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docProps/app.xml" ContentType="application/vnd.openxmlformats-officedocument.extended-properties+xml"/>
  <Override PartName="/docProps/core.xml" ContentType="application/vnd.openxmlformats-package.core-properties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Default Extension="png" ContentType="image/png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0.xml" ContentType="application/vnd.openxmlformats-officedocument.presentationml.slide+xml"/>
  <Override PartName="/ppt/slides/slide121.xml" ContentType="application/vnd.openxmlformats-officedocument.presentationml.slide+xml"/>
  <Override PartName="/ppt/slides/slide122.xml" ContentType="application/vnd.openxmlformats-officedocument.presentationml.slide+xml"/>
  <Override PartName="/ppt/slides/slide123.xml" ContentType="application/vnd.openxmlformats-officedocument.presentationml.slide+xml"/>
  <Override PartName="/ppt/slides/slide124.xml" ContentType="application/vnd.openxmlformats-officedocument.presentationml.slide+xml"/>
  <Override PartName="/ppt/slides/slide125.xml" ContentType="application/vnd.openxmlformats-officedocument.presentationml.slide+xml"/>
  <Override PartName="/ppt/slides/slide126.xml" ContentType="application/vnd.openxmlformats-officedocument.presentationml.slide+xml"/>
  <Override PartName="/ppt/slides/slide127.xml" ContentType="application/vnd.openxmlformats-officedocument.presentationml.slide+xml"/>
  <Override PartName="/ppt/slides/slide128.xml" ContentType="application/vnd.openxmlformats-officedocument.presentationml.slide+xml"/>
  <Override PartName="/ppt/slides/slide129.xml" ContentType="application/vnd.openxmlformats-officedocument.presentationml.slide+xml"/>
  <Override PartName="/ppt/slides/slide130.xml" ContentType="application/vnd.openxmlformats-officedocument.presentationml.slide+xml"/>
  <Override PartName="/ppt/slides/slide131.xml" ContentType="application/vnd.openxmlformats-officedocument.presentationml.slide+xml"/>
  <Override PartName="/ppt/slides/slide132.xml" ContentType="application/vnd.openxmlformats-officedocument.presentationml.slide+xml"/>
  <Override PartName="/ppt/slides/slide133.xml" ContentType="application/vnd.openxmlformats-officedocument.presentationml.slide+xml"/>
  <Override PartName="/ppt/slides/slide134.xml" ContentType="application/vnd.openxmlformats-officedocument.presentationml.slide+xml"/>
  <Override PartName="/ppt/slides/slide135.xml" ContentType="application/vnd.openxmlformats-officedocument.presentationml.slide+xml"/>
  <Override PartName="/ppt/slides/slide136.xml" ContentType="application/vnd.openxmlformats-officedocument.presentationml.slide+xml"/>
  <Override PartName="/ppt/slides/slide137.xml" ContentType="application/vnd.openxmlformats-officedocument.presentationml.slide+xml"/>
  <Override PartName="/ppt/slides/slide138.xml" ContentType="application/vnd.openxmlformats-officedocument.presentationml.slide+xml"/>
  <Override PartName="/ppt/slides/slide139.xml" ContentType="application/vnd.openxmlformats-officedocument.presentationml.slide+xml"/>
  <Override PartName="/ppt/slides/slide140.xml" ContentType="application/vnd.openxmlformats-officedocument.presentationml.slide+xml"/>
  <Override PartName="/ppt/slides/slide141.xml" ContentType="application/vnd.openxmlformats-officedocument.presentationml.slide+xml"/>
  <Override PartName="/ppt/slides/slide142.xml" ContentType="application/vnd.openxmlformats-officedocument.presentationml.slide+xml"/>
  <Override PartName="/ppt/slides/slide143.xml" ContentType="application/vnd.openxmlformats-officedocument.presentationml.slide+xml"/>
  <Override PartName="/ppt/slides/slide144.xml" ContentType="application/vnd.openxmlformats-officedocument.presentationml.slide+xml"/>
  <Override PartName="/ppt/slides/slide145.xml" ContentType="application/vnd.openxmlformats-officedocument.presentationml.slide+xml"/>
  <Override PartName="/ppt/slides/slide146.xml" ContentType="application/vnd.openxmlformats-officedocument.presentationml.slide+xml"/>
  <Override PartName="/ppt/slides/slide147.xml" ContentType="application/vnd.openxmlformats-officedocument.presentationml.slide+xml"/>
  <Override PartName="/ppt/slides/slide148.xml" ContentType="application/vnd.openxmlformats-officedocument.presentationml.slide+xml"/>
  <Override PartName="/ppt/slides/slide149.xml" ContentType="application/vnd.openxmlformats-officedocument.presentationml.slide+xml"/>
  <Override PartName="/ppt/slides/slide150.xml" ContentType="application/vnd.openxmlformats-officedocument.presentationml.slide+xml"/>
  <Override PartName="/ppt/slides/slide151.xml" ContentType="application/vnd.openxmlformats-officedocument.presentationml.slide+xml"/>
  <Override PartName="/ppt/slides/slide152.xml" ContentType="application/vnd.openxmlformats-officedocument.presentationml.slide+xml"/>
  <Override PartName="/ppt/slides/slide153.xml" ContentType="application/vnd.openxmlformats-officedocument.presentationml.slide+xml"/>
  <Override PartName="/ppt/slides/slide154.xml" ContentType="application/vnd.openxmlformats-officedocument.presentationml.slide+xml"/>
  <Override PartName="/ppt/slides/slide155.xml" ContentType="application/vnd.openxmlformats-officedocument.presentationml.slide+xml"/>
  <Override PartName="/ppt/slides/slide156.xml" ContentType="application/vnd.openxmlformats-officedocument.presentationml.slide+xml"/>
  <Override PartName="/ppt/slides/slide157.xml" ContentType="application/vnd.openxmlformats-officedocument.presentationml.slide+xml"/>
  <Override PartName="/ppt/slides/slide158.xml" ContentType="application/vnd.openxmlformats-officedocument.presentationml.slide+xml"/>
  <Override PartName="/ppt/slides/slide159.xml" ContentType="application/vnd.openxmlformats-officedocument.presentationml.slide+xml"/>
  <Override PartName="/ppt/slides/slide160.xml" ContentType="application/vnd.openxmlformats-officedocument.presentationml.slide+xml"/>
  <Override PartName="/ppt/slides/slide161.xml" ContentType="application/vnd.openxmlformats-officedocument.presentationml.slide+xml"/>
  <Override PartName="/ppt/slides/slide162.xml" ContentType="application/vnd.openxmlformats-officedocument.presentationml.slide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Relationship Id="rId3" Type="http://schemas.openxmlformats.org/package/2006/relationships/metadata/core-properties" Target="docProps/core.xml"/><Relationship Id="rId4" Type="http://schemas.openxmlformats.org/officeDocument/2006/relationships/custom-properties" Target="docProps/custom.xml"/></Relationships>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  <p:sldId id="285" r:id="rId35"/>
    <p:sldId id="286" r:id="rId36"/>
    <p:sldId id="287" r:id="rId37"/>
    <p:sldId id="288" r:id="rId38"/>
    <p:sldId id="289" r:id="rId39"/>
    <p:sldId id="290" r:id="rId40"/>
    <p:sldId id="291" r:id="rId41"/>
    <p:sldId id="292" r:id="rId42"/>
    <p:sldId id="293" r:id="rId43"/>
    <p:sldId id="294" r:id="rId44"/>
    <p:sldId id="295" r:id="rId45"/>
    <p:sldId id="296" r:id="rId46"/>
    <p:sldId id="297" r:id="rId47"/>
    <p:sldId id="298" r:id="rId48"/>
    <p:sldId id="299" r:id="rId49"/>
    <p:sldId id="300" r:id="rId50"/>
    <p:sldId id="301" r:id="rId51"/>
    <p:sldId id="302" r:id="rId52"/>
    <p:sldId id="303" r:id="rId53"/>
    <p:sldId id="304" r:id="rId54"/>
    <p:sldId id="305" r:id="rId55"/>
    <p:sldId id="306" r:id="rId56"/>
    <p:sldId id="307" r:id="rId57"/>
    <p:sldId id="308" r:id="rId58"/>
    <p:sldId id="309" r:id="rId59"/>
    <p:sldId id="310" r:id="rId60"/>
    <p:sldId id="311" r:id="rId61"/>
    <p:sldId id="312" r:id="rId62"/>
    <p:sldId id="313" r:id="rId63"/>
    <p:sldId id="314" r:id="rId64"/>
    <p:sldId id="315" r:id="rId65"/>
    <p:sldId id="316" r:id="rId66"/>
    <p:sldId id="317" r:id="rId67"/>
    <p:sldId id="318" r:id="rId68"/>
    <p:sldId id="319" r:id="rId69"/>
    <p:sldId id="320" r:id="rId70"/>
    <p:sldId id="321" r:id="rId71"/>
    <p:sldId id="322" r:id="rId72"/>
    <p:sldId id="323" r:id="rId73"/>
    <p:sldId id="324" r:id="rId74"/>
    <p:sldId id="325" r:id="rId75"/>
    <p:sldId id="326" r:id="rId76"/>
    <p:sldId id="327" r:id="rId77"/>
    <p:sldId id="328" r:id="rId78"/>
    <p:sldId id="329" r:id="rId79"/>
    <p:sldId id="330" r:id="rId80"/>
    <p:sldId id="331" r:id="rId81"/>
    <p:sldId id="332" r:id="rId82"/>
    <p:sldId id="333" r:id="rId83"/>
    <p:sldId id="334" r:id="rId84"/>
    <p:sldId id="335" r:id="rId85"/>
    <p:sldId id="336" r:id="rId86"/>
    <p:sldId id="337" r:id="rId87"/>
    <p:sldId id="338" r:id="rId88"/>
    <p:sldId id="339" r:id="rId89"/>
    <p:sldId id="340" r:id="rId90"/>
    <p:sldId id="341" r:id="rId91"/>
    <p:sldId id="342" r:id="rId92"/>
    <p:sldId id="343" r:id="rId93"/>
    <p:sldId id="344" r:id="rId94"/>
    <p:sldId id="345" r:id="rId95"/>
    <p:sldId id="346" r:id="rId96"/>
    <p:sldId id="347" r:id="rId97"/>
    <p:sldId id="348" r:id="rId98"/>
    <p:sldId id="349" r:id="rId99"/>
    <p:sldId id="350" r:id="rId100"/>
    <p:sldId id="351" r:id="rId101"/>
    <p:sldId id="352" r:id="rId102"/>
    <p:sldId id="353" r:id="rId103"/>
    <p:sldId id="354" r:id="rId104"/>
    <p:sldId id="355" r:id="rId105"/>
    <p:sldId id="356" r:id="rId106"/>
    <p:sldId id="357" r:id="rId107"/>
    <p:sldId id="358" r:id="rId108"/>
    <p:sldId id="359" r:id="rId109"/>
    <p:sldId id="360" r:id="rId110"/>
    <p:sldId id="361" r:id="rId111"/>
    <p:sldId id="362" r:id="rId112"/>
    <p:sldId id="363" r:id="rId113"/>
    <p:sldId id="364" r:id="rId114"/>
    <p:sldId id="365" r:id="rId115"/>
    <p:sldId id="366" r:id="rId116"/>
    <p:sldId id="367" r:id="rId117"/>
    <p:sldId id="368" r:id="rId118"/>
    <p:sldId id="369" r:id="rId119"/>
    <p:sldId id="370" r:id="rId120"/>
    <p:sldId id="371" r:id="rId121"/>
    <p:sldId id="372" r:id="rId122"/>
    <p:sldId id="373" r:id="rId123"/>
    <p:sldId id="374" r:id="rId124"/>
    <p:sldId id="375" r:id="rId125"/>
    <p:sldId id="376" r:id="rId126"/>
    <p:sldId id="377" r:id="rId127"/>
    <p:sldId id="378" r:id="rId128"/>
    <p:sldId id="379" r:id="rId129"/>
    <p:sldId id="380" r:id="rId130"/>
    <p:sldId id="381" r:id="rId131"/>
    <p:sldId id="382" r:id="rId132"/>
    <p:sldId id="383" r:id="rId133"/>
    <p:sldId id="384" r:id="rId134"/>
    <p:sldId id="385" r:id="rId135"/>
    <p:sldId id="386" r:id="rId136"/>
    <p:sldId id="387" r:id="rId137"/>
    <p:sldId id="388" r:id="rId138"/>
    <p:sldId id="389" r:id="rId139"/>
    <p:sldId id="390" r:id="rId140"/>
    <p:sldId id="391" r:id="rId141"/>
    <p:sldId id="392" r:id="rId142"/>
    <p:sldId id="393" r:id="rId143"/>
    <p:sldId id="394" r:id="rId144"/>
    <p:sldId id="395" r:id="rId145"/>
    <p:sldId id="396" r:id="rId146"/>
    <p:sldId id="397" r:id="rId147"/>
    <p:sldId id="398" r:id="rId148"/>
    <p:sldId id="399" r:id="rId149"/>
    <p:sldId id="400" r:id="rId150"/>
    <p:sldId id="401" r:id="rId151"/>
    <p:sldId id="402" r:id="rId152"/>
    <p:sldId id="403" r:id="rId153"/>
    <p:sldId id="404" r:id="rId154"/>
    <p:sldId id="405" r:id="rId155"/>
    <p:sldId id="406" r:id="rId156"/>
    <p:sldId id="407" r:id="rId157"/>
    <p:sldId id="408" r:id="rId158"/>
    <p:sldId id="409" r:id="rId159"/>
    <p:sldId id="410" r:id="rId160"/>
    <p:sldId id="411" r:id="rId161"/>
    <p:sldId id="412" r:id="rId162"/>
    <p:sldId id="413" r:id="rId163"/>
    <p:sldId id="414" r:id="rId164"/>
    <p:sldId id="415" r:id="rId165"/>
    <p:sldId id="416" r:id="rId166"/>
    <p:sldId id="417" r:id="rId167"/>
  </p:sldIdLst>
  <p:sldSz cx="9144000" cy="6858000"/>
  <p:notesSz cx="9144000" cy="685800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1536" y="-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viewProps" Target="viewProps.xml"/><Relationship Id="rId4" Type="http://schemas.openxmlformats.org/officeDocument/2006/relationships/presProps" Target="presProps.xml"/><Relationship Id="rId5" Type="http://schemas.openxmlformats.org/officeDocument/2006/relationships/tableStyles" Target="tableStyles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9" Type="http://schemas.openxmlformats.org/officeDocument/2006/relationships/slide" Target="slides/slide4.xml"/><Relationship Id="rId10" Type="http://schemas.openxmlformats.org/officeDocument/2006/relationships/slide" Target="slides/slide5.xml"/><Relationship Id="rId11" Type="http://schemas.openxmlformats.org/officeDocument/2006/relationships/slide" Target="slides/slide6.xml"/><Relationship Id="rId12" Type="http://schemas.openxmlformats.org/officeDocument/2006/relationships/slide" Target="slides/slide7.xml"/><Relationship Id="rId13" Type="http://schemas.openxmlformats.org/officeDocument/2006/relationships/slide" Target="slides/slide8.xml"/><Relationship Id="rId14" Type="http://schemas.openxmlformats.org/officeDocument/2006/relationships/slide" Target="slides/slide9.xml"/><Relationship Id="rId15" Type="http://schemas.openxmlformats.org/officeDocument/2006/relationships/slide" Target="slides/slide10.xml"/><Relationship Id="rId16" Type="http://schemas.openxmlformats.org/officeDocument/2006/relationships/slide" Target="slides/slide11.xml"/><Relationship Id="rId17" Type="http://schemas.openxmlformats.org/officeDocument/2006/relationships/slide" Target="slides/slide12.xml"/><Relationship Id="rId18" Type="http://schemas.openxmlformats.org/officeDocument/2006/relationships/slide" Target="slides/slide13.xml"/><Relationship Id="rId19" Type="http://schemas.openxmlformats.org/officeDocument/2006/relationships/slide" Target="slides/slide14.xml"/><Relationship Id="rId20" Type="http://schemas.openxmlformats.org/officeDocument/2006/relationships/slide" Target="slides/slide15.xml"/><Relationship Id="rId21" Type="http://schemas.openxmlformats.org/officeDocument/2006/relationships/slide" Target="slides/slide16.xml"/><Relationship Id="rId22" Type="http://schemas.openxmlformats.org/officeDocument/2006/relationships/slide" Target="slides/slide17.xml"/><Relationship Id="rId23" Type="http://schemas.openxmlformats.org/officeDocument/2006/relationships/slide" Target="slides/slide18.xml"/><Relationship Id="rId24" Type="http://schemas.openxmlformats.org/officeDocument/2006/relationships/slide" Target="slides/slide19.xml"/><Relationship Id="rId25" Type="http://schemas.openxmlformats.org/officeDocument/2006/relationships/slide" Target="slides/slide20.xml"/><Relationship Id="rId26" Type="http://schemas.openxmlformats.org/officeDocument/2006/relationships/slide" Target="slides/slide21.xml"/><Relationship Id="rId27" Type="http://schemas.openxmlformats.org/officeDocument/2006/relationships/slide" Target="slides/slide22.xml"/><Relationship Id="rId28" Type="http://schemas.openxmlformats.org/officeDocument/2006/relationships/slide" Target="slides/slide23.xml"/><Relationship Id="rId29" Type="http://schemas.openxmlformats.org/officeDocument/2006/relationships/slide" Target="slides/slide24.xml"/><Relationship Id="rId30" Type="http://schemas.openxmlformats.org/officeDocument/2006/relationships/slide" Target="slides/slide25.xml"/><Relationship Id="rId31" Type="http://schemas.openxmlformats.org/officeDocument/2006/relationships/slide" Target="slides/slide26.xml"/><Relationship Id="rId32" Type="http://schemas.openxmlformats.org/officeDocument/2006/relationships/slide" Target="slides/slide27.xml"/><Relationship Id="rId33" Type="http://schemas.openxmlformats.org/officeDocument/2006/relationships/slide" Target="slides/slide28.xml"/><Relationship Id="rId34" Type="http://schemas.openxmlformats.org/officeDocument/2006/relationships/slide" Target="slides/slide29.xml"/><Relationship Id="rId35" Type="http://schemas.openxmlformats.org/officeDocument/2006/relationships/slide" Target="slides/slide30.xml"/><Relationship Id="rId36" Type="http://schemas.openxmlformats.org/officeDocument/2006/relationships/slide" Target="slides/slide31.xml"/><Relationship Id="rId37" Type="http://schemas.openxmlformats.org/officeDocument/2006/relationships/slide" Target="slides/slide32.xml"/><Relationship Id="rId38" Type="http://schemas.openxmlformats.org/officeDocument/2006/relationships/slide" Target="slides/slide33.xml"/><Relationship Id="rId39" Type="http://schemas.openxmlformats.org/officeDocument/2006/relationships/slide" Target="slides/slide34.xml"/><Relationship Id="rId40" Type="http://schemas.openxmlformats.org/officeDocument/2006/relationships/slide" Target="slides/slide35.xml"/><Relationship Id="rId41" Type="http://schemas.openxmlformats.org/officeDocument/2006/relationships/slide" Target="slides/slide36.xml"/><Relationship Id="rId42" Type="http://schemas.openxmlformats.org/officeDocument/2006/relationships/slide" Target="slides/slide37.xml"/><Relationship Id="rId43" Type="http://schemas.openxmlformats.org/officeDocument/2006/relationships/slide" Target="slides/slide38.xml"/><Relationship Id="rId44" Type="http://schemas.openxmlformats.org/officeDocument/2006/relationships/slide" Target="slides/slide39.xml"/><Relationship Id="rId45" Type="http://schemas.openxmlformats.org/officeDocument/2006/relationships/slide" Target="slides/slide40.xml"/><Relationship Id="rId46" Type="http://schemas.openxmlformats.org/officeDocument/2006/relationships/slide" Target="slides/slide41.xml"/><Relationship Id="rId47" Type="http://schemas.openxmlformats.org/officeDocument/2006/relationships/slide" Target="slides/slide42.xml"/><Relationship Id="rId48" Type="http://schemas.openxmlformats.org/officeDocument/2006/relationships/slide" Target="slides/slide43.xml"/><Relationship Id="rId49" Type="http://schemas.openxmlformats.org/officeDocument/2006/relationships/slide" Target="slides/slide44.xml"/><Relationship Id="rId50" Type="http://schemas.openxmlformats.org/officeDocument/2006/relationships/slide" Target="slides/slide45.xml"/><Relationship Id="rId51" Type="http://schemas.openxmlformats.org/officeDocument/2006/relationships/slide" Target="slides/slide46.xml"/><Relationship Id="rId52" Type="http://schemas.openxmlformats.org/officeDocument/2006/relationships/slide" Target="slides/slide47.xml"/><Relationship Id="rId53" Type="http://schemas.openxmlformats.org/officeDocument/2006/relationships/slide" Target="slides/slide48.xml"/><Relationship Id="rId54" Type="http://schemas.openxmlformats.org/officeDocument/2006/relationships/slide" Target="slides/slide49.xml"/><Relationship Id="rId55" Type="http://schemas.openxmlformats.org/officeDocument/2006/relationships/slide" Target="slides/slide50.xml"/><Relationship Id="rId56" Type="http://schemas.openxmlformats.org/officeDocument/2006/relationships/slide" Target="slides/slide51.xml"/><Relationship Id="rId57" Type="http://schemas.openxmlformats.org/officeDocument/2006/relationships/slide" Target="slides/slide52.xml"/><Relationship Id="rId58" Type="http://schemas.openxmlformats.org/officeDocument/2006/relationships/slide" Target="slides/slide53.xml"/><Relationship Id="rId59" Type="http://schemas.openxmlformats.org/officeDocument/2006/relationships/slide" Target="slides/slide54.xml"/><Relationship Id="rId60" Type="http://schemas.openxmlformats.org/officeDocument/2006/relationships/slide" Target="slides/slide55.xml"/><Relationship Id="rId61" Type="http://schemas.openxmlformats.org/officeDocument/2006/relationships/slide" Target="slides/slide56.xml"/><Relationship Id="rId62" Type="http://schemas.openxmlformats.org/officeDocument/2006/relationships/slide" Target="slides/slide57.xml"/><Relationship Id="rId63" Type="http://schemas.openxmlformats.org/officeDocument/2006/relationships/slide" Target="slides/slide58.xml"/><Relationship Id="rId64" Type="http://schemas.openxmlformats.org/officeDocument/2006/relationships/slide" Target="slides/slide59.xml"/><Relationship Id="rId65" Type="http://schemas.openxmlformats.org/officeDocument/2006/relationships/slide" Target="slides/slide60.xml"/><Relationship Id="rId66" Type="http://schemas.openxmlformats.org/officeDocument/2006/relationships/slide" Target="slides/slide61.xml"/><Relationship Id="rId67" Type="http://schemas.openxmlformats.org/officeDocument/2006/relationships/slide" Target="slides/slide62.xml"/><Relationship Id="rId68" Type="http://schemas.openxmlformats.org/officeDocument/2006/relationships/slide" Target="slides/slide63.xml"/><Relationship Id="rId69" Type="http://schemas.openxmlformats.org/officeDocument/2006/relationships/slide" Target="slides/slide64.xml"/><Relationship Id="rId70" Type="http://schemas.openxmlformats.org/officeDocument/2006/relationships/slide" Target="slides/slide65.xml"/><Relationship Id="rId71" Type="http://schemas.openxmlformats.org/officeDocument/2006/relationships/slide" Target="slides/slide66.xml"/><Relationship Id="rId72" Type="http://schemas.openxmlformats.org/officeDocument/2006/relationships/slide" Target="slides/slide67.xml"/><Relationship Id="rId73" Type="http://schemas.openxmlformats.org/officeDocument/2006/relationships/slide" Target="slides/slide68.xml"/><Relationship Id="rId74" Type="http://schemas.openxmlformats.org/officeDocument/2006/relationships/slide" Target="slides/slide69.xml"/><Relationship Id="rId75" Type="http://schemas.openxmlformats.org/officeDocument/2006/relationships/slide" Target="slides/slide70.xml"/><Relationship Id="rId76" Type="http://schemas.openxmlformats.org/officeDocument/2006/relationships/slide" Target="slides/slide71.xml"/><Relationship Id="rId77" Type="http://schemas.openxmlformats.org/officeDocument/2006/relationships/slide" Target="slides/slide72.xml"/><Relationship Id="rId78" Type="http://schemas.openxmlformats.org/officeDocument/2006/relationships/slide" Target="slides/slide73.xml"/><Relationship Id="rId79" Type="http://schemas.openxmlformats.org/officeDocument/2006/relationships/slide" Target="slides/slide74.xml"/><Relationship Id="rId80" Type="http://schemas.openxmlformats.org/officeDocument/2006/relationships/slide" Target="slides/slide75.xml"/><Relationship Id="rId81" Type="http://schemas.openxmlformats.org/officeDocument/2006/relationships/slide" Target="slides/slide76.xml"/><Relationship Id="rId82" Type="http://schemas.openxmlformats.org/officeDocument/2006/relationships/slide" Target="slides/slide77.xml"/><Relationship Id="rId83" Type="http://schemas.openxmlformats.org/officeDocument/2006/relationships/slide" Target="slides/slide78.xml"/><Relationship Id="rId84" Type="http://schemas.openxmlformats.org/officeDocument/2006/relationships/slide" Target="slides/slide79.xml"/><Relationship Id="rId85" Type="http://schemas.openxmlformats.org/officeDocument/2006/relationships/slide" Target="slides/slide80.xml"/><Relationship Id="rId86" Type="http://schemas.openxmlformats.org/officeDocument/2006/relationships/slide" Target="slides/slide81.xml"/><Relationship Id="rId87" Type="http://schemas.openxmlformats.org/officeDocument/2006/relationships/slide" Target="slides/slide82.xml"/><Relationship Id="rId88" Type="http://schemas.openxmlformats.org/officeDocument/2006/relationships/slide" Target="slides/slide83.xml"/><Relationship Id="rId89" Type="http://schemas.openxmlformats.org/officeDocument/2006/relationships/slide" Target="slides/slide84.xml"/><Relationship Id="rId90" Type="http://schemas.openxmlformats.org/officeDocument/2006/relationships/slide" Target="slides/slide85.xml"/><Relationship Id="rId91" Type="http://schemas.openxmlformats.org/officeDocument/2006/relationships/slide" Target="slides/slide86.xml"/><Relationship Id="rId92" Type="http://schemas.openxmlformats.org/officeDocument/2006/relationships/slide" Target="slides/slide87.xml"/><Relationship Id="rId93" Type="http://schemas.openxmlformats.org/officeDocument/2006/relationships/slide" Target="slides/slide88.xml"/><Relationship Id="rId94" Type="http://schemas.openxmlformats.org/officeDocument/2006/relationships/slide" Target="slides/slide89.xml"/><Relationship Id="rId95" Type="http://schemas.openxmlformats.org/officeDocument/2006/relationships/slide" Target="slides/slide90.xml"/><Relationship Id="rId96" Type="http://schemas.openxmlformats.org/officeDocument/2006/relationships/slide" Target="slides/slide91.xml"/><Relationship Id="rId97" Type="http://schemas.openxmlformats.org/officeDocument/2006/relationships/slide" Target="slides/slide92.xml"/><Relationship Id="rId98" Type="http://schemas.openxmlformats.org/officeDocument/2006/relationships/slide" Target="slides/slide93.xml"/><Relationship Id="rId99" Type="http://schemas.openxmlformats.org/officeDocument/2006/relationships/slide" Target="slides/slide94.xml"/><Relationship Id="rId100" Type="http://schemas.openxmlformats.org/officeDocument/2006/relationships/slide" Target="slides/slide95.xml"/><Relationship Id="rId101" Type="http://schemas.openxmlformats.org/officeDocument/2006/relationships/slide" Target="slides/slide96.xml"/><Relationship Id="rId102" Type="http://schemas.openxmlformats.org/officeDocument/2006/relationships/slide" Target="slides/slide97.xml"/><Relationship Id="rId103" Type="http://schemas.openxmlformats.org/officeDocument/2006/relationships/slide" Target="slides/slide98.xml"/><Relationship Id="rId104" Type="http://schemas.openxmlformats.org/officeDocument/2006/relationships/slide" Target="slides/slide99.xml"/><Relationship Id="rId105" Type="http://schemas.openxmlformats.org/officeDocument/2006/relationships/slide" Target="slides/slide100.xml"/><Relationship Id="rId106" Type="http://schemas.openxmlformats.org/officeDocument/2006/relationships/slide" Target="slides/slide101.xml"/><Relationship Id="rId107" Type="http://schemas.openxmlformats.org/officeDocument/2006/relationships/slide" Target="slides/slide102.xml"/><Relationship Id="rId108" Type="http://schemas.openxmlformats.org/officeDocument/2006/relationships/slide" Target="slides/slide103.xml"/><Relationship Id="rId109" Type="http://schemas.openxmlformats.org/officeDocument/2006/relationships/slide" Target="slides/slide104.xml"/><Relationship Id="rId110" Type="http://schemas.openxmlformats.org/officeDocument/2006/relationships/slide" Target="slides/slide105.xml"/><Relationship Id="rId111" Type="http://schemas.openxmlformats.org/officeDocument/2006/relationships/slide" Target="slides/slide106.xml"/><Relationship Id="rId112" Type="http://schemas.openxmlformats.org/officeDocument/2006/relationships/slide" Target="slides/slide107.xml"/><Relationship Id="rId113" Type="http://schemas.openxmlformats.org/officeDocument/2006/relationships/slide" Target="slides/slide108.xml"/><Relationship Id="rId114" Type="http://schemas.openxmlformats.org/officeDocument/2006/relationships/slide" Target="slides/slide109.xml"/><Relationship Id="rId115" Type="http://schemas.openxmlformats.org/officeDocument/2006/relationships/slide" Target="slides/slide110.xml"/><Relationship Id="rId116" Type="http://schemas.openxmlformats.org/officeDocument/2006/relationships/slide" Target="slides/slide111.xml"/><Relationship Id="rId117" Type="http://schemas.openxmlformats.org/officeDocument/2006/relationships/slide" Target="slides/slide112.xml"/><Relationship Id="rId118" Type="http://schemas.openxmlformats.org/officeDocument/2006/relationships/slide" Target="slides/slide113.xml"/><Relationship Id="rId119" Type="http://schemas.openxmlformats.org/officeDocument/2006/relationships/slide" Target="slides/slide114.xml"/><Relationship Id="rId120" Type="http://schemas.openxmlformats.org/officeDocument/2006/relationships/slide" Target="slides/slide115.xml"/><Relationship Id="rId121" Type="http://schemas.openxmlformats.org/officeDocument/2006/relationships/slide" Target="slides/slide116.xml"/><Relationship Id="rId122" Type="http://schemas.openxmlformats.org/officeDocument/2006/relationships/slide" Target="slides/slide117.xml"/><Relationship Id="rId123" Type="http://schemas.openxmlformats.org/officeDocument/2006/relationships/slide" Target="slides/slide118.xml"/><Relationship Id="rId124" Type="http://schemas.openxmlformats.org/officeDocument/2006/relationships/slide" Target="slides/slide119.xml"/><Relationship Id="rId125" Type="http://schemas.openxmlformats.org/officeDocument/2006/relationships/slide" Target="slides/slide120.xml"/><Relationship Id="rId126" Type="http://schemas.openxmlformats.org/officeDocument/2006/relationships/slide" Target="slides/slide121.xml"/><Relationship Id="rId127" Type="http://schemas.openxmlformats.org/officeDocument/2006/relationships/slide" Target="slides/slide122.xml"/><Relationship Id="rId128" Type="http://schemas.openxmlformats.org/officeDocument/2006/relationships/slide" Target="slides/slide123.xml"/><Relationship Id="rId129" Type="http://schemas.openxmlformats.org/officeDocument/2006/relationships/slide" Target="slides/slide124.xml"/><Relationship Id="rId130" Type="http://schemas.openxmlformats.org/officeDocument/2006/relationships/slide" Target="slides/slide125.xml"/><Relationship Id="rId131" Type="http://schemas.openxmlformats.org/officeDocument/2006/relationships/slide" Target="slides/slide126.xml"/><Relationship Id="rId132" Type="http://schemas.openxmlformats.org/officeDocument/2006/relationships/slide" Target="slides/slide127.xml"/><Relationship Id="rId133" Type="http://schemas.openxmlformats.org/officeDocument/2006/relationships/slide" Target="slides/slide128.xml"/><Relationship Id="rId134" Type="http://schemas.openxmlformats.org/officeDocument/2006/relationships/slide" Target="slides/slide129.xml"/><Relationship Id="rId135" Type="http://schemas.openxmlformats.org/officeDocument/2006/relationships/slide" Target="slides/slide130.xml"/><Relationship Id="rId136" Type="http://schemas.openxmlformats.org/officeDocument/2006/relationships/slide" Target="slides/slide131.xml"/><Relationship Id="rId137" Type="http://schemas.openxmlformats.org/officeDocument/2006/relationships/slide" Target="slides/slide132.xml"/><Relationship Id="rId138" Type="http://schemas.openxmlformats.org/officeDocument/2006/relationships/slide" Target="slides/slide133.xml"/><Relationship Id="rId139" Type="http://schemas.openxmlformats.org/officeDocument/2006/relationships/slide" Target="slides/slide134.xml"/><Relationship Id="rId140" Type="http://schemas.openxmlformats.org/officeDocument/2006/relationships/slide" Target="slides/slide135.xml"/><Relationship Id="rId141" Type="http://schemas.openxmlformats.org/officeDocument/2006/relationships/slide" Target="slides/slide136.xml"/><Relationship Id="rId142" Type="http://schemas.openxmlformats.org/officeDocument/2006/relationships/slide" Target="slides/slide137.xml"/><Relationship Id="rId143" Type="http://schemas.openxmlformats.org/officeDocument/2006/relationships/slide" Target="slides/slide138.xml"/><Relationship Id="rId144" Type="http://schemas.openxmlformats.org/officeDocument/2006/relationships/slide" Target="slides/slide139.xml"/><Relationship Id="rId145" Type="http://schemas.openxmlformats.org/officeDocument/2006/relationships/slide" Target="slides/slide140.xml"/><Relationship Id="rId146" Type="http://schemas.openxmlformats.org/officeDocument/2006/relationships/slide" Target="slides/slide141.xml"/><Relationship Id="rId147" Type="http://schemas.openxmlformats.org/officeDocument/2006/relationships/slide" Target="slides/slide142.xml"/><Relationship Id="rId148" Type="http://schemas.openxmlformats.org/officeDocument/2006/relationships/slide" Target="slides/slide143.xml"/><Relationship Id="rId149" Type="http://schemas.openxmlformats.org/officeDocument/2006/relationships/slide" Target="slides/slide144.xml"/><Relationship Id="rId150" Type="http://schemas.openxmlformats.org/officeDocument/2006/relationships/slide" Target="slides/slide145.xml"/><Relationship Id="rId151" Type="http://schemas.openxmlformats.org/officeDocument/2006/relationships/slide" Target="slides/slide146.xml"/><Relationship Id="rId152" Type="http://schemas.openxmlformats.org/officeDocument/2006/relationships/slide" Target="slides/slide147.xml"/><Relationship Id="rId153" Type="http://schemas.openxmlformats.org/officeDocument/2006/relationships/slide" Target="slides/slide148.xml"/><Relationship Id="rId154" Type="http://schemas.openxmlformats.org/officeDocument/2006/relationships/slide" Target="slides/slide149.xml"/><Relationship Id="rId155" Type="http://schemas.openxmlformats.org/officeDocument/2006/relationships/slide" Target="slides/slide150.xml"/><Relationship Id="rId156" Type="http://schemas.openxmlformats.org/officeDocument/2006/relationships/slide" Target="slides/slide151.xml"/><Relationship Id="rId157" Type="http://schemas.openxmlformats.org/officeDocument/2006/relationships/slide" Target="slides/slide152.xml"/><Relationship Id="rId158" Type="http://schemas.openxmlformats.org/officeDocument/2006/relationships/slide" Target="slides/slide153.xml"/><Relationship Id="rId159" Type="http://schemas.openxmlformats.org/officeDocument/2006/relationships/slide" Target="slides/slide154.xml"/><Relationship Id="rId160" Type="http://schemas.openxmlformats.org/officeDocument/2006/relationships/slide" Target="slides/slide155.xml"/><Relationship Id="rId161" Type="http://schemas.openxmlformats.org/officeDocument/2006/relationships/slide" Target="slides/slide156.xml"/><Relationship Id="rId162" Type="http://schemas.openxmlformats.org/officeDocument/2006/relationships/slide" Target="slides/slide157.xml"/><Relationship Id="rId163" Type="http://schemas.openxmlformats.org/officeDocument/2006/relationships/slide" Target="slides/slide158.xml"/><Relationship Id="rId164" Type="http://schemas.openxmlformats.org/officeDocument/2006/relationships/slide" Target="slides/slide159.xml"/><Relationship Id="rId165" Type="http://schemas.openxmlformats.org/officeDocument/2006/relationships/slide" Target="slides/slide160.xml"/><Relationship Id="rId166" Type="http://schemas.openxmlformats.org/officeDocument/2006/relationships/slide" Target="slides/slide161.xml"/><Relationship Id="rId167" Type="http://schemas.openxmlformats.org/officeDocument/2006/relationships/slide" Target="slides/slide162.xml"/></Relationships>
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image" Target="../media/image4.png"/><Relationship Id="rId6" Type="http://schemas.openxmlformats.org/officeDocument/2006/relationships/image" Target="../media/image5.png"/><Relationship Id="rId7" Type="http://schemas.openxmlformats.org/officeDocument/2006/relationships/image" Target="../media/image6.png"/><Relationship Id="rId8" Type="http://schemas.openxmlformats.org/officeDocument/2006/relationships/image" Target="../media/image7.png"/><Relationship Id="rId9" Type="http://schemas.openxmlformats.org/officeDocument/2006/relationships/image" Target="../media/image8.png"/></Relationships>
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image" Target="../media/image4.png"/><Relationship Id="rId6" Type="http://schemas.openxmlformats.org/officeDocument/2006/relationships/image" Target="../media/image5.png"/><Relationship Id="rId7" Type="http://schemas.openxmlformats.org/officeDocument/2006/relationships/image" Target="../media/image6.png"/><Relationship Id="rId8" Type="http://schemas.openxmlformats.org/officeDocument/2006/relationships/image" Target="../media/image7.png"/><Relationship Id="rId9" Type="http://schemas.openxmlformats.org/officeDocument/2006/relationships/image" Target="../media/image8.png"/></Relationships>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2125980"/>
            <a:ext cx="77724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>
              <a:defRPr sz="900" b="0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 spc="-195"/>
              <a:t>ةيسيئرلا </a:t>
            </a:r>
            <a:r>
              <a:rPr dirty="0" spc="-110"/>
              <a:t>ةمئاقلا </a:t>
            </a:r>
            <a:r>
              <a:rPr dirty="0" spc="-105"/>
              <a:t>ىلإ</a:t>
            </a:r>
            <a:r>
              <a:rPr dirty="0" spc="-75"/>
              <a:t> </a:t>
            </a:r>
            <a:r>
              <a:rPr dirty="0" spc="-5"/>
              <a:t>ةدوع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>
              <a:defRPr sz="900" b="0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 spc="-190"/>
              <a:t>ق</a:t>
            </a:r>
            <a:r>
              <a:rPr dirty="0" spc="-240"/>
              <a:t>ب</a:t>
            </a:r>
            <a:r>
              <a:rPr dirty="0" spc="25"/>
              <a:t>ا</a:t>
            </a:r>
            <a:r>
              <a:rPr dirty="0" spc="-175"/>
              <a:t>سلا</a:t>
            </a:r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00" b="1" i="0">
                <a:solidFill>
                  <a:srgbClr val="FFFF00"/>
                </a:solidFill>
                <a:latin typeface="Calibri"/>
                <a:cs typeface="Calibri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0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>
              <a:defRPr sz="900" b="0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 spc="-195"/>
              <a:t>ةيسيئرلا </a:t>
            </a:r>
            <a:r>
              <a:rPr dirty="0" spc="-110"/>
              <a:t>ةمئاقلا </a:t>
            </a:r>
            <a:r>
              <a:rPr dirty="0" spc="-105"/>
              <a:t>ىلإ</a:t>
            </a:r>
            <a:r>
              <a:rPr dirty="0" spc="-75"/>
              <a:t> </a:t>
            </a:r>
            <a:r>
              <a:rPr dirty="0" spc="-5"/>
              <a:t>ةدوع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>
              <a:defRPr sz="900" b="0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 spc="-190"/>
              <a:t>ق</a:t>
            </a:r>
            <a:r>
              <a:rPr dirty="0" spc="-240"/>
              <a:t>ب</a:t>
            </a:r>
            <a:r>
              <a:rPr dirty="0" spc="25"/>
              <a:t>ا</a:t>
            </a:r>
            <a:r>
              <a:rPr dirty="0" spc="-175"/>
              <a:t>سلا</a:t>
            </a:r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 showMasterSp="0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0"/>
            <a:ext cx="9144000" cy="6858000"/>
          </a:xfrm>
          <a:custGeom>
            <a:avLst/>
            <a:gdLst/>
            <a:ahLst/>
            <a:cxnLst/>
            <a:rect l="l" t="t" r="r" b="b"/>
            <a:pathLst>
              <a:path w="9144000" h="6858000">
                <a:moveTo>
                  <a:pt x="0" y="6858000"/>
                </a:moveTo>
                <a:lnTo>
                  <a:pt x="9144000" y="6858000"/>
                </a:lnTo>
                <a:lnTo>
                  <a:pt x="9144000" y="0"/>
                </a:ln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solidFill>
            <a:srgbClr val="00006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7" name="bk object 17"/>
          <p:cNvSpPr/>
          <p:nvPr/>
        </p:nvSpPr>
        <p:spPr>
          <a:xfrm>
            <a:off x="886967" y="1844039"/>
            <a:ext cx="8253983" cy="501395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8" name="bk object 18"/>
          <p:cNvSpPr/>
          <p:nvPr/>
        </p:nvSpPr>
        <p:spPr>
          <a:xfrm>
            <a:off x="0" y="1844039"/>
            <a:ext cx="886968" cy="501395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9" name="bk object 19"/>
          <p:cNvSpPr/>
          <p:nvPr/>
        </p:nvSpPr>
        <p:spPr>
          <a:xfrm>
            <a:off x="877824" y="2176272"/>
            <a:ext cx="18287" cy="4681728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0" name="bk object 20"/>
          <p:cNvSpPr/>
          <p:nvPr/>
        </p:nvSpPr>
        <p:spPr>
          <a:xfrm>
            <a:off x="877824" y="6095"/>
            <a:ext cx="18287" cy="1502664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1" name="bk object 21"/>
          <p:cNvSpPr/>
          <p:nvPr/>
        </p:nvSpPr>
        <p:spPr>
          <a:xfrm>
            <a:off x="1216152" y="1834895"/>
            <a:ext cx="7924800" cy="18287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2" name="bk object 22"/>
          <p:cNvSpPr/>
          <p:nvPr/>
        </p:nvSpPr>
        <p:spPr>
          <a:xfrm>
            <a:off x="877824" y="1508760"/>
            <a:ext cx="18287" cy="667512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3" name="bk object 23"/>
          <p:cNvSpPr/>
          <p:nvPr/>
        </p:nvSpPr>
        <p:spPr>
          <a:xfrm>
            <a:off x="0" y="1834895"/>
            <a:ext cx="557784" cy="18287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4" name="bk object 24"/>
          <p:cNvSpPr/>
          <p:nvPr/>
        </p:nvSpPr>
        <p:spPr>
          <a:xfrm>
            <a:off x="551687" y="1834895"/>
            <a:ext cx="664464" cy="18287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00" b="1" i="0">
                <a:solidFill>
                  <a:srgbClr val="FFFF00"/>
                </a:solidFill>
                <a:latin typeface="Calibri"/>
                <a:cs typeface="Calibri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idx="2" sz="half"/>
          </p:nvPr>
        </p:nvSpPr>
        <p:spPr>
          <a:xfrm>
            <a:off x="917244" y="1899284"/>
            <a:ext cx="3466465" cy="408241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 u="sng">
                <a:solidFill>
                  <a:srgbClr val="FFFFCC"/>
                </a:solidFill>
                <a:latin typeface="Arial"/>
                <a:cs typeface="Arial"/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idx="3" sz="half"/>
          </p:nvPr>
        </p:nvSpPr>
        <p:spPr>
          <a:xfrm>
            <a:off x="5643117" y="2544318"/>
            <a:ext cx="2895600" cy="34372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>
              <a:defRPr sz="900" b="0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 spc="-195"/>
              <a:t>ةيسيئرلا </a:t>
            </a:r>
            <a:r>
              <a:rPr dirty="0" spc="-110"/>
              <a:t>ةمئاقلا </a:t>
            </a:r>
            <a:r>
              <a:rPr dirty="0" spc="-105"/>
              <a:t>ىلإ</a:t>
            </a:r>
            <a:r>
              <a:rPr dirty="0" spc="-75"/>
              <a:t> </a:t>
            </a:r>
            <a:r>
              <a:rPr dirty="0" spc="-5"/>
              <a:t>ةدوع</a:t>
            </a:r>
          </a:p>
        </p:txBody>
      </p:sp>
      <p:sp>
        <p:nvSpPr>
          <p:cNvPr id="6" name="Holder 6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>
              <a:defRPr sz="900" b="0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 spc="-190"/>
              <a:t>ق</a:t>
            </a:r>
            <a:r>
              <a:rPr dirty="0" spc="-240"/>
              <a:t>ب</a:t>
            </a:r>
            <a:r>
              <a:rPr dirty="0" spc="25"/>
              <a:t>ا</a:t>
            </a:r>
            <a:r>
              <a:rPr dirty="0" spc="-175"/>
              <a:t>سلا</a:t>
            </a:r>
          </a:p>
        </p:txBody>
      </p:sp>
      <p:sp>
        <p:nvSpPr>
          <p:cNvPr id="7" name="Holder 7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00" b="1" i="0">
                <a:solidFill>
                  <a:srgbClr val="FFFF00"/>
                </a:solidFill>
                <a:latin typeface="Calibri"/>
                <a:cs typeface="Calibri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>
              <a:defRPr sz="900" b="0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 spc="-195"/>
              <a:t>ةيسيئرلا </a:t>
            </a:r>
            <a:r>
              <a:rPr dirty="0" spc="-110"/>
              <a:t>ةمئاقلا </a:t>
            </a:r>
            <a:r>
              <a:rPr dirty="0" spc="-105"/>
              <a:t>ىلإ</a:t>
            </a:r>
            <a:r>
              <a:rPr dirty="0" spc="-75"/>
              <a:t> </a:t>
            </a:r>
            <a:r>
              <a:rPr dirty="0" spc="-5"/>
              <a:t>ةدوع</a:t>
            </a:r>
          </a:p>
        </p:txBody>
      </p:sp>
      <p:sp>
        <p:nvSpPr>
          <p:cNvPr id="4" name="Holder 4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>
              <a:defRPr sz="900" b="0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 spc="-190"/>
              <a:t>ق</a:t>
            </a:r>
            <a:r>
              <a:rPr dirty="0" spc="-240"/>
              <a:t>ب</a:t>
            </a:r>
            <a:r>
              <a:rPr dirty="0" spc="25"/>
              <a:t>ا</a:t>
            </a:r>
            <a:r>
              <a:rPr dirty="0" spc="-175"/>
              <a:t>سلا</a:t>
            </a:r>
          </a:p>
        </p:txBody>
      </p:sp>
      <p:sp>
        <p:nvSpPr>
          <p:cNvPr id="5" name="Holder 5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 showMasterSp="0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0"/>
            <a:ext cx="9144000" cy="6858000"/>
          </a:xfrm>
          <a:custGeom>
            <a:avLst/>
            <a:gdLst/>
            <a:ahLst/>
            <a:cxnLst/>
            <a:rect l="l" t="t" r="r" b="b"/>
            <a:pathLst>
              <a:path w="9144000" h="6858000">
                <a:moveTo>
                  <a:pt x="0" y="6858000"/>
                </a:moveTo>
                <a:lnTo>
                  <a:pt x="9144000" y="6858000"/>
                </a:lnTo>
                <a:lnTo>
                  <a:pt x="9144000" y="0"/>
                </a:ln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solidFill>
            <a:srgbClr val="00006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7" name="bk object 17"/>
          <p:cNvSpPr/>
          <p:nvPr/>
        </p:nvSpPr>
        <p:spPr>
          <a:xfrm>
            <a:off x="886967" y="1844039"/>
            <a:ext cx="8253983" cy="501395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8" name="bk object 18"/>
          <p:cNvSpPr/>
          <p:nvPr/>
        </p:nvSpPr>
        <p:spPr>
          <a:xfrm>
            <a:off x="0" y="1844039"/>
            <a:ext cx="886968" cy="501395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9" name="bk object 19"/>
          <p:cNvSpPr/>
          <p:nvPr/>
        </p:nvSpPr>
        <p:spPr>
          <a:xfrm>
            <a:off x="877824" y="2176272"/>
            <a:ext cx="18287" cy="4681728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0" name="bk object 20"/>
          <p:cNvSpPr/>
          <p:nvPr/>
        </p:nvSpPr>
        <p:spPr>
          <a:xfrm>
            <a:off x="877824" y="6095"/>
            <a:ext cx="18287" cy="1502664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1" name="bk object 21"/>
          <p:cNvSpPr/>
          <p:nvPr/>
        </p:nvSpPr>
        <p:spPr>
          <a:xfrm>
            <a:off x="1216152" y="1834895"/>
            <a:ext cx="7924800" cy="18287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2" name="bk object 22"/>
          <p:cNvSpPr/>
          <p:nvPr/>
        </p:nvSpPr>
        <p:spPr>
          <a:xfrm>
            <a:off x="877824" y="1508760"/>
            <a:ext cx="18287" cy="667512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3" name="bk object 23"/>
          <p:cNvSpPr/>
          <p:nvPr/>
        </p:nvSpPr>
        <p:spPr>
          <a:xfrm>
            <a:off x="0" y="1834895"/>
            <a:ext cx="557784" cy="18287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4" name="bk object 24"/>
          <p:cNvSpPr/>
          <p:nvPr/>
        </p:nvSpPr>
        <p:spPr>
          <a:xfrm>
            <a:off x="551687" y="1834895"/>
            <a:ext cx="664464" cy="18287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" name="Holder 2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>
              <a:defRPr sz="900" b="0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 spc="-195"/>
              <a:t>ةيسيئرلا </a:t>
            </a:r>
            <a:r>
              <a:rPr dirty="0" spc="-110"/>
              <a:t>ةمئاقلا </a:t>
            </a:r>
            <a:r>
              <a:rPr dirty="0" spc="-105"/>
              <a:t>ىلإ</a:t>
            </a:r>
            <a:r>
              <a:rPr dirty="0" spc="-75"/>
              <a:t> </a:t>
            </a:r>
            <a:r>
              <a:rPr dirty="0" spc="-5"/>
              <a:t>ةدوع</a:t>
            </a:r>
          </a:p>
        </p:txBody>
      </p:sp>
      <p:sp>
        <p:nvSpPr>
          <p:cNvPr id="3" name="Holder 3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>
              <a:defRPr sz="900" b="0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 spc="-190"/>
              <a:t>ق</a:t>
            </a:r>
            <a:r>
              <a:rPr dirty="0" spc="-240"/>
              <a:t>ب</a:t>
            </a:r>
            <a:r>
              <a:rPr dirty="0" spc="25"/>
              <a:t>ا</a:t>
            </a:r>
            <a:r>
              <a:rPr dirty="0" spc="-175"/>
              <a:t>سلا</a:t>
            </a:r>
          </a:p>
        </p:txBody>
      </p:sp>
      <p:sp>
        <p:nvSpPr>
          <p:cNvPr id="4" name="Holder 4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theme" Target="../theme/theme1.xml"/><Relationship Id="rId7" Type="http://schemas.openxmlformats.org/officeDocument/2006/relationships/image" Target="../media/image1.png"/><Relationship Id="rId8" Type="http://schemas.openxmlformats.org/officeDocument/2006/relationships/image" Target="../media/image2.png"/></Relationships>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0"/>
            <a:ext cx="9144000" cy="6858000"/>
          </a:xfrm>
          <a:custGeom>
            <a:avLst/>
            <a:gdLst/>
            <a:ahLst/>
            <a:cxnLst/>
            <a:rect l="l" t="t" r="r" b="b"/>
            <a:pathLst>
              <a:path w="9144000" h="6858000">
                <a:moveTo>
                  <a:pt x="0" y="6858000"/>
                </a:moveTo>
                <a:lnTo>
                  <a:pt x="9144000" y="6858000"/>
                </a:lnTo>
                <a:lnTo>
                  <a:pt x="9144000" y="0"/>
                </a:ln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solidFill>
            <a:srgbClr val="00006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7" name="bk object 17"/>
          <p:cNvSpPr/>
          <p:nvPr/>
        </p:nvSpPr>
        <p:spPr>
          <a:xfrm>
            <a:off x="886967" y="1844039"/>
            <a:ext cx="8253983" cy="5013959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8" name="bk object 18"/>
          <p:cNvSpPr/>
          <p:nvPr/>
        </p:nvSpPr>
        <p:spPr>
          <a:xfrm>
            <a:off x="0" y="1844039"/>
            <a:ext cx="886968" cy="5013959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417320" y="447243"/>
            <a:ext cx="6309359" cy="112331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800" b="1" i="0">
                <a:solidFill>
                  <a:srgbClr val="FFFF00"/>
                </a:solidFill>
                <a:latin typeface="Calibri"/>
                <a:cs typeface="Calibri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83870" y="1881123"/>
            <a:ext cx="8376259" cy="38328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>
          <a:xfrm>
            <a:off x="4448683" y="6368591"/>
            <a:ext cx="927100" cy="1549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900" b="0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 spc="-195"/>
              <a:t>ةيسيئرلا </a:t>
            </a:r>
            <a:r>
              <a:rPr dirty="0" spc="-110"/>
              <a:t>ةمئاقلا </a:t>
            </a:r>
            <a:r>
              <a:rPr dirty="0" spc="-105"/>
              <a:t>ىلإ</a:t>
            </a:r>
            <a:r>
              <a:rPr dirty="0" spc="-75"/>
              <a:t> </a:t>
            </a:r>
            <a:r>
              <a:rPr dirty="0" spc="-5"/>
              <a:t>ةدوع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>
          <a:xfrm>
            <a:off x="3756405" y="6368591"/>
            <a:ext cx="257175" cy="1549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900" b="0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 spc="-190"/>
              <a:t>ق</a:t>
            </a:r>
            <a:r>
              <a:rPr dirty="0" spc="-240"/>
              <a:t>ب</a:t>
            </a:r>
            <a:r>
              <a:rPr dirty="0" spc="25"/>
              <a:t>ا</a:t>
            </a:r>
            <a:r>
              <a:rPr dirty="0" spc="-175"/>
              <a:t>سلا</a:t>
            </a:r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 folHlink="folHlink" hlink="hlink" accent1="accent1" accent2="accent2" accent3="accent3" accent4="accent4" accent5="accent5" accent6="accent6" tx2="dk2" bg2="lt2" tx1="dk1" bg1="lt1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png"/><Relationship Id="rId3" Type="http://schemas.openxmlformats.org/officeDocument/2006/relationships/image" Target="../media/image3.png"/><Relationship Id="rId4" Type="http://schemas.openxmlformats.org/officeDocument/2006/relationships/image" Target="../media/image4.png"/><Relationship Id="rId5" Type="http://schemas.openxmlformats.org/officeDocument/2006/relationships/image" Target="../media/image9.png"/><Relationship Id="rId6" Type="http://schemas.openxmlformats.org/officeDocument/2006/relationships/image" Target="../media/image10.png"/><Relationship Id="rId7" Type="http://schemas.openxmlformats.org/officeDocument/2006/relationships/image" Target="../media/image11.png"/><Relationship Id="rId8" Type="http://schemas.openxmlformats.org/officeDocument/2006/relationships/image" Target="../media/image12.png"/><Relationship Id="rId9" Type="http://schemas.openxmlformats.org/officeDocument/2006/relationships/image" Target="../media/image13.png"/><Relationship Id="rId10" Type="http://schemas.openxmlformats.org/officeDocument/2006/relationships/image" Target="../media/image14.png"/><Relationship Id="rId11" Type="http://schemas.openxmlformats.org/officeDocument/2006/relationships/image" Target="../media/image15.png"/></Relationships>
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Relationship Id="rId3" Type="http://schemas.openxmlformats.org/officeDocument/2006/relationships/image" Target="../media/image4.png"/><Relationship Id="rId4" Type="http://schemas.openxmlformats.org/officeDocument/2006/relationships/image" Target="../media/image5.png"/><Relationship Id="rId5" Type="http://schemas.openxmlformats.org/officeDocument/2006/relationships/image" Target="../media/image6.png"/><Relationship Id="rId6" Type="http://schemas.openxmlformats.org/officeDocument/2006/relationships/image" Target="../media/image7.png"/><Relationship Id="rId7" Type="http://schemas.openxmlformats.org/officeDocument/2006/relationships/image" Target="../media/image8.png"/><Relationship Id="rId8" Type="http://schemas.openxmlformats.org/officeDocument/2006/relationships/image" Target="../media/image392.png"/><Relationship Id="rId9" Type="http://schemas.openxmlformats.org/officeDocument/2006/relationships/image" Target="../media/image393.png"/><Relationship Id="rId10" Type="http://schemas.openxmlformats.org/officeDocument/2006/relationships/image" Target="../media/image394.png"/><Relationship Id="rId11" Type="http://schemas.openxmlformats.org/officeDocument/2006/relationships/image" Target="../media/image395.png"/><Relationship Id="rId12" Type="http://schemas.openxmlformats.org/officeDocument/2006/relationships/image" Target="../media/image396.png"/><Relationship Id="rId13" Type="http://schemas.openxmlformats.org/officeDocument/2006/relationships/image" Target="../media/image397.png"/><Relationship Id="rId14" Type="http://schemas.openxmlformats.org/officeDocument/2006/relationships/image" Target="../media/image398.png"/><Relationship Id="rId15" Type="http://schemas.openxmlformats.org/officeDocument/2006/relationships/image" Target="../media/image399.png"/><Relationship Id="rId16" Type="http://schemas.openxmlformats.org/officeDocument/2006/relationships/image" Target="../media/image400.png"/><Relationship Id="rId17" Type="http://schemas.openxmlformats.org/officeDocument/2006/relationships/image" Target="../media/image401.png"/><Relationship Id="rId18" Type="http://schemas.openxmlformats.org/officeDocument/2006/relationships/image" Target="../media/image402.png"/><Relationship Id="rId19" Type="http://schemas.openxmlformats.org/officeDocument/2006/relationships/image" Target="../media/image403.png"/><Relationship Id="rId20" Type="http://schemas.openxmlformats.org/officeDocument/2006/relationships/image" Target="../media/image404.png"/><Relationship Id="rId21" Type="http://schemas.openxmlformats.org/officeDocument/2006/relationships/image" Target="../media/image405.png"/><Relationship Id="rId22" Type="http://schemas.openxmlformats.org/officeDocument/2006/relationships/image" Target="../media/image406.png"/><Relationship Id="rId23" Type="http://schemas.openxmlformats.org/officeDocument/2006/relationships/image" Target="../media/image407.png"/><Relationship Id="rId24" Type="http://schemas.openxmlformats.org/officeDocument/2006/relationships/image" Target="../media/image408.png"/><Relationship Id="rId25" Type="http://schemas.openxmlformats.org/officeDocument/2006/relationships/image" Target="../media/image409.png"/><Relationship Id="rId26" Type="http://schemas.openxmlformats.org/officeDocument/2006/relationships/image" Target="../media/image410.png"/><Relationship Id="rId27" Type="http://schemas.openxmlformats.org/officeDocument/2006/relationships/image" Target="../media/image170.png"/><Relationship Id="rId28" Type="http://schemas.openxmlformats.org/officeDocument/2006/relationships/image" Target="../media/image171.png"/><Relationship Id="rId29" Type="http://schemas.openxmlformats.org/officeDocument/2006/relationships/image" Target="../media/image411.png"/><Relationship Id="rId30" Type="http://schemas.openxmlformats.org/officeDocument/2006/relationships/image" Target="../media/image254.png"/><Relationship Id="rId31" Type="http://schemas.openxmlformats.org/officeDocument/2006/relationships/image" Target="../media/image412.png"/><Relationship Id="rId32" Type="http://schemas.openxmlformats.org/officeDocument/2006/relationships/image" Target="../media/image173.png"/></Relationships>

</file>

<file path=ppt/slides/_rels/slide10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Relationship Id="rId3" Type="http://schemas.openxmlformats.org/officeDocument/2006/relationships/image" Target="../media/image4.png"/><Relationship Id="rId4" Type="http://schemas.openxmlformats.org/officeDocument/2006/relationships/image" Target="../media/image6.png"/><Relationship Id="rId5" Type="http://schemas.openxmlformats.org/officeDocument/2006/relationships/image" Target="../media/image2431.png"/><Relationship Id="rId6" Type="http://schemas.openxmlformats.org/officeDocument/2006/relationships/image" Target="../media/image2432.png"/><Relationship Id="rId7" Type="http://schemas.openxmlformats.org/officeDocument/2006/relationships/image" Target="../media/image170.png"/><Relationship Id="rId8" Type="http://schemas.openxmlformats.org/officeDocument/2006/relationships/image" Target="../media/image171.png"/><Relationship Id="rId9" Type="http://schemas.openxmlformats.org/officeDocument/2006/relationships/image" Target="../media/image2542.png"/><Relationship Id="rId10" Type="http://schemas.openxmlformats.org/officeDocument/2006/relationships/image" Target="../media/image254.png"/><Relationship Id="rId11" Type="http://schemas.openxmlformats.org/officeDocument/2006/relationships/image" Target="../media/image2543.png"/><Relationship Id="rId12" Type="http://schemas.openxmlformats.org/officeDocument/2006/relationships/image" Target="../media/image173.png"/><Relationship Id="rId13" Type="http://schemas.openxmlformats.org/officeDocument/2006/relationships/image" Target="../media/image2447.png"/><Relationship Id="rId14" Type="http://schemas.openxmlformats.org/officeDocument/2006/relationships/image" Target="../media/image2448.png"/><Relationship Id="rId15" Type="http://schemas.openxmlformats.org/officeDocument/2006/relationships/image" Target="../media/image2449.png"/><Relationship Id="rId16" Type="http://schemas.openxmlformats.org/officeDocument/2006/relationships/image" Target="../media/image2450.png"/><Relationship Id="rId17" Type="http://schemas.openxmlformats.org/officeDocument/2006/relationships/image" Target="../media/image2451.png"/><Relationship Id="rId18" Type="http://schemas.openxmlformats.org/officeDocument/2006/relationships/image" Target="../media/image2452.png"/><Relationship Id="rId19" Type="http://schemas.openxmlformats.org/officeDocument/2006/relationships/image" Target="../media/image2453.png"/><Relationship Id="rId20" Type="http://schemas.openxmlformats.org/officeDocument/2006/relationships/image" Target="../media/image2544.png"/><Relationship Id="rId21" Type="http://schemas.openxmlformats.org/officeDocument/2006/relationships/image" Target="../media/image2545.png"/><Relationship Id="rId22" Type="http://schemas.openxmlformats.org/officeDocument/2006/relationships/image" Target="../media/image2546.png"/><Relationship Id="rId23" Type="http://schemas.openxmlformats.org/officeDocument/2006/relationships/image" Target="../media/image2547.png"/><Relationship Id="rId24" Type="http://schemas.openxmlformats.org/officeDocument/2006/relationships/image" Target="../media/image2548.png"/><Relationship Id="rId25" Type="http://schemas.openxmlformats.org/officeDocument/2006/relationships/image" Target="../media/image2549.png"/><Relationship Id="rId26" Type="http://schemas.openxmlformats.org/officeDocument/2006/relationships/image" Target="../media/image2550.png"/><Relationship Id="rId27" Type="http://schemas.openxmlformats.org/officeDocument/2006/relationships/image" Target="../media/image2208.png"/><Relationship Id="rId28" Type="http://schemas.openxmlformats.org/officeDocument/2006/relationships/image" Target="../media/image2551.png"/><Relationship Id="rId29" Type="http://schemas.openxmlformats.org/officeDocument/2006/relationships/image" Target="../media/image2552.png"/><Relationship Id="rId30" Type="http://schemas.openxmlformats.org/officeDocument/2006/relationships/image" Target="../media/image2553.png"/><Relationship Id="rId31" Type="http://schemas.openxmlformats.org/officeDocument/2006/relationships/image" Target="../media/image2554.png"/><Relationship Id="rId32" Type="http://schemas.openxmlformats.org/officeDocument/2006/relationships/image" Target="../media/image2555.png"/></Relationships>

</file>

<file path=ppt/slides/_rels/slide10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Relationship Id="rId3" Type="http://schemas.openxmlformats.org/officeDocument/2006/relationships/image" Target="../media/image4.png"/><Relationship Id="rId4" Type="http://schemas.openxmlformats.org/officeDocument/2006/relationships/image" Target="../media/image5.png"/><Relationship Id="rId5" Type="http://schemas.openxmlformats.org/officeDocument/2006/relationships/image" Target="../media/image6.png"/><Relationship Id="rId6" Type="http://schemas.openxmlformats.org/officeDocument/2006/relationships/image" Target="../media/image7.png"/><Relationship Id="rId7" Type="http://schemas.openxmlformats.org/officeDocument/2006/relationships/image" Target="../media/image8.png"/><Relationship Id="rId8" Type="http://schemas.openxmlformats.org/officeDocument/2006/relationships/image" Target="../media/image2431.png"/><Relationship Id="rId9" Type="http://schemas.openxmlformats.org/officeDocument/2006/relationships/image" Target="../media/image2432.png"/><Relationship Id="rId10" Type="http://schemas.openxmlformats.org/officeDocument/2006/relationships/image" Target="../media/image170.png"/><Relationship Id="rId11" Type="http://schemas.openxmlformats.org/officeDocument/2006/relationships/image" Target="../media/image171.png"/><Relationship Id="rId12" Type="http://schemas.openxmlformats.org/officeDocument/2006/relationships/image" Target="../media/image2556.png"/><Relationship Id="rId13" Type="http://schemas.openxmlformats.org/officeDocument/2006/relationships/image" Target="../media/image254.png"/><Relationship Id="rId14" Type="http://schemas.openxmlformats.org/officeDocument/2006/relationships/image" Target="../media/image2557.png"/><Relationship Id="rId15" Type="http://schemas.openxmlformats.org/officeDocument/2006/relationships/image" Target="../media/image173.png"/><Relationship Id="rId16" Type="http://schemas.openxmlformats.org/officeDocument/2006/relationships/image" Target="../media/image657.png"/><Relationship Id="rId17" Type="http://schemas.openxmlformats.org/officeDocument/2006/relationships/image" Target="../media/image658.png"/><Relationship Id="rId18" Type="http://schemas.openxmlformats.org/officeDocument/2006/relationships/image" Target="../media/image659.png"/><Relationship Id="rId19" Type="http://schemas.openxmlformats.org/officeDocument/2006/relationships/image" Target="../media/image660.png"/><Relationship Id="rId20" Type="http://schemas.openxmlformats.org/officeDocument/2006/relationships/image" Target="../media/image2558.png"/><Relationship Id="rId21" Type="http://schemas.openxmlformats.org/officeDocument/2006/relationships/image" Target="../media/image2559.png"/><Relationship Id="rId22" Type="http://schemas.openxmlformats.org/officeDocument/2006/relationships/image" Target="../media/image2560.png"/><Relationship Id="rId23" Type="http://schemas.openxmlformats.org/officeDocument/2006/relationships/image" Target="../media/image2561.png"/><Relationship Id="rId24" Type="http://schemas.openxmlformats.org/officeDocument/2006/relationships/image" Target="../media/image2562.png"/><Relationship Id="rId25" Type="http://schemas.openxmlformats.org/officeDocument/2006/relationships/image" Target="../media/image2563.png"/><Relationship Id="rId26" Type="http://schemas.openxmlformats.org/officeDocument/2006/relationships/image" Target="../media/image2564.png"/><Relationship Id="rId27" Type="http://schemas.openxmlformats.org/officeDocument/2006/relationships/image" Target="../media/image2565.png"/><Relationship Id="rId28" Type="http://schemas.openxmlformats.org/officeDocument/2006/relationships/image" Target="../media/image2566.png"/><Relationship Id="rId29" Type="http://schemas.openxmlformats.org/officeDocument/2006/relationships/image" Target="../media/image2567.png"/><Relationship Id="rId30" Type="http://schemas.openxmlformats.org/officeDocument/2006/relationships/image" Target="../media/image2568.png"/><Relationship Id="rId31" Type="http://schemas.openxmlformats.org/officeDocument/2006/relationships/image" Target="../media/image2569.png"/><Relationship Id="rId32" Type="http://schemas.openxmlformats.org/officeDocument/2006/relationships/image" Target="../media/image2570.png"/><Relationship Id="rId33" Type="http://schemas.openxmlformats.org/officeDocument/2006/relationships/image" Target="../media/image2463.png"/><Relationship Id="rId34" Type="http://schemas.openxmlformats.org/officeDocument/2006/relationships/image" Target="../media/image2571.png"/><Relationship Id="rId35" Type="http://schemas.openxmlformats.org/officeDocument/2006/relationships/image" Target="../media/image2504.png"/><Relationship Id="rId36" Type="http://schemas.openxmlformats.org/officeDocument/2006/relationships/image" Target="../media/image2572.png"/><Relationship Id="rId37" Type="http://schemas.openxmlformats.org/officeDocument/2006/relationships/image" Target="../media/image2573.png"/><Relationship Id="rId38" Type="http://schemas.openxmlformats.org/officeDocument/2006/relationships/image" Target="../media/image2574.png"/><Relationship Id="rId39" Type="http://schemas.openxmlformats.org/officeDocument/2006/relationships/image" Target="../media/image2575.png"/><Relationship Id="rId40" Type="http://schemas.openxmlformats.org/officeDocument/2006/relationships/image" Target="../media/image2576.png"/><Relationship Id="rId41" Type="http://schemas.openxmlformats.org/officeDocument/2006/relationships/image" Target="../media/image2577.png"/><Relationship Id="rId42" Type="http://schemas.openxmlformats.org/officeDocument/2006/relationships/image" Target="../media/image2578.png"/><Relationship Id="rId43" Type="http://schemas.openxmlformats.org/officeDocument/2006/relationships/image" Target="../media/image2579.png"/><Relationship Id="rId44" Type="http://schemas.openxmlformats.org/officeDocument/2006/relationships/image" Target="../media/image2496.png"/><Relationship Id="rId45" Type="http://schemas.openxmlformats.org/officeDocument/2006/relationships/image" Target="../media/image2580.png"/><Relationship Id="rId46" Type="http://schemas.openxmlformats.org/officeDocument/2006/relationships/image" Target="../media/image2581.png"/><Relationship Id="rId47" Type="http://schemas.openxmlformats.org/officeDocument/2006/relationships/image" Target="../media/image2582.png"/><Relationship Id="rId48" Type="http://schemas.openxmlformats.org/officeDocument/2006/relationships/image" Target="../media/image2513.png"/><Relationship Id="rId49" Type="http://schemas.openxmlformats.org/officeDocument/2006/relationships/image" Target="../media/image2583.png"/><Relationship Id="rId50" Type="http://schemas.openxmlformats.org/officeDocument/2006/relationships/image" Target="../media/image2584.png"/><Relationship Id="rId51" Type="http://schemas.openxmlformats.org/officeDocument/2006/relationships/image" Target="../media/image2585.png"/><Relationship Id="rId52" Type="http://schemas.openxmlformats.org/officeDocument/2006/relationships/image" Target="../media/image2586.png"/><Relationship Id="rId53" Type="http://schemas.openxmlformats.org/officeDocument/2006/relationships/image" Target="../media/image2587.png"/><Relationship Id="rId54" Type="http://schemas.openxmlformats.org/officeDocument/2006/relationships/image" Target="../media/image2588.png"/><Relationship Id="rId55" Type="http://schemas.openxmlformats.org/officeDocument/2006/relationships/image" Target="../media/image2589.png"/><Relationship Id="rId56" Type="http://schemas.openxmlformats.org/officeDocument/2006/relationships/image" Target="../media/image2590.png"/><Relationship Id="rId57" Type="http://schemas.openxmlformats.org/officeDocument/2006/relationships/image" Target="../media/image2591.png"/></Relationships>

</file>

<file path=ppt/slides/_rels/slide10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Relationship Id="rId3" Type="http://schemas.openxmlformats.org/officeDocument/2006/relationships/image" Target="../media/image4.png"/><Relationship Id="rId4" Type="http://schemas.openxmlformats.org/officeDocument/2006/relationships/image" Target="../media/image5.png"/><Relationship Id="rId5" Type="http://schemas.openxmlformats.org/officeDocument/2006/relationships/image" Target="../media/image6.png"/><Relationship Id="rId6" Type="http://schemas.openxmlformats.org/officeDocument/2006/relationships/image" Target="../media/image7.png"/><Relationship Id="rId7" Type="http://schemas.openxmlformats.org/officeDocument/2006/relationships/image" Target="../media/image8.png"/><Relationship Id="rId8" Type="http://schemas.openxmlformats.org/officeDocument/2006/relationships/image" Target="../media/image2431.png"/><Relationship Id="rId9" Type="http://schemas.openxmlformats.org/officeDocument/2006/relationships/image" Target="../media/image2432.png"/><Relationship Id="rId10" Type="http://schemas.openxmlformats.org/officeDocument/2006/relationships/image" Target="../media/image170.png"/><Relationship Id="rId11" Type="http://schemas.openxmlformats.org/officeDocument/2006/relationships/image" Target="../media/image171.png"/><Relationship Id="rId12" Type="http://schemas.openxmlformats.org/officeDocument/2006/relationships/image" Target="../media/image2557.png"/><Relationship Id="rId13" Type="http://schemas.openxmlformats.org/officeDocument/2006/relationships/image" Target="../media/image173.png"/><Relationship Id="rId14" Type="http://schemas.openxmlformats.org/officeDocument/2006/relationships/image" Target="../media/image657.png"/><Relationship Id="rId15" Type="http://schemas.openxmlformats.org/officeDocument/2006/relationships/image" Target="../media/image658.png"/><Relationship Id="rId16" Type="http://schemas.openxmlformats.org/officeDocument/2006/relationships/image" Target="../media/image659.png"/><Relationship Id="rId17" Type="http://schemas.openxmlformats.org/officeDocument/2006/relationships/image" Target="../media/image660.png"/><Relationship Id="rId18" Type="http://schemas.openxmlformats.org/officeDocument/2006/relationships/image" Target="../media/image2558.png"/><Relationship Id="rId19" Type="http://schemas.openxmlformats.org/officeDocument/2006/relationships/image" Target="../media/image2559.png"/><Relationship Id="rId20" Type="http://schemas.openxmlformats.org/officeDocument/2006/relationships/image" Target="../media/image2560.png"/><Relationship Id="rId21" Type="http://schemas.openxmlformats.org/officeDocument/2006/relationships/image" Target="../media/image2513.png"/><Relationship Id="rId22" Type="http://schemas.openxmlformats.org/officeDocument/2006/relationships/image" Target="../media/image2592.png"/><Relationship Id="rId23" Type="http://schemas.openxmlformats.org/officeDocument/2006/relationships/image" Target="../media/image2593.png"/><Relationship Id="rId24" Type="http://schemas.openxmlformats.org/officeDocument/2006/relationships/image" Target="../media/image2594.png"/><Relationship Id="rId25" Type="http://schemas.openxmlformats.org/officeDocument/2006/relationships/image" Target="../media/image2595.png"/><Relationship Id="rId26" Type="http://schemas.openxmlformats.org/officeDocument/2006/relationships/image" Target="../media/image2596.png"/><Relationship Id="rId27" Type="http://schemas.openxmlformats.org/officeDocument/2006/relationships/image" Target="../media/image2597.png"/><Relationship Id="rId28" Type="http://schemas.openxmlformats.org/officeDocument/2006/relationships/image" Target="../media/image2463.png"/><Relationship Id="rId29" Type="http://schemas.openxmlformats.org/officeDocument/2006/relationships/image" Target="../media/image2598.png"/><Relationship Id="rId30" Type="http://schemas.openxmlformats.org/officeDocument/2006/relationships/image" Target="../media/image2599.png"/><Relationship Id="rId31" Type="http://schemas.openxmlformats.org/officeDocument/2006/relationships/image" Target="../media/image2504.png"/><Relationship Id="rId32" Type="http://schemas.openxmlformats.org/officeDocument/2006/relationships/image" Target="../media/image2600.png"/><Relationship Id="rId33" Type="http://schemas.openxmlformats.org/officeDocument/2006/relationships/image" Target="../media/image2601.png"/><Relationship Id="rId34" Type="http://schemas.openxmlformats.org/officeDocument/2006/relationships/image" Target="../media/image2602.png"/><Relationship Id="rId35" Type="http://schemas.openxmlformats.org/officeDocument/2006/relationships/image" Target="../media/image2603.png"/><Relationship Id="rId36" Type="http://schemas.openxmlformats.org/officeDocument/2006/relationships/image" Target="../media/image2577.png"/><Relationship Id="rId37" Type="http://schemas.openxmlformats.org/officeDocument/2006/relationships/image" Target="../media/image2578.png"/><Relationship Id="rId38" Type="http://schemas.openxmlformats.org/officeDocument/2006/relationships/image" Target="../media/image2604.png"/><Relationship Id="rId39" Type="http://schemas.openxmlformats.org/officeDocument/2006/relationships/image" Target="../media/image2605.png"/><Relationship Id="rId40" Type="http://schemas.openxmlformats.org/officeDocument/2006/relationships/image" Target="../media/image2606.png"/><Relationship Id="rId41" Type="http://schemas.openxmlformats.org/officeDocument/2006/relationships/image" Target="../media/image2607.png"/><Relationship Id="rId42" Type="http://schemas.openxmlformats.org/officeDocument/2006/relationships/image" Target="../media/image2608.png"/><Relationship Id="rId43" Type="http://schemas.openxmlformats.org/officeDocument/2006/relationships/image" Target="../media/image2609.png"/><Relationship Id="rId44" Type="http://schemas.openxmlformats.org/officeDocument/2006/relationships/image" Target="../media/image2610.png"/><Relationship Id="rId45" Type="http://schemas.openxmlformats.org/officeDocument/2006/relationships/image" Target="../media/image2611.png"/><Relationship Id="rId46" Type="http://schemas.openxmlformats.org/officeDocument/2006/relationships/image" Target="../media/image2612.png"/><Relationship Id="rId47" Type="http://schemas.openxmlformats.org/officeDocument/2006/relationships/image" Target="../media/image2547.png"/><Relationship Id="rId48" Type="http://schemas.openxmlformats.org/officeDocument/2006/relationships/image" Target="../media/image2613.png"/><Relationship Id="rId49" Type="http://schemas.openxmlformats.org/officeDocument/2006/relationships/image" Target="../media/image2614.png"/><Relationship Id="rId50" Type="http://schemas.openxmlformats.org/officeDocument/2006/relationships/image" Target="../media/image2615.png"/><Relationship Id="rId51" Type="http://schemas.openxmlformats.org/officeDocument/2006/relationships/image" Target="../media/image2616.png"/><Relationship Id="rId52" Type="http://schemas.openxmlformats.org/officeDocument/2006/relationships/image" Target="../media/image2564.png"/><Relationship Id="rId53" Type="http://schemas.openxmlformats.org/officeDocument/2006/relationships/image" Target="../media/image2617.png"/><Relationship Id="rId54" Type="http://schemas.openxmlformats.org/officeDocument/2006/relationships/image" Target="../media/image2618.png"/><Relationship Id="rId55" Type="http://schemas.openxmlformats.org/officeDocument/2006/relationships/image" Target="../media/image2619.png"/><Relationship Id="rId56" Type="http://schemas.openxmlformats.org/officeDocument/2006/relationships/image" Target="../media/image2620.png"/><Relationship Id="rId57" Type="http://schemas.openxmlformats.org/officeDocument/2006/relationships/image" Target="../media/image2621.png"/><Relationship Id="rId58" Type="http://schemas.openxmlformats.org/officeDocument/2006/relationships/image" Target="../media/image2622.png"/><Relationship Id="rId59" Type="http://schemas.openxmlformats.org/officeDocument/2006/relationships/image" Target="../media/image2623.png"/><Relationship Id="rId60" Type="http://schemas.openxmlformats.org/officeDocument/2006/relationships/image" Target="../media/image2624.png"/><Relationship Id="rId61" Type="http://schemas.openxmlformats.org/officeDocument/2006/relationships/image" Target="../media/image2625.png"/><Relationship Id="rId62" Type="http://schemas.openxmlformats.org/officeDocument/2006/relationships/image" Target="../media/image2626.png"/><Relationship Id="rId63" Type="http://schemas.openxmlformats.org/officeDocument/2006/relationships/image" Target="../media/image2627.png"/><Relationship Id="rId64" Type="http://schemas.openxmlformats.org/officeDocument/2006/relationships/image" Target="../media/image2628.png"/><Relationship Id="rId65" Type="http://schemas.openxmlformats.org/officeDocument/2006/relationships/image" Target="../media/image2629.png"/><Relationship Id="rId66" Type="http://schemas.openxmlformats.org/officeDocument/2006/relationships/image" Target="../media/image2630.png"/><Relationship Id="rId67" Type="http://schemas.openxmlformats.org/officeDocument/2006/relationships/image" Target="../media/image2631.png"/></Relationships>

</file>

<file path=ppt/slides/_rels/slide10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Relationship Id="rId3" Type="http://schemas.openxmlformats.org/officeDocument/2006/relationships/image" Target="../media/image4.png"/><Relationship Id="rId4" Type="http://schemas.openxmlformats.org/officeDocument/2006/relationships/image" Target="../media/image5.png"/><Relationship Id="rId5" Type="http://schemas.openxmlformats.org/officeDocument/2006/relationships/image" Target="../media/image6.png"/><Relationship Id="rId6" Type="http://schemas.openxmlformats.org/officeDocument/2006/relationships/image" Target="../media/image7.png"/><Relationship Id="rId7" Type="http://schemas.openxmlformats.org/officeDocument/2006/relationships/image" Target="../media/image8.png"/><Relationship Id="rId8" Type="http://schemas.openxmlformats.org/officeDocument/2006/relationships/image" Target="../media/image2632.png"/><Relationship Id="rId9" Type="http://schemas.openxmlformats.org/officeDocument/2006/relationships/image" Target="../media/image2633.png"/><Relationship Id="rId10" Type="http://schemas.openxmlformats.org/officeDocument/2006/relationships/image" Target="../media/image2634.png"/><Relationship Id="rId11" Type="http://schemas.openxmlformats.org/officeDocument/2006/relationships/image" Target="../media/image2635.png"/><Relationship Id="rId12" Type="http://schemas.openxmlformats.org/officeDocument/2006/relationships/image" Target="../media/image2636.png"/><Relationship Id="rId13" Type="http://schemas.openxmlformats.org/officeDocument/2006/relationships/image" Target="../media/image2637.png"/><Relationship Id="rId14" Type="http://schemas.openxmlformats.org/officeDocument/2006/relationships/image" Target="../media/image2638.png"/><Relationship Id="rId15" Type="http://schemas.openxmlformats.org/officeDocument/2006/relationships/image" Target="../media/image2639.png"/><Relationship Id="rId16" Type="http://schemas.openxmlformats.org/officeDocument/2006/relationships/image" Target="../media/image2640.png"/><Relationship Id="rId17" Type="http://schemas.openxmlformats.org/officeDocument/2006/relationships/image" Target="../media/image2641.png"/><Relationship Id="rId18" Type="http://schemas.openxmlformats.org/officeDocument/2006/relationships/image" Target="../media/image2642.png"/><Relationship Id="rId19" Type="http://schemas.openxmlformats.org/officeDocument/2006/relationships/image" Target="../media/image2643.png"/><Relationship Id="rId20" Type="http://schemas.openxmlformats.org/officeDocument/2006/relationships/image" Target="../media/image2644.png"/><Relationship Id="rId21" Type="http://schemas.openxmlformats.org/officeDocument/2006/relationships/image" Target="../media/image2645.png"/><Relationship Id="rId22" Type="http://schemas.openxmlformats.org/officeDocument/2006/relationships/image" Target="../media/image2646.png"/><Relationship Id="rId23" Type="http://schemas.openxmlformats.org/officeDocument/2006/relationships/image" Target="../media/image1209.png"/><Relationship Id="rId24" Type="http://schemas.openxmlformats.org/officeDocument/2006/relationships/image" Target="../media/image2647.png"/><Relationship Id="rId25" Type="http://schemas.openxmlformats.org/officeDocument/2006/relationships/image" Target="../media/image2648.png"/><Relationship Id="rId26" Type="http://schemas.openxmlformats.org/officeDocument/2006/relationships/image" Target="../media/image2649.png"/><Relationship Id="rId27" Type="http://schemas.openxmlformats.org/officeDocument/2006/relationships/image" Target="../media/image2650.png"/><Relationship Id="rId28" Type="http://schemas.openxmlformats.org/officeDocument/2006/relationships/image" Target="../media/image2651.png"/><Relationship Id="rId29" Type="http://schemas.openxmlformats.org/officeDocument/2006/relationships/image" Target="../media/image2652.png"/><Relationship Id="rId30" Type="http://schemas.openxmlformats.org/officeDocument/2006/relationships/image" Target="../media/image2653.png"/><Relationship Id="rId31" Type="http://schemas.openxmlformats.org/officeDocument/2006/relationships/image" Target="../media/image2654.png"/><Relationship Id="rId32" Type="http://schemas.openxmlformats.org/officeDocument/2006/relationships/image" Target="../media/image2655.png"/><Relationship Id="rId33" Type="http://schemas.openxmlformats.org/officeDocument/2006/relationships/image" Target="../media/image2656.png"/><Relationship Id="rId34" Type="http://schemas.openxmlformats.org/officeDocument/2006/relationships/image" Target="../media/image2657.png"/><Relationship Id="rId35" Type="http://schemas.openxmlformats.org/officeDocument/2006/relationships/image" Target="../media/image2658.png"/><Relationship Id="rId36" Type="http://schemas.openxmlformats.org/officeDocument/2006/relationships/image" Target="../media/image170.png"/><Relationship Id="rId37" Type="http://schemas.openxmlformats.org/officeDocument/2006/relationships/image" Target="../media/image171.png"/><Relationship Id="rId38" Type="http://schemas.openxmlformats.org/officeDocument/2006/relationships/image" Target="../media/image2659.png"/><Relationship Id="rId39" Type="http://schemas.openxmlformats.org/officeDocument/2006/relationships/image" Target="../media/image254.png"/><Relationship Id="rId40" Type="http://schemas.openxmlformats.org/officeDocument/2006/relationships/image" Target="../media/image2660.png"/><Relationship Id="rId41" Type="http://schemas.openxmlformats.org/officeDocument/2006/relationships/image" Target="../media/image2661.png"/></Relationships>

</file>

<file path=ppt/slides/_rels/slide10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Relationship Id="rId3" Type="http://schemas.openxmlformats.org/officeDocument/2006/relationships/image" Target="../media/image4.png"/><Relationship Id="rId4" Type="http://schemas.openxmlformats.org/officeDocument/2006/relationships/image" Target="../media/image5.png"/><Relationship Id="rId5" Type="http://schemas.openxmlformats.org/officeDocument/2006/relationships/image" Target="../media/image6.png"/><Relationship Id="rId6" Type="http://schemas.openxmlformats.org/officeDocument/2006/relationships/image" Target="../media/image7.png"/><Relationship Id="rId7" Type="http://schemas.openxmlformats.org/officeDocument/2006/relationships/image" Target="../media/image8.png"/><Relationship Id="rId8" Type="http://schemas.openxmlformats.org/officeDocument/2006/relationships/image" Target="../media/image2662.png"/><Relationship Id="rId9" Type="http://schemas.openxmlformats.org/officeDocument/2006/relationships/image" Target="../media/image2635.png"/><Relationship Id="rId10" Type="http://schemas.openxmlformats.org/officeDocument/2006/relationships/image" Target="../media/image2663.png"/><Relationship Id="rId11" Type="http://schemas.openxmlformats.org/officeDocument/2006/relationships/image" Target="../media/image2637.png"/><Relationship Id="rId12" Type="http://schemas.openxmlformats.org/officeDocument/2006/relationships/image" Target="../media/image2664.png"/><Relationship Id="rId13" Type="http://schemas.openxmlformats.org/officeDocument/2006/relationships/image" Target="../media/image2665.png"/><Relationship Id="rId14" Type="http://schemas.openxmlformats.org/officeDocument/2006/relationships/image" Target="../media/image2666.png"/><Relationship Id="rId15" Type="http://schemas.openxmlformats.org/officeDocument/2006/relationships/image" Target="../media/image2667.png"/><Relationship Id="rId16" Type="http://schemas.openxmlformats.org/officeDocument/2006/relationships/image" Target="../media/image1186.png"/><Relationship Id="rId17" Type="http://schemas.openxmlformats.org/officeDocument/2006/relationships/image" Target="../media/image2668.png"/><Relationship Id="rId18" Type="http://schemas.openxmlformats.org/officeDocument/2006/relationships/image" Target="../media/image2669.png"/><Relationship Id="rId19" Type="http://schemas.openxmlformats.org/officeDocument/2006/relationships/image" Target="../media/image2670.png"/><Relationship Id="rId20" Type="http://schemas.openxmlformats.org/officeDocument/2006/relationships/image" Target="../media/image2671.png"/><Relationship Id="rId21" Type="http://schemas.openxmlformats.org/officeDocument/2006/relationships/image" Target="../media/image2672.png"/><Relationship Id="rId22" Type="http://schemas.openxmlformats.org/officeDocument/2006/relationships/image" Target="../media/image2673.png"/><Relationship Id="rId23" Type="http://schemas.openxmlformats.org/officeDocument/2006/relationships/image" Target="../media/image2674.png"/><Relationship Id="rId24" Type="http://schemas.openxmlformats.org/officeDocument/2006/relationships/image" Target="../media/image2675.png"/><Relationship Id="rId25" Type="http://schemas.openxmlformats.org/officeDocument/2006/relationships/image" Target="../media/image1209.png"/><Relationship Id="rId26" Type="http://schemas.openxmlformats.org/officeDocument/2006/relationships/image" Target="../media/image2647.png"/><Relationship Id="rId27" Type="http://schemas.openxmlformats.org/officeDocument/2006/relationships/image" Target="../media/image2648.png"/><Relationship Id="rId28" Type="http://schemas.openxmlformats.org/officeDocument/2006/relationships/image" Target="../media/image2650.png"/><Relationship Id="rId29" Type="http://schemas.openxmlformats.org/officeDocument/2006/relationships/image" Target="../media/image2676.png"/><Relationship Id="rId30" Type="http://schemas.openxmlformats.org/officeDocument/2006/relationships/image" Target="../media/image2677.png"/><Relationship Id="rId31" Type="http://schemas.openxmlformats.org/officeDocument/2006/relationships/image" Target="../media/image2656.png"/><Relationship Id="rId32" Type="http://schemas.openxmlformats.org/officeDocument/2006/relationships/image" Target="../media/image2678.png"/><Relationship Id="rId33" Type="http://schemas.openxmlformats.org/officeDocument/2006/relationships/image" Target="../media/image2679.png"/><Relationship Id="rId34" Type="http://schemas.openxmlformats.org/officeDocument/2006/relationships/image" Target="../media/image170.png"/><Relationship Id="rId35" Type="http://schemas.openxmlformats.org/officeDocument/2006/relationships/image" Target="../media/image171.png"/><Relationship Id="rId36" Type="http://schemas.openxmlformats.org/officeDocument/2006/relationships/image" Target="../media/image2659.png"/><Relationship Id="rId37" Type="http://schemas.openxmlformats.org/officeDocument/2006/relationships/image" Target="../media/image254.png"/><Relationship Id="rId38" Type="http://schemas.openxmlformats.org/officeDocument/2006/relationships/image" Target="../media/image2680.png"/><Relationship Id="rId39" Type="http://schemas.openxmlformats.org/officeDocument/2006/relationships/image" Target="../media/image173.png"/><Relationship Id="rId40" Type="http://schemas.openxmlformats.org/officeDocument/2006/relationships/image" Target="../media/image2660.png"/><Relationship Id="rId41" Type="http://schemas.openxmlformats.org/officeDocument/2006/relationships/image" Target="../media/image2661.png"/><Relationship Id="rId42" Type="http://schemas.openxmlformats.org/officeDocument/2006/relationships/image" Target="../media/image2632.png"/><Relationship Id="rId43" Type="http://schemas.openxmlformats.org/officeDocument/2006/relationships/image" Target="../media/image2633.png"/></Relationships>

</file>

<file path=ppt/slides/_rels/slide10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Relationship Id="rId3" Type="http://schemas.openxmlformats.org/officeDocument/2006/relationships/image" Target="../media/image4.png"/><Relationship Id="rId4" Type="http://schemas.openxmlformats.org/officeDocument/2006/relationships/image" Target="../media/image5.png"/><Relationship Id="rId5" Type="http://schemas.openxmlformats.org/officeDocument/2006/relationships/image" Target="../media/image6.png"/><Relationship Id="rId6" Type="http://schemas.openxmlformats.org/officeDocument/2006/relationships/image" Target="../media/image7.png"/><Relationship Id="rId7" Type="http://schemas.openxmlformats.org/officeDocument/2006/relationships/image" Target="../media/image8.png"/><Relationship Id="rId8" Type="http://schemas.openxmlformats.org/officeDocument/2006/relationships/image" Target="../media/image2634.png"/><Relationship Id="rId9" Type="http://schemas.openxmlformats.org/officeDocument/2006/relationships/image" Target="../media/image2681.png"/><Relationship Id="rId10" Type="http://schemas.openxmlformats.org/officeDocument/2006/relationships/image" Target="../media/image2636.png"/><Relationship Id="rId11" Type="http://schemas.openxmlformats.org/officeDocument/2006/relationships/image" Target="../media/image2637.png"/><Relationship Id="rId12" Type="http://schemas.openxmlformats.org/officeDocument/2006/relationships/image" Target="../media/image2682.png"/><Relationship Id="rId13" Type="http://schemas.openxmlformats.org/officeDocument/2006/relationships/image" Target="../media/image2683.png"/><Relationship Id="rId14" Type="http://schemas.openxmlformats.org/officeDocument/2006/relationships/image" Target="../media/image2684.png"/><Relationship Id="rId15" Type="http://schemas.openxmlformats.org/officeDocument/2006/relationships/image" Target="../media/image1209.png"/><Relationship Id="rId16" Type="http://schemas.openxmlformats.org/officeDocument/2006/relationships/image" Target="../media/image2685.png"/><Relationship Id="rId17" Type="http://schemas.openxmlformats.org/officeDocument/2006/relationships/image" Target="../media/image1333.png"/><Relationship Id="rId18" Type="http://schemas.openxmlformats.org/officeDocument/2006/relationships/image" Target="../media/image2686.png"/><Relationship Id="rId19" Type="http://schemas.openxmlformats.org/officeDocument/2006/relationships/image" Target="../media/image2687.png"/><Relationship Id="rId20" Type="http://schemas.openxmlformats.org/officeDocument/2006/relationships/image" Target="../media/image2688.png"/><Relationship Id="rId21" Type="http://schemas.openxmlformats.org/officeDocument/2006/relationships/image" Target="../media/image2689.png"/><Relationship Id="rId22" Type="http://schemas.openxmlformats.org/officeDocument/2006/relationships/image" Target="../media/image2690.png"/><Relationship Id="rId23" Type="http://schemas.openxmlformats.org/officeDocument/2006/relationships/image" Target="../media/image2691.png"/><Relationship Id="rId24" Type="http://schemas.openxmlformats.org/officeDocument/2006/relationships/image" Target="../media/image2692.png"/><Relationship Id="rId25" Type="http://schemas.openxmlformats.org/officeDocument/2006/relationships/image" Target="../media/image2693.png"/><Relationship Id="rId26" Type="http://schemas.openxmlformats.org/officeDocument/2006/relationships/image" Target="../media/image2694.png"/><Relationship Id="rId27" Type="http://schemas.openxmlformats.org/officeDocument/2006/relationships/image" Target="../media/image170.png"/><Relationship Id="rId28" Type="http://schemas.openxmlformats.org/officeDocument/2006/relationships/image" Target="../media/image171.png"/><Relationship Id="rId29" Type="http://schemas.openxmlformats.org/officeDocument/2006/relationships/image" Target="../media/image2695.png"/><Relationship Id="rId30" Type="http://schemas.openxmlformats.org/officeDocument/2006/relationships/image" Target="../media/image254.png"/><Relationship Id="rId31" Type="http://schemas.openxmlformats.org/officeDocument/2006/relationships/image" Target="../media/image2696.png"/><Relationship Id="rId32" Type="http://schemas.openxmlformats.org/officeDocument/2006/relationships/image" Target="../media/image173.png"/><Relationship Id="rId33" Type="http://schemas.openxmlformats.org/officeDocument/2006/relationships/image" Target="../media/image2697.png"/><Relationship Id="rId34" Type="http://schemas.openxmlformats.org/officeDocument/2006/relationships/image" Target="../media/image2698.png"/><Relationship Id="rId35" Type="http://schemas.openxmlformats.org/officeDocument/2006/relationships/image" Target="../media/image2699.png"/><Relationship Id="rId36" Type="http://schemas.openxmlformats.org/officeDocument/2006/relationships/image" Target="../media/image2700.png"/><Relationship Id="rId37" Type="http://schemas.openxmlformats.org/officeDocument/2006/relationships/image" Target="../media/image2701.png"/><Relationship Id="rId38" Type="http://schemas.openxmlformats.org/officeDocument/2006/relationships/image" Target="../media/image2702.png"/><Relationship Id="rId39" Type="http://schemas.openxmlformats.org/officeDocument/2006/relationships/image" Target="../media/image2703.png"/><Relationship Id="rId40" Type="http://schemas.openxmlformats.org/officeDocument/2006/relationships/image" Target="../media/image2704.png"/><Relationship Id="rId41" Type="http://schemas.openxmlformats.org/officeDocument/2006/relationships/image" Target="../media/image2705.png"/><Relationship Id="rId42" Type="http://schemas.openxmlformats.org/officeDocument/2006/relationships/image" Target="../media/image2706.png"/><Relationship Id="rId43" Type="http://schemas.openxmlformats.org/officeDocument/2006/relationships/image" Target="../media/image2707.png"/><Relationship Id="rId44" Type="http://schemas.openxmlformats.org/officeDocument/2006/relationships/image" Target="../media/image2708.png"/><Relationship Id="rId45" Type="http://schemas.openxmlformats.org/officeDocument/2006/relationships/image" Target="../media/image2660.png"/><Relationship Id="rId46" Type="http://schemas.openxmlformats.org/officeDocument/2006/relationships/image" Target="../media/image2709.png"/><Relationship Id="rId47" Type="http://schemas.openxmlformats.org/officeDocument/2006/relationships/image" Target="../media/image2632.png"/><Relationship Id="rId48" Type="http://schemas.openxmlformats.org/officeDocument/2006/relationships/image" Target="../media/image2633.png"/></Relationships>

</file>

<file path=ppt/slides/_rels/slide10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Relationship Id="rId3" Type="http://schemas.openxmlformats.org/officeDocument/2006/relationships/image" Target="../media/image4.png"/><Relationship Id="rId4" Type="http://schemas.openxmlformats.org/officeDocument/2006/relationships/image" Target="../media/image5.png"/><Relationship Id="rId5" Type="http://schemas.openxmlformats.org/officeDocument/2006/relationships/image" Target="../media/image6.png"/><Relationship Id="rId6" Type="http://schemas.openxmlformats.org/officeDocument/2006/relationships/image" Target="../media/image7.png"/><Relationship Id="rId7" Type="http://schemas.openxmlformats.org/officeDocument/2006/relationships/image" Target="../media/image8.png"/><Relationship Id="rId8" Type="http://schemas.openxmlformats.org/officeDocument/2006/relationships/image" Target="../media/image2662.png"/><Relationship Id="rId9" Type="http://schemas.openxmlformats.org/officeDocument/2006/relationships/image" Target="../media/image2681.png"/><Relationship Id="rId10" Type="http://schemas.openxmlformats.org/officeDocument/2006/relationships/image" Target="../media/image2663.png"/><Relationship Id="rId11" Type="http://schemas.openxmlformats.org/officeDocument/2006/relationships/image" Target="../media/image2637.png"/><Relationship Id="rId12" Type="http://schemas.openxmlformats.org/officeDocument/2006/relationships/image" Target="../media/image2710.png"/><Relationship Id="rId13" Type="http://schemas.openxmlformats.org/officeDocument/2006/relationships/image" Target="../media/image1333.png"/><Relationship Id="rId14" Type="http://schemas.openxmlformats.org/officeDocument/2006/relationships/image" Target="../media/image2711.png"/><Relationship Id="rId15" Type="http://schemas.openxmlformats.org/officeDocument/2006/relationships/image" Target="../media/image2712.png"/><Relationship Id="rId16" Type="http://schemas.openxmlformats.org/officeDocument/2006/relationships/image" Target="../media/image2713.png"/><Relationship Id="rId17" Type="http://schemas.openxmlformats.org/officeDocument/2006/relationships/image" Target="../media/image2714.png"/><Relationship Id="rId18" Type="http://schemas.openxmlformats.org/officeDocument/2006/relationships/image" Target="../media/image2715.png"/><Relationship Id="rId19" Type="http://schemas.openxmlformats.org/officeDocument/2006/relationships/image" Target="../media/image2716.png"/><Relationship Id="rId20" Type="http://schemas.openxmlformats.org/officeDocument/2006/relationships/image" Target="../media/image2717.png"/><Relationship Id="rId21" Type="http://schemas.openxmlformats.org/officeDocument/2006/relationships/image" Target="../media/image2718.png"/><Relationship Id="rId22" Type="http://schemas.openxmlformats.org/officeDocument/2006/relationships/image" Target="../media/image2719.png"/><Relationship Id="rId23" Type="http://schemas.openxmlformats.org/officeDocument/2006/relationships/image" Target="../media/image2720.png"/><Relationship Id="rId24" Type="http://schemas.openxmlformats.org/officeDocument/2006/relationships/image" Target="../media/image170.png"/><Relationship Id="rId25" Type="http://schemas.openxmlformats.org/officeDocument/2006/relationships/image" Target="../media/image171.png"/><Relationship Id="rId26" Type="http://schemas.openxmlformats.org/officeDocument/2006/relationships/image" Target="../media/image2721.png"/><Relationship Id="rId27" Type="http://schemas.openxmlformats.org/officeDocument/2006/relationships/image" Target="../media/image254.png"/><Relationship Id="rId28" Type="http://schemas.openxmlformats.org/officeDocument/2006/relationships/image" Target="../media/image2722.png"/><Relationship Id="rId29" Type="http://schemas.openxmlformats.org/officeDocument/2006/relationships/image" Target="../media/image173.png"/><Relationship Id="rId30" Type="http://schemas.openxmlformats.org/officeDocument/2006/relationships/image" Target="../media/image2660.png"/><Relationship Id="rId31" Type="http://schemas.openxmlformats.org/officeDocument/2006/relationships/image" Target="../media/image2709.png"/><Relationship Id="rId32" Type="http://schemas.openxmlformats.org/officeDocument/2006/relationships/image" Target="../media/image2632.png"/><Relationship Id="rId33" Type="http://schemas.openxmlformats.org/officeDocument/2006/relationships/image" Target="../media/image2633.png"/></Relationships>

</file>

<file path=ppt/slides/_rels/slide10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Relationship Id="rId3" Type="http://schemas.openxmlformats.org/officeDocument/2006/relationships/image" Target="../media/image4.png"/><Relationship Id="rId4" Type="http://schemas.openxmlformats.org/officeDocument/2006/relationships/image" Target="../media/image5.png"/><Relationship Id="rId5" Type="http://schemas.openxmlformats.org/officeDocument/2006/relationships/image" Target="../media/image6.png"/><Relationship Id="rId6" Type="http://schemas.openxmlformats.org/officeDocument/2006/relationships/image" Target="../media/image7.png"/><Relationship Id="rId7" Type="http://schemas.openxmlformats.org/officeDocument/2006/relationships/image" Target="../media/image8.png"/><Relationship Id="rId8" Type="http://schemas.openxmlformats.org/officeDocument/2006/relationships/image" Target="../media/image2723.png"/><Relationship Id="rId9" Type="http://schemas.openxmlformats.org/officeDocument/2006/relationships/image" Target="../media/image2637.png"/><Relationship Id="rId10" Type="http://schemas.openxmlformats.org/officeDocument/2006/relationships/image" Target="../media/image1333.png"/><Relationship Id="rId11" Type="http://schemas.openxmlformats.org/officeDocument/2006/relationships/image" Target="../media/image2724.png"/><Relationship Id="rId12" Type="http://schemas.openxmlformats.org/officeDocument/2006/relationships/image" Target="../media/image2725.png"/><Relationship Id="rId13" Type="http://schemas.openxmlformats.org/officeDocument/2006/relationships/image" Target="../media/image2726.png"/><Relationship Id="rId14" Type="http://schemas.openxmlformats.org/officeDocument/2006/relationships/image" Target="../media/image2689.png"/><Relationship Id="rId15" Type="http://schemas.openxmlformats.org/officeDocument/2006/relationships/image" Target="../media/image2727.png"/><Relationship Id="rId16" Type="http://schemas.openxmlformats.org/officeDocument/2006/relationships/image" Target="../media/image2728.png"/><Relationship Id="rId17" Type="http://schemas.openxmlformats.org/officeDocument/2006/relationships/image" Target="../media/image2712.png"/><Relationship Id="rId18" Type="http://schemas.openxmlformats.org/officeDocument/2006/relationships/image" Target="../media/image2729.png"/><Relationship Id="rId19" Type="http://schemas.openxmlformats.org/officeDocument/2006/relationships/image" Target="../media/image2730.png"/><Relationship Id="rId20" Type="http://schemas.openxmlformats.org/officeDocument/2006/relationships/image" Target="../media/image2731.png"/><Relationship Id="rId21" Type="http://schemas.openxmlformats.org/officeDocument/2006/relationships/image" Target="../media/image170.png"/><Relationship Id="rId22" Type="http://schemas.openxmlformats.org/officeDocument/2006/relationships/image" Target="../media/image171.png"/><Relationship Id="rId23" Type="http://schemas.openxmlformats.org/officeDocument/2006/relationships/image" Target="../media/image2722.png"/><Relationship Id="rId24" Type="http://schemas.openxmlformats.org/officeDocument/2006/relationships/image" Target="../media/image173.png"/><Relationship Id="rId25" Type="http://schemas.openxmlformats.org/officeDocument/2006/relationships/image" Target="../media/image2660.png"/><Relationship Id="rId26" Type="http://schemas.openxmlformats.org/officeDocument/2006/relationships/image" Target="../media/image2709.png"/><Relationship Id="rId27" Type="http://schemas.openxmlformats.org/officeDocument/2006/relationships/image" Target="../media/image2732.png"/><Relationship Id="rId28" Type="http://schemas.openxmlformats.org/officeDocument/2006/relationships/image" Target="../media/image2733.png"/><Relationship Id="rId29" Type="http://schemas.openxmlformats.org/officeDocument/2006/relationships/image" Target="../media/image2734.png"/><Relationship Id="rId30" Type="http://schemas.openxmlformats.org/officeDocument/2006/relationships/image" Target="../media/image2735.png"/><Relationship Id="rId31" Type="http://schemas.openxmlformats.org/officeDocument/2006/relationships/image" Target="../media/image2736.png"/><Relationship Id="rId32" Type="http://schemas.openxmlformats.org/officeDocument/2006/relationships/image" Target="../media/image2737.png"/><Relationship Id="rId33" Type="http://schemas.openxmlformats.org/officeDocument/2006/relationships/image" Target="../media/image2738.png"/><Relationship Id="rId34" Type="http://schemas.openxmlformats.org/officeDocument/2006/relationships/image" Target="../media/image2739.png"/><Relationship Id="rId35" Type="http://schemas.openxmlformats.org/officeDocument/2006/relationships/image" Target="../media/image2740.png"/><Relationship Id="rId36" Type="http://schemas.openxmlformats.org/officeDocument/2006/relationships/image" Target="../media/image2741.png"/><Relationship Id="rId37" Type="http://schemas.openxmlformats.org/officeDocument/2006/relationships/image" Target="../media/image2742.png"/><Relationship Id="rId38" Type="http://schemas.openxmlformats.org/officeDocument/2006/relationships/image" Target="../media/image2743.png"/><Relationship Id="rId39" Type="http://schemas.openxmlformats.org/officeDocument/2006/relationships/image" Target="../media/image2744.png"/><Relationship Id="rId40" Type="http://schemas.openxmlformats.org/officeDocument/2006/relationships/image" Target="../media/image2745.png"/><Relationship Id="rId41" Type="http://schemas.openxmlformats.org/officeDocument/2006/relationships/image" Target="../media/image2746.png"/><Relationship Id="rId42" Type="http://schemas.openxmlformats.org/officeDocument/2006/relationships/image" Target="../media/image2747.png"/><Relationship Id="rId43" Type="http://schemas.openxmlformats.org/officeDocument/2006/relationships/image" Target="../media/image2748.png"/><Relationship Id="rId44" Type="http://schemas.openxmlformats.org/officeDocument/2006/relationships/image" Target="../media/image2749.png"/><Relationship Id="rId45" Type="http://schemas.openxmlformats.org/officeDocument/2006/relationships/image" Target="../media/image2750.png"/><Relationship Id="rId46" Type="http://schemas.openxmlformats.org/officeDocument/2006/relationships/image" Target="../media/image2751.png"/><Relationship Id="rId47" Type="http://schemas.openxmlformats.org/officeDocument/2006/relationships/image" Target="../media/image2752.png"/><Relationship Id="rId48" Type="http://schemas.openxmlformats.org/officeDocument/2006/relationships/image" Target="../media/image2753.png"/><Relationship Id="rId49" Type="http://schemas.openxmlformats.org/officeDocument/2006/relationships/image" Target="../media/image2754.png"/><Relationship Id="rId50" Type="http://schemas.openxmlformats.org/officeDocument/2006/relationships/image" Target="../media/image2755.png"/><Relationship Id="rId51" Type="http://schemas.openxmlformats.org/officeDocument/2006/relationships/image" Target="../media/image2756.png"/><Relationship Id="rId52" Type="http://schemas.openxmlformats.org/officeDocument/2006/relationships/image" Target="../media/image2757.png"/><Relationship Id="rId53" Type="http://schemas.openxmlformats.org/officeDocument/2006/relationships/image" Target="../media/image2758.png"/><Relationship Id="rId54" Type="http://schemas.openxmlformats.org/officeDocument/2006/relationships/image" Target="../media/image2759.png"/><Relationship Id="rId55" Type="http://schemas.openxmlformats.org/officeDocument/2006/relationships/image" Target="../media/image2760.png"/><Relationship Id="rId56" Type="http://schemas.openxmlformats.org/officeDocument/2006/relationships/image" Target="../media/image2761.png"/><Relationship Id="rId57" Type="http://schemas.openxmlformats.org/officeDocument/2006/relationships/image" Target="../media/image2762.png"/><Relationship Id="rId58" Type="http://schemas.openxmlformats.org/officeDocument/2006/relationships/image" Target="../media/image2763.png"/><Relationship Id="rId59" Type="http://schemas.openxmlformats.org/officeDocument/2006/relationships/image" Target="../media/image2764.png"/><Relationship Id="rId60" Type="http://schemas.openxmlformats.org/officeDocument/2006/relationships/image" Target="../media/image2765.png"/><Relationship Id="rId61" Type="http://schemas.openxmlformats.org/officeDocument/2006/relationships/image" Target="../media/image2766.png"/><Relationship Id="rId62" Type="http://schemas.openxmlformats.org/officeDocument/2006/relationships/image" Target="../media/image2767.png"/><Relationship Id="rId63" Type="http://schemas.openxmlformats.org/officeDocument/2006/relationships/image" Target="../media/image2768.png"/><Relationship Id="rId64" Type="http://schemas.openxmlformats.org/officeDocument/2006/relationships/image" Target="../media/image2769.png"/><Relationship Id="rId65" Type="http://schemas.openxmlformats.org/officeDocument/2006/relationships/image" Target="../media/image2632.png"/><Relationship Id="rId66" Type="http://schemas.openxmlformats.org/officeDocument/2006/relationships/image" Target="../media/image2633.png"/><Relationship Id="rId67" Type="http://schemas.openxmlformats.org/officeDocument/2006/relationships/image" Target="../media/image2770.png"/><Relationship Id="rId68" Type="http://schemas.openxmlformats.org/officeDocument/2006/relationships/image" Target="../media/image254.png"/></Relationships>

</file>

<file path=ppt/slides/_rels/slide10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Relationship Id="rId3" Type="http://schemas.openxmlformats.org/officeDocument/2006/relationships/image" Target="../media/image4.png"/><Relationship Id="rId4" Type="http://schemas.openxmlformats.org/officeDocument/2006/relationships/image" Target="../media/image5.png"/><Relationship Id="rId5" Type="http://schemas.openxmlformats.org/officeDocument/2006/relationships/image" Target="../media/image6.png"/><Relationship Id="rId6" Type="http://schemas.openxmlformats.org/officeDocument/2006/relationships/image" Target="../media/image7.png"/><Relationship Id="rId7" Type="http://schemas.openxmlformats.org/officeDocument/2006/relationships/image" Target="../media/image8.png"/><Relationship Id="rId8" Type="http://schemas.openxmlformats.org/officeDocument/2006/relationships/image" Target="../media/image2771.png"/><Relationship Id="rId9" Type="http://schemas.openxmlformats.org/officeDocument/2006/relationships/image" Target="../media/image2772.png"/><Relationship Id="rId10" Type="http://schemas.openxmlformats.org/officeDocument/2006/relationships/image" Target="../media/image2773.png"/><Relationship Id="rId11" Type="http://schemas.openxmlformats.org/officeDocument/2006/relationships/image" Target="../media/image2774.png"/><Relationship Id="rId12" Type="http://schemas.openxmlformats.org/officeDocument/2006/relationships/image" Target="../media/image2775.png"/><Relationship Id="rId13" Type="http://schemas.openxmlformats.org/officeDocument/2006/relationships/image" Target="../media/image2776.png"/><Relationship Id="rId14" Type="http://schemas.openxmlformats.org/officeDocument/2006/relationships/image" Target="../media/image2777.png"/><Relationship Id="rId15" Type="http://schemas.openxmlformats.org/officeDocument/2006/relationships/image" Target="../media/image2778.png"/><Relationship Id="rId16" Type="http://schemas.openxmlformats.org/officeDocument/2006/relationships/image" Target="../media/image2779.png"/><Relationship Id="rId17" Type="http://schemas.openxmlformats.org/officeDocument/2006/relationships/image" Target="../media/image2780.png"/><Relationship Id="rId18" Type="http://schemas.openxmlformats.org/officeDocument/2006/relationships/image" Target="../media/image2781.png"/><Relationship Id="rId19" Type="http://schemas.openxmlformats.org/officeDocument/2006/relationships/image" Target="../media/image2782.png"/><Relationship Id="rId20" Type="http://schemas.openxmlformats.org/officeDocument/2006/relationships/image" Target="../media/image600.png"/><Relationship Id="rId21" Type="http://schemas.openxmlformats.org/officeDocument/2006/relationships/image" Target="../media/image2783.png"/><Relationship Id="rId22" Type="http://schemas.openxmlformats.org/officeDocument/2006/relationships/image" Target="../media/image2784.png"/><Relationship Id="rId23" Type="http://schemas.openxmlformats.org/officeDocument/2006/relationships/image" Target="../media/image2785.png"/><Relationship Id="rId24" Type="http://schemas.openxmlformats.org/officeDocument/2006/relationships/image" Target="../media/image2786.png"/><Relationship Id="rId25" Type="http://schemas.openxmlformats.org/officeDocument/2006/relationships/image" Target="../media/image170.png"/><Relationship Id="rId26" Type="http://schemas.openxmlformats.org/officeDocument/2006/relationships/image" Target="../media/image171.png"/><Relationship Id="rId27" Type="http://schemas.openxmlformats.org/officeDocument/2006/relationships/image" Target="../media/image2787.png"/><Relationship Id="rId28" Type="http://schemas.openxmlformats.org/officeDocument/2006/relationships/image" Target="../media/image2788.png"/><Relationship Id="rId29" Type="http://schemas.openxmlformats.org/officeDocument/2006/relationships/image" Target="../media/image2789.png"/><Relationship Id="rId30" Type="http://schemas.openxmlformats.org/officeDocument/2006/relationships/image" Target="../media/image2790.png"/><Relationship Id="rId31" Type="http://schemas.openxmlformats.org/officeDocument/2006/relationships/image" Target="../media/image173.png"/></Relationships>

</file>

<file path=ppt/slides/_rels/slide10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Relationship Id="rId3" Type="http://schemas.openxmlformats.org/officeDocument/2006/relationships/image" Target="../media/image4.png"/><Relationship Id="rId4" Type="http://schemas.openxmlformats.org/officeDocument/2006/relationships/image" Target="../media/image5.png"/><Relationship Id="rId5" Type="http://schemas.openxmlformats.org/officeDocument/2006/relationships/image" Target="../media/image6.png"/><Relationship Id="rId6" Type="http://schemas.openxmlformats.org/officeDocument/2006/relationships/image" Target="../media/image7.png"/><Relationship Id="rId7" Type="http://schemas.openxmlformats.org/officeDocument/2006/relationships/image" Target="../media/image8.png"/><Relationship Id="rId8" Type="http://schemas.openxmlformats.org/officeDocument/2006/relationships/image" Target="../media/image2791.png"/><Relationship Id="rId9" Type="http://schemas.openxmlformats.org/officeDocument/2006/relationships/image" Target="../media/image2792.png"/><Relationship Id="rId10" Type="http://schemas.openxmlformats.org/officeDocument/2006/relationships/image" Target="../media/image2793.png"/><Relationship Id="rId11" Type="http://schemas.openxmlformats.org/officeDocument/2006/relationships/image" Target="../media/image2794.png"/><Relationship Id="rId12" Type="http://schemas.openxmlformats.org/officeDocument/2006/relationships/image" Target="../media/image2795.png"/><Relationship Id="rId13" Type="http://schemas.openxmlformats.org/officeDocument/2006/relationships/image" Target="../media/image2796.png"/><Relationship Id="rId14" Type="http://schemas.openxmlformats.org/officeDocument/2006/relationships/image" Target="../media/image2797.png"/><Relationship Id="rId15" Type="http://schemas.openxmlformats.org/officeDocument/2006/relationships/image" Target="../media/image2798.png"/><Relationship Id="rId16" Type="http://schemas.openxmlformats.org/officeDocument/2006/relationships/image" Target="../media/image2799.png"/><Relationship Id="rId17" Type="http://schemas.openxmlformats.org/officeDocument/2006/relationships/image" Target="../media/image2800.png"/><Relationship Id="rId18" Type="http://schemas.openxmlformats.org/officeDocument/2006/relationships/image" Target="../media/image1289.png"/><Relationship Id="rId19" Type="http://schemas.openxmlformats.org/officeDocument/2006/relationships/image" Target="../media/image2801.png"/><Relationship Id="rId20" Type="http://schemas.openxmlformats.org/officeDocument/2006/relationships/image" Target="../media/image2802.png"/><Relationship Id="rId21" Type="http://schemas.openxmlformats.org/officeDocument/2006/relationships/image" Target="../media/image600.png"/><Relationship Id="rId22" Type="http://schemas.openxmlformats.org/officeDocument/2006/relationships/image" Target="../media/image2803.png"/><Relationship Id="rId23" Type="http://schemas.openxmlformats.org/officeDocument/2006/relationships/image" Target="../media/image2804.png"/><Relationship Id="rId24" Type="http://schemas.openxmlformats.org/officeDocument/2006/relationships/image" Target="../media/image2805.png"/><Relationship Id="rId25" Type="http://schemas.openxmlformats.org/officeDocument/2006/relationships/image" Target="../media/image2806.png"/><Relationship Id="rId26" Type="http://schemas.openxmlformats.org/officeDocument/2006/relationships/image" Target="../media/image2807.png"/><Relationship Id="rId27" Type="http://schemas.openxmlformats.org/officeDocument/2006/relationships/image" Target="../media/image2808.png"/><Relationship Id="rId28" Type="http://schemas.openxmlformats.org/officeDocument/2006/relationships/image" Target="../media/image2809.png"/><Relationship Id="rId29" Type="http://schemas.openxmlformats.org/officeDocument/2006/relationships/image" Target="../media/image2810.png"/><Relationship Id="rId30" Type="http://schemas.openxmlformats.org/officeDocument/2006/relationships/image" Target="../media/image170.png"/><Relationship Id="rId31" Type="http://schemas.openxmlformats.org/officeDocument/2006/relationships/image" Target="../media/image171.png"/><Relationship Id="rId32" Type="http://schemas.openxmlformats.org/officeDocument/2006/relationships/image" Target="../media/image2811.png"/><Relationship Id="rId33" Type="http://schemas.openxmlformats.org/officeDocument/2006/relationships/image" Target="../media/image254.png"/></Relationships>
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Relationship Id="rId3" Type="http://schemas.openxmlformats.org/officeDocument/2006/relationships/image" Target="../media/image4.png"/><Relationship Id="rId4" Type="http://schemas.openxmlformats.org/officeDocument/2006/relationships/image" Target="../media/image5.png"/><Relationship Id="rId5" Type="http://schemas.openxmlformats.org/officeDocument/2006/relationships/image" Target="../media/image6.png"/><Relationship Id="rId6" Type="http://schemas.openxmlformats.org/officeDocument/2006/relationships/image" Target="../media/image7.png"/><Relationship Id="rId7" Type="http://schemas.openxmlformats.org/officeDocument/2006/relationships/image" Target="../media/image8.png"/><Relationship Id="rId8" Type="http://schemas.openxmlformats.org/officeDocument/2006/relationships/image" Target="../media/image392.png"/><Relationship Id="rId9" Type="http://schemas.openxmlformats.org/officeDocument/2006/relationships/image" Target="../media/image393.png"/><Relationship Id="rId10" Type="http://schemas.openxmlformats.org/officeDocument/2006/relationships/image" Target="../media/image413.png"/><Relationship Id="rId11" Type="http://schemas.openxmlformats.org/officeDocument/2006/relationships/image" Target="../media/image414.png"/><Relationship Id="rId12" Type="http://schemas.openxmlformats.org/officeDocument/2006/relationships/image" Target="../media/image415.png"/><Relationship Id="rId13" Type="http://schemas.openxmlformats.org/officeDocument/2006/relationships/image" Target="../media/image416.png"/><Relationship Id="rId14" Type="http://schemas.openxmlformats.org/officeDocument/2006/relationships/image" Target="../media/image417.png"/><Relationship Id="rId15" Type="http://schemas.openxmlformats.org/officeDocument/2006/relationships/image" Target="../media/image418.png"/><Relationship Id="rId16" Type="http://schemas.openxmlformats.org/officeDocument/2006/relationships/image" Target="../media/image419.png"/><Relationship Id="rId17" Type="http://schemas.openxmlformats.org/officeDocument/2006/relationships/image" Target="../media/image420.png"/><Relationship Id="rId18" Type="http://schemas.openxmlformats.org/officeDocument/2006/relationships/image" Target="../media/image421.png"/><Relationship Id="rId19" Type="http://schemas.openxmlformats.org/officeDocument/2006/relationships/image" Target="../media/image422.png"/><Relationship Id="rId20" Type="http://schemas.openxmlformats.org/officeDocument/2006/relationships/image" Target="../media/image423.png"/><Relationship Id="rId21" Type="http://schemas.openxmlformats.org/officeDocument/2006/relationships/image" Target="../media/image424.png"/><Relationship Id="rId22" Type="http://schemas.openxmlformats.org/officeDocument/2006/relationships/image" Target="../media/image425.png"/><Relationship Id="rId23" Type="http://schemas.openxmlformats.org/officeDocument/2006/relationships/image" Target="../media/image426.png"/><Relationship Id="rId24" Type="http://schemas.openxmlformats.org/officeDocument/2006/relationships/image" Target="../media/image427.png"/><Relationship Id="rId25" Type="http://schemas.openxmlformats.org/officeDocument/2006/relationships/image" Target="../media/image428.png"/><Relationship Id="rId26" Type="http://schemas.openxmlformats.org/officeDocument/2006/relationships/image" Target="../media/image429.png"/><Relationship Id="rId27" Type="http://schemas.openxmlformats.org/officeDocument/2006/relationships/image" Target="../media/image430.png"/><Relationship Id="rId28" Type="http://schemas.openxmlformats.org/officeDocument/2006/relationships/image" Target="../media/image431.png"/><Relationship Id="rId29" Type="http://schemas.openxmlformats.org/officeDocument/2006/relationships/image" Target="../media/image406.png"/><Relationship Id="rId30" Type="http://schemas.openxmlformats.org/officeDocument/2006/relationships/image" Target="../media/image432.png"/><Relationship Id="rId31" Type="http://schemas.openxmlformats.org/officeDocument/2006/relationships/image" Target="../media/image433.png"/><Relationship Id="rId32" Type="http://schemas.openxmlformats.org/officeDocument/2006/relationships/image" Target="../media/image434.png"/><Relationship Id="rId33" Type="http://schemas.openxmlformats.org/officeDocument/2006/relationships/image" Target="../media/image435.png"/><Relationship Id="rId34" Type="http://schemas.openxmlformats.org/officeDocument/2006/relationships/image" Target="../media/image170.png"/><Relationship Id="rId35" Type="http://schemas.openxmlformats.org/officeDocument/2006/relationships/image" Target="../media/image171.png"/><Relationship Id="rId36" Type="http://schemas.openxmlformats.org/officeDocument/2006/relationships/image" Target="../media/image436.png"/><Relationship Id="rId37" Type="http://schemas.openxmlformats.org/officeDocument/2006/relationships/image" Target="../media/image254.png"/><Relationship Id="rId38" Type="http://schemas.openxmlformats.org/officeDocument/2006/relationships/image" Target="../media/image437.png"/><Relationship Id="rId39" Type="http://schemas.openxmlformats.org/officeDocument/2006/relationships/image" Target="../media/image173.png"/></Relationships>

</file>

<file path=ppt/slides/_rels/slide1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Relationship Id="rId3" Type="http://schemas.openxmlformats.org/officeDocument/2006/relationships/image" Target="../media/image4.png"/><Relationship Id="rId4" Type="http://schemas.openxmlformats.org/officeDocument/2006/relationships/image" Target="../media/image5.png"/><Relationship Id="rId5" Type="http://schemas.openxmlformats.org/officeDocument/2006/relationships/image" Target="../media/image6.png"/><Relationship Id="rId6" Type="http://schemas.openxmlformats.org/officeDocument/2006/relationships/image" Target="../media/image7.png"/><Relationship Id="rId7" Type="http://schemas.openxmlformats.org/officeDocument/2006/relationships/image" Target="../media/image8.png"/><Relationship Id="rId8" Type="http://schemas.openxmlformats.org/officeDocument/2006/relationships/image" Target="../media/image2791.png"/><Relationship Id="rId9" Type="http://schemas.openxmlformats.org/officeDocument/2006/relationships/image" Target="../media/image2792.png"/><Relationship Id="rId10" Type="http://schemas.openxmlformats.org/officeDocument/2006/relationships/image" Target="../media/image2793.png"/><Relationship Id="rId11" Type="http://schemas.openxmlformats.org/officeDocument/2006/relationships/image" Target="../media/image2794.png"/><Relationship Id="rId12" Type="http://schemas.openxmlformats.org/officeDocument/2006/relationships/image" Target="../media/image2795.png"/><Relationship Id="rId13" Type="http://schemas.openxmlformats.org/officeDocument/2006/relationships/image" Target="../media/image170.png"/><Relationship Id="rId14" Type="http://schemas.openxmlformats.org/officeDocument/2006/relationships/image" Target="../media/image171.png"/><Relationship Id="rId15" Type="http://schemas.openxmlformats.org/officeDocument/2006/relationships/image" Target="../media/image2811.png"/><Relationship Id="rId16" Type="http://schemas.openxmlformats.org/officeDocument/2006/relationships/image" Target="../media/image254.png"/><Relationship Id="rId17" Type="http://schemas.openxmlformats.org/officeDocument/2006/relationships/image" Target="../media/image2812.png"/><Relationship Id="rId18" Type="http://schemas.openxmlformats.org/officeDocument/2006/relationships/image" Target="../media/image173.png"/></Relationships>

</file>

<file path=ppt/slides/_rels/slide1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Relationship Id="rId3" Type="http://schemas.openxmlformats.org/officeDocument/2006/relationships/image" Target="../media/image4.png"/><Relationship Id="rId4" Type="http://schemas.openxmlformats.org/officeDocument/2006/relationships/image" Target="../media/image5.png"/><Relationship Id="rId5" Type="http://schemas.openxmlformats.org/officeDocument/2006/relationships/image" Target="../media/image6.png"/><Relationship Id="rId6" Type="http://schemas.openxmlformats.org/officeDocument/2006/relationships/image" Target="../media/image7.png"/><Relationship Id="rId7" Type="http://schemas.openxmlformats.org/officeDocument/2006/relationships/image" Target="../media/image8.png"/><Relationship Id="rId8" Type="http://schemas.openxmlformats.org/officeDocument/2006/relationships/image" Target="../media/image2791.png"/><Relationship Id="rId9" Type="http://schemas.openxmlformats.org/officeDocument/2006/relationships/image" Target="../media/image2792.png"/><Relationship Id="rId10" Type="http://schemas.openxmlformats.org/officeDocument/2006/relationships/image" Target="../media/image2793.png"/><Relationship Id="rId11" Type="http://schemas.openxmlformats.org/officeDocument/2006/relationships/image" Target="../media/image2794.png"/><Relationship Id="rId12" Type="http://schemas.openxmlformats.org/officeDocument/2006/relationships/image" Target="../media/image2795.png"/><Relationship Id="rId13" Type="http://schemas.openxmlformats.org/officeDocument/2006/relationships/image" Target="../media/image170.png"/><Relationship Id="rId14" Type="http://schemas.openxmlformats.org/officeDocument/2006/relationships/image" Target="../media/image171.png"/><Relationship Id="rId15" Type="http://schemas.openxmlformats.org/officeDocument/2006/relationships/image" Target="../media/image2813.png"/><Relationship Id="rId16" Type="http://schemas.openxmlformats.org/officeDocument/2006/relationships/image" Target="../media/image254.png"/><Relationship Id="rId17" Type="http://schemas.openxmlformats.org/officeDocument/2006/relationships/image" Target="../media/image2814.png"/><Relationship Id="rId18" Type="http://schemas.openxmlformats.org/officeDocument/2006/relationships/image" Target="../media/image173.png"/><Relationship Id="rId19" Type="http://schemas.openxmlformats.org/officeDocument/2006/relationships/image" Target="../media/image2815.png"/><Relationship Id="rId20" Type="http://schemas.openxmlformats.org/officeDocument/2006/relationships/image" Target="../media/image2816.png"/><Relationship Id="rId21" Type="http://schemas.openxmlformats.org/officeDocument/2006/relationships/image" Target="../media/image2817.png"/><Relationship Id="rId22" Type="http://schemas.openxmlformats.org/officeDocument/2006/relationships/image" Target="../media/image2818.png"/><Relationship Id="rId23" Type="http://schemas.openxmlformats.org/officeDocument/2006/relationships/image" Target="../media/image2819.png"/><Relationship Id="rId24" Type="http://schemas.openxmlformats.org/officeDocument/2006/relationships/image" Target="../media/image2820.png"/><Relationship Id="rId25" Type="http://schemas.openxmlformats.org/officeDocument/2006/relationships/image" Target="../media/image2821.png"/><Relationship Id="rId26" Type="http://schemas.openxmlformats.org/officeDocument/2006/relationships/image" Target="../media/image2822.png"/></Relationships>

</file>

<file path=ppt/slides/_rels/slide1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Relationship Id="rId3" Type="http://schemas.openxmlformats.org/officeDocument/2006/relationships/image" Target="../media/image4.png"/><Relationship Id="rId4" Type="http://schemas.openxmlformats.org/officeDocument/2006/relationships/image" Target="../media/image5.png"/><Relationship Id="rId5" Type="http://schemas.openxmlformats.org/officeDocument/2006/relationships/image" Target="../media/image6.png"/><Relationship Id="rId6" Type="http://schemas.openxmlformats.org/officeDocument/2006/relationships/image" Target="../media/image7.png"/><Relationship Id="rId7" Type="http://schemas.openxmlformats.org/officeDocument/2006/relationships/image" Target="../media/image8.png"/><Relationship Id="rId8" Type="http://schemas.openxmlformats.org/officeDocument/2006/relationships/image" Target="../media/image2791.png"/><Relationship Id="rId9" Type="http://schemas.openxmlformats.org/officeDocument/2006/relationships/image" Target="../media/image2792.png"/><Relationship Id="rId10" Type="http://schemas.openxmlformats.org/officeDocument/2006/relationships/image" Target="../media/image2793.png"/><Relationship Id="rId11" Type="http://schemas.openxmlformats.org/officeDocument/2006/relationships/image" Target="../media/image2794.png"/><Relationship Id="rId12" Type="http://schemas.openxmlformats.org/officeDocument/2006/relationships/image" Target="../media/image2795.png"/><Relationship Id="rId13" Type="http://schemas.openxmlformats.org/officeDocument/2006/relationships/image" Target="../media/image170.png"/><Relationship Id="rId14" Type="http://schemas.openxmlformats.org/officeDocument/2006/relationships/image" Target="../media/image171.png"/><Relationship Id="rId15" Type="http://schemas.openxmlformats.org/officeDocument/2006/relationships/image" Target="../media/image2823.png"/><Relationship Id="rId16" Type="http://schemas.openxmlformats.org/officeDocument/2006/relationships/image" Target="../media/image254.png"/><Relationship Id="rId17" Type="http://schemas.openxmlformats.org/officeDocument/2006/relationships/image" Target="../media/image2824.png"/><Relationship Id="rId18" Type="http://schemas.openxmlformats.org/officeDocument/2006/relationships/image" Target="../media/image173.png"/><Relationship Id="rId19" Type="http://schemas.openxmlformats.org/officeDocument/2006/relationships/image" Target="../media/image2825.png"/><Relationship Id="rId20" Type="http://schemas.openxmlformats.org/officeDocument/2006/relationships/image" Target="../media/image2826.png"/><Relationship Id="rId21" Type="http://schemas.openxmlformats.org/officeDocument/2006/relationships/image" Target="../media/image2827.png"/><Relationship Id="rId22" Type="http://schemas.openxmlformats.org/officeDocument/2006/relationships/image" Target="../media/image2828.png"/><Relationship Id="rId23" Type="http://schemas.openxmlformats.org/officeDocument/2006/relationships/image" Target="../media/image2829.png"/><Relationship Id="rId24" Type="http://schemas.openxmlformats.org/officeDocument/2006/relationships/image" Target="../media/image2830.png"/><Relationship Id="rId25" Type="http://schemas.openxmlformats.org/officeDocument/2006/relationships/image" Target="../media/image2831.png"/><Relationship Id="rId26" Type="http://schemas.openxmlformats.org/officeDocument/2006/relationships/image" Target="../media/image2832.png"/><Relationship Id="rId27" Type="http://schemas.openxmlformats.org/officeDocument/2006/relationships/image" Target="../media/image2833.png"/><Relationship Id="rId28" Type="http://schemas.openxmlformats.org/officeDocument/2006/relationships/image" Target="../media/image2834.png"/><Relationship Id="rId29" Type="http://schemas.openxmlformats.org/officeDocument/2006/relationships/image" Target="../media/image2835.png"/><Relationship Id="rId30" Type="http://schemas.openxmlformats.org/officeDocument/2006/relationships/image" Target="../media/image2836.png"/><Relationship Id="rId31" Type="http://schemas.openxmlformats.org/officeDocument/2006/relationships/image" Target="../media/image2837.png"/><Relationship Id="rId32" Type="http://schemas.openxmlformats.org/officeDocument/2006/relationships/image" Target="../media/image2838.png"/><Relationship Id="rId33" Type="http://schemas.openxmlformats.org/officeDocument/2006/relationships/image" Target="../media/image2839.png"/><Relationship Id="rId34" Type="http://schemas.openxmlformats.org/officeDocument/2006/relationships/image" Target="../media/image2840.png"/></Relationships>

</file>

<file path=ppt/slides/_rels/slide1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Relationship Id="rId3" Type="http://schemas.openxmlformats.org/officeDocument/2006/relationships/image" Target="../media/image4.png"/><Relationship Id="rId4" Type="http://schemas.openxmlformats.org/officeDocument/2006/relationships/image" Target="../media/image5.png"/><Relationship Id="rId5" Type="http://schemas.openxmlformats.org/officeDocument/2006/relationships/image" Target="../media/image6.png"/><Relationship Id="rId6" Type="http://schemas.openxmlformats.org/officeDocument/2006/relationships/image" Target="../media/image7.png"/><Relationship Id="rId7" Type="http://schemas.openxmlformats.org/officeDocument/2006/relationships/image" Target="../media/image8.png"/><Relationship Id="rId8" Type="http://schemas.openxmlformats.org/officeDocument/2006/relationships/image" Target="../media/image2841.png"/><Relationship Id="rId9" Type="http://schemas.openxmlformats.org/officeDocument/2006/relationships/image" Target="../media/image2842.png"/><Relationship Id="rId10" Type="http://schemas.openxmlformats.org/officeDocument/2006/relationships/image" Target="../media/image170.png"/><Relationship Id="rId11" Type="http://schemas.openxmlformats.org/officeDocument/2006/relationships/image" Target="../media/image171.png"/><Relationship Id="rId12" Type="http://schemas.openxmlformats.org/officeDocument/2006/relationships/image" Target="../media/image2843.png"/><Relationship Id="rId13" Type="http://schemas.openxmlformats.org/officeDocument/2006/relationships/image" Target="../media/image254.png"/><Relationship Id="rId14" Type="http://schemas.openxmlformats.org/officeDocument/2006/relationships/image" Target="../media/image2844.png"/><Relationship Id="rId15" Type="http://schemas.openxmlformats.org/officeDocument/2006/relationships/image" Target="../media/image173.png"/></Relationships>

</file>

<file path=ppt/slides/_rels/slide1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Relationship Id="rId3" Type="http://schemas.openxmlformats.org/officeDocument/2006/relationships/image" Target="../media/image4.png"/><Relationship Id="rId4" Type="http://schemas.openxmlformats.org/officeDocument/2006/relationships/image" Target="../media/image5.png"/><Relationship Id="rId5" Type="http://schemas.openxmlformats.org/officeDocument/2006/relationships/image" Target="../media/image6.png"/><Relationship Id="rId6" Type="http://schemas.openxmlformats.org/officeDocument/2006/relationships/image" Target="../media/image7.png"/><Relationship Id="rId7" Type="http://schemas.openxmlformats.org/officeDocument/2006/relationships/image" Target="../media/image8.png"/><Relationship Id="rId8" Type="http://schemas.openxmlformats.org/officeDocument/2006/relationships/image" Target="../media/image2845.png"/><Relationship Id="rId9" Type="http://schemas.openxmlformats.org/officeDocument/2006/relationships/image" Target="../media/image2846.png"/><Relationship Id="rId10" Type="http://schemas.openxmlformats.org/officeDocument/2006/relationships/image" Target="../media/image170.png"/><Relationship Id="rId11" Type="http://schemas.openxmlformats.org/officeDocument/2006/relationships/image" Target="../media/image171.png"/><Relationship Id="rId12" Type="http://schemas.openxmlformats.org/officeDocument/2006/relationships/image" Target="../media/image2847.png"/><Relationship Id="rId13" Type="http://schemas.openxmlformats.org/officeDocument/2006/relationships/image" Target="../media/image254.png"/><Relationship Id="rId14" Type="http://schemas.openxmlformats.org/officeDocument/2006/relationships/image" Target="../media/image2848.png"/><Relationship Id="rId15" Type="http://schemas.openxmlformats.org/officeDocument/2006/relationships/image" Target="../media/image173.png"/></Relationships>

</file>

<file path=ppt/slides/_rels/slide1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Relationship Id="rId3" Type="http://schemas.openxmlformats.org/officeDocument/2006/relationships/image" Target="../media/image4.png"/><Relationship Id="rId4" Type="http://schemas.openxmlformats.org/officeDocument/2006/relationships/image" Target="../media/image5.png"/><Relationship Id="rId5" Type="http://schemas.openxmlformats.org/officeDocument/2006/relationships/image" Target="../media/image6.png"/><Relationship Id="rId6" Type="http://schemas.openxmlformats.org/officeDocument/2006/relationships/image" Target="../media/image7.png"/><Relationship Id="rId7" Type="http://schemas.openxmlformats.org/officeDocument/2006/relationships/image" Target="../media/image8.png"/><Relationship Id="rId8" Type="http://schemas.openxmlformats.org/officeDocument/2006/relationships/image" Target="../media/image2849.png"/><Relationship Id="rId9" Type="http://schemas.openxmlformats.org/officeDocument/2006/relationships/image" Target="../media/image2850.png"/><Relationship Id="rId10" Type="http://schemas.openxmlformats.org/officeDocument/2006/relationships/image" Target="../media/image170.png"/><Relationship Id="rId11" Type="http://schemas.openxmlformats.org/officeDocument/2006/relationships/image" Target="../media/image171.png"/><Relationship Id="rId12" Type="http://schemas.openxmlformats.org/officeDocument/2006/relationships/image" Target="../media/image2851.png"/><Relationship Id="rId13" Type="http://schemas.openxmlformats.org/officeDocument/2006/relationships/image" Target="../media/image254.png"/><Relationship Id="rId14" Type="http://schemas.openxmlformats.org/officeDocument/2006/relationships/image" Target="../media/image2852.png"/><Relationship Id="rId15" Type="http://schemas.openxmlformats.org/officeDocument/2006/relationships/image" Target="../media/image173.png"/></Relationships>

</file>

<file path=ppt/slides/_rels/slide1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Relationship Id="rId3" Type="http://schemas.openxmlformats.org/officeDocument/2006/relationships/image" Target="../media/image4.png"/><Relationship Id="rId4" Type="http://schemas.openxmlformats.org/officeDocument/2006/relationships/image" Target="../media/image5.png"/><Relationship Id="rId5" Type="http://schemas.openxmlformats.org/officeDocument/2006/relationships/image" Target="../media/image6.png"/><Relationship Id="rId6" Type="http://schemas.openxmlformats.org/officeDocument/2006/relationships/image" Target="../media/image7.png"/><Relationship Id="rId7" Type="http://schemas.openxmlformats.org/officeDocument/2006/relationships/image" Target="../media/image8.png"/><Relationship Id="rId8" Type="http://schemas.openxmlformats.org/officeDocument/2006/relationships/image" Target="../media/image2853.png"/><Relationship Id="rId9" Type="http://schemas.openxmlformats.org/officeDocument/2006/relationships/image" Target="../media/image2854.png"/><Relationship Id="rId10" Type="http://schemas.openxmlformats.org/officeDocument/2006/relationships/image" Target="../media/image170.png"/><Relationship Id="rId11" Type="http://schemas.openxmlformats.org/officeDocument/2006/relationships/image" Target="../media/image171.png"/><Relationship Id="rId12" Type="http://schemas.openxmlformats.org/officeDocument/2006/relationships/image" Target="../media/image2855.png"/><Relationship Id="rId13" Type="http://schemas.openxmlformats.org/officeDocument/2006/relationships/image" Target="../media/image254.png"/><Relationship Id="rId14" Type="http://schemas.openxmlformats.org/officeDocument/2006/relationships/image" Target="../media/image2856.png"/><Relationship Id="rId15" Type="http://schemas.openxmlformats.org/officeDocument/2006/relationships/image" Target="../media/image173.png"/></Relationships>

</file>

<file path=ppt/slides/_rels/slide1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Relationship Id="rId3" Type="http://schemas.openxmlformats.org/officeDocument/2006/relationships/image" Target="../media/image4.png"/><Relationship Id="rId4" Type="http://schemas.openxmlformats.org/officeDocument/2006/relationships/image" Target="../media/image5.png"/><Relationship Id="rId5" Type="http://schemas.openxmlformats.org/officeDocument/2006/relationships/image" Target="../media/image6.png"/><Relationship Id="rId6" Type="http://schemas.openxmlformats.org/officeDocument/2006/relationships/image" Target="../media/image7.png"/><Relationship Id="rId7" Type="http://schemas.openxmlformats.org/officeDocument/2006/relationships/image" Target="../media/image8.png"/><Relationship Id="rId8" Type="http://schemas.openxmlformats.org/officeDocument/2006/relationships/image" Target="../media/image2857.png"/><Relationship Id="rId9" Type="http://schemas.openxmlformats.org/officeDocument/2006/relationships/image" Target="../media/image2858.png"/><Relationship Id="rId10" Type="http://schemas.openxmlformats.org/officeDocument/2006/relationships/image" Target="../media/image170.png"/><Relationship Id="rId11" Type="http://schemas.openxmlformats.org/officeDocument/2006/relationships/image" Target="../media/image171.png"/><Relationship Id="rId12" Type="http://schemas.openxmlformats.org/officeDocument/2006/relationships/image" Target="../media/image2859.png"/><Relationship Id="rId13" Type="http://schemas.openxmlformats.org/officeDocument/2006/relationships/image" Target="../media/image254.png"/><Relationship Id="rId14" Type="http://schemas.openxmlformats.org/officeDocument/2006/relationships/image" Target="../media/image2860.png"/><Relationship Id="rId15" Type="http://schemas.openxmlformats.org/officeDocument/2006/relationships/image" Target="../media/image173.png"/></Relationships>

</file>

<file path=ppt/slides/_rels/slide1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Relationship Id="rId3" Type="http://schemas.openxmlformats.org/officeDocument/2006/relationships/image" Target="../media/image4.png"/><Relationship Id="rId4" Type="http://schemas.openxmlformats.org/officeDocument/2006/relationships/image" Target="../media/image5.png"/><Relationship Id="rId5" Type="http://schemas.openxmlformats.org/officeDocument/2006/relationships/image" Target="../media/image6.png"/><Relationship Id="rId6" Type="http://schemas.openxmlformats.org/officeDocument/2006/relationships/image" Target="../media/image7.png"/><Relationship Id="rId7" Type="http://schemas.openxmlformats.org/officeDocument/2006/relationships/image" Target="../media/image8.png"/><Relationship Id="rId8" Type="http://schemas.openxmlformats.org/officeDocument/2006/relationships/image" Target="../media/image2861.png"/><Relationship Id="rId9" Type="http://schemas.openxmlformats.org/officeDocument/2006/relationships/image" Target="../media/image2862.png"/><Relationship Id="rId10" Type="http://schemas.openxmlformats.org/officeDocument/2006/relationships/image" Target="../media/image170.png"/><Relationship Id="rId11" Type="http://schemas.openxmlformats.org/officeDocument/2006/relationships/image" Target="../media/image171.png"/><Relationship Id="rId12" Type="http://schemas.openxmlformats.org/officeDocument/2006/relationships/image" Target="../media/image2863.png"/><Relationship Id="rId13" Type="http://schemas.openxmlformats.org/officeDocument/2006/relationships/image" Target="../media/image254.png"/><Relationship Id="rId14" Type="http://schemas.openxmlformats.org/officeDocument/2006/relationships/image" Target="../media/image2864.png"/><Relationship Id="rId15" Type="http://schemas.openxmlformats.org/officeDocument/2006/relationships/image" Target="../media/image173.png"/></Relationships>

</file>

<file path=ppt/slides/_rels/slide1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Relationship Id="rId3" Type="http://schemas.openxmlformats.org/officeDocument/2006/relationships/image" Target="../media/image4.png"/><Relationship Id="rId4" Type="http://schemas.openxmlformats.org/officeDocument/2006/relationships/image" Target="../media/image5.png"/><Relationship Id="rId5" Type="http://schemas.openxmlformats.org/officeDocument/2006/relationships/image" Target="../media/image6.png"/><Relationship Id="rId6" Type="http://schemas.openxmlformats.org/officeDocument/2006/relationships/image" Target="../media/image7.png"/><Relationship Id="rId7" Type="http://schemas.openxmlformats.org/officeDocument/2006/relationships/image" Target="../media/image8.png"/><Relationship Id="rId8" Type="http://schemas.openxmlformats.org/officeDocument/2006/relationships/image" Target="../media/image2865.png"/><Relationship Id="rId9" Type="http://schemas.openxmlformats.org/officeDocument/2006/relationships/image" Target="../media/image2866.png"/><Relationship Id="rId10" Type="http://schemas.openxmlformats.org/officeDocument/2006/relationships/image" Target="../media/image170.png"/><Relationship Id="rId11" Type="http://schemas.openxmlformats.org/officeDocument/2006/relationships/image" Target="../media/image171.png"/><Relationship Id="rId12" Type="http://schemas.openxmlformats.org/officeDocument/2006/relationships/image" Target="../media/image2867.png"/><Relationship Id="rId13" Type="http://schemas.openxmlformats.org/officeDocument/2006/relationships/image" Target="../media/image254.png"/><Relationship Id="rId14" Type="http://schemas.openxmlformats.org/officeDocument/2006/relationships/image" Target="../media/image2868.png"/><Relationship Id="rId15" Type="http://schemas.openxmlformats.org/officeDocument/2006/relationships/image" Target="../media/image173.png"/></Relationships>
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Relationship Id="rId3" Type="http://schemas.openxmlformats.org/officeDocument/2006/relationships/image" Target="../media/image4.png"/><Relationship Id="rId4" Type="http://schemas.openxmlformats.org/officeDocument/2006/relationships/image" Target="../media/image5.png"/><Relationship Id="rId5" Type="http://schemas.openxmlformats.org/officeDocument/2006/relationships/image" Target="../media/image6.png"/><Relationship Id="rId6" Type="http://schemas.openxmlformats.org/officeDocument/2006/relationships/image" Target="../media/image7.png"/><Relationship Id="rId7" Type="http://schemas.openxmlformats.org/officeDocument/2006/relationships/image" Target="../media/image8.png"/><Relationship Id="rId8" Type="http://schemas.openxmlformats.org/officeDocument/2006/relationships/image" Target="../media/image438.png"/><Relationship Id="rId9" Type="http://schemas.openxmlformats.org/officeDocument/2006/relationships/image" Target="../media/image439.png"/><Relationship Id="rId10" Type="http://schemas.openxmlformats.org/officeDocument/2006/relationships/image" Target="../media/image440.png"/><Relationship Id="rId11" Type="http://schemas.openxmlformats.org/officeDocument/2006/relationships/image" Target="../media/image441.png"/><Relationship Id="rId12" Type="http://schemas.openxmlformats.org/officeDocument/2006/relationships/image" Target="../media/image442.png"/><Relationship Id="rId13" Type="http://schemas.openxmlformats.org/officeDocument/2006/relationships/image" Target="../media/image443.png"/><Relationship Id="rId14" Type="http://schemas.openxmlformats.org/officeDocument/2006/relationships/image" Target="../media/image444.png"/><Relationship Id="rId15" Type="http://schemas.openxmlformats.org/officeDocument/2006/relationships/image" Target="../media/image445.png"/><Relationship Id="rId16" Type="http://schemas.openxmlformats.org/officeDocument/2006/relationships/image" Target="../media/image446.png"/><Relationship Id="rId17" Type="http://schemas.openxmlformats.org/officeDocument/2006/relationships/image" Target="../media/image447.png"/><Relationship Id="rId18" Type="http://schemas.openxmlformats.org/officeDocument/2006/relationships/image" Target="../media/image448.png"/><Relationship Id="rId19" Type="http://schemas.openxmlformats.org/officeDocument/2006/relationships/image" Target="../media/image449.png"/><Relationship Id="rId20" Type="http://schemas.openxmlformats.org/officeDocument/2006/relationships/image" Target="../media/image450.png"/><Relationship Id="rId21" Type="http://schemas.openxmlformats.org/officeDocument/2006/relationships/image" Target="../media/image451.png"/><Relationship Id="rId22" Type="http://schemas.openxmlformats.org/officeDocument/2006/relationships/image" Target="../media/image452.png"/><Relationship Id="rId23" Type="http://schemas.openxmlformats.org/officeDocument/2006/relationships/image" Target="../media/image453.png"/><Relationship Id="rId24" Type="http://schemas.openxmlformats.org/officeDocument/2006/relationships/image" Target="../media/image454.png"/><Relationship Id="rId25" Type="http://schemas.openxmlformats.org/officeDocument/2006/relationships/image" Target="../media/image455.png"/><Relationship Id="rId26" Type="http://schemas.openxmlformats.org/officeDocument/2006/relationships/image" Target="../media/image456.png"/><Relationship Id="rId27" Type="http://schemas.openxmlformats.org/officeDocument/2006/relationships/image" Target="../media/image457.png"/><Relationship Id="rId28" Type="http://schemas.openxmlformats.org/officeDocument/2006/relationships/image" Target="../media/image170.png"/><Relationship Id="rId29" Type="http://schemas.openxmlformats.org/officeDocument/2006/relationships/image" Target="../media/image171.png"/><Relationship Id="rId30" Type="http://schemas.openxmlformats.org/officeDocument/2006/relationships/image" Target="../media/image458.png"/><Relationship Id="rId31" Type="http://schemas.openxmlformats.org/officeDocument/2006/relationships/image" Target="../media/image254.png"/><Relationship Id="rId32" Type="http://schemas.openxmlformats.org/officeDocument/2006/relationships/image" Target="../media/image459.png"/><Relationship Id="rId33" Type="http://schemas.openxmlformats.org/officeDocument/2006/relationships/image" Target="../media/image173.png"/></Relationships>

</file>

<file path=ppt/slides/_rels/slide1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Relationship Id="rId3" Type="http://schemas.openxmlformats.org/officeDocument/2006/relationships/image" Target="../media/image4.png"/><Relationship Id="rId4" Type="http://schemas.openxmlformats.org/officeDocument/2006/relationships/image" Target="../media/image5.png"/><Relationship Id="rId5" Type="http://schemas.openxmlformats.org/officeDocument/2006/relationships/image" Target="../media/image6.png"/><Relationship Id="rId6" Type="http://schemas.openxmlformats.org/officeDocument/2006/relationships/image" Target="../media/image7.png"/><Relationship Id="rId7" Type="http://schemas.openxmlformats.org/officeDocument/2006/relationships/image" Target="../media/image8.png"/><Relationship Id="rId8" Type="http://schemas.openxmlformats.org/officeDocument/2006/relationships/image" Target="../media/image2865.png"/><Relationship Id="rId9" Type="http://schemas.openxmlformats.org/officeDocument/2006/relationships/image" Target="../media/image2869.png"/><Relationship Id="rId10" Type="http://schemas.openxmlformats.org/officeDocument/2006/relationships/image" Target="../media/image170.png"/><Relationship Id="rId11" Type="http://schemas.openxmlformats.org/officeDocument/2006/relationships/image" Target="../media/image171.png"/><Relationship Id="rId12" Type="http://schemas.openxmlformats.org/officeDocument/2006/relationships/image" Target="../media/image2870.png"/><Relationship Id="rId13" Type="http://schemas.openxmlformats.org/officeDocument/2006/relationships/image" Target="../media/image254.png"/><Relationship Id="rId14" Type="http://schemas.openxmlformats.org/officeDocument/2006/relationships/image" Target="../media/image2871.png"/><Relationship Id="rId15" Type="http://schemas.openxmlformats.org/officeDocument/2006/relationships/image" Target="../media/image173.png"/></Relationships>

</file>

<file path=ppt/slides/_rels/slide1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Relationship Id="rId3" Type="http://schemas.openxmlformats.org/officeDocument/2006/relationships/image" Target="../media/image4.png"/><Relationship Id="rId4" Type="http://schemas.openxmlformats.org/officeDocument/2006/relationships/image" Target="../media/image5.png"/><Relationship Id="rId5" Type="http://schemas.openxmlformats.org/officeDocument/2006/relationships/image" Target="../media/image6.png"/><Relationship Id="rId6" Type="http://schemas.openxmlformats.org/officeDocument/2006/relationships/image" Target="../media/image7.png"/><Relationship Id="rId7" Type="http://schemas.openxmlformats.org/officeDocument/2006/relationships/image" Target="../media/image8.png"/><Relationship Id="rId8" Type="http://schemas.openxmlformats.org/officeDocument/2006/relationships/image" Target="../media/image2872.png"/><Relationship Id="rId9" Type="http://schemas.openxmlformats.org/officeDocument/2006/relationships/image" Target="../media/image2873.png"/><Relationship Id="rId10" Type="http://schemas.openxmlformats.org/officeDocument/2006/relationships/image" Target="../media/image170.png"/><Relationship Id="rId11" Type="http://schemas.openxmlformats.org/officeDocument/2006/relationships/image" Target="../media/image171.png"/><Relationship Id="rId12" Type="http://schemas.openxmlformats.org/officeDocument/2006/relationships/image" Target="../media/image2871.png"/><Relationship Id="rId13" Type="http://schemas.openxmlformats.org/officeDocument/2006/relationships/image" Target="../media/image173.png"/><Relationship Id="rId14" Type="http://schemas.openxmlformats.org/officeDocument/2006/relationships/image" Target="../media/image2874.png"/><Relationship Id="rId15" Type="http://schemas.openxmlformats.org/officeDocument/2006/relationships/image" Target="../media/image254.png"/></Relationships>

</file>

<file path=ppt/slides/_rels/slide1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Relationship Id="rId3" Type="http://schemas.openxmlformats.org/officeDocument/2006/relationships/image" Target="../media/image4.png"/><Relationship Id="rId4" Type="http://schemas.openxmlformats.org/officeDocument/2006/relationships/image" Target="../media/image5.png"/><Relationship Id="rId5" Type="http://schemas.openxmlformats.org/officeDocument/2006/relationships/image" Target="../media/image6.png"/><Relationship Id="rId6" Type="http://schemas.openxmlformats.org/officeDocument/2006/relationships/image" Target="../media/image7.png"/><Relationship Id="rId7" Type="http://schemas.openxmlformats.org/officeDocument/2006/relationships/image" Target="../media/image8.png"/><Relationship Id="rId8" Type="http://schemas.openxmlformats.org/officeDocument/2006/relationships/image" Target="../media/image2771.png"/><Relationship Id="rId9" Type="http://schemas.openxmlformats.org/officeDocument/2006/relationships/image" Target="../media/image2772.png"/><Relationship Id="rId10" Type="http://schemas.openxmlformats.org/officeDocument/2006/relationships/image" Target="../media/image2773.png"/><Relationship Id="rId11" Type="http://schemas.openxmlformats.org/officeDocument/2006/relationships/image" Target="../media/image2774.png"/><Relationship Id="rId12" Type="http://schemas.openxmlformats.org/officeDocument/2006/relationships/image" Target="../media/image2875.png"/><Relationship Id="rId13" Type="http://schemas.openxmlformats.org/officeDocument/2006/relationships/image" Target="../media/image2776.png"/><Relationship Id="rId14" Type="http://schemas.openxmlformats.org/officeDocument/2006/relationships/image" Target="../media/image2876.png"/><Relationship Id="rId15" Type="http://schemas.openxmlformats.org/officeDocument/2006/relationships/image" Target="../media/image2778.png"/><Relationship Id="rId16" Type="http://schemas.openxmlformats.org/officeDocument/2006/relationships/image" Target="../media/image2779.png"/><Relationship Id="rId17" Type="http://schemas.openxmlformats.org/officeDocument/2006/relationships/image" Target="../media/image2780.png"/><Relationship Id="rId18" Type="http://schemas.openxmlformats.org/officeDocument/2006/relationships/image" Target="../media/image2781.png"/><Relationship Id="rId19" Type="http://schemas.openxmlformats.org/officeDocument/2006/relationships/image" Target="../media/image2877.png"/><Relationship Id="rId20" Type="http://schemas.openxmlformats.org/officeDocument/2006/relationships/image" Target="../media/image600.png"/><Relationship Id="rId21" Type="http://schemas.openxmlformats.org/officeDocument/2006/relationships/image" Target="../media/image2783.png"/><Relationship Id="rId22" Type="http://schemas.openxmlformats.org/officeDocument/2006/relationships/image" Target="../media/image2784.png"/><Relationship Id="rId23" Type="http://schemas.openxmlformats.org/officeDocument/2006/relationships/image" Target="../media/image2785.png"/><Relationship Id="rId24" Type="http://schemas.openxmlformats.org/officeDocument/2006/relationships/image" Target="../media/image2878.png"/><Relationship Id="rId25" Type="http://schemas.openxmlformats.org/officeDocument/2006/relationships/image" Target="../media/image170.png"/><Relationship Id="rId26" Type="http://schemas.openxmlformats.org/officeDocument/2006/relationships/image" Target="../media/image171.png"/><Relationship Id="rId27" Type="http://schemas.openxmlformats.org/officeDocument/2006/relationships/image" Target="../media/image2879.png"/><Relationship Id="rId28" Type="http://schemas.openxmlformats.org/officeDocument/2006/relationships/image" Target="../media/image173.png"/><Relationship Id="rId29" Type="http://schemas.openxmlformats.org/officeDocument/2006/relationships/image" Target="../media/image2787.png"/><Relationship Id="rId30" Type="http://schemas.openxmlformats.org/officeDocument/2006/relationships/image" Target="../media/image2880.png"/><Relationship Id="rId31" Type="http://schemas.openxmlformats.org/officeDocument/2006/relationships/image" Target="../media/image2789.png"/></Relationships>

</file>

<file path=ppt/slides/_rels/slide1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Relationship Id="rId3" Type="http://schemas.openxmlformats.org/officeDocument/2006/relationships/image" Target="../media/image4.png"/><Relationship Id="rId4" Type="http://schemas.openxmlformats.org/officeDocument/2006/relationships/image" Target="../media/image5.png"/><Relationship Id="rId5" Type="http://schemas.openxmlformats.org/officeDocument/2006/relationships/image" Target="../media/image6.png"/><Relationship Id="rId6" Type="http://schemas.openxmlformats.org/officeDocument/2006/relationships/image" Target="../media/image7.png"/><Relationship Id="rId7" Type="http://schemas.openxmlformats.org/officeDocument/2006/relationships/image" Target="../media/image8.png"/><Relationship Id="rId8" Type="http://schemas.openxmlformats.org/officeDocument/2006/relationships/image" Target="../media/image2881.png"/><Relationship Id="rId9" Type="http://schemas.openxmlformats.org/officeDocument/2006/relationships/image" Target="../media/image2882.png"/><Relationship Id="rId10" Type="http://schemas.openxmlformats.org/officeDocument/2006/relationships/image" Target="../media/image2883.png"/><Relationship Id="rId11" Type="http://schemas.openxmlformats.org/officeDocument/2006/relationships/image" Target="../media/image2884.png"/><Relationship Id="rId12" Type="http://schemas.openxmlformats.org/officeDocument/2006/relationships/image" Target="../media/image2885.png"/><Relationship Id="rId13" Type="http://schemas.openxmlformats.org/officeDocument/2006/relationships/image" Target="../media/image2886.png"/><Relationship Id="rId14" Type="http://schemas.openxmlformats.org/officeDocument/2006/relationships/image" Target="../media/image2887.png"/><Relationship Id="rId15" Type="http://schemas.openxmlformats.org/officeDocument/2006/relationships/image" Target="../media/image2888.png"/><Relationship Id="rId16" Type="http://schemas.openxmlformats.org/officeDocument/2006/relationships/image" Target="../media/image2889.png"/><Relationship Id="rId17" Type="http://schemas.openxmlformats.org/officeDocument/2006/relationships/image" Target="../media/image2890.png"/><Relationship Id="rId18" Type="http://schemas.openxmlformats.org/officeDocument/2006/relationships/image" Target="../media/image2891.png"/><Relationship Id="rId19" Type="http://schemas.openxmlformats.org/officeDocument/2006/relationships/image" Target="../media/image2892.png"/><Relationship Id="rId20" Type="http://schemas.openxmlformats.org/officeDocument/2006/relationships/image" Target="../media/image2893.png"/><Relationship Id="rId21" Type="http://schemas.openxmlformats.org/officeDocument/2006/relationships/image" Target="../media/image2894.png"/><Relationship Id="rId22" Type="http://schemas.openxmlformats.org/officeDocument/2006/relationships/image" Target="../media/image170.png"/><Relationship Id="rId23" Type="http://schemas.openxmlformats.org/officeDocument/2006/relationships/image" Target="../media/image171.png"/><Relationship Id="rId24" Type="http://schemas.openxmlformats.org/officeDocument/2006/relationships/image" Target="../media/image2895.png"/><Relationship Id="rId25" Type="http://schemas.openxmlformats.org/officeDocument/2006/relationships/image" Target="../media/image254.png"/></Relationships>

</file>

<file path=ppt/slides/_rels/slide1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Relationship Id="rId3" Type="http://schemas.openxmlformats.org/officeDocument/2006/relationships/image" Target="../media/image4.png"/><Relationship Id="rId4" Type="http://schemas.openxmlformats.org/officeDocument/2006/relationships/image" Target="../media/image5.png"/><Relationship Id="rId5" Type="http://schemas.openxmlformats.org/officeDocument/2006/relationships/image" Target="../media/image6.png"/><Relationship Id="rId6" Type="http://schemas.openxmlformats.org/officeDocument/2006/relationships/image" Target="../media/image7.png"/><Relationship Id="rId7" Type="http://schemas.openxmlformats.org/officeDocument/2006/relationships/image" Target="../media/image8.png"/><Relationship Id="rId8" Type="http://schemas.openxmlformats.org/officeDocument/2006/relationships/image" Target="../media/image2881.png"/><Relationship Id="rId9" Type="http://schemas.openxmlformats.org/officeDocument/2006/relationships/image" Target="../media/image2882.png"/><Relationship Id="rId10" Type="http://schemas.openxmlformats.org/officeDocument/2006/relationships/image" Target="../media/image2896.png"/><Relationship Id="rId11" Type="http://schemas.openxmlformats.org/officeDocument/2006/relationships/image" Target="../media/image2897.png"/><Relationship Id="rId12" Type="http://schemas.openxmlformats.org/officeDocument/2006/relationships/image" Target="../media/image600.png"/><Relationship Id="rId13" Type="http://schemas.openxmlformats.org/officeDocument/2006/relationships/image" Target="../media/image2898.png"/><Relationship Id="rId14" Type="http://schemas.openxmlformats.org/officeDocument/2006/relationships/image" Target="../media/image2899.png"/><Relationship Id="rId15" Type="http://schemas.openxmlformats.org/officeDocument/2006/relationships/image" Target="../media/image2900.png"/><Relationship Id="rId16" Type="http://schemas.openxmlformats.org/officeDocument/2006/relationships/image" Target="../media/image2901.png"/><Relationship Id="rId17" Type="http://schemas.openxmlformats.org/officeDocument/2006/relationships/image" Target="../media/image2902.png"/><Relationship Id="rId18" Type="http://schemas.openxmlformats.org/officeDocument/2006/relationships/image" Target="../media/image2903.png"/><Relationship Id="rId19" Type="http://schemas.openxmlformats.org/officeDocument/2006/relationships/image" Target="../media/image170.png"/><Relationship Id="rId20" Type="http://schemas.openxmlformats.org/officeDocument/2006/relationships/image" Target="../media/image171.png"/><Relationship Id="rId21" Type="http://schemas.openxmlformats.org/officeDocument/2006/relationships/image" Target="../media/image2895.png"/><Relationship Id="rId22" Type="http://schemas.openxmlformats.org/officeDocument/2006/relationships/image" Target="../media/image254.png"/><Relationship Id="rId23" Type="http://schemas.openxmlformats.org/officeDocument/2006/relationships/image" Target="../media/image2904.png"/><Relationship Id="rId24" Type="http://schemas.openxmlformats.org/officeDocument/2006/relationships/image" Target="../media/image173.png"/><Relationship Id="rId25" Type="http://schemas.openxmlformats.org/officeDocument/2006/relationships/image" Target="../media/image2905.png"/><Relationship Id="rId26" Type="http://schemas.openxmlformats.org/officeDocument/2006/relationships/image" Target="../media/image2906.png"/></Relationships>

</file>

<file path=ppt/slides/_rels/slide1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Relationship Id="rId3" Type="http://schemas.openxmlformats.org/officeDocument/2006/relationships/image" Target="../media/image4.png"/><Relationship Id="rId4" Type="http://schemas.openxmlformats.org/officeDocument/2006/relationships/image" Target="../media/image5.png"/><Relationship Id="rId5" Type="http://schemas.openxmlformats.org/officeDocument/2006/relationships/image" Target="../media/image6.png"/><Relationship Id="rId6" Type="http://schemas.openxmlformats.org/officeDocument/2006/relationships/image" Target="../media/image7.png"/><Relationship Id="rId7" Type="http://schemas.openxmlformats.org/officeDocument/2006/relationships/image" Target="../media/image8.png"/><Relationship Id="rId8" Type="http://schemas.openxmlformats.org/officeDocument/2006/relationships/image" Target="../media/image2881.png"/><Relationship Id="rId9" Type="http://schemas.openxmlformats.org/officeDocument/2006/relationships/image" Target="../media/image2882.png"/><Relationship Id="rId10" Type="http://schemas.openxmlformats.org/officeDocument/2006/relationships/image" Target="../media/image170.png"/><Relationship Id="rId11" Type="http://schemas.openxmlformats.org/officeDocument/2006/relationships/image" Target="../media/image171.png"/><Relationship Id="rId12" Type="http://schemas.openxmlformats.org/officeDocument/2006/relationships/image" Target="../media/image2907.png"/><Relationship Id="rId13" Type="http://schemas.openxmlformats.org/officeDocument/2006/relationships/image" Target="../media/image254.png"/><Relationship Id="rId14" Type="http://schemas.openxmlformats.org/officeDocument/2006/relationships/image" Target="../media/image2908.png"/><Relationship Id="rId15" Type="http://schemas.openxmlformats.org/officeDocument/2006/relationships/image" Target="../media/image173.png"/><Relationship Id="rId16" Type="http://schemas.openxmlformats.org/officeDocument/2006/relationships/image" Target="../media/image2905.png"/><Relationship Id="rId17" Type="http://schemas.openxmlformats.org/officeDocument/2006/relationships/image" Target="../media/image2906.png"/></Relationships>

</file>

<file path=ppt/slides/_rels/slide1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Relationship Id="rId3" Type="http://schemas.openxmlformats.org/officeDocument/2006/relationships/image" Target="../media/image4.png"/><Relationship Id="rId4" Type="http://schemas.openxmlformats.org/officeDocument/2006/relationships/image" Target="../media/image5.png"/><Relationship Id="rId5" Type="http://schemas.openxmlformats.org/officeDocument/2006/relationships/image" Target="../media/image6.png"/><Relationship Id="rId6" Type="http://schemas.openxmlformats.org/officeDocument/2006/relationships/image" Target="../media/image7.png"/><Relationship Id="rId7" Type="http://schemas.openxmlformats.org/officeDocument/2006/relationships/image" Target="../media/image8.png"/><Relationship Id="rId8" Type="http://schemas.openxmlformats.org/officeDocument/2006/relationships/image" Target="../media/image2881.png"/><Relationship Id="rId9" Type="http://schemas.openxmlformats.org/officeDocument/2006/relationships/image" Target="../media/image2882.png"/><Relationship Id="rId10" Type="http://schemas.openxmlformats.org/officeDocument/2006/relationships/image" Target="../media/image170.png"/><Relationship Id="rId11" Type="http://schemas.openxmlformats.org/officeDocument/2006/relationships/image" Target="../media/image171.png"/><Relationship Id="rId12" Type="http://schemas.openxmlformats.org/officeDocument/2006/relationships/image" Target="../media/image2909.png"/><Relationship Id="rId13" Type="http://schemas.openxmlformats.org/officeDocument/2006/relationships/image" Target="../media/image254.png"/><Relationship Id="rId14" Type="http://schemas.openxmlformats.org/officeDocument/2006/relationships/image" Target="../media/image2910.png"/><Relationship Id="rId15" Type="http://schemas.openxmlformats.org/officeDocument/2006/relationships/image" Target="../media/image173.png"/><Relationship Id="rId16" Type="http://schemas.openxmlformats.org/officeDocument/2006/relationships/image" Target="../media/image2911.png"/><Relationship Id="rId17" Type="http://schemas.openxmlformats.org/officeDocument/2006/relationships/image" Target="../media/image2912.png"/><Relationship Id="rId18" Type="http://schemas.openxmlformats.org/officeDocument/2006/relationships/image" Target="../media/image2913.png"/><Relationship Id="rId19" Type="http://schemas.openxmlformats.org/officeDocument/2006/relationships/image" Target="../media/image2914.png"/><Relationship Id="rId20" Type="http://schemas.openxmlformats.org/officeDocument/2006/relationships/image" Target="../media/image2915.png"/><Relationship Id="rId21" Type="http://schemas.openxmlformats.org/officeDocument/2006/relationships/image" Target="../media/image2916.png"/><Relationship Id="rId22" Type="http://schemas.openxmlformats.org/officeDocument/2006/relationships/image" Target="../media/image2917.png"/><Relationship Id="rId23" Type="http://schemas.openxmlformats.org/officeDocument/2006/relationships/image" Target="../media/image2918.png"/><Relationship Id="rId24" Type="http://schemas.openxmlformats.org/officeDocument/2006/relationships/image" Target="../media/image2919.png"/><Relationship Id="rId25" Type="http://schemas.openxmlformats.org/officeDocument/2006/relationships/image" Target="../media/image2920.png"/><Relationship Id="rId26" Type="http://schemas.openxmlformats.org/officeDocument/2006/relationships/image" Target="../media/image2921.png"/><Relationship Id="rId27" Type="http://schemas.openxmlformats.org/officeDocument/2006/relationships/image" Target="../media/image2922.png"/><Relationship Id="rId28" Type="http://schemas.openxmlformats.org/officeDocument/2006/relationships/image" Target="../media/image2923.png"/><Relationship Id="rId29" Type="http://schemas.openxmlformats.org/officeDocument/2006/relationships/image" Target="../media/image2924.png"/><Relationship Id="rId30" Type="http://schemas.openxmlformats.org/officeDocument/2006/relationships/image" Target="../media/image2925.png"/><Relationship Id="rId31" Type="http://schemas.openxmlformats.org/officeDocument/2006/relationships/image" Target="../media/image2926.png"/><Relationship Id="rId32" Type="http://schemas.openxmlformats.org/officeDocument/2006/relationships/image" Target="../media/image2905.png"/><Relationship Id="rId33" Type="http://schemas.openxmlformats.org/officeDocument/2006/relationships/image" Target="../media/image2906.png"/></Relationships>

</file>

<file path=ppt/slides/_rels/slide1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Relationship Id="rId3" Type="http://schemas.openxmlformats.org/officeDocument/2006/relationships/image" Target="../media/image4.png"/><Relationship Id="rId4" Type="http://schemas.openxmlformats.org/officeDocument/2006/relationships/image" Target="../media/image5.png"/><Relationship Id="rId5" Type="http://schemas.openxmlformats.org/officeDocument/2006/relationships/image" Target="../media/image6.png"/><Relationship Id="rId6" Type="http://schemas.openxmlformats.org/officeDocument/2006/relationships/image" Target="../media/image7.png"/><Relationship Id="rId7" Type="http://schemas.openxmlformats.org/officeDocument/2006/relationships/image" Target="../media/image8.png"/><Relationship Id="rId8" Type="http://schemas.openxmlformats.org/officeDocument/2006/relationships/image" Target="../media/image2881.png"/><Relationship Id="rId9" Type="http://schemas.openxmlformats.org/officeDocument/2006/relationships/image" Target="../media/image2882.png"/><Relationship Id="rId10" Type="http://schemas.openxmlformats.org/officeDocument/2006/relationships/image" Target="../media/image170.png"/><Relationship Id="rId11" Type="http://schemas.openxmlformats.org/officeDocument/2006/relationships/image" Target="../media/image171.png"/><Relationship Id="rId12" Type="http://schemas.openxmlformats.org/officeDocument/2006/relationships/image" Target="../media/image2927.png"/><Relationship Id="rId13" Type="http://schemas.openxmlformats.org/officeDocument/2006/relationships/image" Target="../media/image254.png"/><Relationship Id="rId14" Type="http://schemas.openxmlformats.org/officeDocument/2006/relationships/image" Target="../media/image2928.png"/><Relationship Id="rId15" Type="http://schemas.openxmlformats.org/officeDocument/2006/relationships/image" Target="../media/image173.png"/><Relationship Id="rId16" Type="http://schemas.openxmlformats.org/officeDocument/2006/relationships/image" Target="../media/image2905.png"/><Relationship Id="rId17" Type="http://schemas.openxmlformats.org/officeDocument/2006/relationships/image" Target="../media/image2906.png"/></Relationships>

</file>

<file path=ppt/slides/_rels/slide1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Relationship Id="rId3" Type="http://schemas.openxmlformats.org/officeDocument/2006/relationships/image" Target="../media/image4.png"/><Relationship Id="rId4" Type="http://schemas.openxmlformats.org/officeDocument/2006/relationships/image" Target="../media/image5.png"/><Relationship Id="rId5" Type="http://schemas.openxmlformats.org/officeDocument/2006/relationships/image" Target="../media/image6.png"/><Relationship Id="rId6" Type="http://schemas.openxmlformats.org/officeDocument/2006/relationships/image" Target="../media/image7.png"/><Relationship Id="rId7" Type="http://schemas.openxmlformats.org/officeDocument/2006/relationships/image" Target="../media/image8.png"/><Relationship Id="rId8" Type="http://schemas.openxmlformats.org/officeDocument/2006/relationships/image" Target="../media/image2881.png"/><Relationship Id="rId9" Type="http://schemas.openxmlformats.org/officeDocument/2006/relationships/image" Target="../media/image2882.png"/><Relationship Id="rId10" Type="http://schemas.openxmlformats.org/officeDocument/2006/relationships/image" Target="../media/image170.png"/><Relationship Id="rId11" Type="http://schemas.openxmlformats.org/officeDocument/2006/relationships/image" Target="../media/image171.png"/><Relationship Id="rId12" Type="http://schemas.openxmlformats.org/officeDocument/2006/relationships/image" Target="../media/image2929.png"/><Relationship Id="rId13" Type="http://schemas.openxmlformats.org/officeDocument/2006/relationships/image" Target="../media/image254.png"/><Relationship Id="rId14" Type="http://schemas.openxmlformats.org/officeDocument/2006/relationships/image" Target="../media/image2930.png"/><Relationship Id="rId15" Type="http://schemas.openxmlformats.org/officeDocument/2006/relationships/image" Target="../media/image173.png"/><Relationship Id="rId16" Type="http://schemas.openxmlformats.org/officeDocument/2006/relationships/image" Target="../media/image2905.png"/><Relationship Id="rId17" Type="http://schemas.openxmlformats.org/officeDocument/2006/relationships/image" Target="../media/image2931.png"/></Relationships>

</file>

<file path=ppt/slides/_rels/slide1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Relationship Id="rId3" Type="http://schemas.openxmlformats.org/officeDocument/2006/relationships/image" Target="../media/image4.png"/><Relationship Id="rId4" Type="http://schemas.openxmlformats.org/officeDocument/2006/relationships/image" Target="../media/image5.png"/><Relationship Id="rId5" Type="http://schemas.openxmlformats.org/officeDocument/2006/relationships/image" Target="../media/image6.png"/><Relationship Id="rId6" Type="http://schemas.openxmlformats.org/officeDocument/2006/relationships/image" Target="../media/image7.png"/><Relationship Id="rId7" Type="http://schemas.openxmlformats.org/officeDocument/2006/relationships/image" Target="../media/image8.png"/><Relationship Id="rId8" Type="http://schemas.openxmlformats.org/officeDocument/2006/relationships/image" Target="../media/image2881.png"/><Relationship Id="rId9" Type="http://schemas.openxmlformats.org/officeDocument/2006/relationships/image" Target="../media/image2882.png"/><Relationship Id="rId10" Type="http://schemas.openxmlformats.org/officeDocument/2006/relationships/image" Target="../media/image170.png"/><Relationship Id="rId11" Type="http://schemas.openxmlformats.org/officeDocument/2006/relationships/image" Target="../media/image171.png"/><Relationship Id="rId12" Type="http://schemas.openxmlformats.org/officeDocument/2006/relationships/image" Target="../media/image2932.png"/><Relationship Id="rId13" Type="http://schemas.openxmlformats.org/officeDocument/2006/relationships/image" Target="../media/image254.png"/><Relationship Id="rId14" Type="http://schemas.openxmlformats.org/officeDocument/2006/relationships/image" Target="../media/image2933.png"/><Relationship Id="rId15" Type="http://schemas.openxmlformats.org/officeDocument/2006/relationships/image" Target="../media/image173.png"/><Relationship Id="rId16" Type="http://schemas.openxmlformats.org/officeDocument/2006/relationships/image" Target="../media/image2911.png"/><Relationship Id="rId17" Type="http://schemas.openxmlformats.org/officeDocument/2006/relationships/image" Target="../media/image2912.png"/><Relationship Id="rId18" Type="http://schemas.openxmlformats.org/officeDocument/2006/relationships/image" Target="../media/image2913.png"/><Relationship Id="rId19" Type="http://schemas.openxmlformats.org/officeDocument/2006/relationships/image" Target="../media/image2914.png"/><Relationship Id="rId20" Type="http://schemas.openxmlformats.org/officeDocument/2006/relationships/image" Target="../media/image2934.png"/><Relationship Id="rId21" Type="http://schemas.openxmlformats.org/officeDocument/2006/relationships/image" Target="../media/image2935.png"/><Relationship Id="rId22" Type="http://schemas.openxmlformats.org/officeDocument/2006/relationships/image" Target="../media/image2936.png"/><Relationship Id="rId23" Type="http://schemas.openxmlformats.org/officeDocument/2006/relationships/image" Target="../media/image2937.png"/><Relationship Id="rId24" Type="http://schemas.openxmlformats.org/officeDocument/2006/relationships/image" Target="../media/image2938.png"/><Relationship Id="rId25" Type="http://schemas.openxmlformats.org/officeDocument/2006/relationships/image" Target="../media/image2939.png"/><Relationship Id="rId26" Type="http://schemas.openxmlformats.org/officeDocument/2006/relationships/image" Target="../media/image2940.png"/><Relationship Id="rId27" Type="http://schemas.openxmlformats.org/officeDocument/2006/relationships/image" Target="../media/image2924.png"/><Relationship Id="rId28" Type="http://schemas.openxmlformats.org/officeDocument/2006/relationships/image" Target="../media/image2941.png"/><Relationship Id="rId29" Type="http://schemas.openxmlformats.org/officeDocument/2006/relationships/image" Target="../media/image2942.png"/><Relationship Id="rId30" Type="http://schemas.openxmlformats.org/officeDocument/2006/relationships/image" Target="../media/image2905.png"/><Relationship Id="rId31" Type="http://schemas.openxmlformats.org/officeDocument/2006/relationships/image" Target="../media/image2931.png"/></Relationships>
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Relationship Id="rId3" Type="http://schemas.openxmlformats.org/officeDocument/2006/relationships/image" Target="../media/image4.png"/><Relationship Id="rId4" Type="http://schemas.openxmlformats.org/officeDocument/2006/relationships/image" Target="../media/image5.png"/><Relationship Id="rId5" Type="http://schemas.openxmlformats.org/officeDocument/2006/relationships/image" Target="../media/image6.png"/><Relationship Id="rId6" Type="http://schemas.openxmlformats.org/officeDocument/2006/relationships/image" Target="../media/image7.png"/><Relationship Id="rId7" Type="http://schemas.openxmlformats.org/officeDocument/2006/relationships/image" Target="../media/image8.png"/><Relationship Id="rId8" Type="http://schemas.openxmlformats.org/officeDocument/2006/relationships/image" Target="../media/image460.png"/><Relationship Id="rId9" Type="http://schemas.openxmlformats.org/officeDocument/2006/relationships/image" Target="../media/image461.png"/><Relationship Id="rId10" Type="http://schemas.openxmlformats.org/officeDocument/2006/relationships/image" Target="../media/image462.png"/><Relationship Id="rId11" Type="http://schemas.openxmlformats.org/officeDocument/2006/relationships/image" Target="../media/image463.png"/><Relationship Id="rId12" Type="http://schemas.openxmlformats.org/officeDocument/2006/relationships/image" Target="../media/image464.png"/><Relationship Id="rId13" Type="http://schemas.openxmlformats.org/officeDocument/2006/relationships/image" Target="../media/image465.png"/><Relationship Id="rId14" Type="http://schemas.openxmlformats.org/officeDocument/2006/relationships/image" Target="../media/image466.png"/><Relationship Id="rId15" Type="http://schemas.openxmlformats.org/officeDocument/2006/relationships/image" Target="../media/image467.png"/><Relationship Id="rId16" Type="http://schemas.openxmlformats.org/officeDocument/2006/relationships/image" Target="../media/image432.png"/><Relationship Id="rId17" Type="http://schemas.openxmlformats.org/officeDocument/2006/relationships/image" Target="../media/image468.png"/><Relationship Id="rId18" Type="http://schemas.openxmlformats.org/officeDocument/2006/relationships/image" Target="../media/image469.png"/><Relationship Id="rId19" Type="http://schemas.openxmlformats.org/officeDocument/2006/relationships/image" Target="../media/image470.png"/><Relationship Id="rId20" Type="http://schemas.openxmlformats.org/officeDocument/2006/relationships/image" Target="../media/image471.png"/><Relationship Id="rId21" Type="http://schemas.openxmlformats.org/officeDocument/2006/relationships/image" Target="../media/image472.png"/><Relationship Id="rId22" Type="http://schemas.openxmlformats.org/officeDocument/2006/relationships/image" Target="../media/image473.png"/><Relationship Id="rId23" Type="http://schemas.openxmlformats.org/officeDocument/2006/relationships/image" Target="../media/image474.png"/><Relationship Id="rId24" Type="http://schemas.openxmlformats.org/officeDocument/2006/relationships/image" Target="../media/image475.png"/><Relationship Id="rId25" Type="http://schemas.openxmlformats.org/officeDocument/2006/relationships/image" Target="../media/image170.png"/><Relationship Id="rId26" Type="http://schemas.openxmlformats.org/officeDocument/2006/relationships/image" Target="../media/image171.png"/><Relationship Id="rId27" Type="http://schemas.openxmlformats.org/officeDocument/2006/relationships/image" Target="../media/image459.png"/><Relationship Id="rId28" Type="http://schemas.openxmlformats.org/officeDocument/2006/relationships/image" Target="../media/image173.png"/></Relationships>

</file>

<file path=ppt/slides/_rels/slide1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Relationship Id="rId3" Type="http://schemas.openxmlformats.org/officeDocument/2006/relationships/image" Target="../media/image4.png"/><Relationship Id="rId4" Type="http://schemas.openxmlformats.org/officeDocument/2006/relationships/image" Target="../media/image5.png"/><Relationship Id="rId5" Type="http://schemas.openxmlformats.org/officeDocument/2006/relationships/image" Target="../media/image6.png"/><Relationship Id="rId6" Type="http://schemas.openxmlformats.org/officeDocument/2006/relationships/image" Target="../media/image7.png"/><Relationship Id="rId7" Type="http://schemas.openxmlformats.org/officeDocument/2006/relationships/image" Target="../media/image8.png"/><Relationship Id="rId8" Type="http://schemas.openxmlformats.org/officeDocument/2006/relationships/image" Target="../media/image2881.png"/><Relationship Id="rId9" Type="http://schemas.openxmlformats.org/officeDocument/2006/relationships/image" Target="../media/image2882.png"/><Relationship Id="rId10" Type="http://schemas.openxmlformats.org/officeDocument/2006/relationships/image" Target="../media/image170.png"/><Relationship Id="rId11" Type="http://schemas.openxmlformats.org/officeDocument/2006/relationships/image" Target="../media/image171.png"/><Relationship Id="rId12" Type="http://schemas.openxmlformats.org/officeDocument/2006/relationships/image" Target="../media/image2943.png"/><Relationship Id="rId13" Type="http://schemas.openxmlformats.org/officeDocument/2006/relationships/image" Target="../media/image254.png"/><Relationship Id="rId14" Type="http://schemas.openxmlformats.org/officeDocument/2006/relationships/image" Target="../media/image2944.png"/><Relationship Id="rId15" Type="http://schemas.openxmlformats.org/officeDocument/2006/relationships/image" Target="../media/image173.png"/><Relationship Id="rId16" Type="http://schemas.openxmlformats.org/officeDocument/2006/relationships/image" Target="../media/image2905.png"/><Relationship Id="rId17" Type="http://schemas.openxmlformats.org/officeDocument/2006/relationships/image" Target="../media/image2945.png"/></Relationships>

</file>

<file path=ppt/slides/_rels/slide1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Relationship Id="rId3" Type="http://schemas.openxmlformats.org/officeDocument/2006/relationships/image" Target="../media/image4.png"/><Relationship Id="rId4" Type="http://schemas.openxmlformats.org/officeDocument/2006/relationships/image" Target="../media/image5.png"/><Relationship Id="rId5" Type="http://schemas.openxmlformats.org/officeDocument/2006/relationships/image" Target="../media/image6.png"/><Relationship Id="rId6" Type="http://schemas.openxmlformats.org/officeDocument/2006/relationships/image" Target="../media/image7.png"/><Relationship Id="rId7" Type="http://schemas.openxmlformats.org/officeDocument/2006/relationships/image" Target="../media/image8.png"/><Relationship Id="rId8" Type="http://schemas.openxmlformats.org/officeDocument/2006/relationships/image" Target="../media/image2881.png"/><Relationship Id="rId9" Type="http://schemas.openxmlformats.org/officeDocument/2006/relationships/image" Target="../media/image2882.png"/><Relationship Id="rId10" Type="http://schemas.openxmlformats.org/officeDocument/2006/relationships/image" Target="../media/image170.png"/><Relationship Id="rId11" Type="http://schemas.openxmlformats.org/officeDocument/2006/relationships/image" Target="../media/image171.png"/><Relationship Id="rId12" Type="http://schemas.openxmlformats.org/officeDocument/2006/relationships/image" Target="../media/image2946.png"/><Relationship Id="rId13" Type="http://schemas.openxmlformats.org/officeDocument/2006/relationships/image" Target="../media/image254.png"/><Relationship Id="rId14" Type="http://schemas.openxmlformats.org/officeDocument/2006/relationships/image" Target="../media/image2947.png"/><Relationship Id="rId15" Type="http://schemas.openxmlformats.org/officeDocument/2006/relationships/image" Target="../media/image173.png"/><Relationship Id="rId16" Type="http://schemas.openxmlformats.org/officeDocument/2006/relationships/image" Target="../media/image2911.png"/><Relationship Id="rId17" Type="http://schemas.openxmlformats.org/officeDocument/2006/relationships/image" Target="../media/image2912.png"/><Relationship Id="rId18" Type="http://schemas.openxmlformats.org/officeDocument/2006/relationships/image" Target="../media/image2913.png"/><Relationship Id="rId19" Type="http://schemas.openxmlformats.org/officeDocument/2006/relationships/image" Target="../media/image2914.png"/><Relationship Id="rId20" Type="http://schemas.openxmlformats.org/officeDocument/2006/relationships/image" Target="../media/image2948.png"/><Relationship Id="rId21" Type="http://schemas.openxmlformats.org/officeDocument/2006/relationships/image" Target="../media/image2949.png"/><Relationship Id="rId22" Type="http://schemas.openxmlformats.org/officeDocument/2006/relationships/image" Target="../media/image2950.png"/><Relationship Id="rId23" Type="http://schemas.openxmlformats.org/officeDocument/2006/relationships/image" Target="../media/image2951.png"/><Relationship Id="rId24" Type="http://schemas.openxmlformats.org/officeDocument/2006/relationships/image" Target="../media/image2952.png"/><Relationship Id="rId25" Type="http://schemas.openxmlformats.org/officeDocument/2006/relationships/image" Target="../media/image2953.png"/><Relationship Id="rId26" Type="http://schemas.openxmlformats.org/officeDocument/2006/relationships/image" Target="../media/image2905.png"/><Relationship Id="rId27" Type="http://schemas.openxmlformats.org/officeDocument/2006/relationships/image" Target="../media/image2945.png"/></Relationships>

</file>

<file path=ppt/slides/_rels/slide1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Relationship Id="rId3" Type="http://schemas.openxmlformats.org/officeDocument/2006/relationships/image" Target="../media/image4.png"/><Relationship Id="rId4" Type="http://schemas.openxmlformats.org/officeDocument/2006/relationships/image" Target="../media/image5.png"/><Relationship Id="rId5" Type="http://schemas.openxmlformats.org/officeDocument/2006/relationships/image" Target="../media/image6.png"/><Relationship Id="rId6" Type="http://schemas.openxmlformats.org/officeDocument/2006/relationships/image" Target="../media/image7.png"/><Relationship Id="rId7" Type="http://schemas.openxmlformats.org/officeDocument/2006/relationships/image" Target="../media/image8.png"/><Relationship Id="rId8" Type="http://schemas.openxmlformats.org/officeDocument/2006/relationships/image" Target="../media/image2881.png"/><Relationship Id="rId9" Type="http://schemas.openxmlformats.org/officeDocument/2006/relationships/image" Target="../media/image2882.png"/><Relationship Id="rId10" Type="http://schemas.openxmlformats.org/officeDocument/2006/relationships/image" Target="../media/image170.png"/><Relationship Id="rId11" Type="http://schemas.openxmlformats.org/officeDocument/2006/relationships/image" Target="../media/image171.png"/><Relationship Id="rId12" Type="http://schemas.openxmlformats.org/officeDocument/2006/relationships/image" Target="../media/image2947.png"/><Relationship Id="rId13" Type="http://schemas.openxmlformats.org/officeDocument/2006/relationships/image" Target="../media/image173.png"/><Relationship Id="rId14" Type="http://schemas.openxmlformats.org/officeDocument/2006/relationships/image" Target="../media/image2911.png"/><Relationship Id="rId15" Type="http://schemas.openxmlformats.org/officeDocument/2006/relationships/image" Target="../media/image2912.png"/><Relationship Id="rId16" Type="http://schemas.openxmlformats.org/officeDocument/2006/relationships/image" Target="../media/image2913.png"/><Relationship Id="rId17" Type="http://schemas.openxmlformats.org/officeDocument/2006/relationships/image" Target="../media/image2914.png"/><Relationship Id="rId18" Type="http://schemas.openxmlformats.org/officeDocument/2006/relationships/image" Target="../media/image2954.png"/><Relationship Id="rId19" Type="http://schemas.openxmlformats.org/officeDocument/2006/relationships/image" Target="../media/image2955.png"/><Relationship Id="rId20" Type="http://schemas.openxmlformats.org/officeDocument/2006/relationships/image" Target="../media/image2956.png"/><Relationship Id="rId21" Type="http://schemas.openxmlformats.org/officeDocument/2006/relationships/image" Target="../media/image2957.png"/><Relationship Id="rId22" Type="http://schemas.openxmlformats.org/officeDocument/2006/relationships/image" Target="../media/image2958.png"/><Relationship Id="rId23" Type="http://schemas.openxmlformats.org/officeDocument/2006/relationships/image" Target="../media/image2959.png"/><Relationship Id="rId24" Type="http://schemas.openxmlformats.org/officeDocument/2006/relationships/image" Target="../media/image2960.png"/><Relationship Id="rId25" Type="http://schemas.openxmlformats.org/officeDocument/2006/relationships/image" Target="../media/image2961.png"/><Relationship Id="rId26" Type="http://schemas.openxmlformats.org/officeDocument/2006/relationships/image" Target="../media/image2962.png"/><Relationship Id="rId27" Type="http://schemas.openxmlformats.org/officeDocument/2006/relationships/image" Target="../media/image2905.png"/><Relationship Id="rId28" Type="http://schemas.openxmlformats.org/officeDocument/2006/relationships/image" Target="../media/image2963.png"/></Relationships>

</file>

<file path=ppt/slides/_rels/slide1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Relationship Id="rId3" Type="http://schemas.openxmlformats.org/officeDocument/2006/relationships/image" Target="../media/image4.png"/><Relationship Id="rId4" Type="http://schemas.openxmlformats.org/officeDocument/2006/relationships/image" Target="../media/image5.png"/><Relationship Id="rId5" Type="http://schemas.openxmlformats.org/officeDocument/2006/relationships/image" Target="../media/image6.png"/><Relationship Id="rId6" Type="http://schemas.openxmlformats.org/officeDocument/2006/relationships/image" Target="../media/image7.png"/><Relationship Id="rId7" Type="http://schemas.openxmlformats.org/officeDocument/2006/relationships/image" Target="../media/image8.png"/><Relationship Id="rId8" Type="http://schemas.openxmlformats.org/officeDocument/2006/relationships/image" Target="../media/image2964.png"/><Relationship Id="rId9" Type="http://schemas.openxmlformats.org/officeDocument/2006/relationships/image" Target="../media/image2965.png"/><Relationship Id="rId10" Type="http://schemas.openxmlformats.org/officeDocument/2006/relationships/image" Target="../media/image170.png"/><Relationship Id="rId11" Type="http://schemas.openxmlformats.org/officeDocument/2006/relationships/image" Target="../media/image171.png"/></Relationships>

</file>

<file path=ppt/slides/_rels/slide1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Relationship Id="rId3" Type="http://schemas.openxmlformats.org/officeDocument/2006/relationships/image" Target="../media/image4.png"/><Relationship Id="rId4" Type="http://schemas.openxmlformats.org/officeDocument/2006/relationships/image" Target="../media/image5.png"/><Relationship Id="rId5" Type="http://schemas.openxmlformats.org/officeDocument/2006/relationships/image" Target="../media/image6.png"/><Relationship Id="rId6" Type="http://schemas.openxmlformats.org/officeDocument/2006/relationships/image" Target="../media/image7.png"/><Relationship Id="rId7" Type="http://schemas.openxmlformats.org/officeDocument/2006/relationships/image" Target="../media/image8.png"/><Relationship Id="rId8" Type="http://schemas.openxmlformats.org/officeDocument/2006/relationships/image" Target="../media/image2966.png"/><Relationship Id="rId9" Type="http://schemas.openxmlformats.org/officeDocument/2006/relationships/image" Target="../media/image2967.png"/><Relationship Id="rId10" Type="http://schemas.openxmlformats.org/officeDocument/2006/relationships/image" Target="../media/image2968.png"/><Relationship Id="rId11" Type="http://schemas.openxmlformats.org/officeDocument/2006/relationships/image" Target="../media/image2969.png"/><Relationship Id="rId12" Type="http://schemas.openxmlformats.org/officeDocument/2006/relationships/image" Target="../media/image2970.png"/><Relationship Id="rId13" Type="http://schemas.openxmlformats.org/officeDocument/2006/relationships/image" Target="../media/image2971.png"/><Relationship Id="rId14" Type="http://schemas.openxmlformats.org/officeDocument/2006/relationships/image" Target="../media/image2972.png"/><Relationship Id="rId15" Type="http://schemas.openxmlformats.org/officeDocument/2006/relationships/image" Target="../media/image2973.png"/><Relationship Id="rId16" Type="http://schemas.openxmlformats.org/officeDocument/2006/relationships/image" Target="../media/image2974.png"/><Relationship Id="rId17" Type="http://schemas.openxmlformats.org/officeDocument/2006/relationships/image" Target="../media/image2975.png"/><Relationship Id="rId18" Type="http://schemas.openxmlformats.org/officeDocument/2006/relationships/image" Target="../media/image2976.png"/><Relationship Id="rId19" Type="http://schemas.openxmlformats.org/officeDocument/2006/relationships/image" Target="../media/image170.png"/><Relationship Id="rId20" Type="http://schemas.openxmlformats.org/officeDocument/2006/relationships/image" Target="../media/image171.png"/><Relationship Id="rId21" Type="http://schemas.openxmlformats.org/officeDocument/2006/relationships/image" Target="../media/image2977.png"/><Relationship Id="rId22" Type="http://schemas.openxmlformats.org/officeDocument/2006/relationships/image" Target="../media/image254.png"/></Relationships>

</file>

<file path=ppt/slides/_rels/slide1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Relationship Id="rId3" Type="http://schemas.openxmlformats.org/officeDocument/2006/relationships/image" Target="../media/image4.png"/><Relationship Id="rId4" Type="http://schemas.openxmlformats.org/officeDocument/2006/relationships/image" Target="../media/image5.png"/><Relationship Id="rId5" Type="http://schemas.openxmlformats.org/officeDocument/2006/relationships/image" Target="../media/image6.png"/><Relationship Id="rId6" Type="http://schemas.openxmlformats.org/officeDocument/2006/relationships/image" Target="../media/image7.png"/><Relationship Id="rId7" Type="http://schemas.openxmlformats.org/officeDocument/2006/relationships/image" Target="../media/image8.png"/><Relationship Id="rId8" Type="http://schemas.openxmlformats.org/officeDocument/2006/relationships/image" Target="../media/image2978.png"/><Relationship Id="rId9" Type="http://schemas.openxmlformats.org/officeDocument/2006/relationships/image" Target="../media/image2979.png"/><Relationship Id="rId10" Type="http://schemas.openxmlformats.org/officeDocument/2006/relationships/image" Target="../media/image170.png"/><Relationship Id="rId11" Type="http://schemas.openxmlformats.org/officeDocument/2006/relationships/image" Target="../media/image171.png"/><Relationship Id="rId12" Type="http://schemas.openxmlformats.org/officeDocument/2006/relationships/image" Target="../media/image2977.png"/><Relationship Id="rId13" Type="http://schemas.openxmlformats.org/officeDocument/2006/relationships/image" Target="../media/image254.png"/><Relationship Id="rId14" Type="http://schemas.openxmlformats.org/officeDocument/2006/relationships/image" Target="../media/image2980.png"/><Relationship Id="rId15" Type="http://schemas.openxmlformats.org/officeDocument/2006/relationships/image" Target="../media/image173.png"/><Relationship Id="rId16" Type="http://schemas.openxmlformats.org/officeDocument/2006/relationships/image" Target="../media/image2981.png"/><Relationship Id="rId17" Type="http://schemas.openxmlformats.org/officeDocument/2006/relationships/image" Target="../media/image2982.png"/><Relationship Id="rId18" Type="http://schemas.openxmlformats.org/officeDocument/2006/relationships/image" Target="../media/image2983.png"/><Relationship Id="rId19" Type="http://schemas.openxmlformats.org/officeDocument/2006/relationships/image" Target="../media/image2984.png"/><Relationship Id="rId20" Type="http://schemas.openxmlformats.org/officeDocument/2006/relationships/image" Target="../media/image2985.png"/><Relationship Id="rId21" Type="http://schemas.openxmlformats.org/officeDocument/2006/relationships/image" Target="../media/image2453.png"/><Relationship Id="rId22" Type="http://schemas.openxmlformats.org/officeDocument/2006/relationships/image" Target="../media/image2986.png"/><Relationship Id="rId23" Type="http://schemas.openxmlformats.org/officeDocument/2006/relationships/image" Target="../media/image2987.png"/><Relationship Id="rId24" Type="http://schemas.openxmlformats.org/officeDocument/2006/relationships/image" Target="../media/image2988.png"/><Relationship Id="rId25" Type="http://schemas.openxmlformats.org/officeDocument/2006/relationships/image" Target="../media/image2989.png"/><Relationship Id="rId26" Type="http://schemas.openxmlformats.org/officeDocument/2006/relationships/image" Target="../media/image2990.png"/><Relationship Id="rId27" Type="http://schemas.openxmlformats.org/officeDocument/2006/relationships/image" Target="../media/image2991.png"/><Relationship Id="rId28" Type="http://schemas.openxmlformats.org/officeDocument/2006/relationships/image" Target="../media/image2992.png"/><Relationship Id="rId29" Type="http://schemas.openxmlformats.org/officeDocument/2006/relationships/image" Target="../media/image2993.png"/><Relationship Id="rId30" Type="http://schemas.openxmlformats.org/officeDocument/2006/relationships/image" Target="../media/image2994.png"/><Relationship Id="rId31" Type="http://schemas.openxmlformats.org/officeDocument/2006/relationships/image" Target="../media/image2995.png"/><Relationship Id="rId32" Type="http://schemas.openxmlformats.org/officeDocument/2006/relationships/image" Target="../media/image2996.png"/><Relationship Id="rId33" Type="http://schemas.openxmlformats.org/officeDocument/2006/relationships/image" Target="../media/image2997.png"/><Relationship Id="rId34" Type="http://schemas.openxmlformats.org/officeDocument/2006/relationships/image" Target="../media/image2998.png"/><Relationship Id="rId35" Type="http://schemas.openxmlformats.org/officeDocument/2006/relationships/image" Target="../media/image2999.png"/><Relationship Id="rId36" Type="http://schemas.openxmlformats.org/officeDocument/2006/relationships/image" Target="../media/image3000.png"/><Relationship Id="rId37" Type="http://schemas.openxmlformats.org/officeDocument/2006/relationships/image" Target="../media/image3001.png"/><Relationship Id="rId38" Type="http://schemas.openxmlformats.org/officeDocument/2006/relationships/image" Target="../media/image3002.png"/><Relationship Id="rId39" Type="http://schemas.openxmlformats.org/officeDocument/2006/relationships/image" Target="../media/image3003.png"/><Relationship Id="rId40" Type="http://schemas.openxmlformats.org/officeDocument/2006/relationships/image" Target="../media/image3004.png"/><Relationship Id="rId41" Type="http://schemas.openxmlformats.org/officeDocument/2006/relationships/image" Target="../media/image3005.png"/><Relationship Id="rId42" Type="http://schemas.openxmlformats.org/officeDocument/2006/relationships/image" Target="../media/image3006.png"/><Relationship Id="rId43" Type="http://schemas.openxmlformats.org/officeDocument/2006/relationships/image" Target="../media/image3007.png"/><Relationship Id="rId44" Type="http://schemas.openxmlformats.org/officeDocument/2006/relationships/image" Target="../media/image3008.png"/></Relationships>

</file>

<file path=ppt/slides/_rels/slide1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Relationship Id="rId3" Type="http://schemas.openxmlformats.org/officeDocument/2006/relationships/image" Target="../media/image4.png"/><Relationship Id="rId4" Type="http://schemas.openxmlformats.org/officeDocument/2006/relationships/image" Target="../media/image5.png"/><Relationship Id="rId5" Type="http://schemas.openxmlformats.org/officeDocument/2006/relationships/image" Target="../media/image6.png"/><Relationship Id="rId6" Type="http://schemas.openxmlformats.org/officeDocument/2006/relationships/image" Target="../media/image7.png"/><Relationship Id="rId7" Type="http://schemas.openxmlformats.org/officeDocument/2006/relationships/image" Target="../media/image8.png"/><Relationship Id="rId8" Type="http://schemas.openxmlformats.org/officeDocument/2006/relationships/image" Target="../media/image2978.png"/><Relationship Id="rId9" Type="http://schemas.openxmlformats.org/officeDocument/2006/relationships/image" Target="../media/image2979.png"/><Relationship Id="rId10" Type="http://schemas.openxmlformats.org/officeDocument/2006/relationships/image" Target="../media/image170.png"/><Relationship Id="rId11" Type="http://schemas.openxmlformats.org/officeDocument/2006/relationships/image" Target="../media/image171.png"/><Relationship Id="rId12" Type="http://schemas.openxmlformats.org/officeDocument/2006/relationships/image" Target="../media/image3009.png"/><Relationship Id="rId13" Type="http://schemas.openxmlformats.org/officeDocument/2006/relationships/image" Target="../media/image254.png"/><Relationship Id="rId14" Type="http://schemas.openxmlformats.org/officeDocument/2006/relationships/image" Target="../media/image3010.png"/><Relationship Id="rId15" Type="http://schemas.openxmlformats.org/officeDocument/2006/relationships/image" Target="../media/image173.png"/><Relationship Id="rId16" Type="http://schemas.openxmlformats.org/officeDocument/2006/relationships/image" Target="../media/image2981.png"/><Relationship Id="rId17" Type="http://schemas.openxmlformats.org/officeDocument/2006/relationships/image" Target="../media/image2982.png"/><Relationship Id="rId18" Type="http://schemas.openxmlformats.org/officeDocument/2006/relationships/image" Target="../media/image2983.png"/><Relationship Id="rId19" Type="http://schemas.openxmlformats.org/officeDocument/2006/relationships/image" Target="../media/image2984.png"/><Relationship Id="rId20" Type="http://schemas.openxmlformats.org/officeDocument/2006/relationships/image" Target="../media/image2985.png"/><Relationship Id="rId21" Type="http://schemas.openxmlformats.org/officeDocument/2006/relationships/image" Target="../media/image2453.png"/><Relationship Id="rId22" Type="http://schemas.openxmlformats.org/officeDocument/2006/relationships/image" Target="../media/image3011.png"/><Relationship Id="rId23" Type="http://schemas.openxmlformats.org/officeDocument/2006/relationships/image" Target="../media/image3012.png"/><Relationship Id="rId24" Type="http://schemas.openxmlformats.org/officeDocument/2006/relationships/image" Target="../media/image3013.png"/><Relationship Id="rId25" Type="http://schemas.openxmlformats.org/officeDocument/2006/relationships/image" Target="../media/image3014.png"/><Relationship Id="rId26" Type="http://schemas.openxmlformats.org/officeDocument/2006/relationships/image" Target="../media/image3015.png"/><Relationship Id="rId27" Type="http://schemas.openxmlformats.org/officeDocument/2006/relationships/image" Target="../media/image3016.png"/><Relationship Id="rId28" Type="http://schemas.openxmlformats.org/officeDocument/2006/relationships/image" Target="../media/image3017.png"/><Relationship Id="rId29" Type="http://schemas.openxmlformats.org/officeDocument/2006/relationships/image" Target="../media/image3018.png"/><Relationship Id="rId30" Type="http://schemas.openxmlformats.org/officeDocument/2006/relationships/image" Target="../media/image3019.png"/><Relationship Id="rId31" Type="http://schemas.openxmlformats.org/officeDocument/2006/relationships/image" Target="../media/image3020.png"/><Relationship Id="rId32" Type="http://schemas.openxmlformats.org/officeDocument/2006/relationships/image" Target="../media/image3021.png"/><Relationship Id="rId33" Type="http://schemas.openxmlformats.org/officeDocument/2006/relationships/image" Target="../media/image3022.png"/><Relationship Id="rId34" Type="http://schemas.openxmlformats.org/officeDocument/2006/relationships/image" Target="../media/image3023.png"/><Relationship Id="rId35" Type="http://schemas.openxmlformats.org/officeDocument/2006/relationships/image" Target="../media/image3024.png"/><Relationship Id="rId36" Type="http://schemas.openxmlformats.org/officeDocument/2006/relationships/image" Target="../media/image3025.png"/><Relationship Id="rId37" Type="http://schemas.openxmlformats.org/officeDocument/2006/relationships/image" Target="../media/image3026.png"/><Relationship Id="rId38" Type="http://schemas.openxmlformats.org/officeDocument/2006/relationships/image" Target="../media/image3027.png"/><Relationship Id="rId39" Type="http://schemas.openxmlformats.org/officeDocument/2006/relationships/image" Target="../media/image3028.png"/><Relationship Id="rId40" Type="http://schemas.openxmlformats.org/officeDocument/2006/relationships/image" Target="../media/image3029.png"/><Relationship Id="rId41" Type="http://schemas.openxmlformats.org/officeDocument/2006/relationships/image" Target="../media/image3030.png"/><Relationship Id="rId42" Type="http://schemas.openxmlformats.org/officeDocument/2006/relationships/image" Target="../media/image3031.png"/><Relationship Id="rId43" Type="http://schemas.openxmlformats.org/officeDocument/2006/relationships/image" Target="../media/image3032.png"/><Relationship Id="rId44" Type="http://schemas.openxmlformats.org/officeDocument/2006/relationships/image" Target="../media/image3005.png"/><Relationship Id="rId45" Type="http://schemas.openxmlformats.org/officeDocument/2006/relationships/image" Target="../media/image3033.png"/><Relationship Id="rId46" Type="http://schemas.openxmlformats.org/officeDocument/2006/relationships/image" Target="../media/image3034.png"/><Relationship Id="rId47" Type="http://schemas.openxmlformats.org/officeDocument/2006/relationships/image" Target="../media/image3035.png"/></Relationships>

</file>

<file path=ppt/slides/_rels/slide1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Relationship Id="rId3" Type="http://schemas.openxmlformats.org/officeDocument/2006/relationships/image" Target="../media/image4.png"/><Relationship Id="rId4" Type="http://schemas.openxmlformats.org/officeDocument/2006/relationships/image" Target="../media/image5.png"/><Relationship Id="rId5" Type="http://schemas.openxmlformats.org/officeDocument/2006/relationships/image" Target="../media/image6.png"/><Relationship Id="rId6" Type="http://schemas.openxmlformats.org/officeDocument/2006/relationships/image" Target="../media/image7.png"/><Relationship Id="rId7" Type="http://schemas.openxmlformats.org/officeDocument/2006/relationships/image" Target="../media/image8.png"/><Relationship Id="rId8" Type="http://schemas.openxmlformats.org/officeDocument/2006/relationships/image" Target="../media/image2978.png"/><Relationship Id="rId9" Type="http://schemas.openxmlformats.org/officeDocument/2006/relationships/image" Target="../media/image2979.png"/><Relationship Id="rId10" Type="http://schemas.openxmlformats.org/officeDocument/2006/relationships/image" Target="../media/image170.png"/><Relationship Id="rId11" Type="http://schemas.openxmlformats.org/officeDocument/2006/relationships/image" Target="../media/image171.png"/><Relationship Id="rId12" Type="http://schemas.openxmlformats.org/officeDocument/2006/relationships/image" Target="../media/image3036.png"/><Relationship Id="rId13" Type="http://schemas.openxmlformats.org/officeDocument/2006/relationships/image" Target="../media/image254.png"/><Relationship Id="rId14" Type="http://schemas.openxmlformats.org/officeDocument/2006/relationships/image" Target="../media/image3037.png"/><Relationship Id="rId15" Type="http://schemas.openxmlformats.org/officeDocument/2006/relationships/image" Target="../media/image173.png"/><Relationship Id="rId16" Type="http://schemas.openxmlformats.org/officeDocument/2006/relationships/image" Target="../media/image2981.png"/><Relationship Id="rId17" Type="http://schemas.openxmlformats.org/officeDocument/2006/relationships/image" Target="../media/image2982.png"/><Relationship Id="rId18" Type="http://schemas.openxmlformats.org/officeDocument/2006/relationships/image" Target="../media/image2983.png"/><Relationship Id="rId19" Type="http://schemas.openxmlformats.org/officeDocument/2006/relationships/image" Target="../media/image2984.png"/><Relationship Id="rId20" Type="http://schemas.openxmlformats.org/officeDocument/2006/relationships/image" Target="../media/image2985.png"/><Relationship Id="rId21" Type="http://schemas.openxmlformats.org/officeDocument/2006/relationships/image" Target="../media/image2453.png"/><Relationship Id="rId22" Type="http://schemas.openxmlformats.org/officeDocument/2006/relationships/image" Target="../media/image3038.png"/><Relationship Id="rId23" Type="http://schemas.openxmlformats.org/officeDocument/2006/relationships/image" Target="../media/image3039.png"/><Relationship Id="rId24" Type="http://schemas.openxmlformats.org/officeDocument/2006/relationships/image" Target="../media/image3040.png"/><Relationship Id="rId25" Type="http://schemas.openxmlformats.org/officeDocument/2006/relationships/image" Target="../media/image3041.png"/><Relationship Id="rId26" Type="http://schemas.openxmlformats.org/officeDocument/2006/relationships/image" Target="../media/image3042.png"/><Relationship Id="rId27" Type="http://schemas.openxmlformats.org/officeDocument/2006/relationships/image" Target="../media/image3043.png"/><Relationship Id="rId28" Type="http://schemas.openxmlformats.org/officeDocument/2006/relationships/image" Target="../media/image3044.png"/><Relationship Id="rId29" Type="http://schemas.openxmlformats.org/officeDocument/2006/relationships/image" Target="../media/image3045.png"/><Relationship Id="rId30" Type="http://schemas.openxmlformats.org/officeDocument/2006/relationships/image" Target="../media/image3046.png"/><Relationship Id="rId31" Type="http://schemas.openxmlformats.org/officeDocument/2006/relationships/image" Target="../media/image3047.png"/><Relationship Id="rId32" Type="http://schemas.openxmlformats.org/officeDocument/2006/relationships/image" Target="../media/image3048.png"/><Relationship Id="rId33" Type="http://schemas.openxmlformats.org/officeDocument/2006/relationships/image" Target="../media/image3049.png"/><Relationship Id="rId34" Type="http://schemas.openxmlformats.org/officeDocument/2006/relationships/image" Target="../media/image3050.png"/><Relationship Id="rId35" Type="http://schemas.openxmlformats.org/officeDocument/2006/relationships/image" Target="../media/image3051.png"/><Relationship Id="rId36" Type="http://schemas.openxmlformats.org/officeDocument/2006/relationships/image" Target="../media/image3052.png"/><Relationship Id="rId37" Type="http://schemas.openxmlformats.org/officeDocument/2006/relationships/image" Target="../media/image3053.png"/><Relationship Id="rId38" Type="http://schemas.openxmlformats.org/officeDocument/2006/relationships/image" Target="../media/image3054.png"/><Relationship Id="rId39" Type="http://schemas.openxmlformats.org/officeDocument/2006/relationships/image" Target="../media/image3055.png"/><Relationship Id="rId40" Type="http://schemas.openxmlformats.org/officeDocument/2006/relationships/image" Target="../media/image3056.png"/><Relationship Id="rId41" Type="http://schemas.openxmlformats.org/officeDocument/2006/relationships/image" Target="../media/image3057.png"/><Relationship Id="rId42" Type="http://schemas.openxmlformats.org/officeDocument/2006/relationships/image" Target="../media/image3058.png"/><Relationship Id="rId43" Type="http://schemas.openxmlformats.org/officeDocument/2006/relationships/image" Target="../media/image3059.png"/><Relationship Id="rId44" Type="http://schemas.openxmlformats.org/officeDocument/2006/relationships/image" Target="../media/image3060.png"/><Relationship Id="rId45" Type="http://schemas.openxmlformats.org/officeDocument/2006/relationships/image" Target="../media/image3061.png"/><Relationship Id="rId46" Type="http://schemas.openxmlformats.org/officeDocument/2006/relationships/image" Target="../media/image3062.png"/><Relationship Id="rId47" Type="http://schemas.openxmlformats.org/officeDocument/2006/relationships/image" Target="../media/image3063.png"/><Relationship Id="rId48" Type="http://schemas.openxmlformats.org/officeDocument/2006/relationships/image" Target="../media/image3064.png"/><Relationship Id="rId49" Type="http://schemas.openxmlformats.org/officeDocument/2006/relationships/image" Target="../media/image3065.png"/><Relationship Id="rId50" Type="http://schemas.openxmlformats.org/officeDocument/2006/relationships/image" Target="../media/image3034.png"/><Relationship Id="rId51" Type="http://schemas.openxmlformats.org/officeDocument/2006/relationships/image" Target="../media/image3066.png"/></Relationships>

</file>

<file path=ppt/slides/_rels/slide1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2978.png"/><Relationship Id="rId3" Type="http://schemas.openxmlformats.org/officeDocument/2006/relationships/image" Target="../media/image2979.png"/><Relationship Id="rId4" Type="http://schemas.openxmlformats.org/officeDocument/2006/relationships/image" Target="../media/image170.png"/><Relationship Id="rId5" Type="http://schemas.openxmlformats.org/officeDocument/2006/relationships/image" Target="../media/image171.png"/><Relationship Id="rId6" Type="http://schemas.openxmlformats.org/officeDocument/2006/relationships/image" Target="../media/image3067.png"/><Relationship Id="rId7" Type="http://schemas.openxmlformats.org/officeDocument/2006/relationships/image" Target="../media/image254.png"/><Relationship Id="rId8" Type="http://schemas.openxmlformats.org/officeDocument/2006/relationships/image" Target="../media/image3068.png"/><Relationship Id="rId9" Type="http://schemas.openxmlformats.org/officeDocument/2006/relationships/image" Target="../media/image173.png"/><Relationship Id="rId10" Type="http://schemas.openxmlformats.org/officeDocument/2006/relationships/image" Target="../media/image2981.png"/><Relationship Id="rId11" Type="http://schemas.openxmlformats.org/officeDocument/2006/relationships/image" Target="../media/image2982.png"/><Relationship Id="rId12" Type="http://schemas.openxmlformats.org/officeDocument/2006/relationships/image" Target="../media/image2983.png"/><Relationship Id="rId13" Type="http://schemas.openxmlformats.org/officeDocument/2006/relationships/image" Target="../media/image2984.png"/><Relationship Id="rId14" Type="http://schemas.openxmlformats.org/officeDocument/2006/relationships/image" Target="../media/image2985.png"/><Relationship Id="rId15" Type="http://schemas.openxmlformats.org/officeDocument/2006/relationships/image" Target="../media/image2453.png"/><Relationship Id="rId16" Type="http://schemas.openxmlformats.org/officeDocument/2006/relationships/image" Target="../media/image2177.png"/><Relationship Id="rId17" Type="http://schemas.openxmlformats.org/officeDocument/2006/relationships/image" Target="../media/image3069.png"/><Relationship Id="rId18" Type="http://schemas.openxmlformats.org/officeDocument/2006/relationships/image" Target="../media/image3070.png"/><Relationship Id="rId19" Type="http://schemas.openxmlformats.org/officeDocument/2006/relationships/image" Target="../media/image3071.png"/><Relationship Id="rId20" Type="http://schemas.openxmlformats.org/officeDocument/2006/relationships/image" Target="../media/image3042.png"/><Relationship Id="rId21" Type="http://schemas.openxmlformats.org/officeDocument/2006/relationships/image" Target="../media/image3072.png"/><Relationship Id="rId22" Type="http://schemas.openxmlformats.org/officeDocument/2006/relationships/image" Target="../media/image3073.png"/><Relationship Id="rId23" Type="http://schemas.openxmlformats.org/officeDocument/2006/relationships/image" Target="../media/image3074.png"/><Relationship Id="rId24" Type="http://schemas.openxmlformats.org/officeDocument/2006/relationships/image" Target="../media/image3075.png"/><Relationship Id="rId25" Type="http://schemas.openxmlformats.org/officeDocument/2006/relationships/image" Target="../media/image3076.png"/><Relationship Id="rId26" Type="http://schemas.openxmlformats.org/officeDocument/2006/relationships/image" Target="../media/image3077.png"/><Relationship Id="rId27" Type="http://schemas.openxmlformats.org/officeDocument/2006/relationships/image" Target="../media/image3078.png"/><Relationship Id="rId28" Type="http://schemas.openxmlformats.org/officeDocument/2006/relationships/image" Target="../media/image3079.png"/><Relationship Id="rId29" Type="http://schemas.openxmlformats.org/officeDocument/2006/relationships/image" Target="../media/image3080.png"/><Relationship Id="rId30" Type="http://schemas.openxmlformats.org/officeDocument/2006/relationships/image" Target="../media/image3081.png"/><Relationship Id="rId31" Type="http://schemas.openxmlformats.org/officeDocument/2006/relationships/image" Target="../media/image3082.png"/><Relationship Id="rId32" Type="http://schemas.openxmlformats.org/officeDocument/2006/relationships/image" Target="../media/image3083.png"/><Relationship Id="rId33" Type="http://schemas.openxmlformats.org/officeDocument/2006/relationships/image" Target="../media/image3084.png"/><Relationship Id="rId34" Type="http://schemas.openxmlformats.org/officeDocument/2006/relationships/image" Target="../media/image3085.png"/><Relationship Id="rId35" Type="http://schemas.openxmlformats.org/officeDocument/2006/relationships/image" Target="../media/image3086.png"/><Relationship Id="rId36" Type="http://schemas.openxmlformats.org/officeDocument/2006/relationships/image" Target="../media/image3087.png"/><Relationship Id="rId37" Type="http://schemas.openxmlformats.org/officeDocument/2006/relationships/image" Target="../media/image3088.png"/><Relationship Id="rId38" Type="http://schemas.openxmlformats.org/officeDocument/2006/relationships/image" Target="../media/image3089.png"/><Relationship Id="rId39" Type="http://schemas.openxmlformats.org/officeDocument/2006/relationships/image" Target="../media/image3090.png"/><Relationship Id="rId40" Type="http://schemas.openxmlformats.org/officeDocument/2006/relationships/image" Target="../media/image3091.png"/><Relationship Id="rId41" Type="http://schemas.openxmlformats.org/officeDocument/2006/relationships/image" Target="../media/image3092.png"/><Relationship Id="rId42" Type="http://schemas.openxmlformats.org/officeDocument/2006/relationships/image" Target="../media/image3093.png"/><Relationship Id="rId43" Type="http://schemas.openxmlformats.org/officeDocument/2006/relationships/image" Target="../media/image3094.png"/><Relationship Id="rId44" Type="http://schemas.openxmlformats.org/officeDocument/2006/relationships/image" Target="../media/image3095.png"/><Relationship Id="rId45" Type="http://schemas.openxmlformats.org/officeDocument/2006/relationships/image" Target="../media/image3096.png"/><Relationship Id="rId46" Type="http://schemas.openxmlformats.org/officeDocument/2006/relationships/image" Target="../media/image3097.png"/><Relationship Id="rId47" Type="http://schemas.openxmlformats.org/officeDocument/2006/relationships/image" Target="../media/image3098.png"/><Relationship Id="rId48" Type="http://schemas.openxmlformats.org/officeDocument/2006/relationships/image" Target="../media/image3099.png"/><Relationship Id="rId49" Type="http://schemas.openxmlformats.org/officeDocument/2006/relationships/image" Target="../media/image3100.png"/><Relationship Id="rId50" Type="http://schemas.openxmlformats.org/officeDocument/2006/relationships/image" Target="../media/image3101.png"/></Relationships>

</file>

<file path=ppt/slides/_rels/slide1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2978.png"/><Relationship Id="rId3" Type="http://schemas.openxmlformats.org/officeDocument/2006/relationships/image" Target="../media/image2979.png"/><Relationship Id="rId4" Type="http://schemas.openxmlformats.org/officeDocument/2006/relationships/image" Target="../media/image170.png"/><Relationship Id="rId5" Type="http://schemas.openxmlformats.org/officeDocument/2006/relationships/image" Target="../media/image171.png"/><Relationship Id="rId6" Type="http://schemas.openxmlformats.org/officeDocument/2006/relationships/image" Target="../media/image3102.png"/><Relationship Id="rId7" Type="http://schemas.openxmlformats.org/officeDocument/2006/relationships/image" Target="../media/image254.png"/><Relationship Id="rId8" Type="http://schemas.openxmlformats.org/officeDocument/2006/relationships/image" Target="../media/image3103.png"/><Relationship Id="rId9" Type="http://schemas.openxmlformats.org/officeDocument/2006/relationships/image" Target="../media/image173.png"/><Relationship Id="rId10" Type="http://schemas.openxmlformats.org/officeDocument/2006/relationships/image" Target="../media/image2981.png"/><Relationship Id="rId11" Type="http://schemas.openxmlformats.org/officeDocument/2006/relationships/image" Target="../media/image2982.png"/><Relationship Id="rId12" Type="http://schemas.openxmlformats.org/officeDocument/2006/relationships/image" Target="../media/image2983.png"/><Relationship Id="rId13" Type="http://schemas.openxmlformats.org/officeDocument/2006/relationships/image" Target="../media/image2984.png"/><Relationship Id="rId14" Type="http://schemas.openxmlformats.org/officeDocument/2006/relationships/image" Target="../media/image2985.png"/><Relationship Id="rId15" Type="http://schemas.openxmlformats.org/officeDocument/2006/relationships/image" Target="../media/image2453.png"/><Relationship Id="rId16" Type="http://schemas.openxmlformats.org/officeDocument/2006/relationships/image" Target="../media/image3104.png"/><Relationship Id="rId17" Type="http://schemas.openxmlformats.org/officeDocument/2006/relationships/image" Target="../media/image3105.png"/><Relationship Id="rId18" Type="http://schemas.openxmlformats.org/officeDocument/2006/relationships/image" Target="../media/image3106.png"/><Relationship Id="rId19" Type="http://schemas.openxmlformats.org/officeDocument/2006/relationships/image" Target="../media/image3107.png"/><Relationship Id="rId20" Type="http://schemas.openxmlformats.org/officeDocument/2006/relationships/image" Target="../media/image3015.png"/><Relationship Id="rId21" Type="http://schemas.openxmlformats.org/officeDocument/2006/relationships/image" Target="../media/image3108.png"/><Relationship Id="rId22" Type="http://schemas.openxmlformats.org/officeDocument/2006/relationships/image" Target="../media/image3109.png"/><Relationship Id="rId23" Type="http://schemas.openxmlformats.org/officeDocument/2006/relationships/image" Target="../media/image3110.png"/><Relationship Id="rId24" Type="http://schemas.openxmlformats.org/officeDocument/2006/relationships/image" Target="../media/image3111.png"/><Relationship Id="rId25" Type="http://schemas.openxmlformats.org/officeDocument/2006/relationships/image" Target="../media/image3112.png"/><Relationship Id="rId26" Type="http://schemas.openxmlformats.org/officeDocument/2006/relationships/image" Target="../media/image3113.png"/><Relationship Id="rId27" Type="http://schemas.openxmlformats.org/officeDocument/2006/relationships/image" Target="../media/image3114.png"/><Relationship Id="rId28" Type="http://schemas.openxmlformats.org/officeDocument/2006/relationships/image" Target="../media/image3115.png"/><Relationship Id="rId29" Type="http://schemas.openxmlformats.org/officeDocument/2006/relationships/image" Target="../media/image3116.png"/><Relationship Id="rId30" Type="http://schemas.openxmlformats.org/officeDocument/2006/relationships/image" Target="../media/image3117.png"/><Relationship Id="rId31" Type="http://schemas.openxmlformats.org/officeDocument/2006/relationships/image" Target="../media/image3118.png"/><Relationship Id="rId32" Type="http://schemas.openxmlformats.org/officeDocument/2006/relationships/image" Target="../media/image3119.png"/><Relationship Id="rId33" Type="http://schemas.openxmlformats.org/officeDocument/2006/relationships/image" Target="../media/image3120.png"/><Relationship Id="rId34" Type="http://schemas.openxmlformats.org/officeDocument/2006/relationships/image" Target="../media/image3121.png"/><Relationship Id="rId35" Type="http://schemas.openxmlformats.org/officeDocument/2006/relationships/image" Target="../media/image3122.png"/><Relationship Id="rId36" Type="http://schemas.openxmlformats.org/officeDocument/2006/relationships/image" Target="../media/image3123.png"/><Relationship Id="rId37" Type="http://schemas.openxmlformats.org/officeDocument/2006/relationships/image" Target="../media/image3124.png"/><Relationship Id="rId38" Type="http://schemas.openxmlformats.org/officeDocument/2006/relationships/image" Target="../media/image3125.png"/><Relationship Id="rId39" Type="http://schemas.openxmlformats.org/officeDocument/2006/relationships/image" Target="../media/image3126.png"/><Relationship Id="rId40" Type="http://schemas.openxmlformats.org/officeDocument/2006/relationships/image" Target="../media/image3127.png"/><Relationship Id="rId41" Type="http://schemas.openxmlformats.org/officeDocument/2006/relationships/image" Target="../media/image3128.png"/><Relationship Id="rId42" Type="http://schemas.openxmlformats.org/officeDocument/2006/relationships/image" Target="../media/image3129.png"/><Relationship Id="rId43" Type="http://schemas.openxmlformats.org/officeDocument/2006/relationships/image" Target="../media/image3130.png"/><Relationship Id="rId44" Type="http://schemas.openxmlformats.org/officeDocument/2006/relationships/image" Target="../media/image3131.png"/><Relationship Id="rId45" Type="http://schemas.openxmlformats.org/officeDocument/2006/relationships/image" Target="../media/image3132.png"/><Relationship Id="rId46" Type="http://schemas.openxmlformats.org/officeDocument/2006/relationships/image" Target="../media/image3133.png"/><Relationship Id="rId47" Type="http://schemas.openxmlformats.org/officeDocument/2006/relationships/image" Target="../media/image3134.png"/><Relationship Id="rId48" Type="http://schemas.openxmlformats.org/officeDocument/2006/relationships/image" Target="../media/image3135.png"/><Relationship Id="rId49" Type="http://schemas.openxmlformats.org/officeDocument/2006/relationships/image" Target="../media/image3136.png"/><Relationship Id="rId50" Type="http://schemas.openxmlformats.org/officeDocument/2006/relationships/image" Target="../media/image3100.png"/><Relationship Id="rId51" Type="http://schemas.openxmlformats.org/officeDocument/2006/relationships/image" Target="../media/image3101.png"/></Relationships>
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Relationship Id="rId3" Type="http://schemas.openxmlformats.org/officeDocument/2006/relationships/image" Target="../media/image4.png"/><Relationship Id="rId4" Type="http://schemas.openxmlformats.org/officeDocument/2006/relationships/image" Target="../media/image5.png"/><Relationship Id="rId5" Type="http://schemas.openxmlformats.org/officeDocument/2006/relationships/image" Target="../media/image6.png"/><Relationship Id="rId6" Type="http://schemas.openxmlformats.org/officeDocument/2006/relationships/image" Target="../media/image7.png"/><Relationship Id="rId7" Type="http://schemas.openxmlformats.org/officeDocument/2006/relationships/image" Target="../media/image8.png"/><Relationship Id="rId8" Type="http://schemas.openxmlformats.org/officeDocument/2006/relationships/image" Target="../media/image476.png"/><Relationship Id="rId9" Type="http://schemas.openxmlformats.org/officeDocument/2006/relationships/image" Target="../media/image477.png"/><Relationship Id="rId10" Type="http://schemas.openxmlformats.org/officeDocument/2006/relationships/image" Target="../media/image478.png"/><Relationship Id="rId11" Type="http://schemas.openxmlformats.org/officeDocument/2006/relationships/image" Target="../media/image479.png"/><Relationship Id="rId12" Type="http://schemas.openxmlformats.org/officeDocument/2006/relationships/image" Target="../media/image480.png"/><Relationship Id="rId13" Type="http://schemas.openxmlformats.org/officeDocument/2006/relationships/image" Target="../media/image481.png"/><Relationship Id="rId14" Type="http://schemas.openxmlformats.org/officeDocument/2006/relationships/image" Target="../media/image482.png"/><Relationship Id="rId15" Type="http://schemas.openxmlformats.org/officeDocument/2006/relationships/image" Target="../media/image483.png"/><Relationship Id="rId16" Type="http://schemas.openxmlformats.org/officeDocument/2006/relationships/image" Target="../media/image441.png"/><Relationship Id="rId17" Type="http://schemas.openxmlformats.org/officeDocument/2006/relationships/image" Target="../media/image170.png"/><Relationship Id="rId18" Type="http://schemas.openxmlformats.org/officeDocument/2006/relationships/image" Target="../media/image171.png"/><Relationship Id="rId19" Type="http://schemas.openxmlformats.org/officeDocument/2006/relationships/image" Target="../media/image484.png"/><Relationship Id="rId20" Type="http://schemas.openxmlformats.org/officeDocument/2006/relationships/image" Target="../media/image254.png"/></Relationships>

</file>

<file path=ppt/slides/_rels/slide1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Relationship Id="rId3" Type="http://schemas.openxmlformats.org/officeDocument/2006/relationships/image" Target="../media/image4.png"/><Relationship Id="rId4" Type="http://schemas.openxmlformats.org/officeDocument/2006/relationships/image" Target="../media/image5.png"/><Relationship Id="rId5" Type="http://schemas.openxmlformats.org/officeDocument/2006/relationships/image" Target="../media/image6.png"/><Relationship Id="rId6" Type="http://schemas.openxmlformats.org/officeDocument/2006/relationships/image" Target="../media/image7.png"/><Relationship Id="rId7" Type="http://schemas.openxmlformats.org/officeDocument/2006/relationships/image" Target="../media/image8.png"/><Relationship Id="rId8" Type="http://schemas.openxmlformats.org/officeDocument/2006/relationships/image" Target="../media/image2978.png"/><Relationship Id="rId9" Type="http://schemas.openxmlformats.org/officeDocument/2006/relationships/image" Target="../media/image2979.png"/><Relationship Id="rId10" Type="http://schemas.openxmlformats.org/officeDocument/2006/relationships/image" Target="../media/image170.png"/><Relationship Id="rId11" Type="http://schemas.openxmlformats.org/officeDocument/2006/relationships/image" Target="../media/image171.png"/><Relationship Id="rId12" Type="http://schemas.openxmlformats.org/officeDocument/2006/relationships/image" Target="../media/image3137.png"/><Relationship Id="rId13" Type="http://schemas.openxmlformats.org/officeDocument/2006/relationships/image" Target="../media/image254.png"/><Relationship Id="rId14" Type="http://schemas.openxmlformats.org/officeDocument/2006/relationships/image" Target="../media/image3138.png"/><Relationship Id="rId15" Type="http://schemas.openxmlformats.org/officeDocument/2006/relationships/image" Target="../media/image173.png"/><Relationship Id="rId16" Type="http://schemas.openxmlformats.org/officeDocument/2006/relationships/image" Target="../media/image2981.png"/><Relationship Id="rId17" Type="http://schemas.openxmlformats.org/officeDocument/2006/relationships/image" Target="../media/image2982.png"/><Relationship Id="rId18" Type="http://schemas.openxmlformats.org/officeDocument/2006/relationships/image" Target="../media/image2983.png"/><Relationship Id="rId19" Type="http://schemas.openxmlformats.org/officeDocument/2006/relationships/image" Target="../media/image2984.png"/><Relationship Id="rId20" Type="http://schemas.openxmlformats.org/officeDocument/2006/relationships/image" Target="../media/image2985.png"/><Relationship Id="rId21" Type="http://schemas.openxmlformats.org/officeDocument/2006/relationships/image" Target="../media/image2453.png"/><Relationship Id="rId22" Type="http://schemas.openxmlformats.org/officeDocument/2006/relationships/image" Target="../media/image3139.png"/><Relationship Id="rId23" Type="http://schemas.openxmlformats.org/officeDocument/2006/relationships/image" Target="../media/image3140.png"/><Relationship Id="rId24" Type="http://schemas.openxmlformats.org/officeDocument/2006/relationships/image" Target="../media/image3141.png"/><Relationship Id="rId25" Type="http://schemas.openxmlformats.org/officeDocument/2006/relationships/image" Target="../media/image3142.png"/><Relationship Id="rId26" Type="http://schemas.openxmlformats.org/officeDocument/2006/relationships/image" Target="../media/image3143.png"/><Relationship Id="rId27" Type="http://schemas.openxmlformats.org/officeDocument/2006/relationships/image" Target="../media/image3144.png"/><Relationship Id="rId28" Type="http://schemas.openxmlformats.org/officeDocument/2006/relationships/image" Target="../media/image3145.png"/><Relationship Id="rId29" Type="http://schemas.openxmlformats.org/officeDocument/2006/relationships/image" Target="../media/image3146.png"/><Relationship Id="rId30" Type="http://schemas.openxmlformats.org/officeDocument/2006/relationships/image" Target="../media/image3147.png"/><Relationship Id="rId31" Type="http://schemas.openxmlformats.org/officeDocument/2006/relationships/image" Target="../media/image3148.png"/><Relationship Id="rId32" Type="http://schemas.openxmlformats.org/officeDocument/2006/relationships/image" Target="../media/image3149.png"/><Relationship Id="rId33" Type="http://schemas.openxmlformats.org/officeDocument/2006/relationships/image" Target="../media/image3150.png"/><Relationship Id="rId34" Type="http://schemas.openxmlformats.org/officeDocument/2006/relationships/image" Target="../media/image3151.png"/><Relationship Id="rId35" Type="http://schemas.openxmlformats.org/officeDocument/2006/relationships/image" Target="../media/image3152.png"/><Relationship Id="rId36" Type="http://schemas.openxmlformats.org/officeDocument/2006/relationships/image" Target="../media/image3153.png"/><Relationship Id="rId37" Type="http://schemas.openxmlformats.org/officeDocument/2006/relationships/image" Target="../media/image3154.png"/><Relationship Id="rId38" Type="http://schemas.openxmlformats.org/officeDocument/2006/relationships/image" Target="../media/image3155.png"/><Relationship Id="rId39" Type="http://schemas.openxmlformats.org/officeDocument/2006/relationships/image" Target="../media/image3156.png"/><Relationship Id="rId40" Type="http://schemas.openxmlformats.org/officeDocument/2006/relationships/image" Target="../media/image3157.png"/><Relationship Id="rId41" Type="http://schemas.openxmlformats.org/officeDocument/2006/relationships/image" Target="../media/image3158.png"/><Relationship Id="rId42" Type="http://schemas.openxmlformats.org/officeDocument/2006/relationships/image" Target="../media/image3159.png"/><Relationship Id="rId43" Type="http://schemas.openxmlformats.org/officeDocument/2006/relationships/image" Target="../media/image3160.png"/><Relationship Id="rId44" Type="http://schemas.openxmlformats.org/officeDocument/2006/relationships/image" Target="../media/image3161.png"/><Relationship Id="rId45" Type="http://schemas.openxmlformats.org/officeDocument/2006/relationships/image" Target="../media/image3162.png"/><Relationship Id="rId46" Type="http://schemas.openxmlformats.org/officeDocument/2006/relationships/image" Target="../media/image3163.png"/><Relationship Id="rId47" Type="http://schemas.openxmlformats.org/officeDocument/2006/relationships/image" Target="../media/image3164.png"/><Relationship Id="rId48" Type="http://schemas.openxmlformats.org/officeDocument/2006/relationships/image" Target="../media/image3165.png"/><Relationship Id="rId49" Type="http://schemas.openxmlformats.org/officeDocument/2006/relationships/image" Target="../media/image3166.png"/><Relationship Id="rId50" Type="http://schemas.openxmlformats.org/officeDocument/2006/relationships/image" Target="../media/image3167.png"/><Relationship Id="rId51" Type="http://schemas.openxmlformats.org/officeDocument/2006/relationships/image" Target="../media/image3168.png"/><Relationship Id="rId52" Type="http://schemas.openxmlformats.org/officeDocument/2006/relationships/image" Target="../media/image3169.png"/><Relationship Id="rId53" Type="http://schemas.openxmlformats.org/officeDocument/2006/relationships/image" Target="../media/image3170.png"/><Relationship Id="rId54" Type="http://schemas.openxmlformats.org/officeDocument/2006/relationships/image" Target="../media/image3100.png"/><Relationship Id="rId55" Type="http://schemas.openxmlformats.org/officeDocument/2006/relationships/image" Target="../media/image3101.png"/></Relationships>

</file>

<file path=ppt/slides/_rels/slide1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Relationship Id="rId3" Type="http://schemas.openxmlformats.org/officeDocument/2006/relationships/image" Target="../media/image4.png"/><Relationship Id="rId4" Type="http://schemas.openxmlformats.org/officeDocument/2006/relationships/image" Target="../media/image5.png"/><Relationship Id="rId5" Type="http://schemas.openxmlformats.org/officeDocument/2006/relationships/image" Target="../media/image6.png"/><Relationship Id="rId6" Type="http://schemas.openxmlformats.org/officeDocument/2006/relationships/image" Target="../media/image7.png"/><Relationship Id="rId7" Type="http://schemas.openxmlformats.org/officeDocument/2006/relationships/image" Target="../media/image8.png"/><Relationship Id="rId8" Type="http://schemas.openxmlformats.org/officeDocument/2006/relationships/image" Target="../media/image2978.png"/><Relationship Id="rId9" Type="http://schemas.openxmlformats.org/officeDocument/2006/relationships/image" Target="../media/image2979.png"/><Relationship Id="rId10" Type="http://schemas.openxmlformats.org/officeDocument/2006/relationships/image" Target="../media/image170.png"/><Relationship Id="rId11" Type="http://schemas.openxmlformats.org/officeDocument/2006/relationships/image" Target="../media/image171.png"/><Relationship Id="rId12" Type="http://schemas.openxmlformats.org/officeDocument/2006/relationships/image" Target="../media/image3171.png"/><Relationship Id="rId13" Type="http://schemas.openxmlformats.org/officeDocument/2006/relationships/image" Target="../media/image254.png"/><Relationship Id="rId14" Type="http://schemas.openxmlformats.org/officeDocument/2006/relationships/image" Target="../media/image3172.png"/><Relationship Id="rId15" Type="http://schemas.openxmlformats.org/officeDocument/2006/relationships/image" Target="../media/image173.png"/><Relationship Id="rId16" Type="http://schemas.openxmlformats.org/officeDocument/2006/relationships/image" Target="../media/image2981.png"/><Relationship Id="rId17" Type="http://schemas.openxmlformats.org/officeDocument/2006/relationships/image" Target="../media/image2982.png"/><Relationship Id="rId18" Type="http://schemas.openxmlformats.org/officeDocument/2006/relationships/image" Target="../media/image2985.png"/><Relationship Id="rId19" Type="http://schemas.openxmlformats.org/officeDocument/2006/relationships/image" Target="../media/image2453.png"/><Relationship Id="rId20" Type="http://schemas.openxmlformats.org/officeDocument/2006/relationships/image" Target="../media/image2156.png"/><Relationship Id="rId21" Type="http://schemas.openxmlformats.org/officeDocument/2006/relationships/image" Target="../media/image3173.png"/><Relationship Id="rId22" Type="http://schemas.openxmlformats.org/officeDocument/2006/relationships/image" Target="../media/image3174.png"/><Relationship Id="rId23" Type="http://schemas.openxmlformats.org/officeDocument/2006/relationships/image" Target="../media/image3175.png"/><Relationship Id="rId24" Type="http://schemas.openxmlformats.org/officeDocument/2006/relationships/image" Target="../media/image3176.png"/><Relationship Id="rId25" Type="http://schemas.openxmlformats.org/officeDocument/2006/relationships/image" Target="../media/image3177.png"/><Relationship Id="rId26" Type="http://schemas.openxmlformats.org/officeDocument/2006/relationships/image" Target="../media/image3178.png"/><Relationship Id="rId27" Type="http://schemas.openxmlformats.org/officeDocument/2006/relationships/image" Target="../media/image3179.png"/><Relationship Id="rId28" Type="http://schemas.openxmlformats.org/officeDocument/2006/relationships/image" Target="../media/image3180.png"/><Relationship Id="rId29" Type="http://schemas.openxmlformats.org/officeDocument/2006/relationships/image" Target="../media/image3181.png"/><Relationship Id="rId30" Type="http://schemas.openxmlformats.org/officeDocument/2006/relationships/image" Target="../media/image2152.png"/><Relationship Id="rId31" Type="http://schemas.openxmlformats.org/officeDocument/2006/relationships/image" Target="../media/image3182.png"/><Relationship Id="rId32" Type="http://schemas.openxmlformats.org/officeDocument/2006/relationships/image" Target="../media/image3183.png"/><Relationship Id="rId33" Type="http://schemas.openxmlformats.org/officeDocument/2006/relationships/image" Target="../media/image3184.png"/><Relationship Id="rId34" Type="http://schemas.openxmlformats.org/officeDocument/2006/relationships/image" Target="../media/image3185.png"/><Relationship Id="rId35" Type="http://schemas.openxmlformats.org/officeDocument/2006/relationships/image" Target="../media/image3186.png"/><Relationship Id="rId36" Type="http://schemas.openxmlformats.org/officeDocument/2006/relationships/image" Target="../media/image3187.png"/><Relationship Id="rId37" Type="http://schemas.openxmlformats.org/officeDocument/2006/relationships/image" Target="../media/image3188.png"/><Relationship Id="rId38" Type="http://schemas.openxmlformats.org/officeDocument/2006/relationships/image" Target="../media/image3189.png"/><Relationship Id="rId39" Type="http://schemas.openxmlformats.org/officeDocument/2006/relationships/image" Target="../media/image3190.png"/><Relationship Id="rId40" Type="http://schemas.openxmlformats.org/officeDocument/2006/relationships/image" Target="../media/image3191.png"/><Relationship Id="rId41" Type="http://schemas.openxmlformats.org/officeDocument/2006/relationships/image" Target="../media/image3192.png"/><Relationship Id="rId42" Type="http://schemas.openxmlformats.org/officeDocument/2006/relationships/image" Target="../media/image3193.png"/><Relationship Id="rId43" Type="http://schemas.openxmlformats.org/officeDocument/2006/relationships/image" Target="../media/image3194.png"/><Relationship Id="rId44" Type="http://schemas.openxmlformats.org/officeDocument/2006/relationships/image" Target="../media/image3195.png"/><Relationship Id="rId45" Type="http://schemas.openxmlformats.org/officeDocument/2006/relationships/image" Target="../media/image3196.png"/><Relationship Id="rId46" Type="http://schemas.openxmlformats.org/officeDocument/2006/relationships/image" Target="../media/image3197.png"/><Relationship Id="rId47" Type="http://schemas.openxmlformats.org/officeDocument/2006/relationships/image" Target="../media/image3198.png"/><Relationship Id="rId48" Type="http://schemas.openxmlformats.org/officeDocument/2006/relationships/image" Target="../media/image3199.png"/><Relationship Id="rId49" Type="http://schemas.openxmlformats.org/officeDocument/2006/relationships/image" Target="../media/image3200.png"/><Relationship Id="rId50" Type="http://schemas.openxmlformats.org/officeDocument/2006/relationships/image" Target="../media/image3201.png"/><Relationship Id="rId51" Type="http://schemas.openxmlformats.org/officeDocument/2006/relationships/image" Target="../media/image3202.png"/><Relationship Id="rId52" Type="http://schemas.openxmlformats.org/officeDocument/2006/relationships/image" Target="../media/image3203.png"/><Relationship Id="rId53" Type="http://schemas.openxmlformats.org/officeDocument/2006/relationships/image" Target="../media/image3204.png"/><Relationship Id="rId54" Type="http://schemas.openxmlformats.org/officeDocument/2006/relationships/image" Target="../media/image3205.png"/><Relationship Id="rId55" Type="http://schemas.openxmlformats.org/officeDocument/2006/relationships/image" Target="../media/image3206.png"/><Relationship Id="rId56" Type="http://schemas.openxmlformats.org/officeDocument/2006/relationships/image" Target="../media/image3207.png"/><Relationship Id="rId57" Type="http://schemas.openxmlformats.org/officeDocument/2006/relationships/image" Target="../media/image3208.png"/><Relationship Id="rId58" Type="http://schemas.openxmlformats.org/officeDocument/2006/relationships/image" Target="../media/image3209.png"/><Relationship Id="rId59" Type="http://schemas.openxmlformats.org/officeDocument/2006/relationships/image" Target="../media/image3210.png"/><Relationship Id="rId60" Type="http://schemas.openxmlformats.org/officeDocument/2006/relationships/image" Target="../media/image3211.png"/><Relationship Id="rId61" Type="http://schemas.openxmlformats.org/officeDocument/2006/relationships/image" Target="../media/image3212.png"/></Relationships>

</file>

<file path=ppt/slides/_rels/slide1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Relationship Id="rId3" Type="http://schemas.openxmlformats.org/officeDocument/2006/relationships/image" Target="../media/image4.png"/><Relationship Id="rId4" Type="http://schemas.openxmlformats.org/officeDocument/2006/relationships/image" Target="../media/image5.png"/><Relationship Id="rId5" Type="http://schemas.openxmlformats.org/officeDocument/2006/relationships/image" Target="../media/image6.png"/><Relationship Id="rId6" Type="http://schemas.openxmlformats.org/officeDocument/2006/relationships/image" Target="../media/image7.png"/><Relationship Id="rId7" Type="http://schemas.openxmlformats.org/officeDocument/2006/relationships/image" Target="../media/image8.png"/><Relationship Id="rId8" Type="http://schemas.openxmlformats.org/officeDocument/2006/relationships/image" Target="../media/image2978.png"/><Relationship Id="rId9" Type="http://schemas.openxmlformats.org/officeDocument/2006/relationships/image" Target="../media/image2979.png"/><Relationship Id="rId10" Type="http://schemas.openxmlformats.org/officeDocument/2006/relationships/image" Target="../media/image170.png"/><Relationship Id="rId11" Type="http://schemas.openxmlformats.org/officeDocument/2006/relationships/image" Target="../media/image171.png"/><Relationship Id="rId12" Type="http://schemas.openxmlformats.org/officeDocument/2006/relationships/image" Target="../media/image3213.png"/><Relationship Id="rId13" Type="http://schemas.openxmlformats.org/officeDocument/2006/relationships/image" Target="../media/image254.png"/><Relationship Id="rId14" Type="http://schemas.openxmlformats.org/officeDocument/2006/relationships/image" Target="../media/image3214.png"/><Relationship Id="rId15" Type="http://schemas.openxmlformats.org/officeDocument/2006/relationships/image" Target="../media/image173.png"/><Relationship Id="rId16" Type="http://schemas.openxmlformats.org/officeDocument/2006/relationships/image" Target="../media/image2981.png"/><Relationship Id="rId17" Type="http://schemas.openxmlformats.org/officeDocument/2006/relationships/image" Target="../media/image2982.png"/><Relationship Id="rId18" Type="http://schemas.openxmlformats.org/officeDocument/2006/relationships/image" Target="../media/image2985.png"/><Relationship Id="rId19" Type="http://schemas.openxmlformats.org/officeDocument/2006/relationships/image" Target="../media/image2453.png"/><Relationship Id="rId20" Type="http://schemas.openxmlformats.org/officeDocument/2006/relationships/image" Target="../media/image3215.png"/><Relationship Id="rId21" Type="http://schemas.openxmlformats.org/officeDocument/2006/relationships/image" Target="../media/image3216.png"/><Relationship Id="rId22" Type="http://schemas.openxmlformats.org/officeDocument/2006/relationships/image" Target="../media/image3217.png"/><Relationship Id="rId23" Type="http://schemas.openxmlformats.org/officeDocument/2006/relationships/image" Target="../media/image3218.png"/><Relationship Id="rId24" Type="http://schemas.openxmlformats.org/officeDocument/2006/relationships/image" Target="../media/image3219.png"/><Relationship Id="rId25" Type="http://schemas.openxmlformats.org/officeDocument/2006/relationships/image" Target="../media/image3220.png"/><Relationship Id="rId26" Type="http://schemas.openxmlformats.org/officeDocument/2006/relationships/image" Target="../media/image3221.png"/><Relationship Id="rId27" Type="http://schemas.openxmlformats.org/officeDocument/2006/relationships/image" Target="../media/image3222.png"/><Relationship Id="rId28" Type="http://schemas.openxmlformats.org/officeDocument/2006/relationships/image" Target="../media/image3223.png"/><Relationship Id="rId29" Type="http://schemas.openxmlformats.org/officeDocument/2006/relationships/image" Target="../media/image3190.png"/><Relationship Id="rId30" Type="http://schemas.openxmlformats.org/officeDocument/2006/relationships/image" Target="../media/image3224.png"/><Relationship Id="rId31" Type="http://schemas.openxmlformats.org/officeDocument/2006/relationships/image" Target="../media/image3225.png"/><Relationship Id="rId32" Type="http://schemas.openxmlformats.org/officeDocument/2006/relationships/image" Target="../media/image3226.png"/><Relationship Id="rId33" Type="http://schemas.openxmlformats.org/officeDocument/2006/relationships/image" Target="../media/image3227.png"/><Relationship Id="rId34" Type="http://schemas.openxmlformats.org/officeDocument/2006/relationships/image" Target="../media/image3228.png"/><Relationship Id="rId35" Type="http://schemas.openxmlformats.org/officeDocument/2006/relationships/image" Target="../media/image3229.png"/><Relationship Id="rId36" Type="http://schemas.openxmlformats.org/officeDocument/2006/relationships/image" Target="../media/image3230.png"/><Relationship Id="rId37" Type="http://schemas.openxmlformats.org/officeDocument/2006/relationships/image" Target="../media/image3231.png"/><Relationship Id="rId38" Type="http://schemas.openxmlformats.org/officeDocument/2006/relationships/image" Target="../media/image3232.png"/><Relationship Id="rId39" Type="http://schemas.openxmlformats.org/officeDocument/2006/relationships/image" Target="../media/image3233.png"/><Relationship Id="rId40" Type="http://schemas.openxmlformats.org/officeDocument/2006/relationships/image" Target="../media/image3234.png"/><Relationship Id="rId41" Type="http://schemas.openxmlformats.org/officeDocument/2006/relationships/image" Target="../media/image3235.png"/><Relationship Id="rId42" Type="http://schemas.openxmlformats.org/officeDocument/2006/relationships/image" Target="../media/image3236.png"/><Relationship Id="rId43" Type="http://schemas.openxmlformats.org/officeDocument/2006/relationships/image" Target="../media/image3237.png"/><Relationship Id="rId44" Type="http://schemas.openxmlformats.org/officeDocument/2006/relationships/image" Target="../media/image3238.png"/><Relationship Id="rId45" Type="http://schemas.openxmlformats.org/officeDocument/2006/relationships/image" Target="../media/image3239.png"/><Relationship Id="rId46" Type="http://schemas.openxmlformats.org/officeDocument/2006/relationships/image" Target="../media/image3240.png"/><Relationship Id="rId47" Type="http://schemas.openxmlformats.org/officeDocument/2006/relationships/image" Target="../media/image3241.png"/><Relationship Id="rId48" Type="http://schemas.openxmlformats.org/officeDocument/2006/relationships/image" Target="../media/image3242.png"/><Relationship Id="rId49" Type="http://schemas.openxmlformats.org/officeDocument/2006/relationships/image" Target="../media/image3243.png"/><Relationship Id="rId50" Type="http://schemas.openxmlformats.org/officeDocument/2006/relationships/image" Target="../media/image3244.png"/><Relationship Id="rId51" Type="http://schemas.openxmlformats.org/officeDocument/2006/relationships/image" Target="../media/image3245.png"/><Relationship Id="rId52" Type="http://schemas.openxmlformats.org/officeDocument/2006/relationships/image" Target="../media/image3246.png"/><Relationship Id="rId53" Type="http://schemas.openxmlformats.org/officeDocument/2006/relationships/image" Target="../media/image3247.png"/><Relationship Id="rId54" Type="http://schemas.openxmlformats.org/officeDocument/2006/relationships/image" Target="../media/image3248.png"/><Relationship Id="rId55" Type="http://schemas.openxmlformats.org/officeDocument/2006/relationships/image" Target="../media/image3249.png"/><Relationship Id="rId56" Type="http://schemas.openxmlformats.org/officeDocument/2006/relationships/image" Target="../media/image3250.png"/><Relationship Id="rId57" Type="http://schemas.openxmlformats.org/officeDocument/2006/relationships/image" Target="../media/image3251.png"/><Relationship Id="rId58" Type="http://schemas.openxmlformats.org/officeDocument/2006/relationships/image" Target="../media/image3252.png"/><Relationship Id="rId59" Type="http://schemas.openxmlformats.org/officeDocument/2006/relationships/image" Target="../media/image3211.png"/><Relationship Id="rId60" Type="http://schemas.openxmlformats.org/officeDocument/2006/relationships/image" Target="../media/image3212.png"/></Relationships>

</file>

<file path=ppt/slides/_rels/slide1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Relationship Id="rId3" Type="http://schemas.openxmlformats.org/officeDocument/2006/relationships/image" Target="../media/image4.png"/><Relationship Id="rId4" Type="http://schemas.openxmlformats.org/officeDocument/2006/relationships/image" Target="../media/image5.png"/><Relationship Id="rId5" Type="http://schemas.openxmlformats.org/officeDocument/2006/relationships/image" Target="../media/image6.png"/><Relationship Id="rId6" Type="http://schemas.openxmlformats.org/officeDocument/2006/relationships/image" Target="../media/image7.png"/><Relationship Id="rId7" Type="http://schemas.openxmlformats.org/officeDocument/2006/relationships/image" Target="../media/image8.png"/><Relationship Id="rId8" Type="http://schemas.openxmlformats.org/officeDocument/2006/relationships/image" Target="../media/image2978.png"/><Relationship Id="rId9" Type="http://schemas.openxmlformats.org/officeDocument/2006/relationships/image" Target="../media/image2979.png"/><Relationship Id="rId10" Type="http://schemas.openxmlformats.org/officeDocument/2006/relationships/image" Target="../media/image170.png"/><Relationship Id="rId11" Type="http://schemas.openxmlformats.org/officeDocument/2006/relationships/image" Target="../media/image171.png"/><Relationship Id="rId12" Type="http://schemas.openxmlformats.org/officeDocument/2006/relationships/image" Target="../media/image3253.png"/><Relationship Id="rId13" Type="http://schemas.openxmlformats.org/officeDocument/2006/relationships/image" Target="../media/image254.png"/><Relationship Id="rId14" Type="http://schemas.openxmlformats.org/officeDocument/2006/relationships/image" Target="../media/image3254.png"/><Relationship Id="rId15" Type="http://schemas.openxmlformats.org/officeDocument/2006/relationships/image" Target="../media/image173.png"/><Relationship Id="rId16" Type="http://schemas.openxmlformats.org/officeDocument/2006/relationships/image" Target="../media/image2981.png"/><Relationship Id="rId17" Type="http://schemas.openxmlformats.org/officeDocument/2006/relationships/image" Target="../media/image2982.png"/><Relationship Id="rId18" Type="http://schemas.openxmlformats.org/officeDocument/2006/relationships/image" Target="../media/image2985.png"/><Relationship Id="rId19" Type="http://schemas.openxmlformats.org/officeDocument/2006/relationships/image" Target="../media/image2453.png"/><Relationship Id="rId20" Type="http://schemas.openxmlformats.org/officeDocument/2006/relationships/image" Target="../media/image2156.png"/><Relationship Id="rId21" Type="http://schemas.openxmlformats.org/officeDocument/2006/relationships/image" Target="../media/image3173.png"/><Relationship Id="rId22" Type="http://schemas.openxmlformats.org/officeDocument/2006/relationships/image" Target="../media/image3174.png"/><Relationship Id="rId23" Type="http://schemas.openxmlformats.org/officeDocument/2006/relationships/image" Target="../media/image3175.png"/><Relationship Id="rId24" Type="http://schemas.openxmlformats.org/officeDocument/2006/relationships/image" Target="../media/image3176.png"/><Relationship Id="rId25" Type="http://schemas.openxmlformats.org/officeDocument/2006/relationships/image" Target="../media/image3177.png"/><Relationship Id="rId26" Type="http://schemas.openxmlformats.org/officeDocument/2006/relationships/image" Target="../media/image3178.png"/><Relationship Id="rId27" Type="http://schemas.openxmlformats.org/officeDocument/2006/relationships/image" Target="../media/image3179.png"/><Relationship Id="rId28" Type="http://schemas.openxmlformats.org/officeDocument/2006/relationships/image" Target="../media/image3180.png"/><Relationship Id="rId29" Type="http://schemas.openxmlformats.org/officeDocument/2006/relationships/image" Target="../media/image3181.png"/><Relationship Id="rId30" Type="http://schemas.openxmlformats.org/officeDocument/2006/relationships/image" Target="../media/image2152.png"/><Relationship Id="rId31" Type="http://schemas.openxmlformats.org/officeDocument/2006/relationships/image" Target="../media/image3182.png"/><Relationship Id="rId32" Type="http://schemas.openxmlformats.org/officeDocument/2006/relationships/image" Target="../media/image3183.png"/><Relationship Id="rId33" Type="http://schemas.openxmlformats.org/officeDocument/2006/relationships/image" Target="../media/image3184.png"/><Relationship Id="rId34" Type="http://schemas.openxmlformats.org/officeDocument/2006/relationships/image" Target="../media/image3185.png"/><Relationship Id="rId35" Type="http://schemas.openxmlformats.org/officeDocument/2006/relationships/image" Target="../media/image3186.png"/><Relationship Id="rId36" Type="http://schemas.openxmlformats.org/officeDocument/2006/relationships/image" Target="../media/image3187.png"/><Relationship Id="rId37" Type="http://schemas.openxmlformats.org/officeDocument/2006/relationships/image" Target="../media/image3188.png"/><Relationship Id="rId38" Type="http://schemas.openxmlformats.org/officeDocument/2006/relationships/image" Target="../media/image3189.png"/><Relationship Id="rId39" Type="http://schemas.openxmlformats.org/officeDocument/2006/relationships/image" Target="../media/image3255.png"/><Relationship Id="rId40" Type="http://schemas.openxmlformats.org/officeDocument/2006/relationships/image" Target="../media/image3191.png"/><Relationship Id="rId41" Type="http://schemas.openxmlformats.org/officeDocument/2006/relationships/image" Target="../media/image3192.png"/><Relationship Id="rId42" Type="http://schemas.openxmlformats.org/officeDocument/2006/relationships/image" Target="../media/image3193.png"/><Relationship Id="rId43" Type="http://schemas.openxmlformats.org/officeDocument/2006/relationships/image" Target="../media/image3194.png"/><Relationship Id="rId44" Type="http://schemas.openxmlformats.org/officeDocument/2006/relationships/image" Target="../media/image3195.png"/><Relationship Id="rId45" Type="http://schemas.openxmlformats.org/officeDocument/2006/relationships/image" Target="../media/image3196.png"/><Relationship Id="rId46" Type="http://schemas.openxmlformats.org/officeDocument/2006/relationships/image" Target="../media/image3197.png"/><Relationship Id="rId47" Type="http://schemas.openxmlformats.org/officeDocument/2006/relationships/image" Target="../media/image3198.png"/><Relationship Id="rId48" Type="http://schemas.openxmlformats.org/officeDocument/2006/relationships/image" Target="../media/image3199.png"/><Relationship Id="rId49" Type="http://schemas.openxmlformats.org/officeDocument/2006/relationships/image" Target="../media/image3200.png"/><Relationship Id="rId50" Type="http://schemas.openxmlformats.org/officeDocument/2006/relationships/image" Target="../media/image3201.png"/><Relationship Id="rId51" Type="http://schemas.openxmlformats.org/officeDocument/2006/relationships/image" Target="../media/image3202.png"/><Relationship Id="rId52" Type="http://schemas.openxmlformats.org/officeDocument/2006/relationships/image" Target="../media/image3203.png"/><Relationship Id="rId53" Type="http://schemas.openxmlformats.org/officeDocument/2006/relationships/image" Target="../media/image3204.png"/><Relationship Id="rId54" Type="http://schemas.openxmlformats.org/officeDocument/2006/relationships/image" Target="../media/image3205.png"/><Relationship Id="rId55" Type="http://schemas.openxmlformats.org/officeDocument/2006/relationships/image" Target="../media/image3206.png"/><Relationship Id="rId56" Type="http://schemas.openxmlformats.org/officeDocument/2006/relationships/image" Target="../media/image3207.png"/><Relationship Id="rId57" Type="http://schemas.openxmlformats.org/officeDocument/2006/relationships/image" Target="../media/image3208.png"/><Relationship Id="rId58" Type="http://schemas.openxmlformats.org/officeDocument/2006/relationships/image" Target="../media/image3209.png"/><Relationship Id="rId59" Type="http://schemas.openxmlformats.org/officeDocument/2006/relationships/image" Target="../media/image3210.png"/><Relationship Id="rId60" Type="http://schemas.openxmlformats.org/officeDocument/2006/relationships/image" Target="../media/image3211.png"/><Relationship Id="rId61" Type="http://schemas.openxmlformats.org/officeDocument/2006/relationships/image" Target="../media/image3212.png"/></Relationships>

</file>

<file path=ppt/slides/_rels/slide1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Relationship Id="rId3" Type="http://schemas.openxmlformats.org/officeDocument/2006/relationships/image" Target="../media/image4.png"/><Relationship Id="rId4" Type="http://schemas.openxmlformats.org/officeDocument/2006/relationships/image" Target="../media/image5.png"/><Relationship Id="rId5" Type="http://schemas.openxmlformats.org/officeDocument/2006/relationships/image" Target="../media/image6.png"/><Relationship Id="rId6" Type="http://schemas.openxmlformats.org/officeDocument/2006/relationships/image" Target="../media/image7.png"/><Relationship Id="rId7" Type="http://schemas.openxmlformats.org/officeDocument/2006/relationships/image" Target="../media/image8.png"/><Relationship Id="rId8" Type="http://schemas.openxmlformats.org/officeDocument/2006/relationships/image" Target="../media/image2978.png"/><Relationship Id="rId9" Type="http://schemas.openxmlformats.org/officeDocument/2006/relationships/image" Target="../media/image2979.png"/><Relationship Id="rId10" Type="http://schemas.openxmlformats.org/officeDocument/2006/relationships/image" Target="../media/image170.png"/><Relationship Id="rId11" Type="http://schemas.openxmlformats.org/officeDocument/2006/relationships/image" Target="../media/image171.png"/><Relationship Id="rId12" Type="http://schemas.openxmlformats.org/officeDocument/2006/relationships/image" Target="../media/image3254.png"/><Relationship Id="rId13" Type="http://schemas.openxmlformats.org/officeDocument/2006/relationships/image" Target="../media/image173.png"/><Relationship Id="rId14" Type="http://schemas.openxmlformats.org/officeDocument/2006/relationships/image" Target="../media/image2981.png"/><Relationship Id="rId15" Type="http://schemas.openxmlformats.org/officeDocument/2006/relationships/image" Target="../media/image2982.png"/><Relationship Id="rId16" Type="http://schemas.openxmlformats.org/officeDocument/2006/relationships/image" Target="../media/image2985.png"/><Relationship Id="rId17" Type="http://schemas.openxmlformats.org/officeDocument/2006/relationships/image" Target="../media/image2453.png"/><Relationship Id="rId18" Type="http://schemas.openxmlformats.org/officeDocument/2006/relationships/image" Target="../media/image3256.png"/><Relationship Id="rId19" Type="http://schemas.openxmlformats.org/officeDocument/2006/relationships/image" Target="../media/image3257.png"/><Relationship Id="rId20" Type="http://schemas.openxmlformats.org/officeDocument/2006/relationships/image" Target="../media/image3258.png"/><Relationship Id="rId21" Type="http://schemas.openxmlformats.org/officeDocument/2006/relationships/image" Target="../media/image3259.png"/><Relationship Id="rId22" Type="http://schemas.openxmlformats.org/officeDocument/2006/relationships/image" Target="../media/image3260.png"/><Relationship Id="rId23" Type="http://schemas.openxmlformats.org/officeDocument/2006/relationships/image" Target="../media/image3261.png"/><Relationship Id="rId24" Type="http://schemas.openxmlformats.org/officeDocument/2006/relationships/image" Target="../media/image3262.png"/><Relationship Id="rId25" Type="http://schemas.openxmlformats.org/officeDocument/2006/relationships/image" Target="../media/image3263.png"/><Relationship Id="rId26" Type="http://schemas.openxmlformats.org/officeDocument/2006/relationships/image" Target="../media/image3264.png"/><Relationship Id="rId27" Type="http://schemas.openxmlformats.org/officeDocument/2006/relationships/image" Target="../media/image3205.png"/><Relationship Id="rId28" Type="http://schemas.openxmlformats.org/officeDocument/2006/relationships/image" Target="../media/image3265.png"/><Relationship Id="rId29" Type="http://schemas.openxmlformats.org/officeDocument/2006/relationships/image" Target="../media/image3266.png"/><Relationship Id="rId30" Type="http://schemas.openxmlformats.org/officeDocument/2006/relationships/image" Target="../media/image3267.png"/><Relationship Id="rId31" Type="http://schemas.openxmlformats.org/officeDocument/2006/relationships/image" Target="../media/image3268.png"/><Relationship Id="rId32" Type="http://schemas.openxmlformats.org/officeDocument/2006/relationships/image" Target="../media/image3269.png"/><Relationship Id="rId33" Type="http://schemas.openxmlformats.org/officeDocument/2006/relationships/image" Target="../media/image3270.png"/><Relationship Id="rId34" Type="http://schemas.openxmlformats.org/officeDocument/2006/relationships/image" Target="../media/image3271.png"/><Relationship Id="rId35" Type="http://schemas.openxmlformats.org/officeDocument/2006/relationships/image" Target="../media/image3272.png"/><Relationship Id="rId36" Type="http://schemas.openxmlformats.org/officeDocument/2006/relationships/image" Target="../media/image3273.png"/><Relationship Id="rId37" Type="http://schemas.openxmlformats.org/officeDocument/2006/relationships/image" Target="../media/image3274.png"/><Relationship Id="rId38" Type="http://schemas.openxmlformats.org/officeDocument/2006/relationships/image" Target="../media/image3275.png"/><Relationship Id="rId39" Type="http://schemas.openxmlformats.org/officeDocument/2006/relationships/image" Target="../media/image3276.png"/><Relationship Id="rId40" Type="http://schemas.openxmlformats.org/officeDocument/2006/relationships/image" Target="../media/image3277.png"/><Relationship Id="rId41" Type="http://schemas.openxmlformats.org/officeDocument/2006/relationships/image" Target="../media/image3278.png"/><Relationship Id="rId42" Type="http://schemas.openxmlformats.org/officeDocument/2006/relationships/image" Target="../media/image3279.png"/><Relationship Id="rId43" Type="http://schemas.openxmlformats.org/officeDocument/2006/relationships/image" Target="../media/image3280.png"/><Relationship Id="rId44" Type="http://schemas.openxmlformats.org/officeDocument/2006/relationships/image" Target="../media/image3281.png"/><Relationship Id="rId45" Type="http://schemas.openxmlformats.org/officeDocument/2006/relationships/image" Target="../media/image3282.png"/><Relationship Id="rId46" Type="http://schemas.openxmlformats.org/officeDocument/2006/relationships/image" Target="../media/image3283.png"/><Relationship Id="rId47" Type="http://schemas.openxmlformats.org/officeDocument/2006/relationships/image" Target="../media/image3284.png"/><Relationship Id="rId48" Type="http://schemas.openxmlformats.org/officeDocument/2006/relationships/image" Target="../media/image3285.png"/><Relationship Id="rId49" Type="http://schemas.openxmlformats.org/officeDocument/2006/relationships/image" Target="../media/image3286.png"/><Relationship Id="rId50" Type="http://schemas.openxmlformats.org/officeDocument/2006/relationships/image" Target="../media/image3287.png"/><Relationship Id="rId51" Type="http://schemas.openxmlformats.org/officeDocument/2006/relationships/image" Target="../media/image3288.png"/><Relationship Id="rId52" Type="http://schemas.openxmlformats.org/officeDocument/2006/relationships/image" Target="../media/image3289.png"/><Relationship Id="rId53" Type="http://schemas.openxmlformats.org/officeDocument/2006/relationships/image" Target="../media/image3211.png"/><Relationship Id="rId54" Type="http://schemas.openxmlformats.org/officeDocument/2006/relationships/image" Target="../media/image3212.png"/></Relationships>

</file>

<file path=ppt/slides/_rels/slide1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Relationship Id="rId3" Type="http://schemas.openxmlformats.org/officeDocument/2006/relationships/image" Target="../media/image4.png"/><Relationship Id="rId4" Type="http://schemas.openxmlformats.org/officeDocument/2006/relationships/image" Target="../media/image5.png"/><Relationship Id="rId5" Type="http://schemas.openxmlformats.org/officeDocument/2006/relationships/image" Target="../media/image6.png"/><Relationship Id="rId6" Type="http://schemas.openxmlformats.org/officeDocument/2006/relationships/image" Target="../media/image7.png"/><Relationship Id="rId7" Type="http://schemas.openxmlformats.org/officeDocument/2006/relationships/image" Target="../media/image8.png"/><Relationship Id="rId8" Type="http://schemas.openxmlformats.org/officeDocument/2006/relationships/image" Target="../media/image3290.png"/><Relationship Id="rId9" Type="http://schemas.openxmlformats.org/officeDocument/2006/relationships/image" Target="../media/image3291.png"/><Relationship Id="rId10" Type="http://schemas.openxmlformats.org/officeDocument/2006/relationships/image" Target="../media/image3292.png"/><Relationship Id="rId11" Type="http://schemas.openxmlformats.org/officeDocument/2006/relationships/image" Target="../media/image3293.png"/><Relationship Id="rId12" Type="http://schemas.openxmlformats.org/officeDocument/2006/relationships/image" Target="../media/image3294.png"/><Relationship Id="rId13" Type="http://schemas.openxmlformats.org/officeDocument/2006/relationships/image" Target="../media/image3295.png"/><Relationship Id="rId14" Type="http://schemas.openxmlformats.org/officeDocument/2006/relationships/image" Target="../media/image3296.png"/><Relationship Id="rId15" Type="http://schemas.openxmlformats.org/officeDocument/2006/relationships/image" Target="../media/image3297.png"/><Relationship Id="rId16" Type="http://schemas.openxmlformats.org/officeDocument/2006/relationships/image" Target="../media/image3298.png"/><Relationship Id="rId17" Type="http://schemas.openxmlformats.org/officeDocument/2006/relationships/image" Target="../media/image3299.png"/><Relationship Id="rId18" Type="http://schemas.openxmlformats.org/officeDocument/2006/relationships/image" Target="../media/image3300.png"/><Relationship Id="rId19" Type="http://schemas.openxmlformats.org/officeDocument/2006/relationships/image" Target="../media/image3301.png"/><Relationship Id="rId20" Type="http://schemas.openxmlformats.org/officeDocument/2006/relationships/image" Target="../media/image3302.png"/><Relationship Id="rId21" Type="http://schemas.openxmlformats.org/officeDocument/2006/relationships/image" Target="../media/image3303.png"/><Relationship Id="rId22" Type="http://schemas.openxmlformats.org/officeDocument/2006/relationships/image" Target="../media/image2884.png"/><Relationship Id="rId23" Type="http://schemas.openxmlformats.org/officeDocument/2006/relationships/image" Target="../media/image3304.png"/><Relationship Id="rId24" Type="http://schemas.openxmlformats.org/officeDocument/2006/relationships/image" Target="../media/image3305.png"/><Relationship Id="rId25" Type="http://schemas.openxmlformats.org/officeDocument/2006/relationships/image" Target="../media/image3306.png"/><Relationship Id="rId26" Type="http://schemas.openxmlformats.org/officeDocument/2006/relationships/image" Target="../media/image3307.png"/><Relationship Id="rId27" Type="http://schemas.openxmlformats.org/officeDocument/2006/relationships/image" Target="../media/image3308.png"/><Relationship Id="rId28" Type="http://schemas.openxmlformats.org/officeDocument/2006/relationships/image" Target="../media/image170.png"/><Relationship Id="rId29" Type="http://schemas.openxmlformats.org/officeDocument/2006/relationships/image" Target="../media/image171.png"/><Relationship Id="rId30" Type="http://schemas.openxmlformats.org/officeDocument/2006/relationships/image" Target="../media/image3309.png"/><Relationship Id="rId31" Type="http://schemas.openxmlformats.org/officeDocument/2006/relationships/image" Target="../media/image254.png"/></Relationships>

</file>

<file path=ppt/slides/_rels/slide1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Relationship Id="rId3" Type="http://schemas.openxmlformats.org/officeDocument/2006/relationships/image" Target="../media/image4.png"/><Relationship Id="rId4" Type="http://schemas.openxmlformats.org/officeDocument/2006/relationships/image" Target="../media/image5.png"/><Relationship Id="rId5" Type="http://schemas.openxmlformats.org/officeDocument/2006/relationships/image" Target="../media/image6.png"/><Relationship Id="rId6" Type="http://schemas.openxmlformats.org/officeDocument/2006/relationships/image" Target="../media/image7.png"/><Relationship Id="rId7" Type="http://schemas.openxmlformats.org/officeDocument/2006/relationships/image" Target="../media/image8.png"/><Relationship Id="rId8" Type="http://schemas.openxmlformats.org/officeDocument/2006/relationships/image" Target="../media/image170.png"/><Relationship Id="rId9" Type="http://schemas.openxmlformats.org/officeDocument/2006/relationships/image" Target="../media/image171.png"/><Relationship Id="rId10" Type="http://schemas.openxmlformats.org/officeDocument/2006/relationships/image" Target="../media/image3309.png"/><Relationship Id="rId11" Type="http://schemas.openxmlformats.org/officeDocument/2006/relationships/image" Target="../media/image254.png"/><Relationship Id="rId12" Type="http://schemas.openxmlformats.org/officeDocument/2006/relationships/image" Target="../media/image3310.png"/><Relationship Id="rId13" Type="http://schemas.openxmlformats.org/officeDocument/2006/relationships/image" Target="../media/image173.png"/><Relationship Id="rId14" Type="http://schemas.openxmlformats.org/officeDocument/2006/relationships/image" Target="../media/image3311.png"/><Relationship Id="rId15" Type="http://schemas.openxmlformats.org/officeDocument/2006/relationships/image" Target="../media/image3312.png"/><Relationship Id="rId16" Type="http://schemas.openxmlformats.org/officeDocument/2006/relationships/image" Target="../media/image3290.png"/><Relationship Id="rId17" Type="http://schemas.openxmlformats.org/officeDocument/2006/relationships/image" Target="../media/image3291.png"/><Relationship Id="rId18" Type="http://schemas.openxmlformats.org/officeDocument/2006/relationships/image" Target="../media/image3292.png"/><Relationship Id="rId19" Type="http://schemas.openxmlformats.org/officeDocument/2006/relationships/image" Target="../media/image3293.png"/></Relationships>

</file>

<file path=ppt/slides/_rels/slide1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Relationship Id="rId3" Type="http://schemas.openxmlformats.org/officeDocument/2006/relationships/image" Target="../media/image4.png"/><Relationship Id="rId4" Type="http://schemas.openxmlformats.org/officeDocument/2006/relationships/image" Target="../media/image5.png"/><Relationship Id="rId5" Type="http://schemas.openxmlformats.org/officeDocument/2006/relationships/image" Target="../media/image6.png"/><Relationship Id="rId6" Type="http://schemas.openxmlformats.org/officeDocument/2006/relationships/image" Target="../media/image7.png"/><Relationship Id="rId7" Type="http://schemas.openxmlformats.org/officeDocument/2006/relationships/image" Target="../media/image8.png"/><Relationship Id="rId8" Type="http://schemas.openxmlformats.org/officeDocument/2006/relationships/image" Target="../media/image170.png"/><Relationship Id="rId9" Type="http://schemas.openxmlformats.org/officeDocument/2006/relationships/image" Target="../media/image171.png"/><Relationship Id="rId10" Type="http://schemas.openxmlformats.org/officeDocument/2006/relationships/image" Target="../media/image3310.png"/><Relationship Id="rId11" Type="http://schemas.openxmlformats.org/officeDocument/2006/relationships/image" Target="../media/image173.png"/><Relationship Id="rId12" Type="http://schemas.openxmlformats.org/officeDocument/2006/relationships/image" Target="../media/image3311.png"/><Relationship Id="rId13" Type="http://schemas.openxmlformats.org/officeDocument/2006/relationships/image" Target="../media/image3313.png"/><Relationship Id="rId14" Type="http://schemas.openxmlformats.org/officeDocument/2006/relationships/image" Target="../media/image3290.png"/><Relationship Id="rId15" Type="http://schemas.openxmlformats.org/officeDocument/2006/relationships/image" Target="../media/image3291.png"/><Relationship Id="rId16" Type="http://schemas.openxmlformats.org/officeDocument/2006/relationships/image" Target="../media/image3292.png"/><Relationship Id="rId17" Type="http://schemas.openxmlformats.org/officeDocument/2006/relationships/image" Target="../media/image3293.png"/></Relationships>

</file>

<file path=ppt/slides/_rels/slide1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Relationship Id="rId3" Type="http://schemas.openxmlformats.org/officeDocument/2006/relationships/image" Target="../media/image4.png"/><Relationship Id="rId4" Type="http://schemas.openxmlformats.org/officeDocument/2006/relationships/image" Target="../media/image5.png"/><Relationship Id="rId5" Type="http://schemas.openxmlformats.org/officeDocument/2006/relationships/image" Target="../media/image6.png"/><Relationship Id="rId6" Type="http://schemas.openxmlformats.org/officeDocument/2006/relationships/image" Target="../media/image7.png"/><Relationship Id="rId7" Type="http://schemas.openxmlformats.org/officeDocument/2006/relationships/image" Target="../media/image8.png"/><Relationship Id="rId8" Type="http://schemas.openxmlformats.org/officeDocument/2006/relationships/image" Target="../media/image3314.png"/><Relationship Id="rId9" Type="http://schemas.openxmlformats.org/officeDocument/2006/relationships/image" Target="../media/image3315.png"/><Relationship Id="rId10" Type="http://schemas.openxmlformats.org/officeDocument/2006/relationships/image" Target="../media/image3316.png"/><Relationship Id="rId11" Type="http://schemas.openxmlformats.org/officeDocument/2006/relationships/image" Target="../media/image3317.png"/><Relationship Id="rId12" Type="http://schemas.openxmlformats.org/officeDocument/2006/relationships/image" Target="../media/image479.png"/><Relationship Id="rId13" Type="http://schemas.openxmlformats.org/officeDocument/2006/relationships/image" Target="../media/image3318.png"/><Relationship Id="rId14" Type="http://schemas.openxmlformats.org/officeDocument/2006/relationships/image" Target="../media/image3319.png"/><Relationship Id="rId15" Type="http://schemas.openxmlformats.org/officeDocument/2006/relationships/image" Target="../media/image3320.png"/><Relationship Id="rId16" Type="http://schemas.openxmlformats.org/officeDocument/2006/relationships/image" Target="../media/image3321.png"/><Relationship Id="rId17" Type="http://schemas.openxmlformats.org/officeDocument/2006/relationships/image" Target="../media/image1037.png"/><Relationship Id="rId18" Type="http://schemas.openxmlformats.org/officeDocument/2006/relationships/image" Target="../media/image3322.png"/><Relationship Id="rId19" Type="http://schemas.openxmlformats.org/officeDocument/2006/relationships/image" Target="../media/image3323.png"/><Relationship Id="rId20" Type="http://schemas.openxmlformats.org/officeDocument/2006/relationships/image" Target="../media/image3324.png"/><Relationship Id="rId21" Type="http://schemas.openxmlformats.org/officeDocument/2006/relationships/image" Target="../media/image3325.png"/><Relationship Id="rId22" Type="http://schemas.openxmlformats.org/officeDocument/2006/relationships/image" Target="../media/image3326.png"/><Relationship Id="rId23" Type="http://schemas.openxmlformats.org/officeDocument/2006/relationships/image" Target="../media/image3327.png"/><Relationship Id="rId24" Type="http://schemas.openxmlformats.org/officeDocument/2006/relationships/image" Target="../media/image1385.png"/><Relationship Id="rId25" Type="http://schemas.openxmlformats.org/officeDocument/2006/relationships/image" Target="../media/image3328.png"/><Relationship Id="rId26" Type="http://schemas.openxmlformats.org/officeDocument/2006/relationships/image" Target="../media/image3329.png"/><Relationship Id="rId27" Type="http://schemas.openxmlformats.org/officeDocument/2006/relationships/image" Target="../media/image3330.png"/><Relationship Id="rId28" Type="http://schemas.openxmlformats.org/officeDocument/2006/relationships/image" Target="../media/image3331.png"/><Relationship Id="rId29" Type="http://schemas.openxmlformats.org/officeDocument/2006/relationships/image" Target="../media/image3332.png"/><Relationship Id="rId30" Type="http://schemas.openxmlformats.org/officeDocument/2006/relationships/image" Target="../media/image3333.png"/><Relationship Id="rId31" Type="http://schemas.openxmlformats.org/officeDocument/2006/relationships/image" Target="../media/image3334.png"/><Relationship Id="rId32" Type="http://schemas.openxmlformats.org/officeDocument/2006/relationships/image" Target="../media/image3335.png"/><Relationship Id="rId33" Type="http://schemas.openxmlformats.org/officeDocument/2006/relationships/image" Target="../media/image3336.png"/><Relationship Id="rId34" Type="http://schemas.openxmlformats.org/officeDocument/2006/relationships/image" Target="../media/image170.png"/><Relationship Id="rId35" Type="http://schemas.openxmlformats.org/officeDocument/2006/relationships/image" Target="../media/image171.png"/><Relationship Id="rId36" Type="http://schemas.openxmlformats.org/officeDocument/2006/relationships/image" Target="../media/image3337.png"/><Relationship Id="rId37" Type="http://schemas.openxmlformats.org/officeDocument/2006/relationships/image" Target="../media/image254.png"/></Relationships>

</file>

<file path=ppt/slides/_rels/slide1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Relationship Id="rId3" Type="http://schemas.openxmlformats.org/officeDocument/2006/relationships/image" Target="../media/image4.png"/><Relationship Id="rId4" Type="http://schemas.openxmlformats.org/officeDocument/2006/relationships/image" Target="../media/image5.png"/><Relationship Id="rId5" Type="http://schemas.openxmlformats.org/officeDocument/2006/relationships/image" Target="../media/image6.png"/><Relationship Id="rId6" Type="http://schemas.openxmlformats.org/officeDocument/2006/relationships/image" Target="../media/image7.png"/><Relationship Id="rId7" Type="http://schemas.openxmlformats.org/officeDocument/2006/relationships/image" Target="../media/image8.png"/><Relationship Id="rId8" Type="http://schemas.openxmlformats.org/officeDocument/2006/relationships/image" Target="../media/image3314.png"/><Relationship Id="rId9" Type="http://schemas.openxmlformats.org/officeDocument/2006/relationships/image" Target="../media/image3338.png"/><Relationship Id="rId10" Type="http://schemas.openxmlformats.org/officeDocument/2006/relationships/image" Target="../media/image3316.png"/><Relationship Id="rId11" Type="http://schemas.openxmlformats.org/officeDocument/2006/relationships/image" Target="../media/image3339.png"/><Relationship Id="rId12" Type="http://schemas.openxmlformats.org/officeDocument/2006/relationships/image" Target="../media/image479.png"/><Relationship Id="rId13" Type="http://schemas.openxmlformats.org/officeDocument/2006/relationships/image" Target="../media/image3318.png"/><Relationship Id="rId14" Type="http://schemas.openxmlformats.org/officeDocument/2006/relationships/image" Target="../media/image3319.png"/><Relationship Id="rId15" Type="http://schemas.openxmlformats.org/officeDocument/2006/relationships/image" Target="../media/image3320.png"/><Relationship Id="rId16" Type="http://schemas.openxmlformats.org/officeDocument/2006/relationships/image" Target="../media/image170.png"/><Relationship Id="rId17" Type="http://schemas.openxmlformats.org/officeDocument/2006/relationships/image" Target="../media/image171.png"/><Relationship Id="rId18" Type="http://schemas.openxmlformats.org/officeDocument/2006/relationships/image" Target="../media/image3337.png"/><Relationship Id="rId19" Type="http://schemas.openxmlformats.org/officeDocument/2006/relationships/image" Target="../media/image254.png"/><Relationship Id="rId20" Type="http://schemas.openxmlformats.org/officeDocument/2006/relationships/image" Target="../media/image3340.png"/><Relationship Id="rId21" Type="http://schemas.openxmlformats.org/officeDocument/2006/relationships/image" Target="../media/image173.png"/><Relationship Id="rId22" Type="http://schemas.openxmlformats.org/officeDocument/2006/relationships/image" Target="../media/image3341.png"/><Relationship Id="rId23" Type="http://schemas.openxmlformats.org/officeDocument/2006/relationships/image" Target="../media/image723.png"/><Relationship Id="rId24" Type="http://schemas.openxmlformats.org/officeDocument/2006/relationships/image" Target="../media/image3342.png"/><Relationship Id="rId25" Type="http://schemas.openxmlformats.org/officeDocument/2006/relationships/image" Target="../media/image3343.png"/><Relationship Id="rId26" Type="http://schemas.openxmlformats.org/officeDocument/2006/relationships/image" Target="../media/image3344.png"/><Relationship Id="rId27" Type="http://schemas.openxmlformats.org/officeDocument/2006/relationships/image" Target="../media/image3345.png"/><Relationship Id="rId28" Type="http://schemas.openxmlformats.org/officeDocument/2006/relationships/image" Target="../media/image3346.png"/><Relationship Id="rId29" Type="http://schemas.openxmlformats.org/officeDocument/2006/relationships/image" Target="../media/image3347.png"/><Relationship Id="rId30" Type="http://schemas.openxmlformats.org/officeDocument/2006/relationships/image" Target="../media/image3348.png"/><Relationship Id="rId31" Type="http://schemas.openxmlformats.org/officeDocument/2006/relationships/image" Target="../media/image3349.png"/><Relationship Id="rId32" Type="http://schemas.openxmlformats.org/officeDocument/2006/relationships/image" Target="../media/image3350.png"/><Relationship Id="rId33" Type="http://schemas.openxmlformats.org/officeDocument/2006/relationships/image" Target="../media/image3351.png"/><Relationship Id="rId34" Type="http://schemas.openxmlformats.org/officeDocument/2006/relationships/image" Target="../media/image3352.png"/><Relationship Id="rId35" Type="http://schemas.openxmlformats.org/officeDocument/2006/relationships/image" Target="../media/image3353.png"/><Relationship Id="rId36" Type="http://schemas.openxmlformats.org/officeDocument/2006/relationships/image" Target="../media/image1409.png"/><Relationship Id="rId37" Type="http://schemas.openxmlformats.org/officeDocument/2006/relationships/image" Target="../media/image3354.png"/><Relationship Id="rId38" Type="http://schemas.openxmlformats.org/officeDocument/2006/relationships/image" Target="../media/image3355.png"/><Relationship Id="rId39" Type="http://schemas.openxmlformats.org/officeDocument/2006/relationships/image" Target="../media/image3356.png"/><Relationship Id="rId40" Type="http://schemas.openxmlformats.org/officeDocument/2006/relationships/image" Target="../media/image1413.png"/><Relationship Id="rId41" Type="http://schemas.openxmlformats.org/officeDocument/2006/relationships/image" Target="../media/image3357.png"/><Relationship Id="rId42" Type="http://schemas.openxmlformats.org/officeDocument/2006/relationships/image" Target="../media/image1209.png"/><Relationship Id="rId43" Type="http://schemas.openxmlformats.org/officeDocument/2006/relationships/image" Target="../media/image3358.png"/><Relationship Id="rId44" Type="http://schemas.openxmlformats.org/officeDocument/2006/relationships/image" Target="../media/image3359.png"/><Relationship Id="rId45" Type="http://schemas.openxmlformats.org/officeDocument/2006/relationships/image" Target="../media/image3360.png"/><Relationship Id="rId46" Type="http://schemas.openxmlformats.org/officeDocument/2006/relationships/image" Target="../media/image3361.png"/><Relationship Id="rId47" Type="http://schemas.openxmlformats.org/officeDocument/2006/relationships/image" Target="../media/image3362.png"/><Relationship Id="rId48" Type="http://schemas.openxmlformats.org/officeDocument/2006/relationships/image" Target="../media/image3335.png"/><Relationship Id="rId49" Type="http://schemas.openxmlformats.org/officeDocument/2006/relationships/image" Target="../media/image3363.png"/></Relationships>
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Relationship Id="rId3" Type="http://schemas.openxmlformats.org/officeDocument/2006/relationships/image" Target="../media/image4.png"/><Relationship Id="rId4" Type="http://schemas.openxmlformats.org/officeDocument/2006/relationships/image" Target="../media/image5.png"/><Relationship Id="rId5" Type="http://schemas.openxmlformats.org/officeDocument/2006/relationships/image" Target="../media/image6.png"/><Relationship Id="rId6" Type="http://schemas.openxmlformats.org/officeDocument/2006/relationships/image" Target="../media/image7.png"/><Relationship Id="rId7" Type="http://schemas.openxmlformats.org/officeDocument/2006/relationships/image" Target="../media/image8.png"/><Relationship Id="rId8" Type="http://schemas.openxmlformats.org/officeDocument/2006/relationships/image" Target="../media/image476.png"/><Relationship Id="rId9" Type="http://schemas.openxmlformats.org/officeDocument/2006/relationships/image" Target="../media/image477.png"/><Relationship Id="rId10" Type="http://schemas.openxmlformats.org/officeDocument/2006/relationships/image" Target="../media/image478.png"/><Relationship Id="rId11" Type="http://schemas.openxmlformats.org/officeDocument/2006/relationships/image" Target="../media/image479.png"/><Relationship Id="rId12" Type="http://schemas.openxmlformats.org/officeDocument/2006/relationships/image" Target="../media/image480.png"/><Relationship Id="rId13" Type="http://schemas.openxmlformats.org/officeDocument/2006/relationships/image" Target="../media/image485.png"/><Relationship Id="rId14" Type="http://schemas.openxmlformats.org/officeDocument/2006/relationships/image" Target="../media/image486.png"/><Relationship Id="rId15" Type="http://schemas.openxmlformats.org/officeDocument/2006/relationships/image" Target="../media/image487.png"/><Relationship Id="rId16" Type="http://schemas.openxmlformats.org/officeDocument/2006/relationships/image" Target="../media/image488.png"/><Relationship Id="rId17" Type="http://schemas.openxmlformats.org/officeDocument/2006/relationships/image" Target="../media/image489.png"/><Relationship Id="rId18" Type="http://schemas.openxmlformats.org/officeDocument/2006/relationships/image" Target="../media/image490.png"/><Relationship Id="rId19" Type="http://schemas.openxmlformats.org/officeDocument/2006/relationships/image" Target="../media/image491.png"/><Relationship Id="rId20" Type="http://schemas.openxmlformats.org/officeDocument/2006/relationships/image" Target="../media/image492.png"/><Relationship Id="rId21" Type="http://schemas.openxmlformats.org/officeDocument/2006/relationships/image" Target="../media/image493.png"/><Relationship Id="rId22" Type="http://schemas.openxmlformats.org/officeDocument/2006/relationships/image" Target="../media/image494.png"/><Relationship Id="rId23" Type="http://schemas.openxmlformats.org/officeDocument/2006/relationships/image" Target="../media/image495.png"/><Relationship Id="rId24" Type="http://schemas.openxmlformats.org/officeDocument/2006/relationships/image" Target="../media/image496.png"/><Relationship Id="rId25" Type="http://schemas.openxmlformats.org/officeDocument/2006/relationships/image" Target="../media/image497.png"/><Relationship Id="rId26" Type="http://schemas.openxmlformats.org/officeDocument/2006/relationships/image" Target="../media/image498.png"/><Relationship Id="rId27" Type="http://schemas.openxmlformats.org/officeDocument/2006/relationships/image" Target="../media/image499.png"/><Relationship Id="rId28" Type="http://schemas.openxmlformats.org/officeDocument/2006/relationships/image" Target="../media/image170.png"/><Relationship Id="rId29" Type="http://schemas.openxmlformats.org/officeDocument/2006/relationships/image" Target="../media/image171.png"/><Relationship Id="rId30" Type="http://schemas.openxmlformats.org/officeDocument/2006/relationships/image" Target="../media/image484.png"/><Relationship Id="rId31" Type="http://schemas.openxmlformats.org/officeDocument/2006/relationships/image" Target="../media/image254.png"/><Relationship Id="rId32" Type="http://schemas.openxmlformats.org/officeDocument/2006/relationships/image" Target="../media/image500.png"/><Relationship Id="rId33" Type="http://schemas.openxmlformats.org/officeDocument/2006/relationships/image" Target="../media/image173.png"/></Relationships>

</file>

<file path=ppt/slides/_rels/slide1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Relationship Id="rId3" Type="http://schemas.openxmlformats.org/officeDocument/2006/relationships/image" Target="../media/image4.png"/><Relationship Id="rId4" Type="http://schemas.openxmlformats.org/officeDocument/2006/relationships/image" Target="../media/image5.png"/><Relationship Id="rId5" Type="http://schemas.openxmlformats.org/officeDocument/2006/relationships/image" Target="../media/image6.png"/><Relationship Id="rId6" Type="http://schemas.openxmlformats.org/officeDocument/2006/relationships/image" Target="../media/image7.png"/><Relationship Id="rId7" Type="http://schemas.openxmlformats.org/officeDocument/2006/relationships/image" Target="../media/image8.png"/><Relationship Id="rId8" Type="http://schemas.openxmlformats.org/officeDocument/2006/relationships/image" Target="../media/image3314.png"/><Relationship Id="rId9" Type="http://schemas.openxmlformats.org/officeDocument/2006/relationships/image" Target="../media/image3364.png"/><Relationship Id="rId10" Type="http://schemas.openxmlformats.org/officeDocument/2006/relationships/image" Target="../media/image3316.png"/><Relationship Id="rId11" Type="http://schemas.openxmlformats.org/officeDocument/2006/relationships/image" Target="../media/image3365.png"/><Relationship Id="rId12" Type="http://schemas.openxmlformats.org/officeDocument/2006/relationships/image" Target="../media/image479.png"/><Relationship Id="rId13" Type="http://schemas.openxmlformats.org/officeDocument/2006/relationships/image" Target="../media/image3318.png"/><Relationship Id="rId14" Type="http://schemas.openxmlformats.org/officeDocument/2006/relationships/image" Target="../media/image3319.png"/><Relationship Id="rId15" Type="http://schemas.openxmlformats.org/officeDocument/2006/relationships/image" Target="../media/image3320.png"/><Relationship Id="rId16" Type="http://schemas.openxmlformats.org/officeDocument/2006/relationships/image" Target="../media/image3366.png"/><Relationship Id="rId17" Type="http://schemas.openxmlformats.org/officeDocument/2006/relationships/image" Target="../media/image3367.png"/><Relationship Id="rId18" Type="http://schemas.openxmlformats.org/officeDocument/2006/relationships/image" Target="../media/image3368.png"/><Relationship Id="rId19" Type="http://schemas.openxmlformats.org/officeDocument/2006/relationships/image" Target="../media/image3369.png"/><Relationship Id="rId20" Type="http://schemas.openxmlformats.org/officeDocument/2006/relationships/image" Target="../media/image3370.png"/><Relationship Id="rId21" Type="http://schemas.openxmlformats.org/officeDocument/2006/relationships/image" Target="../media/image2720.png"/><Relationship Id="rId22" Type="http://schemas.openxmlformats.org/officeDocument/2006/relationships/image" Target="../media/image3371.png"/><Relationship Id="rId23" Type="http://schemas.openxmlformats.org/officeDocument/2006/relationships/image" Target="../media/image3372.png"/><Relationship Id="rId24" Type="http://schemas.openxmlformats.org/officeDocument/2006/relationships/image" Target="../media/image3373.png"/><Relationship Id="rId25" Type="http://schemas.openxmlformats.org/officeDocument/2006/relationships/image" Target="../media/image3374.png"/><Relationship Id="rId26" Type="http://schemas.openxmlformats.org/officeDocument/2006/relationships/image" Target="../media/image3375.png"/><Relationship Id="rId27" Type="http://schemas.openxmlformats.org/officeDocument/2006/relationships/image" Target="../media/image3376.png"/><Relationship Id="rId28" Type="http://schemas.openxmlformats.org/officeDocument/2006/relationships/image" Target="../media/image170.png"/><Relationship Id="rId29" Type="http://schemas.openxmlformats.org/officeDocument/2006/relationships/image" Target="../media/image171.png"/><Relationship Id="rId30" Type="http://schemas.openxmlformats.org/officeDocument/2006/relationships/image" Target="../media/image3377.png"/><Relationship Id="rId31" Type="http://schemas.openxmlformats.org/officeDocument/2006/relationships/image" Target="../media/image254.png"/><Relationship Id="rId32" Type="http://schemas.openxmlformats.org/officeDocument/2006/relationships/image" Target="../media/image3378.png"/><Relationship Id="rId33" Type="http://schemas.openxmlformats.org/officeDocument/2006/relationships/image" Target="../media/image173.png"/></Relationships>

</file>

<file path=ppt/slides/_rels/slide1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Relationship Id="rId3" Type="http://schemas.openxmlformats.org/officeDocument/2006/relationships/image" Target="../media/image4.png"/><Relationship Id="rId4" Type="http://schemas.openxmlformats.org/officeDocument/2006/relationships/image" Target="../media/image5.png"/><Relationship Id="rId5" Type="http://schemas.openxmlformats.org/officeDocument/2006/relationships/image" Target="../media/image6.png"/><Relationship Id="rId6" Type="http://schemas.openxmlformats.org/officeDocument/2006/relationships/image" Target="../media/image7.png"/><Relationship Id="rId7" Type="http://schemas.openxmlformats.org/officeDocument/2006/relationships/image" Target="../media/image8.png"/><Relationship Id="rId8" Type="http://schemas.openxmlformats.org/officeDocument/2006/relationships/image" Target="../media/image3314.png"/><Relationship Id="rId9" Type="http://schemas.openxmlformats.org/officeDocument/2006/relationships/image" Target="../media/image3379.png"/><Relationship Id="rId10" Type="http://schemas.openxmlformats.org/officeDocument/2006/relationships/image" Target="../media/image3316.png"/><Relationship Id="rId11" Type="http://schemas.openxmlformats.org/officeDocument/2006/relationships/image" Target="../media/image3380.png"/><Relationship Id="rId12" Type="http://schemas.openxmlformats.org/officeDocument/2006/relationships/image" Target="../media/image479.png"/><Relationship Id="rId13" Type="http://schemas.openxmlformats.org/officeDocument/2006/relationships/image" Target="../media/image3318.png"/><Relationship Id="rId14" Type="http://schemas.openxmlformats.org/officeDocument/2006/relationships/image" Target="../media/image3319.png"/><Relationship Id="rId15" Type="http://schemas.openxmlformats.org/officeDocument/2006/relationships/image" Target="../media/image3320.png"/><Relationship Id="rId16" Type="http://schemas.openxmlformats.org/officeDocument/2006/relationships/image" Target="../media/image3381.png"/><Relationship Id="rId17" Type="http://schemas.openxmlformats.org/officeDocument/2006/relationships/image" Target="../media/image2236.png"/><Relationship Id="rId18" Type="http://schemas.openxmlformats.org/officeDocument/2006/relationships/image" Target="../media/image3382.png"/><Relationship Id="rId19" Type="http://schemas.openxmlformats.org/officeDocument/2006/relationships/image" Target="../media/image3383.png"/><Relationship Id="rId20" Type="http://schemas.openxmlformats.org/officeDocument/2006/relationships/image" Target="../media/image3384.png"/><Relationship Id="rId21" Type="http://schemas.openxmlformats.org/officeDocument/2006/relationships/image" Target="../media/image1409.png"/><Relationship Id="rId22" Type="http://schemas.openxmlformats.org/officeDocument/2006/relationships/image" Target="../media/image3385.png"/><Relationship Id="rId23" Type="http://schemas.openxmlformats.org/officeDocument/2006/relationships/image" Target="../media/image3386.png"/><Relationship Id="rId24" Type="http://schemas.openxmlformats.org/officeDocument/2006/relationships/image" Target="../media/image3387.png"/><Relationship Id="rId25" Type="http://schemas.openxmlformats.org/officeDocument/2006/relationships/image" Target="../media/image1209.png"/><Relationship Id="rId26" Type="http://schemas.openxmlformats.org/officeDocument/2006/relationships/image" Target="../media/image170.png"/><Relationship Id="rId27" Type="http://schemas.openxmlformats.org/officeDocument/2006/relationships/image" Target="../media/image171.png"/><Relationship Id="rId28" Type="http://schemas.openxmlformats.org/officeDocument/2006/relationships/image" Target="../media/image3378.png"/><Relationship Id="rId29" Type="http://schemas.openxmlformats.org/officeDocument/2006/relationships/image" Target="../media/image173.png"/><Relationship Id="rId30" Type="http://schemas.openxmlformats.org/officeDocument/2006/relationships/image" Target="../media/image3388.png"/><Relationship Id="rId31" Type="http://schemas.openxmlformats.org/officeDocument/2006/relationships/image" Target="../media/image3389.png"/><Relationship Id="rId32" Type="http://schemas.openxmlformats.org/officeDocument/2006/relationships/image" Target="../media/image3390.png"/><Relationship Id="rId33" Type="http://schemas.openxmlformats.org/officeDocument/2006/relationships/image" Target="../media/image3391.png"/><Relationship Id="rId34" Type="http://schemas.openxmlformats.org/officeDocument/2006/relationships/image" Target="../media/image3392.png"/><Relationship Id="rId35" Type="http://schemas.openxmlformats.org/officeDocument/2006/relationships/image" Target="../media/image3393.png"/><Relationship Id="rId36" Type="http://schemas.openxmlformats.org/officeDocument/2006/relationships/image" Target="../media/image3394.png"/><Relationship Id="rId37" Type="http://schemas.openxmlformats.org/officeDocument/2006/relationships/image" Target="../media/image3395.png"/><Relationship Id="rId38" Type="http://schemas.openxmlformats.org/officeDocument/2006/relationships/image" Target="../media/image3396.png"/><Relationship Id="rId39" Type="http://schemas.openxmlformats.org/officeDocument/2006/relationships/image" Target="../media/image3397.png"/><Relationship Id="rId40" Type="http://schemas.openxmlformats.org/officeDocument/2006/relationships/image" Target="../media/image3398.png"/><Relationship Id="rId41" Type="http://schemas.openxmlformats.org/officeDocument/2006/relationships/image" Target="../media/image3399.png"/><Relationship Id="rId42" Type="http://schemas.openxmlformats.org/officeDocument/2006/relationships/image" Target="../media/image3400.png"/><Relationship Id="rId43" Type="http://schemas.openxmlformats.org/officeDocument/2006/relationships/image" Target="../media/image3401.png"/><Relationship Id="rId44" Type="http://schemas.openxmlformats.org/officeDocument/2006/relationships/image" Target="../media/image3402.png"/><Relationship Id="rId45" Type="http://schemas.openxmlformats.org/officeDocument/2006/relationships/image" Target="../media/image3403.png"/><Relationship Id="rId46" Type="http://schemas.openxmlformats.org/officeDocument/2006/relationships/image" Target="../media/image3404.png"/><Relationship Id="rId47" Type="http://schemas.openxmlformats.org/officeDocument/2006/relationships/image" Target="../media/image3405.png"/><Relationship Id="rId48" Type="http://schemas.openxmlformats.org/officeDocument/2006/relationships/image" Target="../media/image3406.png"/><Relationship Id="rId49" Type="http://schemas.openxmlformats.org/officeDocument/2006/relationships/image" Target="../media/image3407.png"/></Relationships>

</file>

<file path=ppt/slides/_rels/slide1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Relationship Id="rId3" Type="http://schemas.openxmlformats.org/officeDocument/2006/relationships/image" Target="../media/image4.png"/><Relationship Id="rId4" Type="http://schemas.openxmlformats.org/officeDocument/2006/relationships/image" Target="../media/image5.png"/><Relationship Id="rId5" Type="http://schemas.openxmlformats.org/officeDocument/2006/relationships/image" Target="../media/image6.png"/><Relationship Id="rId6" Type="http://schemas.openxmlformats.org/officeDocument/2006/relationships/image" Target="../media/image7.png"/><Relationship Id="rId7" Type="http://schemas.openxmlformats.org/officeDocument/2006/relationships/image" Target="../media/image8.png"/><Relationship Id="rId8" Type="http://schemas.openxmlformats.org/officeDocument/2006/relationships/image" Target="../media/image3408.png"/><Relationship Id="rId9" Type="http://schemas.openxmlformats.org/officeDocument/2006/relationships/image" Target="../media/image3409.png"/><Relationship Id="rId10" Type="http://schemas.openxmlformats.org/officeDocument/2006/relationships/image" Target="../media/image3410.png"/><Relationship Id="rId11" Type="http://schemas.openxmlformats.org/officeDocument/2006/relationships/image" Target="../media/image486.png"/><Relationship Id="rId12" Type="http://schemas.openxmlformats.org/officeDocument/2006/relationships/image" Target="../media/image3411.png"/><Relationship Id="rId13" Type="http://schemas.openxmlformats.org/officeDocument/2006/relationships/image" Target="../media/image3412.png"/><Relationship Id="rId14" Type="http://schemas.openxmlformats.org/officeDocument/2006/relationships/image" Target="../media/image3413.png"/><Relationship Id="rId15" Type="http://schemas.openxmlformats.org/officeDocument/2006/relationships/image" Target="../media/image3414.png"/><Relationship Id="rId16" Type="http://schemas.openxmlformats.org/officeDocument/2006/relationships/image" Target="../media/image1758.png"/><Relationship Id="rId17" Type="http://schemas.openxmlformats.org/officeDocument/2006/relationships/image" Target="../media/image3415.png"/><Relationship Id="rId18" Type="http://schemas.openxmlformats.org/officeDocument/2006/relationships/image" Target="../media/image3416.png"/><Relationship Id="rId19" Type="http://schemas.openxmlformats.org/officeDocument/2006/relationships/image" Target="../media/image3417.png"/><Relationship Id="rId20" Type="http://schemas.openxmlformats.org/officeDocument/2006/relationships/image" Target="../media/image3418.png"/><Relationship Id="rId21" Type="http://schemas.openxmlformats.org/officeDocument/2006/relationships/image" Target="../media/image3419.png"/><Relationship Id="rId22" Type="http://schemas.openxmlformats.org/officeDocument/2006/relationships/image" Target="../media/image3420.png"/><Relationship Id="rId23" Type="http://schemas.openxmlformats.org/officeDocument/2006/relationships/image" Target="../media/image3421.png"/><Relationship Id="rId24" Type="http://schemas.openxmlformats.org/officeDocument/2006/relationships/image" Target="../media/image3422.png"/><Relationship Id="rId25" Type="http://schemas.openxmlformats.org/officeDocument/2006/relationships/image" Target="../media/image3423.png"/><Relationship Id="rId26" Type="http://schemas.openxmlformats.org/officeDocument/2006/relationships/image" Target="../media/image3424.png"/><Relationship Id="rId27" Type="http://schemas.openxmlformats.org/officeDocument/2006/relationships/image" Target="../media/image3425.png"/><Relationship Id="rId28" Type="http://schemas.openxmlformats.org/officeDocument/2006/relationships/image" Target="../media/image3426.png"/><Relationship Id="rId29" Type="http://schemas.openxmlformats.org/officeDocument/2006/relationships/image" Target="../media/image170.png"/><Relationship Id="rId30" Type="http://schemas.openxmlformats.org/officeDocument/2006/relationships/image" Target="../media/image171.png"/><Relationship Id="rId31" Type="http://schemas.openxmlformats.org/officeDocument/2006/relationships/image" Target="../media/image3427.png"/><Relationship Id="rId32" Type="http://schemas.openxmlformats.org/officeDocument/2006/relationships/image" Target="../media/image254.png"/></Relationships>

</file>

<file path=ppt/slides/_rels/slide1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Relationship Id="rId3" Type="http://schemas.openxmlformats.org/officeDocument/2006/relationships/image" Target="../media/image4.png"/><Relationship Id="rId4" Type="http://schemas.openxmlformats.org/officeDocument/2006/relationships/image" Target="../media/image5.png"/><Relationship Id="rId5" Type="http://schemas.openxmlformats.org/officeDocument/2006/relationships/image" Target="../media/image6.png"/><Relationship Id="rId6" Type="http://schemas.openxmlformats.org/officeDocument/2006/relationships/image" Target="../media/image7.png"/><Relationship Id="rId7" Type="http://schemas.openxmlformats.org/officeDocument/2006/relationships/image" Target="../media/image8.png"/><Relationship Id="rId8" Type="http://schemas.openxmlformats.org/officeDocument/2006/relationships/image" Target="../media/image3408.png"/><Relationship Id="rId9" Type="http://schemas.openxmlformats.org/officeDocument/2006/relationships/image" Target="../media/image3409.png"/><Relationship Id="rId10" Type="http://schemas.openxmlformats.org/officeDocument/2006/relationships/image" Target="../media/image3428.png"/><Relationship Id="rId11" Type="http://schemas.openxmlformats.org/officeDocument/2006/relationships/image" Target="../media/image3429.png"/><Relationship Id="rId12" Type="http://schemas.openxmlformats.org/officeDocument/2006/relationships/image" Target="../media/image3430.png"/><Relationship Id="rId13" Type="http://schemas.openxmlformats.org/officeDocument/2006/relationships/image" Target="../media/image3431.png"/><Relationship Id="rId14" Type="http://schemas.openxmlformats.org/officeDocument/2006/relationships/image" Target="../media/image3432.png"/><Relationship Id="rId15" Type="http://schemas.openxmlformats.org/officeDocument/2006/relationships/image" Target="../media/image3433.png"/><Relationship Id="rId16" Type="http://schemas.openxmlformats.org/officeDocument/2006/relationships/image" Target="../media/image3434.png"/><Relationship Id="rId17" Type="http://schemas.openxmlformats.org/officeDocument/2006/relationships/image" Target="../media/image3435.png"/><Relationship Id="rId18" Type="http://schemas.openxmlformats.org/officeDocument/2006/relationships/image" Target="../media/image2236.png"/><Relationship Id="rId19" Type="http://schemas.openxmlformats.org/officeDocument/2006/relationships/image" Target="../media/image3436.png"/><Relationship Id="rId20" Type="http://schemas.openxmlformats.org/officeDocument/2006/relationships/image" Target="../media/image3437.png"/><Relationship Id="rId21" Type="http://schemas.openxmlformats.org/officeDocument/2006/relationships/image" Target="../media/image3438.png"/><Relationship Id="rId22" Type="http://schemas.openxmlformats.org/officeDocument/2006/relationships/image" Target="../media/image3439.png"/><Relationship Id="rId23" Type="http://schemas.openxmlformats.org/officeDocument/2006/relationships/image" Target="../media/image3440.png"/><Relationship Id="rId24" Type="http://schemas.openxmlformats.org/officeDocument/2006/relationships/image" Target="../media/image3441.png"/><Relationship Id="rId25" Type="http://schemas.openxmlformats.org/officeDocument/2006/relationships/image" Target="../media/image3442.png"/><Relationship Id="rId26" Type="http://schemas.openxmlformats.org/officeDocument/2006/relationships/image" Target="../media/image3443.png"/><Relationship Id="rId27" Type="http://schemas.openxmlformats.org/officeDocument/2006/relationships/image" Target="../media/image3444.png"/><Relationship Id="rId28" Type="http://schemas.openxmlformats.org/officeDocument/2006/relationships/image" Target="../media/image3445.png"/><Relationship Id="rId29" Type="http://schemas.openxmlformats.org/officeDocument/2006/relationships/image" Target="../media/image3446.png"/><Relationship Id="rId30" Type="http://schemas.openxmlformats.org/officeDocument/2006/relationships/image" Target="../media/image3447.png"/><Relationship Id="rId31" Type="http://schemas.openxmlformats.org/officeDocument/2006/relationships/image" Target="../media/image3448.png"/><Relationship Id="rId32" Type="http://schemas.openxmlformats.org/officeDocument/2006/relationships/image" Target="../media/image3449.png"/><Relationship Id="rId33" Type="http://schemas.openxmlformats.org/officeDocument/2006/relationships/image" Target="../media/image3450.png"/><Relationship Id="rId34" Type="http://schemas.openxmlformats.org/officeDocument/2006/relationships/image" Target="../media/image3451.png"/><Relationship Id="rId35" Type="http://schemas.openxmlformats.org/officeDocument/2006/relationships/image" Target="../media/image3452.png"/><Relationship Id="rId36" Type="http://schemas.openxmlformats.org/officeDocument/2006/relationships/image" Target="../media/image3453.png"/><Relationship Id="rId37" Type="http://schemas.openxmlformats.org/officeDocument/2006/relationships/image" Target="../media/image3454.png"/><Relationship Id="rId38" Type="http://schemas.openxmlformats.org/officeDocument/2006/relationships/image" Target="../media/image3455.png"/><Relationship Id="rId39" Type="http://schemas.openxmlformats.org/officeDocument/2006/relationships/image" Target="../media/image3456.png"/><Relationship Id="rId40" Type="http://schemas.openxmlformats.org/officeDocument/2006/relationships/image" Target="../media/image3457.png"/><Relationship Id="rId41" Type="http://schemas.openxmlformats.org/officeDocument/2006/relationships/image" Target="../media/image3458.png"/><Relationship Id="rId42" Type="http://schemas.openxmlformats.org/officeDocument/2006/relationships/image" Target="../media/image3459.png"/><Relationship Id="rId43" Type="http://schemas.openxmlformats.org/officeDocument/2006/relationships/image" Target="../media/image3460.png"/><Relationship Id="rId44" Type="http://schemas.openxmlformats.org/officeDocument/2006/relationships/image" Target="../media/image3461.png"/><Relationship Id="rId45" Type="http://schemas.openxmlformats.org/officeDocument/2006/relationships/image" Target="../media/image3462.png"/><Relationship Id="rId46" Type="http://schemas.openxmlformats.org/officeDocument/2006/relationships/image" Target="../media/image3463.png"/><Relationship Id="rId47" Type="http://schemas.openxmlformats.org/officeDocument/2006/relationships/image" Target="../media/image3464.png"/><Relationship Id="rId48" Type="http://schemas.openxmlformats.org/officeDocument/2006/relationships/image" Target="../media/image3465.png"/><Relationship Id="rId49" Type="http://schemas.openxmlformats.org/officeDocument/2006/relationships/image" Target="../media/image3466.png"/><Relationship Id="rId50" Type="http://schemas.openxmlformats.org/officeDocument/2006/relationships/image" Target="../media/image3467.png"/><Relationship Id="rId51" Type="http://schemas.openxmlformats.org/officeDocument/2006/relationships/image" Target="../media/image3468.png"/><Relationship Id="rId52" Type="http://schemas.openxmlformats.org/officeDocument/2006/relationships/image" Target="../media/image3469.png"/><Relationship Id="rId53" Type="http://schemas.openxmlformats.org/officeDocument/2006/relationships/image" Target="../media/image3470.png"/><Relationship Id="rId54" Type="http://schemas.openxmlformats.org/officeDocument/2006/relationships/image" Target="../media/image3471.png"/><Relationship Id="rId55" Type="http://schemas.openxmlformats.org/officeDocument/2006/relationships/image" Target="../media/image170.png"/><Relationship Id="rId56" Type="http://schemas.openxmlformats.org/officeDocument/2006/relationships/image" Target="../media/image171.png"/><Relationship Id="rId57" Type="http://schemas.openxmlformats.org/officeDocument/2006/relationships/image" Target="../media/image3427.png"/><Relationship Id="rId58" Type="http://schemas.openxmlformats.org/officeDocument/2006/relationships/image" Target="../media/image254.png"/><Relationship Id="rId59" Type="http://schemas.openxmlformats.org/officeDocument/2006/relationships/image" Target="../media/image3472.png"/><Relationship Id="rId60" Type="http://schemas.openxmlformats.org/officeDocument/2006/relationships/image" Target="../media/image173.png"/><Relationship Id="rId61" Type="http://schemas.openxmlformats.org/officeDocument/2006/relationships/image" Target="../media/image1375.png"/><Relationship Id="rId62" Type="http://schemas.openxmlformats.org/officeDocument/2006/relationships/image" Target="../media/image3473.png"/><Relationship Id="rId63" Type="http://schemas.openxmlformats.org/officeDocument/2006/relationships/image" Target="../media/image3474.png"/><Relationship Id="rId64" Type="http://schemas.openxmlformats.org/officeDocument/2006/relationships/image" Target="../media/image3475.png"/><Relationship Id="rId65" Type="http://schemas.openxmlformats.org/officeDocument/2006/relationships/image" Target="../media/image3476.png"/><Relationship Id="rId66" Type="http://schemas.openxmlformats.org/officeDocument/2006/relationships/image" Target="../media/image3477.png"/><Relationship Id="rId67" Type="http://schemas.openxmlformats.org/officeDocument/2006/relationships/image" Target="../media/image3478.png"/><Relationship Id="rId68" Type="http://schemas.openxmlformats.org/officeDocument/2006/relationships/image" Target="../media/image3479.png"/></Relationships>

</file>

<file path=ppt/slides/_rels/slide1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Relationship Id="rId3" Type="http://schemas.openxmlformats.org/officeDocument/2006/relationships/image" Target="../media/image4.png"/><Relationship Id="rId4" Type="http://schemas.openxmlformats.org/officeDocument/2006/relationships/image" Target="../media/image5.png"/><Relationship Id="rId5" Type="http://schemas.openxmlformats.org/officeDocument/2006/relationships/image" Target="../media/image6.png"/><Relationship Id="rId6" Type="http://schemas.openxmlformats.org/officeDocument/2006/relationships/image" Target="../media/image7.png"/><Relationship Id="rId7" Type="http://schemas.openxmlformats.org/officeDocument/2006/relationships/image" Target="../media/image8.png"/><Relationship Id="rId8" Type="http://schemas.openxmlformats.org/officeDocument/2006/relationships/image" Target="../media/image3408.png"/><Relationship Id="rId9" Type="http://schemas.openxmlformats.org/officeDocument/2006/relationships/image" Target="../media/image3409.png"/><Relationship Id="rId10" Type="http://schemas.openxmlformats.org/officeDocument/2006/relationships/image" Target="../media/image170.png"/><Relationship Id="rId11" Type="http://schemas.openxmlformats.org/officeDocument/2006/relationships/image" Target="../media/image171.png"/><Relationship Id="rId12" Type="http://schemas.openxmlformats.org/officeDocument/2006/relationships/image" Target="../media/image3480.png"/><Relationship Id="rId13" Type="http://schemas.openxmlformats.org/officeDocument/2006/relationships/image" Target="../media/image254.png"/><Relationship Id="rId14" Type="http://schemas.openxmlformats.org/officeDocument/2006/relationships/image" Target="../media/image3481.png"/><Relationship Id="rId15" Type="http://schemas.openxmlformats.org/officeDocument/2006/relationships/image" Target="../media/image173.png"/><Relationship Id="rId16" Type="http://schemas.openxmlformats.org/officeDocument/2006/relationships/image" Target="../media/image1375.png"/><Relationship Id="rId17" Type="http://schemas.openxmlformats.org/officeDocument/2006/relationships/image" Target="../media/image3473.png"/><Relationship Id="rId18" Type="http://schemas.openxmlformats.org/officeDocument/2006/relationships/image" Target="../media/image3482.png"/><Relationship Id="rId19" Type="http://schemas.openxmlformats.org/officeDocument/2006/relationships/image" Target="../media/image3483.png"/><Relationship Id="rId20" Type="http://schemas.openxmlformats.org/officeDocument/2006/relationships/image" Target="../media/image3484.png"/><Relationship Id="rId21" Type="http://schemas.openxmlformats.org/officeDocument/2006/relationships/image" Target="../media/image3485.png"/><Relationship Id="rId22" Type="http://schemas.openxmlformats.org/officeDocument/2006/relationships/image" Target="../media/image3486.png"/><Relationship Id="rId23" Type="http://schemas.openxmlformats.org/officeDocument/2006/relationships/image" Target="../media/image3487.png"/><Relationship Id="rId24" Type="http://schemas.openxmlformats.org/officeDocument/2006/relationships/image" Target="../media/image3488.png"/><Relationship Id="rId25" Type="http://schemas.openxmlformats.org/officeDocument/2006/relationships/image" Target="../media/image3489.png"/><Relationship Id="rId26" Type="http://schemas.openxmlformats.org/officeDocument/2006/relationships/image" Target="../media/image3490.png"/><Relationship Id="rId27" Type="http://schemas.openxmlformats.org/officeDocument/2006/relationships/image" Target="../media/image3491.png"/><Relationship Id="rId28" Type="http://schemas.openxmlformats.org/officeDocument/2006/relationships/image" Target="../media/image3492.png"/><Relationship Id="rId29" Type="http://schemas.openxmlformats.org/officeDocument/2006/relationships/image" Target="../media/image3493.png"/><Relationship Id="rId30" Type="http://schemas.openxmlformats.org/officeDocument/2006/relationships/image" Target="../media/image3494.png"/><Relationship Id="rId31" Type="http://schemas.openxmlformats.org/officeDocument/2006/relationships/image" Target="../media/image3495.png"/><Relationship Id="rId32" Type="http://schemas.openxmlformats.org/officeDocument/2006/relationships/image" Target="../media/image3496.png"/><Relationship Id="rId33" Type="http://schemas.openxmlformats.org/officeDocument/2006/relationships/image" Target="../media/image3497.png"/><Relationship Id="rId34" Type="http://schemas.openxmlformats.org/officeDocument/2006/relationships/image" Target="../media/image3498.png"/><Relationship Id="rId35" Type="http://schemas.openxmlformats.org/officeDocument/2006/relationships/image" Target="../media/image3499.png"/><Relationship Id="rId36" Type="http://schemas.openxmlformats.org/officeDocument/2006/relationships/image" Target="../media/image3500.png"/><Relationship Id="rId37" Type="http://schemas.openxmlformats.org/officeDocument/2006/relationships/image" Target="../media/image3501.png"/><Relationship Id="rId38" Type="http://schemas.openxmlformats.org/officeDocument/2006/relationships/image" Target="../media/image3502.png"/><Relationship Id="rId39" Type="http://schemas.openxmlformats.org/officeDocument/2006/relationships/image" Target="../media/image3503.png"/><Relationship Id="rId40" Type="http://schemas.openxmlformats.org/officeDocument/2006/relationships/image" Target="../media/image3504.png"/><Relationship Id="rId41" Type="http://schemas.openxmlformats.org/officeDocument/2006/relationships/image" Target="../media/image3505.png"/><Relationship Id="rId42" Type="http://schemas.openxmlformats.org/officeDocument/2006/relationships/image" Target="../media/image3506.png"/><Relationship Id="rId43" Type="http://schemas.openxmlformats.org/officeDocument/2006/relationships/image" Target="../media/image3507.png"/><Relationship Id="rId44" Type="http://schemas.openxmlformats.org/officeDocument/2006/relationships/image" Target="../media/image3508.png"/><Relationship Id="rId45" Type="http://schemas.openxmlformats.org/officeDocument/2006/relationships/image" Target="../media/image3509.png"/><Relationship Id="rId46" Type="http://schemas.openxmlformats.org/officeDocument/2006/relationships/image" Target="../media/image3510.png"/><Relationship Id="rId47" Type="http://schemas.openxmlformats.org/officeDocument/2006/relationships/image" Target="../media/image3511.png"/><Relationship Id="rId48" Type="http://schemas.openxmlformats.org/officeDocument/2006/relationships/image" Target="../media/image3512.png"/><Relationship Id="rId49" Type="http://schemas.openxmlformats.org/officeDocument/2006/relationships/image" Target="../media/image3513.png"/><Relationship Id="rId50" Type="http://schemas.openxmlformats.org/officeDocument/2006/relationships/image" Target="../media/image3514.png"/><Relationship Id="rId51" Type="http://schemas.openxmlformats.org/officeDocument/2006/relationships/image" Target="../media/image3515.png"/><Relationship Id="rId52" Type="http://schemas.openxmlformats.org/officeDocument/2006/relationships/image" Target="../media/image3516.png"/><Relationship Id="rId53" Type="http://schemas.openxmlformats.org/officeDocument/2006/relationships/image" Target="../media/image3517.png"/><Relationship Id="rId54" Type="http://schemas.openxmlformats.org/officeDocument/2006/relationships/image" Target="../media/image3518.png"/><Relationship Id="rId55" Type="http://schemas.openxmlformats.org/officeDocument/2006/relationships/image" Target="../media/image3519.png"/><Relationship Id="rId56" Type="http://schemas.openxmlformats.org/officeDocument/2006/relationships/image" Target="../media/image3520.png"/><Relationship Id="rId57" Type="http://schemas.openxmlformats.org/officeDocument/2006/relationships/image" Target="../media/image3521.png"/><Relationship Id="rId58" Type="http://schemas.openxmlformats.org/officeDocument/2006/relationships/image" Target="../media/image3522.png"/><Relationship Id="rId59" Type="http://schemas.openxmlformats.org/officeDocument/2006/relationships/image" Target="../media/image3523.png"/><Relationship Id="rId60" Type="http://schemas.openxmlformats.org/officeDocument/2006/relationships/image" Target="../media/image3524.png"/><Relationship Id="rId61" Type="http://schemas.openxmlformats.org/officeDocument/2006/relationships/image" Target="../media/image3525.png"/><Relationship Id="rId62" Type="http://schemas.openxmlformats.org/officeDocument/2006/relationships/image" Target="../media/image3526.png"/><Relationship Id="rId63" Type="http://schemas.openxmlformats.org/officeDocument/2006/relationships/image" Target="../media/image3527.png"/><Relationship Id="rId64" Type="http://schemas.openxmlformats.org/officeDocument/2006/relationships/image" Target="../media/image3528.png"/><Relationship Id="rId65" Type="http://schemas.openxmlformats.org/officeDocument/2006/relationships/image" Target="../media/image3529.png"/><Relationship Id="rId66" Type="http://schemas.openxmlformats.org/officeDocument/2006/relationships/image" Target="../media/image3530.png"/><Relationship Id="rId67" Type="http://schemas.openxmlformats.org/officeDocument/2006/relationships/image" Target="../media/image3531.png"/></Relationships>

</file>

<file path=ppt/slides/_rels/slide1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Relationship Id="rId3" Type="http://schemas.openxmlformats.org/officeDocument/2006/relationships/image" Target="../media/image4.png"/><Relationship Id="rId4" Type="http://schemas.openxmlformats.org/officeDocument/2006/relationships/image" Target="../media/image5.png"/><Relationship Id="rId5" Type="http://schemas.openxmlformats.org/officeDocument/2006/relationships/image" Target="../media/image6.png"/><Relationship Id="rId6" Type="http://schemas.openxmlformats.org/officeDocument/2006/relationships/image" Target="../media/image7.png"/><Relationship Id="rId7" Type="http://schemas.openxmlformats.org/officeDocument/2006/relationships/image" Target="../media/image8.png"/><Relationship Id="rId8" Type="http://schemas.openxmlformats.org/officeDocument/2006/relationships/image" Target="../media/image3408.png"/><Relationship Id="rId9" Type="http://schemas.openxmlformats.org/officeDocument/2006/relationships/image" Target="../media/image3409.png"/><Relationship Id="rId10" Type="http://schemas.openxmlformats.org/officeDocument/2006/relationships/image" Target="../media/image3532.png"/><Relationship Id="rId11" Type="http://schemas.openxmlformats.org/officeDocument/2006/relationships/image" Target="../media/image3533.png"/><Relationship Id="rId12" Type="http://schemas.openxmlformats.org/officeDocument/2006/relationships/image" Target="../media/image1413.png"/><Relationship Id="rId13" Type="http://schemas.openxmlformats.org/officeDocument/2006/relationships/image" Target="../media/image3534.png"/><Relationship Id="rId14" Type="http://schemas.openxmlformats.org/officeDocument/2006/relationships/image" Target="../media/image3535.png"/><Relationship Id="rId15" Type="http://schemas.openxmlformats.org/officeDocument/2006/relationships/image" Target="../media/image3536.png"/><Relationship Id="rId16" Type="http://schemas.openxmlformats.org/officeDocument/2006/relationships/image" Target="../media/image3537.png"/><Relationship Id="rId17" Type="http://schemas.openxmlformats.org/officeDocument/2006/relationships/image" Target="../media/image3538.png"/><Relationship Id="rId18" Type="http://schemas.openxmlformats.org/officeDocument/2006/relationships/image" Target="../media/image3539.png"/><Relationship Id="rId19" Type="http://schemas.openxmlformats.org/officeDocument/2006/relationships/image" Target="../media/image3540.png"/><Relationship Id="rId20" Type="http://schemas.openxmlformats.org/officeDocument/2006/relationships/image" Target="../media/image3541.png"/><Relationship Id="rId21" Type="http://schemas.openxmlformats.org/officeDocument/2006/relationships/image" Target="../media/image3542.png"/><Relationship Id="rId22" Type="http://schemas.openxmlformats.org/officeDocument/2006/relationships/image" Target="../media/image3543.png"/><Relationship Id="rId23" Type="http://schemas.openxmlformats.org/officeDocument/2006/relationships/image" Target="../media/image3544.png"/><Relationship Id="rId24" Type="http://schemas.openxmlformats.org/officeDocument/2006/relationships/image" Target="../media/image3545.png"/><Relationship Id="rId25" Type="http://schemas.openxmlformats.org/officeDocument/2006/relationships/image" Target="../media/image1209.png"/><Relationship Id="rId26" Type="http://schemas.openxmlformats.org/officeDocument/2006/relationships/image" Target="../media/image3546.png"/><Relationship Id="rId27" Type="http://schemas.openxmlformats.org/officeDocument/2006/relationships/image" Target="../media/image3547.png"/><Relationship Id="rId28" Type="http://schemas.openxmlformats.org/officeDocument/2006/relationships/image" Target="../media/image3548.png"/><Relationship Id="rId29" Type="http://schemas.openxmlformats.org/officeDocument/2006/relationships/image" Target="../media/image3549.png"/><Relationship Id="rId30" Type="http://schemas.openxmlformats.org/officeDocument/2006/relationships/image" Target="../media/image170.png"/><Relationship Id="rId31" Type="http://schemas.openxmlformats.org/officeDocument/2006/relationships/image" Target="../media/image171.png"/><Relationship Id="rId32" Type="http://schemas.openxmlformats.org/officeDocument/2006/relationships/image" Target="../media/image3550.png"/><Relationship Id="rId33" Type="http://schemas.openxmlformats.org/officeDocument/2006/relationships/image" Target="../media/image254.png"/><Relationship Id="rId34" Type="http://schemas.openxmlformats.org/officeDocument/2006/relationships/image" Target="../media/image3551.png"/><Relationship Id="rId35" Type="http://schemas.openxmlformats.org/officeDocument/2006/relationships/image" Target="../media/image173.png"/><Relationship Id="rId36" Type="http://schemas.openxmlformats.org/officeDocument/2006/relationships/image" Target="../media/image3552.png"/><Relationship Id="rId37" Type="http://schemas.openxmlformats.org/officeDocument/2006/relationships/image" Target="../media/image3553.png"/><Relationship Id="rId38" Type="http://schemas.openxmlformats.org/officeDocument/2006/relationships/image" Target="../media/image3474.png"/><Relationship Id="rId39" Type="http://schemas.openxmlformats.org/officeDocument/2006/relationships/image" Target="../media/image3554.png"/></Relationships>

</file>

<file path=ppt/slides/_rels/slide1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Relationship Id="rId3" Type="http://schemas.openxmlformats.org/officeDocument/2006/relationships/image" Target="../media/image4.png"/><Relationship Id="rId4" Type="http://schemas.openxmlformats.org/officeDocument/2006/relationships/image" Target="../media/image5.png"/><Relationship Id="rId5" Type="http://schemas.openxmlformats.org/officeDocument/2006/relationships/image" Target="../media/image6.png"/><Relationship Id="rId6" Type="http://schemas.openxmlformats.org/officeDocument/2006/relationships/image" Target="../media/image7.png"/><Relationship Id="rId7" Type="http://schemas.openxmlformats.org/officeDocument/2006/relationships/image" Target="../media/image8.png"/><Relationship Id="rId8" Type="http://schemas.openxmlformats.org/officeDocument/2006/relationships/image" Target="../media/image3408.png"/><Relationship Id="rId9" Type="http://schemas.openxmlformats.org/officeDocument/2006/relationships/image" Target="../media/image3409.png"/><Relationship Id="rId10" Type="http://schemas.openxmlformats.org/officeDocument/2006/relationships/image" Target="../media/image170.png"/><Relationship Id="rId11" Type="http://schemas.openxmlformats.org/officeDocument/2006/relationships/image" Target="../media/image171.png"/><Relationship Id="rId12" Type="http://schemas.openxmlformats.org/officeDocument/2006/relationships/image" Target="../media/image3555.png"/><Relationship Id="rId13" Type="http://schemas.openxmlformats.org/officeDocument/2006/relationships/image" Target="../media/image254.png"/><Relationship Id="rId14" Type="http://schemas.openxmlformats.org/officeDocument/2006/relationships/image" Target="../media/image3556.png"/><Relationship Id="rId15" Type="http://schemas.openxmlformats.org/officeDocument/2006/relationships/image" Target="../media/image173.png"/><Relationship Id="rId16" Type="http://schemas.openxmlformats.org/officeDocument/2006/relationships/image" Target="../media/image3482.png"/><Relationship Id="rId17" Type="http://schemas.openxmlformats.org/officeDocument/2006/relationships/image" Target="../media/image3483.png"/><Relationship Id="rId18" Type="http://schemas.openxmlformats.org/officeDocument/2006/relationships/image" Target="../media/image3484.png"/><Relationship Id="rId19" Type="http://schemas.openxmlformats.org/officeDocument/2006/relationships/image" Target="../media/image3485.png"/><Relationship Id="rId20" Type="http://schemas.openxmlformats.org/officeDocument/2006/relationships/image" Target="../media/image3557.png"/><Relationship Id="rId21" Type="http://schemas.openxmlformats.org/officeDocument/2006/relationships/image" Target="../media/image3558.png"/><Relationship Id="rId22" Type="http://schemas.openxmlformats.org/officeDocument/2006/relationships/image" Target="../media/image3559.png"/><Relationship Id="rId23" Type="http://schemas.openxmlformats.org/officeDocument/2006/relationships/image" Target="../media/image3560.png"/><Relationship Id="rId24" Type="http://schemas.openxmlformats.org/officeDocument/2006/relationships/image" Target="../media/image3561.png"/><Relationship Id="rId25" Type="http://schemas.openxmlformats.org/officeDocument/2006/relationships/image" Target="../media/image3562.png"/><Relationship Id="rId26" Type="http://schemas.openxmlformats.org/officeDocument/2006/relationships/image" Target="../media/image3563.png"/><Relationship Id="rId27" Type="http://schemas.openxmlformats.org/officeDocument/2006/relationships/image" Target="../media/image3564.png"/><Relationship Id="rId28" Type="http://schemas.openxmlformats.org/officeDocument/2006/relationships/image" Target="../media/image3565.png"/><Relationship Id="rId29" Type="http://schemas.openxmlformats.org/officeDocument/2006/relationships/image" Target="../media/image3566.png"/><Relationship Id="rId30" Type="http://schemas.openxmlformats.org/officeDocument/2006/relationships/image" Target="../media/image3567.png"/><Relationship Id="rId31" Type="http://schemas.openxmlformats.org/officeDocument/2006/relationships/image" Target="../media/image3568.png"/><Relationship Id="rId32" Type="http://schemas.openxmlformats.org/officeDocument/2006/relationships/image" Target="../media/image3569.png"/><Relationship Id="rId33" Type="http://schemas.openxmlformats.org/officeDocument/2006/relationships/image" Target="../media/image3570.png"/><Relationship Id="rId34" Type="http://schemas.openxmlformats.org/officeDocument/2006/relationships/image" Target="../media/image3571.png"/><Relationship Id="rId35" Type="http://schemas.openxmlformats.org/officeDocument/2006/relationships/image" Target="../media/image3572.png"/><Relationship Id="rId36" Type="http://schemas.openxmlformats.org/officeDocument/2006/relationships/image" Target="../media/image3573.png"/><Relationship Id="rId37" Type="http://schemas.openxmlformats.org/officeDocument/2006/relationships/image" Target="../media/image3574.png"/><Relationship Id="rId38" Type="http://schemas.openxmlformats.org/officeDocument/2006/relationships/image" Target="../media/image3575.png"/><Relationship Id="rId39" Type="http://schemas.openxmlformats.org/officeDocument/2006/relationships/image" Target="../media/image3576.png"/><Relationship Id="rId40" Type="http://schemas.openxmlformats.org/officeDocument/2006/relationships/image" Target="../media/image3577.png"/><Relationship Id="rId41" Type="http://schemas.openxmlformats.org/officeDocument/2006/relationships/image" Target="../media/image3578.png"/><Relationship Id="rId42" Type="http://schemas.openxmlformats.org/officeDocument/2006/relationships/image" Target="../media/image3579.png"/><Relationship Id="rId43" Type="http://schemas.openxmlformats.org/officeDocument/2006/relationships/image" Target="../media/image3580.png"/><Relationship Id="rId44" Type="http://schemas.openxmlformats.org/officeDocument/2006/relationships/image" Target="../media/image3581.png"/><Relationship Id="rId45" Type="http://schemas.openxmlformats.org/officeDocument/2006/relationships/image" Target="../media/image3582.png"/><Relationship Id="rId46" Type="http://schemas.openxmlformats.org/officeDocument/2006/relationships/image" Target="../media/image3583.png"/><Relationship Id="rId47" Type="http://schemas.openxmlformats.org/officeDocument/2006/relationships/image" Target="../media/image3584.png"/><Relationship Id="rId48" Type="http://schemas.openxmlformats.org/officeDocument/2006/relationships/image" Target="../media/image3585.png"/><Relationship Id="rId49" Type="http://schemas.openxmlformats.org/officeDocument/2006/relationships/image" Target="../media/image3586.png"/><Relationship Id="rId50" Type="http://schemas.openxmlformats.org/officeDocument/2006/relationships/image" Target="../media/image3587.png"/><Relationship Id="rId51" Type="http://schemas.openxmlformats.org/officeDocument/2006/relationships/image" Target="../media/image3588.png"/><Relationship Id="rId52" Type="http://schemas.openxmlformats.org/officeDocument/2006/relationships/image" Target="../media/image3589.png"/><Relationship Id="rId53" Type="http://schemas.openxmlformats.org/officeDocument/2006/relationships/image" Target="../media/image3590.png"/><Relationship Id="rId54" Type="http://schemas.openxmlformats.org/officeDocument/2006/relationships/image" Target="../media/image3591.png"/><Relationship Id="rId55" Type="http://schemas.openxmlformats.org/officeDocument/2006/relationships/image" Target="../media/image3592.png"/><Relationship Id="rId56" Type="http://schemas.openxmlformats.org/officeDocument/2006/relationships/image" Target="../media/image3593.png"/><Relationship Id="rId57" Type="http://schemas.openxmlformats.org/officeDocument/2006/relationships/image" Target="../media/image3594.png"/><Relationship Id="rId58" Type="http://schemas.openxmlformats.org/officeDocument/2006/relationships/image" Target="../media/image3595.png"/><Relationship Id="rId59" Type="http://schemas.openxmlformats.org/officeDocument/2006/relationships/image" Target="../media/image3596.png"/><Relationship Id="rId60" Type="http://schemas.openxmlformats.org/officeDocument/2006/relationships/image" Target="../media/image3597.png"/><Relationship Id="rId61" Type="http://schemas.openxmlformats.org/officeDocument/2006/relationships/image" Target="../media/image3598.png"/><Relationship Id="rId62" Type="http://schemas.openxmlformats.org/officeDocument/2006/relationships/image" Target="../media/image3599.png"/><Relationship Id="rId63" Type="http://schemas.openxmlformats.org/officeDocument/2006/relationships/image" Target="../media/image3552.png"/><Relationship Id="rId64" Type="http://schemas.openxmlformats.org/officeDocument/2006/relationships/image" Target="../media/image3553.png"/></Relationships>

</file>

<file path=ppt/slides/_rels/slide1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Relationship Id="rId3" Type="http://schemas.openxmlformats.org/officeDocument/2006/relationships/image" Target="../media/image4.png"/><Relationship Id="rId4" Type="http://schemas.openxmlformats.org/officeDocument/2006/relationships/image" Target="../media/image5.png"/><Relationship Id="rId5" Type="http://schemas.openxmlformats.org/officeDocument/2006/relationships/image" Target="../media/image6.png"/><Relationship Id="rId6" Type="http://schemas.openxmlformats.org/officeDocument/2006/relationships/image" Target="../media/image7.png"/><Relationship Id="rId7" Type="http://schemas.openxmlformats.org/officeDocument/2006/relationships/image" Target="../media/image8.png"/><Relationship Id="rId8" Type="http://schemas.openxmlformats.org/officeDocument/2006/relationships/image" Target="../media/image3408.png"/><Relationship Id="rId9" Type="http://schemas.openxmlformats.org/officeDocument/2006/relationships/image" Target="../media/image3409.png"/><Relationship Id="rId10" Type="http://schemas.openxmlformats.org/officeDocument/2006/relationships/image" Target="../media/image170.png"/><Relationship Id="rId11" Type="http://schemas.openxmlformats.org/officeDocument/2006/relationships/image" Target="../media/image171.png"/><Relationship Id="rId12" Type="http://schemas.openxmlformats.org/officeDocument/2006/relationships/image" Target="../media/image3600.png"/><Relationship Id="rId13" Type="http://schemas.openxmlformats.org/officeDocument/2006/relationships/image" Target="../media/image254.png"/><Relationship Id="rId14" Type="http://schemas.openxmlformats.org/officeDocument/2006/relationships/image" Target="../media/image3601.png"/><Relationship Id="rId15" Type="http://schemas.openxmlformats.org/officeDocument/2006/relationships/image" Target="../media/image173.png"/><Relationship Id="rId16" Type="http://schemas.openxmlformats.org/officeDocument/2006/relationships/image" Target="../media/image3482.png"/><Relationship Id="rId17" Type="http://schemas.openxmlformats.org/officeDocument/2006/relationships/image" Target="../media/image3483.png"/><Relationship Id="rId18" Type="http://schemas.openxmlformats.org/officeDocument/2006/relationships/image" Target="../media/image3484.png"/><Relationship Id="rId19" Type="http://schemas.openxmlformats.org/officeDocument/2006/relationships/image" Target="../media/image3485.png"/><Relationship Id="rId20" Type="http://schemas.openxmlformats.org/officeDocument/2006/relationships/image" Target="../media/image3602.png"/><Relationship Id="rId21" Type="http://schemas.openxmlformats.org/officeDocument/2006/relationships/image" Target="../media/image3603.png"/><Relationship Id="rId22" Type="http://schemas.openxmlformats.org/officeDocument/2006/relationships/image" Target="../media/image3604.png"/><Relationship Id="rId23" Type="http://schemas.openxmlformats.org/officeDocument/2006/relationships/image" Target="../media/image3605.png"/><Relationship Id="rId24" Type="http://schemas.openxmlformats.org/officeDocument/2006/relationships/image" Target="../media/image3606.png"/><Relationship Id="rId25" Type="http://schemas.openxmlformats.org/officeDocument/2006/relationships/image" Target="../media/image3607.png"/><Relationship Id="rId26" Type="http://schemas.openxmlformats.org/officeDocument/2006/relationships/image" Target="../media/image3608.png"/><Relationship Id="rId27" Type="http://schemas.openxmlformats.org/officeDocument/2006/relationships/image" Target="../media/image3609.png"/><Relationship Id="rId28" Type="http://schemas.openxmlformats.org/officeDocument/2006/relationships/image" Target="../media/image3593.png"/><Relationship Id="rId29" Type="http://schemas.openxmlformats.org/officeDocument/2006/relationships/image" Target="../media/image3610.png"/><Relationship Id="rId30" Type="http://schemas.openxmlformats.org/officeDocument/2006/relationships/image" Target="../media/image3611.png"/><Relationship Id="rId31" Type="http://schemas.openxmlformats.org/officeDocument/2006/relationships/image" Target="../media/image3612.png"/><Relationship Id="rId32" Type="http://schemas.openxmlformats.org/officeDocument/2006/relationships/image" Target="../media/image3613.png"/><Relationship Id="rId33" Type="http://schemas.openxmlformats.org/officeDocument/2006/relationships/image" Target="../media/image3614.png"/><Relationship Id="rId34" Type="http://schemas.openxmlformats.org/officeDocument/2006/relationships/image" Target="../media/image3615.png"/><Relationship Id="rId35" Type="http://schemas.openxmlformats.org/officeDocument/2006/relationships/image" Target="../media/image3616.png"/><Relationship Id="rId36" Type="http://schemas.openxmlformats.org/officeDocument/2006/relationships/image" Target="../media/image3617.png"/><Relationship Id="rId37" Type="http://schemas.openxmlformats.org/officeDocument/2006/relationships/image" Target="../media/image3618.png"/><Relationship Id="rId38" Type="http://schemas.openxmlformats.org/officeDocument/2006/relationships/image" Target="../media/image3619.png"/><Relationship Id="rId39" Type="http://schemas.openxmlformats.org/officeDocument/2006/relationships/image" Target="../media/image3620.png"/><Relationship Id="rId40" Type="http://schemas.openxmlformats.org/officeDocument/2006/relationships/image" Target="../media/image3621.png"/><Relationship Id="rId41" Type="http://schemas.openxmlformats.org/officeDocument/2006/relationships/image" Target="../media/image3622.png"/><Relationship Id="rId42" Type="http://schemas.openxmlformats.org/officeDocument/2006/relationships/image" Target="../media/image3623.png"/><Relationship Id="rId43" Type="http://schemas.openxmlformats.org/officeDocument/2006/relationships/image" Target="../media/image3624.png"/><Relationship Id="rId44" Type="http://schemas.openxmlformats.org/officeDocument/2006/relationships/image" Target="../media/image3625.png"/><Relationship Id="rId45" Type="http://schemas.openxmlformats.org/officeDocument/2006/relationships/image" Target="../media/image3626.png"/><Relationship Id="rId46" Type="http://schemas.openxmlformats.org/officeDocument/2006/relationships/image" Target="../media/image3627.png"/><Relationship Id="rId47" Type="http://schemas.openxmlformats.org/officeDocument/2006/relationships/image" Target="../media/image3628.png"/><Relationship Id="rId48" Type="http://schemas.openxmlformats.org/officeDocument/2006/relationships/image" Target="../media/image3552.png"/><Relationship Id="rId49" Type="http://schemas.openxmlformats.org/officeDocument/2006/relationships/image" Target="../media/image3553.png"/></Relationships>

</file>

<file path=ppt/slides/_rels/slide1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Relationship Id="rId3" Type="http://schemas.openxmlformats.org/officeDocument/2006/relationships/image" Target="../media/image4.png"/><Relationship Id="rId4" Type="http://schemas.openxmlformats.org/officeDocument/2006/relationships/image" Target="../media/image5.png"/><Relationship Id="rId5" Type="http://schemas.openxmlformats.org/officeDocument/2006/relationships/image" Target="../media/image6.png"/><Relationship Id="rId6" Type="http://schemas.openxmlformats.org/officeDocument/2006/relationships/image" Target="../media/image7.png"/><Relationship Id="rId7" Type="http://schemas.openxmlformats.org/officeDocument/2006/relationships/image" Target="../media/image8.png"/><Relationship Id="rId8" Type="http://schemas.openxmlformats.org/officeDocument/2006/relationships/image" Target="../media/image3408.png"/><Relationship Id="rId9" Type="http://schemas.openxmlformats.org/officeDocument/2006/relationships/image" Target="../media/image3409.png"/><Relationship Id="rId10" Type="http://schemas.openxmlformats.org/officeDocument/2006/relationships/image" Target="../media/image3532.png"/><Relationship Id="rId11" Type="http://schemas.openxmlformats.org/officeDocument/2006/relationships/image" Target="../media/image3629.png"/><Relationship Id="rId12" Type="http://schemas.openxmlformats.org/officeDocument/2006/relationships/image" Target="../media/image1413.png"/><Relationship Id="rId13" Type="http://schemas.openxmlformats.org/officeDocument/2006/relationships/image" Target="../media/image3534.png"/><Relationship Id="rId14" Type="http://schemas.openxmlformats.org/officeDocument/2006/relationships/image" Target="../media/image3535.png"/><Relationship Id="rId15" Type="http://schemas.openxmlformats.org/officeDocument/2006/relationships/image" Target="../media/image3630.png"/><Relationship Id="rId16" Type="http://schemas.openxmlformats.org/officeDocument/2006/relationships/image" Target="../media/image3631.png"/><Relationship Id="rId17" Type="http://schemas.openxmlformats.org/officeDocument/2006/relationships/image" Target="../media/image3632.png"/><Relationship Id="rId18" Type="http://schemas.openxmlformats.org/officeDocument/2006/relationships/image" Target="../media/image1411.png"/><Relationship Id="rId19" Type="http://schemas.openxmlformats.org/officeDocument/2006/relationships/image" Target="../media/image3633.png"/><Relationship Id="rId20" Type="http://schemas.openxmlformats.org/officeDocument/2006/relationships/image" Target="../media/image1209.png"/><Relationship Id="rId21" Type="http://schemas.openxmlformats.org/officeDocument/2006/relationships/image" Target="../media/image3634.png"/><Relationship Id="rId22" Type="http://schemas.openxmlformats.org/officeDocument/2006/relationships/image" Target="../media/image3635.png"/><Relationship Id="rId23" Type="http://schemas.openxmlformats.org/officeDocument/2006/relationships/image" Target="../media/image3636.png"/><Relationship Id="rId24" Type="http://schemas.openxmlformats.org/officeDocument/2006/relationships/image" Target="../media/image3637.png"/><Relationship Id="rId25" Type="http://schemas.openxmlformats.org/officeDocument/2006/relationships/image" Target="../media/image3638.png"/><Relationship Id="rId26" Type="http://schemas.openxmlformats.org/officeDocument/2006/relationships/image" Target="../media/image3639.png"/><Relationship Id="rId27" Type="http://schemas.openxmlformats.org/officeDocument/2006/relationships/image" Target="../media/image3640.png"/><Relationship Id="rId28" Type="http://schemas.openxmlformats.org/officeDocument/2006/relationships/image" Target="../media/image3641.png"/><Relationship Id="rId29" Type="http://schemas.openxmlformats.org/officeDocument/2006/relationships/image" Target="../media/image3544.png"/><Relationship Id="rId30" Type="http://schemas.openxmlformats.org/officeDocument/2006/relationships/image" Target="../media/image3642.png"/><Relationship Id="rId31" Type="http://schemas.openxmlformats.org/officeDocument/2006/relationships/image" Target="../media/image3546.png"/><Relationship Id="rId32" Type="http://schemas.openxmlformats.org/officeDocument/2006/relationships/image" Target="../media/image3643.png"/><Relationship Id="rId33" Type="http://schemas.openxmlformats.org/officeDocument/2006/relationships/image" Target="../media/image3548.png"/><Relationship Id="rId34" Type="http://schemas.openxmlformats.org/officeDocument/2006/relationships/image" Target="../media/image3644.png"/><Relationship Id="rId35" Type="http://schemas.openxmlformats.org/officeDocument/2006/relationships/image" Target="../media/image170.png"/><Relationship Id="rId36" Type="http://schemas.openxmlformats.org/officeDocument/2006/relationships/image" Target="../media/image171.png"/><Relationship Id="rId37" Type="http://schemas.openxmlformats.org/officeDocument/2006/relationships/image" Target="../media/image3645.png"/><Relationship Id="rId38" Type="http://schemas.openxmlformats.org/officeDocument/2006/relationships/image" Target="../media/image254.png"/><Relationship Id="rId39" Type="http://schemas.openxmlformats.org/officeDocument/2006/relationships/image" Target="../media/image3646.png"/><Relationship Id="rId40" Type="http://schemas.openxmlformats.org/officeDocument/2006/relationships/image" Target="../media/image173.png"/><Relationship Id="rId41" Type="http://schemas.openxmlformats.org/officeDocument/2006/relationships/image" Target="../media/image3552.png"/><Relationship Id="rId42" Type="http://schemas.openxmlformats.org/officeDocument/2006/relationships/image" Target="../media/image3647.png"/></Relationships>

</file>

<file path=ppt/slides/_rels/slide1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Relationship Id="rId3" Type="http://schemas.openxmlformats.org/officeDocument/2006/relationships/image" Target="../media/image4.png"/><Relationship Id="rId4" Type="http://schemas.openxmlformats.org/officeDocument/2006/relationships/image" Target="../media/image5.png"/><Relationship Id="rId5" Type="http://schemas.openxmlformats.org/officeDocument/2006/relationships/image" Target="../media/image6.png"/><Relationship Id="rId6" Type="http://schemas.openxmlformats.org/officeDocument/2006/relationships/image" Target="../media/image7.png"/><Relationship Id="rId7" Type="http://schemas.openxmlformats.org/officeDocument/2006/relationships/image" Target="../media/image8.png"/><Relationship Id="rId8" Type="http://schemas.openxmlformats.org/officeDocument/2006/relationships/image" Target="../media/image3408.png"/><Relationship Id="rId9" Type="http://schemas.openxmlformats.org/officeDocument/2006/relationships/image" Target="../media/image3409.png"/><Relationship Id="rId10" Type="http://schemas.openxmlformats.org/officeDocument/2006/relationships/image" Target="../media/image170.png"/><Relationship Id="rId11" Type="http://schemas.openxmlformats.org/officeDocument/2006/relationships/image" Target="../media/image171.png"/><Relationship Id="rId12" Type="http://schemas.openxmlformats.org/officeDocument/2006/relationships/image" Target="../media/image3648.png"/><Relationship Id="rId13" Type="http://schemas.openxmlformats.org/officeDocument/2006/relationships/image" Target="../media/image254.png"/><Relationship Id="rId14" Type="http://schemas.openxmlformats.org/officeDocument/2006/relationships/image" Target="../media/image3649.png"/><Relationship Id="rId15" Type="http://schemas.openxmlformats.org/officeDocument/2006/relationships/image" Target="../media/image173.png"/><Relationship Id="rId16" Type="http://schemas.openxmlformats.org/officeDocument/2006/relationships/image" Target="../media/image3482.png"/><Relationship Id="rId17" Type="http://schemas.openxmlformats.org/officeDocument/2006/relationships/image" Target="../media/image3483.png"/><Relationship Id="rId18" Type="http://schemas.openxmlformats.org/officeDocument/2006/relationships/image" Target="../media/image3484.png"/><Relationship Id="rId19" Type="http://schemas.openxmlformats.org/officeDocument/2006/relationships/image" Target="../media/image3485.png"/><Relationship Id="rId20" Type="http://schemas.openxmlformats.org/officeDocument/2006/relationships/image" Target="../media/image3650.png"/><Relationship Id="rId21" Type="http://schemas.openxmlformats.org/officeDocument/2006/relationships/image" Target="../media/image3651.png"/><Relationship Id="rId22" Type="http://schemas.openxmlformats.org/officeDocument/2006/relationships/image" Target="../media/image3652.png"/><Relationship Id="rId23" Type="http://schemas.openxmlformats.org/officeDocument/2006/relationships/image" Target="../media/image3653.png"/><Relationship Id="rId24" Type="http://schemas.openxmlformats.org/officeDocument/2006/relationships/image" Target="../media/image3654.png"/><Relationship Id="rId25" Type="http://schemas.openxmlformats.org/officeDocument/2006/relationships/image" Target="../media/image3655.png"/><Relationship Id="rId26" Type="http://schemas.openxmlformats.org/officeDocument/2006/relationships/image" Target="../media/image3656.png"/><Relationship Id="rId27" Type="http://schemas.openxmlformats.org/officeDocument/2006/relationships/image" Target="../media/image3657.png"/><Relationship Id="rId28" Type="http://schemas.openxmlformats.org/officeDocument/2006/relationships/image" Target="../media/image3658.png"/><Relationship Id="rId29" Type="http://schemas.openxmlformats.org/officeDocument/2006/relationships/image" Target="../media/image3659.png"/><Relationship Id="rId30" Type="http://schemas.openxmlformats.org/officeDocument/2006/relationships/image" Target="../media/image3660.png"/><Relationship Id="rId31" Type="http://schemas.openxmlformats.org/officeDocument/2006/relationships/image" Target="../media/image3661.png"/><Relationship Id="rId32" Type="http://schemas.openxmlformats.org/officeDocument/2006/relationships/image" Target="../media/image3662.png"/><Relationship Id="rId33" Type="http://schemas.openxmlformats.org/officeDocument/2006/relationships/image" Target="../media/image3663.png"/><Relationship Id="rId34" Type="http://schemas.openxmlformats.org/officeDocument/2006/relationships/image" Target="../media/image3664.png"/><Relationship Id="rId35" Type="http://schemas.openxmlformats.org/officeDocument/2006/relationships/image" Target="../media/image3665.png"/><Relationship Id="rId36" Type="http://schemas.openxmlformats.org/officeDocument/2006/relationships/image" Target="../media/image3666.png"/><Relationship Id="rId37" Type="http://schemas.openxmlformats.org/officeDocument/2006/relationships/image" Target="../media/image3667.png"/><Relationship Id="rId38" Type="http://schemas.openxmlformats.org/officeDocument/2006/relationships/image" Target="../media/image3668.png"/><Relationship Id="rId39" Type="http://schemas.openxmlformats.org/officeDocument/2006/relationships/image" Target="../media/image3669.png"/><Relationship Id="rId40" Type="http://schemas.openxmlformats.org/officeDocument/2006/relationships/image" Target="../media/image3670.png"/><Relationship Id="rId41" Type="http://schemas.openxmlformats.org/officeDocument/2006/relationships/image" Target="../media/image3671.png"/><Relationship Id="rId42" Type="http://schemas.openxmlformats.org/officeDocument/2006/relationships/image" Target="../media/image3672.png"/><Relationship Id="rId43" Type="http://schemas.openxmlformats.org/officeDocument/2006/relationships/image" Target="../media/image3673.png"/><Relationship Id="rId44" Type="http://schemas.openxmlformats.org/officeDocument/2006/relationships/image" Target="../media/image3674.png"/><Relationship Id="rId45" Type="http://schemas.openxmlformats.org/officeDocument/2006/relationships/image" Target="../media/image3675.png"/><Relationship Id="rId46" Type="http://schemas.openxmlformats.org/officeDocument/2006/relationships/image" Target="../media/image3676.png"/><Relationship Id="rId47" Type="http://schemas.openxmlformats.org/officeDocument/2006/relationships/image" Target="../media/image3677.png"/><Relationship Id="rId48" Type="http://schemas.openxmlformats.org/officeDocument/2006/relationships/image" Target="../media/image3678.png"/><Relationship Id="rId49" Type="http://schemas.openxmlformats.org/officeDocument/2006/relationships/image" Target="../media/image3679.png"/><Relationship Id="rId50" Type="http://schemas.openxmlformats.org/officeDocument/2006/relationships/image" Target="../media/image3552.png"/><Relationship Id="rId51" Type="http://schemas.openxmlformats.org/officeDocument/2006/relationships/image" Target="../media/image3647.png"/></Relationships>
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Relationship Id="rId3" Type="http://schemas.openxmlformats.org/officeDocument/2006/relationships/image" Target="../media/image4.png"/><Relationship Id="rId4" Type="http://schemas.openxmlformats.org/officeDocument/2006/relationships/image" Target="../media/image5.png"/><Relationship Id="rId5" Type="http://schemas.openxmlformats.org/officeDocument/2006/relationships/image" Target="../media/image6.png"/><Relationship Id="rId6" Type="http://schemas.openxmlformats.org/officeDocument/2006/relationships/image" Target="../media/image7.png"/><Relationship Id="rId7" Type="http://schemas.openxmlformats.org/officeDocument/2006/relationships/image" Target="../media/image8.png"/><Relationship Id="rId8" Type="http://schemas.openxmlformats.org/officeDocument/2006/relationships/image" Target="../media/image501.png"/><Relationship Id="rId9" Type="http://schemas.openxmlformats.org/officeDocument/2006/relationships/image" Target="../media/image502.png"/><Relationship Id="rId10" Type="http://schemas.openxmlformats.org/officeDocument/2006/relationships/image" Target="../media/image503.png"/><Relationship Id="rId11" Type="http://schemas.openxmlformats.org/officeDocument/2006/relationships/image" Target="../media/image504.png"/><Relationship Id="rId12" Type="http://schemas.openxmlformats.org/officeDocument/2006/relationships/image" Target="../media/image505.png"/><Relationship Id="rId13" Type="http://schemas.openxmlformats.org/officeDocument/2006/relationships/image" Target="../media/image506.png"/><Relationship Id="rId14" Type="http://schemas.openxmlformats.org/officeDocument/2006/relationships/image" Target="../media/image507.png"/><Relationship Id="rId15" Type="http://schemas.openxmlformats.org/officeDocument/2006/relationships/image" Target="../media/image508.png"/><Relationship Id="rId16" Type="http://schemas.openxmlformats.org/officeDocument/2006/relationships/image" Target="../media/image509.png"/><Relationship Id="rId17" Type="http://schemas.openxmlformats.org/officeDocument/2006/relationships/image" Target="../media/image510.png"/><Relationship Id="rId18" Type="http://schemas.openxmlformats.org/officeDocument/2006/relationships/image" Target="../media/image511.png"/><Relationship Id="rId19" Type="http://schemas.openxmlformats.org/officeDocument/2006/relationships/image" Target="../media/image512.png"/><Relationship Id="rId20" Type="http://schemas.openxmlformats.org/officeDocument/2006/relationships/image" Target="../media/image513.png"/><Relationship Id="rId21" Type="http://schemas.openxmlformats.org/officeDocument/2006/relationships/image" Target="../media/image514.png"/><Relationship Id="rId22" Type="http://schemas.openxmlformats.org/officeDocument/2006/relationships/image" Target="../media/image515.png"/><Relationship Id="rId23" Type="http://schemas.openxmlformats.org/officeDocument/2006/relationships/image" Target="../media/image516.png"/><Relationship Id="rId24" Type="http://schemas.openxmlformats.org/officeDocument/2006/relationships/image" Target="../media/image517.png"/><Relationship Id="rId25" Type="http://schemas.openxmlformats.org/officeDocument/2006/relationships/image" Target="../media/image518.png"/><Relationship Id="rId26" Type="http://schemas.openxmlformats.org/officeDocument/2006/relationships/image" Target="../media/image519.png"/><Relationship Id="rId27" Type="http://schemas.openxmlformats.org/officeDocument/2006/relationships/image" Target="../media/image520.png"/><Relationship Id="rId28" Type="http://schemas.openxmlformats.org/officeDocument/2006/relationships/image" Target="../media/image521.png"/><Relationship Id="rId29" Type="http://schemas.openxmlformats.org/officeDocument/2006/relationships/image" Target="../media/image522.png"/><Relationship Id="rId30" Type="http://schemas.openxmlformats.org/officeDocument/2006/relationships/image" Target="../media/image523.png"/><Relationship Id="rId31" Type="http://schemas.openxmlformats.org/officeDocument/2006/relationships/image" Target="../media/image524.png"/><Relationship Id="rId32" Type="http://schemas.openxmlformats.org/officeDocument/2006/relationships/image" Target="../media/image525.png"/><Relationship Id="rId33" Type="http://schemas.openxmlformats.org/officeDocument/2006/relationships/image" Target="../media/image526.png"/><Relationship Id="rId34" Type="http://schemas.openxmlformats.org/officeDocument/2006/relationships/image" Target="../media/image527.png"/><Relationship Id="rId35" Type="http://schemas.openxmlformats.org/officeDocument/2006/relationships/image" Target="../media/image528.png"/><Relationship Id="rId36" Type="http://schemas.openxmlformats.org/officeDocument/2006/relationships/image" Target="../media/image529.png"/><Relationship Id="rId37" Type="http://schemas.openxmlformats.org/officeDocument/2006/relationships/image" Target="../media/image530.png"/><Relationship Id="rId38" Type="http://schemas.openxmlformats.org/officeDocument/2006/relationships/image" Target="../media/image531.png"/><Relationship Id="rId39" Type="http://schemas.openxmlformats.org/officeDocument/2006/relationships/image" Target="../media/image532.png"/><Relationship Id="rId40" Type="http://schemas.openxmlformats.org/officeDocument/2006/relationships/image" Target="../media/image533.png"/><Relationship Id="rId41" Type="http://schemas.openxmlformats.org/officeDocument/2006/relationships/image" Target="../media/image534.png"/><Relationship Id="rId42" Type="http://schemas.openxmlformats.org/officeDocument/2006/relationships/image" Target="../media/image535.png"/><Relationship Id="rId43" Type="http://schemas.openxmlformats.org/officeDocument/2006/relationships/image" Target="../media/image536.png"/><Relationship Id="rId44" Type="http://schemas.openxmlformats.org/officeDocument/2006/relationships/image" Target="../media/image537.png"/><Relationship Id="rId45" Type="http://schemas.openxmlformats.org/officeDocument/2006/relationships/image" Target="../media/image170.png"/><Relationship Id="rId46" Type="http://schemas.openxmlformats.org/officeDocument/2006/relationships/image" Target="../media/image171.png"/><Relationship Id="rId47" Type="http://schemas.openxmlformats.org/officeDocument/2006/relationships/image" Target="../media/image538.png"/><Relationship Id="rId48" Type="http://schemas.openxmlformats.org/officeDocument/2006/relationships/image" Target="../media/image254.png"/><Relationship Id="rId49" Type="http://schemas.openxmlformats.org/officeDocument/2006/relationships/image" Target="../media/image539.png"/><Relationship Id="rId50" Type="http://schemas.openxmlformats.org/officeDocument/2006/relationships/image" Target="../media/image173.png"/></Relationships>

</file>

<file path=ppt/slides/_rels/slide1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Relationship Id="rId3" Type="http://schemas.openxmlformats.org/officeDocument/2006/relationships/image" Target="../media/image4.png"/><Relationship Id="rId4" Type="http://schemas.openxmlformats.org/officeDocument/2006/relationships/image" Target="../media/image5.png"/><Relationship Id="rId5" Type="http://schemas.openxmlformats.org/officeDocument/2006/relationships/image" Target="../media/image6.png"/><Relationship Id="rId6" Type="http://schemas.openxmlformats.org/officeDocument/2006/relationships/image" Target="../media/image7.png"/><Relationship Id="rId7" Type="http://schemas.openxmlformats.org/officeDocument/2006/relationships/image" Target="../media/image8.png"/><Relationship Id="rId8" Type="http://schemas.openxmlformats.org/officeDocument/2006/relationships/image" Target="../media/image3408.png"/><Relationship Id="rId9" Type="http://schemas.openxmlformats.org/officeDocument/2006/relationships/image" Target="../media/image3409.png"/><Relationship Id="rId10" Type="http://schemas.openxmlformats.org/officeDocument/2006/relationships/image" Target="../media/image3532.png"/><Relationship Id="rId11" Type="http://schemas.openxmlformats.org/officeDocument/2006/relationships/image" Target="../media/image3680.png"/><Relationship Id="rId12" Type="http://schemas.openxmlformats.org/officeDocument/2006/relationships/image" Target="../media/image1413.png"/><Relationship Id="rId13" Type="http://schemas.openxmlformats.org/officeDocument/2006/relationships/image" Target="../media/image3534.png"/><Relationship Id="rId14" Type="http://schemas.openxmlformats.org/officeDocument/2006/relationships/image" Target="../media/image3535.png"/><Relationship Id="rId15" Type="http://schemas.openxmlformats.org/officeDocument/2006/relationships/image" Target="../media/image3681.png"/><Relationship Id="rId16" Type="http://schemas.openxmlformats.org/officeDocument/2006/relationships/image" Target="../media/image3544.png"/><Relationship Id="rId17" Type="http://schemas.openxmlformats.org/officeDocument/2006/relationships/image" Target="../media/image3682.png"/><Relationship Id="rId18" Type="http://schemas.openxmlformats.org/officeDocument/2006/relationships/image" Target="../media/image3546.png"/><Relationship Id="rId19" Type="http://schemas.openxmlformats.org/officeDocument/2006/relationships/image" Target="../media/image3683.png"/><Relationship Id="rId20" Type="http://schemas.openxmlformats.org/officeDocument/2006/relationships/image" Target="../media/image1209.png"/><Relationship Id="rId21" Type="http://schemas.openxmlformats.org/officeDocument/2006/relationships/image" Target="../media/image3684.png"/><Relationship Id="rId22" Type="http://schemas.openxmlformats.org/officeDocument/2006/relationships/image" Target="../media/image3685.png"/><Relationship Id="rId23" Type="http://schemas.openxmlformats.org/officeDocument/2006/relationships/image" Target="../media/image3686.png"/><Relationship Id="rId24" Type="http://schemas.openxmlformats.org/officeDocument/2006/relationships/image" Target="../media/image3687.png"/><Relationship Id="rId25" Type="http://schemas.openxmlformats.org/officeDocument/2006/relationships/image" Target="../media/image3688.png"/><Relationship Id="rId26" Type="http://schemas.openxmlformats.org/officeDocument/2006/relationships/image" Target="../media/image3689.png"/><Relationship Id="rId27" Type="http://schemas.openxmlformats.org/officeDocument/2006/relationships/image" Target="../media/image3690.png"/><Relationship Id="rId28" Type="http://schemas.openxmlformats.org/officeDocument/2006/relationships/image" Target="../media/image3691.png"/><Relationship Id="rId29" Type="http://schemas.openxmlformats.org/officeDocument/2006/relationships/image" Target="../media/image3692.png"/><Relationship Id="rId30" Type="http://schemas.openxmlformats.org/officeDocument/2006/relationships/image" Target="../media/image3693.png"/><Relationship Id="rId31" Type="http://schemas.openxmlformats.org/officeDocument/2006/relationships/image" Target="../media/image3694.png"/><Relationship Id="rId32" Type="http://schemas.openxmlformats.org/officeDocument/2006/relationships/image" Target="../media/image170.png"/><Relationship Id="rId33" Type="http://schemas.openxmlformats.org/officeDocument/2006/relationships/image" Target="../media/image171.png"/><Relationship Id="rId34" Type="http://schemas.openxmlformats.org/officeDocument/2006/relationships/image" Target="../media/image3695.png"/><Relationship Id="rId35" Type="http://schemas.openxmlformats.org/officeDocument/2006/relationships/image" Target="../media/image254.png"/><Relationship Id="rId36" Type="http://schemas.openxmlformats.org/officeDocument/2006/relationships/image" Target="../media/image3696.png"/><Relationship Id="rId37" Type="http://schemas.openxmlformats.org/officeDocument/2006/relationships/image" Target="../media/image173.png"/><Relationship Id="rId38" Type="http://schemas.openxmlformats.org/officeDocument/2006/relationships/image" Target="../media/image3552.png"/><Relationship Id="rId39" Type="http://schemas.openxmlformats.org/officeDocument/2006/relationships/image" Target="../media/image3697.png"/><Relationship Id="rId40" Type="http://schemas.openxmlformats.org/officeDocument/2006/relationships/image" Target="../media/image3698.png"/><Relationship Id="rId41" Type="http://schemas.openxmlformats.org/officeDocument/2006/relationships/image" Target="../media/image3699.png"/><Relationship Id="rId42" Type="http://schemas.openxmlformats.org/officeDocument/2006/relationships/image" Target="../media/image3700.png"/><Relationship Id="rId43" Type="http://schemas.openxmlformats.org/officeDocument/2006/relationships/image" Target="../media/image3701.png"/><Relationship Id="rId44" Type="http://schemas.openxmlformats.org/officeDocument/2006/relationships/image" Target="../media/image3702.png"/><Relationship Id="rId45" Type="http://schemas.openxmlformats.org/officeDocument/2006/relationships/image" Target="../media/image3703.png"/><Relationship Id="rId46" Type="http://schemas.openxmlformats.org/officeDocument/2006/relationships/image" Target="../media/image3704.png"/><Relationship Id="rId47" Type="http://schemas.openxmlformats.org/officeDocument/2006/relationships/image" Target="../media/image3705.png"/><Relationship Id="rId48" Type="http://schemas.openxmlformats.org/officeDocument/2006/relationships/image" Target="../media/image3706.png"/><Relationship Id="rId49" Type="http://schemas.openxmlformats.org/officeDocument/2006/relationships/image" Target="../media/image3707.png"/></Relationships>

</file>

<file path=ppt/slides/_rels/slide1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Relationship Id="rId3" Type="http://schemas.openxmlformats.org/officeDocument/2006/relationships/image" Target="../media/image4.png"/><Relationship Id="rId4" Type="http://schemas.openxmlformats.org/officeDocument/2006/relationships/image" Target="../media/image5.png"/><Relationship Id="rId5" Type="http://schemas.openxmlformats.org/officeDocument/2006/relationships/image" Target="../media/image6.png"/><Relationship Id="rId6" Type="http://schemas.openxmlformats.org/officeDocument/2006/relationships/image" Target="../media/image7.png"/><Relationship Id="rId7" Type="http://schemas.openxmlformats.org/officeDocument/2006/relationships/image" Target="../media/image8.png"/><Relationship Id="rId8" Type="http://schemas.openxmlformats.org/officeDocument/2006/relationships/image" Target="../media/image3408.png"/><Relationship Id="rId9" Type="http://schemas.openxmlformats.org/officeDocument/2006/relationships/image" Target="../media/image3409.png"/><Relationship Id="rId10" Type="http://schemas.openxmlformats.org/officeDocument/2006/relationships/image" Target="../media/image170.png"/><Relationship Id="rId11" Type="http://schemas.openxmlformats.org/officeDocument/2006/relationships/image" Target="../media/image171.png"/><Relationship Id="rId12" Type="http://schemas.openxmlformats.org/officeDocument/2006/relationships/image" Target="../media/image3696.png"/><Relationship Id="rId13" Type="http://schemas.openxmlformats.org/officeDocument/2006/relationships/image" Target="../media/image173.png"/><Relationship Id="rId14" Type="http://schemas.openxmlformats.org/officeDocument/2006/relationships/image" Target="../media/image3482.png"/><Relationship Id="rId15" Type="http://schemas.openxmlformats.org/officeDocument/2006/relationships/image" Target="../media/image3483.png"/><Relationship Id="rId16" Type="http://schemas.openxmlformats.org/officeDocument/2006/relationships/image" Target="../media/image3484.png"/><Relationship Id="rId17" Type="http://schemas.openxmlformats.org/officeDocument/2006/relationships/image" Target="../media/image3485.png"/><Relationship Id="rId18" Type="http://schemas.openxmlformats.org/officeDocument/2006/relationships/image" Target="../media/image3708.png"/><Relationship Id="rId19" Type="http://schemas.openxmlformats.org/officeDocument/2006/relationships/image" Target="../media/image3709.png"/><Relationship Id="rId20" Type="http://schemas.openxmlformats.org/officeDocument/2006/relationships/image" Target="../media/image3710.png"/><Relationship Id="rId21" Type="http://schemas.openxmlformats.org/officeDocument/2006/relationships/image" Target="../media/image3711.png"/><Relationship Id="rId22" Type="http://schemas.openxmlformats.org/officeDocument/2006/relationships/image" Target="../media/image3712.png"/><Relationship Id="rId23" Type="http://schemas.openxmlformats.org/officeDocument/2006/relationships/image" Target="../media/image3713.png"/><Relationship Id="rId24" Type="http://schemas.openxmlformats.org/officeDocument/2006/relationships/image" Target="../media/image3714.png"/><Relationship Id="rId25" Type="http://schemas.openxmlformats.org/officeDocument/2006/relationships/image" Target="../media/image3715.png"/><Relationship Id="rId26" Type="http://schemas.openxmlformats.org/officeDocument/2006/relationships/image" Target="../media/image3716.png"/><Relationship Id="rId27" Type="http://schemas.openxmlformats.org/officeDocument/2006/relationships/image" Target="../media/image3717.png"/><Relationship Id="rId28" Type="http://schemas.openxmlformats.org/officeDocument/2006/relationships/image" Target="../media/image3718.png"/><Relationship Id="rId29" Type="http://schemas.openxmlformats.org/officeDocument/2006/relationships/image" Target="../media/image3719.png"/><Relationship Id="rId30" Type="http://schemas.openxmlformats.org/officeDocument/2006/relationships/image" Target="../media/image3552.png"/><Relationship Id="rId31" Type="http://schemas.openxmlformats.org/officeDocument/2006/relationships/image" Target="../media/image3697.png"/></Relationships>

</file>

<file path=ppt/slides/_rels/slide1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Relationship Id="rId3" Type="http://schemas.openxmlformats.org/officeDocument/2006/relationships/image" Target="../media/image4.png"/><Relationship Id="rId4" Type="http://schemas.openxmlformats.org/officeDocument/2006/relationships/image" Target="../media/image5.png"/><Relationship Id="rId5" Type="http://schemas.openxmlformats.org/officeDocument/2006/relationships/image" Target="../media/image6.png"/><Relationship Id="rId6" Type="http://schemas.openxmlformats.org/officeDocument/2006/relationships/image" Target="../media/image7.png"/><Relationship Id="rId7" Type="http://schemas.openxmlformats.org/officeDocument/2006/relationships/image" Target="../media/image8.png"/><Relationship Id="rId8" Type="http://schemas.openxmlformats.org/officeDocument/2006/relationships/image" Target="../media/image3720.png"/><Relationship Id="rId9" Type="http://schemas.openxmlformats.org/officeDocument/2006/relationships/image" Target="../media/image3721.png"/><Relationship Id="rId10" Type="http://schemas.openxmlformats.org/officeDocument/2006/relationships/image" Target="../media/image3722.png"/><Relationship Id="rId11" Type="http://schemas.openxmlformats.org/officeDocument/2006/relationships/image" Target="../media/image3723.png"/><Relationship Id="rId12" Type="http://schemas.openxmlformats.org/officeDocument/2006/relationships/image" Target="../media/image3724.png"/><Relationship Id="rId13" Type="http://schemas.openxmlformats.org/officeDocument/2006/relationships/image" Target="../media/image3725.png"/><Relationship Id="rId14" Type="http://schemas.openxmlformats.org/officeDocument/2006/relationships/image" Target="../media/image3726.png"/><Relationship Id="rId15" Type="http://schemas.openxmlformats.org/officeDocument/2006/relationships/image" Target="../media/image1413.png"/><Relationship Id="rId16" Type="http://schemas.openxmlformats.org/officeDocument/2006/relationships/image" Target="../media/image3727.png"/><Relationship Id="rId17" Type="http://schemas.openxmlformats.org/officeDocument/2006/relationships/image" Target="../media/image3728.png"/><Relationship Id="rId18" Type="http://schemas.openxmlformats.org/officeDocument/2006/relationships/image" Target="../media/image3729.png"/><Relationship Id="rId19" Type="http://schemas.openxmlformats.org/officeDocument/2006/relationships/image" Target="../media/image3730.png"/><Relationship Id="rId20" Type="http://schemas.openxmlformats.org/officeDocument/2006/relationships/image" Target="../media/image3731.png"/><Relationship Id="rId21" Type="http://schemas.openxmlformats.org/officeDocument/2006/relationships/image" Target="../media/image3732.png"/><Relationship Id="rId22" Type="http://schemas.openxmlformats.org/officeDocument/2006/relationships/image" Target="../media/image3733.png"/><Relationship Id="rId23" Type="http://schemas.openxmlformats.org/officeDocument/2006/relationships/image" Target="../media/image3734.png"/><Relationship Id="rId24" Type="http://schemas.openxmlformats.org/officeDocument/2006/relationships/image" Target="../media/image170.png"/><Relationship Id="rId25" Type="http://schemas.openxmlformats.org/officeDocument/2006/relationships/image" Target="../media/image171.png"/><Relationship Id="rId26" Type="http://schemas.openxmlformats.org/officeDocument/2006/relationships/image" Target="../media/image3735.png"/><Relationship Id="rId27" Type="http://schemas.openxmlformats.org/officeDocument/2006/relationships/image" Target="../media/image3736.png"/><Relationship Id="rId28" Type="http://schemas.openxmlformats.org/officeDocument/2006/relationships/image" Target="../media/image3737.png"/><Relationship Id="rId29" Type="http://schemas.openxmlformats.org/officeDocument/2006/relationships/image" Target="../media/image3738.png"/><Relationship Id="rId30" Type="http://schemas.openxmlformats.org/officeDocument/2006/relationships/image" Target="../media/image3739.png"/><Relationship Id="rId31" Type="http://schemas.openxmlformats.org/officeDocument/2006/relationships/image" Target="../media/image3740.png"/><Relationship Id="rId32" Type="http://schemas.openxmlformats.org/officeDocument/2006/relationships/image" Target="../media/image3741.png"/><Relationship Id="rId33" Type="http://schemas.openxmlformats.org/officeDocument/2006/relationships/image" Target="../media/image3742.png"/><Relationship Id="rId34" Type="http://schemas.openxmlformats.org/officeDocument/2006/relationships/image" Target="../media/image3743.png"/><Relationship Id="rId35" Type="http://schemas.openxmlformats.org/officeDocument/2006/relationships/image" Target="../media/image3744.png"/><Relationship Id="rId36" Type="http://schemas.openxmlformats.org/officeDocument/2006/relationships/image" Target="../media/image3745.png"/><Relationship Id="rId37" Type="http://schemas.openxmlformats.org/officeDocument/2006/relationships/image" Target="../media/image3746.png"/><Relationship Id="rId38" Type="http://schemas.openxmlformats.org/officeDocument/2006/relationships/image" Target="../media/image3747.png"/><Relationship Id="rId39" Type="http://schemas.openxmlformats.org/officeDocument/2006/relationships/image" Target="../media/image3748.png"/><Relationship Id="rId40" Type="http://schemas.openxmlformats.org/officeDocument/2006/relationships/image" Target="../media/image3749.png"/><Relationship Id="rId41" Type="http://schemas.openxmlformats.org/officeDocument/2006/relationships/image" Target="../media/image3750.png"/><Relationship Id="rId42" Type="http://schemas.openxmlformats.org/officeDocument/2006/relationships/image" Target="../media/image3751.png"/><Relationship Id="rId43" Type="http://schemas.openxmlformats.org/officeDocument/2006/relationships/image" Target="../media/image3752.png"/><Relationship Id="rId44" Type="http://schemas.openxmlformats.org/officeDocument/2006/relationships/image" Target="../media/image3753.png"/><Relationship Id="rId45" Type="http://schemas.openxmlformats.org/officeDocument/2006/relationships/image" Target="../media/image3754.png"/><Relationship Id="rId46" Type="http://schemas.openxmlformats.org/officeDocument/2006/relationships/image" Target="../media/image3755.png"/><Relationship Id="rId47" Type="http://schemas.openxmlformats.org/officeDocument/2006/relationships/image" Target="../media/image3756.png"/><Relationship Id="rId48" Type="http://schemas.openxmlformats.org/officeDocument/2006/relationships/image" Target="../media/image3757.png"/><Relationship Id="rId49" Type="http://schemas.openxmlformats.org/officeDocument/2006/relationships/image" Target="../media/image3758.png"/><Relationship Id="rId50" Type="http://schemas.openxmlformats.org/officeDocument/2006/relationships/image" Target="../media/image3759.png"/><Relationship Id="rId51" Type="http://schemas.openxmlformats.org/officeDocument/2006/relationships/image" Target="../media/image3760.png"/><Relationship Id="rId52" Type="http://schemas.openxmlformats.org/officeDocument/2006/relationships/image" Target="../media/image3761.png"/></Relationships>
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Relationship Id="rId3" Type="http://schemas.openxmlformats.org/officeDocument/2006/relationships/image" Target="../media/image4.png"/><Relationship Id="rId4" Type="http://schemas.openxmlformats.org/officeDocument/2006/relationships/image" Target="../media/image5.png"/><Relationship Id="rId5" Type="http://schemas.openxmlformats.org/officeDocument/2006/relationships/image" Target="../media/image6.png"/><Relationship Id="rId6" Type="http://schemas.openxmlformats.org/officeDocument/2006/relationships/image" Target="../media/image7.png"/><Relationship Id="rId7" Type="http://schemas.openxmlformats.org/officeDocument/2006/relationships/image" Target="../media/image8.png"/><Relationship Id="rId8" Type="http://schemas.openxmlformats.org/officeDocument/2006/relationships/image" Target="../media/image540.png"/><Relationship Id="rId9" Type="http://schemas.openxmlformats.org/officeDocument/2006/relationships/image" Target="../media/image541.png"/><Relationship Id="rId10" Type="http://schemas.openxmlformats.org/officeDocument/2006/relationships/image" Target="../media/image542.png"/><Relationship Id="rId11" Type="http://schemas.openxmlformats.org/officeDocument/2006/relationships/image" Target="../media/image543.png"/><Relationship Id="rId12" Type="http://schemas.openxmlformats.org/officeDocument/2006/relationships/image" Target="../media/image544.png"/><Relationship Id="rId13" Type="http://schemas.openxmlformats.org/officeDocument/2006/relationships/image" Target="../media/image507.png"/><Relationship Id="rId14" Type="http://schemas.openxmlformats.org/officeDocument/2006/relationships/image" Target="../media/image545.png"/><Relationship Id="rId15" Type="http://schemas.openxmlformats.org/officeDocument/2006/relationships/image" Target="../media/image546.png"/><Relationship Id="rId16" Type="http://schemas.openxmlformats.org/officeDocument/2006/relationships/image" Target="../media/image547.png"/><Relationship Id="rId17" Type="http://schemas.openxmlformats.org/officeDocument/2006/relationships/image" Target="../media/image548.png"/><Relationship Id="rId18" Type="http://schemas.openxmlformats.org/officeDocument/2006/relationships/image" Target="../media/image549.png"/><Relationship Id="rId19" Type="http://schemas.openxmlformats.org/officeDocument/2006/relationships/image" Target="../media/image550.png"/><Relationship Id="rId20" Type="http://schemas.openxmlformats.org/officeDocument/2006/relationships/image" Target="../media/image551.png"/><Relationship Id="rId21" Type="http://schemas.openxmlformats.org/officeDocument/2006/relationships/image" Target="../media/image552.png"/><Relationship Id="rId22" Type="http://schemas.openxmlformats.org/officeDocument/2006/relationships/image" Target="../media/image553.png"/><Relationship Id="rId23" Type="http://schemas.openxmlformats.org/officeDocument/2006/relationships/image" Target="../media/image554.png"/><Relationship Id="rId24" Type="http://schemas.openxmlformats.org/officeDocument/2006/relationships/image" Target="../media/image555.png"/><Relationship Id="rId25" Type="http://schemas.openxmlformats.org/officeDocument/2006/relationships/image" Target="../media/image556.png"/><Relationship Id="rId26" Type="http://schemas.openxmlformats.org/officeDocument/2006/relationships/image" Target="../media/image557.png"/><Relationship Id="rId27" Type="http://schemas.openxmlformats.org/officeDocument/2006/relationships/image" Target="../media/image558.png"/><Relationship Id="rId28" Type="http://schemas.openxmlformats.org/officeDocument/2006/relationships/image" Target="../media/image559.png"/><Relationship Id="rId29" Type="http://schemas.openxmlformats.org/officeDocument/2006/relationships/image" Target="../media/image560.png"/><Relationship Id="rId30" Type="http://schemas.openxmlformats.org/officeDocument/2006/relationships/image" Target="../media/image561.png"/><Relationship Id="rId31" Type="http://schemas.openxmlformats.org/officeDocument/2006/relationships/image" Target="../media/image562.png"/><Relationship Id="rId32" Type="http://schemas.openxmlformats.org/officeDocument/2006/relationships/image" Target="../media/image563.png"/><Relationship Id="rId33" Type="http://schemas.openxmlformats.org/officeDocument/2006/relationships/image" Target="../media/image564.png"/><Relationship Id="rId34" Type="http://schemas.openxmlformats.org/officeDocument/2006/relationships/image" Target="../media/image565.png"/><Relationship Id="rId35" Type="http://schemas.openxmlformats.org/officeDocument/2006/relationships/image" Target="../media/image566.png"/><Relationship Id="rId36" Type="http://schemas.openxmlformats.org/officeDocument/2006/relationships/image" Target="../media/image567.png"/><Relationship Id="rId37" Type="http://schemas.openxmlformats.org/officeDocument/2006/relationships/image" Target="../media/image568.png"/><Relationship Id="rId38" Type="http://schemas.openxmlformats.org/officeDocument/2006/relationships/image" Target="../media/image569.png"/><Relationship Id="rId39" Type="http://schemas.openxmlformats.org/officeDocument/2006/relationships/image" Target="../media/image570.png"/><Relationship Id="rId40" Type="http://schemas.openxmlformats.org/officeDocument/2006/relationships/image" Target="../media/image571.png"/><Relationship Id="rId41" Type="http://schemas.openxmlformats.org/officeDocument/2006/relationships/image" Target="../media/image572.png"/><Relationship Id="rId42" Type="http://schemas.openxmlformats.org/officeDocument/2006/relationships/image" Target="../media/image573.png"/><Relationship Id="rId43" Type="http://schemas.openxmlformats.org/officeDocument/2006/relationships/image" Target="../media/image574.png"/><Relationship Id="rId44" Type="http://schemas.openxmlformats.org/officeDocument/2006/relationships/image" Target="../media/image575.png"/><Relationship Id="rId45" Type="http://schemas.openxmlformats.org/officeDocument/2006/relationships/image" Target="../media/image576.png"/><Relationship Id="rId46" Type="http://schemas.openxmlformats.org/officeDocument/2006/relationships/image" Target="../media/image577.png"/><Relationship Id="rId47" Type="http://schemas.openxmlformats.org/officeDocument/2006/relationships/image" Target="../media/image578.png"/><Relationship Id="rId48" Type="http://schemas.openxmlformats.org/officeDocument/2006/relationships/image" Target="../media/image579.png"/><Relationship Id="rId49" Type="http://schemas.openxmlformats.org/officeDocument/2006/relationships/image" Target="../media/image580.png"/><Relationship Id="rId50" Type="http://schemas.openxmlformats.org/officeDocument/2006/relationships/image" Target="../media/image581.png"/><Relationship Id="rId51" Type="http://schemas.openxmlformats.org/officeDocument/2006/relationships/image" Target="../media/image582.png"/><Relationship Id="rId52" Type="http://schemas.openxmlformats.org/officeDocument/2006/relationships/image" Target="../media/image583.png"/><Relationship Id="rId53" Type="http://schemas.openxmlformats.org/officeDocument/2006/relationships/image" Target="../media/image584.png"/><Relationship Id="rId54" Type="http://schemas.openxmlformats.org/officeDocument/2006/relationships/image" Target="../media/image585.png"/><Relationship Id="rId55" Type="http://schemas.openxmlformats.org/officeDocument/2006/relationships/image" Target="../media/image586.png"/><Relationship Id="rId56" Type="http://schemas.openxmlformats.org/officeDocument/2006/relationships/image" Target="../media/image587.png"/><Relationship Id="rId57" Type="http://schemas.openxmlformats.org/officeDocument/2006/relationships/image" Target="../media/image588.png"/><Relationship Id="rId58" Type="http://schemas.openxmlformats.org/officeDocument/2006/relationships/image" Target="../media/image589.png"/><Relationship Id="rId59" Type="http://schemas.openxmlformats.org/officeDocument/2006/relationships/image" Target="../media/image590.png"/><Relationship Id="rId60" Type="http://schemas.openxmlformats.org/officeDocument/2006/relationships/image" Target="../media/image591.png"/><Relationship Id="rId61" Type="http://schemas.openxmlformats.org/officeDocument/2006/relationships/image" Target="../media/image592.png"/><Relationship Id="rId62" Type="http://schemas.openxmlformats.org/officeDocument/2006/relationships/image" Target="../media/image593.png"/><Relationship Id="rId63" Type="http://schemas.openxmlformats.org/officeDocument/2006/relationships/image" Target="../media/image170.png"/><Relationship Id="rId64" Type="http://schemas.openxmlformats.org/officeDocument/2006/relationships/image" Target="../media/image171.png"/><Relationship Id="rId65" Type="http://schemas.openxmlformats.org/officeDocument/2006/relationships/image" Target="../media/image539.png"/><Relationship Id="rId66" Type="http://schemas.openxmlformats.org/officeDocument/2006/relationships/image" Target="../media/image173.png"/></Relationships>
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Relationship Id="rId3" Type="http://schemas.openxmlformats.org/officeDocument/2006/relationships/image" Target="../media/image4.png"/><Relationship Id="rId4" Type="http://schemas.openxmlformats.org/officeDocument/2006/relationships/image" Target="../media/image5.png"/><Relationship Id="rId5" Type="http://schemas.openxmlformats.org/officeDocument/2006/relationships/image" Target="../media/image6.png"/><Relationship Id="rId6" Type="http://schemas.openxmlformats.org/officeDocument/2006/relationships/image" Target="../media/image7.png"/><Relationship Id="rId7" Type="http://schemas.openxmlformats.org/officeDocument/2006/relationships/image" Target="../media/image8.png"/><Relationship Id="rId8" Type="http://schemas.openxmlformats.org/officeDocument/2006/relationships/image" Target="../media/image594.png"/><Relationship Id="rId9" Type="http://schemas.openxmlformats.org/officeDocument/2006/relationships/image" Target="../media/image595.png"/><Relationship Id="rId10" Type="http://schemas.openxmlformats.org/officeDocument/2006/relationships/image" Target="../media/image596.png"/><Relationship Id="rId11" Type="http://schemas.openxmlformats.org/officeDocument/2006/relationships/image" Target="../media/image479.png"/><Relationship Id="rId12" Type="http://schemas.openxmlformats.org/officeDocument/2006/relationships/image" Target="../media/image597.png"/><Relationship Id="rId13" Type="http://schemas.openxmlformats.org/officeDocument/2006/relationships/image" Target="../media/image481.png"/><Relationship Id="rId14" Type="http://schemas.openxmlformats.org/officeDocument/2006/relationships/image" Target="../media/image482.png"/><Relationship Id="rId15" Type="http://schemas.openxmlformats.org/officeDocument/2006/relationships/image" Target="../media/image598.png"/><Relationship Id="rId16" Type="http://schemas.openxmlformats.org/officeDocument/2006/relationships/image" Target="../media/image441.png"/><Relationship Id="rId17" Type="http://schemas.openxmlformats.org/officeDocument/2006/relationships/image" Target="../media/image599.png"/><Relationship Id="rId18" Type="http://schemas.openxmlformats.org/officeDocument/2006/relationships/image" Target="../media/image600.png"/><Relationship Id="rId19" Type="http://schemas.openxmlformats.org/officeDocument/2006/relationships/image" Target="../media/image601.png"/><Relationship Id="rId20" Type="http://schemas.openxmlformats.org/officeDocument/2006/relationships/image" Target="../media/image170.png"/><Relationship Id="rId21" Type="http://schemas.openxmlformats.org/officeDocument/2006/relationships/image" Target="../media/image171.png"/></Relationships>
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Relationship Id="rId3" Type="http://schemas.openxmlformats.org/officeDocument/2006/relationships/image" Target="../media/image4.png"/><Relationship Id="rId4" Type="http://schemas.openxmlformats.org/officeDocument/2006/relationships/image" Target="../media/image5.png"/><Relationship Id="rId5" Type="http://schemas.openxmlformats.org/officeDocument/2006/relationships/image" Target="../media/image6.png"/><Relationship Id="rId6" Type="http://schemas.openxmlformats.org/officeDocument/2006/relationships/image" Target="../media/image7.png"/><Relationship Id="rId7" Type="http://schemas.openxmlformats.org/officeDocument/2006/relationships/image" Target="../media/image8.png"/><Relationship Id="rId8" Type="http://schemas.openxmlformats.org/officeDocument/2006/relationships/image" Target="../media/image602.png"/><Relationship Id="rId9" Type="http://schemas.openxmlformats.org/officeDocument/2006/relationships/image" Target="../media/image595.png"/><Relationship Id="rId10" Type="http://schemas.openxmlformats.org/officeDocument/2006/relationships/image" Target="../media/image603.png"/><Relationship Id="rId11" Type="http://schemas.openxmlformats.org/officeDocument/2006/relationships/image" Target="../media/image479.png"/><Relationship Id="rId12" Type="http://schemas.openxmlformats.org/officeDocument/2006/relationships/image" Target="../media/image604.png"/><Relationship Id="rId13" Type="http://schemas.openxmlformats.org/officeDocument/2006/relationships/image" Target="../media/image605.png"/><Relationship Id="rId14" Type="http://schemas.openxmlformats.org/officeDocument/2006/relationships/image" Target="../media/image606.png"/><Relationship Id="rId15" Type="http://schemas.openxmlformats.org/officeDocument/2006/relationships/image" Target="../media/image607.png"/><Relationship Id="rId16" Type="http://schemas.openxmlformats.org/officeDocument/2006/relationships/image" Target="../media/image357.png"/><Relationship Id="rId17" Type="http://schemas.openxmlformats.org/officeDocument/2006/relationships/image" Target="../media/image599.png"/><Relationship Id="rId18" Type="http://schemas.openxmlformats.org/officeDocument/2006/relationships/image" Target="../media/image600.png"/><Relationship Id="rId19" Type="http://schemas.openxmlformats.org/officeDocument/2006/relationships/image" Target="../media/image601.png"/><Relationship Id="rId20" Type="http://schemas.openxmlformats.org/officeDocument/2006/relationships/image" Target="../media/image170.png"/><Relationship Id="rId21" Type="http://schemas.openxmlformats.org/officeDocument/2006/relationships/image" Target="../media/image171.png"/><Relationship Id="rId22" Type="http://schemas.openxmlformats.org/officeDocument/2006/relationships/image" Target="../media/image608.png"/><Relationship Id="rId23" Type="http://schemas.openxmlformats.org/officeDocument/2006/relationships/image" Target="../media/image254.png"/></Relationships>
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6.png"/><Relationship Id="rId3" Type="http://schemas.openxmlformats.org/officeDocument/2006/relationships/image" Target="../media/image17.png"/><Relationship Id="rId4" Type="http://schemas.openxmlformats.org/officeDocument/2006/relationships/image" Target="../media/image18.png"/><Relationship Id="rId5" Type="http://schemas.openxmlformats.org/officeDocument/2006/relationships/image" Target="../media/image19.png"/><Relationship Id="rId6" Type="http://schemas.openxmlformats.org/officeDocument/2006/relationships/image" Target="../media/image20.png"/><Relationship Id="rId7" Type="http://schemas.openxmlformats.org/officeDocument/2006/relationships/image" Target="../media/image21.png"/><Relationship Id="rId8" Type="http://schemas.openxmlformats.org/officeDocument/2006/relationships/image" Target="../media/image22.png"/><Relationship Id="rId9" Type="http://schemas.openxmlformats.org/officeDocument/2006/relationships/image" Target="../media/image23.png"/><Relationship Id="rId10" Type="http://schemas.openxmlformats.org/officeDocument/2006/relationships/image" Target="../media/image24.png"/><Relationship Id="rId11" Type="http://schemas.openxmlformats.org/officeDocument/2006/relationships/image" Target="../media/image25.png"/><Relationship Id="rId12" Type="http://schemas.openxmlformats.org/officeDocument/2006/relationships/image" Target="../media/image26.png"/><Relationship Id="rId13" Type="http://schemas.openxmlformats.org/officeDocument/2006/relationships/image" Target="../media/image27.png"/><Relationship Id="rId14" Type="http://schemas.openxmlformats.org/officeDocument/2006/relationships/image" Target="../media/image28.png"/><Relationship Id="rId15" Type="http://schemas.openxmlformats.org/officeDocument/2006/relationships/image" Target="../media/image29.png"/><Relationship Id="rId16" Type="http://schemas.openxmlformats.org/officeDocument/2006/relationships/image" Target="../media/image30.png"/><Relationship Id="rId17" Type="http://schemas.openxmlformats.org/officeDocument/2006/relationships/image" Target="../media/image31.png"/><Relationship Id="rId18" Type="http://schemas.openxmlformats.org/officeDocument/2006/relationships/image" Target="../media/image32.png"/><Relationship Id="rId19" Type="http://schemas.openxmlformats.org/officeDocument/2006/relationships/image" Target="../media/image33.png"/><Relationship Id="rId20" Type="http://schemas.openxmlformats.org/officeDocument/2006/relationships/image" Target="../media/image34.png"/><Relationship Id="rId21" Type="http://schemas.openxmlformats.org/officeDocument/2006/relationships/image" Target="../media/image35.png"/><Relationship Id="rId22" Type="http://schemas.openxmlformats.org/officeDocument/2006/relationships/image" Target="../media/image36.png"/><Relationship Id="rId23" Type="http://schemas.openxmlformats.org/officeDocument/2006/relationships/image" Target="../media/image37.png"/><Relationship Id="rId24" Type="http://schemas.openxmlformats.org/officeDocument/2006/relationships/image" Target="../media/image38.png"/><Relationship Id="rId25" Type="http://schemas.openxmlformats.org/officeDocument/2006/relationships/image" Target="../media/image39.png"/><Relationship Id="rId26" Type="http://schemas.openxmlformats.org/officeDocument/2006/relationships/image" Target="../media/image40.png"/><Relationship Id="rId27" Type="http://schemas.openxmlformats.org/officeDocument/2006/relationships/image" Target="../media/image41.png"/><Relationship Id="rId28" Type="http://schemas.openxmlformats.org/officeDocument/2006/relationships/image" Target="../media/image42.png"/><Relationship Id="rId29" Type="http://schemas.openxmlformats.org/officeDocument/2006/relationships/image" Target="../media/image43.png"/><Relationship Id="rId30" Type="http://schemas.openxmlformats.org/officeDocument/2006/relationships/image" Target="../media/image44.png"/><Relationship Id="rId31" Type="http://schemas.openxmlformats.org/officeDocument/2006/relationships/image" Target="../media/image45.png"/><Relationship Id="rId32" Type="http://schemas.openxmlformats.org/officeDocument/2006/relationships/image" Target="../media/image46.png"/><Relationship Id="rId33" Type="http://schemas.openxmlformats.org/officeDocument/2006/relationships/image" Target="../media/image47.png"/><Relationship Id="rId34" Type="http://schemas.openxmlformats.org/officeDocument/2006/relationships/image" Target="../media/image48.png"/><Relationship Id="rId35" Type="http://schemas.openxmlformats.org/officeDocument/2006/relationships/image" Target="../media/image49.png"/><Relationship Id="rId36" Type="http://schemas.openxmlformats.org/officeDocument/2006/relationships/image" Target="../media/image50.png"/><Relationship Id="rId37" Type="http://schemas.openxmlformats.org/officeDocument/2006/relationships/image" Target="../media/image51.png"/><Relationship Id="rId38" Type="http://schemas.openxmlformats.org/officeDocument/2006/relationships/image" Target="../media/image52.png"/><Relationship Id="rId39" Type="http://schemas.openxmlformats.org/officeDocument/2006/relationships/image" Target="../media/image53.png"/><Relationship Id="rId40" Type="http://schemas.openxmlformats.org/officeDocument/2006/relationships/image" Target="../media/image54.png"/><Relationship Id="rId41" Type="http://schemas.openxmlformats.org/officeDocument/2006/relationships/image" Target="../media/image55.png"/><Relationship Id="rId42" Type="http://schemas.openxmlformats.org/officeDocument/2006/relationships/image" Target="../media/image56.png"/><Relationship Id="rId43" Type="http://schemas.openxmlformats.org/officeDocument/2006/relationships/image" Target="../media/image57.png"/><Relationship Id="rId44" Type="http://schemas.openxmlformats.org/officeDocument/2006/relationships/image" Target="../media/image58.png"/><Relationship Id="rId45" Type="http://schemas.openxmlformats.org/officeDocument/2006/relationships/image" Target="../media/image59.png"/><Relationship Id="rId46" Type="http://schemas.openxmlformats.org/officeDocument/2006/relationships/image" Target="../media/image60.png"/><Relationship Id="rId47" Type="http://schemas.openxmlformats.org/officeDocument/2006/relationships/image" Target="../media/image61.png"/><Relationship Id="rId48" Type="http://schemas.openxmlformats.org/officeDocument/2006/relationships/image" Target="../media/image62.png"/><Relationship Id="rId49" Type="http://schemas.openxmlformats.org/officeDocument/2006/relationships/image" Target="../media/image63.png"/><Relationship Id="rId50" Type="http://schemas.openxmlformats.org/officeDocument/2006/relationships/image" Target="../media/image64.png"/><Relationship Id="rId51" Type="http://schemas.openxmlformats.org/officeDocument/2006/relationships/image" Target="../media/image65.png"/><Relationship Id="rId52" Type="http://schemas.openxmlformats.org/officeDocument/2006/relationships/image" Target="../media/image66.png"/><Relationship Id="rId53" Type="http://schemas.openxmlformats.org/officeDocument/2006/relationships/image" Target="../media/image67.png"/><Relationship Id="rId54" Type="http://schemas.openxmlformats.org/officeDocument/2006/relationships/image" Target="../media/image68.png"/><Relationship Id="rId55" Type="http://schemas.openxmlformats.org/officeDocument/2006/relationships/image" Target="../media/image69.png"/><Relationship Id="rId56" Type="http://schemas.openxmlformats.org/officeDocument/2006/relationships/image" Target="../media/image70.png"/><Relationship Id="rId57" Type="http://schemas.openxmlformats.org/officeDocument/2006/relationships/image" Target="../media/image71.png"/><Relationship Id="rId58" Type="http://schemas.openxmlformats.org/officeDocument/2006/relationships/image" Target="../media/image72.png"/><Relationship Id="rId59" Type="http://schemas.openxmlformats.org/officeDocument/2006/relationships/image" Target="../media/image73.png"/><Relationship Id="rId60" Type="http://schemas.openxmlformats.org/officeDocument/2006/relationships/image" Target="../media/image74.png"/><Relationship Id="rId61" Type="http://schemas.openxmlformats.org/officeDocument/2006/relationships/image" Target="../media/image75.png"/><Relationship Id="rId62" Type="http://schemas.openxmlformats.org/officeDocument/2006/relationships/image" Target="../media/image76.png"/><Relationship Id="rId63" Type="http://schemas.openxmlformats.org/officeDocument/2006/relationships/image" Target="../media/image77.png"/><Relationship Id="rId64" Type="http://schemas.openxmlformats.org/officeDocument/2006/relationships/image" Target="../media/image78.png"/><Relationship Id="rId65" Type="http://schemas.openxmlformats.org/officeDocument/2006/relationships/image" Target="../media/image79.png"/><Relationship Id="rId66" Type="http://schemas.openxmlformats.org/officeDocument/2006/relationships/image" Target="../media/image80.png"/><Relationship Id="rId67" Type="http://schemas.openxmlformats.org/officeDocument/2006/relationships/image" Target="../media/image81.png"/><Relationship Id="rId68" Type="http://schemas.openxmlformats.org/officeDocument/2006/relationships/image" Target="../media/image82.png"/><Relationship Id="rId69" Type="http://schemas.openxmlformats.org/officeDocument/2006/relationships/image" Target="../media/image83.png"/><Relationship Id="rId70" Type="http://schemas.openxmlformats.org/officeDocument/2006/relationships/image" Target="../media/image84.png"/><Relationship Id="rId71" Type="http://schemas.openxmlformats.org/officeDocument/2006/relationships/image" Target="../media/image85.png"/><Relationship Id="rId72" Type="http://schemas.openxmlformats.org/officeDocument/2006/relationships/image" Target="../media/image86.png"/><Relationship Id="rId73" Type="http://schemas.openxmlformats.org/officeDocument/2006/relationships/image" Target="../media/image87.png"/><Relationship Id="rId74" Type="http://schemas.openxmlformats.org/officeDocument/2006/relationships/image" Target="../media/image88.png"/><Relationship Id="rId75" Type="http://schemas.openxmlformats.org/officeDocument/2006/relationships/image" Target="../media/image89.png"/><Relationship Id="rId76" Type="http://schemas.openxmlformats.org/officeDocument/2006/relationships/image" Target="../media/image90.png"/><Relationship Id="rId77" Type="http://schemas.openxmlformats.org/officeDocument/2006/relationships/image" Target="../media/image91.png"/><Relationship Id="rId78" Type="http://schemas.openxmlformats.org/officeDocument/2006/relationships/image" Target="../media/image92.png"/><Relationship Id="rId79" Type="http://schemas.openxmlformats.org/officeDocument/2006/relationships/image" Target="../media/image93.png"/><Relationship Id="rId80" Type="http://schemas.openxmlformats.org/officeDocument/2006/relationships/image" Target="../media/image94.png"/><Relationship Id="rId81" Type="http://schemas.openxmlformats.org/officeDocument/2006/relationships/image" Target="../media/image95.png"/><Relationship Id="rId82" Type="http://schemas.openxmlformats.org/officeDocument/2006/relationships/image" Target="../media/image96.png"/><Relationship Id="rId83" Type="http://schemas.openxmlformats.org/officeDocument/2006/relationships/image" Target="../media/image97.png"/><Relationship Id="rId84" Type="http://schemas.openxmlformats.org/officeDocument/2006/relationships/image" Target="../media/image98.png"/><Relationship Id="rId85" Type="http://schemas.openxmlformats.org/officeDocument/2006/relationships/image" Target="../media/image99.png"/><Relationship Id="rId86" Type="http://schemas.openxmlformats.org/officeDocument/2006/relationships/image" Target="../media/image100.png"/><Relationship Id="rId87" Type="http://schemas.openxmlformats.org/officeDocument/2006/relationships/image" Target="../media/image101.png"/><Relationship Id="rId88" Type="http://schemas.openxmlformats.org/officeDocument/2006/relationships/image" Target="../media/image102.png"/><Relationship Id="rId89" Type="http://schemas.openxmlformats.org/officeDocument/2006/relationships/image" Target="../media/image103.png"/><Relationship Id="rId90" Type="http://schemas.openxmlformats.org/officeDocument/2006/relationships/image" Target="../media/image104.png"/><Relationship Id="rId91" Type="http://schemas.openxmlformats.org/officeDocument/2006/relationships/image" Target="../media/image105.png"/><Relationship Id="rId92" Type="http://schemas.openxmlformats.org/officeDocument/2006/relationships/image" Target="../media/image106.png"/><Relationship Id="rId93" Type="http://schemas.openxmlformats.org/officeDocument/2006/relationships/image" Target="../media/image107.png"/><Relationship Id="rId94" Type="http://schemas.openxmlformats.org/officeDocument/2006/relationships/image" Target="../media/image108.png"/><Relationship Id="rId95" Type="http://schemas.openxmlformats.org/officeDocument/2006/relationships/image" Target="../media/image109.png"/><Relationship Id="rId96" Type="http://schemas.openxmlformats.org/officeDocument/2006/relationships/image" Target="../media/image110.png"/><Relationship Id="rId97" Type="http://schemas.openxmlformats.org/officeDocument/2006/relationships/image" Target="../media/image111.png"/><Relationship Id="rId98" Type="http://schemas.openxmlformats.org/officeDocument/2006/relationships/image" Target="../media/image112.png"/><Relationship Id="rId99" Type="http://schemas.openxmlformats.org/officeDocument/2006/relationships/image" Target="../media/image113.png"/><Relationship Id="rId100" Type="http://schemas.openxmlformats.org/officeDocument/2006/relationships/image" Target="../media/image114.png"/><Relationship Id="rId101" Type="http://schemas.openxmlformats.org/officeDocument/2006/relationships/image" Target="../media/image115.png"/><Relationship Id="rId102" Type="http://schemas.openxmlformats.org/officeDocument/2006/relationships/image" Target="../media/image116.png"/><Relationship Id="rId103" Type="http://schemas.openxmlformats.org/officeDocument/2006/relationships/image" Target="../media/image117.png"/><Relationship Id="rId104" Type="http://schemas.openxmlformats.org/officeDocument/2006/relationships/image" Target="../media/image118.png"/><Relationship Id="rId105" Type="http://schemas.openxmlformats.org/officeDocument/2006/relationships/image" Target="../media/image119.png"/><Relationship Id="rId106" Type="http://schemas.openxmlformats.org/officeDocument/2006/relationships/image" Target="../media/image120.png"/><Relationship Id="rId107" Type="http://schemas.openxmlformats.org/officeDocument/2006/relationships/image" Target="../media/image121.png"/><Relationship Id="rId108" Type="http://schemas.openxmlformats.org/officeDocument/2006/relationships/image" Target="../media/image122.png"/><Relationship Id="rId109" Type="http://schemas.openxmlformats.org/officeDocument/2006/relationships/image" Target="../media/image123.png"/><Relationship Id="rId110" Type="http://schemas.openxmlformats.org/officeDocument/2006/relationships/image" Target="../media/image124.png"/><Relationship Id="rId111" Type="http://schemas.openxmlformats.org/officeDocument/2006/relationships/image" Target="../media/image125.png"/><Relationship Id="rId112" Type="http://schemas.openxmlformats.org/officeDocument/2006/relationships/image" Target="../media/image126.png"/><Relationship Id="rId113" Type="http://schemas.openxmlformats.org/officeDocument/2006/relationships/image" Target="../media/image127.png"/><Relationship Id="rId114" Type="http://schemas.openxmlformats.org/officeDocument/2006/relationships/image" Target="../media/image128.png"/><Relationship Id="rId115" Type="http://schemas.openxmlformats.org/officeDocument/2006/relationships/image" Target="../media/image129.png"/><Relationship Id="rId116" Type="http://schemas.openxmlformats.org/officeDocument/2006/relationships/image" Target="../media/image130.png"/><Relationship Id="rId117" Type="http://schemas.openxmlformats.org/officeDocument/2006/relationships/image" Target="../media/image131.png"/><Relationship Id="rId118" Type="http://schemas.openxmlformats.org/officeDocument/2006/relationships/image" Target="../media/image132.png"/><Relationship Id="rId119" Type="http://schemas.openxmlformats.org/officeDocument/2006/relationships/image" Target="../media/image133.png"/><Relationship Id="rId120" Type="http://schemas.openxmlformats.org/officeDocument/2006/relationships/image" Target="../media/image134.png"/><Relationship Id="rId121" Type="http://schemas.openxmlformats.org/officeDocument/2006/relationships/image" Target="../media/image135.png"/><Relationship Id="rId122" Type="http://schemas.openxmlformats.org/officeDocument/2006/relationships/image" Target="../media/image136.png"/><Relationship Id="rId123" Type="http://schemas.openxmlformats.org/officeDocument/2006/relationships/image" Target="../media/image137.png"/><Relationship Id="rId124" Type="http://schemas.openxmlformats.org/officeDocument/2006/relationships/image" Target="../media/image138.png"/><Relationship Id="rId125" Type="http://schemas.openxmlformats.org/officeDocument/2006/relationships/image" Target="../media/image139.png"/><Relationship Id="rId126" Type="http://schemas.openxmlformats.org/officeDocument/2006/relationships/image" Target="../media/image140.png"/><Relationship Id="rId127" Type="http://schemas.openxmlformats.org/officeDocument/2006/relationships/image" Target="../media/image141.png"/><Relationship Id="rId128" Type="http://schemas.openxmlformats.org/officeDocument/2006/relationships/image" Target="../media/image142.png"/><Relationship Id="rId129" Type="http://schemas.openxmlformats.org/officeDocument/2006/relationships/image" Target="../media/image143.png"/><Relationship Id="rId130" Type="http://schemas.openxmlformats.org/officeDocument/2006/relationships/image" Target="../media/image144.png"/><Relationship Id="rId131" Type="http://schemas.openxmlformats.org/officeDocument/2006/relationships/image" Target="../media/image145.png"/><Relationship Id="rId132" Type="http://schemas.openxmlformats.org/officeDocument/2006/relationships/image" Target="../media/image146.png"/><Relationship Id="rId133" Type="http://schemas.openxmlformats.org/officeDocument/2006/relationships/image" Target="../media/image147.png"/><Relationship Id="rId134" Type="http://schemas.openxmlformats.org/officeDocument/2006/relationships/image" Target="../media/image148.png"/><Relationship Id="rId135" Type="http://schemas.openxmlformats.org/officeDocument/2006/relationships/image" Target="../media/image149.png"/><Relationship Id="rId136" Type="http://schemas.openxmlformats.org/officeDocument/2006/relationships/image" Target="../media/image150.png"/><Relationship Id="rId137" Type="http://schemas.openxmlformats.org/officeDocument/2006/relationships/image" Target="../media/image151.png"/><Relationship Id="rId138" Type="http://schemas.openxmlformats.org/officeDocument/2006/relationships/image" Target="../media/image152.png"/><Relationship Id="rId139" Type="http://schemas.openxmlformats.org/officeDocument/2006/relationships/image" Target="../media/image153.png"/><Relationship Id="rId140" Type="http://schemas.openxmlformats.org/officeDocument/2006/relationships/image" Target="../media/image154.png"/><Relationship Id="rId141" Type="http://schemas.openxmlformats.org/officeDocument/2006/relationships/image" Target="../media/image155.png"/><Relationship Id="rId142" Type="http://schemas.openxmlformats.org/officeDocument/2006/relationships/image" Target="../media/image156.png"/></Relationships>
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609.png"/><Relationship Id="rId3" Type="http://schemas.openxmlformats.org/officeDocument/2006/relationships/image" Target="../media/image610.png"/><Relationship Id="rId4" Type="http://schemas.openxmlformats.org/officeDocument/2006/relationships/image" Target="../media/image611.png"/><Relationship Id="rId5" Type="http://schemas.openxmlformats.org/officeDocument/2006/relationships/image" Target="../media/image612.png"/><Relationship Id="rId6" Type="http://schemas.openxmlformats.org/officeDocument/2006/relationships/image" Target="../media/image613.png"/><Relationship Id="rId7" Type="http://schemas.openxmlformats.org/officeDocument/2006/relationships/image" Target="../media/image614.png"/><Relationship Id="rId8" Type="http://schemas.openxmlformats.org/officeDocument/2006/relationships/image" Target="../media/image615.png"/><Relationship Id="rId9" Type="http://schemas.openxmlformats.org/officeDocument/2006/relationships/image" Target="../media/image616.png"/><Relationship Id="rId10" Type="http://schemas.openxmlformats.org/officeDocument/2006/relationships/image" Target="../media/image617.png"/><Relationship Id="rId11" Type="http://schemas.openxmlformats.org/officeDocument/2006/relationships/image" Target="../media/image618.png"/><Relationship Id="rId12" Type="http://schemas.openxmlformats.org/officeDocument/2006/relationships/image" Target="../media/image619.png"/><Relationship Id="rId13" Type="http://schemas.openxmlformats.org/officeDocument/2006/relationships/image" Target="../media/image620.png"/><Relationship Id="rId14" Type="http://schemas.openxmlformats.org/officeDocument/2006/relationships/image" Target="../media/image621.png"/><Relationship Id="rId15" Type="http://schemas.openxmlformats.org/officeDocument/2006/relationships/image" Target="../media/image622.png"/><Relationship Id="rId16" Type="http://schemas.openxmlformats.org/officeDocument/2006/relationships/image" Target="../media/image623.png"/><Relationship Id="rId17" Type="http://schemas.openxmlformats.org/officeDocument/2006/relationships/image" Target="../media/image624.png"/><Relationship Id="rId18" Type="http://schemas.openxmlformats.org/officeDocument/2006/relationships/image" Target="../media/image625.png"/><Relationship Id="rId19" Type="http://schemas.openxmlformats.org/officeDocument/2006/relationships/image" Target="../media/image626.png"/><Relationship Id="rId20" Type="http://schemas.openxmlformats.org/officeDocument/2006/relationships/image" Target="../media/image627.png"/><Relationship Id="rId21" Type="http://schemas.openxmlformats.org/officeDocument/2006/relationships/image" Target="../media/image628.png"/><Relationship Id="rId22" Type="http://schemas.openxmlformats.org/officeDocument/2006/relationships/image" Target="../media/image629.png"/><Relationship Id="rId23" Type="http://schemas.openxmlformats.org/officeDocument/2006/relationships/image" Target="../media/image630.png"/><Relationship Id="rId24" Type="http://schemas.openxmlformats.org/officeDocument/2006/relationships/image" Target="../media/image631.png"/><Relationship Id="rId25" Type="http://schemas.openxmlformats.org/officeDocument/2006/relationships/image" Target="../media/image632.png"/><Relationship Id="rId26" Type="http://schemas.openxmlformats.org/officeDocument/2006/relationships/image" Target="../media/image633.png"/><Relationship Id="rId27" Type="http://schemas.openxmlformats.org/officeDocument/2006/relationships/image" Target="../media/image634.png"/><Relationship Id="rId28" Type="http://schemas.openxmlformats.org/officeDocument/2006/relationships/image" Target="../media/image635.png"/><Relationship Id="rId29" Type="http://schemas.openxmlformats.org/officeDocument/2006/relationships/image" Target="../media/image636.png"/><Relationship Id="rId30" Type="http://schemas.openxmlformats.org/officeDocument/2006/relationships/image" Target="../media/image637.png"/><Relationship Id="rId31" Type="http://schemas.openxmlformats.org/officeDocument/2006/relationships/image" Target="../media/image638.png"/><Relationship Id="rId32" Type="http://schemas.openxmlformats.org/officeDocument/2006/relationships/image" Target="../media/image170.png"/><Relationship Id="rId33" Type="http://schemas.openxmlformats.org/officeDocument/2006/relationships/image" Target="../media/image171.png"/><Relationship Id="rId34" Type="http://schemas.openxmlformats.org/officeDocument/2006/relationships/image" Target="../media/image608.png"/><Relationship Id="rId35" Type="http://schemas.openxmlformats.org/officeDocument/2006/relationships/image" Target="../media/image254.png"/><Relationship Id="rId36" Type="http://schemas.openxmlformats.org/officeDocument/2006/relationships/image" Target="../media/image639.png"/><Relationship Id="rId37" Type="http://schemas.openxmlformats.org/officeDocument/2006/relationships/image" Target="../media/image173.png"/></Relationships>
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Relationship Id="rId3" Type="http://schemas.openxmlformats.org/officeDocument/2006/relationships/image" Target="../media/image4.png"/><Relationship Id="rId4" Type="http://schemas.openxmlformats.org/officeDocument/2006/relationships/image" Target="../media/image5.png"/><Relationship Id="rId5" Type="http://schemas.openxmlformats.org/officeDocument/2006/relationships/image" Target="../media/image6.png"/><Relationship Id="rId6" Type="http://schemas.openxmlformats.org/officeDocument/2006/relationships/image" Target="../media/image7.png"/><Relationship Id="rId7" Type="http://schemas.openxmlformats.org/officeDocument/2006/relationships/image" Target="../media/image8.png"/><Relationship Id="rId8" Type="http://schemas.openxmlformats.org/officeDocument/2006/relationships/image" Target="../media/image640.png"/><Relationship Id="rId9" Type="http://schemas.openxmlformats.org/officeDocument/2006/relationships/image" Target="../media/image641.png"/><Relationship Id="rId10" Type="http://schemas.openxmlformats.org/officeDocument/2006/relationships/image" Target="../media/image642.png"/><Relationship Id="rId11" Type="http://schemas.openxmlformats.org/officeDocument/2006/relationships/image" Target="../media/image643.png"/><Relationship Id="rId12" Type="http://schemas.openxmlformats.org/officeDocument/2006/relationships/image" Target="../media/image644.png"/><Relationship Id="rId13" Type="http://schemas.openxmlformats.org/officeDocument/2006/relationships/image" Target="../media/image645.png"/><Relationship Id="rId14" Type="http://schemas.openxmlformats.org/officeDocument/2006/relationships/image" Target="../media/image646.png"/><Relationship Id="rId15" Type="http://schemas.openxmlformats.org/officeDocument/2006/relationships/image" Target="../media/image647.png"/><Relationship Id="rId16" Type="http://schemas.openxmlformats.org/officeDocument/2006/relationships/image" Target="../media/image648.png"/><Relationship Id="rId17" Type="http://schemas.openxmlformats.org/officeDocument/2006/relationships/image" Target="../media/image649.png"/><Relationship Id="rId18" Type="http://schemas.openxmlformats.org/officeDocument/2006/relationships/image" Target="../media/image650.png"/><Relationship Id="rId19" Type="http://schemas.openxmlformats.org/officeDocument/2006/relationships/image" Target="../media/image651.png"/><Relationship Id="rId20" Type="http://schemas.openxmlformats.org/officeDocument/2006/relationships/image" Target="../media/image652.png"/><Relationship Id="rId21" Type="http://schemas.openxmlformats.org/officeDocument/2006/relationships/image" Target="../media/image653.png"/><Relationship Id="rId22" Type="http://schemas.openxmlformats.org/officeDocument/2006/relationships/image" Target="../media/image654.png"/><Relationship Id="rId23" Type="http://schemas.openxmlformats.org/officeDocument/2006/relationships/image" Target="../media/image655.png"/><Relationship Id="rId24" Type="http://schemas.openxmlformats.org/officeDocument/2006/relationships/image" Target="../media/image656.png"/><Relationship Id="rId25" Type="http://schemas.openxmlformats.org/officeDocument/2006/relationships/image" Target="../media/image657.png"/><Relationship Id="rId26" Type="http://schemas.openxmlformats.org/officeDocument/2006/relationships/image" Target="../media/image658.png"/><Relationship Id="rId27" Type="http://schemas.openxmlformats.org/officeDocument/2006/relationships/image" Target="../media/image659.png"/><Relationship Id="rId28" Type="http://schemas.openxmlformats.org/officeDocument/2006/relationships/image" Target="../media/image660.png"/><Relationship Id="rId29" Type="http://schemas.openxmlformats.org/officeDocument/2006/relationships/image" Target="../media/image661.png"/><Relationship Id="rId30" Type="http://schemas.openxmlformats.org/officeDocument/2006/relationships/image" Target="../media/image662.png"/><Relationship Id="rId31" Type="http://schemas.openxmlformats.org/officeDocument/2006/relationships/image" Target="../media/image663.png"/><Relationship Id="rId32" Type="http://schemas.openxmlformats.org/officeDocument/2006/relationships/image" Target="../media/image664.png"/><Relationship Id="rId33" Type="http://schemas.openxmlformats.org/officeDocument/2006/relationships/image" Target="../media/image665.png"/><Relationship Id="rId34" Type="http://schemas.openxmlformats.org/officeDocument/2006/relationships/image" Target="../media/image666.png"/><Relationship Id="rId35" Type="http://schemas.openxmlformats.org/officeDocument/2006/relationships/image" Target="../media/image667.png"/><Relationship Id="rId36" Type="http://schemas.openxmlformats.org/officeDocument/2006/relationships/image" Target="../media/image668.png"/><Relationship Id="rId37" Type="http://schemas.openxmlformats.org/officeDocument/2006/relationships/image" Target="../media/image669.png"/><Relationship Id="rId38" Type="http://schemas.openxmlformats.org/officeDocument/2006/relationships/image" Target="../media/image670.png"/><Relationship Id="rId39" Type="http://schemas.openxmlformats.org/officeDocument/2006/relationships/image" Target="../media/image671.png"/><Relationship Id="rId40" Type="http://schemas.openxmlformats.org/officeDocument/2006/relationships/image" Target="../media/image672.png"/><Relationship Id="rId41" Type="http://schemas.openxmlformats.org/officeDocument/2006/relationships/image" Target="../media/image673.png"/><Relationship Id="rId42" Type="http://schemas.openxmlformats.org/officeDocument/2006/relationships/image" Target="../media/image674.png"/><Relationship Id="rId43" Type="http://schemas.openxmlformats.org/officeDocument/2006/relationships/image" Target="../media/image675.png"/><Relationship Id="rId44" Type="http://schemas.openxmlformats.org/officeDocument/2006/relationships/image" Target="../media/image676.png"/><Relationship Id="rId45" Type="http://schemas.openxmlformats.org/officeDocument/2006/relationships/image" Target="../media/image677.png"/><Relationship Id="rId46" Type="http://schemas.openxmlformats.org/officeDocument/2006/relationships/image" Target="../media/image678.png"/><Relationship Id="rId47" Type="http://schemas.openxmlformats.org/officeDocument/2006/relationships/image" Target="../media/image679.png"/><Relationship Id="rId48" Type="http://schemas.openxmlformats.org/officeDocument/2006/relationships/image" Target="../media/image680.png"/><Relationship Id="rId49" Type="http://schemas.openxmlformats.org/officeDocument/2006/relationships/image" Target="../media/image681.png"/><Relationship Id="rId50" Type="http://schemas.openxmlformats.org/officeDocument/2006/relationships/image" Target="../media/image682.png"/><Relationship Id="rId51" Type="http://schemas.openxmlformats.org/officeDocument/2006/relationships/image" Target="../media/image683.png"/><Relationship Id="rId52" Type="http://schemas.openxmlformats.org/officeDocument/2006/relationships/image" Target="../media/image684.png"/><Relationship Id="rId53" Type="http://schemas.openxmlformats.org/officeDocument/2006/relationships/image" Target="../media/image685.png"/><Relationship Id="rId54" Type="http://schemas.openxmlformats.org/officeDocument/2006/relationships/image" Target="../media/image686.png"/><Relationship Id="rId55" Type="http://schemas.openxmlformats.org/officeDocument/2006/relationships/image" Target="../media/image687.png"/><Relationship Id="rId56" Type="http://schemas.openxmlformats.org/officeDocument/2006/relationships/image" Target="../media/image688.png"/><Relationship Id="rId57" Type="http://schemas.openxmlformats.org/officeDocument/2006/relationships/image" Target="../media/image689.png"/><Relationship Id="rId58" Type="http://schemas.openxmlformats.org/officeDocument/2006/relationships/image" Target="../media/image170.png"/><Relationship Id="rId59" Type="http://schemas.openxmlformats.org/officeDocument/2006/relationships/image" Target="../media/image171.png"/><Relationship Id="rId60" Type="http://schemas.openxmlformats.org/officeDocument/2006/relationships/image" Target="../media/image690.png"/><Relationship Id="rId61" Type="http://schemas.openxmlformats.org/officeDocument/2006/relationships/image" Target="../media/image254.png"/><Relationship Id="rId62" Type="http://schemas.openxmlformats.org/officeDocument/2006/relationships/image" Target="../media/image691.png"/><Relationship Id="rId63" Type="http://schemas.openxmlformats.org/officeDocument/2006/relationships/image" Target="../media/image173.png"/></Relationships>
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Relationship Id="rId3" Type="http://schemas.openxmlformats.org/officeDocument/2006/relationships/image" Target="../media/image4.png"/><Relationship Id="rId4" Type="http://schemas.openxmlformats.org/officeDocument/2006/relationships/image" Target="../media/image5.png"/><Relationship Id="rId5" Type="http://schemas.openxmlformats.org/officeDocument/2006/relationships/image" Target="../media/image6.png"/><Relationship Id="rId6" Type="http://schemas.openxmlformats.org/officeDocument/2006/relationships/image" Target="../media/image7.png"/><Relationship Id="rId7" Type="http://schemas.openxmlformats.org/officeDocument/2006/relationships/image" Target="../media/image8.png"/><Relationship Id="rId8" Type="http://schemas.openxmlformats.org/officeDocument/2006/relationships/image" Target="../media/image692.png"/><Relationship Id="rId9" Type="http://schemas.openxmlformats.org/officeDocument/2006/relationships/image" Target="../media/image693.png"/><Relationship Id="rId10" Type="http://schemas.openxmlformats.org/officeDocument/2006/relationships/image" Target="../media/image542.png"/><Relationship Id="rId11" Type="http://schemas.openxmlformats.org/officeDocument/2006/relationships/image" Target="../media/image694.png"/><Relationship Id="rId12" Type="http://schemas.openxmlformats.org/officeDocument/2006/relationships/image" Target="../media/image695.png"/><Relationship Id="rId13" Type="http://schemas.openxmlformats.org/officeDocument/2006/relationships/image" Target="../media/image696.png"/><Relationship Id="rId14" Type="http://schemas.openxmlformats.org/officeDocument/2006/relationships/image" Target="../media/image697.png"/><Relationship Id="rId15" Type="http://schemas.openxmlformats.org/officeDocument/2006/relationships/image" Target="../media/image698.png"/><Relationship Id="rId16" Type="http://schemas.openxmlformats.org/officeDocument/2006/relationships/image" Target="../media/image699.png"/><Relationship Id="rId17" Type="http://schemas.openxmlformats.org/officeDocument/2006/relationships/image" Target="../media/image700.png"/><Relationship Id="rId18" Type="http://schemas.openxmlformats.org/officeDocument/2006/relationships/image" Target="../media/image701.png"/><Relationship Id="rId19" Type="http://schemas.openxmlformats.org/officeDocument/2006/relationships/image" Target="../media/image702.png"/><Relationship Id="rId20" Type="http://schemas.openxmlformats.org/officeDocument/2006/relationships/image" Target="../media/image486.png"/><Relationship Id="rId21" Type="http://schemas.openxmlformats.org/officeDocument/2006/relationships/image" Target="../media/image703.png"/><Relationship Id="rId22" Type="http://schemas.openxmlformats.org/officeDocument/2006/relationships/image" Target="../media/image704.png"/><Relationship Id="rId23" Type="http://schemas.openxmlformats.org/officeDocument/2006/relationships/image" Target="../media/image705.png"/><Relationship Id="rId24" Type="http://schemas.openxmlformats.org/officeDocument/2006/relationships/image" Target="../media/image706.png"/><Relationship Id="rId25" Type="http://schemas.openxmlformats.org/officeDocument/2006/relationships/image" Target="../media/image707.png"/><Relationship Id="rId26" Type="http://schemas.openxmlformats.org/officeDocument/2006/relationships/image" Target="../media/image708.png"/><Relationship Id="rId27" Type="http://schemas.openxmlformats.org/officeDocument/2006/relationships/image" Target="../media/image709.png"/><Relationship Id="rId28" Type="http://schemas.openxmlformats.org/officeDocument/2006/relationships/image" Target="../media/image710.png"/><Relationship Id="rId29" Type="http://schemas.openxmlformats.org/officeDocument/2006/relationships/image" Target="../media/image711.png"/><Relationship Id="rId30" Type="http://schemas.openxmlformats.org/officeDocument/2006/relationships/image" Target="../media/image712.png"/><Relationship Id="rId31" Type="http://schemas.openxmlformats.org/officeDocument/2006/relationships/image" Target="../media/image170.png"/><Relationship Id="rId32" Type="http://schemas.openxmlformats.org/officeDocument/2006/relationships/image" Target="../media/image171.png"/><Relationship Id="rId33" Type="http://schemas.openxmlformats.org/officeDocument/2006/relationships/image" Target="../media/image713.png"/><Relationship Id="rId34" Type="http://schemas.openxmlformats.org/officeDocument/2006/relationships/image" Target="../media/image254.png"/><Relationship Id="rId35" Type="http://schemas.openxmlformats.org/officeDocument/2006/relationships/image" Target="../media/image714.png"/><Relationship Id="rId36" Type="http://schemas.openxmlformats.org/officeDocument/2006/relationships/image" Target="../media/image173.png"/></Relationships>
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715.png"/><Relationship Id="rId3" Type="http://schemas.openxmlformats.org/officeDocument/2006/relationships/image" Target="../media/image716.png"/><Relationship Id="rId4" Type="http://schemas.openxmlformats.org/officeDocument/2006/relationships/image" Target="../media/image717.png"/><Relationship Id="rId5" Type="http://schemas.openxmlformats.org/officeDocument/2006/relationships/image" Target="../media/image718.png"/><Relationship Id="rId6" Type="http://schemas.openxmlformats.org/officeDocument/2006/relationships/image" Target="../media/image719.png"/><Relationship Id="rId7" Type="http://schemas.openxmlformats.org/officeDocument/2006/relationships/image" Target="../media/image720.png"/><Relationship Id="rId8" Type="http://schemas.openxmlformats.org/officeDocument/2006/relationships/image" Target="../media/image721.png"/><Relationship Id="rId9" Type="http://schemas.openxmlformats.org/officeDocument/2006/relationships/image" Target="../media/image722.png"/><Relationship Id="rId10" Type="http://schemas.openxmlformats.org/officeDocument/2006/relationships/image" Target="../media/image723.png"/><Relationship Id="rId11" Type="http://schemas.openxmlformats.org/officeDocument/2006/relationships/image" Target="../media/image489.png"/><Relationship Id="rId12" Type="http://schemas.openxmlformats.org/officeDocument/2006/relationships/image" Target="../media/image357.png"/><Relationship Id="rId13" Type="http://schemas.openxmlformats.org/officeDocument/2006/relationships/image" Target="../media/image724.png"/><Relationship Id="rId14" Type="http://schemas.openxmlformats.org/officeDocument/2006/relationships/image" Target="../media/image725.png"/><Relationship Id="rId15" Type="http://schemas.openxmlformats.org/officeDocument/2006/relationships/image" Target="../media/image726.png"/><Relationship Id="rId16" Type="http://schemas.openxmlformats.org/officeDocument/2006/relationships/image" Target="../media/image727.png"/><Relationship Id="rId17" Type="http://schemas.openxmlformats.org/officeDocument/2006/relationships/image" Target="../media/image170.png"/><Relationship Id="rId18" Type="http://schemas.openxmlformats.org/officeDocument/2006/relationships/image" Target="../media/image171.png"/><Relationship Id="rId19" Type="http://schemas.openxmlformats.org/officeDocument/2006/relationships/image" Target="../media/image728.png"/><Relationship Id="rId20" Type="http://schemas.openxmlformats.org/officeDocument/2006/relationships/image" Target="../media/image254.png"/><Relationship Id="rId21" Type="http://schemas.openxmlformats.org/officeDocument/2006/relationships/image" Target="../media/image729.png"/><Relationship Id="rId22" Type="http://schemas.openxmlformats.org/officeDocument/2006/relationships/image" Target="../media/image173.png"/><Relationship Id="rId23" Type="http://schemas.openxmlformats.org/officeDocument/2006/relationships/image" Target="../media/image730.png"/></Relationships>
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731.png"/><Relationship Id="rId3" Type="http://schemas.openxmlformats.org/officeDocument/2006/relationships/image" Target="../media/image732.png"/><Relationship Id="rId4" Type="http://schemas.openxmlformats.org/officeDocument/2006/relationships/image" Target="../media/image733.png"/><Relationship Id="rId5" Type="http://schemas.openxmlformats.org/officeDocument/2006/relationships/image" Target="../media/image612.png"/><Relationship Id="rId6" Type="http://schemas.openxmlformats.org/officeDocument/2006/relationships/image" Target="../media/image734.png"/><Relationship Id="rId7" Type="http://schemas.openxmlformats.org/officeDocument/2006/relationships/image" Target="../media/image614.png"/><Relationship Id="rId8" Type="http://schemas.openxmlformats.org/officeDocument/2006/relationships/image" Target="../media/image735.png"/><Relationship Id="rId9" Type="http://schemas.openxmlformats.org/officeDocument/2006/relationships/image" Target="../media/image697.png"/><Relationship Id="rId10" Type="http://schemas.openxmlformats.org/officeDocument/2006/relationships/image" Target="../media/image545.png"/><Relationship Id="rId11" Type="http://schemas.openxmlformats.org/officeDocument/2006/relationships/image" Target="../media/image546.png"/><Relationship Id="rId12" Type="http://schemas.openxmlformats.org/officeDocument/2006/relationships/image" Target="../media/image547.png"/><Relationship Id="rId13" Type="http://schemas.openxmlformats.org/officeDocument/2006/relationships/image" Target="../media/image548.png"/><Relationship Id="rId14" Type="http://schemas.openxmlformats.org/officeDocument/2006/relationships/image" Target="../media/image549.png"/><Relationship Id="rId15" Type="http://schemas.openxmlformats.org/officeDocument/2006/relationships/image" Target="../media/image550.png"/><Relationship Id="rId16" Type="http://schemas.openxmlformats.org/officeDocument/2006/relationships/image" Target="../media/image736.png"/><Relationship Id="rId17" Type="http://schemas.openxmlformats.org/officeDocument/2006/relationships/image" Target="../media/image357.png"/><Relationship Id="rId18" Type="http://schemas.openxmlformats.org/officeDocument/2006/relationships/image" Target="../media/image737.png"/><Relationship Id="rId19" Type="http://schemas.openxmlformats.org/officeDocument/2006/relationships/image" Target="../media/image738.png"/><Relationship Id="rId20" Type="http://schemas.openxmlformats.org/officeDocument/2006/relationships/image" Target="../media/image723.png"/><Relationship Id="rId21" Type="http://schemas.openxmlformats.org/officeDocument/2006/relationships/image" Target="../media/image379.png"/><Relationship Id="rId22" Type="http://schemas.openxmlformats.org/officeDocument/2006/relationships/image" Target="../media/image739.png"/><Relationship Id="rId23" Type="http://schemas.openxmlformats.org/officeDocument/2006/relationships/image" Target="../media/image706.png"/><Relationship Id="rId24" Type="http://schemas.openxmlformats.org/officeDocument/2006/relationships/image" Target="../media/image740.png"/><Relationship Id="rId25" Type="http://schemas.openxmlformats.org/officeDocument/2006/relationships/image" Target="../media/image741.png"/><Relationship Id="rId26" Type="http://schemas.openxmlformats.org/officeDocument/2006/relationships/image" Target="../media/image742.png"/><Relationship Id="rId27" Type="http://schemas.openxmlformats.org/officeDocument/2006/relationships/image" Target="../media/image743.png"/><Relationship Id="rId28" Type="http://schemas.openxmlformats.org/officeDocument/2006/relationships/image" Target="../media/image744.png"/><Relationship Id="rId29" Type="http://schemas.openxmlformats.org/officeDocument/2006/relationships/image" Target="../media/image745.png"/><Relationship Id="rId30" Type="http://schemas.openxmlformats.org/officeDocument/2006/relationships/image" Target="../media/image746.png"/><Relationship Id="rId31" Type="http://schemas.openxmlformats.org/officeDocument/2006/relationships/image" Target="../media/image707.png"/><Relationship Id="rId32" Type="http://schemas.openxmlformats.org/officeDocument/2006/relationships/image" Target="../media/image747.png"/><Relationship Id="rId33" Type="http://schemas.openxmlformats.org/officeDocument/2006/relationships/image" Target="../media/image748.png"/><Relationship Id="rId34" Type="http://schemas.openxmlformats.org/officeDocument/2006/relationships/image" Target="../media/image170.png"/><Relationship Id="rId35" Type="http://schemas.openxmlformats.org/officeDocument/2006/relationships/image" Target="../media/image171.png"/><Relationship Id="rId36" Type="http://schemas.openxmlformats.org/officeDocument/2006/relationships/image" Target="../media/image749.png"/><Relationship Id="rId37" Type="http://schemas.openxmlformats.org/officeDocument/2006/relationships/image" Target="../media/image254.png"/><Relationship Id="rId38" Type="http://schemas.openxmlformats.org/officeDocument/2006/relationships/image" Target="../media/image750.png"/><Relationship Id="rId39" Type="http://schemas.openxmlformats.org/officeDocument/2006/relationships/image" Target="../media/image173.png"/></Relationships>
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Relationship Id="rId3" Type="http://schemas.openxmlformats.org/officeDocument/2006/relationships/image" Target="../media/image4.png"/><Relationship Id="rId4" Type="http://schemas.openxmlformats.org/officeDocument/2006/relationships/image" Target="../media/image5.png"/><Relationship Id="rId5" Type="http://schemas.openxmlformats.org/officeDocument/2006/relationships/image" Target="../media/image6.png"/><Relationship Id="rId6" Type="http://schemas.openxmlformats.org/officeDocument/2006/relationships/image" Target="../media/image7.png"/><Relationship Id="rId7" Type="http://schemas.openxmlformats.org/officeDocument/2006/relationships/image" Target="../media/image8.png"/><Relationship Id="rId8" Type="http://schemas.openxmlformats.org/officeDocument/2006/relationships/image" Target="../media/image751.png"/><Relationship Id="rId9" Type="http://schemas.openxmlformats.org/officeDocument/2006/relationships/image" Target="../media/image752.png"/><Relationship Id="rId10" Type="http://schemas.openxmlformats.org/officeDocument/2006/relationships/image" Target="../media/image753.png"/><Relationship Id="rId11" Type="http://schemas.openxmlformats.org/officeDocument/2006/relationships/image" Target="../media/image754.png"/><Relationship Id="rId12" Type="http://schemas.openxmlformats.org/officeDocument/2006/relationships/image" Target="../media/image755.png"/><Relationship Id="rId13" Type="http://schemas.openxmlformats.org/officeDocument/2006/relationships/image" Target="../media/image462.png"/><Relationship Id="rId14" Type="http://schemas.openxmlformats.org/officeDocument/2006/relationships/image" Target="../media/image756.png"/><Relationship Id="rId15" Type="http://schemas.openxmlformats.org/officeDocument/2006/relationships/image" Target="../media/image757.png"/><Relationship Id="rId16" Type="http://schemas.openxmlformats.org/officeDocument/2006/relationships/image" Target="../media/image758.png"/><Relationship Id="rId17" Type="http://schemas.openxmlformats.org/officeDocument/2006/relationships/image" Target="../media/image759.png"/><Relationship Id="rId18" Type="http://schemas.openxmlformats.org/officeDocument/2006/relationships/image" Target="../media/image473.png"/><Relationship Id="rId19" Type="http://schemas.openxmlformats.org/officeDocument/2006/relationships/image" Target="../media/image467.png"/><Relationship Id="rId20" Type="http://schemas.openxmlformats.org/officeDocument/2006/relationships/image" Target="../media/image760.png"/><Relationship Id="rId21" Type="http://schemas.openxmlformats.org/officeDocument/2006/relationships/image" Target="../media/image761.png"/><Relationship Id="rId22" Type="http://schemas.openxmlformats.org/officeDocument/2006/relationships/image" Target="../media/image762.png"/><Relationship Id="rId23" Type="http://schemas.openxmlformats.org/officeDocument/2006/relationships/image" Target="../media/image763.png"/><Relationship Id="rId24" Type="http://schemas.openxmlformats.org/officeDocument/2006/relationships/image" Target="../media/image764.png"/><Relationship Id="rId25" Type="http://schemas.openxmlformats.org/officeDocument/2006/relationships/image" Target="../media/image765.png"/><Relationship Id="rId26" Type="http://schemas.openxmlformats.org/officeDocument/2006/relationships/image" Target="../media/image766.png"/><Relationship Id="rId27" Type="http://schemas.openxmlformats.org/officeDocument/2006/relationships/image" Target="../media/image767.png"/><Relationship Id="rId28" Type="http://schemas.openxmlformats.org/officeDocument/2006/relationships/image" Target="../media/image768.png"/><Relationship Id="rId29" Type="http://schemas.openxmlformats.org/officeDocument/2006/relationships/image" Target="../media/image432.png"/><Relationship Id="rId30" Type="http://schemas.openxmlformats.org/officeDocument/2006/relationships/image" Target="../media/image769.png"/><Relationship Id="rId31" Type="http://schemas.openxmlformats.org/officeDocument/2006/relationships/image" Target="../media/image770.png"/><Relationship Id="rId32" Type="http://schemas.openxmlformats.org/officeDocument/2006/relationships/image" Target="../media/image771.png"/><Relationship Id="rId33" Type="http://schemas.openxmlformats.org/officeDocument/2006/relationships/image" Target="../media/image772.png"/><Relationship Id="rId34" Type="http://schemas.openxmlformats.org/officeDocument/2006/relationships/image" Target="../media/image773.png"/><Relationship Id="rId35" Type="http://schemas.openxmlformats.org/officeDocument/2006/relationships/image" Target="../media/image774.png"/><Relationship Id="rId36" Type="http://schemas.openxmlformats.org/officeDocument/2006/relationships/image" Target="../media/image775.png"/><Relationship Id="rId37" Type="http://schemas.openxmlformats.org/officeDocument/2006/relationships/image" Target="../media/image776.png"/><Relationship Id="rId38" Type="http://schemas.openxmlformats.org/officeDocument/2006/relationships/image" Target="../media/image777.png"/><Relationship Id="rId39" Type="http://schemas.openxmlformats.org/officeDocument/2006/relationships/image" Target="../media/image778.png"/><Relationship Id="rId40" Type="http://schemas.openxmlformats.org/officeDocument/2006/relationships/image" Target="../media/image779.png"/><Relationship Id="rId41" Type="http://schemas.openxmlformats.org/officeDocument/2006/relationships/image" Target="../media/image780.png"/><Relationship Id="rId42" Type="http://schemas.openxmlformats.org/officeDocument/2006/relationships/image" Target="../media/image781.png"/><Relationship Id="rId43" Type="http://schemas.openxmlformats.org/officeDocument/2006/relationships/image" Target="../media/image782.png"/><Relationship Id="rId44" Type="http://schemas.openxmlformats.org/officeDocument/2006/relationships/image" Target="../media/image170.png"/><Relationship Id="rId45" Type="http://schemas.openxmlformats.org/officeDocument/2006/relationships/image" Target="../media/image171.png"/><Relationship Id="rId46" Type="http://schemas.openxmlformats.org/officeDocument/2006/relationships/image" Target="../media/image750.png"/><Relationship Id="rId47" Type="http://schemas.openxmlformats.org/officeDocument/2006/relationships/image" Target="../media/image173.png"/></Relationships>
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Relationship Id="rId3" Type="http://schemas.openxmlformats.org/officeDocument/2006/relationships/image" Target="../media/image4.png"/><Relationship Id="rId4" Type="http://schemas.openxmlformats.org/officeDocument/2006/relationships/image" Target="../media/image5.png"/><Relationship Id="rId5" Type="http://schemas.openxmlformats.org/officeDocument/2006/relationships/image" Target="../media/image6.png"/><Relationship Id="rId6" Type="http://schemas.openxmlformats.org/officeDocument/2006/relationships/image" Target="../media/image7.png"/><Relationship Id="rId7" Type="http://schemas.openxmlformats.org/officeDocument/2006/relationships/image" Target="../media/image8.png"/><Relationship Id="rId8" Type="http://schemas.openxmlformats.org/officeDocument/2006/relationships/image" Target="../media/image783.png"/><Relationship Id="rId9" Type="http://schemas.openxmlformats.org/officeDocument/2006/relationships/image" Target="../media/image784.png"/><Relationship Id="rId10" Type="http://schemas.openxmlformats.org/officeDocument/2006/relationships/image" Target="../media/image785.png"/><Relationship Id="rId11" Type="http://schemas.openxmlformats.org/officeDocument/2006/relationships/image" Target="../media/image786.png"/><Relationship Id="rId12" Type="http://schemas.openxmlformats.org/officeDocument/2006/relationships/image" Target="../media/image787.png"/><Relationship Id="rId13" Type="http://schemas.openxmlformats.org/officeDocument/2006/relationships/image" Target="../media/image441.png"/><Relationship Id="rId14" Type="http://schemas.openxmlformats.org/officeDocument/2006/relationships/image" Target="../media/image788.png"/><Relationship Id="rId15" Type="http://schemas.openxmlformats.org/officeDocument/2006/relationships/image" Target="../media/image486.png"/><Relationship Id="rId16" Type="http://schemas.openxmlformats.org/officeDocument/2006/relationships/image" Target="../media/image789.png"/><Relationship Id="rId17" Type="http://schemas.openxmlformats.org/officeDocument/2006/relationships/image" Target="../media/image790.png"/><Relationship Id="rId18" Type="http://schemas.openxmlformats.org/officeDocument/2006/relationships/image" Target="../media/image791.png"/><Relationship Id="rId19" Type="http://schemas.openxmlformats.org/officeDocument/2006/relationships/image" Target="../media/image792.png"/><Relationship Id="rId20" Type="http://schemas.openxmlformats.org/officeDocument/2006/relationships/image" Target="../media/image793.png"/><Relationship Id="rId21" Type="http://schemas.openxmlformats.org/officeDocument/2006/relationships/image" Target="../media/image794.png"/><Relationship Id="rId22" Type="http://schemas.openxmlformats.org/officeDocument/2006/relationships/image" Target="../media/image795.png"/><Relationship Id="rId23" Type="http://schemas.openxmlformats.org/officeDocument/2006/relationships/image" Target="../media/image796.png"/><Relationship Id="rId24" Type="http://schemas.openxmlformats.org/officeDocument/2006/relationships/image" Target="../media/image797.png"/><Relationship Id="rId25" Type="http://schemas.openxmlformats.org/officeDocument/2006/relationships/image" Target="../media/image798.png"/><Relationship Id="rId26" Type="http://schemas.openxmlformats.org/officeDocument/2006/relationships/image" Target="../media/image799.png"/><Relationship Id="rId27" Type="http://schemas.openxmlformats.org/officeDocument/2006/relationships/image" Target="../media/image800.png"/><Relationship Id="rId28" Type="http://schemas.openxmlformats.org/officeDocument/2006/relationships/image" Target="../media/image801.png"/><Relationship Id="rId29" Type="http://schemas.openxmlformats.org/officeDocument/2006/relationships/image" Target="../media/image802.png"/><Relationship Id="rId30" Type="http://schemas.openxmlformats.org/officeDocument/2006/relationships/image" Target="../media/image803.png"/><Relationship Id="rId31" Type="http://schemas.openxmlformats.org/officeDocument/2006/relationships/image" Target="../media/image170.png"/><Relationship Id="rId32" Type="http://schemas.openxmlformats.org/officeDocument/2006/relationships/image" Target="../media/image171.png"/><Relationship Id="rId33" Type="http://schemas.openxmlformats.org/officeDocument/2006/relationships/image" Target="../media/image804.png"/><Relationship Id="rId34" Type="http://schemas.openxmlformats.org/officeDocument/2006/relationships/image" Target="../media/image254.png"/></Relationships>
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Relationship Id="rId3" Type="http://schemas.openxmlformats.org/officeDocument/2006/relationships/image" Target="../media/image4.png"/><Relationship Id="rId4" Type="http://schemas.openxmlformats.org/officeDocument/2006/relationships/image" Target="../media/image5.png"/><Relationship Id="rId5" Type="http://schemas.openxmlformats.org/officeDocument/2006/relationships/image" Target="../media/image6.png"/><Relationship Id="rId6" Type="http://schemas.openxmlformats.org/officeDocument/2006/relationships/image" Target="../media/image7.png"/><Relationship Id="rId7" Type="http://schemas.openxmlformats.org/officeDocument/2006/relationships/image" Target="../media/image8.png"/><Relationship Id="rId8" Type="http://schemas.openxmlformats.org/officeDocument/2006/relationships/image" Target="../media/image805.png"/><Relationship Id="rId9" Type="http://schemas.openxmlformats.org/officeDocument/2006/relationships/image" Target="../media/image806.png"/><Relationship Id="rId10" Type="http://schemas.openxmlformats.org/officeDocument/2006/relationships/image" Target="../media/image739.png"/><Relationship Id="rId11" Type="http://schemas.openxmlformats.org/officeDocument/2006/relationships/image" Target="../media/image807.png"/><Relationship Id="rId12" Type="http://schemas.openxmlformats.org/officeDocument/2006/relationships/image" Target="../media/image808.png"/><Relationship Id="rId13" Type="http://schemas.openxmlformats.org/officeDocument/2006/relationships/image" Target="../media/image809.png"/><Relationship Id="rId14" Type="http://schemas.openxmlformats.org/officeDocument/2006/relationships/image" Target="../media/image810.png"/><Relationship Id="rId15" Type="http://schemas.openxmlformats.org/officeDocument/2006/relationships/image" Target="../media/image445.png"/><Relationship Id="rId16" Type="http://schemas.openxmlformats.org/officeDocument/2006/relationships/image" Target="../media/image811.png"/><Relationship Id="rId17" Type="http://schemas.openxmlformats.org/officeDocument/2006/relationships/image" Target="../media/image486.png"/><Relationship Id="rId18" Type="http://schemas.openxmlformats.org/officeDocument/2006/relationships/image" Target="../media/image812.png"/><Relationship Id="rId19" Type="http://schemas.openxmlformats.org/officeDocument/2006/relationships/image" Target="../media/image813.png"/><Relationship Id="rId20" Type="http://schemas.openxmlformats.org/officeDocument/2006/relationships/image" Target="../media/image814.png"/><Relationship Id="rId21" Type="http://schemas.openxmlformats.org/officeDocument/2006/relationships/image" Target="../media/image815.png"/><Relationship Id="rId22" Type="http://schemas.openxmlformats.org/officeDocument/2006/relationships/image" Target="../media/image170.png"/><Relationship Id="rId23" Type="http://schemas.openxmlformats.org/officeDocument/2006/relationships/image" Target="../media/image171.png"/><Relationship Id="rId24" Type="http://schemas.openxmlformats.org/officeDocument/2006/relationships/image" Target="../media/image804.png"/><Relationship Id="rId25" Type="http://schemas.openxmlformats.org/officeDocument/2006/relationships/image" Target="../media/image254.png"/><Relationship Id="rId26" Type="http://schemas.openxmlformats.org/officeDocument/2006/relationships/image" Target="../media/image816.png"/><Relationship Id="rId27" Type="http://schemas.openxmlformats.org/officeDocument/2006/relationships/image" Target="../media/image173.png"/></Relationships>
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Relationship Id="rId3" Type="http://schemas.openxmlformats.org/officeDocument/2006/relationships/image" Target="../media/image4.png"/><Relationship Id="rId4" Type="http://schemas.openxmlformats.org/officeDocument/2006/relationships/image" Target="../media/image5.png"/><Relationship Id="rId5" Type="http://schemas.openxmlformats.org/officeDocument/2006/relationships/image" Target="../media/image6.png"/><Relationship Id="rId6" Type="http://schemas.openxmlformats.org/officeDocument/2006/relationships/image" Target="../media/image7.png"/><Relationship Id="rId7" Type="http://schemas.openxmlformats.org/officeDocument/2006/relationships/image" Target="../media/image8.png"/><Relationship Id="rId8" Type="http://schemas.openxmlformats.org/officeDocument/2006/relationships/image" Target="../media/image817.png"/><Relationship Id="rId9" Type="http://schemas.openxmlformats.org/officeDocument/2006/relationships/image" Target="../media/image818.png"/><Relationship Id="rId10" Type="http://schemas.openxmlformats.org/officeDocument/2006/relationships/image" Target="../media/image819.png"/><Relationship Id="rId11" Type="http://schemas.openxmlformats.org/officeDocument/2006/relationships/image" Target="../media/image820.png"/><Relationship Id="rId12" Type="http://schemas.openxmlformats.org/officeDocument/2006/relationships/image" Target="../media/image821.png"/><Relationship Id="rId13" Type="http://schemas.openxmlformats.org/officeDocument/2006/relationships/image" Target="../media/image486.png"/><Relationship Id="rId14" Type="http://schemas.openxmlformats.org/officeDocument/2006/relationships/image" Target="../media/image822.png"/><Relationship Id="rId15" Type="http://schemas.openxmlformats.org/officeDocument/2006/relationships/image" Target="../media/image823.png"/><Relationship Id="rId16" Type="http://schemas.openxmlformats.org/officeDocument/2006/relationships/image" Target="../media/image824.png"/><Relationship Id="rId17" Type="http://schemas.openxmlformats.org/officeDocument/2006/relationships/image" Target="../media/image825.png"/><Relationship Id="rId18" Type="http://schemas.openxmlformats.org/officeDocument/2006/relationships/image" Target="../media/image826.png"/><Relationship Id="rId19" Type="http://schemas.openxmlformats.org/officeDocument/2006/relationships/image" Target="../media/image827.png"/><Relationship Id="rId20" Type="http://schemas.openxmlformats.org/officeDocument/2006/relationships/image" Target="../media/image828.png"/><Relationship Id="rId21" Type="http://schemas.openxmlformats.org/officeDocument/2006/relationships/image" Target="../media/image829.png"/><Relationship Id="rId22" Type="http://schemas.openxmlformats.org/officeDocument/2006/relationships/image" Target="../media/image830.png"/><Relationship Id="rId23" Type="http://schemas.openxmlformats.org/officeDocument/2006/relationships/image" Target="../media/image170.png"/><Relationship Id="rId24" Type="http://schemas.openxmlformats.org/officeDocument/2006/relationships/image" Target="../media/image171.png"/><Relationship Id="rId25" Type="http://schemas.openxmlformats.org/officeDocument/2006/relationships/image" Target="../media/image816.png"/><Relationship Id="rId26" Type="http://schemas.openxmlformats.org/officeDocument/2006/relationships/image" Target="../media/image173.png"/><Relationship Id="rId27" Type="http://schemas.openxmlformats.org/officeDocument/2006/relationships/image" Target="../media/image831.png"/><Relationship Id="rId28" Type="http://schemas.openxmlformats.org/officeDocument/2006/relationships/image" Target="../media/image832.png"/><Relationship Id="rId29" Type="http://schemas.openxmlformats.org/officeDocument/2006/relationships/image" Target="../media/image254.png"/></Relationships>
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Relationship Id="rId3" Type="http://schemas.openxmlformats.org/officeDocument/2006/relationships/image" Target="../media/image4.png"/><Relationship Id="rId4" Type="http://schemas.openxmlformats.org/officeDocument/2006/relationships/image" Target="../media/image5.png"/><Relationship Id="rId5" Type="http://schemas.openxmlformats.org/officeDocument/2006/relationships/image" Target="../media/image6.png"/><Relationship Id="rId6" Type="http://schemas.openxmlformats.org/officeDocument/2006/relationships/image" Target="../media/image7.png"/><Relationship Id="rId7" Type="http://schemas.openxmlformats.org/officeDocument/2006/relationships/image" Target="../media/image8.png"/><Relationship Id="rId8" Type="http://schemas.openxmlformats.org/officeDocument/2006/relationships/image" Target="../media/image833.png"/><Relationship Id="rId9" Type="http://schemas.openxmlformats.org/officeDocument/2006/relationships/image" Target="../media/image834.png"/><Relationship Id="rId10" Type="http://schemas.openxmlformats.org/officeDocument/2006/relationships/image" Target="../media/image835.png"/><Relationship Id="rId11" Type="http://schemas.openxmlformats.org/officeDocument/2006/relationships/image" Target="../media/image836.png"/><Relationship Id="rId12" Type="http://schemas.openxmlformats.org/officeDocument/2006/relationships/image" Target="../media/image837.png"/><Relationship Id="rId13" Type="http://schemas.openxmlformats.org/officeDocument/2006/relationships/image" Target="../media/image838.png"/><Relationship Id="rId14" Type="http://schemas.openxmlformats.org/officeDocument/2006/relationships/image" Target="../media/image839.png"/><Relationship Id="rId15" Type="http://schemas.openxmlformats.org/officeDocument/2006/relationships/image" Target="../media/image840.png"/><Relationship Id="rId16" Type="http://schemas.openxmlformats.org/officeDocument/2006/relationships/image" Target="../media/image841.png"/><Relationship Id="rId17" Type="http://schemas.openxmlformats.org/officeDocument/2006/relationships/image" Target="../media/image842.png"/><Relationship Id="rId18" Type="http://schemas.openxmlformats.org/officeDocument/2006/relationships/image" Target="../media/image843.png"/><Relationship Id="rId19" Type="http://schemas.openxmlformats.org/officeDocument/2006/relationships/image" Target="../media/image844.png"/><Relationship Id="rId20" Type="http://schemas.openxmlformats.org/officeDocument/2006/relationships/image" Target="../media/image845.png"/><Relationship Id="rId21" Type="http://schemas.openxmlformats.org/officeDocument/2006/relationships/image" Target="../media/image846.png"/><Relationship Id="rId22" Type="http://schemas.openxmlformats.org/officeDocument/2006/relationships/image" Target="../media/image847.png"/><Relationship Id="rId23" Type="http://schemas.openxmlformats.org/officeDocument/2006/relationships/image" Target="../media/image848.png"/><Relationship Id="rId24" Type="http://schemas.openxmlformats.org/officeDocument/2006/relationships/image" Target="../media/image849.png"/><Relationship Id="rId25" Type="http://schemas.openxmlformats.org/officeDocument/2006/relationships/image" Target="../media/image850.png"/><Relationship Id="rId26" Type="http://schemas.openxmlformats.org/officeDocument/2006/relationships/image" Target="../media/image851.png"/><Relationship Id="rId27" Type="http://schemas.openxmlformats.org/officeDocument/2006/relationships/image" Target="../media/image170.png"/><Relationship Id="rId28" Type="http://schemas.openxmlformats.org/officeDocument/2006/relationships/image" Target="../media/image171.png"/><Relationship Id="rId29" Type="http://schemas.openxmlformats.org/officeDocument/2006/relationships/image" Target="../media/image832.png"/><Relationship Id="rId30" Type="http://schemas.openxmlformats.org/officeDocument/2006/relationships/image" Target="../media/image254.png"/><Relationship Id="rId31" Type="http://schemas.openxmlformats.org/officeDocument/2006/relationships/image" Target="../media/image852.png"/><Relationship Id="rId32" Type="http://schemas.openxmlformats.org/officeDocument/2006/relationships/image" Target="../media/image173.png"/></Relationships>
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Relationship Id="rId3" Type="http://schemas.openxmlformats.org/officeDocument/2006/relationships/image" Target="../media/image4.png"/><Relationship Id="rId4" Type="http://schemas.openxmlformats.org/officeDocument/2006/relationships/image" Target="../media/image5.png"/><Relationship Id="rId5" Type="http://schemas.openxmlformats.org/officeDocument/2006/relationships/image" Target="../media/image6.png"/><Relationship Id="rId6" Type="http://schemas.openxmlformats.org/officeDocument/2006/relationships/image" Target="../media/image7.png"/><Relationship Id="rId7" Type="http://schemas.openxmlformats.org/officeDocument/2006/relationships/image" Target="../media/image8.png"/><Relationship Id="rId8" Type="http://schemas.openxmlformats.org/officeDocument/2006/relationships/image" Target="../media/image157.png"/><Relationship Id="rId9" Type="http://schemas.openxmlformats.org/officeDocument/2006/relationships/image" Target="../media/image158.png"/><Relationship Id="rId10" Type="http://schemas.openxmlformats.org/officeDocument/2006/relationships/image" Target="../media/image159.png"/><Relationship Id="rId11" Type="http://schemas.openxmlformats.org/officeDocument/2006/relationships/image" Target="../media/image160.png"/><Relationship Id="rId12" Type="http://schemas.openxmlformats.org/officeDocument/2006/relationships/image" Target="../media/image161.png"/><Relationship Id="rId13" Type="http://schemas.openxmlformats.org/officeDocument/2006/relationships/image" Target="../media/image162.png"/><Relationship Id="rId14" Type="http://schemas.openxmlformats.org/officeDocument/2006/relationships/image" Target="../media/image163.png"/><Relationship Id="rId15" Type="http://schemas.openxmlformats.org/officeDocument/2006/relationships/image" Target="../media/image164.png"/><Relationship Id="rId16" Type="http://schemas.openxmlformats.org/officeDocument/2006/relationships/image" Target="../media/image165.png"/><Relationship Id="rId17" Type="http://schemas.openxmlformats.org/officeDocument/2006/relationships/image" Target="../media/image166.png"/><Relationship Id="rId18" Type="http://schemas.openxmlformats.org/officeDocument/2006/relationships/image" Target="../media/image167.png"/><Relationship Id="rId19" Type="http://schemas.openxmlformats.org/officeDocument/2006/relationships/image" Target="../media/image168.png"/><Relationship Id="rId20" Type="http://schemas.openxmlformats.org/officeDocument/2006/relationships/image" Target="../media/image169.png"/><Relationship Id="rId21" Type="http://schemas.openxmlformats.org/officeDocument/2006/relationships/image" Target="../media/image170.png"/><Relationship Id="rId22" Type="http://schemas.openxmlformats.org/officeDocument/2006/relationships/image" Target="../media/image171.png"/><Relationship Id="rId23" Type="http://schemas.openxmlformats.org/officeDocument/2006/relationships/image" Target="../media/image172.png"/><Relationship Id="rId24" Type="http://schemas.openxmlformats.org/officeDocument/2006/relationships/image" Target="../media/image173.png"/><Relationship Id="rId25" Type="http://schemas.openxmlformats.org/officeDocument/2006/relationships/image" Target="../media/image174.png"/><Relationship Id="rId26" Type="http://schemas.openxmlformats.org/officeDocument/2006/relationships/image" Target="../media/image175.png"/><Relationship Id="rId27" Type="http://schemas.openxmlformats.org/officeDocument/2006/relationships/image" Target="../media/image176.png"/><Relationship Id="rId28" Type="http://schemas.openxmlformats.org/officeDocument/2006/relationships/image" Target="../media/image177.png"/><Relationship Id="rId29" Type="http://schemas.openxmlformats.org/officeDocument/2006/relationships/image" Target="../media/image178.png"/><Relationship Id="rId30" Type="http://schemas.openxmlformats.org/officeDocument/2006/relationships/image" Target="../media/image179.png"/><Relationship Id="rId31" Type="http://schemas.openxmlformats.org/officeDocument/2006/relationships/image" Target="../media/image180.png"/><Relationship Id="rId32" Type="http://schemas.openxmlformats.org/officeDocument/2006/relationships/image" Target="../media/image181.png"/><Relationship Id="rId33" Type="http://schemas.openxmlformats.org/officeDocument/2006/relationships/image" Target="../media/image182.png"/><Relationship Id="rId34" Type="http://schemas.openxmlformats.org/officeDocument/2006/relationships/image" Target="../media/image183.png"/><Relationship Id="rId35" Type="http://schemas.openxmlformats.org/officeDocument/2006/relationships/image" Target="../media/image184.png"/><Relationship Id="rId36" Type="http://schemas.openxmlformats.org/officeDocument/2006/relationships/image" Target="../media/image185.png"/><Relationship Id="rId37" Type="http://schemas.openxmlformats.org/officeDocument/2006/relationships/image" Target="../media/image186.png"/><Relationship Id="rId38" Type="http://schemas.openxmlformats.org/officeDocument/2006/relationships/image" Target="../media/image187.png"/><Relationship Id="rId39" Type="http://schemas.openxmlformats.org/officeDocument/2006/relationships/image" Target="../media/image188.png"/><Relationship Id="rId40" Type="http://schemas.openxmlformats.org/officeDocument/2006/relationships/image" Target="../media/image189.png"/><Relationship Id="rId41" Type="http://schemas.openxmlformats.org/officeDocument/2006/relationships/image" Target="../media/image190.png"/><Relationship Id="rId42" Type="http://schemas.openxmlformats.org/officeDocument/2006/relationships/image" Target="../media/image191.png"/><Relationship Id="rId43" Type="http://schemas.openxmlformats.org/officeDocument/2006/relationships/image" Target="../media/image192.png"/><Relationship Id="rId44" Type="http://schemas.openxmlformats.org/officeDocument/2006/relationships/image" Target="../media/image193.png"/><Relationship Id="rId45" Type="http://schemas.openxmlformats.org/officeDocument/2006/relationships/image" Target="../media/image194.png"/><Relationship Id="rId46" Type="http://schemas.openxmlformats.org/officeDocument/2006/relationships/image" Target="../media/image195.png"/><Relationship Id="rId47" Type="http://schemas.openxmlformats.org/officeDocument/2006/relationships/image" Target="../media/image196.png"/><Relationship Id="rId48" Type="http://schemas.openxmlformats.org/officeDocument/2006/relationships/image" Target="../media/image197.png"/><Relationship Id="rId49" Type="http://schemas.openxmlformats.org/officeDocument/2006/relationships/image" Target="../media/image198.png"/><Relationship Id="rId50" Type="http://schemas.openxmlformats.org/officeDocument/2006/relationships/image" Target="../media/image199.png"/><Relationship Id="rId51" Type="http://schemas.openxmlformats.org/officeDocument/2006/relationships/image" Target="../media/image200.png"/><Relationship Id="rId52" Type="http://schemas.openxmlformats.org/officeDocument/2006/relationships/image" Target="../media/image201.png"/><Relationship Id="rId53" Type="http://schemas.openxmlformats.org/officeDocument/2006/relationships/image" Target="../media/image202.png"/><Relationship Id="rId54" Type="http://schemas.openxmlformats.org/officeDocument/2006/relationships/image" Target="../media/image203.png"/><Relationship Id="rId55" Type="http://schemas.openxmlformats.org/officeDocument/2006/relationships/image" Target="../media/image204.png"/><Relationship Id="rId56" Type="http://schemas.openxmlformats.org/officeDocument/2006/relationships/image" Target="../media/image205.png"/><Relationship Id="rId57" Type="http://schemas.openxmlformats.org/officeDocument/2006/relationships/image" Target="../media/image206.png"/><Relationship Id="rId58" Type="http://schemas.openxmlformats.org/officeDocument/2006/relationships/image" Target="../media/image207.png"/><Relationship Id="rId59" Type="http://schemas.openxmlformats.org/officeDocument/2006/relationships/image" Target="../media/image208.png"/><Relationship Id="rId60" Type="http://schemas.openxmlformats.org/officeDocument/2006/relationships/image" Target="../media/image209.png"/><Relationship Id="rId61" Type="http://schemas.openxmlformats.org/officeDocument/2006/relationships/image" Target="../media/image210.png"/><Relationship Id="rId62" Type="http://schemas.openxmlformats.org/officeDocument/2006/relationships/image" Target="../media/image211.png"/><Relationship Id="rId63" Type="http://schemas.openxmlformats.org/officeDocument/2006/relationships/image" Target="../media/image212.png"/><Relationship Id="rId64" Type="http://schemas.openxmlformats.org/officeDocument/2006/relationships/image" Target="../media/image213.png"/><Relationship Id="rId65" Type="http://schemas.openxmlformats.org/officeDocument/2006/relationships/image" Target="../media/image214.png"/><Relationship Id="rId66" Type="http://schemas.openxmlformats.org/officeDocument/2006/relationships/image" Target="../media/image215.png"/><Relationship Id="rId67" Type="http://schemas.openxmlformats.org/officeDocument/2006/relationships/image" Target="../media/image216.png"/><Relationship Id="rId68" Type="http://schemas.openxmlformats.org/officeDocument/2006/relationships/image" Target="../media/image217.png"/><Relationship Id="rId69" Type="http://schemas.openxmlformats.org/officeDocument/2006/relationships/image" Target="../media/image218.png"/><Relationship Id="rId70" Type="http://schemas.openxmlformats.org/officeDocument/2006/relationships/image" Target="../media/image219.png"/><Relationship Id="rId71" Type="http://schemas.openxmlformats.org/officeDocument/2006/relationships/image" Target="../media/image220.png"/><Relationship Id="rId72" Type="http://schemas.openxmlformats.org/officeDocument/2006/relationships/image" Target="../media/image221.png"/><Relationship Id="rId73" Type="http://schemas.openxmlformats.org/officeDocument/2006/relationships/image" Target="../media/image222.png"/><Relationship Id="rId74" Type="http://schemas.openxmlformats.org/officeDocument/2006/relationships/image" Target="../media/image223.png"/><Relationship Id="rId75" Type="http://schemas.openxmlformats.org/officeDocument/2006/relationships/image" Target="../media/image224.png"/><Relationship Id="rId76" Type="http://schemas.openxmlformats.org/officeDocument/2006/relationships/image" Target="../media/image225.png"/><Relationship Id="rId77" Type="http://schemas.openxmlformats.org/officeDocument/2006/relationships/image" Target="../media/image226.png"/><Relationship Id="rId78" Type="http://schemas.openxmlformats.org/officeDocument/2006/relationships/image" Target="../media/image227.png"/><Relationship Id="rId79" Type="http://schemas.openxmlformats.org/officeDocument/2006/relationships/image" Target="../media/image228.png"/><Relationship Id="rId80" Type="http://schemas.openxmlformats.org/officeDocument/2006/relationships/image" Target="../media/image229.png"/><Relationship Id="rId81" Type="http://schemas.openxmlformats.org/officeDocument/2006/relationships/image" Target="../media/image230.png"/><Relationship Id="rId82" Type="http://schemas.openxmlformats.org/officeDocument/2006/relationships/image" Target="../media/image231.png"/><Relationship Id="rId83" Type="http://schemas.openxmlformats.org/officeDocument/2006/relationships/image" Target="../media/image232.png"/><Relationship Id="rId84" Type="http://schemas.openxmlformats.org/officeDocument/2006/relationships/image" Target="../media/image233.png"/><Relationship Id="rId85" Type="http://schemas.openxmlformats.org/officeDocument/2006/relationships/image" Target="../media/image234.png"/><Relationship Id="rId86" Type="http://schemas.openxmlformats.org/officeDocument/2006/relationships/image" Target="../media/image235.png"/><Relationship Id="rId87" Type="http://schemas.openxmlformats.org/officeDocument/2006/relationships/image" Target="../media/image236.png"/><Relationship Id="rId88" Type="http://schemas.openxmlformats.org/officeDocument/2006/relationships/image" Target="../media/image237.png"/><Relationship Id="rId89" Type="http://schemas.openxmlformats.org/officeDocument/2006/relationships/image" Target="../media/image238.png"/><Relationship Id="rId90" Type="http://schemas.openxmlformats.org/officeDocument/2006/relationships/image" Target="../media/image239.png"/><Relationship Id="rId91" Type="http://schemas.openxmlformats.org/officeDocument/2006/relationships/image" Target="../media/image240.png"/><Relationship Id="rId92" Type="http://schemas.openxmlformats.org/officeDocument/2006/relationships/image" Target="../media/image241.png"/><Relationship Id="rId93" Type="http://schemas.openxmlformats.org/officeDocument/2006/relationships/image" Target="../media/image242.png"/><Relationship Id="rId94" Type="http://schemas.openxmlformats.org/officeDocument/2006/relationships/image" Target="../media/image243.png"/><Relationship Id="rId95" Type="http://schemas.openxmlformats.org/officeDocument/2006/relationships/image" Target="../media/image244.png"/><Relationship Id="rId96" Type="http://schemas.openxmlformats.org/officeDocument/2006/relationships/image" Target="../media/image245.png"/><Relationship Id="rId97" Type="http://schemas.openxmlformats.org/officeDocument/2006/relationships/image" Target="../media/image246.png"/><Relationship Id="rId98" Type="http://schemas.openxmlformats.org/officeDocument/2006/relationships/image" Target="../media/image247.png"/><Relationship Id="rId99" Type="http://schemas.openxmlformats.org/officeDocument/2006/relationships/image" Target="../media/image248.png"/><Relationship Id="rId100" Type="http://schemas.openxmlformats.org/officeDocument/2006/relationships/image" Target="../media/image249.png"/><Relationship Id="rId101" Type="http://schemas.openxmlformats.org/officeDocument/2006/relationships/image" Target="../media/image250.png"/></Relationships>
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Relationship Id="rId3" Type="http://schemas.openxmlformats.org/officeDocument/2006/relationships/image" Target="../media/image4.png"/><Relationship Id="rId4" Type="http://schemas.openxmlformats.org/officeDocument/2006/relationships/image" Target="../media/image5.png"/><Relationship Id="rId5" Type="http://schemas.openxmlformats.org/officeDocument/2006/relationships/image" Target="../media/image6.png"/><Relationship Id="rId6" Type="http://schemas.openxmlformats.org/officeDocument/2006/relationships/image" Target="../media/image7.png"/><Relationship Id="rId7" Type="http://schemas.openxmlformats.org/officeDocument/2006/relationships/image" Target="../media/image8.png"/><Relationship Id="rId8" Type="http://schemas.openxmlformats.org/officeDocument/2006/relationships/image" Target="../media/image833.png"/><Relationship Id="rId9" Type="http://schemas.openxmlformats.org/officeDocument/2006/relationships/image" Target="../media/image834.png"/><Relationship Id="rId10" Type="http://schemas.openxmlformats.org/officeDocument/2006/relationships/image" Target="../media/image853.png"/><Relationship Id="rId11" Type="http://schemas.openxmlformats.org/officeDocument/2006/relationships/image" Target="../media/image854.png"/><Relationship Id="rId12" Type="http://schemas.openxmlformats.org/officeDocument/2006/relationships/image" Target="../media/image855.png"/><Relationship Id="rId13" Type="http://schemas.openxmlformats.org/officeDocument/2006/relationships/image" Target="../media/image856.png"/><Relationship Id="rId14" Type="http://schemas.openxmlformats.org/officeDocument/2006/relationships/image" Target="../media/image846.png"/><Relationship Id="rId15" Type="http://schemas.openxmlformats.org/officeDocument/2006/relationships/image" Target="../media/image847.png"/><Relationship Id="rId16" Type="http://schemas.openxmlformats.org/officeDocument/2006/relationships/image" Target="../media/image857.png"/><Relationship Id="rId17" Type="http://schemas.openxmlformats.org/officeDocument/2006/relationships/image" Target="../media/image858.png"/><Relationship Id="rId18" Type="http://schemas.openxmlformats.org/officeDocument/2006/relationships/image" Target="../media/image859.png"/><Relationship Id="rId19" Type="http://schemas.openxmlformats.org/officeDocument/2006/relationships/image" Target="../media/image860.png"/><Relationship Id="rId20" Type="http://schemas.openxmlformats.org/officeDocument/2006/relationships/image" Target="../media/image861.png"/><Relationship Id="rId21" Type="http://schemas.openxmlformats.org/officeDocument/2006/relationships/image" Target="../media/image862.png"/><Relationship Id="rId22" Type="http://schemas.openxmlformats.org/officeDocument/2006/relationships/image" Target="../media/image863.png"/><Relationship Id="rId23" Type="http://schemas.openxmlformats.org/officeDocument/2006/relationships/image" Target="../media/image864.png"/><Relationship Id="rId24" Type="http://schemas.openxmlformats.org/officeDocument/2006/relationships/image" Target="../media/image170.png"/><Relationship Id="rId25" Type="http://schemas.openxmlformats.org/officeDocument/2006/relationships/image" Target="../media/image171.png"/><Relationship Id="rId26" Type="http://schemas.openxmlformats.org/officeDocument/2006/relationships/image" Target="../media/image865.png"/><Relationship Id="rId27" Type="http://schemas.openxmlformats.org/officeDocument/2006/relationships/image" Target="../media/image254.png"/><Relationship Id="rId28" Type="http://schemas.openxmlformats.org/officeDocument/2006/relationships/image" Target="../media/image866.png"/><Relationship Id="rId29" Type="http://schemas.openxmlformats.org/officeDocument/2006/relationships/image" Target="../media/image173.png"/></Relationships>
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Relationship Id="rId3" Type="http://schemas.openxmlformats.org/officeDocument/2006/relationships/image" Target="../media/image4.png"/><Relationship Id="rId4" Type="http://schemas.openxmlformats.org/officeDocument/2006/relationships/image" Target="../media/image5.png"/><Relationship Id="rId5" Type="http://schemas.openxmlformats.org/officeDocument/2006/relationships/image" Target="../media/image6.png"/><Relationship Id="rId6" Type="http://schemas.openxmlformats.org/officeDocument/2006/relationships/image" Target="../media/image7.png"/><Relationship Id="rId7" Type="http://schemas.openxmlformats.org/officeDocument/2006/relationships/image" Target="../media/image8.png"/><Relationship Id="rId8" Type="http://schemas.openxmlformats.org/officeDocument/2006/relationships/image" Target="../media/image833.png"/><Relationship Id="rId9" Type="http://schemas.openxmlformats.org/officeDocument/2006/relationships/image" Target="../media/image834.png"/><Relationship Id="rId10" Type="http://schemas.openxmlformats.org/officeDocument/2006/relationships/image" Target="../media/image853.png"/><Relationship Id="rId11" Type="http://schemas.openxmlformats.org/officeDocument/2006/relationships/image" Target="../media/image867.png"/><Relationship Id="rId12" Type="http://schemas.openxmlformats.org/officeDocument/2006/relationships/image" Target="../media/image868.png"/><Relationship Id="rId13" Type="http://schemas.openxmlformats.org/officeDocument/2006/relationships/image" Target="../media/image869.png"/><Relationship Id="rId14" Type="http://schemas.openxmlformats.org/officeDocument/2006/relationships/image" Target="../media/image870.png"/><Relationship Id="rId15" Type="http://schemas.openxmlformats.org/officeDocument/2006/relationships/image" Target="../media/image871.png"/><Relationship Id="rId16" Type="http://schemas.openxmlformats.org/officeDocument/2006/relationships/image" Target="../media/image872.png"/><Relationship Id="rId17" Type="http://schemas.openxmlformats.org/officeDocument/2006/relationships/image" Target="../media/image873.png"/><Relationship Id="rId18" Type="http://schemas.openxmlformats.org/officeDocument/2006/relationships/image" Target="../media/image874.png"/><Relationship Id="rId19" Type="http://schemas.openxmlformats.org/officeDocument/2006/relationships/image" Target="../media/image875.png"/><Relationship Id="rId20" Type="http://schemas.openxmlformats.org/officeDocument/2006/relationships/image" Target="../media/image876.png"/><Relationship Id="rId21" Type="http://schemas.openxmlformats.org/officeDocument/2006/relationships/image" Target="../media/image877.png"/><Relationship Id="rId22" Type="http://schemas.openxmlformats.org/officeDocument/2006/relationships/image" Target="../media/image878.png"/><Relationship Id="rId23" Type="http://schemas.openxmlformats.org/officeDocument/2006/relationships/image" Target="../media/image879.png"/><Relationship Id="rId24" Type="http://schemas.openxmlformats.org/officeDocument/2006/relationships/image" Target="../media/image880.png"/><Relationship Id="rId25" Type="http://schemas.openxmlformats.org/officeDocument/2006/relationships/image" Target="../media/image881.png"/><Relationship Id="rId26" Type="http://schemas.openxmlformats.org/officeDocument/2006/relationships/image" Target="../media/image882.png"/><Relationship Id="rId27" Type="http://schemas.openxmlformats.org/officeDocument/2006/relationships/image" Target="../media/image883.png"/><Relationship Id="rId28" Type="http://schemas.openxmlformats.org/officeDocument/2006/relationships/image" Target="../media/image884.png"/><Relationship Id="rId29" Type="http://schemas.openxmlformats.org/officeDocument/2006/relationships/image" Target="../media/image885.png"/><Relationship Id="rId30" Type="http://schemas.openxmlformats.org/officeDocument/2006/relationships/image" Target="../media/image886.png"/><Relationship Id="rId31" Type="http://schemas.openxmlformats.org/officeDocument/2006/relationships/image" Target="../media/image170.png"/><Relationship Id="rId32" Type="http://schemas.openxmlformats.org/officeDocument/2006/relationships/image" Target="../media/image171.png"/><Relationship Id="rId33" Type="http://schemas.openxmlformats.org/officeDocument/2006/relationships/image" Target="../media/image887.png"/><Relationship Id="rId34" Type="http://schemas.openxmlformats.org/officeDocument/2006/relationships/image" Target="../media/image254.png"/><Relationship Id="rId35" Type="http://schemas.openxmlformats.org/officeDocument/2006/relationships/image" Target="../media/image888.png"/><Relationship Id="rId36" Type="http://schemas.openxmlformats.org/officeDocument/2006/relationships/image" Target="../media/image173.png"/></Relationships>
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Relationship Id="rId3" Type="http://schemas.openxmlformats.org/officeDocument/2006/relationships/image" Target="../media/image4.png"/><Relationship Id="rId4" Type="http://schemas.openxmlformats.org/officeDocument/2006/relationships/image" Target="../media/image5.png"/><Relationship Id="rId5" Type="http://schemas.openxmlformats.org/officeDocument/2006/relationships/image" Target="../media/image6.png"/><Relationship Id="rId6" Type="http://schemas.openxmlformats.org/officeDocument/2006/relationships/image" Target="../media/image7.png"/><Relationship Id="rId7" Type="http://schemas.openxmlformats.org/officeDocument/2006/relationships/image" Target="../media/image8.png"/><Relationship Id="rId8" Type="http://schemas.openxmlformats.org/officeDocument/2006/relationships/image" Target="../media/image833.png"/><Relationship Id="rId9" Type="http://schemas.openxmlformats.org/officeDocument/2006/relationships/image" Target="../media/image834.png"/><Relationship Id="rId10" Type="http://schemas.openxmlformats.org/officeDocument/2006/relationships/image" Target="../media/image853.png"/><Relationship Id="rId11" Type="http://schemas.openxmlformats.org/officeDocument/2006/relationships/image" Target="../media/image889.png"/><Relationship Id="rId12" Type="http://schemas.openxmlformats.org/officeDocument/2006/relationships/image" Target="../media/image868.png"/><Relationship Id="rId13" Type="http://schemas.openxmlformats.org/officeDocument/2006/relationships/image" Target="../media/image869.png"/><Relationship Id="rId14" Type="http://schemas.openxmlformats.org/officeDocument/2006/relationships/image" Target="../media/image890.png"/><Relationship Id="rId15" Type="http://schemas.openxmlformats.org/officeDocument/2006/relationships/image" Target="../media/image891.png"/><Relationship Id="rId16" Type="http://schemas.openxmlformats.org/officeDocument/2006/relationships/image" Target="../media/image892.png"/><Relationship Id="rId17" Type="http://schemas.openxmlformats.org/officeDocument/2006/relationships/image" Target="../media/image893.png"/><Relationship Id="rId18" Type="http://schemas.openxmlformats.org/officeDocument/2006/relationships/image" Target="../media/image894.png"/><Relationship Id="rId19" Type="http://schemas.openxmlformats.org/officeDocument/2006/relationships/image" Target="../media/image895.png"/><Relationship Id="rId20" Type="http://schemas.openxmlformats.org/officeDocument/2006/relationships/image" Target="../media/image896.png"/><Relationship Id="rId21" Type="http://schemas.openxmlformats.org/officeDocument/2006/relationships/image" Target="../media/image878.png"/><Relationship Id="rId22" Type="http://schemas.openxmlformats.org/officeDocument/2006/relationships/image" Target="../media/image879.png"/><Relationship Id="rId23" Type="http://schemas.openxmlformats.org/officeDocument/2006/relationships/image" Target="../media/image897.png"/><Relationship Id="rId24" Type="http://schemas.openxmlformats.org/officeDocument/2006/relationships/image" Target="../media/image898.png"/><Relationship Id="rId25" Type="http://schemas.openxmlformats.org/officeDocument/2006/relationships/image" Target="../media/image899.png"/><Relationship Id="rId26" Type="http://schemas.openxmlformats.org/officeDocument/2006/relationships/image" Target="../media/image884.png"/><Relationship Id="rId27" Type="http://schemas.openxmlformats.org/officeDocument/2006/relationships/image" Target="../media/image900.png"/><Relationship Id="rId28" Type="http://schemas.openxmlformats.org/officeDocument/2006/relationships/image" Target="../media/image901.png"/><Relationship Id="rId29" Type="http://schemas.openxmlformats.org/officeDocument/2006/relationships/image" Target="../media/image170.png"/><Relationship Id="rId30" Type="http://schemas.openxmlformats.org/officeDocument/2006/relationships/image" Target="../media/image171.png"/><Relationship Id="rId31" Type="http://schemas.openxmlformats.org/officeDocument/2006/relationships/image" Target="../media/image902.png"/><Relationship Id="rId32" Type="http://schemas.openxmlformats.org/officeDocument/2006/relationships/image" Target="../media/image254.png"/><Relationship Id="rId33" Type="http://schemas.openxmlformats.org/officeDocument/2006/relationships/image" Target="../media/image903.png"/><Relationship Id="rId34" Type="http://schemas.openxmlformats.org/officeDocument/2006/relationships/image" Target="../media/image173.png"/></Relationships>
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Relationship Id="rId3" Type="http://schemas.openxmlformats.org/officeDocument/2006/relationships/image" Target="../media/image4.png"/><Relationship Id="rId4" Type="http://schemas.openxmlformats.org/officeDocument/2006/relationships/image" Target="../media/image5.png"/><Relationship Id="rId5" Type="http://schemas.openxmlformats.org/officeDocument/2006/relationships/image" Target="../media/image6.png"/><Relationship Id="rId6" Type="http://schemas.openxmlformats.org/officeDocument/2006/relationships/image" Target="../media/image7.png"/><Relationship Id="rId7" Type="http://schemas.openxmlformats.org/officeDocument/2006/relationships/image" Target="../media/image8.png"/><Relationship Id="rId8" Type="http://schemas.openxmlformats.org/officeDocument/2006/relationships/image" Target="../media/image833.png"/><Relationship Id="rId9" Type="http://schemas.openxmlformats.org/officeDocument/2006/relationships/image" Target="../media/image834.png"/><Relationship Id="rId10" Type="http://schemas.openxmlformats.org/officeDocument/2006/relationships/image" Target="../media/image853.png"/><Relationship Id="rId11" Type="http://schemas.openxmlformats.org/officeDocument/2006/relationships/image" Target="../media/image904.png"/><Relationship Id="rId12" Type="http://schemas.openxmlformats.org/officeDocument/2006/relationships/image" Target="../media/image868.png"/><Relationship Id="rId13" Type="http://schemas.openxmlformats.org/officeDocument/2006/relationships/image" Target="../media/image869.png"/><Relationship Id="rId14" Type="http://schemas.openxmlformats.org/officeDocument/2006/relationships/image" Target="../media/image905.png"/><Relationship Id="rId15" Type="http://schemas.openxmlformats.org/officeDocument/2006/relationships/image" Target="../media/image906.png"/><Relationship Id="rId16" Type="http://schemas.openxmlformats.org/officeDocument/2006/relationships/image" Target="../media/image907.png"/><Relationship Id="rId17" Type="http://schemas.openxmlformats.org/officeDocument/2006/relationships/image" Target="../media/image908.png"/><Relationship Id="rId18" Type="http://schemas.openxmlformats.org/officeDocument/2006/relationships/image" Target="../media/image909.png"/><Relationship Id="rId19" Type="http://schemas.openxmlformats.org/officeDocument/2006/relationships/image" Target="../media/image910.png"/><Relationship Id="rId20" Type="http://schemas.openxmlformats.org/officeDocument/2006/relationships/image" Target="../media/image911.png"/><Relationship Id="rId21" Type="http://schemas.openxmlformats.org/officeDocument/2006/relationships/image" Target="../media/image912.png"/><Relationship Id="rId22" Type="http://schemas.openxmlformats.org/officeDocument/2006/relationships/image" Target="../media/image913.png"/><Relationship Id="rId23" Type="http://schemas.openxmlformats.org/officeDocument/2006/relationships/image" Target="../media/image914.png"/><Relationship Id="rId24" Type="http://schemas.openxmlformats.org/officeDocument/2006/relationships/image" Target="../media/image915.png"/><Relationship Id="rId25" Type="http://schemas.openxmlformats.org/officeDocument/2006/relationships/image" Target="../media/image916.png"/><Relationship Id="rId26" Type="http://schemas.openxmlformats.org/officeDocument/2006/relationships/image" Target="../media/image896.png"/><Relationship Id="rId27" Type="http://schemas.openxmlformats.org/officeDocument/2006/relationships/image" Target="../media/image917.png"/><Relationship Id="rId28" Type="http://schemas.openxmlformats.org/officeDocument/2006/relationships/image" Target="../media/image918.png"/><Relationship Id="rId29" Type="http://schemas.openxmlformats.org/officeDocument/2006/relationships/image" Target="../media/image170.png"/><Relationship Id="rId30" Type="http://schemas.openxmlformats.org/officeDocument/2006/relationships/image" Target="../media/image171.png"/><Relationship Id="rId31" Type="http://schemas.openxmlformats.org/officeDocument/2006/relationships/image" Target="../media/image919.png"/><Relationship Id="rId32" Type="http://schemas.openxmlformats.org/officeDocument/2006/relationships/image" Target="../media/image254.png"/><Relationship Id="rId33" Type="http://schemas.openxmlformats.org/officeDocument/2006/relationships/image" Target="../media/image920.png"/><Relationship Id="rId34" Type="http://schemas.openxmlformats.org/officeDocument/2006/relationships/image" Target="../media/image173.png"/></Relationships>
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Relationship Id="rId3" Type="http://schemas.openxmlformats.org/officeDocument/2006/relationships/image" Target="../media/image4.png"/><Relationship Id="rId4" Type="http://schemas.openxmlformats.org/officeDocument/2006/relationships/image" Target="../media/image5.png"/><Relationship Id="rId5" Type="http://schemas.openxmlformats.org/officeDocument/2006/relationships/image" Target="../media/image6.png"/><Relationship Id="rId6" Type="http://schemas.openxmlformats.org/officeDocument/2006/relationships/image" Target="../media/image7.png"/><Relationship Id="rId7" Type="http://schemas.openxmlformats.org/officeDocument/2006/relationships/image" Target="../media/image8.png"/><Relationship Id="rId8" Type="http://schemas.openxmlformats.org/officeDocument/2006/relationships/image" Target="../media/image833.png"/><Relationship Id="rId9" Type="http://schemas.openxmlformats.org/officeDocument/2006/relationships/image" Target="../media/image834.png"/><Relationship Id="rId10" Type="http://schemas.openxmlformats.org/officeDocument/2006/relationships/image" Target="../media/image853.png"/><Relationship Id="rId11" Type="http://schemas.openxmlformats.org/officeDocument/2006/relationships/image" Target="../media/image921.png"/><Relationship Id="rId12" Type="http://schemas.openxmlformats.org/officeDocument/2006/relationships/image" Target="../media/image922.png"/><Relationship Id="rId13" Type="http://schemas.openxmlformats.org/officeDocument/2006/relationships/image" Target="../media/image923.png"/><Relationship Id="rId14" Type="http://schemas.openxmlformats.org/officeDocument/2006/relationships/image" Target="../media/image924.png"/><Relationship Id="rId15" Type="http://schemas.openxmlformats.org/officeDocument/2006/relationships/image" Target="../media/image925.png"/><Relationship Id="rId16" Type="http://schemas.openxmlformats.org/officeDocument/2006/relationships/image" Target="../media/image926.png"/><Relationship Id="rId17" Type="http://schemas.openxmlformats.org/officeDocument/2006/relationships/image" Target="../media/image927.png"/><Relationship Id="rId18" Type="http://schemas.openxmlformats.org/officeDocument/2006/relationships/image" Target="../media/image928.png"/><Relationship Id="rId19" Type="http://schemas.openxmlformats.org/officeDocument/2006/relationships/image" Target="../media/image929.png"/><Relationship Id="rId20" Type="http://schemas.openxmlformats.org/officeDocument/2006/relationships/image" Target="../media/image930.png"/><Relationship Id="rId21" Type="http://schemas.openxmlformats.org/officeDocument/2006/relationships/image" Target="../media/image931.png"/><Relationship Id="rId22" Type="http://schemas.openxmlformats.org/officeDocument/2006/relationships/image" Target="../media/image932.png"/><Relationship Id="rId23" Type="http://schemas.openxmlformats.org/officeDocument/2006/relationships/image" Target="../media/image933.png"/><Relationship Id="rId24" Type="http://schemas.openxmlformats.org/officeDocument/2006/relationships/image" Target="../media/image934.png"/><Relationship Id="rId25" Type="http://schemas.openxmlformats.org/officeDocument/2006/relationships/image" Target="../media/image935.png"/><Relationship Id="rId26" Type="http://schemas.openxmlformats.org/officeDocument/2006/relationships/image" Target="../media/image936.png"/><Relationship Id="rId27" Type="http://schemas.openxmlformats.org/officeDocument/2006/relationships/image" Target="../media/image937.png"/><Relationship Id="rId28" Type="http://schemas.openxmlformats.org/officeDocument/2006/relationships/image" Target="../media/image938.png"/><Relationship Id="rId29" Type="http://schemas.openxmlformats.org/officeDocument/2006/relationships/image" Target="../media/image939.png"/><Relationship Id="rId30" Type="http://schemas.openxmlformats.org/officeDocument/2006/relationships/image" Target="../media/image940.png"/><Relationship Id="rId31" Type="http://schemas.openxmlformats.org/officeDocument/2006/relationships/image" Target="../media/image170.png"/><Relationship Id="rId32" Type="http://schemas.openxmlformats.org/officeDocument/2006/relationships/image" Target="../media/image171.png"/><Relationship Id="rId33" Type="http://schemas.openxmlformats.org/officeDocument/2006/relationships/image" Target="../media/image920.png"/><Relationship Id="rId34" Type="http://schemas.openxmlformats.org/officeDocument/2006/relationships/image" Target="../media/image173.png"/></Relationships>
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Relationship Id="rId3" Type="http://schemas.openxmlformats.org/officeDocument/2006/relationships/image" Target="../media/image4.png"/><Relationship Id="rId4" Type="http://schemas.openxmlformats.org/officeDocument/2006/relationships/image" Target="../media/image5.png"/><Relationship Id="rId5" Type="http://schemas.openxmlformats.org/officeDocument/2006/relationships/image" Target="../media/image6.png"/><Relationship Id="rId6" Type="http://schemas.openxmlformats.org/officeDocument/2006/relationships/image" Target="../media/image7.png"/><Relationship Id="rId7" Type="http://schemas.openxmlformats.org/officeDocument/2006/relationships/image" Target="../media/image8.png"/><Relationship Id="rId8" Type="http://schemas.openxmlformats.org/officeDocument/2006/relationships/image" Target="../media/image941.png"/><Relationship Id="rId9" Type="http://schemas.openxmlformats.org/officeDocument/2006/relationships/image" Target="../media/image942.png"/><Relationship Id="rId10" Type="http://schemas.openxmlformats.org/officeDocument/2006/relationships/image" Target="../media/image943.png"/><Relationship Id="rId11" Type="http://schemas.openxmlformats.org/officeDocument/2006/relationships/image" Target="../media/image944.png"/><Relationship Id="rId12" Type="http://schemas.openxmlformats.org/officeDocument/2006/relationships/image" Target="../media/image945.png"/><Relationship Id="rId13" Type="http://schemas.openxmlformats.org/officeDocument/2006/relationships/image" Target="../media/image946.png"/><Relationship Id="rId14" Type="http://schemas.openxmlformats.org/officeDocument/2006/relationships/image" Target="../media/image441.png"/><Relationship Id="rId15" Type="http://schemas.openxmlformats.org/officeDocument/2006/relationships/image" Target="../media/image822.png"/><Relationship Id="rId16" Type="http://schemas.openxmlformats.org/officeDocument/2006/relationships/image" Target="../media/image947.png"/><Relationship Id="rId17" Type="http://schemas.openxmlformats.org/officeDocument/2006/relationships/image" Target="../media/image948.png"/><Relationship Id="rId18" Type="http://schemas.openxmlformats.org/officeDocument/2006/relationships/image" Target="../media/image949.png"/><Relationship Id="rId19" Type="http://schemas.openxmlformats.org/officeDocument/2006/relationships/image" Target="../media/image950.png"/><Relationship Id="rId20" Type="http://schemas.openxmlformats.org/officeDocument/2006/relationships/image" Target="../media/image951.png"/><Relationship Id="rId21" Type="http://schemas.openxmlformats.org/officeDocument/2006/relationships/image" Target="../media/image952.png"/><Relationship Id="rId22" Type="http://schemas.openxmlformats.org/officeDocument/2006/relationships/image" Target="../media/image953.png"/><Relationship Id="rId23" Type="http://schemas.openxmlformats.org/officeDocument/2006/relationships/image" Target="../media/image954.png"/><Relationship Id="rId24" Type="http://schemas.openxmlformats.org/officeDocument/2006/relationships/image" Target="../media/image170.png"/><Relationship Id="rId25" Type="http://schemas.openxmlformats.org/officeDocument/2006/relationships/image" Target="../media/image171.png"/><Relationship Id="rId26" Type="http://schemas.openxmlformats.org/officeDocument/2006/relationships/image" Target="../media/image955.png"/><Relationship Id="rId27" Type="http://schemas.openxmlformats.org/officeDocument/2006/relationships/image" Target="../media/image254.png"/></Relationships>
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Relationship Id="rId3" Type="http://schemas.openxmlformats.org/officeDocument/2006/relationships/image" Target="../media/image4.png"/><Relationship Id="rId4" Type="http://schemas.openxmlformats.org/officeDocument/2006/relationships/image" Target="../media/image5.png"/><Relationship Id="rId5" Type="http://schemas.openxmlformats.org/officeDocument/2006/relationships/image" Target="../media/image6.png"/><Relationship Id="rId6" Type="http://schemas.openxmlformats.org/officeDocument/2006/relationships/image" Target="../media/image7.png"/><Relationship Id="rId7" Type="http://schemas.openxmlformats.org/officeDocument/2006/relationships/image" Target="../media/image8.png"/><Relationship Id="rId8" Type="http://schemas.openxmlformats.org/officeDocument/2006/relationships/image" Target="../media/image941.png"/><Relationship Id="rId9" Type="http://schemas.openxmlformats.org/officeDocument/2006/relationships/image" Target="../media/image942.png"/><Relationship Id="rId10" Type="http://schemas.openxmlformats.org/officeDocument/2006/relationships/image" Target="../media/image956.png"/><Relationship Id="rId11" Type="http://schemas.openxmlformats.org/officeDocument/2006/relationships/image" Target="../media/image957.png"/><Relationship Id="rId12" Type="http://schemas.openxmlformats.org/officeDocument/2006/relationships/image" Target="../media/image958.png"/><Relationship Id="rId13" Type="http://schemas.openxmlformats.org/officeDocument/2006/relationships/image" Target="../media/image959.png"/><Relationship Id="rId14" Type="http://schemas.openxmlformats.org/officeDocument/2006/relationships/image" Target="../media/image960.png"/><Relationship Id="rId15" Type="http://schemas.openxmlformats.org/officeDocument/2006/relationships/image" Target="../media/image961.png"/><Relationship Id="rId16" Type="http://schemas.openxmlformats.org/officeDocument/2006/relationships/image" Target="../media/image962.png"/><Relationship Id="rId17" Type="http://schemas.openxmlformats.org/officeDocument/2006/relationships/image" Target="../media/image963.png"/><Relationship Id="rId18" Type="http://schemas.openxmlformats.org/officeDocument/2006/relationships/image" Target="../media/image964.png"/><Relationship Id="rId19" Type="http://schemas.openxmlformats.org/officeDocument/2006/relationships/image" Target="../media/image965.png"/><Relationship Id="rId20" Type="http://schemas.openxmlformats.org/officeDocument/2006/relationships/image" Target="../media/image966.png"/><Relationship Id="rId21" Type="http://schemas.openxmlformats.org/officeDocument/2006/relationships/image" Target="../media/image967.png"/><Relationship Id="rId22" Type="http://schemas.openxmlformats.org/officeDocument/2006/relationships/image" Target="../media/image968.png"/><Relationship Id="rId23" Type="http://schemas.openxmlformats.org/officeDocument/2006/relationships/image" Target="../media/image969.png"/><Relationship Id="rId24" Type="http://schemas.openxmlformats.org/officeDocument/2006/relationships/image" Target="../media/image970.png"/><Relationship Id="rId25" Type="http://schemas.openxmlformats.org/officeDocument/2006/relationships/image" Target="../media/image971.png"/><Relationship Id="rId26" Type="http://schemas.openxmlformats.org/officeDocument/2006/relationships/image" Target="../media/image972.png"/><Relationship Id="rId27" Type="http://schemas.openxmlformats.org/officeDocument/2006/relationships/image" Target="../media/image973.png"/><Relationship Id="rId28" Type="http://schemas.openxmlformats.org/officeDocument/2006/relationships/image" Target="../media/image974.png"/><Relationship Id="rId29" Type="http://schemas.openxmlformats.org/officeDocument/2006/relationships/image" Target="../media/image975.png"/><Relationship Id="rId30" Type="http://schemas.openxmlformats.org/officeDocument/2006/relationships/image" Target="../media/image976.png"/><Relationship Id="rId31" Type="http://schemas.openxmlformats.org/officeDocument/2006/relationships/image" Target="../media/image977.png"/><Relationship Id="rId32" Type="http://schemas.openxmlformats.org/officeDocument/2006/relationships/image" Target="../media/image978.png"/><Relationship Id="rId33" Type="http://schemas.openxmlformats.org/officeDocument/2006/relationships/image" Target="../media/image979.png"/><Relationship Id="rId34" Type="http://schemas.openxmlformats.org/officeDocument/2006/relationships/image" Target="../media/image980.png"/><Relationship Id="rId35" Type="http://schemas.openxmlformats.org/officeDocument/2006/relationships/image" Target="../media/image981.png"/><Relationship Id="rId36" Type="http://schemas.openxmlformats.org/officeDocument/2006/relationships/image" Target="../media/image982.png"/><Relationship Id="rId37" Type="http://schemas.openxmlformats.org/officeDocument/2006/relationships/image" Target="../media/image983.png"/><Relationship Id="rId38" Type="http://schemas.openxmlformats.org/officeDocument/2006/relationships/image" Target="../media/image984.png"/><Relationship Id="rId39" Type="http://schemas.openxmlformats.org/officeDocument/2006/relationships/image" Target="../media/image985.png"/><Relationship Id="rId40" Type="http://schemas.openxmlformats.org/officeDocument/2006/relationships/image" Target="../media/image986.png"/><Relationship Id="rId41" Type="http://schemas.openxmlformats.org/officeDocument/2006/relationships/image" Target="../media/image987.png"/><Relationship Id="rId42" Type="http://schemas.openxmlformats.org/officeDocument/2006/relationships/image" Target="../media/image988.png"/><Relationship Id="rId43" Type="http://schemas.openxmlformats.org/officeDocument/2006/relationships/image" Target="../media/image989.png"/><Relationship Id="rId44" Type="http://schemas.openxmlformats.org/officeDocument/2006/relationships/image" Target="../media/image990.png"/><Relationship Id="rId45" Type="http://schemas.openxmlformats.org/officeDocument/2006/relationships/image" Target="../media/image991.png"/><Relationship Id="rId46" Type="http://schemas.openxmlformats.org/officeDocument/2006/relationships/image" Target="../media/image992.png"/><Relationship Id="rId47" Type="http://schemas.openxmlformats.org/officeDocument/2006/relationships/image" Target="../media/image993.png"/><Relationship Id="rId48" Type="http://schemas.openxmlformats.org/officeDocument/2006/relationships/image" Target="../media/image994.png"/><Relationship Id="rId49" Type="http://schemas.openxmlformats.org/officeDocument/2006/relationships/image" Target="../media/image995.png"/><Relationship Id="rId50" Type="http://schemas.openxmlformats.org/officeDocument/2006/relationships/image" Target="../media/image996.png"/><Relationship Id="rId51" Type="http://schemas.openxmlformats.org/officeDocument/2006/relationships/image" Target="../media/image997.png"/><Relationship Id="rId52" Type="http://schemas.openxmlformats.org/officeDocument/2006/relationships/image" Target="../media/image998.png"/><Relationship Id="rId53" Type="http://schemas.openxmlformats.org/officeDocument/2006/relationships/image" Target="../media/image999.png"/><Relationship Id="rId54" Type="http://schemas.openxmlformats.org/officeDocument/2006/relationships/image" Target="../media/image1000.png"/><Relationship Id="rId55" Type="http://schemas.openxmlformats.org/officeDocument/2006/relationships/image" Target="../media/image1001.png"/><Relationship Id="rId56" Type="http://schemas.openxmlformats.org/officeDocument/2006/relationships/image" Target="../media/image1002.png"/><Relationship Id="rId57" Type="http://schemas.openxmlformats.org/officeDocument/2006/relationships/image" Target="../media/image1003.png"/><Relationship Id="rId58" Type="http://schemas.openxmlformats.org/officeDocument/2006/relationships/image" Target="../media/image1004.png"/><Relationship Id="rId59" Type="http://schemas.openxmlformats.org/officeDocument/2006/relationships/image" Target="../media/image1005.png"/><Relationship Id="rId60" Type="http://schemas.openxmlformats.org/officeDocument/2006/relationships/image" Target="../media/image1006.png"/><Relationship Id="rId61" Type="http://schemas.openxmlformats.org/officeDocument/2006/relationships/image" Target="../media/image1007.png"/><Relationship Id="rId62" Type="http://schemas.openxmlformats.org/officeDocument/2006/relationships/image" Target="../media/image1008.png"/><Relationship Id="rId63" Type="http://schemas.openxmlformats.org/officeDocument/2006/relationships/image" Target="../media/image1009.png"/><Relationship Id="rId64" Type="http://schemas.openxmlformats.org/officeDocument/2006/relationships/image" Target="../media/image1010.png"/><Relationship Id="rId65" Type="http://schemas.openxmlformats.org/officeDocument/2006/relationships/image" Target="../media/image170.png"/><Relationship Id="rId66" Type="http://schemas.openxmlformats.org/officeDocument/2006/relationships/image" Target="../media/image171.png"/><Relationship Id="rId67" Type="http://schemas.openxmlformats.org/officeDocument/2006/relationships/image" Target="../media/image955.png"/><Relationship Id="rId68" Type="http://schemas.openxmlformats.org/officeDocument/2006/relationships/image" Target="../media/image254.png"/><Relationship Id="rId69" Type="http://schemas.openxmlformats.org/officeDocument/2006/relationships/image" Target="../media/image1011.png"/><Relationship Id="rId70" Type="http://schemas.openxmlformats.org/officeDocument/2006/relationships/image" Target="../media/image173.png"/></Relationships>
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Relationship Id="rId3" Type="http://schemas.openxmlformats.org/officeDocument/2006/relationships/image" Target="../media/image4.png"/><Relationship Id="rId4" Type="http://schemas.openxmlformats.org/officeDocument/2006/relationships/image" Target="../media/image5.png"/><Relationship Id="rId5" Type="http://schemas.openxmlformats.org/officeDocument/2006/relationships/image" Target="../media/image6.png"/><Relationship Id="rId6" Type="http://schemas.openxmlformats.org/officeDocument/2006/relationships/image" Target="../media/image7.png"/><Relationship Id="rId7" Type="http://schemas.openxmlformats.org/officeDocument/2006/relationships/image" Target="../media/image8.png"/><Relationship Id="rId8" Type="http://schemas.openxmlformats.org/officeDocument/2006/relationships/image" Target="../media/image941.png"/><Relationship Id="rId9" Type="http://schemas.openxmlformats.org/officeDocument/2006/relationships/image" Target="../media/image942.png"/><Relationship Id="rId10" Type="http://schemas.openxmlformats.org/officeDocument/2006/relationships/image" Target="../media/image1012.png"/><Relationship Id="rId11" Type="http://schemas.openxmlformats.org/officeDocument/2006/relationships/image" Target="../media/image723.png"/><Relationship Id="rId12" Type="http://schemas.openxmlformats.org/officeDocument/2006/relationships/image" Target="../media/image489.png"/><Relationship Id="rId13" Type="http://schemas.openxmlformats.org/officeDocument/2006/relationships/image" Target="../media/image357.png"/><Relationship Id="rId14" Type="http://schemas.openxmlformats.org/officeDocument/2006/relationships/image" Target="../media/image822.png"/><Relationship Id="rId15" Type="http://schemas.openxmlformats.org/officeDocument/2006/relationships/image" Target="../media/image1013.png"/><Relationship Id="rId16" Type="http://schemas.openxmlformats.org/officeDocument/2006/relationships/image" Target="../media/image1014.png"/><Relationship Id="rId17" Type="http://schemas.openxmlformats.org/officeDocument/2006/relationships/image" Target="../media/image1015.png"/><Relationship Id="rId18" Type="http://schemas.openxmlformats.org/officeDocument/2006/relationships/image" Target="../media/image1016.png"/><Relationship Id="rId19" Type="http://schemas.openxmlformats.org/officeDocument/2006/relationships/image" Target="../media/image1017.png"/><Relationship Id="rId20" Type="http://schemas.openxmlformats.org/officeDocument/2006/relationships/image" Target="../media/image1018.png"/><Relationship Id="rId21" Type="http://schemas.openxmlformats.org/officeDocument/2006/relationships/image" Target="../media/image1019.png"/><Relationship Id="rId22" Type="http://schemas.openxmlformats.org/officeDocument/2006/relationships/image" Target="../media/image1020.png"/><Relationship Id="rId23" Type="http://schemas.openxmlformats.org/officeDocument/2006/relationships/image" Target="../media/image486.png"/><Relationship Id="rId24" Type="http://schemas.openxmlformats.org/officeDocument/2006/relationships/image" Target="../media/image1021.png"/><Relationship Id="rId25" Type="http://schemas.openxmlformats.org/officeDocument/2006/relationships/image" Target="../media/image497.png"/><Relationship Id="rId26" Type="http://schemas.openxmlformats.org/officeDocument/2006/relationships/image" Target="../media/image1022.png"/><Relationship Id="rId27" Type="http://schemas.openxmlformats.org/officeDocument/2006/relationships/image" Target="../media/image1023.png"/><Relationship Id="rId28" Type="http://schemas.openxmlformats.org/officeDocument/2006/relationships/image" Target="../media/image1024.png"/><Relationship Id="rId29" Type="http://schemas.openxmlformats.org/officeDocument/2006/relationships/image" Target="../media/image1025.png"/><Relationship Id="rId30" Type="http://schemas.openxmlformats.org/officeDocument/2006/relationships/image" Target="../media/image170.png"/><Relationship Id="rId31" Type="http://schemas.openxmlformats.org/officeDocument/2006/relationships/image" Target="../media/image171.png"/><Relationship Id="rId32" Type="http://schemas.openxmlformats.org/officeDocument/2006/relationships/image" Target="../media/image1011.png"/><Relationship Id="rId33" Type="http://schemas.openxmlformats.org/officeDocument/2006/relationships/image" Target="../media/image173.png"/></Relationships>
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Relationship Id="rId3" Type="http://schemas.openxmlformats.org/officeDocument/2006/relationships/image" Target="../media/image4.png"/><Relationship Id="rId4" Type="http://schemas.openxmlformats.org/officeDocument/2006/relationships/image" Target="../media/image5.png"/><Relationship Id="rId5" Type="http://schemas.openxmlformats.org/officeDocument/2006/relationships/image" Target="../media/image6.png"/><Relationship Id="rId6" Type="http://schemas.openxmlformats.org/officeDocument/2006/relationships/image" Target="../media/image7.png"/><Relationship Id="rId7" Type="http://schemas.openxmlformats.org/officeDocument/2006/relationships/image" Target="../media/image8.png"/><Relationship Id="rId8" Type="http://schemas.openxmlformats.org/officeDocument/2006/relationships/image" Target="../media/image1026.png"/><Relationship Id="rId9" Type="http://schemas.openxmlformats.org/officeDocument/2006/relationships/image" Target="../media/image1027.png"/><Relationship Id="rId10" Type="http://schemas.openxmlformats.org/officeDocument/2006/relationships/image" Target="../media/image1028.png"/><Relationship Id="rId11" Type="http://schemas.openxmlformats.org/officeDocument/2006/relationships/image" Target="../media/image1029.png"/><Relationship Id="rId12" Type="http://schemas.openxmlformats.org/officeDocument/2006/relationships/image" Target="../media/image1030.png"/><Relationship Id="rId13" Type="http://schemas.openxmlformats.org/officeDocument/2006/relationships/image" Target="../media/image1031.png"/><Relationship Id="rId14" Type="http://schemas.openxmlformats.org/officeDocument/2006/relationships/image" Target="../media/image1032.png"/><Relationship Id="rId15" Type="http://schemas.openxmlformats.org/officeDocument/2006/relationships/image" Target="../media/image1033.png"/><Relationship Id="rId16" Type="http://schemas.openxmlformats.org/officeDocument/2006/relationships/image" Target="../media/image1034.png"/><Relationship Id="rId17" Type="http://schemas.openxmlformats.org/officeDocument/2006/relationships/image" Target="../media/image1035.png"/><Relationship Id="rId18" Type="http://schemas.openxmlformats.org/officeDocument/2006/relationships/image" Target="../media/image1036.png"/><Relationship Id="rId19" Type="http://schemas.openxmlformats.org/officeDocument/2006/relationships/image" Target="../media/image1037.png"/><Relationship Id="rId20" Type="http://schemas.openxmlformats.org/officeDocument/2006/relationships/image" Target="../media/image1038.png"/><Relationship Id="rId21" Type="http://schemas.openxmlformats.org/officeDocument/2006/relationships/image" Target="../media/image1039.png"/><Relationship Id="rId22" Type="http://schemas.openxmlformats.org/officeDocument/2006/relationships/image" Target="../media/image1040.png"/><Relationship Id="rId23" Type="http://schemas.openxmlformats.org/officeDocument/2006/relationships/image" Target="../media/image1041.png"/><Relationship Id="rId24" Type="http://schemas.openxmlformats.org/officeDocument/2006/relationships/image" Target="../media/image1042.png"/><Relationship Id="rId25" Type="http://schemas.openxmlformats.org/officeDocument/2006/relationships/image" Target="../media/image1043.png"/><Relationship Id="rId26" Type="http://schemas.openxmlformats.org/officeDocument/2006/relationships/image" Target="../media/image1044.png"/><Relationship Id="rId27" Type="http://schemas.openxmlformats.org/officeDocument/2006/relationships/image" Target="../media/image1045.png"/><Relationship Id="rId28" Type="http://schemas.openxmlformats.org/officeDocument/2006/relationships/image" Target="../media/image1046.png"/><Relationship Id="rId29" Type="http://schemas.openxmlformats.org/officeDocument/2006/relationships/image" Target="../media/image1047.png"/><Relationship Id="rId30" Type="http://schemas.openxmlformats.org/officeDocument/2006/relationships/image" Target="../media/image170.png"/><Relationship Id="rId31" Type="http://schemas.openxmlformats.org/officeDocument/2006/relationships/image" Target="../media/image171.png"/><Relationship Id="rId32" Type="http://schemas.openxmlformats.org/officeDocument/2006/relationships/image" Target="../media/image1048.png"/><Relationship Id="rId33" Type="http://schemas.openxmlformats.org/officeDocument/2006/relationships/image" Target="../media/image254.png"/></Relationships>
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Relationship Id="rId3" Type="http://schemas.openxmlformats.org/officeDocument/2006/relationships/image" Target="../media/image4.png"/><Relationship Id="rId4" Type="http://schemas.openxmlformats.org/officeDocument/2006/relationships/image" Target="../media/image5.png"/><Relationship Id="rId5" Type="http://schemas.openxmlformats.org/officeDocument/2006/relationships/image" Target="../media/image6.png"/><Relationship Id="rId6" Type="http://schemas.openxmlformats.org/officeDocument/2006/relationships/image" Target="../media/image7.png"/><Relationship Id="rId7" Type="http://schemas.openxmlformats.org/officeDocument/2006/relationships/image" Target="../media/image8.png"/><Relationship Id="rId8" Type="http://schemas.openxmlformats.org/officeDocument/2006/relationships/image" Target="../media/image1049.png"/><Relationship Id="rId9" Type="http://schemas.openxmlformats.org/officeDocument/2006/relationships/image" Target="../media/image1050.png"/><Relationship Id="rId10" Type="http://schemas.openxmlformats.org/officeDocument/2006/relationships/image" Target="../media/image1051.png"/><Relationship Id="rId11" Type="http://schemas.openxmlformats.org/officeDocument/2006/relationships/image" Target="../media/image1052.png"/><Relationship Id="rId12" Type="http://schemas.openxmlformats.org/officeDocument/2006/relationships/image" Target="../media/image1053.png"/><Relationship Id="rId13" Type="http://schemas.openxmlformats.org/officeDocument/2006/relationships/image" Target="../media/image1054.png"/><Relationship Id="rId14" Type="http://schemas.openxmlformats.org/officeDocument/2006/relationships/image" Target="../media/image1055.png"/><Relationship Id="rId15" Type="http://schemas.openxmlformats.org/officeDocument/2006/relationships/image" Target="../media/image1056.png"/><Relationship Id="rId16" Type="http://schemas.openxmlformats.org/officeDocument/2006/relationships/image" Target="../media/image822.png"/><Relationship Id="rId17" Type="http://schemas.openxmlformats.org/officeDocument/2006/relationships/image" Target="../media/image1057.png"/><Relationship Id="rId18" Type="http://schemas.openxmlformats.org/officeDocument/2006/relationships/image" Target="../media/image545.png"/><Relationship Id="rId19" Type="http://schemas.openxmlformats.org/officeDocument/2006/relationships/image" Target="../media/image1058.png"/><Relationship Id="rId20" Type="http://schemas.openxmlformats.org/officeDocument/2006/relationships/image" Target="../media/image1059.png"/><Relationship Id="rId21" Type="http://schemas.openxmlformats.org/officeDocument/2006/relationships/image" Target="../media/image1060.png"/><Relationship Id="rId22" Type="http://schemas.openxmlformats.org/officeDocument/2006/relationships/image" Target="../media/image1061.png"/><Relationship Id="rId23" Type="http://schemas.openxmlformats.org/officeDocument/2006/relationships/image" Target="../media/image1062.png"/><Relationship Id="rId24" Type="http://schemas.openxmlformats.org/officeDocument/2006/relationships/image" Target="../media/image486.png"/><Relationship Id="rId25" Type="http://schemas.openxmlformats.org/officeDocument/2006/relationships/image" Target="../media/image1063.png"/><Relationship Id="rId26" Type="http://schemas.openxmlformats.org/officeDocument/2006/relationships/image" Target="../media/image1064.png"/><Relationship Id="rId27" Type="http://schemas.openxmlformats.org/officeDocument/2006/relationships/image" Target="../media/image1065.png"/><Relationship Id="rId28" Type="http://schemas.openxmlformats.org/officeDocument/2006/relationships/image" Target="../media/image1066.png"/><Relationship Id="rId29" Type="http://schemas.openxmlformats.org/officeDocument/2006/relationships/image" Target="../media/image1067.png"/><Relationship Id="rId30" Type="http://schemas.openxmlformats.org/officeDocument/2006/relationships/image" Target="../media/image1068.png"/><Relationship Id="rId31" Type="http://schemas.openxmlformats.org/officeDocument/2006/relationships/image" Target="../media/image1069.png"/><Relationship Id="rId32" Type="http://schemas.openxmlformats.org/officeDocument/2006/relationships/image" Target="../media/image1070.png"/><Relationship Id="rId33" Type="http://schemas.openxmlformats.org/officeDocument/2006/relationships/image" Target="../media/image1071.png"/><Relationship Id="rId34" Type="http://schemas.openxmlformats.org/officeDocument/2006/relationships/image" Target="../media/image1072.png"/><Relationship Id="rId35" Type="http://schemas.openxmlformats.org/officeDocument/2006/relationships/image" Target="../media/image1073.png"/><Relationship Id="rId36" Type="http://schemas.openxmlformats.org/officeDocument/2006/relationships/image" Target="../media/image1074.png"/><Relationship Id="rId37" Type="http://schemas.openxmlformats.org/officeDocument/2006/relationships/image" Target="../media/image1075.png"/><Relationship Id="rId38" Type="http://schemas.openxmlformats.org/officeDocument/2006/relationships/image" Target="../media/image1028.png"/><Relationship Id="rId39" Type="http://schemas.openxmlformats.org/officeDocument/2006/relationships/image" Target="../media/image1030.png"/><Relationship Id="rId40" Type="http://schemas.openxmlformats.org/officeDocument/2006/relationships/image" Target="../media/image170.png"/><Relationship Id="rId41" Type="http://schemas.openxmlformats.org/officeDocument/2006/relationships/image" Target="../media/image171.png"/><Relationship Id="rId42" Type="http://schemas.openxmlformats.org/officeDocument/2006/relationships/image" Target="../media/image1048.png"/><Relationship Id="rId43" Type="http://schemas.openxmlformats.org/officeDocument/2006/relationships/image" Target="../media/image254.png"/><Relationship Id="rId44" Type="http://schemas.openxmlformats.org/officeDocument/2006/relationships/image" Target="../media/image1076.png"/><Relationship Id="rId45" Type="http://schemas.openxmlformats.org/officeDocument/2006/relationships/image" Target="../media/image173.png"/></Relationships>
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251.png"/><Relationship Id="rId3" Type="http://schemas.openxmlformats.org/officeDocument/2006/relationships/image" Target="../media/image252.png"/><Relationship Id="rId4" Type="http://schemas.openxmlformats.org/officeDocument/2006/relationships/image" Target="../media/image170.png"/><Relationship Id="rId5" Type="http://schemas.openxmlformats.org/officeDocument/2006/relationships/image" Target="../media/image171.png"/><Relationship Id="rId6" Type="http://schemas.openxmlformats.org/officeDocument/2006/relationships/image" Target="../media/image253.png"/><Relationship Id="rId7" Type="http://schemas.openxmlformats.org/officeDocument/2006/relationships/image" Target="../media/image254.png"/><Relationship Id="rId8" Type="http://schemas.openxmlformats.org/officeDocument/2006/relationships/image" Target="../media/image255.png"/><Relationship Id="rId9" Type="http://schemas.openxmlformats.org/officeDocument/2006/relationships/image" Target="../media/image173.png"/><Relationship Id="rId10" Type="http://schemas.openxmlformats.org/officeDocument/2006/relationships/image" Target="../media/image256.png"/><Relationship Id="rId11" Type="http://schemas.openxmlformats.org/officeDocument/2006/relationships/image" Target="../media/image257.png"/><Relationship Id="rId12" Type="http://schemas.openxmlformats.org/officeDocument/2006/relationships/image" Target="../media/image258.png"/><Relationship Id="rId13" Type="http://schemas.openxmlformats.org/officeDocument/2006/relationships/image" Target="../media/image259.png"/><Relationship Id="rId14" Type="http://schemas.openxmlformats.org/officeDocument/2006/relationships/image" Target="../media/image260.png"/><Relationship Id="rId15" Type="http://schemas.openxmlformats.org/officeDocument/2006/relationships/image" Target="../media/image261.png"/><Relationship Id="rId16" Type="http://schemas.openxmlformats.org/officeDocument/2006/relationships/image" Target="../media/image262.png"/><Relationship Id="rId17" Type="http://schemas.openxmlformats.org/officeDocument/2006/relationships/image" Target="../media/image263.png"/><Relationship Id="rId18" Type="http://schemas.openxmlformats.org/officeDocument/2006/relationships/image" Target="../media/image264.png"/><Relationship Id="rId19" Type="http://schemas.openxmlformats.org/officeDocument/2006/relationships/image" Target="../media/image265.png"/><Relationship Id="rId20" Type="http://schemas.openxmlformats.org/officeDocument/2006/relationships/image" Target="../media/image266.png"/><Relationship Id="rId21" Type="http://schemas.openxmlformats.org/officeDocument/2006/relationships/image" Target="../media/image267.png"/><Relationship Id="rId22" Type="http://schemas.openxmlformats.org/officeDocument/2006/relationships/image" Target="../media/image268.png"/><Relationship Id="rId23" Type="http://schemas.openxmlformats.org/officeDocument/2006/relationships/image" Target="../media/image269.png"/><Relationship Id="rId24" Type="http://schemas.openxmlformats.org/officeDocument/2006/relationships/image" Target="../media/image270.png"/><Relationship Id="rId25" Type="http://schemas.openxmlformats.org/officeDocument/2006/relationships/image" Target="../media/image271.png"/><Relationship Id="rId26" Type="http://schemas.openxmlformats.org/officeDocument/2006/relationships/image" Target="../media/image272.png"/><Relationship Id="rId27" Type="http://schemas.openxmlformats.org/officeDocument/2006/relationships/image" Target="../media/image273.png"/><Relationship Id="rId28" Type="http://schemas.openxmlformats.org/officeDocument/2006/relationships/image" Target="../media/image274.png"/><Relationship Id="rId29" Type="http://schemas.openxmlformats.org/officeDocument/2006/relationships/image" Target="../media/image275.png"/><Relationship Id="rId30" Type="http://schemas.openxmlformats.org/officeDocument/2006/relationships/image" Target="../media/image276.png"/><Relationship Id="rId31" Type="http://schemas.openxmlformats.org/officeDocument/2006/relationships/image" Target="../media/image277.png"/><Relationship Id="rId32" Type="http://schemas.openxmlformats.org/officeDocument/2006/relationships/image" Target="../media/image278.png"/><Relationship Id="rId33" Type="http://schemas.openxmlformats.org/officeDocument/2006/relationships/image" Target="../media/image279.png"/><Relationship Id="rId34" Type="http://schemas.openxmlformats.org/officeDocument/2006/relationships/image" Target="../media/image280.png"/><Relationship Id="rId35" Type="http://schemas.openxmlformats.org/officeDocument/2006/relationships/image" Target="../media/image281.png"/><Relationship Id="rId36" Type="http://schemas.openxmlformats.org/officeDocument/2006/relationships/image" Target="../media/image282.png"/><Relationship Id="rId37" Type="http://schemas.openxmlformats.org/officeDocument/2006/relationships/image" Target="../media/image283.png"/><Relationship Id="rId38" Type="http://schemas.openxmlformats.org/officeDocument/2006/relationships/image" Target="../media/image284.png"/></Relationships>
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049.png"/><Relationship Id="rId3" Type="http://schemas.openxmlformats.org/officeDocument/2006/relationships/image" Target="../media/image1077.png"/><Relationship Id="rId4" Type="http://schemas.openxmlformats.org/officeDocument/2006/relationships/image" Target="../media/image1051.png"/><Relationship Id="rId5" Type="http://schemas.openxmlformats.org/officeDocument/2006/relationships/image" Target="../media/image1052.png"/><Relationship Id="rId6" Type="http://schemas.openxmlformats.org/officeDocument/2006/relationships/image" Target="../media/image1053.png"/><Relationship Id="rId7" Type="http://schemas.openxmlformats.org/officeDocument/2006/relationships/image" Target="../media/image1054.png"/><Relationship Id="rId8" Type="http://schemas.openxmlformats.org/officeDocument/2006/relationships/image" Target="../media/image1078.png"/><Relationship Id="rId9" Type="http://schemas.openxmlformats.org/officeDocument/2006/relationships/image" Target="../media/image1056.png"/><Relationship Id="rId10" Type="http://schemas.openxmlformats.org/officeDocument/2006/relationships/image" Target="../media/image1079.png"/><Relationship Id="rId11" Type="http://schemas.openxmlformats.org/officeDocument/2006/relationships/image" Target="../media/image1080.png"/><Relationship Id="rId12" Type="http://schemas.openxmlformats.org/officeDocument/2006/relationships/image" Target="../media/image1081.png"/><Relationship Id="rId13" Type="http://schemas.openxmlformats.org/officeDocument/2006/relationships/image" Target="../media/image170.png"/><Relationship Id="rId14" Type="http://schemas.openxmlformats.org/officeDocument/2006/relationships/image" Target="../media/image171.png"/><Relationship Id="rId15" Type="http://schemas.openxmlformats.org/officeDocument/2006/relationships/image" Target="../media/image1082.png"/><Relationship Id="rId16" Type="http://schemas.openxmlformats.org/officeDocument/2006/relationships/image" Target="../media/image254.png"/><Relationship Id="rId17" Type="http://schemas.openxmlformats.org/officeDocument/2006/relationships/image" Target="../media/image1083.png"/><Relationship Id="rId18" Type="http://schemas.openxmlformats.org/officeDocument/2006/relationships/image" Target="../media/image173.png"/><Relationship Id="rId19" Type="http://schemas.openxmlformats.org/officeDocument/2006/relationships/image" Target="../media/image1084.png"/><Relationship Id="rId20" Type="http://schemas.openxmlformats.org/officeDocument/2006/relationships/image" Target="../media/image1085.png"/><Relationship Id="rId21" Type="http://schemas.openxmlformats.org/officeDocument/2006/relationships/image" Target="../media/image1086.png"/><Relationship Id="rId22" Type="http://schemas.openxmlformats.org/officeDocument/2006/relationships/image" Target="../media/image1087.png"/><Relationship Id="rId23" Type="http://schemas.openxmlformats.org/officeDocument/2006/relationships/image" Target="../media/image1088.png"/><Relationship Id="rId24" Type="http://schemas.openxmlformats.org/officeDocument/2006/relationships/image" Target="../media/image1037.png"/><Relationship Id="rId25" Type="http://schemas.openxmlformats.org/officeDocument/2006/relationships/image" Target="../media/image1089.png"/><Relationship Id="rId26" Type="http://schemas.openxmlformats.org/officeDocument/2006/relationships/image" Target="../media/image1090.png"/><Relationship Id="rId27" Type="http://schemas.openxmlformats.org/officeDocument/2006/relationships/image" Target="../media/image1091.png"/><Relationship Id="rId28" Type="http://schemas.openxmlformats.org/officeDocument/2006/relationships/image" Target="../media/image1092.png"/><Relationship Id="rId29" Type="http://schemas.openxmlformats.org/officeDocument/2006/relationships/image" Target="../media/image1093.png"/><Relationship Id="rId30" Type="http://schemas.openxmlformats.org/officeDocument/2006/relationships/image" Target="../media/image1094.png"/><Relationship Id="rId31" Type="http://schemas.openxmlformats.org/officeDocument/2006/relationships/image" Target="../media/image1095.png"/><Relationship Id="rId32" Type="http://schemas.openxmlformats.org/officeDocument/2006/relationships/image" Target="../media/image1096.png"/><Relationship Id="rId33" Type="http://schemas.openxmlformats.org/officeDocument/2006/relationships/image" Target="../media/image1097.png"/><Relationship Id="rId34" Type="http://schemas.openxmlformats.org/officeDocument/2006/relationships/image" Target="../media/image1098.png"/><Relationship Id="rId35" Type="http://schemas.openxmlformats.org/officeDocument/2006/relationships/image" Target="../media/image1099.png"/></Relationships>
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049.png"/><Relationship Id="rId3" Type="http://schemas.openxmlformats.org/officeDocument/2006/relationships/image" Target="../media/image1100.png"/><Relationship Id="rId4" Type="http://schemas.openxmlformats.org/officeDocument/2006/relationships/image" Target="../media/image1051.png"/><Relationship Id="rId5" Type="http://schemas.openxmlformats.org/officeDocument/2006/relationships/image" Target="../media/image1052.png"/><Relationship Id="rId6" Type="http://schemas.openxmlformats.org/officeDocument/2006/relationships/image" Target="../media/image1053.png"/><Relationship Id="rId7" Type="http://schemas.openxmlformats.org/officeDocument/2006/relationships/image" Target="../media/image1054.png"/><Relationship Id="rId8" Type="http://schemas.openxmlformats.org/officeDocument/2006/relationships/image" Target="../media/image1101.png"/><Relationship Id="rId9" Type="http://schemas.openxmlformats.org/officeDocument/2006/relationships/image" Target="../media/image1056.png"/><Relationship Id="rId10" Type="http://schemas.openxmlformats.org/officeDocument/2006/relationships/image" Target="../media/image1102.png"/><Relationship Id="rId11" Type="http://schemas.openxmlformats.org/officeDocument/2006/relationships/image" Target="../media/image1103.png"/><Relationship Id="rId12" Type="http://schemas.openxmlformats.org/officeDocument/2006/relationships/image" Target="../media/image1104.png"/><Relationship Id="rId13" Type="http://schemas.openxmlformats.org/officeDocument/2006/relationships/image" Target="../media/image1105.png"/><Relationship Id="rId14" Type="http://schemas.openxmlformats.org/officeDocument/2006/relationships/image" Target="../media/image1080.png"/><Relationship Id="rId15" Type="http://schemas.openxmlformats.org/officeDocument/2006/relationships/image" Target="../media/image1081.png"/><Relationship Id="rId16" Type="http://schemas.openxmlformats.org/officeDocument/2006/relationships/image" Target="../media/image170.png"/><Relationship Id="rId17" Type="http://schemas.openxmlformats.org/officeDocument/2006/relationships/image" Target="../media/image171.png"/><Relationship Id="rId18" Type="http://schemas.openxmlformats.org/officeDocument/2006/relationships/image" Target="../media/image1106.png"/><Relationship Id="rId19" Type="http://schemas.openxmlformats.org/officeDocument/2006/relationships/image" Target="../media/image254.png"/><Relationship Id="rId20" Type="http://schemas.openxmlformats.org/officeDocument/2006/relationships/image" Target="../media/image1107.png"/><Relationship Id="rId21" Type="http://schemas.openxmlformats.org/officeDocument/2006/relationships/image" Target="../media/image173.png"/><Relationship Id="rId22" Type="http://schemas.openxmlformats.org/officeDocument/2006/relationships/image" Target="../media/image1108.png"/><Relationship Id="rId23" Type="http://schemas.openxmlformats.org/officeDocument/2006/relationships/image" Target="../media/image1109.png"/><Relationship Id="rId24" Type="http://schemas.openxmlformats.org/officeDocument/2006/relationships/image" Target="../media/image1110.png"/><Relationship Id="rId25" Type="http://schemas.openxmlformats.org/officeDocument/2006/relationships/image" Target="../media/image1111.png"/><Relationship Id="rId26" Type="http://schemas.openxmlformats.org/officeDocument/2006/relationships/image" Target="../media/image1112.png"/><Relationship Id="rId27" Type="http://schemas.openxmlformats.org/officeDocument/2006/relationships/image" Target="../media/image1113.png"/><Relationship Id="rId28" Type="http://schemas.openxmlformats.org/officeDocument/2006/relationships/image" Target="../media/image1037.png"/><Relationship Id="rId29" Type="http://schemas.openxmlformats.org/officeDocument/2006/relationships/image" Target="../media/image1114.png"/><Relationship Id="rId30" Type="http://schemas.openxmlformats.org/officeDocument/2006/relationships/image" Target="../media/image1115.png"/><Relationship Id="rId31" Type="http://schemas.openxmlformats.org/officeDocument/2006/relationships/image" Target="../media/image1116.png"/><Relationship Id="rId32" Type="http://schemas.openxmlformats.org/officeDocument/2006/relationships/image" Target="../media/image1117.png"/><Relationship Id="rId33" Type="http://schemas.openxmlformats.org/officeDocument/2006/relationships/image" Target="../media/image1118.png"/><Relationship Id="rId34" Type="http://schemas.openxmlformats.org/officeDocument/2006/relationships/image" Target="../media/image1119.png"/><Relationship Id="rId35" Type="http://schemas.openxmlformats.org/officeDocument/2006/relationships/image" Target="../media/image1120.png"/><Relationship Id="rId36" Type="http://schemas.openxmlformats.org/officeDocument/2006/relationships/image" Target="../media/image1121.png"/><Relationship Id="rId37" Type="http://schemas.openxmlformats.org/officeDocument/2006/relationships/image" Target="../media/image1122.png"/><Relationship Id="rId38" Type="http://schemas.openxmlformats.org/officeDocument/2006/relationships/image" Target="../media/image1123.png"/><Relationship Id="rId39" Type="http://schemas.openxmlformats.org/officeDocument/2006/relationships/image" Target="../media/image1124.png"/><Relationship Id="rId40" Type="http://schemas.openxmlformats.org/officeDocument/2006/relationships/image" Target="../media/image1125.png"/></Relationships>
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126.png"/><Relationship Id="rId3" Type="http://schemas.openxmlformats.org/officeDocument/2006/relationships/image" Target="../media/image1127.png"/><Relationship Id="rId4" Type="http://schemas.openxmlformats.org/officeDocument/2006/relationships/image" Target="../media/image1128.png"/><Relationship Id="rId5" Type="http://schemas.openxmlformats.org/officeDocument/2006/relationships/image" Target="../media/image1129.png"/><Relationship Id="rId6" Type="http://schemas.openxmlformats.org/officeDocument/2006/relationships/image" Target="../media/image1130.png"/><Relationship Id="rId7" Type="http://schemas.openxmlformats.org/officeDocument/2006/relationships/image" Target="../media/image479.png"/><Relationship Id="rId8" Type="http://schemas.openxmlformats.org/officeDocument/2006/relationships/image" Target="../media/image1131.png"/><Relationship Id="rId9" Type="http://schemas.openxmlformats.org/officeDocument/2006/relationships/image" Target="../media/image1132.png"/><Relationship Id="rId10" Type="http://schemas.openxmlformats.org/officeDocument/2006/relationships/image" Target="../media/image1133.png"/><Relationship Id="rId11" Type="http://schemas.openxmlformats.org/officeDocument/2006/relationships/image" Target="../media/image1134.png"/><Relationship Id="rId12" Type="http://schemas.openxmlformats.org/officeDocument/2006/relationships/image" Target="../media/image1135.png"/><Relationship Id="rId13" Type="http://schemas.openxmlformats.org/officeDocument/2006/relationships/image" Target="../media/image1136.png"/><Relationship Id="rId14" Type="http://schemas.openxmlformats.org/officeDocument/2006/relationships/image" Target="../media/image1137.png"/><Relationship Id="rId15" Type="http://schemas.openxmlformats.org/officeDocument/2006/relationships/image" Target="../media/image1138.png"/><Relationship Id="rId16" Type="http://schemas.openxmlformats.org/officeDocument/2006/relationships/image" Target="../media/image1139.png"/><Relationship Id="rId17" Type="http://schemas.openxmlformats.org/officeDocument/2006/relationships/image" Target="../media/image1140.png"/><Relationship Id="rId18" Type="http://schemas.openxmlformats.org/officeDocument/2006/relationships/image" Target="../media/image170.png"/><Relationship Id="rId19" Type="http://schemas.openxmlformats.org/officeDocument/2006/relationships/image" Target="../media/image171.png"/><Relationship Id="rId20" Type="http://schemas.openxmlformats.org/officeDocument/2006/relationships/image" Target="../media/image1141.png"/><Relationship Id="rId21" Type="http://schemas.openxmlformats.org/officeDocument/2006/relationships/image" Target="../media/image254.png"/><Relationship Id="rId22" Type="http://schemas.openxmlformats.org/officeDocument/2006/relationships/image" Target="../media/image1142.png"/><Relationship Id="rId23" Type="http://schemas.openxmlformats.org/officeDocument/2006/relationships/image" Target="../media/image173.png"/><Relationship Id="rId24" Type="http://schemas.openxmlformats.org/officeDocument/2006/relationships/image" Target="../media/image1143.png"/><Relationship Id="rId25" Type="http://schemas.openxmlformats.org/officeDocument/2006/relationships/image" Target="../media/image1144.png"/><Relationship Id="rId26" Type="http://schemas.openxmlformats.org/officeDocument/2006/relationships/image" Target="../media/image1145.png"/><Relationship Id="rId27" Type="http://schemas.openxmlformats.org/officeDocument/2006/relationships/image" Target="../media/image1146.png"/><Relationship Id="rId28" Type="http://schemas.openxmlformats.org/officeDocument/2006/relationships/image" Target="../media/image1147.png"/><Relationship Id="rId29" Type="http://schemas.openxmlformats.org/officeDocument/2006/relationships/image" Target="../media/image1148.png"/><Relationship Id="rId30" Type="http://schemas.openxmlformats.org/officeDocument/2006/relationships/image" Target="../media/image1149.png"/><Relationship Id="rId31" Type="http://schemas.openxmlformats.org/officeDocument/2006/relationships/image" Target="../media/image1150.png"/><Relationship Id="rId32" Type="http://schemas.openxmlformats.org/officeDocument/2006/relationships/image" Target="../media/image1151.png"/><Relationship Id="rId33" Type="http://schemas.openxmlformats.org/officeDocument/2006/relationships/image" Target="../media/image1152.png"/><Relationship Id="rId34" Type="http://schemas.openxmlformats.org/officeDocument/2006/relationships/image" Target="../media/image1153.png"/><Relationship Id="rId35" Type="http://schemas.openxmlformats.org/officeDocument/2006/relationships/image" Target="../media/image1154.png"/><Relationship Id="rId36" Type="http://schemas.openxmlformats.org/officeDocument/2006/relationships/image" Target="../media/image1155.png"/><Relationship Id="rId37" Type="http://schemas.openxmlformats.org/officeDocument/2006/relationships/image" Target="../media/image1156.png"/><Relationship Id="rId38" Type="http://schemas.openxmlformats.org/officeDocument/2006/relationships/image" Target="../media/image1157.png"/><Relationship Id="rId39" Type="http://schemas.openxmlformats.org/officeDocument/2006/relationships/image" Target="../media/image1158.png"/><Relationship Id="rId40" Type="http://schemas.openxmlformats.org/officeDocument/2006/relationships/image" Target="../media/image1159.png"/><Relationship Id="rId41" Type="http://schemas.openxmlformats.org/officeDocument/2006/relationships/image" Target="../media/image1160.png"/><Relationship Id="rId42" Type="http://schemas.openxmlformats.org/officeDocument/2006/relationships/image" Target="../media/image1161.png"/><Relationship Id="rId43" Type="http://schemas.openxmlformats.org/officeDocument/2006/relationships/image" Target="../media/image1162.png"/><Relationship Id="rId44" Type="http://schemas.openxmlformats.org/officeDocument/2006/relationships/image" Target="../media/image1163.png"/><Relationship Id="rId45" Type="http://schemas.openxmlformats.org/officeDocument/2006/relationships/image" Target="../media/image1164.png"/><Relationship Id="rId46" Type="http://schemas.openxmlformats.org/officeDocument/2006/relationships/image" Target="../media/image1165.png"/><Relationship Id="rId47" Type="http://schemas.openxmlformats.org/officeDocument/2006/relationships/image" Target="../media/image1166.png"/><Relationship Id="rId48" Type="http://schemas.openxmlformats.org/officeDocument/2006/relationships/image" Target="../media/image1167.png"/><Relationship Id="rId49" Type="http://schemas.openxmlformats.org/officeDocument/2006/relationships/image" Target="../media/image1168.png"/><Relationship Id="rId50" Type="http://schemas.openxmlformats.org/officeDocument/2006/relationships/image" Target="../media/image1169.png"/><Relationship Id="rId51" Type="http://schemas.openxmlformats.org/officeDocument/2006/relationships/image" Target="../media/image1170.png"/></Relationships>
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126.png"/><Relationship Id="rId3" Type="http://schemas.openxmlformats.org/officeDocument/2006/relationships/image" Target="../media/image1171.png"/><Relationship Id="rId4" Type="http://schemas.openxmlformats.org/officeDocument/2006/relationships/image" Target="../media/image1128.png"/><Relationship Id="rId5" Type="http://schemas.openxmlformats.org/officeDocument/2006/relationships/image" Target="../media/image1172.png"/><Relationship Id="rId6" Type="http://schemas.openxmlformats.org/officeDocument/2006/relationships/image" Target="../media/image1130.png"/><Relationship Id="rId7" Type="http://schemas.openxmlformats.org/officeDocument/2006/relationships/image" Target="../media/image479.png"/><Relationship Id="rId8" Type="http://schemas.openxmlformats.org/officeDocument/2006/relationships/image" Target="../media/image1131.png"/><Relationship Id="rId9" Type="http://schemas.openxmlformats.org/officeDocument/2006/relationships/image" Target="../media/image1132.png"/><Relationship Id="rId10" Type="http://schemas.openxmlformats.org/officeDocument/2006/relationships/image" Target="../media/image1133.png"/><Relationship Id="rId11" Type="http://schemas.openxmlformats.org/officeDocument/2006/relationships/image" Target="../media/image1134.png"/><Relationship Id="rId12" Type="http://schemas.openxmlformats.org/officeDocument/2006/relationships/image" Target="../media/image1135.png"/><Relationship Id="rId13" Type="http://schemas.openxmlformats.org/officeDocument/2006/relationships/image" Target="../media/image1136.png"/><Relationship Id="rId14" Type="http://schemas.openxmlformats.org/officeDocument/2006/relationships/image" Target="../media/image1137.png"/><Relationship Id="rId15" Type="http://schemas.openxmlformats.org/officeDocument/2006/relationships/image" Target="../media/image1138.png"/><Relationship Id="rId16" Type="http://schemas.openxmlformats.org/officeDocument/2006/relationships/image" Target="../media/image1139.png"/><Relationship Id="rId17" Type="http://schemas.openxmlformats.org/officeDocument/2006/relationships/image" Target="../media/image1140.png"/><Relationship Id="rId18" Type="http://schemas.openxmlformats.org/officeDocument/2006/relationships/image" Target="../media/image170.png"/><Relationship Id="rId19" Type="http://schemas.openxmlformats.org/officeDocument/2006/relationships/image" Target="../media/image171.png"/><Relationship Id="rId20" Type="http://schemas.openxmlformats.org/officeDocument/2006/relationships/image" Target="../media/image1173.png"/><Relationship Id="rId21" Type="http://schemas.openxmlformats.org/officeDocument/2006/relationships/image" Target="../media/image254.png"/><Relationship Id="rId22" Type="http://schemas.openxmlformats.org/officeDocument/2006/relationships/image" Target="../media/image1174.png"/><Relationship Id="rId23" Type="http://schemas.openxmlformats.org/officeDocument/2006/relationships/image" Target="../media/image173.png"/><Relationship Id="rId24" Type="http://schemas.openxmlformats.org/officeDocument/2006/relationships/image" Target="../media/image1175.png"/><Relationship Id="rId25" Type="http://schemas.openxmlformats.org/officeDocument/2006/relationships/image" Target="../media/image1176.png"/><Relationship Id="rId26" Type="http://schemas.openxmlformats.org/officeDocument/2006/relationships/image" Target="../media/image1177.png"/><Relationship Id="rId27" Type="http://schemas.openxmlformats.org/officeDocument/2006/relationships/image" Target="../media/image1178.png"/><Relationship Id="rId28" Type="http://schemas.openxmlformats.org/officeDocument/2006/relationships/image" Target="../media/image1148.png"/><Relationship Id="rId29" Type="http://schemas.openxmlformats.org/officeDocument/2006/relationships/image" Target="../media/image1179.png"/><Relationship Id="rId30" Type="http://schemas.openxmlformats.org/officeDocument/2006/relationships/image" Target="../media/image1180.png"/><Relationship Id="rId31" Type="http://schemas.openxmlformats.org/officeDocument/2006/relationships/image" Target="../media/image1181.png"/><Relationship Id="rId32" Type="http://schemas.openxmlformats.org/officeDocument/2006/relationships/image" Target="../media/image1182.png"/><Relationship Id="rId33" Type="http://schemas.openxmlformats.org/officeDocument/2006/relationships/image" Target="../media/image1183.png"/><Relationship Id="rId34" Type="http://schemas.openxmlformats.org/officeDocument/2006/relationships/image" Target="../media/image1184.png"/><Relationship Id="rId35" Type="http://schemas.openxmlformats.org/officeDocument/2006/relationships/image" Target="../media/image1185.png"/><Relationship Id="rId36" Type="http://schemas.openxmlformats.org/officeDocument/2006/relationships/image" Target="../media/image1186.png"/><Relationship Id="rId37" Type="http://schemas.openxmlformats.org/officeDocument/2006/relationships/image" Target="../media/image1187.png"/><Relationship Id="rId38" Type="http://schemas.openxmlformats.org/officeDocument/2006/relationships/image" Target="../media/image1188.png"/><Relationship Id="rId39" Type="http://schemas.openxmlformats.org/officeDocument/2006/relationships/image" Target="../media/image1189.png"/><Relationship Id="rId40" Type="http://schemas.openxmlformats.org/officeDocument/2006/relationships/image" Target="../media/image1190.png"/><Relationship Id="rId41" Type="http://schemas.openxmlformats.org/officeDocument/2006/relationships/image" Target="../media/image1191.png"/><Relationship Id="rId42" Type="http://schemas.openxmlformats.org/officeDocument/2006/relationships/image" Target="../media/image1192.png"/><Relationship Id="rId43" Type="http://schemas.openxmlformats.org/officeDocument/2006/relationships/image" Target="../media/image1193.png"/><Relationship Id="rId44" Type="http://schemas.openxmlformats.org/officeDocument/2006/relationships/image" Target="../media/image1164.png"/><Relationship Id="rId45" Type="http://schemas.openxmlformats.org/officeDocument/2006/relationships/image" Target="../media/image1194.png"/><Relationship Id="rId46" Type="http://schemas.openxmlformats.org/officeDocument/2006/relationships/image" Target="../media/image1195.png"/><Relationship Id="rId47" Type="http://schemas.openxmlformats.org/officeDocument/2006/relationships/image" Target="../media/image1196.png"/><Relationship Id="rId48" Type="http://schemas.openxmlformats.org/officeDocument/2006/relationships/image" Target="../media/image1197.png"/><Relationship Id="rId49" Type="http://schemas.openxmlformats.org/officeDocument/2006/relationships/image" Target="../media/image1198.png"/><Relationship Id="rId50" Type="http://schemas.openxmlformats.org/officeDocument/2006/relationships/image" Target="../media/image1199.png"/><Relationship Id="rId51" Type="http://schemas.openxmlformats.org/officeDocument/2006/relationships/image" Target="../media/image1200.png"/><Relationship Id="rId52" Type="http://schemas.openxmlformats.org/officeDocument/2006/relationships/image" Target="../media/image1201.png"/><Relationship Id="rId53" Type="http://schemas.openxmlformats.org/officeDocument/2006/relationships/image" Target="../media/image1202.png"/></Relationships>
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Relationship Id="rId3" Type="http://schemas.openxmlformats.org/officeDocument/2006/relationships/image" Target="../media/image4.png"/><Relationship Id="rId4" Type="http://schemas.openxmlformats.org/officeDocument/2006/relationships/image" Target="../media/image5.png"/><Relationship Id="rId5" Type="http://schemas.openxmlformats.org/officeDocument/2006/relationships/image" Target="../media/image6.png"/><Relationship Id="rId6" Type="http://schemas.openxmlformats.org/officeDocument/2006/relationships/image" Target="../media/image7.png"/><Relationship Id="rId7" Type="http://schemas.openxmlformats.org/officeDocument/2006/relationships/image" Target="../media/image8.png"/><Relationship Id="rId8" Type="http://schemas.openxmlformats.org/officeDocument/2006/relationships/image" Target="../media/image1126.png"/><Relationship Id="rId9" Type="http://schemas.openxmlformats.org/officeDocument/2006/relationships/image" Target="../media/image1203.png"/><Relationship Id="rId10" Type="http://schemas.openxmlformats.org/officeDocument/2006/relationships/image" Target="../media/image1128.png"/><Relationship Id="rId11" Type="http://schemas.openxmlformats.org/officeDocument/2006/relationships/image" Target="../media/image1204.png"/><Relationship Id="rId12" Type="http://schemas.openxmlformats.org/officeDocument/2006/relationships/image" Target="../media/image1130.png"/><Relationship Id="rId13" Type="http://schemas.openxmlformats.org/officeDocument/2006/relationships/image" Target="../media/image479.png"/><Relationship Id="rId14" Type="http://schemas.openxmlformats.org/officeDocument/2006/relationships/image" Target="../media/image1131.png"/><Relationship Id="rId15" Type="http://schemas.openxmlformats.org/officeDocument/2006/relationships/image" Target="../media/image1132.png"/><Relationship Id="rId16" Type="http://schemas.openxmlformats.org/officeDocument/2006/relationships/image" Target="../media/image170.png"/><Relationship Id="rId17" Type="http://schemas.openxmlformats.org/officeDocument/2006/relationships/image" Target="../media/image171.png"/><Relationship Id="rId18" Type="http://schemas.openxmlformats.org/officeDocument/2006/relationships/image" Target="../media/image1174.png"/><Relationship Id="rId19" Type="http://schemas.openxmlformats.org/officeDocument/2006/relationships/image" Target="../media/image173.png"/><Relationship Id="rId20" Type="http://schemas.openxmlformats.org/officeDocument/2006/relationships/image" Target="../media/image1205.png"/><Relationship Id="rId21" Type="http://schemas.openxmlformats.org/officeDocument/2006/relationships/image" Target="../media/image1206.png"/><Relationship Id="rId22" Type="http://schemas.openxmlformats.org/officeDocument/2006/relationships/image" Target="../media/image1207.png"/><Relationship Id="rId23" Type="http://schemas.openxmlformats.org/officeDocument/2006/relationships/image" Target="../media/image1208.png"/><Relationship Id="rId24" Type="http://schemas.openxmlformats.org/officeDocument/2006/relationships/image" Target="../media/image1209.png"/><Relationship Id="rId25" Type="http://schemas.openxmlformats.org/officeDocument/2006/relationships/image" Target="../media/image1210.png"/><Relationship Id="rId26" Type="http://schemas.openxmlformats.org/officeDocument/2006/relationships/image" Target="../media/image1148.png"/><Relationship Id="rId27" Type="http://schemas.openxmlformats.org/officeDocument/2006/relationships/image" Target="../media/image1211.png"/><Relationship Id="rId28" Type="http://schemas.openxmlformats.org/officeDocument/2006/relationships/image" Target="../media/image1212.png"/><Relationship Id="rId29" Type="http://schemas.openxmlformats.org/officeDocument/2006/relationships/image" Target="../media/image1213.png"/><Relationship Id="rId30" Type="http://schemas.openxmlformats.org/officeDocument/2006/relationships/image" Target="../media/image1214.png"/><Relationship Id="rId31" Type="http://schemas.openxmlformats.org/officeDocument/2006/relationships/image" Target="../media/image1215.png"/><Relationship Id="rId32" Type="http://schemas.openxmlformats.org/officeDocument/2006/relationships/image" Target="../media/image1216.png"/><Relationship Id="rId33" Type="http://schemas.openxmlformats.org/officeDocument/2006/relationships/image" Target="../media/image1217.png"/><Relationship Id="rId34" Type="http://schemas.openxmlformats.org/officeDocument/2006/relationships/image" Target="../media/image1218.png"/><Relationship Id="rId35" Type="http://schemas.openxmlformats.org/officeDocument/2006/relationships/image" Target="../media/image1219.png"/><Relationship Id="rId36" Type="http://schemas.openxmlformats.org/officeDocument/2006/relationships/image" Target="../media/image1220.png"/><Relationship Id="rId37" Type="http://schemas.openxmlformats.org/officeDocument/2006/relationships/image" Target="../media/image1221.png"/><Relationship Id="rId38" Type="http://schemas.openxmlformats.org/officeDocument/2006/relationships/image" Target="../media/image1222.png"/><Relationship Id="rId39" Type="http://schemas.openxmlformats.org/officeDocument/2006/relationships/image" Target="../media/image1223.png"/><Relationship Id="rId40" Type="http://schemas.openxmlformats.org/officeDocument/2006/relationships/image" Target="../media/image1224.png"/><Relationship Id="rId41" Type="http://schemas.openxmlformats.org/officeDocument/2006/relationships/image" Target="../media/image1225.png"/><Relationship Id="rId42" Type="http://schemas.openxmlformats.org/officeDocument/2006/relationships/image" Target="../media/image1226.png"/><Relationship Id="rId43" Type="http://schemas.openxmlformats.org/officeDocument/2006/relationships/image" Target="../media/image1227.png"/><Relationship Id="rId44" Type="http://schemas.openxmlformats.org/officeDocument/2006/relationships/image" Target="../media/image1228.png"/><Relationship Id="rId45" Type="http://schemas.openxmlformats.org/officeDocument/2006/relationships/image" Target="../media/image1229.png"/><Relationship Id="rId46" Type="http://schemas.openxmlformats.org/officeDocument/2006/relationships/image" Target="../media/image1230.png"/><Relationship Id="rId47" Type="http://schemas.openxmlformats.org/officeDocument/2006/relationships/image" Target="../media/image1231.png"/><Relationship Id="rId48" Type="http://schemas.openxmlformats.org/officeDocument/2006/relationships/image" Target="../media/image1232.png"/><Relationship Id="rId49" Type="http://schemas.openxmlformats.org/officeDocument/2006/relationships/image" Target="../media/image1233.png"/><Relationship Id="rId50" Type="http://schemas.openxmlformats.org/officeDocument/2006/relationships/image" Target="../media/image1234.png"/><Relationship Id="rId51" Type="http://schemas.openxmlformats.org/officeDocument/2006/relationships/image" Target="../media/image1235.png"/><Relationship Id="rId52" Type="http://schemas.openxmlformats.org/officeDocument/2006/relationships/image" Target="../media/image1236.png"/><Relationship Id="rId53" Type="http://schemas.openxmlformats.org/officeDocument/2006/relationships/image" Target="../media/image1237.png"/></Relationships>
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Relationship Id="rId3" Type="http://schemas.openxmlformats.org/officeDocument/2006/relationships/image" Target="../media/image4.png"/><Relationship Id="rId4" Type="http://schemas.openxmlformats.org/officeDocument/2006/relationships/image" Target="../media/image5.png"/><Relationship Id="rId5" Type="http://schemas.openxmlformats.org/officeDocument/2006/relationships/image" Target="../media/image6.png"/><Relationship Id="rId6" Type="http://schemas.openxmlformats.org/officeDocument/2006/relationships/image" Target="../media/image7.png"/><Relationship Id="rId7" Type="http://schemas.openxmlformats.org/officeDocument/2006/relationships/image" Target="../media/image8.png"/><Relationship Id="rId8" Type="http://schemas.openxmlformats.org/officeDocument/2006/relationships/image" Target="../media/image1238.png"/><Relationship Id="rId9" Type="http://schemas.openxmlformats.org/officeDocument/2006/relationships/image" Target="../media/image1239.png"/><Relationship Id="rId10" Type="http://schemas.openxmlformats.org/officeDocument/2006/relationships/image" Target="../media/image1240.png"/><Relationship Id="rId11" Type="http://schemas.openxmlformats.org/officeDocument/2006/relationships/image" Target="../media/image1241.png"/><Relationship Id="rId12" Type="http://schemas.openxmlformats.org/officeDocument/2006/relationships/image" Target="../media/image1242.png"/><Relationship Id="rId13" Type="http://schemas.openxmlformats.org/officeDocument/2006/relationships/image" Target="../media/image1243.png"/><Relationship Id="rId14" Type="http://schemas.openxmlformats.org/officeDocument/2006/relationships/image" Target="../media/image1244.png"/><Relationship Id="rId15" Type="http://schemas.openxmlformats.org/officeDocument/2006/relationships/image" Target="../media/image1245.png"/><Relationship Id="rId16" Type="http://schemas.openxmlformats.org/officeDocument/2006/relationships/image" Target="../media/image1246.png"/><Relationship Id="rId17" Type="http://schemas.openxmlformats.org/officeDocument/2006/relationships/image" Target="../media/image1247.png"/><Relationship Id="rId18" Type="http://schemas.openxmlformats.org/officeDocument/2006/relationships/image" Target="../media/image1248.png"/><Relationship Id="rId19" Type="http://schemas.openxmlformats.org/officeDocument/2006/relationships/image" Target="../media/image1249.png"/><Relationship Id="rId20" Type="http://schemas.openxmlformats.org/officeDocument/2006/relationships/image" Target="../media/image1250.png"/><Relationship Id="rId21" Type="http://schemas.openxmlformats.org/officeDocument/2006/relationships/image" Target="../media/image1251.png"/><Relationship Id="rId22" Type="http://schemas.openxmlformats.org/officeDocument/2006/relationships/image" Target="../media/image1252.png"/><Relationship Id="rId23" Type="http://schemas.openxmlformats.org/officeDocument/2006/relationships/image" Target="../media/image1253.png"/><Relationship Id="rId24" Type="http://schemas.openxmlformats.org/officeDocument/2006/relationships/image" Target="../media/image1254.png"/><Relationship Id="rId25" Type="http://schemas.openxmlformats.org/officeDocument/2006/relationships/image" Target="../media/image1255.png"/><Relationship Id="rId26" Type="http://schemas.openxmlformats.org/officeDocument/2006/relationships/image" Target="../media/image1256.png"/><Relationship Id="rId27" Type="http://schemas.openxmlformats.org/officeDocument/2006/relationships/image" Target="../media/image1257.png"/><Relationship Id="rId28" Type="http://schemas.openxmlformats.org/officeDocument/2006/relationships/image" Target="../media/image1258.png"/><Relationship Id="rId29" Type="http://schemas.openxmlformats.org/officeDocument/2006/relationships/image" Target="../media/image1259.png"/><Relationship Id="rId30" Type="http://schemas.openxmlformats.org/officeDocument/2006/relationships/image" Target="../media/image1260.png"/><Relationship Id="rId31" Type="http://schemas.openxmlformats.org/officeDocument/2006/relationships/image" Target="../media/image1261.png"/><Relationship Id="rId32" Type="http://schemas.openxmlformats.org/officeDocument/2006/relationships/image" Target="../media/image1262.png"/><Relationship Id="rId33" Type="http://schemas.openxmlformats.org/officeDocument/2006/relationships/image" Target="../media/image1263.png"/><Relationship Id="rId34" Type="http://schemas.openxmlformats.org/officeDocument/2006/relationships/image" Target="../media/image1264.png"/><Relationship Id="rId35" Type="http://schemas.openxmlformats.org/officeDocument/2006/relationships/image" Target="../media/image1265.png"/><Relationship Id="rId36" Type="http://schemas.openxmlformats.org/officeDocument/2006/relationships/image" Target="../media/image1266.png"/><Relationship Id="rId37" Type="http://schemas.openxmlformats.org/officeDocument/2006/relationships/image" Target="../media/image1267.png"/><Relationship Id="rId38" Type="http://schemas.openxmlformats.org/officeDocument/2006/relationships/image" Target="../media/image1268.png"/><Relationship Id="rId39" Type="http://schemas.openxmlformats.org/officeDocument/2006/relationships/image" Target="../media/image1269.png"/><Relationship Id="rId40" Type="http://schemas.openxmlformats.org/officeDocument/2006/relationships/image" Target="../media/image1270.png"/><Relationship Id="rId41" Type="http://schemas.openxmlformats.org/officeDocument/2006/relationships/image" Target="../media/image1271.png"/><Relationship Id="rId42" Type="http://schemas.openxmlformats.org/officeDocument/2006/relationships/image" Target="../media/image1272.png"/><Relationship Id="rId43" Type="http://schemas.openxmlformats.org/officeDocument/2006/relationships/image" Target="../media/image1273.png"/><Relationship Id="rId44" Type="http://schemas.openxmlformats.org/officeDocument/2006/relationships/image" Target="../media/image1274.png"/><Relationship Id="rId45" Type="http://schemas.openxmlformats.org/officeDocument/2006/relationships/image" Target="../media/image1275.png"/><Relationship Id="rId46" Type="http://schemas.openxmlformats.org/officeDocument/2006/relationships/image" Target="../media/image1276.png"/><Relationship Id="rId47" Type="http://schemas.openxmlformats.org/officeDocument/2006/relationships/image" Target="../media/image1277.png"/><Relationship Id="rId48" Type="http://schemas.openxmlformats.org/officeDocument/2006/relationships/image" Target="../media/image1278.png"/><Relationship Id="rId49" Type="http://schemas.openxmlformats.org/officeDocument/2006/relationships/image" Target="../media/image1279.png"/><Relationship Id="rId50" Type="http://schemas.openxmlformats.org/officeDocument/2006/relationships/image" Target="../media/image1280.png"/><Relationship Id="rId51" Type="http://schemas.openxmlformats.org/officeDocument/2006/relationships/image" Target="../media/image1281.png"/><Relationship Id="rId52" Type="http://schemas.openxmlformats.org/officeDocument/2006/relationships/image" Target="../media/image1282.png"/><Relationship Id="rId53" Type="http://schemas.openxmlformats.org/officeDocument/2006/relationships/image" Target="../media/image1283.png"/><Relationship Id="rId54" Type="http://schemas.openxmlformats.org/officeDocument/2006/relationships/image" Target="../media/image1284.png"/><Relationship Id="rId55" Type="http://schemas.openxmlformats.org/officeDocument/2006/relationships/image" Target="../media/image1285.png"/><Relationship Id="rId56" Type="http://schemas.openxmlformats.org/officeDocument/2006/relationships/image" Target="../media/image1286.png"/><Relationship Id="rId57" Type="http://schemas.openxmlformats.org/officeDocument/2006/relationships/image" Target="../media/image1287.png"/><Relationship Id="rId58" Type="http://schemas.openxmlformats.org/officeDocument/2006/relationships/image" Target="../media/image170.png"/><Relationship Id="rId59" Type="http://schemas.openxmlformats.org/officeDocument/2006/relationships/image" Target="../media/image171.png"/><Relationship Id="rId60" Type="http://schemas.openxmlformats.org/officeDocument/2006/relationships/image" Target="../media/image1288.png"/><Relationship Id="rId61" Type="http://schemas.openxmlformats.org/officeDocument/2006/relationships/image" Target="../media/image254.png"/></Relationships>
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Relationship Id="rId3" Type="http://schemas.openxmlformats.org/officeDocument/2006/relationships/image" Target="../media/image4.png"/><Relationship Id="rId4" Type="http://schemas.openxmlformats.org/officeDocument/2006/relationships/image" Target="../media/image5.png"/><Relationship Id="rId5" Type="http://schemas.openxmlformats.org/officeDocument/2006/relationships/image" Target="../media/image6.png"/><Relationship Id="rId6" Type="http://schemas.openxmlformats.org/officeDocument/2006/relationships/image" Target="../media/image7.png"/><Relationship Id="rId7" Type="http://schemas.openxmlformats.org/officeDocument/2006/relationships/image" Target="../media/image8.png"/><Relationship Id="rId8" Type="http://schemas.openxmlformats.org/officeDocument/2006/relationships/image" Target="../media/image1238.png"/><Relationship Id="rId9" Type="http://schemas.openxmlformats.org/officeDocument/2006/relationships/image" Target="../media/image1239.png"/><Relationship Id="rId10" Type="http://schemas.openxmlformats.org/officeDocument/2006/relationships/image" Target="../media/image1289.png"/><Relationship Id="rId11" Type="http://schemas.openxmlformats.org/officeDocument/2006/relationships/image" Target="../media/image1290.png"/><Relationship Id="rId12" Type="http://schemas.openxmlformats.org/officeDocument/2006/relationships/image" Target="../media/image1291.png"/><Relationship Id="rId13" Type="http://schemas.openxmlformats.org/officeDocument/2006/relationships/image" Target="../media/image1292.png"/><Relationship Id="rId14" Type="http://schemas.openxmlformats.org/officeDocument/2006/relationships/image" Target="../media/image600.png"/><Relationship Id="rId15" Type="http://schemas.openxmlformats.org/officeDocument/2006/relationships/image" Target="../media/image1293.png"/><Relationship Id="rId16" Type="http://schemas.openxmlformats.org/officeDocument/2006/relationships/image" Target="../media/image1294.png"/><Relationship Id="rId17" Type="http://schemas.openxmlformats.org/officeDocument/2006/relationships/image" Target="../media/image1295.png"/><Relationship Id="rId18" Type="http://schemas.openxmlformats.org/officeDocument/2006/relationships/image" Target="../media/image1296.png"/><Relationship Id="rId19" Type="http://schemas.openxmlformats.org/officeDocument/2006/relationships/image" Target="../media/image1297.png"/><Relationship Id="rId20" Type="http://schemas.openxmlformats.org/officeDocument/2006/relationships/image" Target="../media/image1298.png"/><Relationship Id="rId21" Type="http://schemas.openxmlformats.org/officeDocument/2006/relationships/image" Target="../media/image1299.png"/><Relationship Id="rId22" Type="http://schemas.openxmlformats.org/officeDocument/2006/relationships/image" Target="../media/image170.png"/><Relationship Id="rId23" Type="http://schemas.openxmlformats.org/officeDocument/2006/relationships/image" Target="../media/image171.png"/><Relationship Id="rId24" Type="http://schemas.openxmlformats.org/officeDocument/2006/relationships/image" Target="../media/image1288.png"/><Relationship Id="rId25" Type="http://schemas.openxmlformats.org/officeDocument/2006/relationships/image" Target="../media/image254.png"/><Relationship Id="rId26" Type="http://schemas.openxmlformats.org/officeDocument/2006/relationships/image" Target="../media/image1300.png"/><Relationship Id="rId27" Type="http://schemas.openxmlformats.org/officeDocument/2006/relationships/image" Target="../media/image173.png"/></Relationships>
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Relationship Id="rId3" Type="http://schemas.openxmlformats.org/officeDocument/2006/relationships/image" Target="../media/image4.png"/><Relationship Id="rId4" Type="http://schemas.openxmlformats.org/officeDocument/2006/relationships/image" Target="../media/image5.png"/><Relationship Id="rId5" Type="http://schemas.openxmlformats.org/officeDocument/2006/relationships/image" Target="../media/image6.png"/><Relationship Id="rId6" Type="http://schemas.openxmlformats.org/officeDocument/2006/relationships/image" Target="../media/image7.png"/><Relationship Id="rId7" Type="http://schemas.openxmlformats.org/officeDocument/2006/relationships/image" Target="../media/image8.png"/><Relationship Id="rId8" Type="http://schemas.openxmlformats.org/officeDocument/2006/relationships/image" Target="../media/image1301.png"/><Relationship Id="rId9" Type="http://schemas.openxmlformats.org/officeDocument/2006/relationships/image" Target="../media/image1302.png"/><Relationship Id="rId10" Type="http://schemas.openxmlformats.org/officeDocument/2006/relationships/image" Target="../media/image481.png"/><Relationship Id="rId11" Type="http://schemas.openxmlformats.org/officeDocument/2006/relationships/image" Target="../media/image1303.png"/><Relationship Id="rId12" Type="http://schemas.openxmlformats.org/officeDocument/2006/relationships/image" Target="../media/image1304.png"/><Relationship Id="rId13" Type="http://schemas.openxmlformats.org/officeDocument/2006/relationships/image" Target="../media/image600.png"/><Relationship Id="rId14" Type="http://schemas.openxmlformats.org/officeDocument/2006/relationships/image" Target="../media/image1305.png"/><Relationship Id="rId15" Type="http://schemas.openxmlformats.org/officeDocument/2006/relationships/image" Target="../media/image1306.png"/><Relationship Id="rId16" Type="http://schemas.openxmlformats.org/officeDocument/2006/relationships/image" Target="../media/image1307.png"/><Relationship Id="rId17" Type="http://schemas.openxmlformats.org/officeDocument/2006/relationships/image" Target="../media/image1308.png"/><Relationship Id="rId18" Type="http://schemas.openxmlformats.org/officeDocument/2006/relationships/image" Target="../media/image1309.png"/><Relationship Id="rId19" Type="http://schemas.openxmlformats.org/officeDocument/2006/relationships/image" Target="../media/image1310.png"/><Relationship Id="rId20" Type="http://schemas.openxmlformats.org/officeDocument/2006/relationships/image" Target="../media/image1311.png"/><Relationship Id="rId21" Type="http://schemas.openxmlformats.org/officeDocument/2006/relationships/image" Target="../media/image1312.png"/><Relationship Id="rId22" Type="http://schemas.openxmlformats.org/officeDocument/2006/relationships/image" Target="../media/image1313.png"/><Relationship Id="rId23" Type="http://schemas.openxmlformats.org/officeDocument/2006/relationships/image" Target="../media/image1314.png"/><Relationship Id="rId24" Type="http://schemas.openxmlformats.org/officeDocument/2006/relationships/image" Target="../media/image1315.png"/><Relationship Id="rId25" Type="http://schemas.openxmlformats.org/officeDocument/2006/relationships/image" Target="../media/image1316.png"/><Relationship Id="rId26" Type="http://schemas.openxmlformats.org/officeDocument/2006/relationships/image" Target="../media/image170.png"/><Relationship Id="rId27" Type="http://schemas.openxmlformats.org/officeDocument/2006/relationships/image" Target="../media/image171.png"/><Relationship Id="rId28" Type="http://schemas.openxmlformats.org/officeDocument/2006/relationships/image" Target="../media/image1317.png"/><Relationship Id="rId29" Type="http://schemas.openxmlformats.org/officeDocument/2006/relationships/image" Target="../media/image254.png"/><Relationship Id="rId30" Type="http://schemas.openxmlformats.org/officeDocument/2006/relationships/image" Target="../media/image1318.png"/><Relationship Id="rId31" Type="http://schemas.openxmlformats.org/officeDocument/2006/relationships/image" Target="../media/image173.png"/></Relationships>
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Relationship Id="rId3" Type="http://schemas.openxmlformats.org/officeDocument/2006/relationships/image" Target="../media/image4.png"/><Relationship Id="rId4" Type="http://schemas.openxmlformats.org/officeDocument/2006/relationships/image" Target="../media/image5.png"/><Relationship Id="rId5" Type="http://schemas.openxmlformats.org/officeDocument/2006/relationships/image" Target="../media/image6.png"/><Relationship Id="rId6" Type="http://schemas.openxmlformats.org/officeDocument/2006/relationships/image" Target="../media/image7.png"/><Relationship Id="rId7" Type="http://schemas.openxmlformats.org/officeDocument/2006/relationships/image" Target="../media/image8.png"/><Relationship Id="rId8" Type="http://schemas.openxmlformats.org/officeDocument/2006/relationships/image" Target="../media/image1319.png"/><Relationship Id="rId9" Type="http://schemas.openxmlformats.org/officeDocument/2006/relationships/image" Target="../media/image1320.png"/><Relationship Id="rId10" Type="http://schemas.openxmlformats.org/officeDocument/2006/relationships/image" Target="../media/image822.png"/><Relationship Id="rId11" Type="http://schemas.openxmlformats.org/officeDocument/2006/relationships/image" Target="../media/image1321.png"/><Relationship Id="rId12" Type="http://schemas.openxmlformats.org/officeDocument/2006/relationships/image" Target="../media/image1322.png"/><Relationship Id="rId13" Type="http://schemas.openxmlformats.org/officeDocument/2006/relationships/image" Target="../media/image1323.png"/><Relationship Id="rId14" Type="http://schemas.openxmlformats.org/officeDocument/2006/relationships/image" Target="../media/image1324.png"/><Relationship Id="rId15" Type="http://schemas.openxmlformats.org/officeDocument/2006/relationships/image" Target="../media/image1325.png"/><Relationship Id="rId16" Type="http://schemas.openxmlformats.org/officeDocument/2006/relationships/image" Target="../media/image1326.png"/><Relationship Id="rId17" Type="http://schemas.openxmlformats.org/officeDocument/2006/relationships/image" Target="../media/image1327.png"/><Relationship Id="rId18" Type="http://schemas.openxmlformats.org/officeDocument/2006/relationships/image" Target="../media/image1328.png"/><Relationship Id="rId19" Type="http://schemas.openxmlformats.org/officeDocument/2006/relationships/image" Target="../media/image170.png"/><Relationship Id="rId20" Type="http://schemas.openxmlformats.org/officeDocument/2006/relationships/image" Target="../media/image171.png"/><Relationship Id="rId21" Type="http://schemas.openxmlformats.org/officeDocument/2006/relationships/image" Target="../media/image1329.png"/><Relationship Id="rId22" Type="http://schemas.openxmlformats.org/officeDocument/2006/relationships/image" Target="../media/image254.png"/><Relationship Id="rId23" Type="http://schemas.openxmlformats.org/officeDocument/2006/relationships/image" Target="../media/image1330.png"/><Relationship Id="rId24" Type="http://schemas.openxmlformats.org/officeDocument/2006/relationships/image" Target="../media/image173.png"/></Relationships>
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Relationship Id="rId3" Type="http://schemas.openxmlformats.org/officeDocument/2006/relationships/image" Target="../media/image4.png"/><Relationship Id="rId4" Type="http://schemas.openxmlformats.org/officeDocument/2006/relationships/image" Target="../media/image5.png"/><Relationship Id="rId5" Type="http://schemas.openxmlformats.org/officeDocument/2006/relationships/image" Target="../media/image6.png"/><Relationship Id="rId6" Type="http://schemas.openxmlformats.org/officeDocument/2006/relationships/image" Target="../media/image7.png"/><Relationship Id="rId7" Type="http://schemas.openxmlformats.org/officeDocument/2006/relationships/image" Target="../media/image8.png"/><Relationship Id="rId8" Type="http://schemas.openxmlformats.org/officeDocument/2006/relationships/image" Target="../media/image1331.png"/><Relationship Id="rId9" Type="http://schemas.openxmlformats.org/officeDocument/2006/relationships/image" Target="../media/image1332.png"/><Relationship Id="rId10" Type="http://schemas.openxmlformats.org/officeDocument/2006/relationships/image" Target="../media/image1333.png"/><Relationship Id="rId11" Type="http://schemas.openxmlformats.org/officeDocument/2006/relationships/image" Target="../media/image1334.png"/><Relationship Id="rId12" Type="http://schemas.openxmlformats.org/officeDocument/2006/relationships/image" Target="../media/image1335.png"/><Relationship Id="rId13" Type="http://schemas.openxmlformats.org/officeDocument/2006/relationships/image" Target="../media/image1037.png"/><Relationship Id="rId14" Type="http://schemas.openxmlformats.org/officeDocument/2006/relationships/image" Target="../media/image1336.png"/><Relationship Id="rId15" Type="http://schemas.openxmlformats.org/officeDocument/2006/relationships/image" Target="../media/image1337.png"/><Relationship Id="rId16" Type="http://schemas.openxmlformats.org/officeDocument/2006/relationships/image" Target="../media/image1338.png"/><Relationship Id="rId17" Type="http://schemas.openxmlformats.org/officeDocument/2006/relationships/image" Target="../media/image1339.png"/><Relationship Id="rId18" Type="http://schemas.openxmlformats.org/officeDocument/2006/relationships/image" Target="../media/image1340.png"/><Relationship Id="rId19" Type="http://schemas.openxmlformats.org/officeDocument/2006/relationships/image" Target="../media/image1341.png"/><Relationship Id="rId20" Type="http://schemas.openxmlformats.org/officeDocument/2006/relationships/image" Target="../media/image1342.png"/><Relationship Id="rId21" Type="http://schemas.openxmlformats.org/officeDocument/2006/relationships/image" Target="../media/image1343.png"/><Relationship Id="rId22" Type="http://schemas.openxmlformats.org/officeDocument/2006/relationships/image" Target="../media/image1344.png"/><Relationship Id="rId23" Type="http://schemas.openxmlformats.org/officeDocument/2006/relationships/image" Target="../media/image1345.png"/><Relationship Id="rId24" Type="http://schemas.openxmlformats.org/officeDocument/2006/relationships/image" Target="../media/image1346.png"/><Relationship Id="rId25" Type="http://schemas.openxmlformats.org/officeDocument/2006/relationships/image" Target="../media/image1347.png"/><Relationship Id="rId26" Type="http://schemas.openxmlformats.org/officeDocument/2006/relationships/image" Target="../media/image1348.png"/><Relationship Id="rId27" Type="http://schemas.openxmlformats.org/officeDocument/2006/relationships/image" Target="../media/image1349.png"/><Relationship Id="rId28" Type="http://schemas.openxmlformats.org/officeDocument/2006/relationships/image" Target="../media/image1350.png"/><Relationship Id="rId29" Type="http://schemas.openxmlformats.org/officeDocument/2006/relationships/image" Target="../media/image170.png"/><Relationship Id="rId30" Type="http://schemas.openxmlformats.org/officeDocument/2006/relationships/image" Target="../media/image171.png"/><Relationship Id="rId31" Type="http://schemas.openxmlformats.org/officeDocument/2006/relationships/image" Target="../media/image1351.png"/><Relationship Id="rId32" Type="http://schemas.openxmlformats.org/officeDocument/2006/relationships/image" Target="../media/image254.png"/><Relationship Id="rId33" Type="http://schemas.openxmlformats.org/officeDocument/2006/relationships/image" Target="../media/image1352.png"/><Relationship Id="rId34" Type="http://schemas.openxmlformats.org/officeDocument/2006/relationships/image" Target="../media/image173.png"/></Relationships>
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Relationship Id="rId3" Type="http://schemas.openxmlformats.org/officeDocument/2006/relationships/image" Target="../media/image4.png"/><Relationship Id="rId4" Type="http://schemas.openxmlformats.org/officeDocument/2006/relationships/image" Target="../media/image5.png"/><Relationship Id="rId5" Type="http://schemas.openxmlformats.org/officeDocument/2006/relationships/image" Target="../media/image6.png"/><Relationship Id="rId6" Type="http://schemas.openxmlformats.org/officeDocument/2006/relationships/image" Target="../media/image7.png"/><Relationship Id="rId7" Type="http://schemas.openxmlformats.org/officeDocument/2006/relationships/image" Target="../media/image8.png"/><Relationship Id="rId8" Type="http://schemas.openxmlformats.org/officeDocument/2006/relationships/image" Target="../media/image251.png"/><Relationship Id="rId9" Type="http://schemas.openxmlformats.org/officeDocument/2006/relationships/image" Target="../media/image252.png"/><Relationship Id="rId10" Type="http://schemas.openxmlformats.org/officeDocument/2006/relationships/image" Target="../media/image170.png"/><Relationship Id="rId11" Type="http://schemas.openxmlformats.org/officeDocument/2006/relationships/image" Target="../media/image171.png"/><Relationship Id="rId12" Type="http://schemas.openxmlformats.org/officeDocument/2006/relationships/image" Target="../media/image285.png"/><Relationship Id="rId13" Type="http://schemas.openxmlformats.org/officeDocument/2006/relationships/image" Target="../media/image254.png"/><Relationship Id="rId14" Type="http://schemas.openxmlformats.org/officeDocument/2006/relationships/image" Target="../media/image286.png"/><Relationship Id="rId15" Type="http://schemas.openxmlformats.org/officeDocument/2006/relationships/image" Target="../media/image173.png"/><Relationship Id="rId16" Type="http://schemas.openxmlformats.org/officeDocument/2006/relationships/image" Target="../media/image287.png"/><Relationship Id="rId17" Type="http://schemas.openxmlformats.org/officeDocument/2006/relationships/image" Target="../media/image257.png"/><Relationship Id="rId18" Type="http://schemas.openxmlformats.org/officeDocument/2006/relationships/image" Target="../media/image258.png"/><Relationship Id="rId19" Type="http://schemas.openxmlformats.org/officeDocument/2006/relationships/image" Target="../media/image288.png"/><Relationship Id="rId20" Type="http://schemas.openxmlformats.org/officeDocument/2006/relationships/image" Target="../media/image289.png"/><Relationship Id="rId21" Type="http://schemas.openxmlformats.org/officeDocument/2006/relationships/image" Target="../media/image290.png"/><Relationship Id="rId22" Type="http://schemas.openxmlformats.org/officeDocument/2006/relationships/image" Target="../media/image291.png"/><Relationship Id="rId23" Type="http://schemas.openxmlformats.org/officeDocument/2006/relationships/image" Target="../media/image292.png"/><Relationship Id="rId24" Type="http://schemas.openxmlformats.org/officeDocument/2006/relationships/image" Target="../media/image293.png"/><Relationship Id="rId25" Type="http://schemas.openxmlformats.org/officeDocument/2006/relationships/image" Target="../media/image294.png"/><Relationship Id="rId26" Type="http://schemas.openxmlformats.org/officeDocument/2006/relationships/image" Target="../media/image295.png"/><Relationship Id="rId27" Type="http://schemas.openxmlformats.org/officeDocument/2006/relationships/image" Target="../media/image296.png"/><Relationship Id="rId28" Type="http://schemas.openxmlformats.org/officeDocument/2006/relationships/image" Target="../media/image297.png"/><Relationship Id="rId29" Type="http://schemas.openxmlformats.org/officeDocument/2006/relationships/image" Target="../media/image298.png"/><Relationship Id="rId30" Type="http://schemas.openxmlformats.org/officeDocument/2006/relationships/image" Target="../media/image299.png"/><Relationship Id="rId31" Type="http://schemas.openxmlformats.org/officeDocument/2006/relationships/image" Target="../media/image300.png"/><Relationship Id="rId32" Type="http://schemas.openxmlformats.org/officeDocument/2006/relationships/image" Target="../media/image301.png"/><Relationship Id="rId33" Type="http://schemas.openxmlformats.org/officeDocument/2006/relationships/image" Target="../media/image302.png"/><Relationship Id="rId34" Type="http://schemas.openxmlformats.org/officeDocument/2006/relationships/image" Target="../media/image303.png"/><Relationship Id="rId35" Type="http://schemas.openxmlformats.org/officeDocument/2006/relationships/image" Target="../media/image304.png"/><Relationship Id="rId36" Type="http://schemas.openxmlformats.org/officeDocument/2006/relationships/image" Target="../media/image305.png"/><Relationship Id="rId37" Type="http://schemas.openxmlformats.org/officeDocument/2006/relationships/image" Target="../media/image306.png"/><Relationship Id="rId38" Type="http://schemas.openxmlformats.org/officeDocument/2006/relationships/image" Target="../media/image307.png"/><Relationship Id="rId39" Type="http://schemas.openxmlformats.org/officeDocument/2006/relationships/image" Target="../media/image308.png"/><Relationship Id="rId40" Type="http://schemas.openxmlformats.org/officeDocument/2006/relationships/image" Target="../media/image309.png"/><Relationship Id="rId41" Type="http://schemas.openxmlformats.org/officeDocument/2006/relationships/image" Target="../media/image310.png"/><Relationship Id="rId42" Type="http://schemas.openxmlformats.org/officeDocument/2006/relationships/image" Target="../media/image311.png"/><Relationship Id="rId43" Type="http://schemas.openxmlformats.org/officeDocument/2006/relationships/image" Target="../media/image312.png"/><Relationship Id="rId44" Type="http://schemas.openxmlformats.org/officeDocument/2006/relationships/image" Target="../media/image313.png"/><Relationship Id="rId45" Type="http://schemas.openxmlformats.org/officeDocument/2006/relationships/image" Target="../media/image314.png"/><Relationship Id="rId46" Type="http://schemas.openxmlformats.org/officeDocument/2006/relationships/image" Target="../media/image315.png"/><Relationship Id="rId47" Type="http://schemas.openxmlformats.org/officeDocument/2006/relationships/image" Target="../media/image316.png"/><Relationship Id="rId48" Type="http://schemas.openxmlformats.org/officeDocument/2006/relationships/image" Target="../media/image317.png"/><Relationship Id="rId49" Type="http://schemas.openxmlformats.org/officeDocument/2006/relationships/image" Target="../media/image318.png"/><Relationship Id="rId50" Type="http://schemas.openxmlformats.org/officeDocument/2006/relationships/image" Target="../media/image319.png"/><Relationship Id="rId51" Type="http://schemas.openxmlformats.org/officeDocument/2006/relationships/image" Target="../media/image320.png"/><Relationship Id="rId52" Type="http://schemas.openxmlformats.org/officeDocument/2006/relationships/image" Target="../media/image321.png"/><Relationship Id="rId53" Type="http://schemas.openxmlformats.org/officeDocument/2006/relationships/image" Target="../media/image322.png"/><Relationship Id="rId54" Type="http://schemas.openxmlformats.org/officeDocument/2006/relationships/image" Target="../media/image323.png"/><Relationship Id="rId55" Type="http://schemas.openxmlformats.org/officeDocument/2006/relationships/image" Target="../media/image324.png"/></Relationships>
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Relationship Id="rId3" Type="http://schemas.openxmlformats.org/officeDocument/2006/relationships/image" Target="../media/image4.png"/><Relationship Id="rId4" Type="http://schemas.openxmlformats.org/officeDocument/2006/relationships/image" Target="../media/image5.png"/><Relationship Id="rId5" Type="http://schemas.openxmlformats.org/officeDocument/2006/relationships/image" Target="../media/image6.png"/><Relationship Id="rId6" Type="http://schemas.openxmlformats.org/officeDocument/2006/relationships/image" Target="../media/image7.png"/><Relationship Id="rId7" Type="http://schemas.openxmlformats.org/officeDocument/2006/relationships/image" Target="../media/image8.png"/><Relationship Id="rId8" Type="http://schemas.openxmlformats.org/officeDocument/2006/relationships/image" Target="../media/image1331.png"/><Relationship Id="rId9" Type="http://schemas.openxmlformats.org/officeDocument/2006/relationships/image" Target="../media/image1332.png"/><Relationship Id="rId10" Type="http://schemas.openxmlformats.org/officeDocument/2006/relationships/image" Target="../media/image1353.png"/><Relationship Id="rId11" Type="http://schemas.openxmlformats.org/officeDocument/2006/relationships/image" Target="../media/image1354.png"/><Relationship Id="rId12" Type="http://schemas.openxmlformats.org/officeDocument/2006/relationships/image" Target="../media/image1355.png"/><Relationship Id="rId13" Type="http://schemas.openxmlformats.org/officeDocument/2006/relationships/image" Target="../media/image1356.png"/><Relationship Id="rId14" Type="http://schemas.openxmlformats.org/officeDocument/2006/relationships/image" Target="../media/image1357.png"/><Relationship Id="rId15" Type="http://schemas.openxmlformats.org/officeDocument/2006/relationships/image" Target="../media/image1358.png"/><Relationship Id="rId16" Type="http://schemas.openxmlformats.org/officeDocument/2006/relationships/image" Target="../media/image1359.png"/><Relationship Id="rId17" Type="http://schemas.openxmlformats.org/officeDocument/2006/relationships/image" Target="../media/image1337.png"/><Relationship Id="rId18" Type="http://schemas.openxmlformats.org/officeDocument/2006/relationships/image" Target="../media/image1360.png"/><Relationship Id="rId19" Type="http://schemas.openxmlformats.org/officeDocument/2006/relationships/image" Target="../media/image1361.png"/><Relationship Id="rId20" Type="http://schemas.openxmlformats.org/officeDocument/2006/relationships/image" Target="../media/image1362.png"/><Relationship Id="rId21" Type="http://schemas.openxmlformats.org/officeDocument/2006/relationships/image" Target="../media/image1363.png"/><Relationship Id="rId22" Type="http://schemas.openxmlformats.org/officeDocument/2006/relationships/image" Target="../media/image432.png"/><Relationship Id="rId23" Type="http://schemas.openxmlformats.org/officeDocument/2006/relationships/image" Target="../media/image1364.png"/><Relationship Id="rId24" Type="http://schemas.openxmlformats.org/officeDocument/2006/relationships/image" Target="../media/image1365.png"/><Relationship Id="rId25" Type="http://schemas.openxmlformats.org/officeDocument/2006/relationships/image" Target="../media/image1366.png"/><Relationship Id="rId26" Type="http://schemas.openxmlformats.org/officeDocument/2006/relationships/image" Target="../media/image1367.png"/><Relationship Id="rId27" Type="http://schemas.openxmlformats.org/officeDocument/2006/relationships/image" Target="../media/image1368.png"/><Relationship Id="rId28" Type="http://schemas.openxmlformats.org/officeDocument/2006/relationships/image" Target="../media/image1369.png"/><Relationship Id="rId29" Type="http://schemas.openxmlformats.org/officeDocument/2006/relationships/image" Target="../media/image1370.png"/><Relationship Id="rId30" Type="http://schemas.openxmlformats.org/officeDocument/2006/relationships/image" Target="../media/image1371.png"/><Relationship Id="rId31" Type="http://schemas.openxmlformats.org/officeDocument/2006/relationships/image" Target="../media/image1372.png"/><Relationship Id="rId32" Type="http://schemas.openxmlformats.org/officeDocument/2006/relationships/image" Target="../media/image170.png"/><Relationship Id="rId33" Type="http://schemas.openxmlformats.org/officeDocument/2006/relationships/image" Target="../media/image171.png"/><Relationship Id="rId34" Type="http://schemas.openxmlformats.org/officeDocument/2006/relationships/image" Target="../media/image1373.png"/><Relationship Id="rId35" Type="http://schemas.openxmlformats.org/officeDocument/2006/relationships/image" Target="../media/image254.png"/><Relationship Id="rId36" Type="http://schemas.openxmlformats.org/officeDocument/2006/relationships/image" Target="../media/image1374.png"/><Relationship Id="rId37" Type="http://schemas.openxmlformats.org/officeDocument/2006/relationships/image" Target="../media/image173.png"/><Relationship Id="rId38" Type="http://schemas.openxmlformats.org/officeDocument/2006/relationships/image" Target="../media/image1375.png"/><Relationship Id="rId39" Type="http://schemas.openxmlformats.org/officeDocument/2006/relationships/image" Target="../media/image1376.png"/></Relationships>
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Relationship Id="rId3" Type="http://schemas.openxmlformats.org/officeDocument/2006/relationships/image" Target="../media/image4.png"/><Relationship Id="rId4" Type="http://schemas.openxmlformats.org/officeDocument/2006/relationships/image" Target="../media/image5.png"/><Relationship Id="rId5" Type="http://schemas.openxmlformats.org/officeDocument/2006/relationships/image" Target="../media/image6.png"/><Relationship Id="rId6" Type="http://schemas.openxmlformats.org/officeDocument/2006/relationships/image" Target="../media/image7.png"/><Relationship Id="rId7" Type="http://schemas.openxmlformats.org/officeDocument/2006/relationships/image" Target="../media/image8.png"/><Relationship Id="rId8" Type="http://schemas.openxmlformats.org/officeDocument/2006/relationships/image" Target="../media/image1331.png"/><Relationship Id="rId9" Type="http://schemas.openxmlformats.org/officeDocument/2006/relationships/image" Target="../media/image1332.png"/><Relationship Id="rId10" Type="http://schemas.openxmlformats.org/officeDocument/2006/relationships/image" Target="../media/image1377.png"/><Relationship Id="rId11" Type="http://schemas.openxmlformats.org/officeDocument/2006/relationships/image" Target="../media/image1354.png"/><Relationship Id="rId12" Type="http://schemas.openxmlformats.org/officeDocument/2006/relationships/image" Target="../media/image1378.png"/><Relationship Id="rId13" Type="http://schemas.openxmlformats.org/officeDocument/2006/relationships/image" Target="../media/image1379.png"/><Relationship Id="rId14" Type="http://schemas.openxmlformats.org/officeDocument/2006/relationships/image" Target="../media/image1380.png"/><Relationship Id="rId15" Type="http://schemas.openxmlformats.org/officeDocument/2006/relationships/image" Target="../media/image1381.png"/><Relationship Id="rId16" Type="http://schemas.openxmlformats.org/officeDocument/2006/relationships/image" Target="../media/image1382.png"/><Relationship Id="rId17" Type="http://schemas.openxmlformats.org/officeDocument/2006/relationships/image" Target="../media/image1383.png"/><Relationship Id="rId18" Type="http://schemas.openxmlformats.org/officeDocument/2006/relationships/image" Target="../media/image1384.png"/><Relationship Id="rId19" Type="http://schemas.openxmlformats.org/officeDocument/2006/relationships/image" Target="../media/image1385.png"/><Relationship Id="rId20" Type="http://schemas.openxmlformats.org/officeDocument/2006/relationships/image" Target="../media/image1386.png"/><Relationship Id="rId21" Type="http://schemas.openxmlformats.org/officeDocument/2006/relationships/image" Target="../media/image1387.png"/><Relationship Id="rId22" Type="http://schemas.openxmlformats.org/officeDocument/2006/relationships/image" Target="../media/image1388.png"/><Relationship Id="rId23" Type="http://schemas.openxmlformats.org/officeDocument/2006/relationships/image" Target="../media/image1337.png"/><Relationship Id="rId24" Type="http://schemas.openxmlformats.org/officeDocument/2006/relationships/image" Target="../media/image1389.png"/><Relationship Id="rId25" Type="http://schemas.openxmlformats.org/officeDocument/2006/relationships/image" Target="../media/image1390.png"/><Relationship Id="rId26" Type="http://schemas.openxmlformats.org/officeDocument/2006/relationships/image" Target="../media/image1391.png"/><Relationship Id="rId27" Type="http://schemas.openxmlformats.org/officeDocument/2006/relationships/image" Target="../media/image1363.png"/><Relationship Id="rId28" Type="http://schemas.openxmlformats.org/officeDocument/2006/relationships/image" Target="../media/image432.png"/><Relationship Id="rId29" Type="http://schemas.openxmlformats.org/officeDocument/2006/relationships/image" Target="../media/image1364.png"/><Relationship Id="rId30" Type="http://schemas.openxmlformats.org/officeDocument/2006/relationships/image" Target="../media/image1392.png"/><Relationship Id="rId31" Type="http://schemas.openxmlformats.org/officeDocument/2006/relationships/image" Target="../media/image1366.png"/><Relationship Id="rId32" Type="http://schemas.openxmlformats.org/officeDocument/2006/relationships/image" Target="../media/image1393.png"/><Relationship Id="rId33" Type="http://schemas.openxmlformats.org/officeDocument/2006/relationships/image" Target="../media/image1394.png"/><Relationship Id="rId34" Type="http://schemas.openxmlformats.org/officeDocument/2006/relationships/image" Target="../media/image1369.png"/><Relationship Id="rId35" Type="http://schemas.openxmlformats.org/officeDocument/2006/relationships/image" Target="../media/image1395.png"/><Relationship Id="rId36" Type="http://schemas.openxmlformats.org/officeDocument/2006/relationships/image" Target="../media/image1396.png"/><Relationship Id="rId37" Type="http://schemas.openxmlformats.org/officeDocument/2006/relationships/image" Target="../media/image1397.png"/><Relationship Id="rId38" Type="http://schemas.openxmlformats.org/officeDocument/2006/relationships/image" Target="../media/image170.png"/><Relationship Id="rId39" Type="http://schemas.openxmlformats.org/officeDocument/2006/relationships/image" Target="../media/image171.png"/><Relationship Id="rId40" Type="http://schemas.openxmlformats.org/officeDocument/2006/relationships/image" Target="../media/image1398.png"/><Relationship Id="rId41" Type="http://schemas.openxmlformats.org/officeDocument/2006/relationships/image" Target="../media/image254.png"/><Relationship Id="rId42" Type="http://schemas.openxmlformats.org/officeDocument/2006/relationships/image" Target="../media/image1399.png"/><Relationship Id="rId43" Type="http://schemas.openxmlformats.org/officeDocument/2006/relationships/image" Target="../media/image173.png"/><Relationship Id="rId44" Type="http://schemas.openxmlformats.org/officeDocument/2006/relationships/image" Target="../media/image1375.png"/><Relationship Id="rId45" Type="http://schemas.openxmlformats.org/officeDocument/2006/relationships/image" Target="../media/image1400.png"/></Relationships>
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Relationship Id="rId3" Type="http://schemas.openxmlformats.org/officeDocument/2006/relationships/image" Target="../media/image4.png"/><Relationship Id="rId4" Type="http://schemas.openxmlformats.org/officeDocument/2006/relationships/image" Target="../media/image5.png"/><Relationship Id="rId5" Type="http://schemas.openxmlformats.org/officeDocument/2006/relationships/image" Target="../media/image6.png"/><Relationship Id="rId6" Type="http://schemas.openxmlformats.org/officeDocument/2006/relationships/image" Target="../media/image7.png"/><Relationship Id="rId7" Type="http://schemas.openxmlformats.org/officeDocument/2006/relationships/image" Target="../media/image8.png"/><Relationship Id="rId8" Type="http://schemas.openxmlformats.org/officeDocument/2006/relationships/image" Target="../media/image1331.png"/><Relationship Id="rId9" Type="http://schemas.openxmlformats.org/officeDocument/2006/relationships/image" Target="../media/image1332.png"/><Relationship Id="rId10" Type="http://schemas.openxmlformats.org/officeDocument/2006/relationships/image" Target="../media/image1401.png"/><Relationship Id="rId11" Type="http://schemas.openxmlformats.org/officeDocument/2006/relationships/image" Target="../media/image1402.png"/><Relationship Id="rId12" Type="http://schemas.openxmlformats.org/officeDocument/2006/relationships/image" Target="../media/image1403.png"/><Relationship Id="rId13" Type="http://schemas.openxmlformats.org/officeDocument/2006/relationships/image" Target="../media/image1404.png"/><Relationship Id="rId14" Type="http://schemas.openxmlformats.org/officeDocument/2006/relationships/image" Target="../media/image1405.png"/><Relationship Id="rId15" Type="http://schemas.openxmlformats.org/officeDocument/2006/relationships/image" Target="../media/image1406.png"/><Relationship Id="rId16" Type="http://schemas.openxmlformats.org/officeDocument/2006/relationships/image" Target="../media/image1407.png"/><Relationship Id="rId17" Type="http://schemas.openxmlformats.org/officeDocument/2006/relationships/image" Target="../media/image1408.png"/><Relationship Id="rId18" Type="http://schemas.openxmlformats.org/officeDocument/2006/relationships/image" Target="../media/image1409.png"/><Relationship Id="rId19" Type="http://schemas.openxmlformats.org/officeDocument/2006/relationships/image" Target="../media/image1410.png"/><Relationship Id="rId20" Type="http://schemas.openxmlformats.org/officeDocument/2006/relationships/image" Target="../media/image1411.png"/><Relationship Id="rId21" Type="http://schemas.openxmlformats.org/officeDocument/2006/relationships/image" Target="../media/image1412.png"/><Relationship Id="rId22" Type="http://schemas.openxmlformats.org/officeDocument/2006/relationships/image" Target="../media/image1413.png"/><Relationship Id="rId23" Type="http://schemas.openxmlformats.org/officeDocument/2006/relationships/image" Target="../media/image1414.png"/><Relationship Id="rId24" Type="http://schemas.openxmlformats.org/officeDocument/2006/relationships/image" Target="../media/image1415.png"/><Relationship Id="rId25" Type="http://schemas.openxmlformats.org/officeDocument/2006/relationships/image" Target="../media/image1416.png"/><Relationship Id="rId26" Type="http://schemas.openxmlformats.org/officeDocument/2006/relationships/image" Target="../media/image1417.png"/><Relationship Id="rId27" Type="http://schemas.openxmlformats.org/officeDocument/2006/relationships/image" Target="../media/image1337.png"/><Relationship Id="rId28" Type="http://schemas.openxmlformats.org/officeDocument/2006/relationships/image" Target="../media/image1418.png"/><Relationship Id="rId29" Type="http://schemas.openxmlformats.org/officeDocument/2006/relationships/image" Target="../media/image1419.png"/><Relationship Id="rId30" Type="http://schemas.openxmlformats.org/officeDocument/2006/relationships/image" Target="../media/image1420.png"/><Relationship Id="rId31" Type="http://schemas.openxmlformats.org/officeDocument/2006/relationships/image" Target="../media/image1421.png"/><Relationship Id="rId32" Type="http://schemas.openxmlformats.org/officeDocument/2006/relationships/image" Target="../media/image1422.png"/><Relationship Id="rId33" Type="http://schemas.openxmlformats.org/officeDocument/2006/relationships/image" Target="../media/image1423.png"/><Relationship Id="rId34" Type="http://schemas.openxmlformats.org/officeDocument/2006/relationships/image" Target="../media/image1424.png"/><Relationship Id="rId35" Type="http://schemas.openxmlformats.org/officeDocument/2006/relationships/image" Target="../media/image1425.png"/><Relationship Id="rId36" Type="http://schemas.openxmlformats.org/officeDocument/2006/relationships/image" Target="../media/image1426.png"/><Relationship Id="rId37" Type="http://schemas.openxmlformats.org/officeDocument/2006/relationships/image" Target="../media/image1427.png"/><Relationship Id="rId38" Type="http://schemas.openxmlformats.org/officeDocument/2006/relationships/image" Target="../media/image170.png"/><Relationship Id="rId39" Type="http://schemas.openxmlformats.org/officeDocument/2006/relationships/image" Target="../media/image171.png"/><Relationship Id="rId40" Type="http://schemas.openxmlformats.org/officeDocument/2006/relationships/image" Target="../media/image1428.png"/><Relationship Id="rId41" Type="http://schemas.openxmlformats.org/officeDocument/2006/relationships/image" Target="../media/image254.png"/><Relationship Id="rId42" Type="http://schemas.openxmlformats.org/officeDocument/2006/relationships/image" Target="../media/image1429.png"/><Relationship Id="rId43" Type="http://schemas.openxmlformats.org/officeDocument/2006/relationships/image" Target="../media/image173.png"/><Relationship Id="rId44" Type="http://schemas.openxmlformats.org/officeDocument/2006/relationships/image" Target="../media/image1430.png"/><Relationship Id="rId45" Type="http://schemas.openxmlformats.org/officeDocument/2006/relationships/image" Target="../media/image1431.png"/></Relationships>
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Relationship Id="rId3" Type="http://schemas.openxmlformats.org/officeDocument/2006/relationships/image" Target="../media/image4.png"/><Relationship Id="rId4" Type="http://schemas.openxmlformats.org/officeDocument/2006/relationships/image" Target="../media/image5.png"/><Relationship Id="rId5" Type="http://schemas.openxmlformats.org/officeDocument/2006/relationships/image" Target="../media/image6.png"/><Relationship Id="rId6" Type="http://schemas.openxmlformats.org/officeDocument/2006/relationships/image" Target="../media/image7.png"/><Relationship Id="rId7" Type="http://schemas.openxmlformats.org/officeDocument/2006/relationships/image" Target="../media/image8.png"/><Relationship Id="rId8" Type="http://schemas.openxmlformats.org/officeDocument/2006/relationships/image" Target="../media/image1331.png"/><Relationship Id="rId9" Type="http://schemas.openxmlformats.org/officeDocument/2006/relationships/image" Target="../media/image1332.png"/><Relationship Id="rId10" Type="http://schemas.openxmlformats.org/officeDocument/2006/relationships/image" Target="../media/image1432.png"/><Relationship Id="rId11" Type="http://schemas.openxmlformats.org/officeDocument/2006/relationships/image" Target="../media/image1433.png"/><Relationship Id="rId12" Type="http://schemas.openxmlformats.org/officeDocument/2006/relationships/image" Target="../media/image1434.png"/><Relationship Id="rId13" Type="http://schemas.openxmlformats.org/officeDocument/2006/relationships/image" Target="../media/image1435.png"/><Relationship Id="rId14" Type="http://schemas.openxmlformats.org/officeDocument/2006/relationships/image" Target="../media/image1436.png"/><Relationship Id="rId15" Type="http://schemas.openxmlformats.org/officeDocument/2006/relationships/image" Target="../media/image1437.png"/><Relationship Id="rId16" Type="http://schemas.openxmlformats.org/officeDocument/2006/relationships/image" Target="../media/image1438.png"/><Relationship Id="rId17" Type="http://schemas.openxmlformats.org/officeDocument/2006/relationships/image" Target="../media/image1439.png"/><Relationship Id="rId18" Type="http://schemas.openxmlformats.org/officeDocument/2006/relationships/image" Target="../media/image1440.png"/><Relationship Id="rId19" Type="http://schemas.openxmlformats.org/officeDocument/2006/relationships/image" Target="../media/image1441.png"/><Relationship Id="rId20" Type="http://schemas.openxmlformats.org/officeDocument/2006/relationships/image" Target="../media/image1442.png"/><Relationship Id="rId21" Type="http://schemas.openxmlformats.org/officeDocument/2006/relationships/image" Target="../media/image1443.png"/><Relationship Id="rId22" Type="http://schemas.openxmlformats.org/officeDocument/2006/relationships/image" Target="../media/image1444.png"/><Relationship Id="rId23" Type="http://schemas.openxmlformats.org/officeDocument/2006/relationships/image" Target="../media/image170.png"/><Relationship Id="rId24" Type="http://schemas.openxmlformats.org/officeDocument/2006/relationships/image" Target="../media/image171.png"/><Relationship Id="rId25" Type="http://schemas.openxmlformats.org/officeDocument/2006/relationships/image" Target="../media/image1445.png"/><Relationship Id="rId26" Type="http://schemas.openxmlformats.org/officeDocument/2006/relationships/image" Target="../media/image254.png"/><Relationship Id="rId27" Type="http://schemas.openxmlformats.org/officeDocument/2006/relationships/image" Target="../media/image1446.png"/><Relationship Id="rId28" Type="http://schemas.openxmlformats.org/officeDocument/2006/relationships/image" Target="../media/image173.png"/><Relationship Id="rId29" Type="http://schemas.openxmlformats.org/officeDocument/2006/relationships/image" Target="../media/image1447.png"/><Relationship Id="rId30" Type="http://schemas.openxmlformats.org/officeDocument/2006/relationships/image" Target="../media/image1448.png"/></Relationships>
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Relationship Id="rId3" Type="http://schemas.openxmlformats.org/officeDocument/2006/relationships/image" Target="../media/image4.png"/><Relationship Id="rId4" Type="http://schemas.openxmlformats.org/officeDocument/2006/relationships/image" Target="../media/image5.png"/><Relationship Id="rId5" Type="http://schemas.openxmlformats.org/officeDocument/2006/relationships/image" Target="../media/image6.png"/><Relationship Id="rId6" Type="http://schemas.openxmlformats.org/officeDocument/2006/relationships/image" Target="../media/image7.png"/><Relationship Id="rId7" Type="http://schemas.openxmlformats.org/officeDocument/2006/relationships/image" Target="../media/image8.png"/><Relationship Id="rId8" Type="http://schemas.openxmlformats.org/officeDocument/2006/relationships/image" Target="../media/image1331.png"/><Relationship Id="rId9" Type="http://schemas.openxmlformats.org/officeDocument/2006/relationships/image" Target="../media/image1332.png"/><Relationship Id="rId10" Type="http://schemas.openxmlformats.org/officeDocument/2006/relationships/image" Target="../media/image1449.png"/><Relationship Id="rId11" Type="http://schemas.openxmlformats.org/officeDocument/2006/relationships/image" Target="../media/image1450.png"/><Relationship Id="rId12" Type="http://schemas.openxmlformats.org/officeDocument/2006/relationships/image" Target="../media/image1451.png"/><Relationship Id="rId13" Type="http://schemas.openxmlformats.org/officeDocument/2006/relationships/image" Target="../media/image1452.png"/><Relationship Id="rId14" Type="http://schemas.openxmlformats.org/officeDocument/2006/relationships/image" Target="../media/image1453.png"/><Relationship Id="rId15" Type="http://schemas.openxmlformats.org/officeDocument/2006/relationships/image" Target="../media/image1454.png"/><Relationship Id="rId16" Type="http://schemas.openxmlformats.org/officeDocument/2006/relationships/image" Target="../media/image1455.png"/><Relationship Id="rId17" Type="http://schemas.openxmlformats.org/officeDocument/2006/relationships/image" Target="../media/image1456.png"/><Relationship Id="rId18" Type="http://schemas.openxmlformats.org/officeDocument/2006/relationships/image" Target="../media/image1457.png"/><Relationship Id="rId19" Type="http://schemas.openxmlformats.org/officeDocument/2006/relationships/image" Target="../media/image1458.png"/><Relationship Id="rId20" Type="http://schemas.openxmlformats.org/officeDocument/2006/relationships/image" Target="../media/image1459.png"/><Relationship Id="rId21" Type="http://schemas.openxmlformats.org/officeDocument/2006/relationships/image" Target="../media/image1460.png"/><Relationship Id="rId22" Type="http://schemas.openxmlformats.org/officeDocument/2006/relationships/image" Target="../media/image600.png"/><Relationship Id="rId23" Type="http://schemas.openxmlformats.org/officeDocument/2006/relationships/image" Target="../media/image170.png"/><Relationship Id="rId24" Type="http://schemas.openxmlformats.org/officeDocument/2006/relationships/image" Target="../media/image171.png"/><Relationship Id="rId25" Type="http://schemas.openxmlformats.org/officeDocument/2006/relationships/image" Target="../media/image1446.png"/><Relationship Id="rId26" Type="http://schemas.openxmlformats.org/officeDocument/2006/relationships/image" Target="../media/image173.png"/><Relationship Id="rId27" Type="http://schemas.openxmlformats.org/officeDocument/2006/relationships/image" Target="../media/image1461.png"/><Relationship Id="rId28" Type="http://schemas.openxmlformats.org/officeDocument/2006/relationships/image" Target="../media/image1462.png"/></Relationships>
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Relationship Id="rId3" Type="http://schemas.openxmlformats.org/officeDocument/2006/relationships/image" Target="../media/image4.png"/><Relationship Id="rId4" Type="http://schemas.openxmlformats.org/officeDocument/2006/relationships/image" Target="../media/image5.png"/><Relationship Id="rId5" Type="http://schemas.openxmlformats.org/officeDocument/2006/relationships/image" Target="../media/image6.png"/><Relationship Id="rId6" Type="http://schemas.openxmlformats.org/officeDocument/2006/relationships/image" Target="../media/image7.png"/><Relationship Id="rId7" Type="http://schemas.openxmlformats.org/officeDocument/2006/relationships/image" Target="../media/image8.png"/><Relationship Id="rId8" Type="http://schemas.openxmlformats.org/officeDocument/2006/relationships/image" Target="../media/image1463.png"/><Relationship Id="rId9" Type="http://schemas.openxmlformats.org/officeDocument/2006/relationships/image" Target="../media/image1464.png"/><Relationship Id="rId10" Type="http://schemas.openxmlformats.org/officeDocument/2006/relationships/image" Target="../media/image1465.png"/><Relationship Id="rId11" Type="http://schemas.openxmlformats.org/officeDocument/2006/relationships/image" Target="../media/image1466.png"/><Relationship Id="rId12" Type="http://schemas.openxmlformats.org/officeDocument/2006/relationships/image" Target="../media/image1467.png"/><Relationship Id="rId13" Type="http://schemas.openxmlformats.org/officeDocument/2006/relationships/image" Target="../media/image1436.png"/><Relationship Id="rId14" Type="http://schemas.openxmlformats.org/officeDocument/2006/relationships/image" Target="../media/image1468.png"/><Relationship Id="rId15" Type="http://schemas.openxmlformats.org/officeDocument/2006/relationships/image" Target="../media/image822.png"/><Relationship Id="rId16" Type="http://schemas.openxmlformats.org/officeDocument/2006/relationships/image" Target="../media/image1469.png"/><Relationship Id="rId17" Type="http://schemas.openxmlformats.org/officeDocument/2006/relationships/image" Target="../media/image1470.png"/><Relationship Id="rId18" Type="http://schemas.openxmlformats.org/officeDocument/2006/relationships/image" Target="../media/image1471.png"/><Relationship Id="rId19" Type="http://schemas.openxmlformats.org/officeDocument/2006/relationships/image" Target="../media/image1472.png"/><Relationship Id="rId20" Type="http://schemas.openxmlformats.org/officeDocument/2006/relationships/image" Target="../media/image1473.png"/><Relationship Id="rId21" Type="http://schemas.openxmlformats.org/officeDocument/2006/relationships/image" Target="../media/image1474.png"/><Relationship Id="rId22" Type="http://schemas.openxmlformats.org/officeDocument/2006/relationships/image" Target="../media/image1475.png"/><Relationship Id="rId23" Type="http://schemas.openxmlformats.org/officeDocument/2006/relationships/image" Target="../media/image1476.png"/><Relationship Id="rId24" Type="http://schemas.openxmlformats.org/officeDocument/2006/relationships/image" Target="../media/image1477.png"/><Relationship Id="rId25" Type="http://schemas.openxmlformats.org/officeDocument/2006/relationships/image" Target="../media/image1478.png"/><Relationship Id="rId26" Type="http://schemas.openxmlformats.org/officeDocument/2006/relationships/image" Target="../media/image1479.png"/><Relationship Id="rId27" Type="http://schemas.openxmlformats.org/officeDocument/2006/relationships/image" Target="../media/image1480.png"/><Relationship Id="rId28" Type="http://schemas.openxmlformats.org/officeDocument/2006/relationships/image" Target="../media/image1481.png"/><Relationship Id="rId29" Type="http://schemas.openxmlformats.org/officeDocument/2006/relationships/image" Target="../media/image1482.png"/><Relationship Id="rId30" Type="http://schemas.openxmlformats.org/officeDocument/2006/relationships/image" Target="../media/image1483.png"/><Relationship Id="rId31" Type="http://schemas.openxmlformats.org/officeDocument/2006/relationships/image" Target="../media/image1484.png"/><Relationship Id="rId32" Type="http://schemas.openxmlformats.org/officeDocument/2006/relationships/image" Target="../media/image1485.png"/><Relationship Id="rId33" Type="http://schemas.openxmlformats.org/officeDocument/2006/relationships/image" Target="../media/image1486.png"/><Relationship Id="rId34" Type="http://schemas.openxmlformats.org/officeDocument/2006/relationships/image" Target="../media/image1487.png"/><Relationship Id="rId35" Type="http://schemas.openxmlformats.org/officeDocument/2006/relationships/image" Target="../media/image1488.png"/><Relationship Id="rId36" Type="http://schemas.openxmlformats.org/officeDocument/2006/relationships/image" Target="../media/image441.png"/><Relationship Id="rId37" Type="http://schemas.openxmlformats.org/officeDocument/2006/relationships/image" Target="../media/image496.png"/><Relationship Id="rId38" Type="http://schemas.openxmlformats.org/officeDocument/2006/relationships/image" Target="../media/image497.png"/><Relationship Id="rId39" Type="http://schemas.openxmlformats.org/officeDocument/2006/relationships/image" Target="../media/image1489.png"/><Relationship Id="rId40" Type="http://schemas.openxmlformats.org/officeDocument/2006/relationships/image" Target="../media/image1490.png"/><Relationship Id="rId41" Type="http://schemas.openxmlformats.org/officeDocument/2006/relationships/image" Target="../media/image1491.png"/><Relationship Id="rId42" Type="http://schemas.openxmlformats.org/officeDocument/2006/relationships/image" Target="../media/image1492.png"/><Relationship Id="rId43" Type="http://schemas.openxmlformats.org/officeDocument/2006/relationships/image" Target="../media/image1493.png"/><Relationship Id="rId44" Type="http://schemas.openxmlformats.org/officeDocument/2006/relationships/image" Target="../media/image1494.png"/><Relationship Id="rId45" Type="http://schemas.openxmlformats.org/officeDocument/2006/relationships/image" Target="../media/image1495.png"/><Relationship Id="rId46" Type="http://schemas.openxmlformats.org/officeDocument/2006/relationships/image" Target="../media/image1496.png"/><Relationship Id="rId47" Type="http://schemas.openxmlformats.org/officeDocument/2006/relationships/image" Target="../media/image1497.png"/><Relationship Id="rId48" Type="http://schemas.openxmlformats.org/officeDocument/2006/relationships/image" Target="../media/image1498.png"/><Relationship Id="rId49" Type="http://schemas.openxmlformats.org/officeDocument/2006/relationships/image" Target="../media/image1499.png"/><Relationship Id="rId50" Type="http://schemas.openxmlformats.org/officeDocument/2006/relationships/image" Target="../media/image1500.png"/><Relationship Id="rId51" Type="http://schemas.openxmlformats.org/officeDocument/2006/relationships/image" Target="../media/image1501.png"/><Relationship Id="rId52" Type="http://schemas.openxmlformats.org/officeDocument/2006/relationships/image" Target="../media/image1502.png"/><Relationship Id="rId53" Type="http://schemas.openxmlformats.org/officeDocument/2006/relationships/image" Target="../media/image170.png"/><Relationship Id="rId54" Type="http://schemas.openxmlformats.org/officeDocument/2006/relationships/image" Target="../media/image171.png"/><Relationship Id="rId55" Type="http://schemas.openxmlformats.org/officeDocument/2006/relationships/image" Target="../media/image1503.png"/><Relationship Id="rId56" Type="http://schemas.openxmlformats.org/officeDocument/2006/relationships/image" Target="../media/image254.png"/></Relationships>
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Relationship Id="rId3" Type="http://schemas.openxmlformats.org/officeDocument/2006/relationships/image" Target="../media/image4.png"/><Relationship Id="rId4" Type="http://schemas.openxmlformats.org/officeDocument/2006/relationships/image" Target="../media/image5.png"/><Relationship Id="rId5" Type="http://schemas.openxmlformats.org/officeDocument/2006/relationships/image" Target="../media/image6.png"/><Relationship Id="rId6" Type="http://schemas.openxmlformats.org/officeDocument/2006/relationships/image" Target="../media/image7.png"/><Relationship Id="rId7" Type="http://schemas.openxmlformats.org/officeDocument/2006/relationships/image" Target="../media/image8.png"/><Relationship Id="rId8" Type="http://schemas.openxmlformats.org/officeDocument/2006/relationships/image" Target="../media/image1463.png"/><Relationship Id="rId9" Type="http://schemas.openxmlformats.org/officeDocument/2006/relationships/image" Target="../media/image1464.png"/><Relationship Id="rId10" Type="http://schemas.openxmlformats.org/officeDocument/2006/relationships/image" Target="../media/image1504.png"/><Relationship Id="rId11" Type="http://schemas.openxmlformats.org/officeDocument/2006/relationships/image" Target="../media/image1505.png"/><Relationship Id="rId12" Type="http://schemas.openxmlformats.org/officeDocument/2006/relationships/image" Target="../media/image1506.png"/><Relationship Id="rId13" Type="http://schemas.openxmlformats.org/officeDocument/2006/relationships/image" Target="../media/image1507.png"/><Relationship Id="rId14" Type="http://schemas.openxmlformats.org/officeDocument/2006/relationships/image" Target="../media/image1508.png"/><Relationship Id="rId15" Type="http://schemas.openxmlformats.org/officeDocument/2006/relationships/image" Target="../media/image1337.png"/><Relationship Id="rId16" Type="http://schemas.openxmlformats.org/officeDocument/2006/relationships/image" Target="../media/image1509.png"/><Relationship Id="rId17" Type="http://schemas.openxmlformats.org/officeDocument/2006/relationships/image" Target="../media/image1038.png"/><Relationship Id="rId18" Type="http://schemas.openxmlformats.org/officeDocument/2006/relationships/image" Target="../media/image1510.png"/><Relationship Id="rId19" Type="http://schemas.openxmlformats.org/officeDocument/2006/relationships/image" Target="../media/image1511.png"/><Relationship Id="rId20" Type="http://schemas.openxmlformats.org/officeDocument/2006/relationships/image" Target="../media/image1512.png"/><Relationship Id="rId21" Type="http://schemas.openxmlformats.org/officeDocument/2006/relationships/image" Target="../media/image1513.png"/><Relationship Id="rId22" Type="http://schemas.openxmlformats.org/officeDocument/2006/relationships/image" Target="../media/image1514.png"/><Relationship Id="rId23" Type="http://schemas.openxmlformats.org/officeDocument/2006/relationships/image" Target="../media/image1515.png"/><Relationship Id="rId24" Type="http://schemas.openxmlformats.org/officeDocument/2006/relationships/image" Target="../media/image1516.png"/><Relationship Id="rId25" Type="http://schemas.openxmlformats.org/officeDocument/2006/relationships/image" Target="../media/image1517.png"/><Relationship Id="rId26" Type="http://schemas.openxmlformats.org/officeDocument/2006/relationships/image" Target="../media/image1518.png"/><Relationship Id="rId27" Type="http://schemas.openxmlformats.org/officeDocument/2006/relationships/image" Target="../media/image1519.png"/><Relationship Id="rId28" Type="http://schemas.openxmlformats.org/officeDocument/2006/relationships/image" Target="../media/image1520.png"/><Relationship Id="rId29" Type="http://schemas.openxmlformats.org/officeDocument/2006/relationships/image" Target="../media/image1349.png"/><Relationship Id="rId30" Type="http://schemas.openxmlformats.org/officeDocument/2006/relationships/image" Target="../media/image1521.png"/><Relationship Id="rId31" Type="http://schemas.openxmlformats.org/officeDocument/2006/relationships/image" Target="../media/image1522.png"/><Relationship Id="rId32" Type="http://schemas.openxmlformats.org/officeDocument/2006/relationships/image" Target="../media/image1523.png"/><Relationship Id="rId33" Type="http://schemas.openxmlformats.org/officeDocument/2006/relationships/image" Target="../media/image1524.png"/><Relationship Id="rId34" Type="http://schemas.openxmlformats.org/officeDocument/2006/relationships/image" Target="../media/image1525.png"/><Relationship Id="rId35" Type="http://schemas.openxmlformats.org/officeDocument/2006/relationships/image" Target="../media/image1526.png"/><Relationship Id="rId36" Type="http://schemas.openxmlformats.org/officeDocument/2006/relationships/image" Target="../media/image1527.png"/><Relationship Id="rId37" Type="http://schemas.openxmlformats.org/officeDocument/2006/relationships/image" Target="../media/image1528.png"/><Relationship Id="rId38" Type="http://schemas.openxmlformats.org/officeDocument/2006/relationships/image" Target="../media/image1529.png"/><Relationship Id="rId39" Type="http://schemas.openxmlformats.org/officeDocument/2006/relationships/image" Target="../media/image1530.png"/><Relationship Id="rId40" Type="http://schemas.openxmlformats.org/officeDocument/2006/relationships/image" Target="../media/image1531.png"/><Relationship Id="rId41" Type="http://schemas.openxmlformats.org/officeDocument/2006/relationships/image" Target="../media/image1532.png"/><Relationship Id="rId42" Type="http://schemas.openxmlformats.org/officeDocument/2006/relationships/image" Target="../media/image1533.png"/><Relationship Id="rId43" Type="http://schemas.openxmlformats.org/officeDocument/2006/relationships/image" Target="../media/image1534.png"/><Relationship Id="rId44" Type="http://schemas.openxmlformats.org/officeDocument/2006/relationships/image" Target="../media/image1535.png"/><Relationship Id="rId45" Type="http://schemas.openxmlformats.org/officeDocument/2006/relationships/image" Target="../media/image1536.png"/><Relationship Id="rId46" Type="http://schemas.openxmlformats.org/officeDocument/2006/relationships/image" Target="../media/image1385.png"/><Relationship Id="rId47" Type="http://schemas.openxmlformats.org/officeDocument/2006/relationships/image" Target="../media/image1537.png"/><Relationship Id="rId48" Type="http://schemas.openxmlformats.org/officeDocument/2006/relationships/image" Target="../media/image1387.png"/><Relationship Id="rId49" Type="http://schemas.openxmlformats.org/officeDocument/2006/relationships/image" Target="../media/image1538.png"/><Relationship Id="rId50" Type="http://schemas.openxmlformats.org/officeDocument/2006/relationships/image" Target="../media/image170.png"/><Relationship Id="rId51" Type="http://schemas.openxmlformats.org/officeDocument/2006/relationships/image" Target="../media/image171.png"/><Relationship Id="rId52" Type="http://schemas.openxmlformats.org/officeDocument/2006/relationships/image" Target="../media/image1503.png"/><Relationship Id="rId53" Type="http://schemas.openxmlformats.org/officeDocument/2006/relationships/image" Target="../media/image254.png"/><Relationship Id="rId54" Type="http://schemas.openxmlformats.org/officeDocument/2006/relationships/image" Target="../media/image1539.png"/><Relationship Id="rId55" Type="http://schemas.openxmlformats.org/officeDocument/2006/relationships/image" Target="../media/image173.png"/></Relationships>
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Relationship Id="rId3" Type="http://schemas.openxmlformats.org/officeDocument/2006/relationships/image" Target="../media/image4.png"/><Relationship Id="rId4" Type="http://schemas.openxmlformats.org/officeDocument/2006/relationships/image" Target="../media/image5.png"/><Relationship Id="rId5" Type="http://schemas.openxmlformats.org/officeDocument/2006/relationships/image" Target="../media/image6.png"/><Relationship Id="rId6" Type="http://schemas.openxmlformats.org/officeDocument/2006/relationships/image" Target="../media/image7.png"/><Relationship Id="rId7" Type="http://schemas.openxmlformats.org/officeDocument/2006/relationships/image" Target="../media/image8.png"/><Relationship Id="rId8" Type="http://schemas.openxmlformats.org/officeDocument/2006/relationships/image" Target="../media/image1463.png"/><Relationship Id="rId9" Type="http://schemas.openxmlformats.org/officeDocument/2006/relationships/image" Target="../media/image1464.png"/><Relationship Id="rId10" Type="http://schemas.openxmlformats.org/officeDocument/2006/relationships/image" Target="../media/image1540.png"/><Relationship Id="rId11" Type="http://schemas.openxmlformats.org/officeDocument/2006/relationships/image" Target="../media/image1541.png"/><Relationship Id="rId12" Type="http://schemas.openxmlformats.org/officeDocument/2006/relationships/image" Target="../media/image1542.png"/><Relationship Id="rId13" Type="http://schemas.openxmlformats.org/officeDocument/2006/relationships/image" Target="../media/image1507.png"/><Relationship Id="rId14" Type="http://schemas.openxmlformats.org/officeDocument/2006/relationships/image" Target="../media/image1543.png"/><Relationship Id="rId15" Type="http://schemas.openxmlformats.org/officeDocument/2006/relationships/image" Target="../media/image1337.png"/><Relationship Id="rId16" Type="http://schemas.openxmlformats.org/officeDocument/2006/relationships/image" Target="../media/image1509.png"/><Relationship Id="rId17" Type="http://schemas.openxmlformats.org/officeDocument/2006/relationships/image" Target="../media/image1530.png"/><Relationship Id="rId18" Type="http://schemas.openxmlformats.org/officeDocument/2006/relationships/image" Target="../media/image1510.png"/><Relationship Id="rId19" Type="http://schemas.openxmlformats.org/officeDocument/2006/relationships/image" Target="../media/image1544.png"/><Relationship Id="rId20" Type="http://schemas.openxmlformats.org/officeDocument/2006/relationships/image" Target="../media/image1545.png"/><Relationship Id="rId21" Type="http://schemas.openxmlformats.org/officeDocument/2006/relationships/image" Target="../media/image1546.png"/><Relationship Id="rId22" Type="http://schemas.openxmlformats.org/officeDocument/2006/relationships/image" Target="../media/image1547.png"/><Relationship Id="rId23" Type="http://schemas.openxmlformats.org/officeDocument/2006/relationships/image" Target="../media/image1532.png"/><Relationship Id="rId24" Type="http://schemas.openxmlformats.org/officeDocument/2006/relationships/image" Target="../media/image1548.png"/><Relationship Id="rId25" Type="http://schemas.openxmlformats.org/officeDocument/2006/relationships/image" Target="../media/image1516.png"/><Relationship Id="rId26" Type="http://schemas.openxmlformats.org/officeDocument/2006/relationships/image" Target="../media/image1549.png"/><Relationship Id="rId27" Type="http://schemas.openxmlformats.org/officeDocument/2006/relationships/image" Target="../media/image1550.png"/><Relationship Id="rId28" Type="http://schemas.openxmlformats.org/officeDocument/2006/relationships/image" Target="../media/image1519.png"/><Relationship Id="rId29" Type="http://schemas.openxmlformats.org/officeDocument/2006/relationships/image" Target="../media/image1511.png"/><Relationship Id="rId30" Type="http://schemas.openxmlformats.org/officeDocument/2006/relationships/image" Target="../media/image1551.png"/><Relationship Id="rId31" Type="http://schemas.openxmlformats.org/officeDocument/2006/relationships/image" Target="../media/image1552.png"/><Relationship Id="rId32" Type="http://schemas.openxmlformats.org/officeDocument/2006/relationships/image" Target="../media/image1553.png"/><Relationship Id="rId33" Type="http://schemas.openxmlformats.org/officeDocument/2006/relationships/image" Target="../media/image1554.png"/><Relationship Id="rId34" Type="http://schemas.openxmlformats.org/officeDocument/2006/relationships/image" Target="../media/image1555.png"/><Relationship Id="rId35" Type="http://schemas.openxmlformats.org/officeDocument/2006/relationships/image" Target="../media/image1556.png"/><Relationship Id="rId36" Type="http://schemas.openxmlformats.org/officeDocument/2006/relationships/image" Target="../media/image1557.png"/><Relationship Id="rId37" Type="http://schemas.openxmlformats.org/officeDocument/2006/relationships/image" Target="../media/image1536.png"/><Relationship Id="rId38" Type="http://schemas.openxmlformats.org/officeDocument/2006/relationships/image" Target="../media/image1385.png"/><Relationship Id="rId39" Type="http://schemas.openxmlformats.org/officeDocument/2006/relationships/image" Target="../media/image1537.png"/><Relationship Id="rId40" Type="http://schemas.openxmlformats.org/officeDocument/2006/relationships/image" Target="../media/image1387.png"/><Relationship Id="rId41" Type="http://schemas.openxmlformats.org/officeDocument/2006/relationships/image" Target="../media/image1538.png"/><Relationship Id="rId42" Type="http://schemas.openxmlformats.org/officeDocument/2006/relationships/image" Target="../media/image170.png"/><Relationship Id="rId43" Type="http://schemas.openxmlformats.org/officeDocument/2006/relationships/image" Target="../media/image171.png"/><Relationship Id="rId44" Type="http://schemas.openxmlformats.org/officeDocument/2006/relationships/image" Target="../media/image1558.png"/><Relationship Id="rId45" Type="http://schemas.openxmlformats.org/officeDocument/2006/relationships/image" Target="../media/image254.png"/><Relationship Id="rId46" Type="http://schemas.openxmlformats.org/officeDocument/2006/relationships/image" Target="../media/image1559.png"/><Relationship Id="rId47" Type="http://schemas.openxmlformats.org/officeDocument/2006/relationships/image" Target="../media/image173.png"/></Relationships>
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Relationship Id="rId3" Type="http://schemas.openxmlformats.org/officeDocument/2006/relationships/image" Target="../media/image4.png"/><Relationship Id="rId4" Type="http://schemas.openxmlformats.org/officeDocument/2006/relationships/image" Target="../media/image5.png"/><Relationship Id="rId5" Type="http://schemas.openxmlformats.org/officeDocument/2006/relationships/image" Target="../media/image6.png"/><Relationship Id="rId6" Type="http://schemas.openxmlformats.org/officeDocument/2006/relationships/image" Target="../media/image7.png"/><Relationship Id="rId7" Type="http://schemas.openxmlformats.org/officeDocument/2006/relationships/image" Target="../media/image8.png"/><Relationship Id="rId8" Type="http://schemas.openxmlformats.org/officeDocument/2006/relationships/image" Target="../media/image1463.png"/><Relationship Id="rId9" Type="http://schemas.openxmlformats.org/officeDocument/2006/relationships/image" Target="../media/image1464.png"/><Relationship Id="rId10" Type="http://schemas.openxmlformats.org/officeDocument/2006/relationships/image" Target="../media/image1560.png"/><Relationship Id="rId11" Type="http://schemas.openxmlformats.org/officeDocument/2006/relationships/image" Target="../media/image1561.png"/><Relationship Id="rId12" Type="http://schemas.openxmlformats.org/officeDocument/2006/relationships/image" Target="../media/image1562.png"/><Relationship Id="rId13" Type="http://schemas.openxmlformats.org/officeDocument/2006/relationships/image" Target="../media/image1563.png"/><Relationship Id="rId14" Type="http://schemas.openxmlformats.org/officeDocument/2006/relationships/image" Target="../media/image1564.png"/><Relationship Id="rId15" Type="http://schemas.openxmlformats.org/officeDocument/2006/relationships/image" Target="../media/image1565.png"/><Relationship Id="rId16" Type="http://schemas.openxmlformats.org/officeDocument/2006/relationships/image" Target="../media/image1566.png"/><Relationship Id="rId17" Type="http://schemas.openxmlformats.org/officeDocument/2006/relationships/image" Target="../media/image1567.png"/><Relationship Id="rId18" Type="http://schemas.openxmlformats.org/officeDocument/2006/relationships/image" Target="../media/image1568.png"/><Relationship Id="rId19" Type="http://schemas.openxmlformats.org/officeDocument/2006/relationships/image" Target="../media/image1569.png"/><Relationship Id="rId20" Type="http://schemas.openxmlformats.org/officeDocument/2006/relationships/image" Target="../media/image1570.png"/><Relationship Id="rId21" Type="http://schemas.openxmlformats.org/officeDocument/2006/relationships/image" Target="../media/image1571.png"/><Relationship Id="rId22" Type="http://schemas.openxmlformats.org/officeDocument/2006/relationships/image" Target="../media/image1572.png"/><Relationship Id="rId23" Type="http://schemas.openxmlformats.org/officeDocument/2006/relationships/image" Target="../media/image1573.png"/><Relationship Id="rId24" Type="http://schemas.openxmlformats.org/officeDocument/2006/relationships/image" Target="../media/image1574.png"/><Relationship Id="rId25" Type="http://schemas.openxmlformats.org/officeDocument/2006/relationships/image" Target="../media/image1575.png"/><Relationship Id="rId26" Type="http://schemas.openxmlformats.org/officeDocument/2006/relationships/image" Target="../media/image1576.png"/><Relationship Id="rId27" Type="http://schemas.openxmlformats.org/officeDocument/2006/relationships/image" Target="../media/image1577.png"/><Relationship Id="rId28" Type="http://schemas.openxmlformats.org/officeDocument/2006/relationships/image" Target="../media/image1578.png"/><Relationship Id="rId29" Type="http://schemas.openxmlformats.org/officeDocument/2006/relationships/image" Target="../media/image1579.png"/><Relationship Id="rId30" Type="http://schemas.openxmlformats.org/officeDocument/2006/relationships/image" Target="../media/image1580.png"/><Relationship Id="rId31" Type="http://schemas.openxmlformats.org/officeDocument/2006/relationships/image" Target="../media/image1581.png"/><Relationship Id="rId32" Type="http://schemas.openxmlformats.org/officeDocument/2006/relationships/image" Target="../media/image1582.png"/><Relationship Id="rId33" Type="http://schemas.openxmlformats.org/officeDocument/2006/relationships/image" Target="../media/image1583.png"/><Relationship Id="rId34" Type="http://schemas.openxmlformats.org/officeDocument/2006/relationships/image" Target="../media/image1584.png"/><Relationship Id="rId35" Type="http://schemas.openxmlformats.org/officeDocument/2006/relationships/image" Target="../media/image1585.png"/><Relationship Id="rId36" Type="http://schemas.openxmlformats.org/officeDocument/2006/relationships/image" Target="../media/image170.png"/><Relationship Id="rId37" Type="http://schemas.openxmlformats.org/officeDocument/2006/relationships/image" Target="../media/image171.png"/><Relationship Id="rId38" Type="http://schemas.openxmlformats.org/officeDocument/2006/relationships/image" Target="../media/image1586.png"/><Relationship Id="rId39" Type="http://schemas.openxmlformats.org/officeDocument/2006/relationships/image" Target="../media/image254.png"/><Relationship Id="rId40" Type="http://schemas.openxmlformats.org/officeDocument/2006/relationships/image" Target="../media/image1587.png"/><Relationship Id="rId41" Type="http://schemas.openxmlformats.org/officeDocument/2006/relationships/image" Target="../media/image173.png"/></Relationships>
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Relationship Id="rId3" Type="http://schemas.openxmlformats.org/officeDocument/2006/relationships/image" Target="../media/image4.png"/><Relationship Id="rId4" Type="http://schemas.openxmlformats.org/officeDocument/2006/relationships/image" Target="../media/image5.png"/><Relationship Id="rId5" Type="http://schemas.openxmlformats.org/officeDocument/2006/relationships/image" Target="../media/image6.png"/><Relationship Id="rId6" Type="http://schemas.openxmlformats.org/officeDocument/2006/relationships/image" Target="../media/image7.png"/><Relationship Id="rId7" Type="http://schemas.openxmlformats.org/officeDocument/2006/relationships/image" Target="../media/image8.png"/><Relationship Id="rId8" Type="http://schemas.openxmlformats.org/officeDocument/2006/relationships/image" Target="../media/image1463.png"/><Relationship Id="rId9" Type="http://schemas.openxmlformats.org/officeDocument/2006/relationships/image" Target="../media/image1464.png"/><Relationship Id="rId10" Type="http://schemas.openxmlformats.org/officeDocument/2006/relationships/image" Target="../media/image1588.png"/><Relationship Id="rId11" Type="http://schemas.openxmlformats.org/officeDocument/2006/relationships/image" Target="../media/image1589.png"/><Relationship Id="rId12" Type="http://schemas.openxmlformats.org/officeDocument/2006/relationships/image" Target="../media/image1590.png"/><Relationship Id="rId13" Type="http://schemas.openxmlformats.org/officeDocument/2006/relationships/image" Target="../media/image1591.png"/><Relationship Id="rId14" Type="http://schemas.openxmlformats.org/officeDocument/2006/relationships/image" Target="../media/image1592.png"/><Relationship Id="rId15" Type="http://schemas.openxmlformats.org/officeDocument/2006/relationships/image" Target="../media/image1593.png"/><Relationship Id="rId16" Type="http://schemas.openxmlformats.org/officeDocument/2006/relationships/image" Target="../media/image1594.png"/><Relationship Id="rId17" Type="http://schemas.openxmlformats.org/officeDocument/2006/relationships/image" Target="../media/image1595.png"/><Relationship Id="rId18" Type="http://schemas.openxmlformats.org/officeDocument/2006/relationships/image" Target="../media/image1596.png"/><Relationship Id="rId19" Type="http://schemas.openxmlformats.org/officeDocument/2006/relationships/image" Target="../media/image1597.png"/><Relationship Id="rId20" Type="http://schemas.openxmlformats.org/officeDocument/2006/relationships/image" Target="../media/image1598.png"/><Relationship Id="rId21" Type="http://schemas.openxmlformats.org/officeDocument/2006/relationships/image" Target="../media/image1599.png"/><Relationship Id="rId22" Type="http://schemas.openxmlformats.org/officeDocument/2006/relationships/image" Target="../media/image1600.png"/><Relationship Id="rId23" Type="http://schemas.openxmlformats.org/officeDocument/2006/relationships/image" Target="../media/image1601.png"/><Relationship Id="rId24" Type="http://schemas.openxmlformats.org/officeDocument/2006/relationships/image" Target="../media/image1602.png"/><Relationship Id="rId25" Type="http://schemas.openxmlformats.org/officeDocument/2006/relationships/image" Target="../media/image1603.png"/><Relationship Id="rId26" Type="http://schemas.openxmlformats.org/officeDocument/2006/relationships/image" Target="../media/image1604.png"/><Relationship Id="rId27" Type="http://schemas.openxmlformats.org/officeDocument/2006/relationships/image" Target="../media/image1605.png"/><Relationship Id="rId28" Type="http://schemas.openxmlformats.org/officeDocument/2006/relationships/image" Target="../media/image1606.png"/><Relationship Id="rId29" Type="http://schemas.openxmlformats.org/officeDocument/2006/relationships/image" Target="../media/image1607.png"/><Relationship Id="rId30" Type="http://schemas.openxmlformats.org/officeDocument/2006/relationships/image" Target="../media/image1608.png"/><Relationship Id="rId31" Type="http://schemas.openxmlformats.org/officeDocument/2006/relationships/image" Target="../media/image1609.png"/><Relationship Id="rId32" Type="http://schemas.openxmlformats.org/officeDocument/2006/relationships/image" Target="../media/image170.png"/><Relationship Id="rId33" Type="http://schemas.openxmlformats.org/officeDocument/2006/relationships/image" Target="../media/image171.png"/><Relationship Id="rId34" Type="http://schemas.openxmlformats.org/officeDocument/2006/relationships/image" Target="../media/image1610.png"/><Relationship Id="rId35" Type="http://schemas.openxmlformats.org/officeDocument/2006/relationships/image" Target="../media/image254.png"/><Relationship Id="rId36" Type="http://schemas.openxmlformats.org/officeDocument/2006/relationships/image" Target="../media/image1611.png"/><Relationship Id="rId37" Type="http://schemas.openxmlformats.org/officeDocument/2006/relationships/image" Target="../media/image173.png"/></Relationships>
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Relationship Id="rId3" Type="http://schemas.openxmlformats.org/officeDocument/2006/relationships/image" Target="../media/image4.png"/><Relationship Id="rId4" Type="http://schemas.openxmlformats.org/officeDocument/2006/relationships/image" Target="../media/image5.png"/><Relationship Id="rId5" Type="http://schemas.openxmlformats.org/officeDocument/2006/relationships/image" Target="../media/image6.png"/><Relationship Id="rId6" Type="http://schemas.openxmlformats.org/officeDocument/2006/relationships/image" Target="../media/image7.png"/><Relationship Id="rId7" Type="http://schemas.openxmlformats.org/officeDocument/2006/relationships/image" Target="../media/image8.png"/><Relationship Id="rId8" Type="http://schemas.openxmlformats.org/officeDocument/2006/relationships/image" Target="../media/image251.png"/><Relationship Id="rId9" Type="http://schemas.openxmlformats.org/officeDocument/2006/relationships/image" Target="../media/image252.png"/><Relationship Id="rId10" Type="http://schemas.openxmlformats.org/officeDocument/2006/relationships/image" Target="../media/image170.png"/><Relationship Id="rId11" Type="http://schemas.openxmlformats.org/officeDocument/2006/relationships/image" Target="../media/image171.png"/><Relationship Id="rId12" Type="http://schemas.openxmlformats.org/officeDocument/2006/relationships/image" Target="../media/image325.png"/><Relationship Id="rId13" Type="http://schemas.openxmlformats.org/officeDocument/2006/relationships/image" Target="../media/image254.png"/><Relationship Id="rId14" Type="http://schemas.openxmlformats.org/officeDocument/2006/relationships/image" Target="../media/image326.png"/><Relationship Id="rId15" Type="http://schemas.openxmlformats.org/officeDocument/2006/relationships/image" Target="../media/image173.png"/><Relationship Id="rId16" Type="http://schemas.openxmlformats.org/officeDocument/2006/relationships/image" Target="../media/image327.png"/><Relationship Id="rId17" Type="http://schemas.openxmlformats.org/officeDocument/2006/relationships/image" Target="../media/image257.png"/><Relationship Id="rId18" Type="http://schemas.openxmlformats.org/officeDocument/2006/relationships/image" Target="../media/image258.png"/><Relationship Id="rId19" Type="http://schemas.openxmlformats.org/officeDocument/2006/relationships/image" Target="../media/image328.png"/><Relationship Id="rId20" Type="http://schemas.openxmlformats.org/officeDocument/2006/relationships/image" Target="../media/image329.png"/><Relationship Id="rId21" Type="http://schemas.openxmlformats.org/officeDocument/2006/relationships/image" Target="../media/image330.png"/><Relationship Id="rId22" Type="http://schemas.openxmlformats.org/officeDocument/2006/relationships/image" Target="../media/image331.png"/><Relationship Id="rId23" Type="http://schemas.openxmlformats.org/officeDocument/2006/relationships/image" Target="../media/image332.png"/><Relationship Id="rId24" Type="http://schemas.openxmlformats.org/officeDocument/2006/relationships/image" Target="../media/image333.png"/><Relationship Id="rId25" Type="http://schemas.openxmlformats.org/officeDocument/2006/relationships/image" Target="../media/image334.png"/><Relationship Id="rId26" Type="http://schemas.openxmlformats.org/officeDocument/2006/relationships/image" Target="../media/image335.png"/><Relationship Id="rId27" Type="http://schemas.openxmlformats.org/officeDocument/2006/relationships/image" Target="../media/image336.png"/><Relationship Id="rId28" Type="http://schemas.openxmlformats.org/officeDocument/2006/relationships/image" Target="../media/image337.png"/><Relationship Id="rId29" Type="http://schemas.openxmlformats.org/officeDocument/2006/relationships/image" Target="../media/image338.png"/><Relationship Id="rId30" Type="http://schemas.openxmlformats.org/officeDocument/2006/relationships/image" Target="../media/image339.png"/><Relationship Id="rId31" Type="http://schemas.openxmlformats.org/officeDocument/2006/relationships/image" Target="../media/image340.png"/><Relationship Id="rId32" Type="http://schemas.openxmlformats.org/officeDocument/2006/relationships/image" Target="../media/image341.png"/><Relationship Id="rId33" Type="http://schemas.openxmlformats.org/officeDocument/2006/relationships/image" Target="../media/image342.png"/><Relationship Id="rId34" Type="http://schemas.openxmlformats.org/officeDocument/2006/relationships/image" Target="../media/image343.png"/><Relationship Id="rId35" Type="http://schemas.openxmlformats.org/officeDocument/2006/relationships/image" Target="../media/image344.png"/><Relationship Id="rId36" Type="http://schemas.openxmlformats.org/officeDocument/2006/relationships/image" Target="../media/image345.png"/><Relationship Id="rId37" Type="http://schemas.openxmlformats.org/officeDocument/2006/relationships/image" Target="../media/image346.png"/></Relationships>
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Relationship Id="rId3" Type="http://schemas.openxmlformats.org/officeDocument/2006/relationships/image" Target="../media/image4.png"/><Relationship Id="rId4" Type="http://schemas.openxmlformats.org/officeDocument/2006/relationships/image" Target="../media/image5.png"/><Relationship Id="rId5" Type="http://schemas.openxmlformats.org/officeDocument/2006/relationships/image" Target="../media/image6.png"/><Relationship Id="rId6" Type="http://schemas.openxmlformats.org/officeDocument/2006/relationships/image" Target="../media/image7.png"/><Relationship Id="rId7" Type="http://schemas.openxmlformats.org/officeDocument/2006/relationships/image" Target="../media/image8.png"/><Relationship Id="rId8" Type="http://schemas.openxmlformats.org/officeDocument/2006/relationships/image" Target="../media/image1612.png"/><Relationship Id="rId9" Type="http://schemas.openxmlformats.org/officeDocument/2006/relationships/image" Target="../media/image1613.png"/><Relationship Id="rId10" Type="http://schemas.openxmlformats.org/officeDocument/2006/relationships/image" Target="../media/image1614.png"/><Relationship Id="rId11" Type="http://schemas.openxmlformats.org/officeDocument/2006/relationships/image" Target="../media/image1615.png"/><Relationship Id="rId12" Type="http://schemas.openxmlformats.org/officeDocument/2006/relationships/image" Target="../media/image1616.png"/><Relationship Id="rId13" Type="http://schemas.openxmlformats.org/officeDocument/2006/relationships/image" Target="../media/image1617.png"/><Relationship Id="rId14" Type="http://schemas.openxmlformats.org/officeDocument/2006/relationships/image" Target="../media/image775.png"/><Relationship Id="rId15" Type="http://schemas.openxmlformats.org/officeDocument/2006/relationships/image" Target="../media/image1618.png"/><Relationship Id="rId16" Type="http://schemas.openxmlformats.org/officeDocument/2006/relationships/image" Target="../media/image1619.png"/><Relationship Id="rId17" Type="http://schemas.openxmlformats.org/officeDocument/2006/relationships/image" Target="../media/image1620.png"/><Relationship Id="rId18" Type="http://schemas.openxmlformats.org/officeDocument/2006/relationships/image" Target="../media/image1621.png"/><Relationship Id="rId19" Type="http://schemas.openxmlformats.org/officeDocument/2006/relationships/image" Target="../media/image1622.png"/><Relationship Id="rId20" Type="http://schemas.openxmlformats.org/officeDocument/2006/relationships/image" Target="../media/image1623.png"/><Relationship Id="rId21" Type="http://schemas.openxmlformats.org/officeDocument/2006/relationships/image" Target="../media/image1624.png"/><Relationship Id="rId22" Type="http://schemas.openxmlformats.org/officeDocument/2006/relationships/image" Target="../media/image1625.png"/><Relationship Id="rId23" Type="http://schemas.openxmlformats.org/officeDocument/2006/relationships/image" Target="../media/image1626.png"/><Relationship Id="rId24" Type="http://schemas.openxmlformats.org/officeDocument/2006/relationships/image" Target="../media/image1627.png"/><Relationship Id="rId25" Type="http://schemas.openxmlformats.org/officeDocument/2006/relationships/image" Target="../media/image1628.png"/><Relationship Id="rId26" Type="http://schemas.openxmlformats.org/officeDocument/2006/relationships/image" Target="../media/image1629.png"/><Relationship Id="rId27" Type="http://schemas.openxmlformats.org/officeDocument/2006/relationships/image" Target="../media/image1630.png"/><Relationship Id="rId28" Type="http://schemas.openxmlformats.org/officeDocument/2006/relationships/image" Target="../media/image1631.png"/><Relationship Id="rId29" Type="http://schemas.openxmlformats.org/officeDocument/2006/relationships/image" Target="../media/image1632.png"/><Relationship Id="rId30" Type="http://schemas.openxmlformats.org/officeDocument/2006/relationships/image" Target="../media/image1633.png"/><Relationship Id="rId31" Type="http://schemas.openxmlformats.org/officeDocument/2006/relationships/image" Target="../media/image1634.png"/><Relationship Id="rId32" Type="http://schemas.openxmlformats.org/officeDocument/2006/relationships/image" Target="../media/image1635.png"/><Relationship Id="rId33" Type="http://schemas.openxmlformats.org/officeDocument/2006/relationships/image" Target="../media/image1636.png"/><Relationship Id="rId34" Type="http://schemas.openxmlformats.org/officeDocument/2006/relationships/image" Target="../media/image1637.png"/><Relationship Id="rId35" Type="http://schemas.openxmlformats.org/officeDocument/2006/relationships/image" Target="../media/image600.png"/><Relationship Id="rId36" Type="http://schemas.openxmlformats.org/officeDocument/2006/relationships/image" Target="../media/image1638.png"/><Relationship Id="rId37" Type="http://schemas.openxmlformats.org/officeDocument/2006/relationships/image" Target="../media/image1639.png"/><Relationship Id="rId38" Type="http://schemas.openxmlformats.org/officeDocument/2006/relationships/image" Target="../media/image170.png"/><Relationship Id="rId39" Type="http://schemas.openxmlformats.org/officeDocument/2006/relationships/image" Target="../media/image171.png"/><Relationship Id="rId40" Type="http://schemas.openxmlformats.org/officeDocument/2006/relationships/image" Target="../media/image1640.png"/><Relationship Id="rId41" Type="http://schemas.openxmlformats.org/officeDocument/2006/relationships/image" Target="../media/image254.png"/><Relationship Id="rId42" Type="http://schemas.openxmlformats.org/officeDocument/2006/relationships/image" Target="../media/image1641.png"/><Relationship Id="rId43" Type="http://schemas.openxmlformats.org/officeDocument/2006/relationships/image" Target="../media/image173.png"/><Relationship Id="rId44" Type="http://schemas.openxmlformats.org/officeDocument/2006/relationships/image" Target="../media/image1642.png"/><Relationship Id="rId45" Type="http://schemas.openxmlformats.org/officeDocument/2006/relationships/image" Target="../media/image1643.png"/><Relationship Id="rId46" Type="http://schemas.openxmlformats.org/officeDocument/2006/relationships/image" Target="../media/image1644.png"/><Relationship Id="rId47" Type="http://schemas.openxmlformats.org/officeDocument/2006/relationships/image" Target="../media/image1645.png"/></Relationships>
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Relationship Id="rId3" Type="http://schemas.openxmlformats.org/officeDocument/2006/relationships/image" Target="../media/image4.png"/><Relationship Id="rId4" Type="http://schemas.openxmlformats.org/officeDocument/2006/relationships/image" Target="../media/image5.png"/><Relationship Id="rId5" Type="http://schemas.openxmlformats.org/officeDocument/2006/relationships/image" Target="../media/image6.png"/><Relationship Id="rId6" Type="http://schemas.openxmlformats.org/officeDocument/2006/relationships/image" Target="../media/image7.png"/><Relationship Id="rId7" Type="http://schemas.openxmlformats.org/officeDocument/2006/relationships/image" Target="../media/image8.png"/><Relationship Id="rId8" Type="http://schemas.openxmlformats.org/officeDocument/2006/relationships/image" Target="../media/image1612.png"/><Relationship Id="rId9" Type="http://schemas.openxmlformats.org/officeDocument/2006/relationships/image" Target="../media/image1613.png"/><Relationship Id="rId10" Type="http://schemas.openxmlformats.org/officeDocument/2006/relationships/image" Target="../media/image1614.png"/><Relationship Id="rId11" Type="http://schemas.openxmlformats.org/officeDocument/2006/relationships/image" Target="../media/image1646.png"/><Relationship Id="rId12" Type="http://schemas.openxmlformats.org/officeDocument/2006/relationships/image" Target="../media/image1647.png"/><Relationship Id="rId13" Type="http://schemas.openxmlformats.org/officeDocument/2006/relationships/image" Target="../media/image1648.png"/><Relationship Id="rId14" Type="http://schemas.openxmlformats.org/officeDocument/2006/relationships/image" Target="../media/image1649.png"/><Relationship Id="rId15" Type="http://schemas.openxmlformats.org/officeDocument/2006/relationships/image" Target="../media/image1650.png"/><Relationship Id="rId16" Type="http://schemas.openxmlformats.org/officeDocument/2006/relationships/image" Target="../media/image1651.png"/><Relationship Id="rId17" Type="http://schemas.openxmlformats.org/officeDocument/2006/relationships/image" Target="../media/image1652.png"/><Relationship Id="rId18" Type="http://schemas.openxmlformats.org/officeDocument/2006/relationships/image" Target="../media/image1653.png"/><Relationship Id="rId19" Type="http://schemas.openxmlformats.org/officeDocument/2006/relationships/image" Target="../media/image1654.png"/><Relationship Id="rId20" Type="http://schemas.openxmlformats.org/officeDocument/2006/relationships/image" Target="../media/image1037.png"/><Relationship Id="rId21" Type="http://schemas.openxmlformats.org/officeDocument/2006/relationships/image" Target="../media/image1655.png"/><Relationship Id="rId22" Type="http://schemas.openxmlformats.org/officeDocument/2006/relationships/image" Target="../media/image1656.png"/><Relationship Id="rId23" Type="http://schemas.openxmlformats.org/officeDocument/2006/relationships/image" Target="../media/image1657.png"/><Relationship Id="rId24" Type="http://schemas.openxmlformats.org/officeDocument/2006/relationships/image" Target="../media/image1658.png"/><Relationship Id="rId25" Type="http://schemas.openxmlformats.org/officeDocument/2006/relationships/image" Target="../media/image1659.png"/><Relationship Id="rId26" Type="http://schemas.openxmlformats.org/officeDocument/2006/relationships/image" Target="../media/image1660.png"/><Relationship Id="rId27" Type="http://schemas.openxmlformats.org/officeDocument/2006/relationships/image" Target="../media/image1661.png"/><Relationship Id="rId28" Type="http://schemas.openxmlformats.org/officeDocument/2006/relationships/image" Target="../media/image1662.png"/><Relationship Id="rId29" Type="http://schemas.openxmlformats.org/officeDocument/2006/relationships/image" Target="../media/image170.png"/><Relationship Id="rId30" Type="http://schemas.openxmlformats.org/officeDocument/2006/relationships/image" Target="../media/image171.png"/><Relationship Id="rId31" Type="http://schemas.openxmlformats.org/officeDocument/2006/relationships/image" Target="../media/image1663.png"/><Relationship Id="rId32" Type="http://schemas.openxmlformats.org/officeDocument/2006/relationships/image" Target="../media/image254.png"/><Relationship Id="rId33" Type="http://schemas.openxmlformats.org/officeDocument/2006/relationships/image" Target="../media/image1664.png"/><Relationship Id="rId34" Type="http://schemas.openxmlformats.org/officeDocument/2006/relationships/image" Target="../media/image173.png"/></Relationships>
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Relationship Id="rId3" Type="http://schemas.openxmlformats.org/officeDocument/2006/relationships/image" Target="../media/image4.png"/><Relationship Id="rId4" Type="http://schemas.openxmlformats.org/officeDocument/2006/relationships/image" Target="../media/image5.png"/><Relationship Id="rId5" Type="http://schemas.openxmlformats.org/officeDocument/2006/relationships/image" Target="../media/image6.png"/><Relationship Id="rId6" Type="http://schemas.openxmlformats.org/officeDocument/2006/relationships/image" Target="../media/image7.png"/><Relationship Id="rId7" Type="http://schemas.openxmlformats.org/officeDocument/2006/relationships/image" Target="../media/image8.png"/><Relationship Id="rId8" Type="http://schemas.openxmlformats.org/officeDocument/2006/relationships/image" Target="../media/image1612.png"/><Relationship Id="rId9" Type="http://schemas.openxmlformats.org/officeDocument/2006/relationships/image" Target="../media/image1613.png"/><Relationship Id="rId10" Type="http://schemas.openxmlformats.org/officeDocument/2006/relationships/image" Target="../media/image1614.png"/><Relationship Id="rId11" Type="http://schemas.openxmlformats.org/officeDocument/2006/relationships/image" Target="../media/image1665.png"/><Relationship Id="rId12" Type="http://schemas.openxmlformats.org/officeDocument/2006/relationships/image" Target="../media/image441.png"/><Relationship Id="rId13" Type="http://schemas.openxmlformats.org/officeDocument/2006/relationships/image" Target="../media/image1666.png"/><Relationship Id="rId14" Type="http://schemas.openxmlformats.org/officeDocument/2006/relationships/image" Target="../media/image1667.png"/><Relationship Id="rId15" Type="http://schemas.openxmlformats.org/officeDocument/2006/relationships/image" Target="../media/image1668.png"/><Relationship Id="rId16" Type="http://schemas.openxmlformats.org/officeDocument/2006/relationships/image" Target="../media/image1669.png"/><Relationship Id="rId17" Type="http://schemas.openxmlformats.org/officeDocument/2006/relationships/image" Target="../media/image1670.png"/><Relationship Id="rId18" Type="http://schemas.openxmlformats.org/officeDocument/2006/relationships/image" Target="../media/image1671.png"/><Relationship Id="rId19" Type="http://schemas.openxmlformats.org/officeDocument/2006/relationships/image" Target="../media/image1672.png"/><Relationship Id="rId20" Type="http://schemas.openxmlformats.org/officeDocument/2006/relationships/image" Target="../media/image1673.png"/><Relationship Id="rId21" Type="http://schemas.openxmlformats.org/officeDocument/2006/relationships/image" Target="../media/image1674.png"/><Relationship Id="rId22" Type="http://schemas.openxmlformats.org/officeDocument/2006/relationships/image" Target="../media/image1675.png"/><Relationship Id="rId23" Type="http://schemas.openxmlformats.org/officeDocument/2006/relationships/image" Target="../media/image486.png"/><Relationship Id="rId24" Type="http://schemas.openxmlformats.org/officeDocument/2006/relationships/image" Target="../media/image1676.png"/><Relationship Id="rId25" Type="http://schemas.openxmlformats.org/officeDocument/2006/relationships/image" Target="../media/image1677.png"/><Relationship Id="rId26" Type="http://schemas.openxmlformats.org/officeDocument/2006/relationships/image" Target="../media/image1678.png"/><Relationship Id="rId27" Type="http://schemas.openxmlformats.org/officeDocument/2006/relationships/image" Target="../media/image1679.png"/><Relationship Id="rId28" Type="http://schemas.openxmlformats.org/officeDocument/2006/relationships/image" Target="../media/image1680.png"/><Relationship Id="rId29" Type="http://schemas.openxmlformats.org/officeDocument/2006/relationships/image" Target="../media/image1681.png"/><Relationship Id="rId30" Type="http://schemas.openxmlformats.org/officeDocument/2006/relationships/image" Target="../media/image1682.png"/><Relationship Id="rId31" Type="http://schemas.openxmlformats.org/officeDocument/2006/relationships/image" Target="../media/image1650.png"/><Relationship Id="rId32" Type="http://schemas.openxmlformats.org/officeDocument/2006/relationships/image" Target="../media/image1683.png"/><Relationship Id="rId33" Type="http://schemas.openxmlformats.org/officeDocument/2006/relationships/image" Target="../media/image170.png"/><Relationship Id="rId34" Type="http://schemas.openxmlformats.org/officeDocument/2006/relationships/image" Target="../media/image171.png"/><Relationship Id="rId35" Type="http://schemas.openxmlformats.org/officeDocument/2006/relationships/image" Target="../media/image1664.png"/><Relationship Id="rId36" Type="http://schemas.openxmlformats.org/officeDocument/2006/relationships/image" Target="../media/image173.png"/></Relationships>
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Relationship Id="rId3" Type="http://schemas.openxmlformats.org/officeDocument/2006/relationships/image" Target="../media/image4.png"/><Relationship Id="rId4" Type="http://schemas.openxmlformats.org/officeDocument/2006/relationships/image" Target="../media/image5.png"/><Relationship Id="rId5" Type="http://schemas.openxmlformats.org/officeDocument/2006/relationships/image" Target="../media/image6.png"/><Relationship Id="rId6" Type="http://schemas.openxmlformats.org/officeDocument/2006/relationships/image" Target="../media/image7.png"/><Relationship Id="rId7" Type="http://schemas.openxmlformats.org/officeDocument/2006/relationships/image" Target="../media/image8.png"/><Relationship Id="rId8" Type="http://schemas.openxmlformats.org/officeDocument/2006/relationships/image" Target="../media/image1684.png"/><Relationship Id="rId9" Type="http://schemas.openxmlformats.org/officeDocument/2006/relationships/image" Target="../media/image1685.png"/><Relationship Id="rId10" Type="http://schemas.openxmlformats.org/officeDocument/2006/relationships/image" Target="../media/image1686.png"/><Relationship Id="rId11" Type="http://schemas.openxmlformats.org/officeDocument/2006/relationships/image" Target="../media/image1687.png"/><Relationship Id="rId12" Type="http://schemas.openxmlformats.org/officeDocument/2006/relationships/image" Target="../media/image1688.png"/><Relationship Id="rId13" Type="http://schemas.openxmlformats.org/officeDocument/2006/relationships/image" Target="../media/image1689.png"/><Relationship Id="rId14" Type="http://schemas.openxmlformats.org/officeDocument/2006/relationships/image" Target="../media/image1690.png"/><Relationship Id="rId15" Type="http://schemas.openxmlformats.org/officeDocument/2006/relationships/image" Target="../media/image1691.png"/><Relationship Id="rId16" Type="http://schemas.openxmlformats.org/officeDocument/2006/relationships/image" Target="../media/image1692.png"/><Relationship Id="rId17" Type="http://schemas.openxmlformats.org/officeDocument/2006/relationships/image" Target="../media/image1693.png"/><Relationship Id="rId18" Type="http://schemas.openxmlformats.org/officeDocument/2006/relationships/image" Target="../media/image1694.png"/><Relationship Id="rId19" Type="http://schemas.openxmlformats.org/officeDocument/2006/relationships/image" Target="../media/image1695.png"/><Relationship Id="rId20" Type="http://schemas.openxmlformats.org/officeDocument/2006/relationships/image" Target="../media/image1696.png"/><Relationship Id="rId21" Type="http://schemas.openxmlformats.org/officeDocument/2006/relationships/image" Target="../media/image1697.png"/><Relationship Id="rId22" Type="http://schemas.openxmlformats.org/officeDocument/2006/relationships/image" Target="../media/image1698.png"/><Relationship Id="rId23" Type="http://schemas.openxmlformats.org/officeDocument/2006/relationships/image" Target="../media/image1699.png"/><Relationship Id="rId24" Type="http://schemas.openxmlformats.org/officeDocument/2006/relationships/image" Target="../media/image1700.png"/><Relationship Id="rId25" Type="http://schemas.openxmlformats.org/officeDocument/2006/relationships/image" Target="../media/image1701.png"/><Relationship Id="rId26" Type="http://schemas.openxmlformats.org/officeDocument/2006/relationships/image" Target="../media/image1702.png"/><Relationship Id="rId27" Type="http://schemas.openxmlformats.org/officeDocument/2006/relationships/image" Target="../media/image1703.png"/><Relationship Id="rId28" Type="http://schemas.openxmlformats.org/officeDocument/2006/relationships/image" Target="../media/image1704.png"/><Relationship Id="rId29" Type="http://schemas.openxmlformats.org/officeDocument/2006/relationships/image" Target="../media/image1705.png"/><Relationship Id="rId30" Type="http://schemas.openxmlformats.org/officeDocument/2006/relationships/image" Target="../media/image1706.png"/><Relationship Id="rId31" Type="http://schemas.openxmlformats.org/officeDocument/2006/relationships/image" Target="../media/image1707.png"/><Relationship Id="rId32" Type="http://schemas.openxmlformats.org/officeDocument/2006/relationships/image" Target="../media/image1708.png"/><Relationship Id="rId33" Type="http://schemas.openxmlformats.org/officeDocument/2006/relationships/image" Target="../media/image1709.png"/><Relationship Id="rId34" Type="http://schemas.openxmlformats.org/officeDocument/2006/relationships/image" Target="../media/image1710.png"/><Relationship Id="rId35" Type="http://schemas.openxmlformats.org/officeDocument/2006/relationships/image" Target="../media/image1711.png"/><Relationship Id="rId36" Type="http://schemas.openxmlformats.org/officeDocument/2006/relationships/image" Target="../media/image1712.png"/><Relationship Id="rId37" Type="http://schemas.openxmlformats.org/officeDocument/2006/relationships/image" Target="../media/image1713.png"/><Relationship Id="rId38" Type="http://schemas.openxmlformats.org/officeDocument/2006/relationships/image" Target="../media/image1714.png"/><Relationship Id="rId39" Type="http://schemas.openxmlformats.org/officeDocument/2006/relationships/image" Target="../media/image1715.png"/><Relationship Id="rId40" Type="http://schemas.openxmlformats.org/officeDocument/2006/relationships/image" Target="../media/image1716.png"/><Relationship Id="rId41" Type="http://schemas.openxmlformats.org/officeDocument/2006/relationships/image" Target="../media/image170.png"/><Relationship Id="rId42" Type="http://schemas.openxmlformats.org/officeDocument/2006/relationships/image" Target="../media/image171.png"/><Relationship Id="rId43" Type="http://schemas.openxmlformats.org/officeDocument/2006/relationships/image" Target="../media/image1717.png"/><Relationship Id="rId44" Type="http://schemas.openxmlformats.org/officeDocument/2006/relationships/image" Target="../media/image254.png"/></Relationships>
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Relationship Id="rId3" Type="http://schemas.openxmlformats.org/officeDocument/2006/relationships/image" Target="../media/image4.png"/><Relationship Id="rId4" Type="http://schemas.openxmlformats.org/officeDocument/2006/relationships/image" Target="../media/image5.png"/><Relationship Id="rId5" Type="http://schemas.openxmlformats.org/officeDocument/2006/relationships/image" Target="../media/image6.png"/><Relationship Id="rId6" Type="http://schemas.openxmlformats.org/officeDocument/2006/relationships/image" Target="../media/image7.png"/><Relationship Id="rId7" Type="http://schemas.openxmlformats.org/officeDocument/2006/relationships/image" Target="../media/image8.png"/><Relationship Id="rId8" Type="http://schemas.openxmlformats.org/officeDocument/2006/relationships/image" Target="../media/image1684.png"/><Relationship Id="rId9" Type="http://schemas.openxmlformats.org/officeDocument/2006/relationships/image" Target="../media/image1685.png"/><Relationship Id="rId10" Type="http://schemas.openxmlformats.org/officeDocument/2006/relationships/image" Target="../media/image1718.png"/><Relationship Id="rId11" Type="http://schemas.openxmlformats.org/officeDocument/2006/relationships/image" Target="../media/image1719.png"/><Relationship Id="rId12" Type="http://schemas.openxmlformats.org/officeDocument/2006/relationships/image" Target="../media/image1720.png"/><Relationship Id="rId13" Type="http://schemas.openxmlformats.org/officeDocument/2006/relationships/image" Target="../media/image1721.png"/><Relationship Id="rId14" Type="http://schemas.openxmlformats.org/officeDocument/2006/relationships/image" Target="../media/image1722.png"/><Relationship Id="rId15" Type="http://schemas.openxmlformats.org/officeDocument/2006/relationships/image" Target="../media/image1723.png"/><Relationship Id="rId16" Type="http://schemas.openxmlformats.org/officeDocument/2006/relationships/image" Target="../media/image1724.png"/><Relationship Id="rId17" Type="http://schemas.openxmlformats.org/officeDocument/2006/relationships/image" Target="../media/image1725.png"/><Relationship Id="rId18" Type="http://schemas.openxmlformats.org/officeDocument/2006/relationships/image" Target="../media/image1707.png"/><Relationship Id="rId19" Type="http://schemas.openxmlformats.org/officeDocument/2006/relationships/image" Target="../media/image1726.png"/><Relationship Id="rId20" Type="http://schemas.openxmlformats.org/officeDocument/2006/relationships/image" Target="../media/image1727.png"/><Relationship Id="rId21" Type="http://schemas.openxmlformats.org/officeDocument/2006/relationships/image" Target="../media/image1728.png"/><Relationship Id="rId22" Type="http://schemas.openxmlformats.org/officeDocument/2006/relationships/image" Target="../media/image1729.png"/><Relationship Id="rId23" Type="http://schemas.openxmlformats.org/officeDocument/2006/relationships/image" Target="../media/image1730.png"/><Relationship Id="rId24" Type="http://schemas.openxmlformats.org/officeDocument/2006/relationships/image" Target="../media/image1731.png"/><Relationship Id="rId25" Type="http://schemas.openxmlformats.org/officeDocument/2006/relationships/image" Target="../media/image1732.png"/><Relationship Id="rId26" Type="http://schemas.openxmlformats.org/officeDocument/2006/relationships/image" Target="../media/image1700.png"/><Relationship Id="rId27" Type="http://schemas.openxmlformats.org/officeDocument/2006/relationships/image" Target="../media/image1733.png"/><Relationship Id="rId28" Type="http://schemas.openxmlformats.org/officeDocument/2006/relationships/image" Target="../media/image1734.png"/><Relationship Id="rId29" Type="http://schemas.openxmlformats.org/officeDocument/2006/relationships/image" Target="../media/image1735.png"/><Relationship Id="rId30" Type="http://schemas.openxmlformats.org/officeDocument/2006/relationships/image" Target="../media/image1736.png"/><Relationship Id="rId31" Type="http://schemas.openxmlformats.org/officeDocument/2006/relationships/image" Target="../media/image1737.png"/><Relationship Id="rId32" Type="http://schemas.openxmlformats.org/officeDocument/2006/relationships/image" Target="../media/image1738.png"/><Relationship Id="rId33" Type="http://schemas.openxmlformats.org/officeDocument/2006/relationships/image" Target="../media/image1739.png"/><Relationship Id="rId34" Type="http://schemas.openxmlformats.org/officeDocument/2006/relationships/image" Target="../media/image1740.png"/><Relationship Id="rId35" Type="http://schemas.openxmlformats.org/officeDocument/2006/relationships/image" Target="../media/image1741.png"/><Relationship Id="rId36" Type="http://schemas.openxmlformats.org/officeDocument/2006/relationships/image" Target="../media/image1742.png"/><Relationship Id="rId37" Type="http://schemas.openxmlformats.org/officeDocument/2006/relationships/image" Target="../media/image1743.png"/><Relationship Id="rId38" Type="http://schemas.openxmlformats.org/officeDocument/2006/relationships/image" Target="../media/image1744.png"/><Relationship Id="rId39" Type="http://schemas.openxmlformats.org/officeDocument/2006/relationships/image" Target="../media/image1745.png"/><Relationship Id="rId40" Type="http://schemas.openxmlformats.org/officeDocument/2006/relationships/image" Target="../media/image1746.png"/><Relationship Id="rId41" Type="http://schemas.openxmlformats.org/officeDocument/2006/relationships/image" Target="../media/image1747.png"/><Relationship Id="rId42" Type="http://schemas.openxmlformats.org/officeDocument/2006/relationships/image" Target="../media/image1748.png"/><Relationship Id="rId43" Type="http://schemas.openxmlformats.org/officeDocument/2006/relationships/image" Target="../media/image170.png"/><Relationship Id="rId44" Type="http://schemas.openxmlformats.org/officeDocument/2006/relationships/image" Target="../media/image171.png"/><Relationship Id="rId45" Type="http://schemas.openxmlformats.org/officeDocument/2006/relationships/image" Target="../media/image1749.png"/><Relationship Id="rId46" Type="http://schemas.openxmlformats.org/officeDocument/2006/relationships/image" Target="../media/image173.png"/></Relationships>
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Relationship Id="rId3" Type="http://schemas.openxmlformats.org/officeDocument/2006/relationships/image" Target="../media/image4.png"/><Relationship Id="rId4" Type="http://schemas.openxmlformats.org/officeDocument/2006/relationships/image" Target="../media/image5.png"/><Relationship Id="rId5" Type="http://schemas.openxmlformats.org/officeDocument/2006/relationships/image" Target="../media/image6.png"/><Relationship Id="rId6" Type="http://schemas.openxmlformats.org/officeDocument/2006/relationships/image" Target="../media/image7.png"/><Relationship Id="rId7" Type="http://schemas.openxmlformats.org/officeDocument/2006/relationships/image" Target="../media/image8.png"/><Relationship Id="rId8" Type="http://schemas.openxmlformats.org/officeDocument/2006/relationships/image" Target="../media/image1750.png"/><Relationship Id="rId9" Type="http://schemas.openxmlformats.org/officeDocument/2006/relationships/image" Target="../media/image1751.png"/><Relationship Id="rId10" Type="http://schemas.openxmlformats.org/officeDocument/2006/relationships/image" Target="../media/image1752.png"/><Relationship Id="rId11" Type="http://schemas.openxmlformats.org/officeDocument/2006/relationships/image" Target="../media/image1753.png"/><Relationship Id="rId12" Type="http://schemas.openxmlformats.org/officeDocument/2006/relationships/image" Target="../media/image1754.png"/><Relationship Id="rId13" Type="http://schemas.openxmlformats.org/officeDocument/2006/relationships/image" Target="../media/image1037.png"/><Relationship Id="rId14" Type="http://schemas.openxmlformats.org/officeDocument/2006/relationships/image" Target="../media/image1755.png"/><Relationship Id="rId15" Type="http://schemas.openxmlformats.org/officeDocument/2006/relationships/image" Target="../media/image1756.png"/><Relationship Id="rId16" Type="http://schemas.openxmlformats.org/officeDocument/2006/relationships/image" Target="../media/image1757.png"/><Relationship Id="rId17" Type="http://schemas.openxmlformats.org/officeDocument/2006/relationships/image" Target="../media/image1758.png"/><Relationship Id="rId18" Type="http://schemas.openxmlformats.org/officeDocument/2006/relationships/image" Target="../media/image1759.png"/><Relationship Id="rId19" Type="http://schemas.openxmlformats.org/officeDocument/2006/relationships/image" Target="../media/image1760.png"/><Relationship Id="rId20" Type="http://schemas.openxmlformats.org/officeDocument/2006/relationships/image" Target="../media/image170.png"/><Relationship Id="rId21" Type="http://schemas.openxmlformats.org/officeDocument/2006/relationships/image" Target="../media/image171.png"/></Relationships>
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Relationship Id="rId3" Type="http://schemas.openxmlformats.org/officeDocument/2006/relationships/image" Target="../media/image4.png"/><Relationship Id="rId4" Type="http://schemas.openxmlformats.org/officeDocument/2006/relationships/image" Target="../media/image5.png"/><Relationship Id="rId5" Type="http://schemas.openxmlformats.org/officeDocument/2006/relationships/image" Target="../media/image6.png"/><Relationship Id="rId6" Type="http://schemas.openxmlformats.org/officeDocument/2006/relationships/image" Target="../media/image7.png"/><Relationship Id="rId7" Type="http://schemas.openxmlformats.org/officeDocument/2006/relationships/image" Target="../media/image8.png"/><Relationship Id="rId8" Type="http://schemas.openxmlformats.org/officeDocument/2006/relationships/image" Target="../media/image1761.png"/><Relationship Id="rId9" Type="http://schemas.openxmlformats.org/officeDocument/2006/relationships/image" Target="../media/image1762.png"/><Relationship Id="rId10" Type="http://schemas.openxmlformats.org/officeDocument/2006/relationships/image" Target="../media/image1763.png"/><Relationship Id="rId11" Type="http://schemas.openxmlformats.org/officeDocument/2006/relationships/image" Target="../media/image1067.png"/><Relationship Id="rId12" Type="http://schemas.openxmlformats.org/officeDocument/2006/relationships/image" Target="../media/image1467.png"/><Relationship Id="rId13" Type="http://schemas.openxmlformats.org/officeDocument/2006/relationships/image" Target="../media/image1436.png"/><Relationship Id="rId14" Type="http://schemas.openxmlformats.org/officeDocument/2006/relationships/image" Target="../media/image1468.png"/><Relationship Id="rId15" Type="http://schemas.openxmlformats.org/officeDocument/2006/relationships/image" Target="../media/image1469.png"/><Relationship Id="rId16" Type="http://schemas.openxmlformats.org/officeDocument/2006/relationships/image" Target="../media/image1470.png"/><Relationship Id="rId17" Type="http://schemas.openxmlformats.org/officeDocument/2006/relationships/image" Target="../media/image1471.png"/><Relationship Id="rId18" Type="http://schemas.openxmlformats.org/officeDocument/2006/relationships/image" Target="../media/image1472.png"/><Relationship Id="rId19" Type="http://schemas.openxmlformats.org/officeDocument/2006/relationships/image" Target="../media/image1473.png"/><Relationship Id="rId20" Type="http://schemas.openxmlformats.org/officeDocument/2006/relationships/image" Target="../media/image1474.png"/><Relationship Id="rId21" Type="http://schemas.openxmlformats.org/officeDocument/2006/relationships/image" Target="../media/image1475.png"/><Relationship Id="rId22" Type="http://schemas.openxmlformats.org/officeDocument/2006/relationships/image" Target="../media/image1476.png"/><Relationship Id="rId23" Type="http://schemas.openxmlformats.org/officeDocument/2006/relationships/image" Target="../media/image1477.png"/><Relationship Id="rId24" Type="http://schemas.openxmlformats.org/officeDocument/2006/relationships/image" Target="../media/image1764.png"/><Relationship Id="rId25" Type="http://schemas.openxmlformats.org/officeDocument/2006/relationships/image" Target="../media/image1765.png"/><Relationship Id="rId26" Type="http://schemas.openxmlformats.org/officeDocument/2006/relationships/image" Target="../media/image1480.png"/><Relationship Id="rId27" Type="http://schemas.openxmlformats.org/officeDocument/2006/relationships/image" Target="../media/image1481.png"/><Relationship Id="rId28" Type="http://schemas.openxmlformats.org/officeDocument/2006/relationships/image" Target="../media/image1482.png"/><Relationship Id="rId29" Type="http://schemas.openxmlformats.org/officeDocument/2006/relationships/image" Target="../media/image1483.png"/><Relationship Id="rId30" Type="http://schemas.openxmlformats.org/officeDocument/2006/relationships/image" Target="../media/image1484.png"/><Relationship Id="rId31" Type="http://schemas.openxmlformats.org/officeDocument/2006/relationships/image" Target="../media/image1485.png"/><Relationship Id="rId32" Type="http://schemas.openxmlformats.org/officeDocument/2006/relationships/image" Target="../media/image1486.png"/><Relationship Id="rId33" Type="http://schemas.openxmlformats.org/officeDocument/2006/relationships/image" Target="../media/image1487.png"/><Relationship Id="rId34" Type="http://schemas.openxmlformats.org/officeDocument/2006/relationships/image" Target="../media/image1488.png"/><Relationship Id="rId35" Type="http://schemas.openxmlformats.org/officeDocument/2006/relationships/image" Target="../media/image441.png"/><Relationship Id="rId36" Type="http://schemas.openxmlformats.org/officeDocument/2006/relationships/image" Target="../media/image1766.png"/><Relationship Id="rId37" Type="http://schemas.openxmlformats.org/officeDocument/2006/relationships/image" Target="../media/image496.png"/><Relationship Id="rId38" Type="http://schemas.openxmlformats.org/officeDocument/2006/relationships/image" Target="../media/image497.png"/><Relationship Id="rId39" Type="http://schemas.openxmlformats.org/officeDocument/2006/relationships/image" Target="../media/image1767.png"/><Relationship Id="rId40" Type="http://schemas.openxmlformats.org/officeDocument/2006/relationships/image" Target="../media/image1768.png"/><Relationship Id="rId41" Type="http://schemas.openxmlformats.org/officeDocument/2006/relationships/image" Target="../media/image1769.png"/><Relationship Id="rId42" Type="http://schemas.openxmlformats.org/officeDocument/2006/relationships/image" Target="../media/image1770.png"/><Relationship Id="rId43" Type="http://schemas.openxmlformats.org/officeDocument/2006/relationships/image" Target="../media/image1493.png"/><Relationship Id="rId44" Type="http://schemas.openxmlformats.org/officeDocument/2006/relationships/image" Target="../media/image1771.png"/><Relationship Id="rId45" Type="http://schemas.openxmlformats.org/officeDocument/2006/relationships/image" Target="../media/image1772.png"/><Relationship Id="rId46" Type="http://schemas.openxmlformats.org/officeDocument/2006/relationships/image" Target="../media/image1494.png"/><Relationship Id="rId47" Type="http://schemas.openxmlformats.org/officeDocument/2006/relationships/image" Target="../media/image170.png"/><Relationship Id="rId48" Type="http://schemas.openxmlformats.org/officeDocument/2006/relationships/image" Target="../media/image171.png"/><Relationship Id="rId49" Type="http://schemas.openxmlformats.org/officeDocument/2006/relationships/image" Target="../media/image1773.png"/><Relationship Id="rId50" Type="http://schemas.openxmlformats.org/officeDocument/2006/relationships/image" Target="../media/image254.png"/><Relationship Id="rId51" Type="http://schemas.openxmlformats.org/officeDocument/2006/relationships/image" Target="../media/image1774.png"/></Relationships>
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Relationship Id="rId3" Type="http://schemas.openxmlformats.org/officeDocument/2006/relationships/image" Target="../media/image4.png"/><Relationship Id="rId4" Type="http://schemas.openxmlformats.org/officeDocument/2006/relationships/image" Target="../media/image5.png"/><Relationship Id="rId5" Type="http://schemas.openxmlformats.org/officeDocument/2006/relationships/image" Target="../media/image6.png"/><Relationship Id="rId6" Type="http://schemas.openxmlformats.org/officeDocument/2006/relationships/image" Target="../media/image7.png"/><Relationship Id="rId7" Type="http://schemas.openxmlformats.org/officeDocument/2006/relationships/image" Target="../media/image8.png"/><Relationship Id="rId8" Type="http://schemas.openxmlformats.org/officeDocument/2006/relationships/image" Target="../media/image1775.png"/><Relationship Id="rId9" Type="http://schemas.openxmlformats.org/officeDocument/2006/relationships/image" Target="../media/image1776.png"/><Relationship Id="rId10" Type="http://schemas.openxmlformats.org/officeDocument/2006/relationships/image" Target="../media/image1777.png"/><Relationship Id="rId11" Type="http://schemas.openxmlformats.org/officeDocument/2006/relationships/image" Target="../media/image1778.png"/><Relationship Id="rId12" Type="http://schemas.openxmlformats.org/officeDocument/2006/relationships/image" Target="../media/image1779.png"/><Relationship Id="rId13" Type="http://schemas.openxmlformats.org/officeDocument/2006/relationships/image" Target="../media/image1780.png"/><Relationship Id="rId14" Type="http://schemas.openxmlformats.org/officeDocument/2006/relationships/image" Target="../media/image1781.png"/><Relationship Id="rId15" Type="http://schemas.openxmlformats.org/officeDocument/2006/relationships/image" Target="../media/image1782.png"/><Relationship Id="rId16" Type="http://schemas.openxmlformats.org/officeDocument/2006/relationships/image" Target="../media/image1783.png"/><Relationship Id="rId17" Type="http://schemas.openxmlformats.org/officeDocument/2006/relationships/image" Target="../media/image1784.png"/><Relationship Id="rId18" Type="http://schemas.openxmlformats.org/officeDocument/2006/relationships/image" Target="../media/image1785.png"/><Relationship Id="rId19" Type="http://schemas.openxmlformats.org/officeDocument/2006/relationships/image" Target="../media/image1786.png"/><Relationship Id="rId20" Type="http://schemas.openxmlformats.org/officeDocument/2006/relationships/image" Target="../media/image1787.png"/><Relationship Id="rId21" Type="http://schemas.openxmlformats.org/officeDocument/2006/relationships/image" Target="../media/image1788.png"/><Relationship Id="rId22" Type="http://schemas.openxmlformats.org/officeDocument/2006/relationships/image" Target="../media/image1789.png"/><Relationship Id="rId23" Type="http://schemas.openxmlformats.org/officeDocument/2006/relationships/image" Target="../media/image1790.png"/><Relationship Id="rId24" Type="http://schemas.openxmlformats.org/officeDocument/2006/relationships/image" Target="../media/image1791.png"/><Relationship Id="rId25" Type="http://schemas.openxmlformats.org/officeDocument/2006/relationships/image" Target="../media/image170.png"/><Relationship Id="rId26" Type="http://schemas.openxmlformats.org/officeDocument/2006/relationships/image" Target="../media/image171.png"/><Relationship Id="rId27" Type="http://schemas.openxmlformats.org/officeDocument/2006/relationships/image" Target="../media/image1773.png"/><Relationship Id="rId28" Type="http://schemas.openxmlformats.org/officeDocument/2006/relationships/image" Target="../media/image254.png"/><Relationship Id="rId29" Type="http://schemas.openxmlformats.org/officeDocument/2006/relationships/image" Target="../media/image1792.png"/><Relationship Id="rId30" Type="http://schemas.openxmlformats.org/officeDocument/2006/relationships/image" Target="../media/image173.png"/><Relationship Id="rId31" Type="http://schemas.openxmlformats.org/officeDocument/2006/relationships/image" Target="../media/image1793.png"/><Relationship Id="rId32" Type="http://schemas.openxmlformats.org/officeDocument/2006/relationships/image" Target="../media/image1794.png"/><Relationship Id="rId33" Type="http://schemas.openxmlformats.org/officeDocument/2006/relationships/image" Target="../media/image1795.png"/><Relationship Id="rId34" Type="http://schemas.openxmlformats.org/officeDocument/2006/relationships/image" Target="../media/image1796.png"/><Relationship Id="rId35" Type="http://schemas.openxmlformats.org/officeDocument/2006/relationships/image" Target="../media/image1797.png"/><Relationship Id="rId36" Type="http://schemas.openxmlformats.org/officeDocument/2006/relationships/image" Target="../media/image1798.png"/><Relationship Id="rId37" Type="http://schemas.openxmlformats.org/officeDocument/2006/relationships/image" Target="../media/image1799.png"/><Relationship Id="rId38" Type="http://schemas.openxmlformats.org/officeDocument/2006/relationships/image" Target="../media/image1800.png"/><Relationship Id="rId39" Type="http://schemas.openxmlformats.org/officeDocument/2006/relationships/image" Target="../media/image1801.png"/><Relationship Id="rId40" Type="http://schemas.openxmlformats.org/officeDocument/2006/relationships/image" Target="../media/image1802.png"/><Relationship Id="rId41" Type="http://schemas.openxmlformats.org/officeDocument/2006/relationships/image" Target="../media/image1803.png"/><Relationship Id="rId42" Type="http://schemas.openxmlformats.org/officeDocument/2006/relationships/image" Target="../media/image1804.png"/><Relationship Id="rId43" Type="http://schemas.openxmlformats.org/officeDocument/2006/relationships/image" Target="../media/image1805.png"/><Relationship Id="rId44" Type="http://schemas.openxmlformats.org/officeDocument/2006/relationships/image" Target="../media/image1806.png"/><Relationship Id="rId45" Type="http://schemas.openxmlformats.org/officeDocument/2006/relationships/image" Target="../media/image1807.png"/><Relationship Id="rId46" Type="http://schemas.openxmlformats.org/officeDocument/2006/relationships/image" Target="../media/image1808.png"/><Relationship Id="rId47" Type="http://schemas.openxmlformats.org/officeDocument/2006/relationships/image" Target="../media/image1809.png"/><Relationship Id="rId48" Type="http://schemas.openxmlformats.org/officeDocument/2006/relationships/image" Target="../media/image1810.png"/><Relationship Id="rId49" Type="http://schemas.openxmlformats.org/officeDocument/2006/relationships/image" Target="../media/image1811.png"/><Relationship Id="rId50" Type="http://schemas.openxmlformats.org/officeDocument/2006/relationships/image" Target="../media/image1761.png"/><Relationship Id="rId51" Type="http://schemas.openxmlformats.org/officeDocument/2006/relationships/image" Target="../media/image1762.png"/></Relationships>
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Relationship Id="rId3" Type="http://schemas.openxmlformats.org/officeDocument/2006/relationships/image" Target="../media/image4.png"/><Relationship Id="rId4" Type="http://schemas.openxmlformats.org/officeDocument/2006/relationships/image" Target="../media/image5.png"/><Relationship Id="rId5" Type="http://schemas.openxmlformats.org/officeDocument/2006/relationships/image" Target="../media/image6.png"/><Relationship Id="rId6" Type="http://schemas.openxmlformats.org/officeDocument/2006/relationships/image" Target="../media/image7.png"/><Relationship Id="rId7" Type="http://schemas.openxmlformats.org/officeDocument/2006/relationships/image" Target="../media/image8.png"/><Relationship Id="rId8" Type="http://schemas.openxmlformats.org/officeDocument/2006/relationships/image" Target="../media/image1761.png"/><Relationship Id="rId9" Type="http://schemas.openxmlformats.org/officeDocument/2006/relationships/image" Target="../media/image1812.png"/><Relationship Id="rId10" Type="http://schemas.openxmlformats.org/officeDocument/2006/relationships/image" Target="../media/image1813.png"/><Relationship Id="rId11" Type="http://schemas.openxmlformats.org/officeDocument/2006/relationships/image" Target="../media/image1814.png"/><Relationship Id="rId12" Type="http://schemas.openxmlformats.org/officeDocument/2006/relationships/image" Target="../media/image1815.png"/><Relationship Id="rId13" Type="http://schemas.openxmlformats.org/officeDocument/2006/relationships/image" Target="../media/image1816.png"/><Relationship Id="rId14" Type="http://schemas.openxmlformats.org/officeDocument/2006/relationships/image" Target="../media/image1817.png"/><Relationship Id="rId15" Type="http://schemas.openxmlformats.org/officeDocument/2006/relationships/image" Target="../media/image1818.png"/><Relationship Id="rId16" Type="http://schemas.openxmlformats.org/officeDocument/2006/relationships/image" Target="../media/image1819.png"/><Relationship Id="rId17" Type="http://schemas.openxmlformats.org/officeDocument/2006/relationships/image" Target="../media/image600.png"/><Relationship Id="rId18" Type="http://schemas.openxmlformats.org/officeDocument/2006/relationships/image" Target="../media/image1820.png"/><Relationship Id="rId19" Type="http://schemas.openxmlformats.org/officeDocument/2006/relationships/image" Target="../media/image1821.png"/><Relationship Id="rId20" Type="http://schemas.openxmlformats.org/officeDocument/2006/relationships/image" Target="../media/image1822.png"/><Relationship Id="rId21" Type="http://schemas.openxmlformats.org/officeDocument/2006/relationships/image" Target="../media/image1823.png"/><Relationship Id="rId22" Type="http://schemas.openxmlformats.org/officeDocument/2006/relationships/image" Target="../media/image170.png"/><Relationship Id="rId23" Type="http://schemas.openxmlformats.org/officeDocument/2006/relationships/image" Target="../media/image171.png"/><Relationship Id="rId24" Type="http://schemas.openxmlformats.org/officeDocument/2006/relationships/image" Target="../media/image1792.png"/><Relationship Id="rId25" Type="http://schemas.openxmlformats.org/officeDocument/2006/relationships/image" Target="../media/image173.png"/><Relationship Id="rId26" Type="http://schemas.openxmlformats.org/officeDocument/2006/relationships/image" Target="../media/image1824.png"/><Relationship Id="rId27" Type="http://schemas.openxmlformats.org/officeDocument/2006/relationships/image" Target="../media/image1825.png"/><Relationship Id="rId28" Type="http://schemas.openxmlformats.org/officeDocument/2006/relationships/image" Target="../media/image1826.png"/><Relationship Id="rId29" Type="http://schemas.openxmlformats.org/officeDocument/2006/relationships/image" Target="../media/image1827.png"/><Relationship Id="rId30" Type="http://schemas.openxmlformats.org/officeDocument/2006/relationships/image" Target="../media/image1828.png"/><Relationship Id="rId31" Type="http://schemas.openxmlformats.org/officeDocument/2006/relationships/image" Target="../media/image1829.png"/><Relationship Id="rId32" Type="http://schemas.openxmlformats.org/officeDocument/2006/relationships/image" Target="../media/image1830.png"/><Relationship Id="rId33" Type="http://schemas.openxmlformats.org/officeDocument/2006/relationships/image" Target="../media/image1831.png"/><Relationship Id="rId34" Type="http://schemas.openxmlformats.org/officeDocument/2006/relationships/image" Target="../media/image1832.png"/><Relationship Id="rId35" Type="http://schemas.openxmlformats.org/officeDocument/2006/relationships/image" Target="../media/image1833.png"/><Relationship Id="rId36" Type="http://schemas.openxmlformats.org/officeDocument/2006/relationships/image" Target="../media/image1834.png"/><Relationship Id="rId37" Type="http://schemas.openxmlformats.org/officeDocument/2006/relationships/image" Target="../media/image1835.png"/><Relationship Id="rId38" Type="http://schemas.openxmlformats.org/officeDocument/2006/relationships/image" Target="../media/image1836.png"/><Relationship Id="rId39" Type="http://schemas.openxmlformats.org/officeDocument/2006/relationships/image" Target="../media/image1837.png"/><Relationship Id="rId40" Type="http://schemas.openxmlformats.org/officeDocument/2006/relationships/image" Target="../media/image1838.png"/><Relationship Id="rId41" Type="http://schemas.openxmlformats.org/officeDocument/2006/relationships/image" Target="../media/image1839.png"/><Relationship Id="rId42" Type="http://schemas.openxmlformats.org/officeDocument/2006/relationships/image" Target="../media/image1840.png"/><Relationship Id="rId43" Type="http://schemas.openxmlformats.org/officeDocument/2006/relationships/image" Target="../media/image1841.png"/><Relationship Id="rId44" Type="http://schemas.openxmlformats.org/officeDocument/2006/relationships/image" Target="../media/image1842.png"/><Relationship Id="rId45" Type="http://schemas.openxmlformats.org/officeDocument/2006/relationships/image" Target="../media/image1843.png"/><Relationship Id="rId46" Type="http://schemas.openxmlformats.org/officeDocument/2006/relationships/image" Target="../media/image1844.png"/><Relationship Id="rId47" Type="http://schemas.openxmlformats.org/officeDocument/2006/relationships/image" Target="../media/image1845.png"/><Relationship Id="rId48" Type="http://schemas.openxmlformats.org/officeDocument/2006/relationships/image" Target="../media/image1846.png"/><Relationship Id="rId49" Type="http://schemas.openxmlformats.org/officeDocument/2006/relationships/image" Target="../media/image1847.png"/><Relationship Id="rId50" Type="http://schemas.openxmlformats.org/officeDocument/2006/relationships/image" Target="../media/image1848.png"/><Relationship Id="rId51" Type="http://schemas.openxmlformats.org/officeDocument/2006/relationships/image" Target="../media/image1849.png"/><Relationship Id="rId52" Type="http://schemas.openxmlformats.org/officeDocument/2006/relationships/image" Target="../media/image1850.png"/><Relationship Id="rId53" Type="http://schemas.openxmlformats.org/officeDocument/2006/relationships/image" Target="../media/image1851.png"/><Relationship Id="rId54" Type="http://schemas.openxmlformats.org/officeDocument/2006/relationships/image" Target="../media/image1852.png"/><Relationship Id="rId55" Type="http://schemas.openxmlformats.org/officeDocument/2006/relationships/image" Target="../media/image1853.png"/><Relationship Id="rId56" Type="http://schemas.openxmlformats.org/officeDocument/2006/relationships/image" Target="../media/image1854.png"/><Relationship Id="rId57" Type="http://schemas.openxmlformats.org/officeDocument/2006/relationships/image" Target="../media/image1855.png"/><Relationship Id="rId58" Type="http://schemas.openxmlformats.org/officeDocument/2006/relationships/image" Target="../media/image1856.png"/><Relationship Id="rId59" Type="http://schemas.openxmlformats.org/officeDocument/2006/relationships/image" Target="../media/image1857.png"/><Relationship Id="rId60" Type="http://schemas.openxmlformats.org/officeDocument/2006/relationships/image" Target="../media/image1858.png"/><Relationship Id="rId61" Type="http://schemas.openxmlformats.org/officeDocument/2006/relationships/image" Target="../media/image1859.png"/><Relationship Id="rId62" Type="http://schemas.openxmlformats.org/officeDocument/2006/relationships/image" Target="../media/image1860.png"/><Relationship Id="rId63" Type="http://schemas.openxmlformats.org/officeDocument/2006/relationships/image" Target="../media/image1861.png"/></Relationships>
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Relationship Id="rId3" Type="http://schemas.openxmlformats.org/officeDocument/2006/relationships/image" Target="../media/image4.png"/><Relationship Id="rId4" Type="http://schemas.openxmlformats.org/officeDocument/2006/relationships/image" Target="../media/image5.png"/><Relationship Id="rId5" Type="http://schemas.openxmlformats.org/officeDocument/2006/relationships/image" Target="../media/image6.png"/><Relationship Id="rId6" Type="http://schemas.openxmlformats.org/officeDocument/2006/relationships/image" Target="../media/image7.png"/><Relationship Id="rId7" Type="http://schemas.openxmlformats.org/officeDocument/2006/relationships/image" Target="../media/image8.png"/><Relationship Id="rId8" Type="http://schemas.openxmlformats.org/officeDocument/2006/relationships/image" Target="../media/image1862.png"/><Relationship Id="rId9" Type="http://schemas.openxmlformats.org/officeDocument/2006/relationships/image" Target="../media/image1863.png"/><Relationship Id="rId10" Type="http://schemas.openxmlformats.org/officeDocument/2006/relationships/image" Target="../media/image600.png"/><Relationship Id="rId11" Type="http://schemas.openxmlformats.org/officeDocument/2006/relationships/image" Target="../media/image1864.png"/><Relationship Id="rId12" Type="http://schemas.openxmlformats.org/officeDocument/2006/relationships/image" Target="../media/image1865.png"/><Relationship Id="rId13" Type="http://schemas.openxmlformats.org/officeDocument/2006/relationships/image" Target="../media/image1758.png"/><Relationship Id="rId14" Type="http://schemas.openxmlformats.org/officeDocument/2006/relationships/image" Target="../media/image1866.png"/><Relationship Id="rId15" Type="http://schemas.openxmlformats.org/officeDocument/2006/relationships/image" Target="../media/image1867.png"/><Relationship Id="rId16" Type="http://schemas.openxmlformats.org/officeDocument/2006/relationships/image" Target="../media/image1868.png"/><Relationship Id="rId17" Type="http://schemas.openxmlformats.org/officeDocument/2006/relationships/image" Target="../media/image1869.png"/><Relationship Id="rId18" Type="http://schemas.openxmlformats.org/officeDocument/2006/relationships/image" Target="../media/image1870.png"/><Relationship Id="rId19" Type="http://schemas.openxmlformats.org/officeDocument/2006/relationships/image" Target="../media/image1871.png"/><Relationship Id="rId20" Type="http://schemas.openxmlformats.org/officeDocument/2006/relationships/image" Target="../media/image1872.png"/><Relationship Id="rId21" Type="http://schemas.openxmlformats.org/officeDocument/2006/relationships/image" Target="../media/image1873.png"/><Relationship Id="rId22" Type="http://schemas.openxmlformats.org/officeDocument/2006/relationships/image" Target="../media/image1874.png"/><Relationship Id="rId23" Type="http://schemas.openxmlformats.org/officeDocument/2006/relationships/image" Target="../media/image1875.png"/><Relationship Id="rId24" Type="http://schemas.openxmlformats.org/officeDocument/2006/relationships/image" Target="../media/image1876.png"/><Relationship Id="rId25" Type="http://schemas.openxmlformats.org/officeDocument/2006/relationships/image" Target="../media/image1877.png"/><Relationship Id="rId26" Type="http://schemas.openxmlformats.org/officeDocument/2006/relationships/image" Target="../media/image1878.png"/><Relationship Id="rId27" Type="http://schemas.openxmlformats.org/officeDocument/2006/relationships/image" Target="../media/image1879.png"/><Relationship Id="rId28" Type="http://schemas.openxmlformats.org/officeDocument/2006/relationships/image" Target="../media/image1880.png"/><Relationship Id="rId29" Type="http://schemas.openxmlformats.org/officeDocument/2006/relationships/image" Target="../media/image1881.png"/><Relationship Id="rId30" Type="http://schemas.openxmlformats.org/officeDocument/2006/relationships/image" Target="../media/image1882.png"/><Relationship Id="rId31" Type="http://schemas.openxmlformats.org/officeDocument/2006/relationships/image" Target="../media/image1883.png"/><Relationship Id="rId32" Type="http://schemas.openxmlformats.org/officeDocument/2006/relationships/image" Target="../media/image170.png"/><Relationship Id="rId33" Type="http://schemas.openxmlformats.org/officeDocument/2006/relationships/image" Target="../media/image171.png"/><Relationship Id="rId34" Type="http://schemas.openxmlformats.org/officeDocument/2006/relationships/image" Target="../media/image1884.png"/><Relationship Id="rId35" Type="http://schemas.openxmlformats.org/officeDocument/2006/relationships/image" Target="../media/image254.png"/><Relationship Id="rId36" Type="http://schemas.openxmlformats.org/officeDocument/2006/relationships/image" Target="../media/image1885.png"/><Relationship Id="rId37" Type="http://schemas.openxmlformats.org/officeDocument/2006/relationships/image" Target="../media/image1886.png"/></Relationships>
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Relationship Id="rId3" Type="http://schemas.openxmlformats.org/officeDocument/2006/relationships/image" Target="../media/image4.png"/><Relationship Id="rId4" Type="http://schemas.openxmlformats.org/officeDocument/2006/relationships/image" Target="../media/image5.png"/><Relationship Id="rId5" Type="http://schemas.openxmlformats.org/officeDocument/2006/relationships/image" Target="../media/image6.png"/><Relationship Id="rId6" Type="http://schemas.openxmlformats.org/officeDocument/2006/relationships/image" Target="../media/image7.png"/><Relationship Id="rId7" Type="http://schemas.openxmlformats.org/officeDocument/2006/relationships/image" Target="../media/image8.png"/><Relationship Id="rId8" Type="http://schemas.openxmlformats.org/officeDocument/2006/relationships/image" Target="../media/image347.png"/><Relationship Id="rId9" Type="http://schemas.openxmlformats.org/officeDocument/2006/relationships/image" Target="../media/image348.png"/><Relationship Id="rId10" Type="http://schemas.openxmlformats.org/officeDocument/2006/relationships/image" Target="../media/image349.png"/><Relationship Id="rId11" Type="http://schemas.openxmlformats.org/officeDocument/2006/relationships/image" Target="../media/image350.png"/><Relationship Id="rId12" Type="http://schemas.openxmlformats.org/officeDocument/2006/relationships/image" Target="../media/image351.png"/><Relationship Id="rId13" Type="http://schemas.openxmlformats.org/officeDocument/2006/relationships/image" Target="../media/image352.png"/><Relationship Id="rId14" Type="http://schemas.openxmlformats.org/officeDocument/2006/relationships/image" Target="../media/image353.png"/><Relationship Id="rId15" Type="http://schemas.openxmlformats.org/officeDocument/2006/relationships/image" Target="../media/image354.png"/><Relationship Id="rId16" Type="http://schemas.openxmlformats.org/officeDocument/2006/relationships/image" Target="../media/image355.png"/><Relationship Id="rId17" Type="http://schemas.openxmlformats.org/officeDocument/2006/relationships/image" Target="../media/image356.png"/><Relationship Id="rId18" Type="http://schemas.openxmlformats.org/officeDocument/2006/relationships/image" Target="../media/image357.png"/><Relationship Id="rId19" Type="http://schemas.openxmlformats.org/officeDocument/2006/relationships/image" Target="../media/image358.png"/><Relationship Id="rId20" Type="http://schemas.openxmlformats.org/officeDocument/2006/relationships/image" Target="../media/image359.png"/><Relationship Id="rId21" Type="http://schemas.openxmlformats.org/officeDocument/2006/relationships/image" Target="../media/image360.png"/><Relationship Id="rId22" Type="http://schemas.openxmlformats.org/officeDocument/2006/relationships/image" Target="../media/image361.png"/><Relationship Id="rId23" Type="http://schemas.openxmlformats.org/officeDocument/2006/relationships/image" Target="../media/image362.png"/><Relationship Id="rId24" Type="http://schemas.openxmlformats.org/officeDocument/2006/relationships/image" Target="../media/image363.png"/><Relationship Id="rId25" Type="http://schemas.openxmlformats.org/officeDocument/2006/relationships/image" Target="../media/image170.png"/><Relationship Id="rId26" Type="http://schemas.openxmlformats.org/officeDocument/2006/relationships/image" Target="../media/image171.png"/><Relationship Id="rId27" Type="http://schemas.openxmlformats.org/officeDocument/2006/relationships/image" Target="../media/image326.png"/><Relationship Id="rId28" Type="http://schemas.openxmlformats.org/officeDocument/2006/relationships/image" Target="../media/image173.png"/></Relationships>
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Relationship Id="rId3" Type="http://schemas.openxmlformats.org/officeDocument/2006/relationships/image" Target="../media/image4.png"/><Relationship Id="rId4" Type="http://schemas.openxmlformats.org/officeDocument/2006/relationships/image" Target="../media/image5.png"/><Relationship Id="rId5" Type="http://schemas.openxmlformats.org/officeDocument/2006/relationships/image" Target="../media/image6.png"/><Relationship Id="rId6" Type="http://schemas.openxmlformats.org/officeDocument/2006/relationships/image" Target="../media/image7.png"/><Relationship Id="rId7" Type="http://schemas.openxmlformats.org/officeDocument/2006/relationships/image" Target="../media/image8.png"/><Relationship Id="rId8" Type="http://schemas.openxmlformats.org/officeDocument/2006/relationships/image" Target="../media/image1887.png"/><Relationship Id="rId9" Type="http://schemas.openxmlformats.org/officeDocument/2006/relationships/image" Target="../media/image1885.png"/><Relationship Id="rId10" Type="http://schemas.openxmlformats.org/officeDocument/2006/relationships/image" Target="../media/image1886.png"/><Relationship Id="rId11" Type="http://schemas.openxmlformats.org/officeDocument/2006/relationships/image" Target="../media/image1888.png"/><Relationship Id="rId12" Type="http://schemas.openxmlformats.org/officeDocument/2006/relationships/image" Target="../media/image1889.png"/><Relationship Id="rId13" Type="http://schemas.openxmlformats.org/officeDocument/2006/relationships/image" Target="../media/image1890.png"/><Relationship Id="rId14" Type="http://schemas.openxmlformats.org/officeDocument/2006/relationships/image" Target="../media/image1891.png"/><Relationship Id="rId15" Type="http://schemas.openxmlformats.org/officeDocument/2006/relationships/image" Target="../media/image1892.png"/><Relationship Id="rId16" Type="http://schemas.openxmlformats.org/officeDocument/2006/relationships/image" Target="../media/image1893.png"/><Relationship Id="rId17" Type="http://schemas.openxmlformats.org/officeDocument/2006/relationships/image" Target="../media/image1894.png"/><Relationship Id="rId18" Type="http://schemas.openxmlformats.org/officeDocument/2006/relationships/image" Target="../media/image1895.png"/><Relationship Id="rId19" Type="http://schemas.openxmlformats.org/officeDocument/2006/relationships/image" Target="../media/image1896.png"/><Relationship Id="rId20" Type="http://schemas.openxmlformats.org/officeDocument/2006/relationships/image" Target="../media/image1897.png"/><Relationship Id="rId21" Type="http://schemas.openxmlformats.org/officeDocument/2006/relationships/image" Target="../media/image1898.png"/><Relationship Id="rId22" Type="http://schemas.openxmlformats.org/officeDocument/2006/relationships/image" Target="../media/image1899.png"/><Relationship Id="rId23" Type="http://schemas.openxmlformats.org/officeDocument/2006/relationships/image" Target="../media/image1900.png"/><Relationship Id="rId24" Type="http://schemas.openxmlformats.org/officeDocument/2006/relationships/image" Target="../media/image1901.png"/><Relationship Id="rId25" Type="http://schemas.openxmlformats.org/officeDocument/2006/relationships/image" Target="../media/image1902.png"/><Relationship Id="rId26" Type="http://schemas.openxmlformats.org/officeDocument/2006/relationships/image" Target="../media/image1903.png"/><Relationship Id="rId27" Type="http://schemas.openxmlformats.org/officeDocument/2006/relationships/image" Target="../media/image1904.png"/><Relationship Id="rId28" Type="http://schemas.openxmlformats.org/officeDocument/2006/relationships/image" Target="../media/image1905.png"/><Relationship Id="rId29" Type="http://schemas.openxmlformats.org/officeDocument/2006/relationships/image" Target="../media/image1906.png"/><Relationship Id="rId30" Type="http://schemas.openxmlformats.org/officeDocument/2006/relationships/image" Target="../media/image1907.png"/><Relationship Id="rId31" Type="http://schemas.openxmlformats.org/officeDocument/2006/relationships/image" Target="../media/image1908.png"/><Relationship Id="rId32" Type="http://schemas.openxmlformats.org/officeDocument/2006/relationships/image" Target="../media/image1909.png"/><Relationship Id="rId33" Type="http://schemas.openxmlformats.org/officeDocument/2006/relationships/image" Target="../media/image1910.png"/><Relationship Id="rId34" Type="http://schemas.openxmlformats.org/officeDocument/2006/relationships/image" Target="../media/image1911.png"/><Relationship Id="rId35" Type="http://schemas.openxmlformats.org/officeDocument/2006/relationships/image" Target="../media/image1912.png"/><Relationship Id="rId36" Type="http://schemas.openxmlformats.org/officeDocument/2006/relationships/image" Target="../media/image1629.png"/><Relationship Id="rId37" Type="http://schemas.openxmlformats.org/officeDocument/2006/relationships/image" Target="../media/image1913.png"/><Relationship Id="rId38" Type="http://schemas.openxmlformats.org/officeDocument/2006/relationships/image" Target="../media/image600.png"/><Relationship Id="rId39" Type="http://schemas.openxmlformats.org/officeDocument/2006/relationships/image" Target="../media/image1914.png"/><Relationship Id="rId40" Type="http://schemas.openxmlformats.org/officeDocument/2006/relationships/image" Target="../media/image1915.png"/><Relationship Id="rId41" Type="http://schemas.openxmlformats.org/officeDocument/2006/relationships/image" Target="../media/image1916.png"/><Relationship Id="rId42" Type="http://schemas.openxmlformats.org/officeDocument/2006/relationships/image" Target="../media/image1917.png"/><Relationship Id="rId43" Type="http://schemas.openxmlformats.org/officeDocument/2006/relationships/image" Target="../media/image1918.png"/><Relationship Id="rId44" Type="http://schemas.openxmlformats.org/officeDocument/2006/relationships/image" Target="../media/image1919.png"/><Relationship Id="rId45" Type="http://schemas.openxmlformats.org/officeDocument/2006/relationships/image" Target="../media/image1920.png"/><Relationship Id="rId46" Type="http://schemas.openxmlformats.org/officeDocument/2006/relationships/image" Target="../media/image1921.png"/><Relationship Id="rId47" Type="http://schemas.openxmlformats.org/officeDocument/2006/relationships/image" Target="../media/image1922.png"/><Relationship Id="rId48" Type="http://schemas.openxmlformats.org/officeDocument/2006/relationships/image" Target="../media/image170.png"/><Relationship Id="rId49" Type="http://schemas.openxmlformats.org/officeDocument/2006/relationships/image" Target="../media/image171.png"/><Relationship Id="rId50" Type="http://schemas.openxmlformats.org/officeDocument/2006/relationships/image" Target="../media/image1884.png"/><Relationship Id="rId51" Type="http://schemas.openxmlformats.org/officeDocument/2006/relationships/image" Target="../media/image254.png"/><Relationship Id="rId52" Type="http://schemas.openxmlformats.org/officeDocument/2006/relationships/image" Target="../media/image1923.png"/><Relationship Id="rId53" Type="http://schemas.openxmlformats.org/officeDocument/2006/relationships/image" Target="../media/image173.png"/><Relationship Id="rId54" Type="http://schemas.openxmlformats.org/officeDocument/2006/relationships/image" Target="../media/image1862.png"/></Relationships>
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Relationship Id="rId3" Type="http://schemas.openxmlformats.org/officeDocument/2006/relationships/image" Target="../media/image4.png"/><Relationship Id="rId4" Type="http://schemas.openxmlformats.org/officeDocument/2006/relationships/image" Target="../media/image5.png"/><Relationship Id="rId5" Type="http://schemas.openxmlformats.org/officeDocument/2006/relationships/image" Target="../media/image6.png"/><Relationship Id="rId6" Type="http://schemas.openxmlformats.org/officeDocument/2006/relationships/image" Target="../media/image7.png"/><Relationship Id="rId7" Type="http://schemas.openxmlformats.org/officeDocument/2006/relationships/image" Target="../media/image8.png"/><Relationship Id="rId8" Type="http://schemas.openxmlformats.org/officeDocument/2006/relationships/image" Target="../media/image1887.png"/><Relationship Id="rId9" Type="http://schemas.openxmlformats.org/officeDocument/2006/relationships/image" Target="../media/image1924.png"/><Relationship Id="rId10" Type="http://schemas.openxmlformats.org/officeDocument/2006/relationships/image" Target="../media/image486.png"/><Relationship Id="rId11" Type="http://schemas.openxmlformats.org/officeDocument/2006/relationships/image" Target="../media/image1925.png"/><Relationship Id="rId12" Type="http://schemas.openxmlformats.org/officeDocument/2006/relationships/image" Target="../media/image1926.png"/><Relationship Id="rId13" Type="http://schemas.openxmlformats.org/officeDocument/2006/relationships/image" Target="../media/image1927.png"/><Relationship Id="rId14" Type="http://schemas.openxmlformats.org/officeDocument/2006/relationships/image" Target="../media/image1928.png"/><Relationship Id="rId15" Type="http://schemas.openxmlformats.org/officeDocument/2006/relationships/image" Target="../media/image441.png"/><Relationship Id="rId16" Type="http://schemas.openxmlformats.org/officeDocument/2006/relationships/image" Target="../media/image1929.png"/><Relationship Id="rId17" Type="http://schemas.openxmlformats.org/officeDocument/2006/relationships/image" Target="../media/image1930.png"/><Relationship Id="rId18" Type="http://schemas.openxmlformats.org/officeDocument/2006/relationships/image" Target="../media/image1931.png"/><Relationship Id="rId19" Type="http://schemas.openxmlformats.org/officeDocument/2006/relationships/image" Target="../media/image1932.png"/><Relationship Id="rId20" Type="http://schemas.openxmlformats.org/officeDocument/2006/relationships/image" Target="../media/image1933.png"/><Relationship Id="rId21" Type="http://schemas.openxmlformats.org/officeDocument/2006/relationships/image" Target="../media/image1934.png"/><Relationship Id="rId22" Type="http://schemas.openxmlformats.org/officeDocument/2006/relationships/image" Target="../media/image1935.png"/><Relationship Id="rId23" Type="http://schemas.openxmlformats.org/officeDocument/2006/relationships/image" Target="../media/image1936.png"/><Relationship Id="rId24" Type="http://schemas.openxmlformats.org/officeDocument/2006/relationships/image" Target="../media/image1937.png"/><Relationship Id="rId25" Type="http://schemas.openxmlformats.org/officeDocument/2006/relationships/image" Target="../media/image1938.png"/><Relationship Id="rId26" Type="http://schemas.openxmlformats.org/officeDocument/2006/relationships/image" Target="../media/image1939.png"/><Relationship Id="rId27" Type="http://schemas.openxmlformats.org/officeDocument/2006/relationships/image" Target="../media/image1940.png"/><Relationship Id="rId28" Type="http://schemas.openxmlformats.org/officeDocument/2006/relationships/image" Target="../media/image1941.png"/><Relationship Id="rId29" Type="http://schemas.openxmlformats.org/officeDocument/2006/relationships/image" Target="../media/image170.png"/><Relationship Id="rId30" Type="http://schemas.openxmlformats.org/officeDocument/2006/relationships/image" Target="../media/image171.png"/><Relationship Id="rId31" Type="http://schemas.openxmlformats.org/officeDocument/2006/relationships/image" Target="../media/image1942.png"/><Relationship Id="rId32" Type="http://schemas.openxmlformats.org/officeDocument/2006/relationships/image" Target="../media/image254.png"/><Relationship Id="rId33" Type="http://schemas.openxmlformats.org/officeDocument/2006/relationships/image" Target="../media/image1943.png"/><Relationship Id="rId34" Type="http://schemas.openxmlformats.org/officeDocument/2006/relationships/image" Target="../media/image173.png"/><Relationship Id="rId35" Type="http://schemas.openxmlformats.org/officeDocument/2006/relationships/image" Target="../media/image1885.png"/><Relationship Id="rId36" Type="http://schemas.openxmlformats.org/officeDocument/2006/relationships/image" Target="../media/image1886.png"/></Relationships>
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Relationship Id="rId3" Type="http://schemas.openxmlformats.org/officeDocument/2006/relationships/image" Target="../media/image4.png"/><Relationship Id="rId4" Type="http://schemas.openxmlformats.org/officeDocument/2006/relationships/image" Target="../media/image5.png"/><Relationship Id="rId5" Type="http://schemas.openxmlformats.org/officeDocument/2006/relationships/image" Target="../media/image6.png"/><Relationship Id="rId6" Type="http://schemas.openxmlformats.org/officeDocument/2006/relationships/image" Target="../media/image7.png"/><Relationship Id="rId7" Type="http://schemas.openxmlformats.org/officeDocument/2006/relationships/image" Target="../media/image8.png"/><Relationship Id="rId8" Type="http://schemas.openxmlformats.org/officeDocument/2006/relationships/image" Target="../media/image1887.png"/><Relationship Id="rId9" Type="http://schemas.openxmlformats.org/officeDocument/2006/relationships/image" Target="../media/image1885.png"/><Relationship Id="rId10" Type="http://schemas.openxmlformats.org/officeDocument/2006/relationships/image" Target="../media/image1886.png"/><Relationship Id="rId11" Type="http://schemas.openxmlformats.org/officeDocument/2006/relationships/image" Target="../media/image1944.png"/><Relationship Id="rId12" Type="http://schemas.openxmlformats.org/officeDocument/2006/relationships/image" Target="../media/image1945.png"/><Relationship Id="rId13" Type="http://schemas.openxmlformats.org/officeDocument/2006/relationships/image" Target="../media/image1946.png"/><Relationship Id="rId14" Type="http://schemas.openxmlformats.org/officeDocument/2006/relationships/image" Target="../media/image1947.png"/><Relationship Id="rId15" Type="http://schemas.openxmlformats.org/officeDocument/2006/relationships/image" Target="../media/image1888.png"/><Relationship Id="rId16" Type="http://schemas.openxmlformats.org/officeDocument/2006/relationships/image" Target="../media/image1889.png"/><Relationship Id="rId17" Type="http://schemas.openxmlformats.org/officeDocument/2006/relationships/image" Target="../media/image490.png"/><Relationship Id="rId18" Type="http://schemas.openxmlformats.org/officeDocument/2006/relationships/image" Target="../media/image1948.png"/><Relationship Id="rId19" Type="http://schemas.openxmlformats.org/officeDocument/2006/relationships/image" Target="../media/image1949.png"/><Relationship Id="rId20" Type="http://schemas.openxmlformats.org/officeDocument/2006/relationships/image" Target="../media/image1950.png"/><Relationship Id="rId21" Type="http://schemas.openxmlformats.org/officeDocument/2006/relationships/image" Target="../media/image1951.png"/><Relationship Id="rId22" Type="http://schemas.openxmlformats.org/officeDocument/2006/relationships/image" Target="../media/image1952.png"/><Relationship Id="rId23" Type="http://schemas.openxmlformats.org/officeDocument/2006/relationships/image" Target="../media/image495.png"/><Relationship Id="rId24" Type="http://schemas.openxmlformats.org/officeDocument/2006/relationships/image" Target="../media/image496.png"/><Relationship Id="rId25" Type="http://schemas.openxmlformats.org/officeDocument/2006/relationships/image" Target="../media/image1953.png"/><Relationship Id="rId26" Type="http://schemas.openxmlformats.org/officeDocument/2006/relationships/image" Target="../media/image1954.png"/><Relationship Id="rId27" Type="http://schemas.openxmlformats.org/officeDocument/2006/relationships/image" Target="../media/image1955.png"/><Relationship Id="rId28" Type="http://schemas.openxmlformats.org/officeDocument/2006/relationships/image" Target="../media/image825.png"/><Relationship Id="rId29" Type="http://schemas.openxmlformats.org/officeDocument/2006/relationships/image" Target="../media/image1956.png"/><Relationship Id="rId30" Type="http://schemas.openxmlformats.org/officeDocument/2006/relationships/image" Target="../media/image1957.png"/><Relationship Id="rId31" Type="http://schemas.openxmlformats.org/officeDocument/2006/relationships/image" Target="../media/image1958.png"/><Relationship Id="rId32" Type="http://schemas.openxmlformats.org/officeDocument/2006/relationships/image" Target="../media/image1959.png"/><Relationship Id="rId33" Type="http://schemas.openxmlformats.org/officeDocument/2006/relationships/image" Target="../media/image1960.png"/><Relationship Id="rId34" Type="http://schemas.openxmlformats.org/officeDocument/2006/relationships/image" Target="../media/image170.png"/><Relationship Id="rId35" Type="http://schemas.openxmlformats.org/officeDocument/2006/relationships/image" Target="../media/image171.png"/><Relationship Id="rId36" Type="http://schemas.openxmlformats.org/officeDocument/2006/relationships/image" Target="../media/image1961.png"/><Relationship Id="rId37" Type="http://schemas.openxmlformats.org/officeDocument/2006/relationships/image" Target="../media/image254.png"/><Relationship Id="rId38" Type="http://schemas.openxmlformats.org/officeDocument/2006/relationships/image" Target="../media/image1962.png"/><Relationship Id="rId39" Type="http://schemas.openxmlformats.org/officeDocument/2006/relationships/image" Target="../media/image173.png"/></Relationships>
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Relationship Id="rId3" Type="http://schemas.openxmlformats.org/officeDocument/2006/relationships/image" Target="../media/image4.png"/><Relationship Id="rId4" Type="http://schemas.openxmlformats.org/officeDocument/2006/relationships/image" Target="../media/image5.png"/><Relationship Id="rId5" Type="http://schemas.openxmlformats.org/officeDocument/2006/relationships/image" Target="../media/image6.png"/><Relationship Id="rId6" Type="http://schemas.openxmlformats.org/officeDocument/2006/relationships/image" Target="../media/image7.png"/><Relationship Id="rId7" Type="http://schemas.openxmlformats.org/officeDocument/2006/relationships/image" Target="../media/image8.png"/><Relationship Id="rId8" Type="http://schemas.openxmlformats.org/officeDocument/2006/relationships/image" Target="../media/image1887.png"/><Relationship Id="rId9" Type="http://schemas.openxmlformats.org/officeDocument/2006/relationships/image" Target="../media/image1885.png"/><Relationship Id="rId10" Type="http://schemas.openxmlformats.org/officeDocument/2006/relationships/image" Target="../media/image1886.png"/><Relationship Id="rId11" Type="http://schemas.openxmlformats.org/officeDocument/2006/relationships/image" Target="../media/image1963.png"/><Relationship Id="rId12" Type="http://schemas.openxmlformats.org/officeDocument/2006/relationships/image" Target="../media/image1037.png"/><Relationship Id="rId13" Type="http://schemas.openxmlformats.org/officeDocument/2006/relationships/image" Target="../media/image1964.png"/><Relationship Id="rId14" Type="http://schemas.openxmlformats.org/officeDocument/2006/relationships/image" Target="../media/image1965.png"/><Relationship Id="rId15" Type="http://schemas.openxmlformats.org/officeDocument/2006/relationships/image" Target="../media/image1966.png"/><Relationship Id="rId16" Type="http://schemas.openxmlformats.org/officeDocument/2006/relationships/image" Target="../media/image1967.png"/><Relationship Id="rId17" Type="http://schemas.openxmlformats.org/officeDocument/2006/relationships/image" Target="../media/image1968.png"/><Relationship Id="rId18" Type="http://schemas.openxmlformats.org/officeDocument/2006/relationships/image" Target="../media/image1969.png"/><Relationship Id="rId19" Type="http://schemas.openxmlformats.org/officeDocument/2006/relationships/image" Target="../media/image1337.png"/><Relationship Id="rId20" Type="http://schemas.openxmlformats.org/officeDocument/2006/relationships/image" Target="../media/image1970.png"/><Relationship Id="rId21" Type="http://schemas.openxmlformats.org/officeDocument/2006/relationships/image" Target="../media/image1971.png"/><Relationship Id="rId22" Type="http://schemas.openxmlformats.org/officeDocument/2006/relationships/image" Target="../media/image1972.png"/><Relationship Id="rId23" Type="http://schemas.openxmlformats.org/officeDocument/2006/relationships/image" Target="../media/image1973.png"/><Relationship Id="rId24" Type="http://schemas.openxmlformats.org/officeDocument/2006/relationships/image" Target="../media/image1974.png"/><Relationship Id="rId25" Type="http://schemas.openxmlformats.org/officeDocument/2006/relationships/image" Target="../media/image1975.png"/><Relationship Id="rId26" Type="http://schemas.openxmlformats.org/officeDocument/2006/relationships/image" Target="../media/image1976.png"/><Relationship Id="rId27" Type="http://schemas.openxmlformats.org/officeDocument/2006/relationships/image" Target="../media/image1977.png"/><Relationship Id="rId28" Type="http://schemas.openxmlformats.org/officeDocument/2006/relationships/image" Target="../media/image1978.png"/><Relationship Id="rId29" Type="http://schemas.openxmlformats.org/officeDocument/2006/relationships/image" Target="../media/image1979.png"/><Relationship Id="rId30" Type="http://schemas.openxmlformats.org/officeDocument/2006/relationships/image" Target="../media/image1980.png"/><Relationship Id="rId31" Type="http://schemas.openxmlformats.org/officeDocument/2006/relationships/image" Target="../media/image1981.png"/><Relationship Id="rId32" Type="http://schemas.openxmlformats.org/officeDocument/2006/relationships/image" Target="../media/image1982.png"/><Relationship Id="rId33" Type="http://schemas.openxmlformats.org/officeDocument/2006/relationships/image" Target="../media/image170.png"/><Relationship Id="rId34" Type="http://schemas.openxmlformats.org/officeDocument/2006/relationships/image" Target="../media/image171.png"/><Relationship Id="rId35" Type="http://schemas.openxmlformats.org/officeDocument/2006/relationships/image" Target="../media/image1983.png"/><Relationship Id="rId36" Type="http://schemas.openxmlformats.org/officeDocument/2006/relationships/image" Target="../media/image254.png"/><Relationship Id="rId37" Type="http://schemas.openxmlformats.org/officeDocument/2006/relationships/image" Target="../media/image1984.png"/><Relationship Id="rId38" Type="http://schemas.openxmlformats.org/officeDocument/2006/relationships/image" Target="../media/image173.png"/><Relationship Id="rId39" Type="http://schemas.openxmlformats.org/officeDocument/2006/relationships/image" Target="../media/image1985.png"/></Relationships>
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Relationship Id="rId3" Type="http://schemas.openxmlformats.org/officeDocument/2006/relationships/image" Target="../media/image4.png"/><Relationship Id="rId4" Type="http://schemas.openxmlformats.org/officeDocument/2006/relationships/image" Target="../media/image5.png"/><Relationship Id="rId5" Type="http://schemas.openxmlformats.org/officeDocument/2006/relationships/image" Target="../media/image6.png"/><Relationship Id="rId6" Type="http://schemas.openxmlformats.org/officeDocument/2006/relationships/image" Target="../media/image7.png"/><Relationship Id="rId7" Type="http://schemas.openxmlformats.org/officeDocument/2006/relationships/image" Target="../media/image8.png"/><Relationship Id="rId8" Type="http://schemas.openxmlformats.org/officeDocument/2006/relationships/image" Target="../media/image1985.png"/><Relationship Id="rId9" Type="http://schemas.openxmlformats.org/officeDocument/2006/relationships/image" Target="../media/image1986.png"/><Relationship Id="rId10" Type="http://schemas.openxmlformats.org/officeDocument/2006/relationships/image" Target="../media/image1987.png"/><Relationship Id="rId11" Type="http://schemas.openxmlformats.org/officeDocument/2006/relationships/image" Target="../media/image1888.png"/><Relationship Id="rId12" Type="http://schemas.openxmlformats.org/officeDocument/2006/relationships/image" Target="../media/image1889.png"/><Relationship Id="rId13" Type="http://schemas.openxmlformats.org/officeDocument/2006/relationships/image" Target="../media/image1914.png"/><Relationship Id="rId14" Type="http://schemas.openxmlformats.org/officeDocument/2006/relationships/image" Target="../media/image1988.png"/><Relationship Id="rId15" Type="http://schemas.openxmlformats.org/officeDocument/2006/relationships/image" Target="../media/image1989.png"/><Relationship Id="rId16" Type="http://schemas.openxmlformats.org/officeDocument/2006/relationships/image" Target="../media/image1990.png"/><Relationship Id="rId17" Type="http://schemas.openxmlformats.org/officeDocument/2006/relationships/image" Target="../media/image1991.png"/><Relationship Id="rId18" Type="http://schemas.openxmlformats.org/officeDocument/2006/relationships/image" Target="../media/image1919.png"/><Relationship Id="rId19" Type="http://schemas.openxmlformats.org/officeDocument/2006/relationships/image" Target="../media/image1896.png"/><Relationship Id="rId20" Type="http://schemas.openxmlformats.org/officeDocument/2006/relationships/image" Target="../media/image1897.png"/><Relationship Id="rId21" Type="http://schemas.openxmlformats.org/officeDocument/2006/relationships/image" Target="../media/image1992.png"/><Relationship Id="rId22" Type="http://schemas.openxmlformats.org/officeDocument/2006/relationships/image" Target="../media/image1993.png"/><Relationship Id="rId23" Type="http://schemas.openxmlformats.org/officeDocument/2006/relationships/image" Target="../media/image1903.png"/><Relationship Id="rId24" Type="http://schemas.openxmlformats.org/officeDocument/2006/relationships/image" Target="../media/image1994.png"/><Relationship Id="rId25" Type="http://schemas.openxmlformats.org/officeDocument/2006/relationships/image" Target="../media/image1995.png"/><Relationship Id="rId26" Type="http://schemas.openxmlformats.org/officeDocument/2006/relationships/image" Target="../media/image1996.png"/><Relationship Id="rId27" Type="http://schemas.openxmlformats.org/officeDocument/2006/relationships/image" Target="../media/image1997.png"/><Relationship Id="rId28" Type="http://schemas.openxmlformats.org/officeDocument/2006/relationships/image" Target="../media/image1998.png"/><Relationship Id="rId29" Type="http://schemas.openxmlformats.org/officeDocument/2006/relationships/image" Target="../media/image1758.png"/><Relationship Id="rId30" Type="http://schemas.openxmlformats.org/officeDocument/2006/relationships/image" Target="../media/image1999.png"/><Relationship Id="rId31" Type="http://schemas.openxmlformats.org/officeDocument/2006/relationships/image" Target="../media/image170.png"/><Relationship Id="rId32" Type="http://schemas.openxmlformats.org/officeDocument/2006/relationships/image" Target="../media/image171.png"/><Relationship Id="rId33" Type="http://schemas.openxmlformats.org/officeDocument/2006/relationships/image" Target="../media/image2000.png"/><Relationship Id="rId34" Type="http://schemas.openxmlformats.org/officeDocument/2006/relationships/image" Target="../media/image254.png"/><Relationship Id="rId35" Type="http://schemas.openxmlformats.org/officeDocument/2006/relationships/image" Target="../media/image2001.png"/><Relationship Id="rId36" Type="http://schemas.openxmlformats.org/officeDocument/2006/relationships/image" Target="../media/image173.png"/></Relationships>
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Relationship Id="rId3" Type="http://schemas.openxmlformats.org/officeDocument/2006/relationships/image" Target="../media/image4.png"/><Relationship Id="rId4" Type="http://schemas.openxmlformats.org/officeDocument/2006/relationships/image" Target="../media/image5.png"/><Relationship Id="rId5" Type="http://schemas.openxmlformats.org/officeDocument/2006/relationships/image" Target="../media/image6.png"/><Relationship Id="rId6" Type="http://schemas.openxmlformats.org/officeDocument/2006/relationships/image" Target="../media/image7.png"/><Relationship Id="rId7" Type="http://schemas.openxmlformats.org/officeDocument/2006/relationships/image" Target="../media/image8.png"/><Relationship Id="rId8" Type="http://schemas.openxmlformats.org/officeDocument/2006/relationships/image" Target="../media/image1885.png"/><Relationship Id="rId9" Type="http://schemas.openxmlformats.org/officeDocument/2006/relationships/image" Target="../media/image1886.png"/><Relationship Id="rId10" Type="http://schemas.openxmlformats.org/officeDocument/2006/relationships/image" Target="../media/image2002.png"/><Relationship Id="rId11" Type="http://schemas.openxmlformats.org/officeDocument/2006/relationships/image" Target="../media/image1037.png"/><Relationship Id="rId12" Type="http://schemas.openxmlformats.org/officeDocument/2006/relationships/image" Target="../media/image2003.png"/><Relationship Id="rId13" Type="http://schemas.openxmlformats.org/officeDocument/2006/relationships/image" Target="../media/image1337.png"/><Relationship Id="rId14" Type="http://schemas.openxmlformats.org/officeDocument/2006/relationships/image" Target="../media/image2004.png"/><Relationship Id="rId15" Type="http://schemas.openxmlformats.org/officeDocument/2006/relationships/image" Target="../media/image2005.png"/><Relationship Id="rId16" Type="http://schemas.openxmlformats.org/officeDocument/2006/relationships/image" Target="../media/image2006.png"/><Relationship Id="rId17" Type="http://schemas.openxmlformats.org/officeDocument/2006/relationships/image" Target="../media/image2007.png"/><Relationship Id="rId18" Type="http://schemas.openxmlformats.org/officeDocument/2006/relationships/image" Target="../media/image2008.png"/><Relationship Id="rId19" Type="http://schemas.openxmlformats.org/officeDocument/2006/relationships/image" Target="../media/image2009.png"/><Relationship Id="rId20" Type="http://schemas.openxmlformats.org/officeDocument/2006/relationships/image" Target="../media/image2010.png"/><Relationship Id="rId21" Type="http://schemas.openxmlformats.org/officeDocument/2006/relationships/image" Target="../media/image2011.png"/><Relationship Id="rId22" Type="http://schemas.openxmlformats.org/officeDocument/2006/relationships/image" Target="../media/image2012.png"/><Relationship Id="rId23" Type="http://schemas.openxmlformats.org/officeDocument/2006/relationships/image" Target="../media/image2013.png"/><Relationship Id="rId24" Type="http://schemas.openxmlformats.org/officeDocument/2006/relationships/image" Target="../media/image2014.png"/><Relationship Id="rId25" Type="http://schemas.openxmlformats.org/officeDocument/2006/relationships/image" Target="../media/image2015.png"/><Relationship Id="rId26" Type="http://schemas.openxmlformats.org/officeDocument/2006/relationships/image" Target="../media/image2016.png"/><Relationship Id="rId27" Type="http://schemas.openxmlformats.org/officeDocument/2006/relationships/image" Target="../media/image2017.png"/><Relationship Id="rId28" Type="http://schemas.openxmlformats.org/officeDocument/2006/relationships/image" Target="../media/image2018.png"/><Relationship Id="rId29" Type="http://schemas.openxmlformats.org/officeDocument/2006/relationships/image" Target="../media/image2019.png"/><Relationship Id="rId30" Type="http://schemas.openxmlformats.org/officeDocument/2006/relationships/image" Target="../media/image2020.png"/><Relationship Id="rId31" Type="http://schemas.openxmlformats.org/officeDocument/2006/relationships/image" Target="../media/image170.png"/><Relationship Id="rId32" Type="http://schemas.openxmlformats.org/officeDocument/2006/relationships/image" Target="../media/image171.png"/><Relationship Id="rId33" Type="http://schemas.openxmlformats.org/officeDocument/2006/relationships/image" Target="../media/image2021.png"/><Relationship Id="rId34" Type="http://schemas.openxmlformats.org/officeDocument/2006/relationships/image" Target="../media/image254.png"/><Relationship Id="rId35" Type="http://schemas.openxmlformats.org/officeDocument/2006/relationships/image" Target="../media/image2022.png"/><Relationship Id="rId36" Type="http://schemas.openxmlformats.org/officeDocument/2006/relationships/image" Target="../media/image173.png"/></Relationships>
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Relationship Id="rId3" Type="http://schemas.openxmlformats.org/officeDocument/2006/relationships/image" Target="../media/image4.png"/><Relationship Id="rId4" Type="http://schemas.openxmlformats.org/officeDocument/2006/relationships/image" Target="../media/image5.png"/><Relationship Id="rId5" Type="http://schemas.openxmlformats.org/officeDocument/2006/relationships/image" Target="../media/image6.png"/><Relationship Id="rId6" Type="http://schemas.openxmlformats.org/officeDocument/2006/relationships/image" Target="../media/image7.png"/><Relationship Id="rId7" Type="http://schemas.openxmlformats.org/officeDocument/2006/relationships/image" Target="../media/image8.png"/><Relationship Id="rId8" Type="http://schemas.openxmlformats.org/officeDocument/2006/relationships/image" Target="../media/image1986.png"/><Relationship Id="rId9" Type="http://schemas.openxmlformats.org/officeDocument/2006/relationships/image" Target="../media/image1987.png"/><Relationship Id="rId10" Type="http://schemas.openxmlformats.org/officeDocument/2006/relationships/image" Target="../media/image1888.png"/><Relationship Id="rId11" Type="http://schemas.openxmlformats.org/officeDocument/2006/relationships/image" Target="../media/image1889.png"/><Relationship Id="rId12" Type="http://schemas.openxmlformats.org/officeDocument/2006/relationships/image" Target="../media/image490.png"/><Relationship Id="rId13" Type="http://schemas.openxmlformats.org/officeDocument/2006/relationships/image" Target="../media/image2023.png"/><Relationship Id="rId14" Type="http://schemas.openxmlformats.org/officeDocument/2006/relationships/image" Target="../media/image2024.png"/><Relationship Id="rId15" Type="http://schemas.openxmlformats.org/officeDocument/2006/relationships/image" Target="../media/image2025.png"/><Relationship Id="rId16" Type="http://schemas.openxmlformats.org/officeDocument/2006/relationships/image" Target="../media/image2026.png"/><Relationship Id="rId17" Type="http://schemas.openxmlformats.org/officeDocument/2006/relationships/image" Target="../media/image825.png"/><Relationship Id="rId18" Type="http://schemas.openxmlformats.org/officeDocument/2006/relationships/image" Target="../media/image2027.png"/><Relationship Id="rId19" Type="http://schemas.openxmlformats.org/officeDocument/2006/relationships/image" Target="../media/image496.png"/><Relationship Id="rId20" Type="http://schemas.openxmlformats.org/officeDocument/2006/relationships/image" Target="../media/image2028.png"/><Relationship Id="rId21" Type="http://schemas.openxmlformats.org/officeDocument/2006/relationships/image" Target="../media/image2029.png"/><Relationship Id="rId22" Type="http://schemas.openxmlformats.org/officeDocument/2006/relationships/image" Target="../media/image2030.png"/><Relationship Id="rId23" Type="http://schemas.openxmlformats.org/officeDocument/2006/relationships/image" Target="../media/image2031.png"/><Relationship Id="rId24" Type="http://schemas.openxmlformats.org/officeDocument/2006/relationships/image" Target="../media/image2032.png"/><Relationship Id="rId25" Type="http://schemas.openxmlformats.org/officeDocument/2006/relationships/image" Target="../media/image2033.png"/><Relationship Id="rId26" Type="http://schemas.openxmlformats.org/officeDocument/2006/relationships/image" Target="../media/image2034.png"/><Relationship Id="rId27" Type="http://schemas.openxmlformats.org/officeDocument/2006/relationships/image" Target="../media/image170.png"/><Relationship Id="rId28" Type="http://schemas.openxmlformats.org/officeDocument/2006/relationships/image" Target="../media/image171.png"/><Relationship Id="rId29" Type="http://schemas.openxmlformats.org/officeDocument/2006/relationships/image" Target="../media/image2035.png"/><Relationship Id="rId30" Type="http://schemas.openxmlformats.org/officeDocument/2006/relationships/image" Target="../media/image254.png"/><Relationship Id="rId31" Type="http://schemas.openxmlformats.org/officeDocument/2006/relationships/image" Target="../media/image2036.png"/><Relationship Id="rId32" Type="http://schemas.openxmlformats.org/officeDocument/2006/relationships/image" Target="../media/image173.png"/><Relationship Id="rId33" Type="http://schemas.openxmlformats.org/officeDocument/2006/relationships/image" Target="../media/image2019.png"/><Relationship Id="rId34" Type="http://schemas.openxmlformats.org/officeDocument/2006/relationships/image" Target="../media/image2020.png"/></Relationships>
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Relationship Id="rId3" Type="http://schemas.openxmlformats.org/officeDocument/2006/relationships/image" Target="../media/image4.png"/><Relationship Id="rId4" Type="http://schemas.openxmlformats.org/officeDocument/2006/relationships/image" Target="../media/image5.png"/><Relationship Id="rId5" Type="http://schemas.openxmlformats.org/officeDocument/2006/relationships/image" Target="../media/image6.png"/><Relationship Id="rId6" Type="http://schemas.openxmlformats.org/officeDocument/2006/relationships/image" Target="../media/image7.png"/><Relationship Id="rId7" Type="http://schemas.openxmlformats.org/officeDocument/2006/relationships/image" Target="../media/image8.png"/><Relationship Id="rId8" Type="http://schemas.openxmlformats.org/officeDocument/2006/relationships/image" Target="../media/image2037.png"/><Relationship Id="rId9" Type="http://schemas.openxmlformats.org/officeDocument/2006/relationships/image" Target="../media/image2038.png"/><Relationship Id="rId10" Type="http://schemas.openxmlformats.org/officeDocument/2006/relationships/image" Target="../media/image2039.png"/><Relationship Id="rId11" Type="http://schemas.openxmlformats.org/officeDocument/2006/relationships/image" Target="../media/image2040.png"/><Relationship Id="rId12" Type="http://schemas.openxmlformats.org/officeDocument/2006/relationships/image" Target="../media/image2041.png"/><Relationship Id="rId13" Type="http://schemas.openxmlformats.org/officeDocument/2006/relationships/image" Target="../media/image2042.png"/><Relationship Id="rId14" Type="http://schemas.openxmlformats.org/officeDocument/2006/relationships/image" Target="../media/image2043.png"/><Relationship Id="rId15" Type="http://schemas.openxmlformats.org/officeDocument/2006/relationships/image" Target="../media/image2044.png"/><Relationship Id="rId16" Type="http://schemas.openxmlformats.org/officeDocument/2006/relationships/image" Target="../media/image2045.png"/><Relationship Id="rId17" Type="http://schemas.openxmlformats.org/officeDocument/2006/relationships/image" Target="../media/image2046.png"/><Relationship Id="rId18" Type="http://schemas.openxmlformats.org/officeDocument/2006/relationships/image" Target="../media/image2047.png"/><Relationship Id="rId19" Type="http://schemas.openxmlformats.org/officeDocument/2006/relationships/image" Target="../media/image2048.png"/><Relationship Id="rId20" Type="http://schemas.openxmlformats.org/officeDocument/2006/relationships/image" Target="../media/image2049.png"/><Relationship Id="rId21" Type="http://schemas.openxmlformats.org/officeDocument/2006/relationships/image" Target="../media/image2050.png"/><Relationship Id="rId22" Type="http://schemas.openxmlformats.org/officeDocument/2006/relationships/image" Target="../media/image2051.png"/><Relationship Id="rId23" Type="http://schemas.openxmlformats.org/officeDocument/2006/relationships/image" Target="../media/image2052.png"/><Relationship Id="rId24" Type="http://schemas.openxmlformats.org/officeDocument/2006/relationships/image" Target="../media/image2053.png"/><Relationship Id="rId25" Type="http://schemas.openxmlformats.org/officeDocument/2006/relationships/image" Target="../media/image2054.png"/><Relationship Id="rId26" Type="http://schemas.openxmlformats.org/officeDocument/2006/relationships/image" Target="../media/image2055.png"/><Relationship Id="rId27" Type="http://schemas.openxmlformats.org/officeDocument/2006/relationships/image" Target="../media/image2056.png"/><Relationship Id="rId28" Type="http://schemas.openxmlformats.org/officeDocument/2006/relationships/image" Target="../media/image2057.png"/><Relationship Id="rId29" Type="http://schemas.openxmlformats.org/officeDocument/2006/relationships/image" Target="../media/image2058.png"/><Relationship Id="rId30" Type="http://schemas.openxmlformats.org/officeDocument/2006/relationships/image" Target="../media/image2059.png"/><Relationship Id="rId31" Type="http://schemas.openxmlformats.org/officeDocument/2006/relationships/image" Target="../media/image2060.png"/><Relationship Id="rId32" Type="http://schemas.openxmlformats.org/officeDocument/2006/relationships/image" Target="../media/image2061.png"/><Relationship Id="rId33" Type="http://schemas.openxmlformats.org/officeDocument/2006/relationships/image" Target="../media/image2062.png"/><Relationship Id="rId34" Type="http://schemas.openxmlformats.org/officeDocument/2006/relationships/image" Target="../media/image2063.png"/><Relationship Id="rId35" Type="http://schemas.openxmlformats.org/officeDocument/2006/relationships/image" Target="../media/image2064.png"/><Relationship Id="rId36" Type="http://schemas.openxmlformats.org/officeDocument/2006/relationships/image" Target="../media/image2065.png"/><Relationship Id="rId37" Type="http://schemas.openxmlformats.org/officeDocument/2006/relationships/image" Target="../media/image2066.png"/><Relationship Id="rId38" Type="http://schemas.openxmlformats.org/officeDocument/2006/relationships/image" Target="../media/image2067.png"/><Relationship Id="rId39" Type="http://schemas.openxmlformats.org/officeDocument/2006/relationships/image" Target="../media/image2068.png"/><Relationship Id="rId40" Type="http://schemas.openxmlformats.org/officeDocument/2006/relationships/image" Target="../media/image2069.png"/><Relationship Id="rId41" Type="http://schemas.openxmlformats.org/officeDocument/2006/relationships/image" Target="../media/image2070.png"/><Relationship Id="rId42" Type="http://schemas.openxmlformats.org/officeDocument/2006/relationships/image" Target="../media/image2071.png"/><Relationship Id="rId43" Type="http://schemas.openxmlformats.org/officeDocument/2006/relationships/image" Target="../media/image2072.png"/><Relationship Id="rId44" Type="http://schemas.openxmlformats.org/officeDocument/2006/relationships/image" Target="../media/image2073.png"/><Relationship Id="rId45" Type="http://schemas.openxmlformats.org/officeDocument/2006/relationships/image" Target="../media/image2074.png"/><Relationship Id="rId46" Type="http://schemas.openxmlformats.org/officeDocument/2006/relationships/image" Target="../media/image170.png"/><Relationship Id="rId47" Type="http://schemas.openxmlformats.org/officeDocument/2006/relationships/image" Target="../media/image171.png"/><Relationship Id="rId48" Type="http://schemas.openxmlformats.org/officeDocument/2006/relationships/image" Target="../media/image2075.png"/><Relationship Id="rId49" Type="http://schemas.openxmlformats.org/officeDocument/2006/relationships/image" Target="../media/image254.png"/><Relationship Id="rId50" Type="http://schemas.openxmlformats.org/officeDocument/2006/relationships/image" Target="../media/image2076.png"/><Relationship Id="rId51" Type="http://schemas.openxmlformats.org/officeDocument/2006/relationships/image" Target="../media/image173.png"/><Relationship Id="rId52" Type="http://schemas.openxmlformats.org/officeDocument/2006/relationships/image" Target="../media/image2019.png"/><Relationship Id="rId53" Type="http://schemas.openxmlformats.org/officeDocument/2006/relationships/image" Target="../media/image2020.png"/><Relationship Id="rId54" Type="http://schemas.openxmlformats.org/officeDocument/2006/relationships/image" Target="../media/image1885.png"/><Relationship Id="rId55" Type="http://schemas.openxmlformats.org/officeDocument/2006/relationships/image" Target="../media/image1886.png"/></Relationships>
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Relationship Id="rId3" Type="http://schemas.openxmlformats.org/officeDocument/2006/relationships/image" Target="../media/image4.png"/><Relationship Id="rId4" Type="http://schemas.openxmlformats.org/officeDocument/2006/relationships/image" Target="../media/image5.png"/><Relationship Id="rId5" Type="http://schemas.openxmlformats.org/officeDocument/2006/relationships/image" Target="../media/image6.png"/><Relationship Id="rId6" Type="http://schemas.openxmlformats.org/officeDocument/2006/relationships/image" Target="../media/image7.png"/><Relationship Id="rId7" Type="http://schemas.openxmlformats.org/officeDocument/2006/relationships/image" Target="../media/image8.png"/><Relationship Id="rId8" Type="http://schemas.openxmlformats.org/officeDocument/2006/relationships/image" Target="../media/image1986.png"/><Relationship Id="rId9" Type="http://schemas.openxmlformats.org/officeDocument/2006/relationships/image" Target="../media/image1987.png"/><Relationship Id="rId10" Type="http://schemas.openxmlformats.org/officeDocument/2006/relationships/image" Target="../media/image2077.png"/><Relationship Id="rId11" Type="http://schemas.openxmlformats.org/officeDocument/2006/relationships/image" Target="../media/image600.png"/><Relationship Id="rId12" Type="http://schemas.openxmlformats.org/officeDocument/2006/relationships/image" Target="../media/image2078.png"/><Relationship Id="rId13" Type="http://schemas.openxmlformats.org/officeDocument/2006/relationships/image" Target="../media/image1758.png"/><Relationship Id="rId14" Type="http://schemas.openxmlformats.org/officeDocument/2006/relationships/image" Target="../media/image2079.png"/><Relationship Id="rId15" Type="http://schemas.openxmlformats.org/officeDocument/2006/relationships/image" Target="../media/image2080.png"/><Relationship Id="rId16" Type="http://schemas.openxmlformats.org/officeDocument/2006/relationships/image" Target="../media/image2081.png"/><Relationship Id="rId17" Type="http://schemas.openxmlformats.org/officeDocument/2006/relationships/image" Target="../media/image2082.png"/><Relationship Id="rId18" Type="http://schemas.openxmlformats.org/officeDocument/2006/relationships/image" Target="../media/image2083.png"/><Relationship Id="rId19" Type="http://schemas.openxmlformats.org/officeDocument/2006/relationships/image" Target="../media/image2084.png"/><Relationship Id="rId20" Type="http://schemas.openxmlformats.org/officeDocument/2006/relationships/image" Target="../media/image2085.png"/><Relationship Id="rId21" Type="http://schemas.openxmlformats.org/officeDocument/2006/relationships/image" Target="../media/image2086.png"/><Relationship Id="rId22" Type="http://schemas.openxmlformats.org/officeDocument/2006/relationships/image" Target="../media/image2087.png"/><Relationship Id="rId23" Type="http://schemas.openxmlformats.org/officeDocument/2006/relationships/image" Target="../media/image2088.png"/><Relationship Id="rId24" Type="http://schemas.openxmlformats.org/officeDocument/2006/relationships/image" Target="../media/image2089.png"/><Relationship Id="rId25" Type="http://schemas.openxmlformats.org/officeDocument/2006/relationships/image" Target="../media/image2090.png"/><Relationship Id="rId26" Type="http://schemas.openxmlformats.org/officeDocument/2006/relationships/image" Target="../media/image2091.png"/><Relationship Id="rId27" Type="http://schemas.openxmlformats.org/officeDocument/2006/relationships/image" Target="../media/image170.png"/><Relationship Id="rId28" Type="http://schemas.openxmlformats.org/officeDocument/2006/relationships/image" Target="../media/image171.png"/><Relationship Id="rId29" Type="http://schemas.openxmlformats.org/officeDocument/2006/relationships/image" Target="../media/image2092.png"/><Relationship Id="rId30" Type="http://schemas.openxmlformats.org/officeDocument/2006/relationships/image" Target="../media/image254.png"/><Relationship Id="rId31" Type="http://schemas.openxmlformats.org/officeDocument/2006/relationships/image" Target="../media/image2093.png"/><Relationship Id="rId32" Type="http://schemas.openxmlformats.org/officeDocument/2006/relationships/image" Target="../media/image173.png"/><Relationship Id="rId33" Type="http://schemas.openxmlformats.org/officeDocument/2006/relationships/image" Target="../media/image2019.png"/><Relationship Id="rId34" Type="http://schemas.openxmlformats.org/officeDocument/2006/relationships/image" Target="../media/image2094.png"/></Relationships>
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Relationship Id="rId3" Type="http://schemas.openxmlformats.org/officeDocument/2006/relationships/image" Target="../media/image4.png"/><Relationship Id="rId4" Type="http://schemas.openxmlformats.org/officeDocument/2006/relationships/image" Target="../media/image5.png"/><Relationship Id="rId5" Type="http://schemas.openxmlformats.org/officeDocument/2006/relationships/image" Target="../media/image6.png"/><Relationship Id="rId6" Type="http://schemas.openxmlformats.org/officeDocument/2006/relationships/image" Target="../media/image7.png"/><Relationship Id="rId7" Type="http://schemas.openxmlformats.org/officeDocument/2006/relationships/image" Target="../media/image8.png"/><Relationship Id="rId8" Type="http://schemas.openxmlformats.org/officeDocument/2006/relationships/image" Target="../media/image1986.png"/><Relationship Id="rId9" Type="http://schemas.openxmlformats.org/officeDocument/2006/relationships/image" Target="../media/image1987.png"/><Relationship Id="rId10" Type="http://schemas.openxmlformats.org/officeDocument/2006/relationships/image" Target="../media/image1888.png"/><Relationship Id="rId11" Type="http://schemas.openxmlformats.org/officeDocument/2006/relationships/image" Target="../media/image1889.png"/><Relationship Id="rId12" Type="http://schemas.openxmlformats.org/officeDocument/2006/relationships/image" Target="../media/image2095.png"/><Relationship Id="rId13" Type="http://schemas.openxmlformats.org/officeDocument/2006/relationships/image" Target="../media/image1988.png"/><Relationship Id="rId14" Type="http://schemas.openxmlformats.org/officeDocument/2006/relationships/image" Target="../media/image2096.png"/><Relationship Id="rId15" Type="http://schemas.openxmlformats.org/officeDocument/2006/relationships/image" Target="../media/image2097.png"/><Relationship Id="rId16" Type="http://schemas.openxmlformats.org/officeDocument/2006/relationships/image" Target="../media/image2098.png"/><Relationship Id="rId17" Type="http://schemas.openxmlformats.org/officeDocument/2006/relationships/image" Target="../media/image2099.png"/><Relationship Id="rId18" Type="http://schemas.openxmlformats.org/officeDocument/2006/relationships/image" Target="../media/image2100.png"/><Relationship Id="rId19" Type="http://schemas.openxmlformats.org/officeDocument/2006/relationships/image" Target="../media/image2101.png"/><Relationship Id="rId20" Type="http://schemas.openxmlformats.org/officeDocument/2006/relationships/image" Target="../media/image2102.png"/><Relationship Id="rId21" Type="http://schemas.openxmlformats.org/officeDocument/2006/relationships/image" Target="../media/image1623.png"/><Relationship Id="rId22" Type="http://schemas.openxmlformats.org/officeDocument/2006/relationships/image" Target="../media/image2103.png"/><Relationship Id="rId23" Type="http://schemas.openxmlformats.org/officeDocument/2006/relationships/image" Target="../media/image2104.png"/><Relationship Id="rId24" Type="http://schemas.openxmlformats.org/officeDocument/2006/relationships/image" Target="../media/image2105.png"/><Relationship Id="rId25" Type="http://schemas.openxmlformats.org/officeDocument/2006/relationships/image" Target="../media/image2106.png"/><Relationship Id="rId26" Type="http://schemas.openxmlformats.org/officeDocument/2006/relationships/image" Target="../media/image600.png"/><Relationship Id="rId27" Type="http://schemas.openxmlformats.org/officeDocument/2006/relationships/image" Target="../media/image2107.png"/><Relationship Id="rId28" Type="http://schemas.openxmlformats.org/officeDocument/2006/relationships/image" Target="../media/image2108.png"/><Relationship Id="rId29" Type="http://schemas.openxmlformats.org/officeDocument/2006/relationships/image" Target="../media/image2109.png"/><Relationship Id="rId30" Type="http://schemas.openxmlformats.org/officeDocument/2006/relationships/image" Target="../media/image2110.png"/><Relationship Id="rId31" Type="http://schemas.openxmlformats.org/officeDocument/2006/relationships/image" Target="../media/image2111.png"/><Relationship Id="rId32" Type="http://schemas.openxmlformats.org/officeDocument/2006/relationships/image" Target="../media/image2112.png"/><Relationship Id="rId33" Type="http://schemas.openxmlformats.org/officeDocument/2006/relationships/image" Target="../media/image2113.png"/><Relationship Id="rId34" Type="http://schemas.openxmlformats.org/officeDocument/2006/relationships/image" Target="../media/image1895.png"/><Relationship Id="rId35" Type="http://schemas.openxmlformats.org/officeDocument/2006/relationships/image" Target="../media/image2114.png"/><Relationship Id="rId36" Type="http://schemas.openxmlformats.org/officeDocument/2006/relationships/image" Target="../media/image2115.png"/><Relationship Id="rId37" Type="http://schemas.openxmlformats.org/officeDocument/2006/relationships/image" Target="../media/image1616.png"/><Relationship Id="rId38" Type="http://schemas.openxmlformats.org/officeDocument/2006/relationships/image" Target="../media/image2116.png"/><Relationship Id="rId39" Type="http://schemas.openxmlformats.org/officeDocument/2006/relationships/image" Target="../media/image2117.png"/><Relationship Id="rId40" Type="http://schemas.openxmlformats.org/officeDocument/2006/relationships/image" Target="../media/image170.png"/><Relationship Id="rId41" Type="http://schemas.openxmlformats.org/officeDocument/2006/relationships/image" Target="../media/image171.png"/><Relationship Id="rId42" Type="http://schemas.openxmlformats.org/officeDocument/2006/relationships/image" Target="../media/image2118.png"/><Relationship Id="rId43" Type="http://schemas.openxmlformats.org/officeDocument/2006/relationships/image" Target="../media/image254.png"/><Relationship Id="rId44" Type="http://schemas.openxmlformats.org/officeDocument/2006/relationships/image" Target="../media/image2119.png"/><Relationship Id="rId45" Type="http://schemas.openxmlformats.org/officeDocument/2006/relationships/image" Target="../media/image173.png"/><Relationship Id="rId46" Type="http://schemas.openxmlformats.org/officeDocument/2006/relationships/image" Target="../media/image2019.png"/><Relationship Id="rId47" Type="http://schemas.openxmlformats.org/officeDocument/2006/relationships/image" Target="../media/image2120.png"/></Relationships>
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Relationship Id="rId3" Type="http://schemas.openxmlformats.org/officeDocument/2006/relationships/image" Target="../media/image4.png"/><Relationship Id="rId4" Type="http://schemas.openxmlformats.org/officeDocument/2006/relationships/image" Target="../media/image5.png"/><Relationship Id="rId5" Type="http://schemas.openxmlformats.org/officeDocument/2006/relationships/image" Target="../media/image6.png"/><Relationship Id="rId6" Type="http://schemas.openxmlformats.org/officeDocument/2006/relationships/image" Target="../media/image7.png"/><Relationship Id="rId7" Type="http://schemas.openxmlformats.org/officeDocument/2006/relationships/image" Target="../media/image8.png"/><Relationship Id="rId8" Type="http://schemas.openxmlformats.org/officeDocument/2006/relationships/image" Target="../media/image364.png"/><Relationship Id="rId9" Type="http://schemas.openxmlformats.org/officeDocument/2006/relationships/image" Target="../media/image365.png"/><Relationship Id="rId10" Type="http://schemas.openxmlformats.org/officeDocument/2006/relationships/image" Target="../media/image366.png"/><Relationship Id="rId11" Type="http://schemas.openxmlformats.org/officeDocument/2006/relationships/image" Target="../media/image367.png"/><Relationship Id="rId12" Type="http://schemas.openxmlformats.org/officeDocument/2006/relationships/image" Target="../media/image368.png"/><Relationship Id="rId13" Type="http://schemas.openxmlformats.org/officeDocument/2006/relationships/image" Target="../media/image369.png"/><Relationship Id="rId14" Type="http://schemas.openxmlformats.org/officeDocument/2006/relationships/image" Target="../media/image370.png"/><Relationship Id="rId15" Type="http://schemas.openxmlformats.org/officeDocument/2006/relationships/image" Target="../media/image371.png"/><Relationship Id="rId16" Type="http://schemas.openxmlformats.org/officeDocument/2006/relationships/image" Target="../media/image372.png"/><Relationship Id="rId17" Type="http://schemas.openxmlformats.org/officeDocument/2006/relationships/image" Target="../media/image373.png"/><Relationship Id="rId18" Type="http://schemas.openxmlformats.org/officeDocument/2006/relationships/image" Target="../media/image170.png"/><Relationship Id="rId19" Type="http://schemas.openxmlformats.org/officeDocument/2006/relationships/image" Target="../media/image171.png"/><Relationship Id="rId20" Type="http://schemas.openxmlformats.org/officeDocument/2006/relationships/image" Target="../media/image374.png"/><Relationship Id="rId21" Type="http://schemas.openxmlformats.org/officeDocument/2006/relationships/image" Target="../media/image254.png"/><Relationship Id="rId22" Type="http://schemas.openxmlformats.org/officeDocument/2006/relationships/image" Target="../media/image375.png"/><Relationship Id="rId23" Type="http://schemas.openxmlformats.org/officeDocument/2006/relationships/image" Target="../media/image173.png"/></Relationships>
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Relationship Id="rId3" Type="http://schemas.openxmlformats.org/officeDocument/2006/relationships/image" Target="../media/image4.png"/><Relationship Id="rId4" Type="http://schemas.openxmlformats.org/officeDocument/2006/relationships/image" Target="../media/image5.png"/><Relationship Id="rId5" Type="http://schemas.openxmlformats.org/officeDocument/2006/relationships/image" Target="../media/image6.png"/><Relationship Id="rId6" Type="http://schemas.openxmlformats.org/officeDocument/2006/relationships/image" Target="../media/image7.png"/><Relationship Id="rId7" Type="http://schemas.openxmlformats.org/officeDocument/2006/relationships/image" Target="../media/image8.png"/><Relationship Id="rId8" Type="http://schemas.openxmlformats.org/officeDocument/2006/relationships/image" Target="../media/image1986.png"/><Relationship Id="rId9" Type="http://schemas.openxmlformats.org/officeDocument/2006/relationships/image" Target="../media/image1987.png"/><Relationship Id="rId10" Type="http://schemas.openxmlformats.org/officeDocument/2006/relationships/image" Target="../media/image1888.png"/><Relationship Id="rId11" Type="http://schemas.openxmlformats.org/officeDocument/2006/relationships/image" Target="../media/image1889.png"/><Relationship Id="rId12" Type="http://schemas.openxmlformats.org/officeDocument/2006/relationships/image" Target="../media/image1912.png"/><Relationship Id="rId13" Type="http://schemas.openxmlformats.org/officeDocument/2006/relationships/image" Target="../media/image1629.png"/><Relationship Id="rId14" Type="http://schemas.openxmlformats.org/officeDocument/2006/relationships/image" Target="../media/image2121.png"/><Relationship Id="rId15" Type="http://schemas.openxmlformats.org/officeDocument/2006/relationships/image" Target="../media/image2122.png"/><Relationship Id="rId16" Type="http://schemas.openxmlformats.org/officeDocument/2006/relationships/image" Target="../media/image2123.png"/><Relationship Id="rId17" Type="http://schemas.openxmlformats.org/officeDocument/2006/relationships/image" Target="../media/image1758.png"/><Relationship Id="rId18" Type="http://schemas.openxmlformats.org/officeDocument/2006/relationships/image" Target="../media/image2124.png"/><Relationship Id="rId19" Type="http://schemas.openxmlformats.org/officeDocument/2006/relationships/image" Target="../media/image2125.png"/><Relationship Id="rId20" Type="http://schemas.openxmlformats.org/officeDocument/2006/relationships/image" Target="../media/image2126.png"/><Relationship Id="rId21" Type="http://schemas.openxmlformats.org/officeDocument/2006/relationships/image" Target="../media/image2127.png"/><Relationship Id="rId22" Type="http://schemas.openxmlformats.org/officeDocument/2006/relationships/image" Target="../media/image2128.png"/><Relationship Id="rId23" Type="http://schemas.openxmlformats.org/officeDocument/2006/relationships/image" Target="../media/image2129.png"/><Relationship Id="rId24" Type="http://schemas.openxmlformats.org/officeDocument/2006/relationships/image" Target="../media/image2130.png"/><Relationship Id="rId25" Type="http://schemas.openxmlformats.org/officeDocument/2006/relationships/image" Target="../media/image2131.png"/><Relationship Id="rId26" Type="http://schemas.openxmlformats.org/officeDocument/2006/relationships/image" Target="../media/image1895.png"/><Relationship Id="rId27" Type="http://schemas.openxmlformats.org/officeDocument/2006/relationships/image" Target="../media/image2132.png"/><Relationship Id="rId28" Type="http://schemas.openxmlformats.org/officeDocument/2006/relationships/image" Target="../media/image2133.png"/><Relationship Id="rId29" Type="http://schemas.openxmlformats.org/officeDocument/2006/relationships/image" Target="../media/image2112.png"/><Relationship Id="rId30" Type="http://schemas.openxmlformats.org/officeDocument/2006/relationships/image" Target="../media/image2113.png"/><Relationship Id="rId31" Type="http://schemas.openxmlformats.org/officeDocument/2006/relationships/image" Target="../media/image2083.png"/><Relationship Id="rId32" Type="http://schemas.openxmlformats.org/officeDocument/2006/relationships/image" Target="../media/image2134.png"/><Relationship Id="rId33" Type="http://schemas.openxmlformats.org/officeDocument/2006/relationships/image" Target="../media/image2135.png"/><Relationship Id="rId34" Type="http://schemas.openxmlformats.org/officeDocument/2006/relationships/image" Target="../media/image2110.png"/><Relationship Id="rId35" Type="http://schemas.openxmlformats.org/officeDocument/2006/relationships/image" Target="../media/image2136.png"/><Relationship Id="rId36" Type="http://schemas.openxmlformats.org/officeDocument/2006/relationships/image" Target="../media/image170.png"/><Relationship Id="rId37" Type="http://schemas.openxmlformats.org/officeDocument/2006/relationships/image" Target="../media/image171.png"/><Relationship Id="rId38" Type="http://schemas.openxmlformats.org/officeDocument/2006/relationships/image" Target="../media/image2137.png"/><Relationship Id="rId39" Type="http://schemas.openxmlformats.org/officeDocument/2006/relationships/image" Target="../media/image254.png"/><Relationship Id="rId40" Type="http://schemas.openxmlformats.org/officeDocument/2006/relationships/image" Target="../media/image2138.png"/><Relationship Id="rId41" Type="http://schemas.openxmlformats.org/officeDocument/2006/relationships/image" Target="../media/image173.png"/><Relationship Id="rId42" Type="http://schemas.openxmlformats.org/officeDocument/2006/relationships/image" Target="../media/image2019.png"/><Relationship Id="rId43" Type="http://schemas.openxmlformats.org/officeDocument/2006/relationships/image" Target="../media/image2120.png"/></Relationships>
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Relationship Id="rId3" Type="http://schemas.openxmlformats.org/officeDocument/2006/relationships/image" Target="../media/image4.png"/><Relationship Id="rId4" Type="http://schemas.openxmlformats.org/officeDocument/2006/relationships/image" Target="../media/image5.png"/><Relationship Id="rId5" Type="http://schemas.openxmlformats.org/officeDocument/2006/relationships/image" Target="../media/image6.png"/><Relationship Id="rId6" Type="http://schemas.openxmlformats.org/officeDocument/2006/relationships/image" Target="../media/image7.png"/><Relationship Id="rId7" Type="http://schemas.openxmlformats.org/officeDocument/2006/relationships/image" Target="../media/image8.png"/><Relationship Id="rId8" Type="http://schemas.openxmlformats.org/officeDocument/2006/relationships/image" Target="../media/image1986.png"/><Relationship Id="rId9" Type="http://schemas.openxmlformats.org/officeDocument/2006/relationships/image" Target="../media/image1987.png"/><Relationship Id="rId10" Type="http://schemas.openxmlformats.org/officeDocument/2006/relationships/image" Target="../media/image2139.png"/><Relationship Id="rId11" Type="http://schemas.openxmlformats.org/officeDocument/2006/relationships/image" Target="../media/image357.png"/><Relationship Id="rId12" Type="http://schemas.openxmlformats.org/officeDocument/2006/relationships/image" Target="../media/image2140.png"/><Relationship Id="rId13" Type="http://schemas.openxmlformats.org/officeDocument/2006/relationships/image" Target="../media/image2141.png"/><Relationship Id="rId14" Type="http://schemas.openxmlformats.org/officeDocument/2006/relationships/image" Target="../media/image2142.png"/><Relationship Id="rId15" Type="http://schemas.openxmlformats.org/officeDocument/2006/relationships/image" Target="../media/image2143.png"/><Relationship Id="rId16" Type="http://schemas.openxmlformats.org/officeDocument/2006/relationships/image" Target="../media/image723.png"/><Relationship Id="rId17" Type="http://schemas.openxmlformats.org/officeDocument/2006/relationships/image" Target="../media/image2144.png"/><Relationship Id="rId18" Type="http://schemas.openxmlformats.org/officeDocument/2006/relationships/image" Target="../media/image2145.png"/><Relationship Id="rId19" Type="http://schemas.openxmlformats.org/officeDocument/2006/relationships/image" Target="../media/image2146.png"/><Relationship Id="rId20" Type="http://schemas.openxmlformats.org/officeDocument/2006/relationships/image" Target="../media/image170.png"/><Relationship Id="rId21" Type="http://schemas.openxmlformats.org/officeDocument/2006/relationships/image" Target="../media/image171.png"/><Relationship Id="rId22" Type="http://schemas.openxmlformats.org/officeDocument/2006/relationships/image" Target="../media/image2147.png"/><Relationship Id="rId23" Type="http://schemas.openxmlformats.org/officeDocument/2006/relationships/image" Target="../media/image254.png"/><Relationship Id="rId24" Type="http://schemas.openxmlformats.org/officeDocument/2006/relationships/image" Target="../media/image2148.png"/><Relationship Id="rId25" Type="http://schemas.openxmlformats.org/officeDocument/2006/relationships/image" Target="../media/image173.png"/><Relationship Id="rId26" Type="http://schemas.openxmlformats.org/officeDocument/2006/relationships/image" Target="../media/image2019.png"/><Relationship Id="rId27" Type="http://schemas.openxmlformats.org/officeDocument/2006/relationships/image" Target="../media/image2120.png"/></Relationships>
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Relationship Id="rId3" Type="http://schemas.openxmlformats.org/officeDocument/2006/relationships/image" Target="../media/image4.png"/><Relationship Id="rId4" Type="http://schemas.openxmlformats.org/officeDocument/2006/relationships/image" Target="../media/image5.png"/><Relationship Id="rId5" Type="http://schemas.openxmlformats.org/officeDocument/2006/relationships/image" Target="../media/image6.png"/><Relationship Id="rId6" Type="http://schemas.openxmlformats.org/officeDocument/2006/relationships/image" Target="../media/image7.png"/><Relationship Id="rId7" Type="http://schemas.openxmlformats.org/officeDocument/2006/relationships/image" Target="../media/image8.png"/><Relationship Id="rId8" Type="http://schemas.openxmlformats.org/officeDocument/2006/relationships/image" Target="../media/image1986.png"/><Relationship Id="rId9" Type="http://schemas.openxmlformats.org/officeDocument/2006/relationships/image" Target="../media/image1987.png"/><Relationship Id="rId10" Type="http://schemas.openxmlformats.org/officeDocument/2006/relationships/image" Target="../media/image2149.png"/><Relationship Id="rId11" Type="http://schemas.openxmlformats.org/officeDocument/2006/relationships/image" Target="../media/image1037.png"/><Relationship Id="rId12" Type="http://schemas.openxmlformats.org/officeDocument/2006/relationships/image" Target="../media/image2003.png"/><Relationship Id="rId13" Type="http://schemas.openxmlformats.org/officeDocument/2006/relationships/image" Target="../media/image1337.png"/><Relationship Id="rId14" Type="http://schemas.openxmlformats.org/officeDocument/2006/relationships/image" Target="../media/image2007.png"/><Relationship Id="rId15" Type="http://schemas.openxmlformats.org/officeDocument/2006/relationships/image" Target="../media/image170.png"/><Relationship Id="rId16" Type="http://schemas.openxmlformats.org/officeDocument/2006/relationships/image" Target="../media/image171.png"/><Relationship Id="rId17" Type="http://schemas.openxmlformats.org/officeDocument/2006/relationships/image" Target="../media/image2150.png"/><Relationship Id="rId18" Type="http://schemas.openxmlformats.org/officeDocument/2006/relationships/image" Target="../media/image254.png"/><Relationship Id="rId19" Type="http://schemas.openxmlformats.org/officeDocument/2006/relationships/image" Target="../media/image2151.png"/><Relationship Id="rId20" Type="http://schemas.openxmlformats.org/officeDocument/2006/relationships/image" Target="../media/image173.png"/><Relationship Id="rId21" Type="http://schemas.openxmlformats.org/officeDocument/2006/relationships/image" Target="../media/image2152.png"/><Relationship Id="rId22" Type="http://schemas.openxmlformats.org/officeDocument/2006/relationships/image" Target="../media/image2153.png"/><Relationship Id="rId23" Type="http://schemas.openxmlformats.org/officeDocument/2006/relationships/image" Target="../media/image2154.png"/><Relationship Id="rId24" Type="http://schemas.openxmlformats.org/officeDocument/2006/relationships/image" Target="../media/image2155.png"/><Relationship Id="rId25" Type="http://schemas.openxmlformats.org/officeDocument/2006/relationships/image" Target="../media/image2156.png"/><Relationship Id="rId26" Type="http://schemas.openxmlformats.org/officeDocument/2006/relationships/image" Target="../media/image2157.png"/><Relationship Id="rId27" Type="http://schemas.openxmlformats.org/officeDocument/2006/relationships/image" Target="../media/image2158.png"/><Relationship Id="rId28" Type="http://schemas.openxmlformats.org/officeDocument/2006/relationships/image" Target="../media/image2159.png"/><Relationship Id="rId29" Type="http://schemas.openxmlformats.org/officeDocument/2006/relationships/image" Target="../media/image2160.png"/><Relationship Id="rId30" Type="http://schemas.openxmlformats.org/officeDocument/2006/relationships/image" Target="../media/image2161.png"/><Relationship Id="rId31" Type="http://schemas.openxmlformats.org/officeDocument/2006/relationships/image" Target="../media/image2162.png"/><Relationship Id="rId32" Type="http://schemas.openxmlformats.org/officeDocument/2006/relationships/image" Target="../media/image2163.png"/><Relationship Id="rId33" Type="http://schemas.openxmlformats.org/officeDocument/2006/relationships/image" Target="../media/image2164.png"/><Relationship Id="rId34" Type="http://schemas.openxmlformats.org/officeDocument/2006/relationships/image" Target="../media/image2165.png"/><Relationship Id="rId35" Type="http://schemas.openxmlformats.org/officeDocument/2006/relationships/image" Target="../media/image2166.png"/><Relationship Id="rId36" Type="http://schemas.openxmlformats.org/officeDocument/2006/relationships/image" Target="../media/image2167.png"/><Relationship Id="rId37" Type="http://schemas.openxmlformats.org/officeDocument/2006/relationships/image" Target="../media/image2019.png"/><Relationship Id="rId38" Type="http://schemas.openxmlformats.org/officeDocument/2006/relationships/image" Target="../media/image2168.png"/></Relationships>
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Relationship Id="rId3" Type="http://schemas.openxmlformats.org/officeDocument/2006/relationships/image" Target="../media/image4.png"/><Relationship Id="rId4" Type="http://schemas.openxmlformats.org/officeDocument/2006/relationships/image" Target="../media/image5.png"/><Relationship Id="rId5" Type="http://schemas.openxmlformats.org/officeDocument/2006/relationships/image" Target="../media/image6.png"/><Relationship Id="rId6" Type="http://schemas.openxmlformats.org/officeDocument/2006/relationships/image" Target="../media/image7.png"/><Relationship Id="rId7" Type="http://schemas.openxmlformats.org/officeDocument/2006/relationships/image" Target="../media/image8.png"/><Relationship Id="rId8" Type="http://schemas.openxmlformats.org/officeDocument/2006/relationships/image" Target="../media/image1986.png"/><Relationship Id="rId9" Type="http://schemas.openxmlformats.org/officeDocument/2006/relationships/image" Target="../media/image1987.png"/><Relationship Id="rId10" Type="http://schemas.openxmlformats.org/officeDocument/2006/relationships/image" Target="../media/image1888.png"/><Relationship Id="rId11" Type="http://schemas.openxmlformats.org/officeDocument/2006/relationships/image" Target="../media/image1889.png"/><Relationship Id="rId12" Type="http://schemas.openxmlformats.org/officeDocument/2006/relationships/image" Target="../media/image490.png"/><Relationship Id="rId13" Type="http://schemas.openxmlformats.org/officeDocument/2006/relationships/image" Target="../media/image2169.png"/><Relationship Id="rId14" Type="http://schemas.openxmlformats.org/officeDocument/2006/relationships/image" Target="../media/image2170.png"/><Relationship Id="rId15" Type="http://schemas.openxmlformats.org/officeDocument/2006/relationships/image" Target="../media/image2171.png"/><Relationship Id="rId16" Type="http://schemas.openxmlformats.org/officeDocument/2006/relationships/image" Target="../media/image1948.png"/><Relationship Id="rId17" Type="http://schemas.openxmlformats.org/officeDocument/2006/relationships/image" Target="../media/image2172.png"/><Relationship Id="rId18" Type="http://schemas.openxmlformats.org/officeDocument/2006/relationships/image" Target="../media/image2173.png"/><Relationship Id="rId19" Type="http://schemas.openxmlformats.org/officeDocument/2006/relationships/image" Target="../media/image825.png"/><Relationship Id="rId20" Type="http://schemas.openxmlformats.org/officeDocument/2006/relationships/image" Target="../media/image2174.png"/><Relationship Id="rId21" Type="http://schemas.openxmlformats.org/officeDocument/2006/relationships/image" Target="../media/image496.png"/><Relationship Id="rId22" Type="http://schemas.openxmlformats.org/officeDocument/2006/relationships/image" Target="../media/image2175.png"/><Relationship Id="rId23" Type="http://schemas.openxmlformats.org/officeDocument/2006/relationships/image" Target="../media/image2176.png"/><Relationship Id="rId24" Type="http://schemas.openxmlformats.org/officeDocument/2006/relationships/image" Target="../media/image2177.png"/><Relationship Id="rId25" Type="http://schemas.openxmlformats.org/officeDocument/2006/relationships/image" Target="../media/image2178.png"/><Relationship Id="rId26" Type="http://schemas.openxmlformats.org/officeDocument/2006/relationships/image" Target="../media/image2179.png"/><Relationship Id="rId27" Type="http://schemas.openxmlformats.org/officeDocument/2006/relationships/image" Target="../media/image170.png"/><Relationship Id="rId28" Type="http://schemas.openxmlformats.org/officeDocument/2006/relationships/image" Target="../media/image171.png"/><Relationship Id="rId29" Type="http://schemas.openxmlformats.org/officeDocument/2006/relationships/image" Target="../media/image2180.png"/><Relationship Id="rId30" Type="http://schemas.openxmlformats.org/officeDocument/2006/relationships/image" Target="../media/image254.png"/><Relationship Id="rId31" Type="http://schemas.openxmlformats.org/officeDocument/2006/relationships/image" Target="../media/image2181.png"/><Relationship Id="rId32" Type="http://schemas.openxmlformats.org/officeDocument/2006/relationships/image" Target="../media/image173.png"/><Relationship Id="rId33" Type="http://schemas.openxmlformats.org/officeDocument/2006/relationships/image" Target="../media/image2019.png"/><Relationship Id="rId34" Type="http://schemas.openxmlformats.org/officeDocument/2006/relationships/image" Target="../media/image2168.png"/></Relationships>
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Relationship Id="rId3" Type="http://schemas.openxmlformats.org/officeDocument/2006/relationships/image" Target="../media/image4.png"/><Relationship Id="rId4" Type="http://schemas.openxmlformats.org/officeDocument/2006/relationships/image" Target="../media/image5.png"/><Relationship Id="rId5" Type="http://schemas.openxmlformats.org/officeDocument/2006/relationships/image" Target="../media/image6.png"/><Relationship Id="rId6" Type="http://schemas.openxmlformats.org/officeDocument/2006/relationships/image" Target="../media/image7.png"/><Relationship Id="rId7" Type="http://schemas.openxmlformats.org/officeDocument/2006/relationships/image" Target="../media/image8.png"/><Relationship Id="rId8" Type="http://schemas.openxmlformats.org/officeDocument/2006/relationships/image" Target="../media/image1986.png"/><Relationship Id="rId9" Type="http://schemas.openxmlformats.org/officeDocument/2006/relationships/image" Target="../media/image1987.png"/><Relationship Id="rId10" Type="http://schemas.openxmlformats.org/officeDocument/2006/relationships/image" Target="../media/image2182.png"/><Relationship Id="rId11" Type="http://schemas.openxmlformats.org/officeDocument/2006/relationships/image" Target="../media/image2183.png"/><Relationship Id="rId12" Type="http://schemas.openxmlformats.org/officeDocument/2006/relationships/image" Target="../media/image1037.png"/><Relationship Id="rId13" Type="http://schemas.openxmlformats.org/officeDocument/2006/relationships/image" Target="../media/image2184.png"/><Relationship Id="rId14" Type="http://schemas.openxmlformats.org/officeDocument/2006/relationships/image" Target="../media/image1337.png"/><Relationship Id="rId15" Type="http://schemas.openxmlformats.org/officeDocument/2006/relationships/image" Target="../media/image2007.png"/><Relationship Id="rId16" Type="http://schemas.openxmlformats.org/officeDocument/2006/relationships/image" Target="../media/image170.png"/><Relationship Id="rId17" Type="http://schemas.openxmlformats.org/officeDocument/2006/relationships/image" Target="../media/image171.png"/><Relationship Id="rId18" Type="http://schemas.openxmlformats.org/officeDocument/2006/relationships/image" Target="../media/image2185.png"/><Relationship Id="rId19" Type="http://schemas.openxmlformats.org/officeDocument/2006/relationships/image" Target="../media/image254.png"/><Relationship Id="rId20" Type="http://schemas.openxmlformats.org/officeDocument/2006/relationships/image" Target="../media/image2186.png"/><Relationship Id="rId21" Type="http://schemas.openxmlformats.org/officeDocument/2006/relationships/image" Target="../media/image173.png"/><Relationship Id="rId22" Type="http://schemas.openxmlformats.org/officeDocument/2006/relationships/image" Target="../media/image2187.png"/><Relationship Id="rId23" Type="http://schemas.openxmlformats.org/officeDocument/2006/relationships/image" Target="../media/image2188.png"/><Relationship Id="rId24" Type="http://schemas.openxmlformats.org/officeDocument/2006/relationships/image" Target="../media/image2189.png"/><Relationship Id="rId25" Type="http://schemas.openxmlformats.org/officeDocument/2006/relationships/image" Target="../media/image2190.png"/><Relationship Id="rId26" Type="http://schemas.openxmlformats.org/officeDocument/2006/relationships/image" Target="../media/image2191.png"/><Relationship Id="rId27" Type="http://schemas.openxmlformats.org/officeDocument/2006/relationships/image" Target="../media/image2192.png"/><Relationship Id="rId28" Type="http://schemas.openxmlformats.org/officeDocument/2006/relationships/image" Target="../media/image2193.png"/><Relationship Id="rId29" Type="http://schemas.openxmlformats.org/officeDocument/2006/relationships/image" Target="../media/image2194.png"/><Relationship Id="rId30" Type="http://schemas.openxmlformats.org/officeDocument/2006/relationships/image" Target="../media/image2195.png"/><Relationship Id="rId31" Type="http://schemas.openxmlformats.org/officeDocument/2006/relationships/image" Target="../media/image2196.png"/><Relationship Id="rId32" Type="http://schemas.openxmlformats.org/officeDocument/2006/relationships/image" Target="../media/image2197.png"/><Relationship Id="rId33" Type="http://schemas.openxmlformats.org/officeDocument/2006/relationships/image" Target="../media/image2198.png"/><Relationship Id="rId34" Type="http://schemas.openxmlformats.org/officeDocument/2006/relationships/image" Target="../media/image2199.png"/><Relationship Id="rId35" Type="http://schemas.openxmlformats.org/officeDocument/2006/relationships/image" Target="../media/image2200.png"/><Relationship Id="rId36" Type="http://schemas.openxmlformats.org/officeDocument/2006/relationships/image" Target="../media/image2201.png"/><Relationship Id="rId37" Type="http://schemas.openxmlformats.org/officeDocument/2006/relationships/image" Target="../media/image2202.png"/><Relationship Id="rId38" Type="http://schemas.openxmlformats.org/officeDocument/2006/relationships/image" Target="../media/image2019.png"/><Relationship Id="rId39" Type="http://schemas.openxmlformats.org/officeDocument/2006/relationships/image" Target="../media/image2203.png"/></Relationships>

</file>

<file path=ppt/slides/_rels/slide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Relationship Id="rId3" Type="http://schemas.openxmlformats.org/officeDocument/2006/relationships/image" Target="../media/image4.png"/><Relationship Id="rId4" Type="http://schemas.openxmlformats.org/officeDocument/2006/relationships/image" Target="../media/image5.png"/><Relationship Id="rId5" Type="http://schemas.openxmlformats.org/officeDocument/2006/relationships/image" Target="../media/image6.png"/><Relationship Id="rId6" Type="http://schemas.openxmlformats.org/officeDocument/2006/relationships/image" Target="../media/image7.png"/><Relationship Id="rId7" Type="http://schemas.openxmlformats.org/officeDocument/2006/relationships/image" Target="../media/image8.png"/><Relationship Id="rId8" Type="http://schemas.openxmlformats.org/officeDocument/2006/relationships/image" Target="../media/image1986.png"/><Relationship Id="rId9" Type="http://schemas.openxmlformats.org/officeDocument/2006/relationships/image" Target="../media/image1987.png"/><Relationship Id="rId10" Type="http://schemas.openxmlformats.org/officeDocument/2006/relationships/image" Target="../media/image1888.png"/><Relationship Id="rId11" Type="http://schemas.openxmlformats.org/officeDocument/2006/relationships/image" Target="../media/image1889.png"/><Relationship Id="rId12" Type="http://schemas.openxmlformats.org/officeDocument/2006/relationships/image" Target="../media/image490.png"/><Relationship Id="rId13" Type="http://schemas.openxmlformats.org/officeDocument/2006/relationships/image" Target="../media/image1948.png"/><Relationship Id="rId14" Type="http://schemas.openxmlformats.org/officeDocument/2006/relationships/image" Target="../media/image2204.png"/><Relationship Id="rId15" Type="http://schemas.openxmlformats.org/officeDocument/2006/relationships/image" Target="../media/image2205.png"/><Relationship Id="rId16" Type="http://schemas.openxmlformats.org/officeDocument/2006/relationships/image" Target="../media/image2206.png"/><Relationship Id="rId17" Type="http://schemas.openxmlformats.org/officeDocument/2006/relationships/image" Target="../media/image2207.png"/><Relationship Id="rId18" Type="http://schemas.openxmlformats.org/officeDocument/2006/relationships/image" Target="../media/image2174.png"/><Relationship Id="rId19" Type="http://schemas.openxmlformats.org/officeDocument/2006/relationships/image" Target="../media/image2208.png"/><Relationship Id="rId20" Type="http://schemas.openxmlformats.org/officeDocument/2006/relationships/image" Target="../media/image2209.png"/><Relationship Id="rId21" Type="http://schemas.openxmlformats.org/officeDocument/2006/relationships/image" Target="../media/image1953.png"/><Relationship Id="rId22" Type="http://schemas.openxmlformats.org/officeDocument/2006/relationships/image" Target="../media/image2210.png"/><Relationship Id="rId23" Type="http://schemas.openxmlformats.org/officeDocument/2006/relationships/image" Target="../media/image2211.png"/><Relationship Id="rId24" Type="http://schemas.openxmlformats.org/officeDocument/2006/relationships/image" Target="../media/image2212.png"/><Relationship Id="rId25" Type="http://schemas.openxmlformats.org/officeDocument/2006/relationships/image" Target="../media/image825.png"/><Relationship Id="rId26" Type="http://schemas.openxmlformats.org/officeDocument/2006/relationships/image" Target="../media/image2213.png"/><Relationship Id="rId27" Type="http://schemas.openxmlformats.org/officeDocument/2006/relationships/image" Target="../media/image2214.png"/><Relationship Id="rId28" Type="http://schemas.openxmlformats.org/officeDocument/2006/relationships/image" Target="../media/image1017.png"/><Relationship Id="rId29" Type="http://schemas.openxmlformats.org/officeDocument/2006/relationships/image" Target="../media/image2215.png"/><Relationship Id="rId30" Type="http://schemas.openxmlformats.org/officeDocument/2006/relationships/image" Target="../media/image2216.png"/><Relationship Id="rId31" Type="http://schemas.openxmlformats.org/officeDocument/2006/relationships/image" Target="../media/image2217.png"/><Relationship Id="rId32" Type="http://schemas.openxmlformats.org/officeDocument/2006/relationships/image" Target="../media/image2218.png"/><Relationship Id="rId33" Type="http://schemas.openxmlformats.org/officeDocument/2006/relationships/image" Target="../media/image1492.png"/><Relationship Id="rId34" Type="http://schemas.openxmlformats.org/officeDocument/2006/relationships/image" Target="../media/image2219.png"/><Relationship Id="rId35" Type="http://schemas.openxmlformats.org/officeDocument/2006/relationships/image" Target="../media/image2220.png"/><Relationship Id="rId36" Type="http://schemas.openxmlformats.org/officeDocument/2006/relationships/image" Target="../media/image2221.png"/><Relationship Id="rId37" Type="http://schemas.openxmlformats.org/officeDocument/2006/relationships/image" Target="../media/image2222.png"/><Relationship Id="rId38" Type="http://schemas.openxmlformats.org/officeDocument/2006/relationships/image" Target="../media/image170.png"/><Relationship Id="rId39" Type="http://schemas.openxmlformats.org/officeDocument/2006/relationships/image" Target="../media/image171.png"/><Relationship Id="rId40" Type="http://schemas.openxmlformats.org/officeDocument/2006/relationships/image" Target="../media/image2223.png"/><Relationship Id="rId41" Type="http://schemas.openxmlformats.org/officeDocument/2006/relationships/image" Target="../media/image254.png"/><Relationship Id="rId42" Type="http://schemas.openxmlformats.org/officeDocument/2006/relationships/image" Target="../media/image2224.png"/><Relationship Id="rId43" Type="http://schemas.openxmlformats.org/officeDocument/2006/relationships/image" Target="../media/image173.png"/><Relationship Id="rId44" Type="http://schemas.openxmlformats.org/officeDocument/2006/relationships/image" Target="../media/image2019.png"/><Relationship Id="rId45" Type="http://schemas.openxmlformats.org/officeDocument/2006/relationships/image" Target="../media/image2203.png"/></Relationships>

</file>

<file path=ppt/slides/_rels/slide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Relationship Id="rId3" Type="http://schemas.openxmlformats.org/officeDocument/2006/relationships/image" Target="../media/image4.png"/><Relationship Id="rId4" Type="http://schemas.openxmlformats.org/officeDocument/2006/relationships/image" Target="../media/image5.png"/><Relationship Id="rId5" Type="http://schemas.openxmlformats.org/officeDocument/2006/relationships/image" Target="../media/image6.png"/><Relationship Id="rId6" Type="http://schemas.openxmlformats.org/officeDocument/2006/relationships/image" Target="../media/image7.png"/><Relationship Id="rId7" Type="http://schemas.openxmlformats.org/officeDocument/2006/relationships/image" Target="../media/image8.png"/><Relationship Id="rId8" Type="http://schemas.openxmlformats.org/officeDocument/2006/relationships/image" Target="../media/image1986.png"/><Relationship Id="rId9" Type="http://schemas.openxmlformats.org/officeDocument/2006/relationships/image" Target="../media/image1987.png"/><Relationship Id="rId10" Type="http://schemas.openxmlformats.org/officeDocument/2006/relationships/image" Target="../media/image2225.png"/><Relationship Id="rId11" Type="http://schemas.openxmlformats.org/officeDocument/2006/relationships/image" Target="../media/image2226.png"/><Relationship Id="rId12" Type="http://schemas.openxmlformats.org/officeDocument/2006/relationships/image" Target="../media/image2227.png"/><Relationship Id="rId13" Type="http://schemas.openxmlformats.org/officeDocument/2006/relationships/image" Target="../media/image2228.png"/><Relationship Id="rId14" Type="http://schemas.openxmlformats.org/officeDocument/2006/relationships/image" Target="../media/image2229.png"/><Relationship Id="rId15" Type="http://schemas.openxmlformats.org/officeDocument/2006/relationships/image" Target="../media/image2230.png"/><Relationship Id="rId16" Type="http://schemas.openxmlformats.org/officeDocument/2006/relationships/image" Target="../media/image2231.png"/><Relationship Id="rId17" Type="http://schemas.openxmlformats.org/officeDocument/2006/relationships/image" Target="../media/image2232.png"/><Relationship Id="rId18" Type="http://schemas.openxmlformats.org/officeDocument/2006/relationships/image" Target="../media/image2233.png"/><Relationship Id="rId19" Type="http://schemas.openxmlformats.org/officeDocument/2006/relationships/image" Target="../media/image2234.png"/><Relationship Id="rId20" Type="http://schemas.openxmlformats.org/officeDocument/2006/relationships/image" Target="../media/image2235.png"/><Relationship Id="rId21" Type="http://schemas.openxmlformats.org/officeDocument/2006/relationships/image" Target="../media/image2236.png"/><Relationship Id="rId22" Type="http://schemas.openxmlformats.org/officeDocument/2006/relationships/image" Target="../media/image2237.png"/><Relationship Id="rId23" Type="http://schemas.openxmlformats.org/officeDocument/2006/relationships/image" Target="../media/image2238.png"/><Relationship Id="rId24" Type="http://schemas.openxmlformats.org/officeDocument/2006/relationships/image" Target="../media/image2239.png"/><Relationship Id="rId25" Type="http://schemas.openxmlformats.org/officeDocument/2006/relationships/image" Target="../media/image2240.png"/><Relationship Id="rId26" Type="http://schemas.openxmlformats.org/officeDocument/2006/relationships/image" Target="../media/image2241.png"/><Relationship Id="rId27" Type="http://schemas.openxmlformats.org/officeDocument/2006/relationships/image" Target="../media/image2242.png"/><Relationship Id="rId28" Type="http://schemas.openxmlformats.org/officeDocument/2006/relationships/image" Target="../media/image170.png"/><Relationship Id="rId29" Type="http://schemas.openxmlformats.org/officeDocument/2006/relationships/image" Target="../media/image171.png"/><Relationship Id="rId30" Type="http://schemas.openxmlformats.org/officeDocument/2006/relationships/image" Target="../media/image2243.png"/><Relationship Id="rId31" Type="http://schemas.openxmlformats.org/officeDocument/2006/relationships/image" Target="../media/image254.png"/><Relationship Id="rId32" Type="http://schemas.openxmlformats.org/officeDocument/2006/relationships/image" Target="../media/image2244.png"/><Relationship Id="rId33" Type="http://schemas.openxmlformats.org/officeDocument/2006/relationships/image" Target="../media/image173.png"/><Relationship Id="rId34" Type="http://schemas.openxmlformats.org/officeDocument/2006/relationships/image" Target="../media/image2245.png"/><Relationship Id="rId35" Type="http://schemas.openxmlformats.org/officeDocument/2006/relationships/image" Target="../media/image2246.png"/><Relationship Id="rId36" Type="http://schemas.openxmlformats.org/officeDocument/2006/relationships/image" Target="../media/image2247.png"/><Relationship Id="rId37" Type="http://schemas.openxmlformats.org/officeDocument/2006/relationships/image" Target="../media/image2248.png"/><Relationship Id="rId38" Type="http://schemas.openxmlformats.org/officeDocument/2006/relationships/image" Target="../media/image2249.png"/><Relationship Id="rId39" Type="http://schemas.openxmlformats.org/officeDocument/2006/relationships/image" Target="../media/image2250.png"/><Relationship Id="rId40" Type="http://schemas.openxmlformats.org/officeDocument/2006/relationships/image" Target="../media/image2251.png"/><Relationship Id="rId41" Type="http://schemas.openxmlformats.org/officeDocument/2006/relationships/image" Target="../media/image2252.png"/><Relationship Id="rId42" Type="http://schemas.openxmlformats.org/officeDocument/2006/relationships/image" Target="../media/image2253.png"/><Relationship Id="rId43" Type="http://schemas.openxmlformats.org/officeDocument/2006/relationships/image" Target="../media/image2254.png"/><Relationship Id="rId44" Type="http://schemas.openxmlformats.org/officeDocument/2006/relationships/image" Target="../media/image2255.png"/><Relationship Id="rId45" Type="http://schemas.openxmlformats.org/officeDocument/2006/relationships/image" Target="../media/image2256.png"/><Relationship Id="rId46" Type="http://schemas.openxmlformats.org/officeDocument/2006/relationships/image" Target="../media/image2257.png"/><Relationship Id="rId47" Type="http://schemas.openxmlformats.org/officeDocument/2006/relationships/image" Target="../media/image2258.png"/><Relationship Id="rId48" Type="http://schemas.openxmlformats.org/officeDocument/2006/relationships/image" Target="../media/image2259.png"/><Relationship Id="rId49" Type="http://schemas.openxmlformats.org/officeDocument/2006/relationships/image" Target="../media/image2260.png"/><Relationship Id="rId50" Type="http://schemas.openxmlformats.org/officeDocument/2006/relationships/image" Target="../media/image2261.png"/><Relationship Id="rId51" Type="http://schemas.openxmlformats.org/officeDocument/2006/relationships/image" Target="../media/image2262.png"/><Relationship Id="rId52" Type="http://schemas.openxmlformats.org/officeDocument/2006/relationships/image" Target="../media/image2263.png"/><Relationship Id="rId53" Type="http://schemas.openxmlformats.org/officeDocument/2006/relationships/image" Target="../media/image2264.png"/><Relationship Id="rId54" Type="http://schemas.openxmlformats.org/officeDocument/2006/relationships/image" Target="../media/image2265.png"/><Relationship Id="rId55" Type="http://schemas.openxmlformats.org/officeDocument/2006/relationships/image" Target="../media/image2266.png"/></Relationships>

</file>

<file path=ppt/slides/_rels/slide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Relationship Id="rId3" Type="http://schemas.openxmlformats.org/officeDocument/2006/relationships/image" Target="../media/image4.png"/><Relationship Id="rId4" Type="http://schemas.openxmlformats.org/officeDocument/2006/relationships/image" Target="../media/image5.png"/><Relationship Id="rId5" Type="http://schemas.openxmlformats.org/officeDocument/2006/relationships/image" Target="../media/image6.png"/><Relationship Id="rId6" Type="http://schemas.openxmlformats.org/officeDocument/2006/relationships/image" Target="../media/image7.png"/><Relationship Id="rId7" Type="http://schemas.openxmlformats.org/officeDocument/2006/relationships/image" Target="../media/image8.png"/><Relationship Id="rId8" Type="http://schemas.openxmlformats.org/officeDocument/2006/relationships/image" Target="../media/image1986.png"/><Relationship Id="rId9" Type="http://schemas.openxmlformats.org/officeDocument/2006/relationships/image" Target="../media/image1987.png"/><Relationship Id="rId10" Type="http://schemas.openxmlformats.org/officeDocument/2006/relationships/image" Target="../media/image2267.png"/><Relationship Id="rId11" Type="http://schemas.openxmlformats.org/officeDocument/2006/relationships/image" Target="../media/image1965.png"/><Relationship Id="rId12" Type="http://schemas.openxmlformats.org/officeDocument/2006/relationships/image" Target="../media/image2184.png"/><Relationship Id="rId13" Type="http://schemas.openxmlformats.org/officeDocument/2006/relationships/image" Target="../media/image1337.png"/><Relationship Id="rId14" Type="http://schemas.openxmlformats.org/officeDocument/2006/relationships/image" Target="../media/image2007.png"/><Relationship Id="rId15" Type="http://schemas.openxmlformats.org/officeDocument/2006/relationships/image" Target="../media/image170.png"/><Relationship Id="rId16" Type="http://schemas.openxmlformats.org/officeDocument/2006/relationships/image" Target="../media/image171.png"/><Relationship Id="rId17" Type="http://schemas.openxmlformats.org/officeDocument/2006/relationships/image" Target="../media/image2268.png"/><Relationship Id="rId18" Type="http://schemas.openxmlformats.org/officeDocument/2006/relationships/image" Target="../media/image254.png"/><Relationship Id="rId19" Type="http://schemas.openxmlformats.org/officeDocument/2006/relationships/image" Target="../media/image2269.png"/><Relationship Id="rId20" Type="http://schemas.openxmlformats.org/officeDocument/2006/relationships/image" Target="../media/image173.png"/><Relationship Id="rId21" Type="http://schemas.openxmlformats.org/officeDocument/2006/relationships/image" Target="../media/image2270.png"/><Relationship Id="rId22" Type="http://schemas.openxmlformats.org/officeDocument/2006/relationships/image" Target="../media/image2271.png"/><Relationship Id="rId23" Type="http://schemas.openxmlformats.org/officeDocument/2006/relationships/image" Target="../media/image2272.png"/><Relationship Id="rId24" Type="http://schemas.openxmlformats.org/officeDocument/2006/relationships/image" Target="../media/image2273.png"/><Relationship Id="rId25" Type="http://schemas.openxmlformats.org/officeDocument/2006/relationships/image" Target="../media/image2274.png"/><Relationship Id="rId26" Type="http://schemas.openxmlformats.org/officeDocument/2006/relationships/image" Target="../media/image2275.png"/><Relationship Id="rId27" Type="http://schemas.openxmlformats.org/officeDocument/2006/relationships/image" Target="../media/image2276.png"/><Relationship Id="rId28" Type="http://schemas.openxmlformats.org/officeDocument/2006/relationships/image" Target="../media/image2277.png"/><Relationship Id="rId29" Type="http://schemas.openxmlformats.org/officeDocument/2006/relationships/image" Target="../media/image2278.png"/><Relationship Id="rId30" Type="http://schemas.openxmlformats.org/officeDocument/2006/relationships/image" Target="../media/image2019.png"/><Relationship Id="rId31" Type="http://schemas.openxmlformats.org/officeDocument/2006/relationships/image" Target="../media/image2279.png"/></Relationships>

</file>

<file path=ppt/slides/_rels/slide8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Relationship Id="rId3" Type="http://schemas.openxmlformats.org/officeDocument/2006/relationships/image" Target="../media/image4.png"/><Relationship Id="rId4" Type="http://schemas.openxmlformats.org/officeDocument/2006/relationships/image" Target="../media/image5.png"/><Relationship Id="rId5" Type="http://schemas.openxmlformats.org/officeDocument/2006/relationships/image" Target="../media/image6.png"/><Relationship Id="rId6" Type="http://schemas.openxmlformats.org/officeDocument/2006/relationships/image" Target="../media/image7.png"/><Relationship Id="rId7" Type="http://schemas.openxmlformats.org/officeDocument/2006/relationships/image" Target="../media/image8.png"/><Relationship Id="rId8" Type="http://schemas.openxmlformats.org/officeDocument/2006/relationships/image" Target="../media/image2280.png"/><Relationship Id="rId9" Type="http://schemas.openxmlformats.org/officeDocument/2006/relationships/image" Target="../media/image1986.png"/><Relationship Id="rId10" Type="http://schemas.openxmlformats.org/officeDocument/2006/relationships/image" Target="../media/image1987.png"/><Relationship Id="rId11" Type="http://schemas.openxmlformats.org/officeDocument/2006/relationships/image" Target="../media/image1888.png"/><Relationship Id="rId12" Type="http://schemas.openxmlformats.org/officeDocument/2006/relationships/image" Target="../media/image1889.png"/><Relationship Id="rId13" Type="http://schemas.openxmlformats.org/officeDocument/2006/relationships/image" Target="../media/image1914.png"/><Relationship Id="rId14" Type="http://schemas.openxmlformats.org/officeDocument/2006/relationships/image" Target="../media/image2281.png"/><Relationship Id="rId15" Type="http://schemas.openxmlformats.org/officeDocument/2006/relationships/image" Target="../media/image2282.png"/><Relationship Id="rId16" Type="http://schemas.openxmlformats.org/officeDocument/2006/relationships/image" Target="../media/image2283.png"/><Relationship Id="rId17" Type="http://schemas.openxmlformats.org/officeDocument/2006/relationships/image" Target="../media/image2284.png"/><Relationship Id="rId18" Type="http://schemas.openxmlformats.org/officeDocument/2006/relationships/image" Target="../media/image2285.png"/><Relationship Id="rId19" Type="http://schemas.openxmlformats.org/officeDocument/2006/relationships/image" Target="../media/image2286.png"/><Relationship Id="rId20" Type="http://schemas.openxmlformats.org/officeDocument/2006/relationships/image" Target="../media/image1896.png"/><Relationship Id="rId21" Type="http://schemas.openxmlformats.org/officeDocument/2006/relationships/image" Target="../media/image1897.png"/><Relationship Id="rId22" Type="http://schemas.openxmlformats.org/officeDocument/2006/relationships/image" Target="../media/image2287.png"/><Relationship Id="rId23" Type="http://schemas.openxmlformats.org/officeDocument/2006/relationships/image" Target="../media/image2288.png"/><Relationship Id="rId24" Type="http://schemas.openxmlformats.org/officeDocument/2006/relationships/image" Target="../media/image2289.png"/><Relationship Id="rId25" Type="http://schemas.openxmlformats.org/officeDocument/2006/relationships/image" Target="../media/image2290.png"/><Relationship Id="rId26" Type="http://schemas.openxmlformats.org/officeDocument/2006/relationships/image" Target="../media/image2291.png"/><Relationship Id="rId27" Type="http://schemas.openxmlformats.org/officeDocument/2006/relationships/image" Target="../media/image2292.png"/><Relationship Id="rId28" Type="http://schemas.openxmlformats.org/officeDocument/2006/relationships/image" Target="../media/image1919.png"/><Relationship Id="rId29" Type="http://schemas.openxmlformats.org/officeDocument/2006/relationships/image" Target="../media/image1903.png"/><Relationship Id="rId30" Type="http://schemas.openxmlformats.org/officeDocument/2006/relationships/image" Target="../media/image2293.png"/><Relationship Id="rId31" Type="http://schemas.openxmlformats.org/officeDocument/2006/relationships/image" Target="../media/image2294.png"/><Relationship Id="rId32" Type="http://schemas.openxmlformats.org/officeDocument/2006/relationships/image" Target="../media/image2295.png"/><Relationship Id="rId33" Type="http://schemas.openxmlformats.org/officeDocument/2006/relationships/image" Target="../media/image2296.png"/><Relationship Id="rId34" Type="http://schemas.openxmlformats.org/officeDocument/2006/relationships/image" Target="../media/image2297.png"/><Relationship Id="rId35" Type="http://schemas.openxmlformats.org/officeDocument/2006/relationships/image" Target="../media/image2298.png"/><Relationship Id="rId36" Type="http://schemas.openxmlformats.org/officeDocument/2006/relationships/image" Target="../media/image1908.png"/><Relationship Id="rId37" Type="http://schemas.openxmlformats.org/officeDocument/2006/relationships/image" Target="../media/image2299.png"/><Relationship Id="rId38" Type="http://schemas.openxmlformats.org/officeDocument/2006/relationships/image" Target="../media/image2300.png"/><Relationship Id="rId39" Type="http://schemas.openxmlformats.org/officeDocument/2006/relationships/image" Target="../media/image2301.png"/><Relationship Id="rId40" Type="http://schemas.openxmlformats.org/officeDocument/2006/relationships/image" Target="../media/image2302.png"/><Relationship Id="rId41" Type="http://schemas.openxmlformats.org/officeDocument/2006/relationships/image" Target="../media/image2303.png"/><Relationship Id="rId42" Type="http://schemas.openxmlformats.org/officeDocument/2006/relationships/image" Target="../media/image2304.png"/><Relationship Id="rId43" Type="http://schemas.openxmlformats.org/officeDocument/2006/relationships/image" Target="../media/image2305.png"/><Relationship Id="rId44" Type="http://schemas.openxmlformats.org/officeDocument/2006/relationships/image" Target="../media/image2306.png"/><Relationship Id="rId45" Type="http://schemas.openxmlformats.org/officeDocument/2006/relationships/image" Target="../media/image2307.png"/><Relationship Id="rId46" Type="http://schemas.openxmlformats.org/officeDocument/2006/relationships/image" Target="../media/image2308.png"/><Relationship Id="rId47" Type="http://schemas.openxmlformats.org/officeDocument/2006/relationships/image" Target="../media/image170.png"/><Relationship Id="rId48" Type="http://schemas.openxmlformats.org/officeDocument/2006/relationships/image" Target="../media/image171.png"/><Relationship Id="rId49" Type="http://schemas.openxmlformats.org/officeDocument/2006/relationships/image" Target="../media/image2309.png"/><Relationship Id="rId50" Type="http://schemas.openxmlformats.org/officeDocument/2006/relationships/image" Target="../media/image254.png"/><Relationship Id="rId51" Type="http://schemas.openxmlformats.org/officeDocument/2006/relationships/image" Target="../media/image2310.png"/><Relationship Id="rId52" Type="http://schemas.openxmlformats.org/officeDocument/2006/relationships/image" Target="../media/image173.png"/><Relationship Id="rId53" Type="http://schemas.openxmlformats.org/officeDocument/2006/relationships/image" Target="../media/image2019.png"/><Relationship Id="rId54" Type="http://schemas.openxmlformats.org/officeDocument/2006/relationships/image" Target="../media/image2279.png"/></Relationships>

</file>

<file path=ppt/slides/_rels/slide8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Relationship Id="rId3" Type="http://schemas.openxmlformats.org/officeDocument/2006/relationships/image" Target="../media/image4.png"/><Relationship Id="rId4" Type="http://schemas.openxmlformats.org/officeDocument/2006/relationships/image" Target="../media/image5.png"/><Relationship Id="rId5" Type="http://schemas.openxmlformats.org/officeDocument/2006/relationships/image" Target="../media/image6.png"/><Relationship Id="rId6" Type="http://schemas.openxmlformats.org/officeDocument/2006/relationships/image" Target="../media/image7.png"/><Relationship Id="rId7" Type="http://schemas.openxmlformats.org/officeDocument/2006/relationships/image" Target="../media/image8.png"/><Relationship Id="rId8" Type="http://schemas.openxmlformats.org/officeDocument/2006/relationships/image" Target="../media/image1986.png"/><Relationship Id="rId9" Type="http://schemas.openxmlformats.org/officeDocument/2006/relationships/image" Target="../media/image1987.png"/><Relationship Id="rId10" Type="http://schemas.openxmlformats.org/officeDocument/2006/relationships/image" Target="../media/image2311.png"/><Relationship Id="rId11" Type="http://schemas.openxmlformats.org/officeDocument/2006/relationships/image" Target="../media/image1965.png"/><Relationship Id="rId12" Type="http://schemas.openxmlformats.org/officeDocument/2006/relationships/image" Target="../media/image2184.png"/><Relationship Id="rId13" Type="http://schemas.openxmlformats.org/officeDocument/2006/relationships/image" Target="../media/image1337.png"/><Relationship Id="rId14" Type="http://schemas.openxmlformats.org/officeDocument/2006/relationships/image" Target="../media/image2007.png"/><Relationship Id="rId15" Type="http://schemas.openxmlformats.org/officeDocument/2006/relationships/image" Target="../media/image170.png"/><Relationship Id="rId16" Type="http://schemas.openxmlformats.org/officeDocument/2006/relationships/image" Target="../media/image171.png"/><Relationship Id="rId17" Type="http://schemas.openxmlformats.org/officeDocument/2006/relationships/image" Target="../media/image2312.png"/><Relationship Id="rId18" Type="http://schemas.openxmlformats.org/officeDocument/2006/relationships/image" Target="../media/image254.png"/><Relationship Id="rId19" Type="http://schemas.openxmlformats.org/officeDocument/2006/relationships/image" Target="../media/image2313.png"/><Relationship Id="rId20" Type="http://schemas.openxmlformats.org/officeDocument/2006/relationships/image" Target="../media/image173.png"/><Relationship Id="rId21" Type="http://schemas.openxmlformats.org/officeDocument/2006/relationships/image" Target="../media/image2314.png"/><Relationship Id="rId22" Type="http://schemas.openxmlformats.org/officeDocument/2006/relationships/image" Target="../media/image2315.png"/><Relationship Id="rId23" Type="http://schemas.openxmlformats.org/officeDocument/2006/relationships/image" Target="../media/image2316.png"/><Relationship Id="rId24" Type="http://schemas.openxmlformats.org/officeDocument/2006/relationships/image" Target="../media/image2317.png"/><Relationship Id="rId25" Type="http://schemas.openxmlformats.org/officeDocument/2006/relationships/image" Target="../media/image2019.png"/><Relationship Id="rId26" Type="http://schemas.openxmlformats.org/officeDocument/2006/relationships/image" Target="../media/image2318.png"/></Relationships>
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Relationship Id="rId3" Type="http://schemas.openxmlformats.org/officeDocument/2006/relationships/image" Target="../media/image4.png"/><Relationship Id="rId4" Type="http://schemas.openxmlformats.org/officeDocument/2006/relationships/image" Target="../media/image5.png"/><Relationship Id="rId5" Type="http://schemas.openxmlformats.org/officeDocument/2006/relationships/image" Target="../media/image6.png"/><Relationship Id="rId6" Type="http://schemas.openxmlformats.org/officeDocument/2006/relationships/image" Target="../media/image7.png"/><Relationship Id="rId7" Type="http://schemas.openxmlformats.org/officeDocument/2006/relationships/image" Target="../media/image8.png"/><Relationship Id="rId8" Type="http://schemas.openxmlformats.org/officeDocument/2006/relationships/image" Target="../media/image376.png"/><Relationship Id="rId9" Type="http://schemas.openxmlformats.org/officeDocument/2006/relationships/image" Target="../media/image377.png"/><Relationship Id="rId10" Type="http://schemas.openxmlformats.org/officeDocument/2006/relationships/image" Target="../media/image378.png"/><Relationship Id="rId11" Type="http://schemas.openxmlformats.org/officeDocument/2006/relationships/image" Target="../media/image357.png"/><Relationship Id="rId12" Type="http://schemas.openxmlformats.org/officeDocument/2006/relationships/image" Target="../media/image379.png"/><Relationship Id="rId13" Type="http://schemas.openxmlformats.org/officeDocument/2006/relationships/image" Target="../media/image380.png"/><Relationship Id="rId14" Type="http://schemas.openxmlformats.org/officeDocument/2006/relationships/image" Target="../media/image381.png"/><Relationship Id="rId15" Type="http://schemas.openxmlformats.org/officeDocument/2006/relationships/image" Target="../media/image382.png"/><Relationship Id="rId16" Type="http://schemas.openxmlformats.org/officeDocument/2006/relationships/image" Target="../media/image383.png"/><Relationship Id="rId17" Type="http://schemas.openxmlformats.org/officeDocument/2006/relationships/image" Target="../media/image384.png"/><Relationship Id="rId18" Type="http://schemas.openxmlformats.org/officeDocument/2006/relationships/image" Target="../media/image385.png"/><Relationship Id="rId19" Type="http://schemas.openxmlformats.org/officeDocument/2006/relationships/image" Target="../media/image386.png"/><Relationship Id="rId20" Type="http://schemas.openxmlformats.org/officeDocument/2006/relationships/image" Target="../media/image387.png"/><Relationship Id="rId21" Type="http://schemas.openxmlformats.org/officeDocument/2006/relationships/image" Target="../media/image388.png"/><Relationship Id="rId22" Type="http://schemas.openxmlformats.org/officeDocument/2006/relationships/image" Target="../media/image389.png"/><Relationship Id="rId23" Type="http://schemas.openxmlformats.org/officeDocument/2006/relationships/image" Target="../media/image170.png"/><Relationship Id="rId24" Type="http://schemas.openxmlformats.org/officeDocument/2006/relationships/image" Target="../media/image171.png"/><Relationship Id="rId25" Type="http://schemas.openxmlformats.org/officeDocument/2006/relationships/image" Target="../media/image390.png"/><Relationship Id="rId26" Type="http://schemas.openxmlformats.org/officeDocument/2006/relationships/image" Target="../media/image254.png"/><Relationship Id="rId27" Type="http://schemas.openxmlformats.org/officeDocument/2006/relationships/image" Target="../media/image391.png"/><Relationship Id="rId28" Type="http://schemas.openxmlformats.org/officeDocument/2006/relationships/image" Target="../media/image173.png"/></Relationships>

</file>

<file path=ppt/slides/_rels/slide9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Relationship Id="rId3" Type="http://schemas.openxmlformats.org/officeDocument/2006/relationships/image" Target="../media/image4.png"/><Relationship Id="rId4" Type="http://schemas.openxmlformats.org/officeDocument/2006/relationships/image" Target="../media/image5.png"/><Relationship Id="rId5" Type="http://schemas.openxmlformats.org/officeDocument/2006/relationships/image" Target="../media/image6.png"/><Relationship Id="rId6" Type="http://schemas.openxmlformats.org/officeDocument/2006/relationships/image" Target="../media/image7.png"/><Relationship Id="rId7" Type="http://schemas.openxmlformats.org/officeDocument/2006/relationships/image" Target="../media/image8.png"/><Relationship Id="rId8" Type="http://schemas.openxmlformats.org/officeDocument/2006/relationships/image" Target="../media/image1986.png"/><Relationship Id="rId9" Type="http://schemas.openxmlformats.org/officeDocument/2006/relationships/image" Target="../media/image1987.png"/><Relationship Id="rId10" Type="http://schemas.openxmlformats.org/officeDocument/2006/relationships/image" Target="../media/image1888.png"/><Relationship Id="rId11" Type="http://schemas.openxmlformats.org/officeDocument/2006/relationships/image" Target="../media/image1889.png"/><Relationship Id="rId12" Type="http://schemas.openxmlformats.org/officeDocument/2006/relationships/image" Target="../media/image490.png"/><Relationship Id="rId13" Type="http://schemas.openxmlformats.org/officeDocument/2006/relationships/image" Target="../media/image2319.png"/><Relationship Id="rId14" Type="http://schemas.openxmlformats.org/officeDocument/2006/relationships/image" Target="../media/image2320.png"/><Relationship Id="rId15" Type="http://schemas.openxmlformats.org/officeDocument/2006/relationships/image" Target="../media/image2321.png"/><Relationship Id="rId16" Type="http://schemas.openxmlformats.org/officeDocument/2006/relationships/image" Target="../media/image2322.png"/><Relationship Id="rId17" Type="http://schemas.openxmlformats.org/officeDocument/2006/relationships/image" Target="../media/image2323.png"/><Relationship Id="rId18" Type="http://schemas.openxmlformats.org/officeDocument/2006/relationships/image" Target="../media/image2324.png"/><Relationship Id="rId19" Type="http://schemas.openxmlformats.org/officeDocument/2006/relationships/image" Target="../media/image2325.png"/><Relationship Id="rId20" Type="http://schemas.openxmlformats.org/officeDocument/2006/relationships/image" Target="../media/image2326.png"/><Relationship Id="rId21" Type="http://schemas.openxmlformats.org/officeDocument/2006/relationships/image" Target="../media/image2327.png"/><Relationship Id="rId22" Type="http://schemas.openxmlformats.org/officeDocument/2006/relationships/image" Target="../media/image2328.png"/><Relationship Id="rId23" Type="http://schemas.openxmlformats.org/officeDocument/2006/relationships/image" Target="../media/image2329.png"/><Relationship Id="rId24" Type="http://schemas.openxmlformats.org/officeDocument/2006/relationships/image" Target="../media/image2330.png"/><Relationship Id="rId25" Type="http://schemas.openxmlformats.org/officeDocument/2006/relationships/image" Target="../media/image170.png"/><Relationship Id="rId26" Type="http://schemas.openxmlformats.org/officeDocument/2006/relationships/image" Target="../media/image171.png"/><Relationship Id="rId27" Type="http://schemas.openxmlformats.org/officeDocument/2006/relationships/image" Target="../media/image2331.png"/><Relationship Id="rId28" Type="http://schemas.openxmlformats.org/officeDocument/2006/relationships/image" Target="../media/image254.png"/><Relationship Id="rId29" Type="http://schemas.openxmlformats.org/officeDocument/2006/relationships/image" Target="../media/image2332.png"/><Relationship Id="rId30" Type="http://schemas.openxmlformats.org/officeDocument/2006/relationships/image" Target="../media/image173.png"/><Relationship Id="rId31" Type="http://schemas.openxmlformats.org/officeDocument/2006/relationships/image" Target="../media/image2019.png"/><Relationship Id="rId32" Type="http://schemas.openxmlformats.org/officeDocument/2006/relationships/image" Target="../media/image2318.png"/></Relationships>

</file>

<file path=ppt/slides/_rels/slide9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Relationship Id="rId3" Type="http://schemas.openxmlformats.org/officeDocument/2006/relationships/image" Target="../media/image4.png"/><Relationship Id="rId4" Type="http://schemas.openxmlformats.org/officeDocument/2006/relationships/image" Target="../media/image5.png"/><Relationship Id="rId5" Type="http://schemas.openxmlformats.org/officeDocument/2006/relationships/image" Target="../media/image6.png"/><Relationship Id="rId6" Type="http://schemas.openxmlformats.org/officeDocument/2006/relationships/image" Target="../media/image7.png"/><Relationship Id="rId7" Type="http://schemas.openxmlformats.org/officeDocument/2006/relationships/image" Target="../media/image8.png"/><Relationship Id="rId8" Type="http://schemas.openxmlformats.org/officeDocument/2006/relationships/image" Target="../media/image1986.png"/><Relationship Id="rId9" Type="http://schemas.openxmlformats.org/officeDocument/2006/relationships/image" Target="../media/image1987.png"/><Relationship Id="rId10" Type="http://schemas.openxmlformats.org/officeDocument/2006/relationships/image" Target="../media/image2333.png"/><Relationship Id="rId11" Type="http://schemas.openxmlformats.org/officeDocument/2006/relationships/image" Target="../media/image2334.png"/><Relationship Id="rId12" Type="http://schemas.openxmlformats.org/officeDocument/2006/relationships/image" Target="../media/image2184.png"/><Relationship Id="rId13" Type="http://schemas.openxmlformats.org/officeDocument/2006/relationships/image" Target="../media/image1337.png"/><Relationship Id="rId14" Type="http://schemas.openxmlformats.org/officeDocument/2006/relationships/image" Target="../media/image2007.png"/><Relationship Id="rId15" Type="http://schemas.openxmlformats.org/officeDocument/2006/relationships/image" Target="../media/image170.png"/><Relationship Id="rId16" Type="http://schemas.openxmlformats.org/officeDocument/2006/relationships/image" Target="../media/image171.png"/><Relationship Id="rId17" Type="http://schemas.openxmlformats.org/officeDocument/2006/relationships/image" Target="../media/image2335.png"/><Relationship Id="rId18" Type="http://schemas.openxmlformats.org/officeDocument/2006/relationships/image" Target="../media/image254.png"/><Relationship Id="rId19" Type="http://schemas.openxmlformats.org/officeDocument/2006/relationships/image" Target="../media/image2336.png"/><Relationship Id="rId20" Type="http://schemas.openxmlformats.org/officeDocument/2006/relationships/image" Target="../media/image173.png"/><Relationship Id="rId21" Type="http://schemas.openxmlformats.org/officeDocument/2006/relationships/image" Target="../media/image2189.png"/><Relationship Id="rId22" Type="http://schemas.openxmlformats.org/officeDocument/2006/relationships/image" Target="../media/image2337.png"/><Relationship Id="rId23" Type="http://schemas.openxmlformats.org/officeDocument/2006/relationships/image" Target="../media/image2187.png"/><Relationship Id="rId24" Type="http://schemas.openxmlformats.org/officeDocument/2006/relationships/image" Target="../media/image2338.png"/><Relationship Id="rId25" Type="http://schemas.openxmlformats.org/officeDocument/2006/relationships/image" Target="../media/image2339.png"/><Relationship Id="rId26" Type="http://schemas.openxmlformats.org/officeDocument/2006/relationships/image" Target="../media/image2340.png"/></Relationships>

</file>

<file path=ppt/slides/_rels/slide9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Relationship Id="rId3" Type="http://schemas.openxmlformats.org/officeDocument/2006/relationships/image" Target="../media/image4.png"/><Relationship Id="rId4" Type="http://schemas.openxmlformats.org/officeDocument/2006/relationships/image" Target="../media/image5.png"/><Relationship Id="rId5" Type="http://schemas.openxmlformats.org/officeDocument/2006/relationships/image" Target="../media/image6.png"/><Relationship Id="rId6" Type="http://schemas.openxmlformats.org/officeDocument/2006/relationships/image" Target="../media/image7.png"/><Relationship Id="rId7" Type="http://schemas.openxmlformats.org/officeDocument/2006/relationships/image" Target="../media/image8.png"/><Relationship Id="rId8" Type="http://schemas.openxmlformats.org/officeDocument/2006/relationships/image" Target="../media/image1986.png"/><Relationship Id="rId9" Type="http://schemas.openxmlformats.org/officeDocument/2006/relationships/image" Target="../media/image1987.png"/><Relationship Id="rId10" Type="http://schemas.openxmlformats.org/officeDocument/2006/relationships/image" Target="../media/image1888.png"/><Relationship Id="rId11" Type="http://schemas.openxmlformats.org/officeDocument/2006/relationships/image" Target="../media/image1889.png"/><Relationship Id="rId12" Type="http://schemas.openxmlformats.org/officeDocument/2006/relationships/image" Target="../media/image490.png"/><Relationship Id="rId13" Type="http://schemas.openxmlformats.org/officeDocument/2006/relationships/image" Target="../media/image1948.png"/><Relationship Id="rId14" Type="http://schemas.openxmlformats.org/officeDocument/2006/relationships/image" Target="../media/image2341.png"/><Relationship Id="rId15" Type="http://schemas.openxmlformats.org/officeDocument/2006/relationships/image" Target="../media/image2342.png"/><Relationship Id="rId16" Type="http://schemas.openxmlformats.org/officeDocument/2006/relationships/image" Target="../media/image2343.png"/><Relationship Id="rId17" Type="http://schemas.openxmlformats.org/officeDocument/2006/relationships/image" Target="../media/image2344.png"/><Relationship Id="rId18" Type="http://schemas.openxmlformats.org/officeDocument/2006/relationships/image" Target="../media/image2325.png"/><Relationship Id="rId19" Type="http://schemas.openxmlformats.org/officeDocument/2006/relationships/image" Target="../media/image1492.png"/><Relationship Id="rId20" Type="http://schemas.openxmlformats.org/officeDocument/2006/relationships/image" Target="../media/image2345.png"/><Relationship Id="rId21" Type="http://schemas.openxmlformats.org/officeDocument/2006/relationships/image" Target="../media/image2346.png"/><Relationship Id="rId22" Type="http://schemas.openxmlformats.org/officeDocument/2006/relationships/image" Target="../media/image2347.png"/><Relationship Id="rId23" Type="http://schemas.openxmlformats.org/officeDocument/2006/relationships/image" Target="../media/image2348.png"/><Relationship Id="rId24" Type="http://schemas.openxmlformats.org/officeDocument/2006/relationships/image" Target="../media/image2349.png"/><Relationship Id="rId25" Type="http://schemas.openxmlformats.org/officeDocument/2006/relationships/image" Target="../media/image2350.png"/><Relationship Id="rId26" Type="http://schemas.openxmlformats.org/officeDocument/2006/relationships/image" Target="../media/image170.png"/><Relationship Id="rId27" Type="http://schemas.openxmlformats.org/officeDocument/2006/relationships/image" Target="../media/image171.png"/><Relationship Id="rId28" Type="http://schemas.openxmlformats.org/officeDocument/2006/relationships/image" Target="../media/image2351.png"/><Relationship Id="rId29" Type="http://schemas.openxmlformats.org/officeDocument/2006/relationships/image" Target="../media/image254.png"/><Relationship Id="rId30" Type="http://schemas.openxmlformats.org/officeDocument/2006/relationships/image" Target="../media/image2352.png"/><Relationship Id="rId31" Type="http://schemas.openxmlformats.org/officeDocument/2006/relationships/image" Target="../media/image173.png"/><Relationship Id="rId32" Type="http://schemas.openxmlformats.org/officeDocument/2006/relationships/image" Target="../media/image2339.png"/><Relationship Id="rId33" Type="http://schemas.openxmlformats.org/officeDocument/2006/relationships/image" Target="../media/image2340.png"/></Relationships>

</file>

<file path=ppt/slides/_rels/slide9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Relationship Id="rId3" Type="http://schemas.openxmlformats.org/officeDocument/2006/relationships/image" Target="../media/image4.png"/><Relationship Id="rId4" Type="http://schemas.openxmlformats.org/officeDocument/2006/relationships/image" Target="../media/image5.png"/><Relationship Id="rId5" Type="http://schemas.openxmlformats.org/officeDocument/2006/relationships/image" Target="../media/image6.png"/><Relationship Id="rId6" Type="http://schemas.openxmlformats.org/officeDocument/2006/relationships/image" Target="../media/image7.png"/><Relationship Id="rId7" Type="http://schemas.openxmlformats.org/officeDocument/2006/relationships/image" Target="../media/image8.png"/><Relationship Id="rId8" Type="http://schemas.openxmlformats.org/officeDocument/2006/relationships/image" Target="../media/image1986.png"/><Relationship Id="rId9" Type="http://schemas.openxmlformats.org/officeDocument/2006/relationships/image" Target="../media/image1987.png"/><Relationship Id="rId10" Type="http://schemas.openxmlformats.org/officeDocument/2006/relationships/image" Target="../media/image2353.png"/><Relationship Id="rId11" Type="http://schemas.openxmlformats.org/officeDocument/2006/relationships/image" Target="../media/image2354.png"/><Relationship Id="rId12" Type="http://schemas.openxmlformats.org/officeDocument/2006/relationships/image" Target="../media/image2355.png"/><Relationship Id="rId13" Type="http://schemas.openxmlformats.org/officeDocument/2006/relationships/image" Target="../media/image2356.png"/><Relationship Id="rId14" Type="http://schemas.openxmlformats.org/officeDocument/2006/relationships/image" Target="../media/image1758.png"/><Relationship Id="rId15" Type="http://schemas.openxmlformats.org/officeDocument/2006/relationships/image" Target="../media/image1289.png"/><Relationship Id="rId16" Type="http://schemas.openxmlformats.org/officeDocument/2006/relationships/image" Target="../media/image2357.png"/><Relationship Id="rId17" Type="http://schemas.openxmlformats.org/officeDocument/2006/relationships/image" Target="../media/image2358.png"/><Relationship Id="rId18" Type="http://schemas.openxmlformats.org/officeDocument/2006/relationships/image" Target="../media/image2359.png"/><Relationship Id="rId19" Type="http://schemas.openxmlformats.org/officeDocument/2006/relationships/image" Target="../media/image2360.png"/><Relationship Id="rId20" Type="http://schemas.openxmlformats.org/officeDocument/2006/relationships/image" Target="../media/image2361.png"/><Relationship Id="rId21" Type="http://schemas.openxmlformats.org/officeDocument/2006/relationships/image" Target="../media/image2362.png"/><Relationship Id="rId22" Type="http://schemas.openxmlformats.org/officeDocument/2006/relationships/image" Target="../media/image2363.png"/><Relationship Id="rId23" Type="http://schemas.openxmlformats.org/officeDocument/2006/relationships/image" Target="../media/image2189.png"/><Relationship Id="rId24" Type="http://schemas.openxmlformats.org/officeDocument/2006/relationships/image" Target="../media/image2364.png"/><Relationship Id="rId25" Type="http://schemas.openxmlformats.org/officeDocument/2006/relationships/image" Target="../media/image2365.png"/><Relationship Id="rId26" Type="http://schemas.openxmlformats.org/officeDocument/2006/relationships/image" Target="../media/image2366.png"/><Relationship Id="rId27" Type="http://schemas.openxmlformats.org/officeDocument/2006/relationships/image" Target="../media/image2367.png"/><Relationship Id="rId28" Type="http://schemas.openxmlformats.org/officeDocument/2006/relationships/image" Target="../media/image2368.png"/><Relationship Id="rId29" Type="http://schemas.openxmlformats.org/officeDocument/2006/relationships/image" Target="../media/image170.png"/><Relationship Id="rId30" Type="http://schemas.openxmlformats.org/officeDocument/2006/relationships/image" Target="../media/image171.png"/><Relationship Id="rId31" Type="http://schemas.openxmlformats.org/officeDocument/2006/relationships/image" Target="../media/image2352.png"/><Relationship Id="rId32" Type="http://schemas.openxmlformats.org/officeDocument/2006/relationships/image" Target="../media/image173.png"/><Relationship Id="rId33" Type="http://schemas.openxmlformats.org/officeDocument/2006/relationships/image" Target="../media/image2339.png"/><Relationship Id="rId34" Type="http://schemas.openxmlformats.org/officeDocument/2006/relationships/image" Target="../media/image2340.png"/></Relationships>

</file>

<file path=ppt/slides/_rels/slide9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Relationship Id="rId3" Type="http://schemas.openxmlformats.org/officeDocument/2006/relationships/image" Target="../media/image4.png"/><Relationship Id="rId4" Type="http://schemas.openxmlformats.org/officeDocument/2006/relationships/image" Target="../media/image5.png"/><Relationship Id="rId5" Type="http://schemas.openxmlformats.org/officeDocument/2006/relationships/image" Target="../media/image6.png"/><Relationship Id="rId6" Type="http://schemas.openxmlformats.org/officeDocument/2006/relationships/image" Target="../media/image7.png"/><Relationship Id="rId7" Type="http://schemas.openxmlformats.org/officeDocument/2006/relationships/image" Target="../media/image8.png"/><Relationship Id="rId8" Type="http://schemas.openxmlformats.org/officeDocument/2006/relationships/image" Target="../media/image2369.png"/><Relationship Id="rId9" Type="http://schemas.openxmlformats.org/officeDocument/2006/relationships/image" Target="../media/image2370.png"/><Relationship Id="rId10" Type="http://schemas.openxmlformats.org/officeDocument/2006/relationships/image" Target="../media/image1289.png"/><Relationship Id="rId11" Type="http://schemas.openxmlformats.org/officeDocument/2006/relationships/image" Target="../media/image2371.png"/><Relationship Id="rId12" Type="http://schemas.openxmlformats.org/officeDocument/2006/relationships/image" Target="../media/image2372.png"/><Relationship Id="rId13" Type="http://schemas.openxmlformats.org/officeDocument/2006/relationships/image" Target="../media/image2373.png"/><Relationship Id="rId14" Type="http://schemas.openxmlformats.org/officeDocument/2006/relationships/image" Target="../media/image2374.png"/><Relationship Id="rId15" Type="http://schemas.openxmlformats.org/officeDocument/2006/relationships/image" Target="../media/image2375.png"/><Relationship Id="rId16" Type="http://schemas.openxmlformats.org/officeDocument/2006/relationships/image" Target="../media/image2376.png"/><Relationship Id="rId17" Type="http://schemas.openxmlformats.org/officeDocument/2006/relationships/image" Target="../media/image600.png"/><Relationship Id="rId18" Type="http://schemas.openxmlformats.org/officeDocument/2006/relationships/image" Target="../media/image2377.png"/><Relationship Id="rId19" Type="http://schemas.openxmlformats.org/officeDocument/2006/relationships/image" Target="../media/image2378.png"/><Relationship Id="rId20" Type="http://schemas.openxmlformats.org/officeDocument/2006/relationships/image" Target="../media/image2159.png"/><Relationship Id="rId21" Type="http://schemas.openxmlformats.org/officeDocument/2006/relationships/image" Target="../media/image2379.png"/><Relationship Id="rId22" Type="http://schemas.openxmlformats.org/officeDocument/2006/relationships/image" Target="../media/image2380.png"/><Relationship Id="rId23" Type="http://schemas.openxmlformats.org/officeDocument/2006/relationships/image" Target="../media/image2381.png"/><Relationship Id="rId24" Type="http://schemas.openxmlformats.org/officeDocument/2006/relationships/image" Target="../media/image170.png"/><Relationship Id="rId25" Type="http://schemas.openxmlformats.org/officeDocument/2006/relationships/image" Target="../media/image171.png"/><Relationship Id="rId26" Type="http://schemas.openxmlformats.org/officeDocument/2006/relationships/image" Target="../media/image2382.png"/><Relationship Id="rId27" Type="http://schemas.openxmlformats.org/officeDocument/2006/relationships/image" Target="../media/image254.png"/></Relationships>

</file>

<file path=ppt/slides/_rels/slide9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Relationship Id="rId3" Type="http://schemas.openxmlformats.org/officeDocument/2006/relationships/image" Target="../media/image4.png"/><Relationship Id="rId4" Type="http://schemas.openxmlformats.org/officeDocument/2006/relationships/image" Target="../media/image5.png"/><Relationship Id="rId5" Type="http://schemas.openxmlformats.org/officeDocument/2006/relationships/image" Target="../media/image6.png"/><Relationship Id="rId6" Type="http://schemas.openxmlformats.org/officeDocument/2006/relationships/image" Target="../media/image7.png"/><Relationship Id="rId7" Type="http://schemas.openxmlformats.org/officeDocument/2006/relationships/image" Target="../media/image8.png"/><Relationship Id="rId8" Type="http://schemas.openxmlformats.org/officeDocument/2006/relationships/image" Target="../media/image2369.png"/><Relationship Id="rId9" Type="http://schemas.openxmlformats.org/officeDocument/2006/relationships/image" Target="../media/image2370.png"/><Relationship Id="rId10" Type="http://schemas.openxmlformats.org/officeDocument/2006/relationships/image" Target="../media/image170.png"/><Relationship Id="rId11" Type="http://schemas.openxmlformats.org/officeDocument/2006/relationships/image" Target="../media/image171.png"/><Relationship Id="rId12" Type="http://schemas.openxmlformats.org/officeDocument/2006/relationships/image" Target="../media/image2382.png"/><Relationship Id="rId13" Type="http://schemas.openxmlformats.org/officeDocument/2006/relationships/image" Target="../media/image254.png"/><Relationship Id="rId14" Type="http://schemas.openxmlformats.org/officeDocument/2006/relationships/image" Target="../media/image2383.png"/><Relationship Id="rId15" Type="http://schemas.openxmlformats.org/officeDocument/2006/relationships/image" Target="../media/image173.png"/><Relationship Id="rId16" Type="http://schemas.openxmlformats.org/officeDocument/2006/relationships/image" Target="../media/image2384.png"/><Relationship Id="rId17" Type="http://schemas.openxmlformats.org/officeDocument/2006/relationships/image" Target="../media/image2385.png"/><Relationship Id="rId18" Type="http://schemas.openxmlformats.org/officeDocument/2006/relationships/image" Target="../media/image2386.png"/><Relationship Id="rId19" Type="http://schemas.openxmlformats.org/officeDocument/2006/relationships/image" Target="../media/image2387.png"/><Relationship Id="rId20" Type="http://schemas.openxmlformats.org/officeDocument/2006/relationships/image" Target="../media/image1333.png"/><Relationship Id="rId21" Type="http://schemas.openxmlformats.org/officeDocument/2006/relationships/image" Target="../media/image2388.png"/><Relationship Id="rId22" Type="http://schemas.openxmlformats.org/officeDocument/2006/relationships/image" Target="../media/image2389.png"/><Relationship Id="rId23" Type="http://schemas.openxmlformats.org/officeDocument/2006/relationships/image" Target="../media/image2390.png"/><Relationship Id="rId24" Type="http://schemas.openxmlformats.org/officeDocument/2006/relationships/image" Target="../media/image2391.png"/><Relationship Id="rId25" Type="http://schemas.openxmlformats.org/officeDocument/2006/relationships/image" Target="../media/image2392.png"/><Relationship Id="rId26" Type="http://schemas.openxmlformats.org/officeDocument/2006/relationships/image" Target="../media/image2393.png"/><Relationship Id="rId27" Type="http://schemas.openxmlformats.org/officeDocument/2006/relationships/image" Target="../media/image2394.png"/><Relationship Id="rId28" Type="http://schemas.openxmlformats.org/officeDocument/2006/relationships/image" Target="../media/image2395.png"/><Relationship Id="rId29" Type="http://schemas.openxmlformats.org/officeDocument/2006/relationships/image" Target="../media/image2396.png"/><Relationship Id="rId30" Type="http://schemas.openxmlformats.org/officeDocument/2006/relationships/image" Target="../media/image2397.png"/><Relationship Id="rId31" Type="http://schemas.openxmlformats.org/officeDocument/2006/relationships/image" Target="../media/image2398.png"/><Relationship Id="rId32" Type="http://schemas.openxmlformats.org/officeDocument/2006/relationships/image" Target="../media/image2399.png"/><Relationship Id="rId33" Type="http://schemas.openxmlformats.org/officeDocument/2006/relationships/image" Target="../media/image2400.png"/><Relationship Id="rId34" Type="http://schemas.openxmlformats.org/officeDocument/2006/relationships/image" Target="../media/image2401.png"/><Relationship Id="rId35" Type="http://schemas.openxmlformats.org/officeDocument/2006/relationships/image" Target="../media/image2402.png"/><Relationship Id="rId36" Type="http://schemas.openxmlformats.org/officeDocument/2006/relationships/image" Target="../media/image2403.png"/><Relationship Id="rId37" Type="http://schemas.openxmlformats.org/officeDocument/2006/relationships/image" Target="../media/image2404.png"/><Relationship Id="rId38" Type="http://schemas.openxmlformats.org/officeDocument/2006/relationships/image" Target="../media/image2405.png"/><Relationship Id="rId39" Type="http://schemas.openxmlformats.org/officeDocument/2006/relationships/image" Target="../media/image2406.png"/><Relationship Id="rId40" Type="http://schemas.openxmlformats.org/officeDocument/2006/relationships/image" Target="../media/image2407.png"/><Relationship Id="rId41" Type="http://schemas.openxmlformats.org/officeDocument/2006/relationships/image" Target="../media/image2360.png"/><Relationship Id="rId42" Type="http://schemas.openxmlformats.org/officeDocument/2006/relationships/image" Target="../media/image2408.png"/><Relationship Id="rId43" Type="http://schemas.openxmlformats.org/officeDocument/2006/relationships/image" Target="../media/image2409.png"/><Relationship Id="rId44" Type="http://schemas.openxmlformats.org/officeDocument/2006/relationships/image" Target="../media/image2410.png"/><Relationship Id="rId45" Type="http://schemas.openxmlformats.org/officeDocument/2006/relationships/image" Target="../media/image2411.png"/><Relationship Id="rId46" Type="http://schemas.openxmlformats.org/officeDocument/2006/relationships/image" Target="../media/image2412.png"/></Relationships>

</file>

<file path=ppt/slides/_rels/slide9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Relationship Id="rId3" Type="http://schemas.openxmlformats.org/officeDocument/2006/relationships/image" Target="../media/image4.png"/><Relationship Id="rId4" Type="http://schemas.openxmlformats.org/officeDocument/2006/relationships/image" Target="../media/image5.png"/><Relationship Id="rId5" Type="http://schemas.openxmlformats.org/officeDocument/2006/relationships/image" Target="../media/image6.png"/><Relationship Id="rId6" Type="http://schemas.openxmlformats.org/officeDocument/2006/relationships/image" Target="../media/image7.png"/><Relationship Id="rId7" Type="http://schemas.openxmlformats.org/officeDocument/2006/relationships/image" Target="../media/image8.png"/><Relationship Id="rId8" Type="http://schemas.openxmlformats.org/officeDocument/2006/relationships/image" Target="../media/image2369.png"/><Relationship Id="rId9" Type="http://schemas.openxmlformats.org/officeDocument/2006/relationships/image" Target="../media/image2370.png"/><Relationship Id="rId10" Type="http://schemas.openxmlformats.org/officeDocument/2006/relationships/image" Target="../media/image170.png"/><Relationship Id="rId11" Type="http://schemas.openxmlformats.org/officeDocument/2006/relationships/image" Target="../media/image171.png"/><Relationship Id="rId12" Type="http://schemas.openxmlformats.org/officeDocument/2006/relationships/image" Target="../media/image2383.png"/><Relationship Id="rId13" Type="http://schemas.openxmlformats.org/officeDocument/2006/relationships/image" Target="../media/image173.png"/><Relationship Id="rId14" Type="http://schemas.openxmlformats.org/officeDocument/2006/relationships/image" Target="../media/image2384.png"/><Relationship Id="rId15" Type="http://schemas.openxmlformats.org/officeDocument/2006/relationships/image" Target="../media/image2385.png"/><Relationship Id="rId16" Type="http://schemas.openxmlformats.org/officeDocument/2006/relationships/image" Target="../media/image2413.png"/><Relationship Id="rId17" Type="http://schemas.openxmlformats.org/officeDocument/2006/relationships/image" Target="../media/image2414.png"/><Relationship Id="rId18" Type="http://schemas.openxmlformats.org/officeDocument/2006/relationships/image" Target="../media/image1333.png"/><Relationship Id="rId19" Type="http://schemas.openxmlformats.org/officeDocument/2006/relationships/image" Target="../media/image2415.png"/><Relationship Id="rId20" Type="http://schemas.openxmlformats.org/officeDocument/2006/relationships/image" Target="../media/image2416.png"/><Relationship Id="rId21" Type="http://schemas.openxmlformats.org/officeDocument/2006/relationships/image" Target="../media/image2390.png"/><Relationship Id="rId22" Type="http://schemas.openxmlformats.org/officeDocument/2006/relationships/image" Target="../media/image2391.png"/><Relationship Id="rId23" Type="http://schemas.openxmlformats.org/officeDocument/2006/relationships/image" Target="../media/image2392.png"/><Relationship Id="rId24" Type="http://schemas.openxmlformats.org/officeDocument/2006/relationships/image" Target="../media/image2417.png"/><Relationship Id="rId25" Type="http://schemas.openxmlformats.org/officeDocument/2006/relationships/image" Target="../media/image2418.png"/><Relationship Id="rId26" Type="http://schemas.openxmlformats.org/officeDocument/2006/relationships/image" Target="../media/image2419.png"/><Relationship Id="rId27" Type="http://schemas.openxmlformats.org/officeDocument/2006/relationships/image" Target="../media/image2420.png"/><Relationship Id="rId28" Type="http://schemas.openxmlformats.org/officeDocument/2006/relationships/image" Target="../media/image2421.png"/><Relationship Id="rId29" Type="http://schemas.openxmlformats.org/officeDocument/2006/relationships/image" Target="../media/image2422.png"/><Relationship Id="rId30" Type="http://schemas.openxmlformats.org/officeDocument/2006/relationships/image" Target="../media/image2423.png"/><Relationship Id="rId31" Type="http://schemas.openxmlformats.org/officeDocument/2006/relationships/image" Target="../media/image2424.png"/><Relationship Id="rId32" Type="http://schemas.openxmlformats.org/officeDocument/2006/relationships/image" Target="../media/image2425.png"/><Relationship Id="rId33" Type="http://schemas.openxmlformats.org/officeDocument/2006/relationships/image" Target="../media/image2426.png"/><Relationship Id="rId34" Type="http://schemas.openxmlformats.org/officeDocument/2006/relationships/image" Target="../media/image2427.png"/><Relationship Id="rId35" Type="http://schemas.openxmlformats.org/officeDocument/2006/relationships/image" Target="../media/image2428.png"/><Relationship Id="rId36" Type="http://schemas.openxmlformats.org/officeDocument/2006/relationships/image" Target="../media/image2399.png"/><Relationship Id="rId37" Type="http://schemas.openxmlformats.org/officeDocument/2006/relationships/image" Target="../media/image2429.png"/><Relationship Id="rId38" Type="http://schemas.openxmlformats.org/officeDocument/2006/relationships/image" Target="../media/image2430.png"/></Relationships>

</file>

<file path=ppt/slides/_rels/slide9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Relationship Id="rId3" Type="http://schemas.openxmlformats.org/officeDocument/2006/relationships/image" Target="../media/image4.png"/><Relationship Id="rId4" Type="http://schemas.openxmlformats.org/officeDocument/2006/relationships/image" Target="../media/image5.png"/><Relationship Id="rId5" Type="http://schemas.openxmlformats.org/officeDocument/2006/relationships/image" Target="../media/image6.png"/><Relationship Id="rId6" Type="http://schemas.openxmlformats.org/officeDocument/2006/relationships/image" Target="../media/image7.png"/><Relationship Id="rId7" Type="http://schemas.openxmlformats.org/officeDocument/2006/relationships/image" Target="../media/image8.png"/><Relationship Id="rId8" Type="http://schemas.openxmlformats.org/officeDocument/2006/relationships/image" Target="../media/image2431.png"/><Relationship Id="rId9" Type="http://schemas.openxmlformats.org/officeDocument/2006/relationships/image" Target="../media/image2432.png"/><Relationship Id="rId10" Type="http://schemas.openxmlformats.org/officeDocument/2006/relationships/image" Target="../media/image170.png"/><Relationship Id="rId11" Type="http://schemas.openxmlformats.org/officeDocument/2006/relationships/image" Target="../media/image171.png"/><Relationship Id="rId12" Type="http://schemas.openxmlformats.org/officeDocument/2006/relationships/image" Target="../media/image2433.png"/><Relationship Id="rId13" Type="http://schemas.openxmlformats.org/officeDocument/2006/relationships/image" Target="../media/image254.png"/><Relationship Id="rId14" Type="http://schemas.openxmlformats.org/officeDocument/2006/relationships/image" Target="../media/image462.png"/><Relationship Id="rId15" Type="http://schemas.openxmlformats.org/officeDocument/2006/relationships/image" Target="../media/image2434.png"/><Relationship Id="rId16" Type="http://schemas.openxmlformats.org/officeDocument/2006/relationships/image" Target="../media/image2435.png"/><Relationship Id="rId17" Type="http://schemas.openxmlformats.org/officeDocument/2006/relationships/image" Target="../media/image2436.png"/><Relationship Id="rId18" Type="http://schemas.openxmlformats.org/officeDocument/2006/relationships/image" Target="../media/image2437.png"/><Relationship Id="rId19" Type="http://schemas.openxmlformats.org/officeDocument/2006/relationships/image" Target="../media/image2438.png"/><Relationship Id="rId20" Type="http://schemas.openxmlformats.org/officeDocument/2006/relationships/image" Target="../media/image600.png"/><Relationship Id="rId21" Type="http://schemas.openxmlformats.org/officeDocument/2006/relationships/image" Target="../media/image481.png"/><Relationship Id="rId22" Type="http://schemas.openxmlformats.org/officeDocument/2006/relationships/image" Target="../media/image2439.png"/><Relationship Id="rId23" Type="http://schemas.openxmlformats.org/officeDocument/2006/relationships/image" Target="../media/image2440.png"/><Relationship Id="rId24" Type="http://schemas.openxmlformats.org/officeDocument/2006/relationships/image" Target="../media/image2441.png"/><Relationship Id="rId25" Type="http://schemas.openxmlformats.org/officeDocument/2006/relationships/image" Target="../media/image1623.png"/><Relationship Id="rId26" Type="http://schemas.openxmlformats.org/officeDocument/2006/relationships/image" Target="../media/image2442.png"/><Relationship Id="rId27" Type="http://schemas.openxmlformats.org/officeDocument/2006/relationships/image" Target="../media/image2443.png"/><Relationship Id="rId28" Type="http://schemas.openxmlformats.org/officeDocument/2006/relationships/image" Target="../media/image2444.png"/><Relationship Id="rId29" Type="http://schemas.openxmlformats.org/officeDocument/2006/relationships/image" Target="../media/image2445.png"/></Relationships>

</file>

<file path=ppt/slides/_rels/slide9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Relationship Id="rId3" Type="http://schemas.openxmlformats.org/officeDocument/2006/relationships/image" Target="../media/image4.png"/><Relationship Id="rId4" Type="http://schemas.openxmlformats.org/officeDocument/2006/relationships/image" Target="../media/image5.png"/><Relationship Id="rId5" Type="http://schemas.openxmlformats.org/officeDocument/2006/relationships/image" Target="../media/image6.png"/><Relationship Id="rId6" Type="http://schemas.openxmlformats.org/officeDocument/2006/relationships/image" Target="../media/image7.png"/><Relationship Id="rId7" Type="http://schemas.openxmlformats.org/officeDocument/2006/relationships/image" Target="../media/image8.png"/><Relationship Id="rId8" Type="http://schemas.openxmlformats.org/officeDocument/2006/relationships/image" Target="../media/image2431.png"/><Relationship Id="rId9" Type="http://schemas.openxmlformats.org/officeDocument/2006/relationships/image" Target="../media/image2432.png"/><Relationship Id="rId10" Type="http://schemas.openxmlformats.org/officeDocument/2006/relationships/image" Target="../media/image170.png"/><Relationship Id="rId11" Type="http://schemas.openxmlformats.org/officeDocument/2006/relationships/image" Target="../media/image171.png"/><Relationship Id="rId12" Type="http://schemas.openxmlformats.org/officeDocument/2006/relationships/image" Target="../media/image2433.png"/><Relationship Id="rId13" Type="http://schemas.openxmlformats.org/officeDocument/2006/relationships/image" Target="../media/image254.png"/><Relationship Id="rId14" Type="http://schemas.openxmlformats.org/officeDocument/2006/relationships/image" Target="../media/image2446.png"/><Relationship Id="rId15" Type="http://schemas.openxmlformats.org/officeDocument/2006/relationships/image" Target="../media/image173.png"/><Relationship Id="rId16" Type="http://schemas.openxmlformats.org/officeDocument/2006/relationships/image" Target="../media/image2447.png"/><Relationship Id="rId17" Type="http://schemas.openxmlformats.org/officeDocument/2006/relationships/image" Target="../media/image2448.png"/><Relationship Id="rId18" Type="http://schemas.openxmlformats.org/officeDocument/2006/relationships/image" Target="../media/image2449.png"/><Relationship Id="rId19" Type="http://schemas.openxmlformats.org/officeDocument/2006/relationships/image" Target="../media/image2450.png"/><Relationship Id="rId20" Type="http://schemas.openxmlformats.org/officeDocument/2006/relationships/image" Target="../media/image2451.png"/><Relationship Id="rId21" Type="http://schemas.openxmlformats.org/officeDocument/2006/relationships/image" Target="../media/image2452.png"/><Relationship Id="rId22" Type="http://schemas.openxmlformats.org/officeDocument/2006/relationships/image" Target="../media/image2453.png"/><Relationship Id="rId23" Type="http://schemas.openxmlformats.org/officeDocument/2006/relationships/image" Target="../media/image2454.png"/><Relationship Id="rId24" Type="http://schemas.openxmlformats.org/officeDocument/2006/relationships/image" Target="../media/image2455.png"/><Relationship Id="rId25" Type="http://schemas.openxmlformats.org/officeDocument/2006/relationships/image" Target="../media/image2456.png"/><Relationship Id="rId26" Type="http://schemas.openxmlformats.org/officeDocument/2006/relationships/image" Target="../media/image2457.png"/><Relationship Id="rId27" Type="http://schemas.openxmlformats.org/officeDocument/2006/relationships/image" Target="../media/image2458.png"/><Relationship Id="rId28" Type="http://schemas.openxmlformats.org/officeDocument/2006/relationships/image" Target="../media/image2459.png"/><Relationship Id="rId29" Type="http://schemas.openxmlformats.org/officeDocument/2006/relationships/image" Target="../media/image2460.png"/><Relationship Id="rId30" Type="http://schemas.openxmlformats.org/officeDocument/2006/relationships/image" Target="../media/image2461.png"/><Relationship Id="rId31" Type="http://schemas.openxmlformats.org/officeDocument/2006/relationships/image" Target="../media/image2462.png"/><Relationship Id="rId32" Type="http://schemas.openxmlformats.org/officeDocument/2006/relationships/image" Target="../media/image2463.png"/><Relationship Id="rId33" Type="http://schemas.openxmlformats.org/officeDocument/2006/relationships/image" Target="../media/image2464.png"/><Relationship Id="rId34" Type="http://schemas.openxmlformats.org/officeDocument/2006/relationships/image" Target="../media/image2465.png"/><Relationship Id="rId35" Type="http://schemas.openxmlformats.org/officeDocument/2006/relationships/image" Target="../media/image2466.png"/><Relationship Id="rId36" Type="http://schemas.openxmlformats.org/officeDocument/2006/relationships/image" Target="../media/image2467.png"/><Relationship Id="rId37" Type="http://schemas.openxmlformats.org/officeDocument/2006/relationships/image" Target="../media/image2468.png"/><Relationship Id="rId38" Type="http://schemas.openxmlformats.org/officeDocument/2006/relationships/image" Target="../media/image2469.png"/><Relationship Id="rId39" Type="http://schemas.openxmlformats.org/officeDocument/2006/relationships/image" Target="../media/image2470.png"/><Relationship Id="rId40" Type="http://schemas.openxmlformats.org/officeDocument/2006/relationships/image" Target="../media/image2471.png"/><Relationship Id="rId41" Type="http://schemas.openxmlformats.org/officeDocument/2006/relationships/image" Target="../media/image2472.png"/><Relationship Id="rId42" Type="http://schemas.openxmlformats.org/officeDocument/2006/relationships/image" Target="../media/image2473.png"/><Relationship Id="rId43" Type="http://schemas.openxmlformats.org/officeDocument/2006/relationships/image" Target="../media/image2474.png"/><Relationship Id="rId44" Type="http://schemas.openxmlformats.org/officeDocument/2006/relationships/image" Target="../media/image2475.png"/><Relationship Id="rId45" Type="http://schemas.openxmlformats.org/officeDocument/2006/relationships/image" Target="../media/image2476.png"/><Relationship Id="rId46" Type="http://schemas.openxmlformats.org/officeDocument/2006/relationships/image" Target="../media/image2477.png"/><Relationship Id="rId47" Type="http://schemas.openxmlformats.org/officeDocument/2006/relationships/image" Target="../media/image2478.png"/><Relationship Id="rId48" Type="http://schemas.openxmlformats.org/officeDocument/2006/relationships/image" Target="../media/image2479.png"/><Relationship Id="rId49" Type="http://schemas.openxmlformats.org/officeDocument/2006/relationships/image" Target="../media/image2480.png"/><Relationship Id="rId50" Type="http://schemas.openxmlformats.org/officeDocument/2006/relationships/image" Target="../media/image2481.png"/><Relationship Id="rId51" Type="http://schemas.openxmlformats.org/officeDocument/2006/relationships/image" Target="../media/image2482.png"/><Relationship Id="rId52" Type="http://schemas.openxmlformats.org/officeDocument/2006/relationships/image" Target="../media/image2483.png"/><Relationship Id="rId53" Type="http://schemas.openxmlformats.org/officeDocument/2006/relationships/image" Target="../media/image2484.png"/><Relationship Id="rId54" Type="http://schemas.openxmlformats.org/officeDocument/2006/relationships/image" Target="../media/image2485.png"/><Relationship Id="rId55" Type="http://schemas.openxmlformats.org/officeDocument/2006/relationships/image" Target="../media/image2486.png"/><Relationship Id="rId56" Type="http://schemas.openxmlformats.org/officeDocument/2006/relationships/image" Target="../media/image2487.png"/><Relationship Id="rId57" Type="http://schemas.openxmlformats.org/officeDocument/2006/relationships/image" Target="../media/image2488.png"/></Relationships>

</file>

<file path=ppt/slides/_rels/slide9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Relationship Id="rId3" Type="http://schemas.openxmlformats.org/officeDocument/2006/relationships/image" Target="../media/image4.png"/><Relationship Id="rId4" Type="http://schemas.openxmlformats.org/officeDocument/2006/relationships/image" Target="../media/image6.png"/><Relationship Id="rId5" Type="http://schemas.openxmlformats.org/officeDocument/2006/relationships/image" Target="../media/image2431.png"/><Relationship Id="rId6" Type="http://schemas.openxmlformats.org/officeDocument/2006/relationships/image" Target="../media/image2432.png"/><Relationship Id="rId7" Type="http://schemas.openxmlformats.org/officeDocument/2006/relationships/image" Target="../media/image170.png"/><Relationship Id="rId8" Type="http://schemas.openxmlformats.org/officeDocument/2006/relationships/image" Target="../media/image171.png"/><Relationship Id="rId9" Type="http://schemas.openxmlformats.org/officeDocument/2006/relationships/image" Target="../media/image2489.png"/><Relationship Id="rId10" Type="http://schemas.openxmlformats.org/officeDocument/2006/relationships/image" Target="../media/image254.png"/><Relationship Id="rId11" Type="http://schemas.openxmlformats.org/officeDocument/2006/relationships/image" Target="../media/image2490.png"/><Relationship Id="rId12" Type="http://schemas.openxmlformats.org/officeDocument/2006/relationships/image" Target="../media/image173.png"/><Relationship Id="rId13" Type="http://schemas.openxmlformats.org/officeDocument/2006/relationships/image" Target="../media/image2447.png"/><Relationship Id="rId14" Type="http://schemas.openxmlformats.org/officeDocument/2006/relationships/image" Target="../media/image2448.png"/><Relationship Id="rId15" Type="http://schemas.openxmlformats.org/officeDocument/2006/relationships/image" Target="../media/image2449.png"/><Relationship Id="rId16" Type="http://schemas.openxmlformats.org/officeDocument/2006/relationships/image" Target="../media/image2450.png"/><Relationship Id="rId17" Type="http://schemas.openxmlformats.org/officeDocument/2006/relationships/image" Target="../media/image2451.png"/><Relationship Id="rId18" Type="http://schemas.openxmlformats.org/officeDocument/2006/relationships/image" Target="../media/image2452.png"/><Relationship Id="rId19" Type="http://schemas.openxmlformats.org/officeDocument/2006/relationships/image" Target="../media/image2453.png"/><Relationship Id="rId20" Type="http://schemas.openxmlformats.org/officeDocument/2006/relationships/image" Target="../media/image2491.png"/><Relationship Id="rId21" Type="http://schemas.openxmlformats.org/officeDocument/2006/relationships/image" Target="../media/image2492.png"/><Relationship Id="rId22" Type="http://schemas.openxmlformats.org/officeDocument/2006/relationships/image" Target="../media/image2493.png"/><Relationship Id="rId23" Type="http://schemas.openxmlformats.org/officeDocument/2006/relationships/image" Target="../media/image2494.png"/><Relationship Id="rId24" Type="http://schemas.openxmlformats.org/officeDocument/2006/relationships/image" Target="../media/image2495.png"/><Relationship Id="rId25" Type="http://schemas.openxmlformats.org/officeDocument/2006/relationships/image" Target="../media/image2496.png"/><Relationship Id="rId26" Type="http://schemas.openxmlformats.org/officeDocument/2006/relationships/image" Target="../media/image2497.png"/><Relationship Id="rId27" Type="http://schemas.openxmlformats.org/officeDocument/2006/relationships/image" Target="../media/image2498.png"/><Relationship Id="rId28" Type="http://schemas.openxmlformats.org/officeDocument/2006/relationships/image" Target="../media/image2499.png"/><Relationship Id="rId29" Type="http://schemas.openxmlformats.org/officeDocument/2006/relationships/image" Target="../media/image2500.png"/><Relationship Id="rId30" Type="http://schemas.openxmlformats.org/officeDocument/2006/relationships/image" Target="../media/image2501.png"/><Relationship Id="rId31" Type="http://schemas.openxmlformats.org/officeDocument/2006/relationships/image" Target="../media/image2502.png"/><Relationship Id="rId32" Type="http://schemas.openxmlformats.org/officeDocument/2006/relationships/image" Target="../media/image2503.png"/><Relationship Id="rId33" Type="http://schemas.openxmlformats.org/officeDocument/2006/relationships/image" Target="../media/image2504.png"/><Relationship Id="rId34" Type="http://schemas.openxmlformats.org/officeDocument/2006/relationships/image" Target="../media/image2505.png"/><Relationship Id="rId35" Type="http://schemas.openxmlformats.org/officeDocument/2006/relationships/image" Target="../media/image2506.png"/><Relationship Id="rId36" Type="http://schemas.openxmlformats.org/officeDocument/2006/relationships/image" Target="../media/image2507.png"/><Relationship Id="rId37" Type="http://schemas.openxmlformats.org/officeDocument/2006/relationships/image" Target="../media/image2508.png"/><Relationship Id="rId38" Type="http://schemas.openxmlformats.org/officeDocument/2006/relationships/image" Target="../media/image2509.png"/><Relationship Id="rId39" Type="http://schemas.openxmlformats.org/officeDocument/2006/relationships/image" Target="../media/image2510.png"/><Relationship Id="rId40" Type="http://schemas.openxmlformats.org/officeDocument/2006/relationships/image" Target="../media/image2511.png"/><Relationship Id="rId41" Type="http://schemas.openxmlformats.org/officeDocument/2006/relationships/image" Target="../media/image2512.png"/><Relationship Id="rId42" Type="http://schemas.openxmlformats.org/officeDocument/2006/relationships/image" Target="../media/image2513.png"/><Relationship Id="rId43" Type="http://schemas.openxmlformats.org/officeDocument/2006/relationships/image" Target="../media/image2514.png"/><Relationship Id="rId44" Type="http://schemas.openxmlformats.org/officeDocument/2006/relationships/image" Target="../media/image2515.png"/><Relationship Id="rId45" Type="http://schemas.openxmlformats.org/officeDocument/2006/relationships/image" Target="../media/image2516.png"/><Relationship Id="rId46" Type="http://schemas.openxmlformats.org/officeDocument/2006/relationships/image" Target="../media/image2517.png"/><Relationship Id="rId47" Type="http://schemas.openxmlformats.org/officeDocument/2006/relationships/image" Target="../media/image2518.png"/><Relationship Id="rId48" Type="http://schemas.openxmlformats.org/officeDocument/2006/relationships/image" Target="../media/image2519.png"/><Relationship Id="rId49" Type="http://schemas.openxmlformats.org/officeDocument/2006/relationships/image" Target="../media/image2520.png"/><Relationship Id="rId50" Type="http://schemas.openxmlformats.org/officeDocument/2006/relationships/image" Target="../media/image2521.png"/><Relationship Id="rId51" Type="http://schemas.openxmlformats.org/officeDocument/2006/relationships/image" Target="../media/image2522.png"/><Relationship Id="rId52" Type="http://schemas.openxmlformats.org/officeDocument/2006/relationships/image" Target="../media/image2523.png"/><Relationship Id="rId53" Type="http://schemas.openxmlformats.org/officeDocument/2006/relationships/image" Target="../media/image2524.png"/><Relationship Id="rId54" Type="http://schemas.openxmlformats.org/officeDocument/2006/relationships/image" Target="../media/image2525.png"/><Relationship Id="rId55" Type="http://schemas.openxmlformats.org/officeDocument/2006/relationships/image" Target="../media/image2526.png"/><Relationship Id="rId56" Type="http://schemas.openxmlformats.org/officeDocument/2006/relationships/image" Target="../media/image2527.png"/><Relationship Id="rId57" Type="http://schemas.openxmlformats.org/officeDocument/2006/relationships/image" Target="../media/image2528.png"/><Relationship Id="rId58" Type="http://schemas.openxmlformats.org/officeDocument/2006/relationships/image" Target="../media/image2529.png"/><Relationship Id="rId59" Type="http://schemas.openxmlformats.org/officeDocument/2006/relationships/image" Target="../media/image2530.png"/><Relationship Id="rId60" Type="http://schemas.openxmlformats.org/officeDocument/2006/relationships/image" Target="../media/image2531.png"/><Relationship Id="rId61" Type="http://schemas.openxmlformats.org/officeDocument/2006/relationships/image" Target="../media/image2532.png"/><Relationship Id="rId62" Type="http://schemas.openxmlformats.org/officeDocument/2006/relationships/image" Target="../media/image2533.png"/><Relationship Id="rId63" Type="http://schemas.openxmlformats.org/officeDocument/2006/relationships/image" Target="../media/image2534.png"/><Relationship Id="rId64" Type="http://schemas.openxmlformats.org/officeDocument/2006/relationships/image" Target="../media/image2535.png"/><Relationship Id="rId65" Type="http://schemas.openxmlformats.org/officeDocument/2006/relationships/image" Target="../media/image2536.png"/><Relationship Id="rId66" Type="http://schemas.openxmlformats.org/officeDocument/2006/relationships/image" Target="../media/image2537.png"/><Relationship Id="rId67" Type="http://schemas.openxmlformats.org/officeDocument/2006/relationships/image" Target="../media/image2538.png"/><Relationship Id="rId68" Type="http://schemas.openxmlformats.org/officeDocument/2006/relationships/image" Target="../media/image2539.png"/><Relationship Id="rId69" Type="http://schemas.openxmlformats.org/officeDocument/2006/relationships/image" Target="../media/image2540.png"/><Relationship Id="rId70" Type="http://schemas.openxmlformats.org/officeDocument/2006/relationships/image" Target="../media/image2541.png"/></Relationships>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77824" y="1508760"/>
            <a:ext cx="18287" cy="66751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877824" y="2176272"/>
            <a:ext cx="18287" cy="468172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877824" y="6095"/>
            <a:ext cx="18287" cy="150266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1216152" y="1834895"/>
            <a:ext cx="7924800" cy="18287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0" y="1834895"/>
            <a:ext cx="1216152" cy="18287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2346960" y="1517903"/>
            <a:ext cx="4561078" cy="1507109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1197863" y="2343911"/>
            <a:ext cx="7054342" cy="1507108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1613153" y="1722577"/>
            <a:ext cx="6180455" cy="1659889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algn="ctr" marR="175895">
              <a:lnSpc>
                <a:spcPts val="6434"/>
              </a:lnSpc>
              <a:spcBef>
                <a:spcPts val="100"/>
              </a:spcBef>
            </a:pPr>
            <a:r>
              <a:rPr dirty="0" sz="5400" spc="480"/>
              <a:t>GRAMMAR</a:t>
            </a:r>
            <a:endParaRPr sz="5400"/>
          </a:p>
          <a:p>
            <a:pPr algn="ctr">
              <a:lnSpc>
                <a:spcPts val="6434"/>
              </a:lnSpc>
            </a:pPr>
            <a:r>
              <a:rPr dirty="0" sz="5400" spc="-765">
                <a:latin typeface="Arial"/>
                <a:cs typeface="Arial"/>
              </a:rPr>
              <a:t>ةيزيلجنلإا </a:t>
            </a:r>
            <a:r>
              <a:rPr dirty="0" sz="5400" spc="-195">
                <a:latin typeface="Arial"/>
                <a:cs typeface="Arial"/>
              </a:rPr>
              <a:t>ةــــــــــغللا</a:t>
            </a:r>
            <a:r>
              <a:rPr dirty="0" sz="5400" spc="-70">
                <a:latin typeface="Arial"/>
                <a:cs typeface="Arial"/>
              </a:rPr>
              <a:t> </a:t>
            </a:r>
            <a:r>
              <a:rPr dirty="0" sz="5400" spc="-335">
                <a:latin typeface="Arial"/>
                <a:cs typeface="Arial"/>
              </a:rPr>
              <a:t>دعاوق</a:t>
            </a:r>
            <a:endParaRPr sz="5400">
              <a:latin typeface="Arial"/>
              <a:cs typeface="Arial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1243583" y="5151120"/>
            <a:ext cx="2951733" cy="513359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1271016" y="5480303"/>
            <a:ext cx="1909445" cy="406692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1243583" y="5736335"/>
            <a:ext cx="5600445" cy="513359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 txBox="1"/>
          <p:nvPr/>
        </p:nvSpPr>
        <p:spPr>
          <a:xfrm>
            <a:off x="1374775" y="5161126"/>
            <a:ext cx="5320030" cy="941705"/>
          </a:xfrm>
          <a:prstGeom prst="rect">
            <a:avLst/>
          </a:prstGeom>
        </p:spPr>
        <p:txBody>
          <a:bodyPr wrap="square" lIns="0" tIns="6858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540"/>
              </a:spcBef>
            </a:pPr>
            <a:r>
              <a:rPr dirty="0" sz="1800" spc="35">
                <a:solidFill>
                  <a:srgbClr val="FFFFFF"/>
                </a:solidFill>
                <a:latin typeface="Calibri"/>
                <a:cs typeface="Calibri"/>
              </a:rPr>
              <a:t>Prepared </a:t>
            </a:r>
            <a:r>
              <a:rPr dirty="0" sz="1800" spc="85">
                <a:solidFill>
                  <a:srgbClr val="FFFFFF"/>
                </a:solidFill>
                <a:latin typeface="Calibri"/>
                <a:cs typeface="Calibri"/>
              </a:rPr>
              <a:t>by: </a:t>
            </a:r>
            <a:r>
              <a:rPr dirty="0" sz="1800" spc="-5">
                <a:solidFill>
                  <a:srgbClr val="FFFFFF"/>
                </a:solidFill>
                <a:latin typeface="Calibri"/>
                <a:cs typeface="Calibri"/>
              </a:rPr>
              <a:t>Mulla</a:t>
            </a:r>
            <a:r>
              <a:rPr dirty="0" sz="1800" spc="-4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 spc="95">
                <a:solidFill>
                  <a:srgbClr val="FFFFFF"/>
                </a:solidFill>
                <a:latin typeface="Calibri"/>
                <a:cs typeface="Calibri"/>
              </a:rPr>
              <a:t>(2002)</a:t>
            </a:r>
            <a:endParaRPr sz="1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330"/>
              </a:spcBef>
            </a:pPr>
            <a:r>
              <a:rPr dirty="0" sz="1400" spc="-5">
                <a:solidFill>
                  <a:srgbClr val="FFFFFF"/>
                </a:solidFill>
                <a:latin typeface="Calibri"/>
                <a:cs typeface="Calibri"/>
              </a:rPr>
              <a:t>May </a:t>
            </a:r>
            <a:r>
              <a:rPr dirty="0" sz="1400" spc="50">
                <a:solidFill>
                  <a:srgbClr val="FFFFFF"/>
                </a:solidFill>
                <a:latin typeface="Calibri"/>
                <a:cs typeface="Calibri"/>
              </a:rPr>
              <a:t>2002 </a:t>
            </a:r>
            <a:r>
              <a:rPr dirty="0" sz="1400" spc="40">
                <a:solidFill>
                  <a:srgbClr val="FFFFFF"/>
                </a:solidFill>
                <a:latin typeface="Calibri"/>
                <a:cs typeface="Calibri"/>
              </a:rPr>
              <a:t>(version</a:t>
            </a:r>
            <a:r>
              <a:rPr dirty="0" sz="1400" spc="-1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400" spc="75">
                <a:solidFill>
                  <a:srgbClr val="FFFFFF"/>
                </a:solidFill>
                <a:latin typeface="Calibri"/>
                <a:cs typeface="Calibri"/>
              </a:rPr>
              <a:t>0)</a:t>
            </a:r>
            <a:endParaRPr sz="14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440"/>
              </a:spcBef>
            </a:pPr>
            <a:r>
              <a:rPr dirty="0" sz="1800" spc="55">
                <a:solidFill>
                  <a:srgbClr val="FFFFFF"/>
                </a:solidFill>
                <a:latin typeface="Calibri"/>
                <a:cs typeface="Calibri"/>
              </a:rPr>
              <a:t>Reference: </a:t>
            </a:r>
            <a:r>
              <a:rPr dirty="0" sz="1800" spc="40">
                <a:solidFill>
                  <a:srgbClr val="FFFFFF"/>
                </a:solidFill>
                <a:latin typeface="Calibri"/>
                <a:cs typeface="Calibri"/>
              </a:rPr>
              <a:t>“Grammar </a:t>
            </a:r>
            <a:r>
              <a:rPr dirty="0" sz="1800" spc="35">
                <a:solidFill>
                  <a:srgbClr val="FFFFFF"/>
                </a:solidFill>
                <a:latin typeface="Calibri"/>
                <a:cs typeface="Calibri"/>
              </a:rPr>
              <a:t>For </a:t>
            </a:r>
            <a:r>
              <a:rPr dirty="0" sz="1800" spc="10">
                <a:solidFill>
                  <a:srgbClr val="FFFFFF"/>
                </a:solidFill>
                <a:latin typeface="Calibri"/>
                <a:cs typeface="Calibri"/>
              </a:rPr>
              <a:t>All </a:t>
            </a:r>
            <a:r>
              <a:rPr dirty="0" sz="1800" spc="40">
                <a:solidFill>
                  <a:srgbClr val="FFFFFF"/>
                </a:solidFill>
                <a:latin typeface="Calibri"/>
                <a:cs typeface="Calibri"/>
              </a:rPr>
              <a:t>Levels” </a:t>
            </a:r>
            <a:r>
              <a:rPr dirty="0" sz="1800" spc="75">
                <a:solidFill>
                  <a:srgbClr val="FFFFFF"/>
                </a:solidFill>
                <a:latin typeface="Calibri"/>
                <a:cs typeface="Calibri"/>
              </a:rPr>
              <a:t>By </a:t>
            </a:r>
            <a:r>
              <a:rPr dirty="0" sz="1800" spc="50">
                <a:solidFill>
                  <a:srgbClr val="FFFFFF"/>
                </a:solidFill>
                <a:latin typeface="Calibri"/>
                <a:cs typeface="Calibri"/>
              </a:rPr>
              <a:t>Adnan</a:t>
            </a:r>
            <a:r>
              <a:rPr dirty="0" sz="1800" spc="5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 spc="40">
                <a:solidFill>
                  <a:srgbClr val="FFFFFF"/>
                </a:solidFill>
                <a:latin typeface="Calibri"/>
                <a:cs typeface="Calibri"/>
              </a:rPr>
              <a:t>Naim</a:t>
            </a:r>
            <a:endParaRPr sz="1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77824" y="2176272"/>
            <a:ext cx="18287" cy="468172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877824" y="6095"/>
            <a:ext cx="18287" cy="150266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1216152" y="1834895"/>
            <a:ext cx="7924800" cy="1828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877824" y="1508760"/>
            <a:ext cx="18287" cy="667512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0" y="1834895"/>
            <a:ext cx="557784" cy="18287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551687" y="1834895"/>
            <a:ext cx="664464" cy="18287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2078735" y="323126"/>
            <a:ext cx="5551677" cy="1010246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3736847" y="871766"/>
            <a:ext cx="2229485" cy="1010246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algn="ctr" marL="535940">
              <a:lnSpc>
                <a:spcPts val="4285"/>
              </a:lnSpc>
              <a:spcBef>
                <a:spcPts val="100"/>
              </a:spcBef>
            </a:pPr>
            <a:r>
              <a:rPr dirty="0" sz="3600" spc="370"/>
              <a:t>Compound</a:t>
            </a:r>
            <a:r>
              <a:rPr dirty="0" sz="3600" spc="175"/>
              <a:t> </a:t>
            </a:r>
            <a:r>
              <a:rPr dirty="0" sz="3600" spc="365"/>
              <a:t>Sentences</a:t>
            </a:r>
            <a:endParaRPr sz="3600"/>
          </a:p>
          <a:p>
            <a:pPr algn="ctr" marL="535940">
              <a:lnSpc>
                <a:spcPts val="4285"/>
              </a:lnSpc>
            </a:pPr>
            <a:r>
              <a:rPr dirty="0" sz="3600" spc="-315">
                <a:latin typeface="Arial"/>
                <a:cs typeface="Arial"/>
              </a:rPr>
              <a:t>ةبكرم</a:t>
            </a:r>
            <a:r>
              <a:rPr dirty="0" sz="3600" spc="-10">
                <a:latin typeface="Arial"/>
                <a:cs typeface="Arial"/>
              </a:rPr>
              <a:t> </a:t>
            </a:r>
            <a:r>
              <a:rPr dirty="0" sz="3600" spc="-5">
                <a:latin typeface="Arial"/>
                <a:cs typeface="Arial"/>
              </a:rPr>
              <a:t>لمج</a:t>
            </a:r>
            <a:endParaRPr sz="3600">
              <a:latin typeface="Arial"/>
              <a:cs typeface="Arial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1307591" y="1886750"/>
            <a:ext cx="7420229" cy="678014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883919" y="1886750"/>
            <a:ext cx="827316" cy="678014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3087623" y="2218982"/>
            <a:ext cx="5640197" cy="678014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/>
          <p:nvPr/>
        </p:nvSpPr>
        <p:spPr>
          <a:xfrm>
            <a:off x="2919983" y="2218982"/>
            <a:ext cx="571271" cy="678014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/>
          <p:nvPr/>
        </p:nvSpPr>
        <p:spPr>
          <a:xfrm>
            <a:off x="3828288" y="2618270"/>
            <a:ext cx="2037334" cy="678014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 txBox="1"/>
          <p:nvPr/>
        </p:nvSpPr>
        <p:spPr>
          <a:xfrm>
            <a:off x="1148367" y="1969084"/>
            <a:ext cx="7381875" cy="112712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r" marR="10160">
              <a:lnSpc>
                <a:spcPts val="2750"/>
              </a:lnSpc>
              <a:spcBef>
                <a:spcPts val="100"/>
              </a:spcBef>
            </a:pPr>
            <a:r>
              <a:rPr dirty="0" sz="2400" spc="-305">
                <a:solidFill>
                  <a:srgbClr val="FFFFFF"/>
                </a:solidFill>
                <a:latin typeface="Arial"/>
                <a:cs typeface="Arial"/>
              </a:rPr>
              <a:t>لكلو  </a:t>
            </a:r>
            <a:r>
              <a:rPr dirty="0" sz="2400" spc="-450">
                <a:solidFill>
                  <a:srgbClr val="FFFFFF"/>
                </a:solidFill>
                <a:latin typeface="Arial"/>
                <a:cs typeface="Arial"/>
              </a:rPr>
              <a:t>ضعبلا   </a:t>
            </a:r>
            <a:r>
              <a:rPr dirty="0" sz="2400" spc="-405">
                <a:solidFill>
                  <a:srgbClr val="FFFFFF"/>
                </a:solidFill>
                <a:latin typeface="Arial"/>
                <a:cs typeface="Arial"/>
              </a:rPr>
              <a:t>امهضعبب   </a:t>
            </a:r>
            <a:r>
              <a:rPr dirty="0" sz="2400" spc="-370">
                <a:solidFill>
                  <a:srgbClr val="FFFFFF"/>
                </a:solidFill>
                <a:latin typeface="Arial"/>
                <a:cs typeface="Arial"/>
              </a:rPr>
              <a:t>ةلص  </a:t>
            </a:r>
            <a:r>
              <a:rPr dirty="0" sz="2400" spc="-75">
                <a:solidFill>
                  <a:srgbClr val="FFFFFF"/>
                </a:solidFill>
                <a:latin typeface="Arial"/>
                <a:cs typeface="Arial"/>
              </a:rPr>
              <a:t>امهل </a:t>
            </a:r>
            <a:r>
              <a:rPr dirty="0" sz="2400" spc="-700">
                <a:solidFill>
                  <a:srgbClr val="FFFFFF"/>
                </a:solidFill>
                <a:latin typeface="Arial"/>
                <a:cs typeface="Arial"/>
              </a:rPr>
              <a:t>نيتطيسب</a:t>
            </a:r>
            <a:r>
              <a:rPr dirty="0" sz="2400" spc="1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400" spc="-459">
                <a:solidFill>
                  <a:srgbClr val="FFFFFF"/>
                </a:solidFill>
                <a:latin typeface="Arial"/>
                <a:cs typeface="Arial"/>
              </a:rPr>
              <a:t>نيتلمج   </a:t>
            </a:r>
            <a:r>
              <a:rPr dirty="0" sz="2400" spc="70">
                <a:solidFill>
                  <a:srgbClr val="FFFFFF"/>
                </a:solidFill>
                <a:latin typeface="Arial"/>
                <a:cs typeface="Arial"/>
              </a:rPr>
              <a:t>نم </a:t>
            </a:r>
            <a:r>
              <a:rPr dirty="0" sz="2400" spc="-560">
                <a:solidFill>
                  <a:srgbClr val="FFFFFF"/>
                </a:solidFill>
                <a:latin typeface="Arial"/>
                <a:cs typeface="Arial"/>
              </a:rPr>
              <a:t>بكرتت      </a:t>
            </a:r>
            <a:r>
              <a:rPr dirty="0" sz="2400" spc="-495">
                <a:solidFill>
                  <a:srgbClr val="FFFFFF"/>
                </a:solidFill>
                <a:latin typeface="Arial"/>
                <a:cs typeface="Arial"/>
              </a:rPr>
              <a:t>يتلا    </a:t>
            </a:r>
            <a:r>
              <a:rPr dirty="0" sz="2400" spc="-195">
                <a:solidFill>
                  <a:srgbClr val="FFFFFF"/>
                </a:solidFill>
                <a:latin typeface="Arial"/>
                <a:cs typeface="Arial"/>
              </a:rPr>
              <a:t>ةلمجلا</a:t>
            </a:r>
            <a:r>
              <a:rPr dirty="0" sz="2400" spc="7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400" spc="135">
                <a:solidFill>
                  <a:srgbClr val="FFFFFF"/>
                </a:solidFill>
                <a:latin typeface="Arial"/>
                <a:cs typeface="Arial"/>
              </a:rPr>
              <a:t>يه</a:t>
            </a:r>
            <a:endParaRPr sz="2400">
              <a:latin typeface="Arial"/>
              <a:cs typeface="Arial"/>
            </a:endParaRPr>
          </a:p>
          <a:p>
            <a:pPr algn="r" marR="5080">
              <a:lnSpc>
                <a:spcPts val="2750"/>
              </a:lnSpc>
            </a:pPr>
            <a:r>
              <a:rPr dirty="0" sz="2400" spc="-250">
                <a:solidFill>
                  <a:srgbClr val="FFFFFF"/>
                </a:solidFill>
                <a:latin typeface="Arial"/>
                <a:cs typeface="Arial"/>
              </a:rPr>
              <a:t>:لثم  </a:t>
            </a:r>
            <a:r>
              <a:rPr dirty="0" sz="2400" spc="-15">
                <a:solidFill>
                  <a:srgbClr val="FFFFFF"/>
                </a:solidFill>
                <a:latin typeface="Arial"/>
                <a:cs typeface="Arial"/>
              </a:rPr>
              <a:t>فطع </a:t>
            </a:r>
            <a:r>
              <a:rPr dirty="0" sz="2400" spc="-305">
                <a:solidFill>
                  <a:srgbClr val="FFFFFF"/>
                </a:solidFill>
                <a:latin typeface="Arial"/>
                <a:cs typeface="Arial"/>
              </a:rPr>
              <a:t>فرحب  </a:t>
            </a:r>
            <a:r>
              <a:rPr dirty="0" sz="2400" spc="-120">
                <a:solidFill>
                  <a:srgbClr val="FFFFFF"/>
                </a:solidFill>
                <a:latin typeface="Arial"/>
                <a:cs typeface="Arial"/>
              </a:rPr>
              <a:t>امهطبر </a:t>
            </a:r>
            <a:r>
              <a:rPr dirty="0" sz="2400" spc="-695">
                <a:solidFill>
                  <a:srgbClr val="FFFFFF"/>
                </a:solidFill>
                <a:latin typeface="Arial"/>
                <a:cs typeface="Arial"/>
              </a:rPr>
              <a:t>متي</a:t>
            </a:r>
            <a:r>
              <a:rPr dirty="0" sz="2400" spc="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400" spc="-350">
                <a:solidFill>
                  <a:srgbClr val="FFFFFF"/>
                </a:solidFill>
                <a:latin typeface="Arial"/>
                <a:cs typeface="Arial"/>
              </a:rPr>
              <a:t>ثيح  </a:t>
            </a:r>
            <a:r>
              <a:rPr dirty="0" sz="2400" spc="-495">
                <a:solidFill>
                  <a:srgbClr val="FFFFFF"/>
                </a:solidFill>
                <a:latin typeface="Arial"/>
                <a:cs typeface="Arial"/>
              </a:rPr>
              <a:t>لقتسم    </a:t>
            </a:r>
            <a:r>
              <a:rPr dirty="0" sz="2400" spc="-265">
                <a:solidFill>
                  <a:srgbClr val="FFFFFF"/>
                </a:solidFill>
                <a:latin typeface="Arial"/>
                <a:cs typeface="Arial"/>
              </a:rPr>
              <a:t>ىنعم</a:t>
            </a:r>
            <a:r>
              <a:rPr dirty="0" sz="2400" spc="-1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400" spc="-25">
                <a:solidFill>
                  <a:srgbClr val="FFFFFF"/>
                </a:solidFill>
                <a:latin typeface="Arial"/>
                <a:cs typeface="Arial"/>
              </a:rPr>
              <a:t>امهنم</a:t>
            </a:r>
            <a:endParaRPr sz="2400">
              <a:latin typeface="Arial"/>
              <a:cs typeface="Arial"/>
            </a:endParaRPr>
          </a:p>
          <a:p>
            <a:pPr algn="ctr">
              <a:lnSpc>
                <a:spcPct val="100000"/>
              </a:lnSpc>
              <a:spcBef>
                <a:spcPts val="290"/>
              </a:spcBef>
            </a:pPr>
            <a:r>
              <a:rPr dirty="0" sz="2400" spc="55">
                <a:solidFill>
                  <a:srgbClr val="FFFF00"/>
                </a:solidFill>
                <a:latin typeface="Calibri"/>
                <a:cs typeface="Calibri"/>
              </a:rPr>
              <a:t>and/ </a:t>
            </a:r>
            <a:r>
              <a:rPr dirty="0" sz="2400" spc="45">
                <a:solidFill>
                  <a:srgbClr val="FFFF00"/>
                </a:solidFill>
                <a:latin typeface="Calibri"/>
                <a:cs typeface="Calibri"/>
              </a:rPr>
              <a:t>but</a:t>
            </a:r>
            <a:r>
              <a:rPr dirty="0" sz="2400" spc="350">
                <a:solidFill>
                  <a:srgbClr val="FFFF00"/>
                </a:solidFill>
                <a:latin typeface="Calibri"/>
                <a:cs typeface="Calibri"/>
              </a:rPr>
              <a:t> </a:t>
            </a:r>
            <a:r>
              <a:rPr dirty="0" sz="2400" spc="10">
                <a:solidFill>
                  <a:srgbClr val="FFFF00"/>
                </a:solidFill>
                <a:latin typeface="Calibri"/>
                <a:cs typeface="Calibri"/>
              </a:rPr>
              <a:t>/or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966216" y="3828326"/>
            <a:ext cx="973658" cy="678014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8" name="object 18"/>
          <p:cNvSpPr/>
          <p:nvPr/>
        </p:nvSpPr>
        <p:spPr>
          <a:xfrm>
            <a:off x="1149096" y="4242870"/>
            <a:ext cx="714590" cy="65096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9" name="object 19"/>
          <p:cNvSpPr/>
          <p:nvPr/>
        </p:nvSpPr>
        <p:spPr>
          <a:xfrm>
            <a:off x="1536191" y="3828326"/>
            <a:ext cx="510336" cy="678014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0" name="object 20"/>
          <p:cNvSpPr txBox="1"/>
          <p:nvPr/>
        </p:nvSpPr>
        <p:spPr>
          <a:xfrm>
            <a:off x="1145844" y="3914597"/>
            <a:ext cx="703580" cy="3917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u="heavy" sz="2400" spc="240" b="1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Calibri"/>
                <a:cs typeface="Calibri"/>
              </a:rPr>
              <a:t>and</a:t>
            </a:r>
            <a:r>
              <a:rPr dirty="0" u="heavy" sz="2400" spc="204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Calibri"/>
                <a:cs typeface="Calibri"/>
              </a:rPr>
              <a:t>: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5425440" y="3898366"/>
            <a:ext cx="1223581" cy="571271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2" name="object 22"/>
          <p:cNvSpPr/>
          <p:nvPr/>
        </p:nvSpPr>
        <p:spPr>
          <a:xfrm>
            <a:off x="5279135" y="3898366"/>
            <a:ext cx="412826" cy="571271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3" name="object 23"/>
          <p:cNvSpPr/>
          <p:nvPr/>
        </p:nvSpPr>
        <p:spPr>
          <a:xfrm>
            <a:off x="2337816" y="3898366"/>
            <a:ext cx="3283965" cy="571271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4" name="object 24"/>
          <p:cNvSpPr txBox="1"/>
          <p:nvPr/>
        </p:nvSpPr>
        <p:spPr>
          <a:xfrm>
            <a:off x="2487548" y="3966413"/>
            <a:ext cx="3996690" cy="32956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2000" spc="-235">
                <a:solidFill>
                  <a:srgbClr val="FFFFFF"/>
                </a:solidFill>
                <a:latin typeface="Arial"/>
                <a:cs typeface="Arial"/>
              </a:rPr>
              <a:t>امهضعب </a:t>
            </a:r>
            <a:r>
              <a:rPr dirty="0" sz="2000" spc="-580">
                <a:solidFill>
                  <a:srgbClr val="FFFFFF"/>
                </a:solidFill>
                <a:latin typeface="Arial"/>
                <a:cs typeface="Arial"/>
              </a:rPr>
              <a:t>نيب</a:t>
            </a:r>
            <a:r>
              <a:rPr dirty="0" sz="2000" spc="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000" spc="-145">
                <a:solidFill>
                  <a:srgbClr val="FFFFFF"/>
                </a:solidFill>
                <a:latin typeface="Arial"/>
                <a:cs typeface="Arial"/>
              </a:rPr>
              <a:t>ةقلاع </a:t>
            </a:r>
            <a:r>
              <a:rPr dirty="0" sz="2000" spc="-60">
                <a:solidFill>
                  <a:srgbClr val="FFFFFF"/>
                </a:solidFill>
                <a:latin typeface="Arial"/>
                <a:cs typeface="Arial"/>
              </a:rPr>
              <a:t>امهل </a:t>
            </a:r>
            <a:r>
              <a:rPr dirty="0" sz="2000" spc="-390">
                <a:solidFill>
                  <a:srgbClr val="FFFFFF"/>
                </a:solidFill>
                <a:latin typeface="Arial"/>
                <a:cs typeface="Arial"/>
              </a:rPr>
              <a:t>نيتلمج </a:t>
            </a:r>
            <a:r>
              <a:rPr dirty="0" sz="2000" spc="-380">
                <a:solidFill>
                  <a:srgbClr val="FFFFFF"/>
                </a:solidFill>
                <a:latin typeface="Arial"/>
                <a:cs typeface="Arial"/>
              </a:rPr>
              <a:t>طبرت: </a:t>
            </a:r>
            <a:r>
              <a:rPr dirty="0" sz="2000" spc="-170" b="1">
                <a:solidFill>
                  <a:srgbClr val="CC3300"/>
                </a:solidFill>
                <a:latin typeface="Arial"/>
                <a:cs typeface="Arial"/>
              </a:rPr>
              <a:t>فطعلا</a:t>
            </a:r>
            <a:r>
              <a:rPr dirty="0" sz="2000" spc="-80" b="1">
                <a:solidFill>
                  <a:srgbClr val="CC3300"/>
                </a:solidFill>
                <a:latin typeface="Arial"/>
                <a:cs typeface="Arial"/>
              </a:rPr>
              <a:t> </a:t>
            </a:r>
            <a:r>
              <a:rPr dirty="0" sz="2000" spc="-10" b="1">
                <a:solidFill>
                  <a:srgbClr val="CC3300"/>
                </a:solidFill>
                <a:latin typeface="Arial"/>
                <a:cs typeface="Arial"/>
              </a:rPr>
              <a:t>واو</a:t>
            </a:r>
            <a:endParaRPr sz="2000">
              <a:latin typeface="Arial"/>
              <a:cs typeface="Arial"/>
            </a:endParaRPr>
          </a:p>
        </p:txBody>
      </p:sp>
      <p:sp>
        <p:nvSpPr>
          <p:cNvPr id="25" name="object 25"/>
          <p:cNvSpPr/>
          <p:nvPr/>
        </p:nvSpPr>
        <p:spPr>
          <a:xfrm>
            <a:off x="966216" y="4230661"/>
            <a:ext cx="6325997" cy="678014"/>
          </a:xfrm>
          <a:prstGeom prst="rect">
            <a:avLst/>
          </a:prstGeom>
          <a:blipFill>
            <a:blip r:embed="rId2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6" name="object 26"/>
          <p:cNvSpPr/>
          <p:nvPr/>
        </p:nvSpPr>
        <p:spPr>
          <a:xfrm>
            <a:off x="5263896" y="4642078"/>
            <a:ext cx="3433445" cy="571271"/>
          </a:xfrm>
          <a:prstGeom prst="rect">
            <a:avLst/>
          </a:prstGeom>
          <a:blipFill>
            <a:blip r:embed="rId2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7" name="object 27"/>
          <p:cNvSpPr/>
          <p:nvPr/>
        </p:nvSpPr>
        <p:spPr>
          <a:xfrm>
            <a:off x="5193791" y="4642078"/>
            <a:ext cx="412826" cy="571271"/>
          </a:xfrm>
          <a:prstGeom prst="rect">
            <a:avLst/>
          </a:prstGeom>
          <a:blipFill>
            <a:blip r:embed="rId2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8" name="object 28"/>
          <p:cNvSpPr/>
          <p:nvPr/>
        </p:nvSpPr>
        <p:spPr>
          <a:xfrm>
            <a:off x="966216" y="4968240"/>
            <a:ext cx="3908933" cy="678014"/>
          </a:xfrm>
          <a:prstGeom prst="rect">
            <a:avLst/>
          </a:prstGeom>
          <a:blipFill>
            <a:blip r:embed="rId2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9" name="object 29"/>
          <p:cNvSpPr/>
          <p:nvPr/>
        </p:nvSpPr>
        <p:spPr>
          <a:xfrm>
            <a:off x="4471415" y="4968240"/>
            <a:ext cx="900493" cy="678014"/>
          </a:xfrm>
          <a:prstGeom prst="rect">
            <a:avLst/>
          </a:prstGeom>
          <a:blipFill>
            <a:blip r:embed="rId2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0" name="object 30"/>
          <p:cNvSpPr/>
          <p:nvPr/>
        </p:nvSpPr>
        <p:spPr>
          <a:xfrm>
            <a:off x="5065776" y="4968240"/>
            <a:ext cx="2729229" cy="678014"/>
          </a:xfrm>
          <a:prstGeom prst="rect">
            <a:avLst/>
          </a:prstGeom>
          <a:blipFill>
            <a:blip r:embed="rId2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1" name="object 31"/>
          <p:cNvSpPr txBox="1"/>
          <p:nvPr/>
        </p:nvSpPr>
        <p:spPr>
          <a:xfrm>
            <a:off x="1145844" y="4284262"/>
            <a:ext cx="7382509" cy="1162685"/>
          </a:xfrm>
          <a:prstGeom prst="rect">
            <a:avLst/>
          </a:prstGeom>
        </p:spPr>
        <p:txBody>
          <a:bodyPr wrap="square" lIns="0" tIns="4572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360"/>
              </a:spcBef>
            </a:pPr>
            <a:r>
              <a:rPr dirty="0" sz="2400" spc="75">
                <a:solidFill>
                  <a:srgbClr val="FFFFFF"/>
                </a:solidFill>
                <a:latin typeface="Calibri"/>
                <a:cs typeface="Calibri"/>
              </a:rPr>
              <a:t>Ahmed </a:t>
            </a:r>
            <a:r>
              <a:rPr dirty="0" sz="2400" spc="40">
                <a:solidFill>
                  <a:srgbClr val="FFFFFF"/>
                </a:solidFill>
                <a:latin typeface="Calibri"/>
                <a:cs typeface="Calibri"/>
              </a:rPr>
              <a:t>did </a:t>
            </a:r>
            <a:r>
              <a:rPr dirty="0" sz="2400" spc="70">
                <a:solidFill>
                  <a:srgbClr val="FFFFFF"/>
                </a:solidFill>
                <a:latin typeface="Calibri"/>
                <a:cs typeface="Calibri"/>
              </a:rPr>
              <a:t>his </a:t>
            </a:r>
            <a:r>
              <a:rPr dirty="0" sz="2400" spc="65">
                <a:solidFill>
                  <a:srgbClr val="FFFFFF"/>
                </a:solidFill>
                <a:latin typeface="Calibri"/>
                <a:cs typeface="Calibri"/>
              </a:rPr>
              <a:t>homework. </a:t>
            </a:r>
            <a:r>
              <a:rPr dirty="0" sz="2400" spc="90">
                <a:solidFill>
                  <a:srgbClr val="FFFFFF"/>
                </a:solidFill>
                <a:latin typeface="Calibri"/>
                <a:cs typeface="Calibri"/>
              </a:rPr>
              <a:t>Anas </a:t>
            </a:r>
            <a:r>
              <a:rPr dirty="0" sz="2400" spc="55">
                <a:solidFill>
                  <a:srgbClr val="FFFFFF"/>
                </a:solidFill>
                <a:latin typeface="Calibri"/>
                <a:cs typeface="Calibri"/>
              </a:rPr>
              <a:t>helped</a:t>
            </a:r>
            <a:r>
              <a:rPr dirty="0" sz="2400" spc="26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400" spc="70">
                <a:solidFill>
                  <a:srgbClr val="FFFFFF"/>
                </a:solidFill>
                <a:latin typeface="Calibri"/>
                <a:cs typeface="Calibri"/>
              </a:rPr>
              <a:t>him.</a:t>
            </a:r>
            <a:endParaRPr sz="2400">
              <a:latin typeface="Calibri"/>
              <a:cs typeface="Calibri"/>
            </a:endParaRPr>
          </a:p>
          <a:p>
            <a:pPr marL="4210685">
              <a:lnSpc>
                <a:spcPct val="100000"/>
              </a:lnSpc>
              <a:spcBef>
                <a:spcPts val="210"/>
              </a:spcBef>
            </a:pPr>
            <a:r>
              <a:rPr dirty="0" sz="2000" spc="-5">
                <a:solidFill>
                  <a:srgbClr val="FFFFFF"/>
                </a:solidFill>
                <a:latin typeface="Arial"/>
                <a:cs typeface="Arial"/>
              </a:rPr>
              <a:t>: </a:t>
            </a:r>
            <a:r>
              <a:rPr dirty="0" sz="2000" spc="-25">
                <a:solidFill>
                  <a:srgbClr val="FFFFFF"/>
                </a:solidFill>
                <a:latin typeface="Arial"/>
                <a:cs typeface="Arial"/>
              </a:rPr>
              <a:t>ةدحاو </a:t>
            </a:r>
            <a:r>
              <a:rPr dirty="0" sz="2000" spc="-100">
                <a:solidFill>
                  <a:srgbClr val="FFFFFF"/>
                </a:solidFill>
                <a:latin typeface="Arial"/>
                <a:cs typeface="Arial"/>
              </a:rPr>
              <a:t>ةلمج </a:t>
            </a:r>
            <a:r>
              <a:rPr dirty="0" sz="2000" spc="-325">
                <a:solidFill>
                  <a:srgbClr val="FFFFFF"/>
                </a:solidFill>
                <a:latin typeface="Arial"/>
                <a:cs typeface="Arial"/>
              </a:rPr>
              <a:t>نوكنل </a:t>
            </a:r>
            <a:r>
              <a:rPr dirty="0" sz="2000" spc="-370">
                <a:solidFill>
                  <a:srgbClr val="FFFFFF"/>
                </a:solidFill>
                <a:latin typeface="Arial"/>
                <a:cs typeface="Arial"/>
              </a:rPr>
              <a:t>نيتلمجلا </a:t>
            </a:r>
            <a:r>
              <a:rPr dirty="0" sz="2000" spc="-325">
                <a:solidFill>
                  <a:srgbClr val="FFFFFF"/>
                </a:solidFill>
                <a:latin typeface="Arial"/>
                <a:cs typeface="Arial"/>
              </a:rPr>
              <a:t>طبر</a:t>
            </a:r>
            <a:r>
              <a:rPr dirty="0" sz="2000" spc="-23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000" spc="-275">
                <a:solidFill>
                  <a:srgbClr val="FFFFFF"/>
                </a:solidFill>
                <a:latin typeface="Arial"/>
                <a:cs typeface="Arial"/>
              </a:rPr>
              <a:t>نكمي</a:t>
            </a:r>
            <a:endParaRPr sz="20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320"/>
              </a:spcBef>
            </a:pPr>
            <a:r>
              <a:rPr dirty="0" sz="2400" spc="75">
                <a:solidFill>
                  <a:srgbClr val="FFFFFF"/>
                </a:solidFill>
                <a:latin typeface="Calibri"/>
                <a:cs typeface="Calibri"/>
              </a:rPr>
              <a:t>Ahmed</a:t>
            </a:r>
            <a:r>
              <a:rPr dirty="0" sz="2400" spc="19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400" spc="40">
                <a:solidFill>
                  <a:srgbClr val="FFFFFF"/>
                </a:solidFill>
                <a:latin typeface="Calibri"/>
                <a:cs typeface="Calibri"/>
              </a:rPr>
              <a:t>did</a:t>
            </a:r>
            <a:r>
              <a:rPr dirty="0" sz="2400" spc="19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400" spc="70">
                <a:solidFill>
                  <a:srgbClr val="FFFFFF"/>
                </a:solidFill>
                <a:latin typeface="Calibri"/>
                <a:cs typeface="Calibri"/>
              </a:rPr>
              <a:t>his</a:t>
            </a:r>
            <a:r>
              <a:rPr dirty="0" sz="2400" spc="204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400" spc="60">
                <a:solidFill>
                  <a:srgbClr val="FFFFFF"/>
                </a:solidFill>
                <a:latin typeface="Calibri"/>
                <a:cs typeface="Calibri"/>
              </a:rPr>
              <a:t>homework</a:t>
            </a:r>
            <a:r>
              <a:rPr dirty="0" sz="2400" spc="18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400" spc="80">
                <a:solidFill>
                  <a:srgbClr val="FFFF00"/>
                </a:solidFill>
                <a:latin typeface="Calibri"/>
                <a:cs typeface="Calibri"/>
              </a:rPr>
              <a:t>and</a:t>
            </a:r>
            <a:r>
              <a:rPr dirty="0" sz="2400" spc="215">
                <a:solidFill>
                  <a:srgbClr val="FFFF00"/>
                </a:solidFill>
                <a:latin typeface="Calibri"/>
                <a:cs typeface="Calibri"/>
              </a:rPr>
              <a:t> </a:t>
            </a:r>
            <a:r>
              <a:rPr dirty="0" sz="2400" spc="90">
                <a:solidFill>
                  <a:srgbClr val="FFFFFF"/>
                </a:solidFill>
                <a:latin typeface="Calibri"/>
                <a:cs typeface="Calibri"/>
              </a:rPr>
              <a:t>Anas</a:t>
            </a:r>
            <a:r>
              <a:rPr dirty="0" sz="2400" spc="204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400" spc="60">
                <a:solidFill>
                  <a:srgbClr val="FFFFFF"/>
                </a:solidFill>
                <a:latin typeface="Calibri"/>
                <a:cs typeface="Calibri"/>
              </a:rPr>
              <a:t>helped</a:t>
            </a:r>
            <a:r>
              <a:rPr dirty="0" sz="2400" spc="19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400" spc="70">
                <a:solidFill>
                  <a:srgbClr val="FFFFFF"/>
                </a:solidFill>
                <a:latin typeface="Calibri"/>
                <a:cs typeface="Calibri"/>
              </a:rPr>
              <a:t>him.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32" name="object 32"/>
          <p:cNvSpPr/>
          <p:nvPr/>
        </p:nvSpPr>
        <p:spPr>
          <a:xfrm>
            <a:off x="4340352" y="6321552"/>
            <a:ext cx="1296797" cy="382371"/>
          </a:xfrm>
          <a:prstGeom prst="rect">
            <a:avLst/>
          </a:prstGeom>
          <a:blipFill>
            <a:blip r:embed="rId2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3" name="object 33"/>
          <p:cNvSpPr/>
          <p:nvPr/>
        </p:nvSpPr>
        <p:spPr>
          <a:xfrm>
            <a:off x="4462271" y="6406896"/>
            <a:ext cx="1043749" cy="248297"/>
          </a:xfrm>
          <a:prstGeom prst="rect">
            <a:avLst/>
          </a:prstGeom>
          <a:blipFill>
            <a:blip r:embed="rId2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4" name="object 34"/>
          <p:cNvSpPr/>
          <p:nvPr/>
        </p:nvSpPr>
        <p:spPr>
          <a:xfrm>
            <a:off x="4267200" y="6248400"/>
            <a:ext cx="1295400" cy="381000"/>
          </a:xfrm>
          <a:custGeom>
            <a:avLst/>
            <a:gdLst/>
            <a:ahLst/>
            <a:cxnLst/>
            <a:rect l="l" t="t" r="r" b="b"/>
            <a:pathLst>
              <a:path w="1295400" h="381000">
                <a:moveTo>
                  <a:pt x="1295400" y="0"/>
                </a:moveTo>
                <a:lnTo>
                  <a:pt x="0" y="0"/>
                </a:lnTo>
                <a:lnTo>
                  <a:pt x="0" y="381000"/>
                </a:lnTo>
                <a:lnTo>
                  <a:pt x="1295400" y="381000"/>
                </a:lnTo>
                <a:lnTo>
                  <a:pt x="1295400" y="333375"/>
                </a:lnTo>
                <a:lnTo>
                  <a:pt x="540512" y="333375"/>
                </a:lnTo>
                <a:lnTo>
                  <a:pt x="540512" y="190500"/>
                </a:lnTo>
                <a:lnTo>
                  <a:pt x="504825" y="190500"/>
                </a:lnTo>
                <a:lnTo>
                  <a:pt x="647700" y="47625"/>
                </a:lnTo>
                <a:lnTo>
                  <a:pt x="1295400" y="47625"/>
                </a:lnTo>
                <a:lnTo>
                  <a:pt x="1295400" y="0"/>
                </a:lnTo>
                <a:close/>
              </a:path>
              <a:path w="1295400" h="381000">
                <a:moveTo>
                  <a:pt x="1295400" y="65481"/>
                </a:moveTo>
                <a:lnTo>
                  <a:pt x="736980" y="65481"/>
                </a:lnTo>
                <a:lnTo>
                  <a:pt x="736980" y="136918"/>
                </a:lnTo>
                <a:lnTo>
                  <a:pt x="790575" y="190500"/>
                </a:lnTo>
                <a:lnTo>
                  <a:pt x="754888" y="190500"/>
                </a:lnTo>
                <a:lnTo>
                  <a:pt x="754888" y="333375"/>
                </a:lnTo>
                <a:lnTo>
                  <a:pt x="1295400" y="333375"/>
                </a:lnTo>
                <a:lnTo>
                  <a:pt x="1295400" y="65481"/>
                </a:lnTo>
                <a:close/>
              </a:path>
              <a:path w="1295400" h="381000">
                <a:moveTo>
                  <a:pt x="1295400" y="47625"/>
                </a:moveTo>
                <a:lnTo>
                  <a:pt x="647700" y="47625"/>
                </a:lnTo>
                <a:lnTo>
                  <a:pt x="701294" y="101206"/>
                </a:lnTo>
                <a:lnTo>
                  <a:pt x="701294" y="65481"/>
                </a:lnTo>
                <a:lnTo>
                  <a:pt x="1295400" y="65481"/>
                </a:lnTo>
                <a:lnTo>
                  <a:pt x="12954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5" name="object 35"/>
          <p:cNvSpPr/>
          <p:nvPr/>
        </p:nvSpPr>
        <p:spPr>
          <a:xfrm>
            <a:off x="4807711" y="6313881"/>
            <a:ext cx="214629" cy="267970"/>
          </a:xfrm>
          <a:custGeom>
            <a:avLst/>
            <a:gdLst/>
            <a:ahLst/>
            <a:cxnLst/>
            <a:rect l="l" t="t" r="r" b="b"/>
            <a:pathLst>
              <a:path w="214629" h="267970">
                <a:moveTo>
                  <a:pt x="196468" y="0"/>
                </a:moveTo>
                <a:lnTo>
                  <a:pt x="160782" y="0"/>
                </a:lnTo>
                <a:lnTo>
                  <a:pt x="160782" y="35725"/>
                </a:lnTo>
                <a:lnTo>
                  <a:pt x="196468" y="71437"/>
                </a:lnTo>
                <a:lnTo>
                  <a:pt x="196468" y="0"/>
                </a:lnTo>
                <a:close/>
              </a:path>
              <a:path w="214629" h="267970">
                <a:moveTo>
                  <a:pt x="214375" y="125018"/>
                </a:moveTo>
                <a:lnTo>
                  <a:pt x="0" y="125018"/>
                </a:lnTo>
                <a:lnTo>
                  <a:pt x="0" y="267893"/>
                </a:lnTo>
                <a:lnTo>
                  <a:pt x="89280" y="267893"/>
                </a:lnTo>
                <a:lnTo>
                  <a:pt x="89280" y="196456"/>
                </a:lnTo>
                <a:lnTo>
                  <a:pt x="214375" y="196456"/>
                </a:lnTo>
                <a:lnTo>
                  <a:pt x="214375" y="125018"/>
                </a:lnTo>
                <a:close/>
              </a:path>
              <a:path w="214629" h="267970">
                <a:moveTo>
                  <a:pt x="214375" y="196456"/>
                </a:moveTo>
                <a:lnTo>
                  <a:pt x="125095" y="196456"/>
                </a:lnTo>
                <a:lnTo>
                  <a:pt x="125095" y="267893"/>
                </a:lnTo>
                <a:lnTo>
                  <a:pt x="214375" y="267893"/>
                </a:lnTo>
                <a:lnTo>
                  <a:pt x="214375" y="196456"/>
                </a:lnTo>
                <a:close/>
              </a:path>
            </a:pathLst>
          </a:custGeom>
          <a:solidFill>
            <a:srgbClr val="00007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6" name="object 36"/>
          <p:cNvSpPr/>
          <p:nvPr/>
        </p:nvSpPr>
        <p:spPr>
          <a:xfrm>
            <a:off x="47720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142875" y="0"/>
                </a:moveTo>
                <a:lnTo>
                  <a:pt x="0" y="142875"/>
                </a:lnTo>
                <a:lnTo>
                  <a:pt x="285750" y="142875"/>
                </a:lnTo>
                <a:lnTo>
                  <a:pt x="142875" y="0"/>
                </a:lnTo>
                <a:close/>
              </a:path>
              <a:path w="285750" h="285750">
                <a:moveTo>
                  <a:pt x="160782" y="214312"/>
                </a:moveTo>
                <a:lnTo>
                  <a:pt x="124967" y="214312"/>
                </a:lnTo>
                <a:lnTo>
                  <a:pt x="124967" y="285750"/>
                </a:lnTo>
                <a:lnTo>
                  <a:pt x="160782" y="285750"/>
                </a:lnTo>
                <a:lnTo>
                  <a:pt x="160782" y="214312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7" name="object 37"/>
          <p:cNvSpPr/>
          <p:nvPr/>
        </p:nvSpPr>
        <p:spPr>
          <a:xfrm>
            <a:off x="5788152" y="6321552"/>
            <a:ext cx="458571" cy="382371"/>
          </a:xfrm>
          <a:prstGeom prst="rect">
            <a:avLst/>
          </a:prstGeom>
          <a:blipFill>
            <a:blip r:embed="rId2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8" name="object 38"/>
          <p:cNvSpPr/>
          <p:nvPr/>
        </p:nvSpPr>
        <p:spPr>
          <a:xfrm>
            <a:off x="5846064" y="6406896"/>
            <a:ext cx="336638" cy="248297"/>
          </a:xfrm>
          <a:prstGeom prst="rect">
            <a:avLst/>
          </a:prstGeom>
          <a:blipFill>
            <a:blip r:embed="rId3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9" name="object 39"/>
          <p:cNvSpPr/>
          <p:nvPr/>
        </p:nvSpPr>
        <p:spPr>
          <a:xfrm>
            <a:off x="5715000" y="6248400"/>
            <a:ext cx="457200" cy="381000"/>
          </a:xfrm>
          <a:custGeom>
            <a:avLst/>
            <a:gdLst/>
            <a:ahLst/>
            <a:cxnLst/>
            <a:rect l="l" t="t" r="r" b="b"/>
            <a:pathLst>
              <a:path w="457200" h="381000">
                <a:moveTo>
                  <a:pt x="457200" y="0"/>
                </a:moveTo>
                <a:lnTo>
                  <a:pt x="0" y="0"/>
                </a:lnTo>
                <a:lnTo>
                  <a:pt x="0" y="381000"/>
                </a:lnTo>
                <a:lnTo>
                  <a:pt x="457200" y="381000"/>
                </a:lnTo>
                <a:lnTo>
                  <a:pt x="457200" y="333375"/>
                </a:lnTo>
                <a:lnTo>
                  <a:pt x="85725" y="333375"/>
                </a:lnTo>
                <a:lnTo>
                  <a:pt x="85725" y="47625"/>
                </a:lnTo>
                <a:lnTo>
                  <a:pt x="457200" y="47625"/>
                </a:lnTo>
                <a:lnTo>
                  <a:pt x="457200" y="0"/>
                </a:lnTo>
                <a:close/>
              </a:path>
              <a:path w="457200" h="381000">
                <a:moveTo>
                  <a:pt x="457200" y="47625"/>
                </a:moveTo>
                <a:lnTo>
                  <a:pt x="85725" y="47625"/>
                </a:lnTo>
                <a:lnTo>
                  <a:pt x="371475" y="190500"/>
                </a:lnTo>
                <a:lnTo>
                  <a:pt x="85725" y="333375"/>
                </a:lnTo>
                <a:lnTo>
                  <a:pt x="457200" y="333375"/>
                </a:lnTo>
                <a:lnTo>
                  <a:pt x="4572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0" name="object 40"/>
          <p:cNvSpPr/>
          <p:nvPr/>
        </p:nvSpPr>
        <p:spPr>
          <a:xfrm>
            <a:off x="58007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0" y="0"/>
                </a:moveTo>
                <a:lnTo>
                  <a:pt x="0" y="285750"/>
                </a:lnTo>
                <a:lnTo>
                  <a:pt x="285750" y="142875"/>
                </a:lnTo>
                <a:lnTo>
                  <a:pt x="0" y="0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1" name="object 41"/>
          <p:cNvSpPr/>
          <p:nvPr/>
        </p:nvSpPr>
        <p:spPr>
          <a:xfrm>
            <a:off x="3730752" y="6321552"/>
            <a:ext cx="458571" cy="382371"/>
          </a:xfrm>
          <a:prstGeom prst="rect">
            <a:avLst/>
          </a:prstGeom>
          <a:blipFill>
            <a:blip r:embed="rId3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2" name="object 42"/>
          <p:cNvSpPr/>
          <p:nvPr/>
        </p:nvSpPr>
        <p:spPr>
          <a:xfrm>
            <a:off x="3770376" y="6406896"/>
            <a:ext cx="373227" cy="248297"/>
          </a:xfrm>
          <a:prstGeom prst="rect">
            <a:avLst/>
          </a:prstGeom>
          <a:blipFill>
            <a:blip r:embed="rId3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3" name="object 43"/>
          <p:cNvSpPr/>
          <p:nvPr/>
        </p:nvSpPr>
        <p:spPr>
          <a:xfrm>
            <a:off x="3657600" y="6248400"/>
            <a:ext cx="457200" cy="381000"/>
          </a:xfrm>
          <a:custGeom>
            <a:avLst/>
            <a:gdLst/>
            <a:ahLst/>
            <a:cxnLst/>
            <a:rect l="l" t="t" r="r" b="b"/>
            <a:pathLst>
              <a:path w="457200" h="381000">
                <a:moveTo>
                  <a:pt x="457200" y="0"/>
                </a:moveTo>
                <a:lnTo>
                  <a:pt x="0" y="0"/>
                </a:lnTo>
                <a:lnTo>
                  <a:pt x="0" y="381000"/>
                </a:lnTo>
                <a:lnTo>
                  <a:pt x="457200" y="381000"/>
                </a:lnTo>
                <a:lnTo>
                  <a:pt x="457200" y="333375"/>
                </a:lnTo>
                <a:lnTo>
                  <a:pt x="371475" y="333375"/>
                </a:lnTo>
                <a:lnTo>
                  <a:pt x="85725" y="190500"/>
                </a:lnTo>
                <a:lnTo>
                  <a:pt x="371475" y="47625"/>
                </a:lnTo>
                <a:lnTo>
                  <a:pt x="457200" y="47625"/>
                </a:lnTo>
                <a:lnTo>
                  <a:pt x="457200" y="0"/>
                </a:lnTo>
                <a:close/>
              </a:path>
              <a:path w="457200" h="381000">
                <a:moveTo>
                  <a:pt x="457200" y="47625"/>
                </a:moveTo>
                <a:lnTo>
                  <a:pt x="371475" y="47625"/>
                </a:lnTo>
                <a:lnTo>
                  <a:pt x="371475" y="333375"/>
                </a:lnTo>
                <a:lnTo>
                  <a:pt x="457200" y="333375"/>
                </a:lnTo>
                <a:lnTo>
                  <a:pt x="4572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4" name="object 44"/>
          <p:cNvSpPr/>
          <p:nvPr/>
        </p:nvSpPr>
        <p:spPr>
          <a:xfrm>
            <a:off x="37433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285750" y="0"/>
                </a:moveTo>
                <a:lnTo>
                  <a:pt x="0" y="142875"/>
                </a:lnTo>
                <a:lnTo>
                  <a:pt x="285750" y="285750"/>
                </a:lnTo>
                <a:lnTo>
                  <a:pt x="285750" y="0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5" name="object 45"/>
          <p:cNvSpPr/>
          <p:nvPr/>
        </p:nvSpPr>
        <p:spPr>
          <a:xfrm>
            <a:off x="4340352" y="6321552"/>
            <a:ext cx="1296797" cy="382371"/>
          </a:xfrm>
          <a:prstGeom prst="rect">
            <a:avLst/>
          </a:prstGeom>
          <a:blipFill>
            <a:blip r:embed="rId2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6" name="object 46"/>
          <p:cNvSpPr/>
          <p:nvPr/>
        </p:nvSpPr>
        <p:spPr>
          <a:xfrm>
            <a:off x="4462271" y="6406896"/>
            <a:ext cx="1043749" cy="248297"/>
          </a:xfrm>
          <a:prstGeom prst="rect">
            <a:avLst/>
          </a:prstGeom>
          <a:blipFill>
            <a:blip r:embed="rId2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7" name="object 47"/>
          <p:cNvSpPr/>
          <p:nvPr/>
        </p:nvSpPr>
        <p:spPr>
          <a:xfrm>
            <a:off x="4267200" y="6248400"/>
            <a:ext cx="1295400" cy="381000"/>
          </a:xfrm>
          <a:custGeom>
            <a:avLst/>
            <a:gdLst/>
            <a:ahLst/>
            <a:cxnLst/>
            <a:rect l="l" t="t" r="r" b="b"/>
            <a:pathLst>
              <a:path w="1295400" h="381000">
                <a:moveTo>
                  <a:pt x="1295400" y="0"/>
                </a:moveTo>
                <a:lnTo>
                  <a:pt x="0" y="0"/>
                </a:lnTo>
                <a:lnTo>
                  <a:pt x="0" y="381000"/>
                </a:lnTo>
                <a:lnTo>
                  <a:pt x="1295400" y="381000"/>
                </a:lnTo>
                <a:lnTo>
                  <a:pt x="1295400" y="333375"/>
                </a:lnTo>
                <a:lnTo>
                  <a:pt x="540512" y="333375"/>
                </a:lnTo>
                <a:lnTo>
                  <a:pt x="540512" y="190500"/>
                </a:lnTo>
                <a:lnTo>
                  <a:pt x="504825" y="190500"/>
                </a:lnTo>
                <a:lnTo>
                  <a:pt x="647700" y="47625"/>
                </a:lnTo>
                <a:lnTo>
                  <a:pt x="1295400" y="47625"/>
                </a:lnTo>
                <a:lnTo>
                  <a:pt x="1295400" y="0"/>
                </a:lnTo>
                <a:close/>
              </a:path>
              <a:path w="1295400" h="381000">
                <a:moveTo>
                  <a:pt x="1295400" y="65481"/>
                </a:moveTo>
                <a:lnTo>
                  <a:pt x="736980" y="65481"/>
                </a:lnTo>
                <a:lnTo>
                  <a:pt x="736980" y="136918"/>
                </a:lnTo>
                <a:lnTo>
                  <a:pt x="790575" y="190500"/>
                </a:lnTo>
                <a:lnTo>
                  <a:pt x="754888" y="190500"/>
                </a:lnTo>
                <a:lnTo>
                  <a:pt x="754888" y="333375"/>
                </a:lnTo>
                <a:lnTo>
                  <a:pt x="1295400" y="333375"/>
                </a:lnTo>
                <a:lnTo>
                  <a:pt x="1295400" y="65481"/>
                </a:lnTo>
                <a:close/>
              </a:path>
              <a:path w="1295400" h="381000">
                <a:moveTo>
                  <a:pt x="1295400" y="47625"/>
                </a:moveTo>
                <a:lnTo>
                  <a:pt x="647700" y="47625"/>
                </a:lnTo>
                <a:lnTo>
                  <a:pt x="701294" y="101206"/>
                </a:lnTo>
                <a:lnTo>
                  <a:pt x="701294" y="65481"/>
                </a:lnTo>
                <a:lnTo>
                  <a:pt x="1295400" y="65481"/>
                </a:lnTo>
                <a:lnTo>
                  <a:pt x="12954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8" name="object 48"/>
          <p:cNvSpPr/>
          <p:nvPr/>
        </p:nvSpPr>
        <p:spPr>
          <a:xfrm>
            <a:off x="4807711" y="6313881"/>
            <a:ext cx="214629" cy="267970"/>
          </a:xfrm>
          <a:custGeom>
            <a:avLst/>
            <a:gdLst/>
            <a:ahLst/>
            <a:cxnLst/>
            <a:rect l="l" t="t" r="r" b="b"/>
            <a:pathLst>
              <a:path w="214629" h="267970">
                <a:moveTo>
                  <a:pt x="196468" y="0"/>
                </a:moveTo>
                <a:lnTo>
                  <a:pt x="160782" y="0"/>
                </a:lnTo>
                <a:lnTo>
                  <a:pt x="160782" y="35725"/>
                </a:lnTo>
                <a:lnTo>
                  <a:pt x="196468" y="71437"/>
                </a:lnTo>
                <a:lnTo>
                  <a:pt x="196468" y="0"/>
                </a:lnTo>
                <a:close/>
              </a:path>
              <a:path w="214629" h="267970">
                <a:moveTo>
                  <a:pt x="214375" y="125018"/>
                </a:moveTo>
                <a:lnTo>
                  <a:pt x="0" y="125018"/>
                </a:lnTo>
                <a:lnTo>
                  <a:pt x="0" y="267893"/>
                </a:lnTo>
                <a:lnTo>
                  <a:pt x="89280" y="267893"/>
                </a:lnTo>
                <a:lnTo>
                  <a:pt x="89280" y="196456"/>
                </a:lnTo>
                <a:lnTo>
                  <a:pt x="214375" y="196456"/>
                </a:lnTo>
                <a:lnTo>
                  <a:pt x="214375" y="125018"/>
                </a:lnTo>
                <a:close/>
              </a:path>
              <a:path w="214629" h="267970">
                <a:moveTo>
                  <a:pt x="214375" y="196456"/>
                </a:moveTo>
                <a:lnTo>
                  <a:pt x="125095" y="196456"/>
                </a:lnTo>
                <a:lnTo>
                  <a:pt x="125095" y="267893"/>
                </a:lnTo>
                <a:lnTo>
                  <a:pt x="214375" y="267893"/>
                </a:lnTo>
                <a:lnTo>
                  <a:pt x="214375" y="196456"/>
                </a:lnTo>
                <a:close/>
              </a:path>
            </a:pathLst>
          </a:custGeom>
          <a:solidFill>
            <a:srgbClr val="00007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9" name="object 49"/>
          <p:cNvSpPr/>
          <p:nvPr/>
        </p:nvSpPr>
        <p:spPr>
          <a:xfrm>
            <a:off x="47720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142875" y="0"/>
                </a:moveTo>
                <a:lnTo>
                  <a:pt x="0" y="142875"/>
                </a:lnTo>
                <a:lnTo>
                  <a:pt x="285750" y="142875"/>
                </a:lnTo>
                <a:lnTo>
                  <a:pt x="142875" y="0"/>
                </a:lnTo>
                <a:close/>
              </a:path>
              <a:path w="285750" h="285750">
                <a:moveTo>
                  <a:pt x="160782" y="214312"/>
                </a:moveTo>
                <a:lnTo>
                  <a:pt x="124967" y="214312"/>
                </a:lnTo>
                <a:lnTo>
                  <a:pt x="124967" y="285750"/>
                </a:lnTo>
                <a:lnTo>
                  <a:pt x="160782" y="285750"/>
                </a:lnTo>
                <a:lnTo>
                  <a:pt x="160782" y="214312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0" name="object 50"/>
          <p:cNvSpPr txBox="1">
            <a:spLocks noGrp="1"/>
          </p:cNvSpPr>
          <p:nvPr>
            <p:ph type="dt" idx="6" sz="half"/>
          </p:nvPr>
        </p:nvSpPr>
        <p:spPr>
          <a:prstGeom prst="rect"/>
        </p:spPr>
        <p:txBody>
          <a:bodyPr wrap="square" lIns="0" tIns="31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 spc="-190"/>
              <a:t>ق</a:t>
            </a:r>
            <a:r>
              <a:rPr dirty="0" spc="-240"/>
              <a:t>ب</a:t>
            </a:r>
            <a:r>
              <a:rPr dirty="0" spc="25"/>
              <a:t>ا</a:t>
            </a:r>
            <a:r>
              <a:rPr dirty="0" spc="-175"/>
              <a:t>سلا</a:t>
            </a:r>
          </a:p>
        </p:txBody>
      </p:sp>
      <p:sp>
        <p:nvSpPr>
          <p:cNvPr id="51" name="object 51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31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 spc="-195"/>
              <a:t>ةيسيئرلا </a:t>
            </a:r>
            <a:r>
              <a:rPr dirty="0" spc="-110"/>
              <a:t>ةمئاقلا </a:t>
            </a:r>
            <a:r>
              <a:rPr dirty="0" spc="-105"/>
              <a:t>ىلإ</a:t>
            </a:r>
            <a:r>
              <a:rPr dirty="0" spc="-75"/>
              <a:t> </a:t>
            </a:r>
            <a:r>
              <a:rPr dirty="0" spc="-5"/>
              <a:t>ةدوع</a:t>
            </a:r>
          </a:p>
        </p:txBody>
      </p:sp>
      <p:sp>
        <p:nvSpPr>
          <p:cNvPr id="52" name="object 52"/>
          <p:cNvSpPr txBox="1"/>
          <p:nvPr/>
        </p:nvSpPr>
        <p:spPr>
          <a:xfrm>
            <a:off x="5833109" y="6368591"/>
            <a:ext cx="220345" cy="154940"/>
          </a:xfrm>
          <a:prstGeom prst="rect">
            <a:avLst/>
          </a:prstGeom>
        </p:spPr>
        <p:txBody>
          <a:bodyPr wrap="square" lIns="0" tIns="31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 sz="900" spc="-50">
                <a:solidFill>
                  <a:srgbClr val="FFFFFF"/>
                </a:solidFill>
                <a:latin typeface="Arial"/>
                <a:cs typeface="Arial"/>
              </a:rPr>
              <a:t>ي</a:t>
            </a:r>
            <a:r>
              <a:rPr dirty="0" sz="900" spc="-270">
                <a:solidFill>
                  <a:srgbClr val="FFFFFF"/>
                </a:solidFill>
                <a:latin typeface="Arial"/>
                <a:cs typeface="Arial"/>
              </a:rPr>
              <a:t>ل</a:t>
            </a:r>
            <a:r>
              <a:rPr dirty="0" sz="900" spc="25">
                <a:solidFill>
                  <a:srgbClr val="FFFFFF"/>
                </a:solidFill>
                <a:latin typeface="Arial"/>
                <a:cs typeface="Arial"/>
              </a:rPr>
              <a:t>ا</a:t>
            </a:r>
            <a:r>
              <a:rPr dirty="0" sz="900" spc="-430">
                <a:solidFill>
                  <a:srgbClr val="FFFFFF"/>
                </a:solidFill>
                <a:latin typeface="Arial"/>
                <a:cs typeface="Arial"/>
              </a:rPr>
              <a:t>ت</a:t>
            </a:r>
            <a:r>
              <a:rPr dirty="0" sz="900" spc="-270">
                <a:solidFill>
                  <a:srgbClr val="FFFFFF"/>
                </a:solidFill>
                <a:latin typeface="Arial"/>
                <a:cs typeface="Arial"/>
              </a:rPr>
              <a:t>ل</a:t>
            </a:r>
            <a:r>
              <a:rPr dirty="0" sz="900">
                <a:solidFill>
                  <a:srgbClr val="FFFFFF"/>
                </a:solidFill>
                <a:latin typeface="Arial"/>
                <a:cs typeface="Arial"/>
              </a:rPr>
              <a:t>ا</a:t>
            </a:r>
            <a:endParaRPr sz="9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77824" y="2176272"/>
            <a:ext cx="18287" cy="468172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877824" y="6095"/>
            <a:ext cx="18287" cy="150266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877824" y="1508760"/>
            <a:ext cx="18287" cy="667512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2346960" y="627837"/>
            <a:ext cx="2363597" cy="1016304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 txBox="1"/>
          <p:nvPr/>
        </p:nvSpPr>
        <p:spPr>
          <a:xfrm>
            <a:off x="2622295" y="761441"/>
            <a:ext cx="1651635" cy="57467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3600" spc="275" b="1">
                <a:solidFill>
                  <a:srgbClr val="FFFF00"/>
                </a:solidFill>
                <a:latin typeface="Calibri"/>
                <a:cs typeface="Calibri"/>
              </a:rPr>
              <a:t>Modals</a:t>
            </a:r>
            <a:endParaRPr sz="3600">
              <a:latin typeface="Calibri"/>
              <a:cs typeface="Calibri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4565903" y="636981"/>
            <a:ext cx="2793365" cy="1016304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4842128" y="761441"/>
            <a:ext cx="2211705" cy="574675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3600" spc="-520">
                <a:latin typeface="Arial"/>
                <a:cs typeface="Arial"/>
              </a:rPr>
              <a:t>ةصقانلا</a:t>
            </a:r>
            <a:r>
              <a:rPr dirty="0" sz="3600" spc="-60">
                <a:latin typeface="Arial"/>
                <a:cs typeface="Arial"/>
              </a:rPr>
              <a:t> </a:t>
            </a:r>
            <a:r>
              <a:rPr dirty="0" sz="3600" spc="-415">
                <a:latin typeface="Arial"/>
                <a:cs typeface="Arial"/>
              </a:rPr>
              <a:t>لاعفلأا</a:t>
            </a:r>
            <a:endParaRPr sz="3600">
              <a:latin typeface="Arial"/>
              <a:cs typeface="Arial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4340352" y="6321552"/>
            <a:ext cx="1296797" cy="382371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4462271" y="6406896"/>
            <a:ext cx="1043749" cy="248297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4267200" y="6248400"/>
            <a:ext cx="1295400" cy="381000"/>
          </a:xfrm>
          <a:custGeom>
            <a:avLst/>
            <a:gdLst/>
            <a:ahLst/>
            <a:cxnLst/>
            <a:rect l="l" t="t" r="r" b="b"/>
            <a:pathLst>
              <a:path w="1295400" h="381000">
                <a:moveTo>
                  <a:pt x="1295400" y="0"/>
                </a:moveTo>
                <a:lnTo>
                  <a:pt x="0" y="0"/>
                </a:lnTo>
                <a:lnTo>
                  <a:pt x="0" y="381000"/>
                </a:lnTo>
                <a:lnTo>
                  <a:pt x="1295400" y="381000"/>
                </a:lnTo>
                <a:lnTo>
                  <a:pt x="1295400" y="333375"/>
                </a:lnTo>
                <a:lnTo>
                  <a:pt x="540512" y="333375"/>
                </a:lnTo>
                <a:lnTo>
                  <a:pt x="540512" y="190500"/>
                </a:lnTo>
                <a:lnTo>
                  <a:pt x="504825" y="190500"/>
                </a:lnTo>
                <a:lnTo>
                  <a:pt x="647700" y="47625"/>
                </a:lnTo>
                <a:lnTo>
                  <a:pt x="1295400" y="47625"/>
                </a:lnTo>
                <a:lnTo>
                  <a:pt x="1295400" y="0"/>
                </a:lnTo>
                <a:close/>
              </a:path>
              <a:path w="1295400" h="381000">
                <a:moveTo>
                  <a:pt x="1295400" y="65481"/>
                </a:moveTo>
                <a:lnTo>
                  <a:pt x="736980" y="65481"/>
                </a:lnTo>
                <a:lnTo>
                  <a:pt x="736980" y="136918"/>
                </a:lnTo>
                <a:lnTo>
                  <a:pt x="790575" y="190500"/>
                </a:lnTo>
                <a:lnTo>
                  <a:pt x="754888" y="190500"/>
                </a:lnTo>
                <a:lnTo>
                  <a:pt x="754888" y="333375"/>
                </a:lnTo>
                <a:lnTo>
                  <a:pt x="1295400" y="333375"/>
                </a:lnTo>
                <a:lnTo>
                  <a:pt x="1295400" y="65481"/>
                </a:lnTo>
                <a:close/>
              </a:path>
              <a:path w="1295400" h="381000">
                <a:moveTo>
                  <a:pt x="1295400" y="47625"/>
                </a:moveTo>
                <a:lnTo>
                  <a:pt x="647700" y="47625"/>
                </a:lnTo>
                <a:lnTo>
                  <a:pt x="701294" y="101206"/>
                </a:lnTo>
                <a:lnTo>
                  <a:pt x="701294" y="65481"/>
                </a:lnTo>
                <a:lnTo>
                  <a:pt x="1295400" y="65481"/>
                </a:lnTo>
                <a:lnTo>
                  <a:pt x="12954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4807711" y="6313881"/>
            <a:ext cx="214629" cy="267970"/>
          </a:xfrm>
          <a:custGeom>
            <a:avLst/>
            <a:gdLst/>
            <a:ahLst/>
            <a:cxnLst/>
            <a:rect l="l" t="t" r="r" b="b"/>
            <a:pathLst>
              <a:path w="214629" h="267970">
                <a:moveTo>
                  <a:pt x="196468" y="0"/>
                </a:moveTo>
                <a:lnTo>
                  <a:pt x="160782" y="0"/>
                </a:lnTo>
                <a:lnTo>
                  <a:pt x="160782" y="35725"/>
                </a:lnTo>
                <a:lnTo>
                  <a:pt x="196468" y="71437"/>
                </a:lnTo>
                <a:lnTo>
                  <a:pt x="196468" y="0"/>
                </a:lnTo>
                <a:close/>
              </a:path>
              <a:path w="214629" h="267970">
                <a:moveTo>
                  <a:pt x="214375" y="125018"/>
                </a:moveTo>
                <a:lnTo>
                  <a:pt x="0" y="125018"/>
                </a:lnTo>
                <a:lnTo>
                  <a:pt x="0" y="267893"/>
                </a:lnTo>
                <a:lnTo>
                  <a:pt x="89280" y="267893"/>
                </a:lnTo>
                <a:lnTo>
                  <a:pt x="89280" y="196456"/>
                </a:lnTo>
                <a:lnTo>
                  <a:pt x="214375" y="196456"/>
                </a:lnTo>
                <a:lnTo>
                  <a:pt x="214375" y="125018"/>
                </a:lnTo>
                <a:close/>
              </a:path>
              <a:path w="214629" h="267970">
                <a:moveTo>
                  <a:pt x="214375" y="196456"/>
                </a:moveTo>
                <a:lnTo>
                  <a:pt x="125095" y="196456"/>
                </a:lnTo>
                <a:lnTo>
                  <a:pt x="125095" y="267893"/>
                </a:lnTo>
                <a:lnTo>
                  <a:pt x="214375" y="267893"/>
                </a:lnTo>
                <a:lnTo>
                  <a:pt x="214375" y="196456"/>
                </a:lnTo>
                <a:close/>
              </a:path>
            </a:pathLst>
          </a:custGeom>
          <a:solidFill>
            <a:srgbClr val="00007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47720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142875" y="0"/>
                </a:moveTo>
                <a:lnTo>
                  <a:pt x="0" y="142875"/>
                </a:lnTo>
                <a:lnTo>
                  <a:pt x="285750" y="142875"/>
                </a:lnTo>
                <a:lnTo>
                  <a:pt x="142875" y="0"/>
                </a:lnTo>
                <a:close/>
              </a:path>
              <a:path w="285750" h="285750">
                <a:moveTo>
                  <a:pt x="160782" y="214312"/>
                </a:moveTo>
                <a:lnTo>
                  <a:pt x="124967" y="214312"/>
                </a:lnTo>
                <a:lnTo>
                  <a:pt x="124967" y="285750"/>
                </a:lnTo>
                <a:lnTo>
                  <a:pt x="160782" y="285750"/>
                </a:lnTo>
                <a:lnTo>
                  <a:pt x="160782" y="214312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/>
          <p:nvPr/>
        </p:nvSpPr>
        <p:spPr>
          <a:xfrm>
            <a:off x="5788152" y="6321552"/>
            <a:ext cx="458571" cy="382371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/>
          <p:nvPr/>
        </p:nvSpPr>
        <p:spPr>
          <a:xfrm>
            <a:off x="5846064" y="6406896"/>
            <a:ext cx="336638" cy="248297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/>
          <p:nvPr/>
        </p:nvSpPr>
        <p:spPr>
          <a:xfrm>
            <a:off x="5715000" y="6248400"/>
            <a:ext cx="457200" cy="381000"/>
          </a:xfrm>
          <a:custGeom>
            <a:avLst/>
            <a:gdLst/>
            <a:ahLst/>
            <a:cxnLst/>
            <a:rect l="l" t="t" r="r" b="b"/>
            <a:pathLst>
              <a:path w="457200" h="381000">
                <a:moveTo>
                  <a:pt x="457200" y="0"/>
                </a:moveTo>
                <a:lnTo>
                  <a:pt x="0" y="0"/>
                </a:lnTo>
                <a:lnTo>
                  <a:pt x="0" y="381000"/>
                </a:lnTo>
                <a:lnTo>
                  <a:pt x="457200" y="381000"/>
                </a:lnTo>
                <a:lnTo>
                  <a:pt x="457200" y="333375"/>
                </a:lnTo>
                <a:lnTo>
                  <a:pt x="85725" y="333375"/>
                </a:lnTo>
                <a:lnTo>
                  <a:pt x="85725" y="47625"/>
                </a:lnTo>
                <a:lnTo>
                  <a:pt x="457200" y="47625"/>
                </a:lnTo>
                <a:lnTo>
                  <a:pt x="457200" y="0"/>
                </a:lnTo>
                <a:close/>
              </a:path>
              <a:path w="457200" h="381000">
                <a:moveTo>
                  <a:pt x="457200" y="47625"/>
                </a:moveTo>
                <a:lnTo>
                  <a:pt x="85725" y="47625"/>
                </a:lnTo>
                <a:lnTo>
                  <a:pt x="371475" y="190500"/>
                </a:lnTo>
                <a:lnTo>
                  <a:pt x="85725" y="333375"/>
                </a:lnTo>
                <a:lnTo>
                  <a:pt x="457200" y="333375"/>
                </a:lnTo>
                <a:lnTo>
                  <a:pt x="4572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7" name="object 17"/>
          <p:cNvSpPr/>
          <p:nvPr/>
        </p:nvSpPr>
        <p:spPr>
          <a:xfrm>
            <a:off x="58007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0" y="0"/>
                </a:moveTo>
                <a:lnTo>
                  <a:pt x="0" y="285750"/>
                </a:lnTo>
                <a:lnTo>
                  <a:pt x="285750" y="142875"/>
                </a:lnTo>
                <a:lnTo>
                  <a:pt x="0" y="0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8" name="object 18"/>
          <p:cNvSpPr/>
          <p:nvPr/>
        </p:nvSpPr>
        <p:spPr>
          <a:xfrm>
            <a:off x="3730752" y="6321552"/>
            <a:ext cx="458571" cy="382371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9" name="object 19"/>
          <p:cNvSpPr/>
          <p:nvPr/>
        </p:nvSpPr>
        <p:spPr>
          <a:xfrm>
            <a:off x="3770376" y="6406896"/>
            <a:ext cx="373227" cy="248297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0" name="object 20"/>
          <p:cNvSpPr/>
          <p:nvPr/>
        </p:nvSpPr>
        <p:spPr>
          <a:xfrm>
            <a:off x="3657600" y="6248400"/>
            <a:ext cx="457200" cy="381000"/>
          </a:xfrm>
          <a:custGeom>
            <a:avLst/>
            <a:gdLst/>
            <a:ahLst/>
            <a:cxnLst/>
            <a:rect l="l" t="t" r="r" b="b"/>
            <a:pathLst>
              <a:path w="457200" h="381000">
                <a:moveTo>
                  <a:pt x="457200" y="0"/>
                </a:moveTo>
                <a:lnTo>
                  <a:pt x="0" y="0"/>
                </a:lnTo>
                <a:lnTo>
                  <a:pt x="0" y="381000"/>
                </a:lnTo>
                <a:lnTo>
                  <a:pt x="457200" y="381000"/>
                </a:lnTo>
                <a:lnTo>
                  <a:pt x="457200" y="333375"/>
                </a:lnTo>
                <a:lnTo>
                  <a:pt x="371475" y="333375"/>
                </a:lnTo>
                <a:lnTo>
                  <a:pt x="85725" y="190500"/>
                </a:lnTo>
                <a:lnTo>
                  <a:pt x="371475" y="47625"/>
                </a:lnTo>
                <a:lnTo>
                  <a:pt x="457200" y="47625"/>
                </a:lnTo>
                <a:lnTo>
                  <a:pt x="457200" y="0"/>
                </a:lnTo>
                <a:close/>
              </a:path>
              <a:path w="457200" h="381000">
                <a:moveTo>
                  <a:pt x="457200" y="47625"/>
                </a:moveTo>
                <a:lnTo>
                  <a:pt x="371475" y="47625"/>
                </a:lnTo>
                <a:lnTo>
                  <a:pt x="371475" y="333375"/>
                </a:lnTo>
                <a:lnTo>
                  <a:pt x="457200" y="333375"/>
                </a:lnTo>
                <a:lnTo>
                  <a:pt x="4572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1" name="object 21"/>
          <p:cNvSpPr/>
          <p:nvPr/>
        </p:nvSpPr>
        <p:spPr>
          <a:xfrm>
            <a:off x="37433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285750" y="0"/>
                </a:moveTo>
                <a:lnTo>
                  <a:pt x="0" y="142875"/>
                </a:lnTo>
                <a:lnTo>
                  <a:pt x="285750" y="285750"/>
                </a:lnTo>
                <a:lnTo>
                  <a:pt x="285750" y="0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2" name="object 22"/>
          <p:cNvSpPr/>
          <p:nvPr/>
        </p:nvSpPr>
        <p:spPr>
          <a:xfrm>
            <a:off x="1374647" y="1877593"/>
            <a:ext cx="998016" cy="458571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3" name="object 23"/>
          <p:cNvSpPr/>
          <p:nvPr/>
        </p:nvSpPr>
        <p:spPr>
          <a:xfrm>
            <a:off x="1353311" y="2161082"/>
            <a:ext cx="1095590" cy="403682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4" name="object 24"/>
          <p:cNvSpPr/>
          <p:nvPr/>
        </p:nvSpPr>
        <p:spPr>
          <a:xfrm>
            <a:off x="3435096" y="1877593"/>
            <a:ext cx="1369822" cy="458571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5" name="object 25"/>
          <p:cNvSpPr/>
          <p:nvPr/>
        </p:nvSpPr>
        <p:spPr>
          <a:xfrm>
            <a:off x="3849623" y="2206802"/>
            <a:ext cx="717626" cy="403682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6" name="object 26"/>
          <p:cNvSpPr/>
          <p:nvPr/>
        </p:nvSpPr>
        <p:spPr>
          <a:xfrm>
            <a:off x="3788664" y="2206802"/>
            <a:ext cx="306184" cy="403682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7" name="object 27"/>
          <p:cNvSpPr/>
          <p:nvPr/>
        </p:nvSpPr>
        <p:spPr>
          <a:xfrm>
            <a:off x="6516623" y="1880641"/>
            <a:ext cx="1153490" cy="458571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8" name="object 28"/>
          <p:cNvSpPr/>
          <p:nvPr/>
        </p:nvSpPr>
        <p:spPr>
          <a:xfrm>
            <a:off x="6842759" y="2173249"/>
            <a:ext cx="556082" cy="458571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9" name="object 29"/>
          <p:cNvSpPr/>
          <p:nvPr/>
        </p:nvSpPr>
        <p:spPr>
          <a:xfrm>
            <a:off x="966216" y="2478062"/>
            <a:ext cx="1537588" cy="678014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0" name="object 30"/>
          <p:cNvSpPr/>
          <p:nvPr/>
        </p:nvSpPr>
        <p:spPr>
          <a:xfrm>
            <a:off x="2660904" y="2526830"/>
            <a:ext cx="644448" cy="345782"/>
          </a:xfrm>
          <a:prstGeom prst="rect">
            <a:avLst/>
          </a:prstGeom>
          <a:blipFill>
            <a:blip r:embed="rId2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1" name="object 31"/>
          <p:cNvSpPr/>
          <p:nvPr/>
        </p:nvSpPr>
        <p:spPr>
          <a:xfrm>
            <a:off x="2657855" y="2749334"/>
            <a:ext cx="607860" cy="345782"/>
          </a:xfrm>
          <a:prstGeom prst="rect">
            <a:avLst/>
          </a:prstGeom>
          <a:blipFill>
            <a:blip r:embed="rId2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2" name="object 32"/>
          <p:cNvSpPr/>
          <p:nvPr/>
        </p:nvSpPr>
        <p:spPr>
          <a:xfrm>
            <a:off x="5556503" y="2526830"/>
            <a:ext cx="501192" cy="345782"/>
          </a:xfrm>
          <a:prstGeom prst="rect">
            <a:avLst/>
          </a:prstGeom>
          <a:blipFill>
            <a:blip r:embed="rId2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3" name="object 33"/>
          <p:cNvSpPr/>
          <p:nvPr/>
        </p:nvSpPr>
        <p:spPr>
          <a:xfrm>
            <a:off x="5849111" y="2526830"/>
            <a:ext cx="857846" cy="345782"/>
          </a:xfrm>
          <a:prstGeom prst="rect">
            <a:avLst/>
          </a:prstGeom>
          <a:blipFill>
            <a:blip r:embed="rId2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4" name="object 34"/>
          <p:cNvSpPr/>
          <p:nvPr/>
        </p:nvSpPr>
        <p:spPr>
          <a:xfrm>
            <a:off x="6547104" y="2526830"/>
            <a:ext cx="1135202" cy="345782"/>
          </a:xfrm>
          <a:prstGeom prst="rect">
            <a:avLst/>
          </a:prstGeom>
          <a:blipFill>
            <a:blip r:embed="rId2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5" name="object 35"/>
          <p:cNvSpPr/>
          <p:nvPr/>
        </p:nvSpPr>
        <p:spPr>
          <a:xfrm>
            <a:off x="966216" y="2971838"/>
            <a:ext cx="1634998" cy="678014"/>
          </a:xfrm>
          <a:prstGeom prst="rect">
            <a:avLst/>
          </a:prstGeom>
          <a:blipFill>
            <a:blip r:embed="rId2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6" name="object 36"/>
          <p:cNvSpPr/>
          <p:nvPr/>
        </p:nvSpPr>
        <p:spPr>
          <a:xfrm>
            <a:off x="966216" y="3337598"/>
            <a:ext cx="1040714" cy="678014"/>
          </a:xfrm>
          <a:prstGeom prst="rect">
            <a:avLst/>
          </a:prstGeom>
          <a:blipFill>
            <a:blip r:embed="rId2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7" name="object 37"/>
          <p:cNvSpPr/>
          <p:nvPr/>
        </p:nvSpPr>
        <p:spPr>
          <a:xfrm>
            <a:off x="2660904" y="3020606"/>
            <a:ext cx="2817622" cy="345782"/>
          </a:xfrm>
          <a:prstGeom prst="rect">
            <a:avLst/>
          </a:prstGeom>
          <a:blipFill>
            <a:blip r:embed="rId2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8" name="object 38"/>
          <p:cNvSpPr/>
          <p:nvPr/>
        </p:nvSpPr>
        <p:spPr>
          <a:xfrm>
            <a:off x="2657855" y="3243110"/>
            <a:ext cx="2336165" cy="345782"/>
          </a:xfrm>
          <a:prstGeom prst="rect">
            <a:avLst/>
          </a:prstGeom>
          <a:blipFill>
            <a:blip r:embed="rId2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9" name="object 39"/>
          <p:cNvSpPr/>
          <p:nvPr/>
        </p:nvSpPr>
        <p:spPr>
          <a:xfrm>
            <a:off x="5556503" y="3020606"/>
            <a:ext cx="501192" cy="345782"/>
          </a:xfrm>
          <a:prstGeom prst="rect">
            <a:avLst/>
          </a:prstGeom>
          <a:blipFill>
            <a:blip r:embed="rId2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0" name="object 40"/>
          <p:cNvSpPr/>
          <p:nvPr/>
        </p:nvSpPr>
        <p:spPr>
          <a:xfrm>
            <a:off x="5849111" y="3020606"/>
            <a:ext cx="1311910" cy="345782"/>
          </a:xfrm>
          <a:prstGeom prst="rect">
            <a:avLst/>
          </a:prstGeom>
          <a:blipFill>
            <a:blip r:embed="rId3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1" name="object 41"/>
          <p:cNvSpPr/>
          <p:nvPr/>
        </p:nvSpPr>
        <p:spPr>
          <a:xfrm>
            <a:off x="6952488" y="3020606"/>
            <a:ext cx="741972" cy="345782"/>
          </a:xfrm>
          <a:prstGeom prst="rect">
            <a:avLst/>
          </a:prstGeom>
          <a:blipFill>
            <a:blip r:embed="rId3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2" name="object 42"/>
          <p:cNvSpPr/>
          <p:nvPr/>
        </p:nvSpPr>
        <p:spPr>
          <a:xfrm>
            <a:off x="5556503" y="3240062"/>
            <a:ext cx="2485390" cy="345782"/>
          </a:xfrm>
          <a:prstGeom prst="rect">
            <a:avLst/>
          </a:prstGeom>
          <a:blipFill>
            <a:blip r:embed="rId3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graphicFrame>
        <p:nvGraphicFramePr>
          <p:cNvPr id="43" name="object 43"/>
          <p:cNvGraphicFramePr>
            <a:graphicFrameLocks noGrp="1"/>
          </p:cNvGraphicFramePr>
          <p:nvPr/>
        </p:nvGraphicFramePr>
        <p:xfrm>
          <a:off x="0" y="1834895"/>
          <a:ext cx="9141460" cy="502348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887094"/>
                <a:gridCol w="1742439"/>
                <a:gridCol w="2887980"/>
                <a:gridCol w="3623310"/>
              </a:tblGrid>
              <a:tr h="710901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T w="1905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619760">
                        <a:lnSpc>
                          <a:spcPct val="100000"/>
                        </a:lnSpc>
                        <a:spcBef>
                          <a:spcPts val="805"/>
                        </a:spcBef>
                      </a:pPr>
                      <a:r>
                        <a:rPr dirty="0" sz="1600" spc="120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Modals</a:t>
                      </a:r>
                      <a:endParaRPr sz="1600">
                        <a:latin typeface="Calibri"/>
                        <a:cs typeface="Calibri"/>
                      </a:endParaRPr>
                    </a:p>
                    <a:p>
                      <a:pPr marL="582930">
                        <a:lnSpc>
                          <a:spcPct val="100000"/>
                        </a:lnSpc>
                        <a:spcBef>
                          <a:spcPts val="225"/>
                        </a:spcBef>
                      </a:pPr>
                      <a:r>
                        <a:rPr dirty="0" sz="1400" spc="-204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ةصقانلا</a:t>
                      </a:r>
                      <a:r>
                        <a:rPr dirty="0" sz="1400" spc="-3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400" spc="-165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لاعفلأا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B="0" marT="102235">
                    <a:lnT w="1905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937894">
                        <a:lnSpc>
                          <a:spcPct val="100000"/>
                        </a:lnSpc>
                        <a:spcBef>
                          <a:spcPts val="805"/>
                        </a:spcBef>
                      </a:pPr>
                      <a:r>
                        <a:rPr dirty="0" sz="1600" spc="165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Expresses:</a:t>
                      </a:r>
                      <a:endParaRPr sz="1600">
                        <a:latin typeface="Calibri"/>
                        <a:cs typeface="Calibri"/>
                      </a:endParaRPr>
                    </a:p>
                    <a:p>
                      <a:pPr algn="ctr" marL="198755">
                        <a:lnSpc>
                          <a:spcPct val="100000"/>
                        </a:lnSpc>
                        <a:spcBef>
                          <a:spcPts val="585"/>
                        </a:spcBef>
                      </a:pPr>
                      <a:r>
                        <a:rPr dirty="0" sz="1400" spc="-5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:نع</a:t>
                      </a:r>
                      <a:r>
                        <a:rPr dirty="0" sz="1400" spc="-45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400" spc="-33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ربعت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B="0" marT="102235">
                    <a:lnT w="1905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algn="ctr" marR="471805">
                        <a:lnSpc>
                          <a:spcPct val="100000"/>
                        </a:lnSpc>
                        <a:spcBef>
                          <a:spcPts val="830"/>
                        </a:spcBef>
                      </a:pPr>
                      <a:r>
                        <a:rPr dirty="0" sz="1600" spc="175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Example</a:t>
                      </a:r>
                      <a:endParaRPr sz="1600">
                        <a:latin typeface="Calibri"/>
                        <a:cs typeface="Calibri"/>
                      </a:endParaRPr>
                    </a:p>
                    <a:p>
                      <a:pPr algn="ctr" marR="416559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dirty="0" sz="1600" spc="-125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لاثم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B="0" marT="105410">
                    <a:lnT w="19050">
                      <a:solidFill>
                        <a:srgbClr val="000000"/>
                      </a:solidFill>
                      <a:prstDash val="solid"/>
                    </a:lnT>
                  </a:tcPr>
                </a:tc>
              </a:tr>
              <a:tr h="50901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marL="271145">
                        <a:lnSpc>
                          <a:spcPct val="100000"/>
                        </a:lnSpc>
                        <a:spcBef>
                          <a:spcPts val="170"/>
                        </a:spcBef>
                      </a:pPr>
                      <a:r>
                        <a:rPr dirty="0" sz="2400" spc="75">
                          <a:solidFill>
                            <a:srgbClr val="FFFF00"/>
                          </a:solidFill>
                          <a:latin typeface="Calibri"/>
                          <a:cs typeface="Calibri"/>
                        </a:rPr>
                        <a:t>ought</a:t>
                      </a:r>
                      <a:r>
                        <a:rPr dirty="0" sz="2400" spc="170">
                          <a:solidFill>
                            <a:srgbClr val="FFFF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400" spc="10">
                          <a:solidFill>
                            <a:srgbClr val="FFFF00"/>
                          </a:solidFill>
                          <a:latin typeface="Calibri"/>
                          <a:cs typeface="Calibri"/>
                        </a:rPr>
                        <a:t>to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B="0" marT="21590"/>
                </a:tc>
                <a:tc>
                  <a:txBody>
                    <a:bodyPr/>
                    <a:lstStyle/>
                    <a:p>
                      <a:pPr marL="129539">
                        <a:lnSpc>
                          <a:spcPct val="100000"/>
                        </a:lnSpc>
                        <a:spcBef>
                          <a:spcPts val="195"/>
                        </a:spcBef>
                      </a:pPr>
                      <a:r>
                        <a:rPr dirty="0" sz="1200" spc="2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Advice</a:t>
                      </a:r>
                      <a:endParaRPr sz="1200">
                        <a:latin typeface="Calibri"/>
                        <a:cs typeface="Calibri"/>
                      </a:endParaRPr>
                    </a:p>
                    <a:p>
                      <a:pPr marL="126364">
                        <a:lnSpc>
                          <a:spcPct val="100000"/>
                        </a:lnSpc>
                        <a:spcBef>
                          <a:spcPts val="265"/>
                        </a:spcBef>
                      </a:pPr>
                      <a:r>
                        <a:rPr dirty="0" sz="1200" spc="-21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ةحيصنلا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B="0" marT="24765"/>
                </a:tc>
                <a:tc>
                  <a:txBody>
                    <a:bodyPr/>
                    <a:lstStyle/>
                    <a:p>
                      <a:pPr marL="137795">
                        <a:lnSpc>
                          <a:spcPct val="100000"/>
                        </a:lnSpc>
                        <a:spcBef>
                          <a:spcPts val="195"/>
                        </a:spcBef>
                      </a:pPr>
                      <a:r>
                        <a:rPr dirty="0" sz="1200" spc="3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You </a:t>
                      </a:r>
                      <a:r>
                        <a:rPr dirty="0" sz="1200" spc="114" b="1">
                          <a:solidFill>
                            <a:srgbClr val="FFFF00"/>
                          </a:solidFill>
                          <a:latin typeface="Calibri"/>
                          <a:cs typeface="Calibri"/>
                        </a:rPr>
                        <a:t>ought </a:t>
                      </a:r>
                      <a:r>
                        <a:rPr dirty="0" sz="1200" spc="85" b="1">
                          <a:solidFill>
                            <a:srgbClr val="FFFF00"/>
                          </a:solidFill>
                          <a:latin typeface="Calibri"/>
                          <a:cs typeface="Calibri"/>
                        </a:rPr>
                        <a:t>to </a:t>
                      </a:r>
                      <a:r>
                        <a:rPr dirty="0" sz="1200" spc="2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help </a:t>
                      </a:r>
                      <a:r>
                        <a:rPr dirty="0" sz="1200" spc="2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the</a:t>
                      </a:r>
                      <a:r>
                        <a:rPr dirty="0" sz="1200" spc="-5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200" spc="-1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poor.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B="0" marT="24765"/>
                </a:tc>
              </a:tr>
              <a:tr h="3794041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marL="271145"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r>
                        <a:rPr dirty="0" sz="2400" spc="75">
                          <a:solidFill>
                            <a:srgbClr val="FFFF00"/>
                          </a:solidFill>
                          <a:latin typeface="Calibri"/>
                          <a:cs typeface="Calibri"/>
                        </a:rPr>
                        <a:t>ought</a:t>
                      </a:r>
                      <a:r>
                        <a:rPr dirty="0" sz="2400" spc="170">
                          <a:solidFill>
                            <a:srgbClr val="FFFF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400" spc="10">
                          <a:solidFill>
                            <a:srgbClr val="FFFF00"/>
                          </a:solidFill>
                          <a:latin typeface="Calibri"/>
                          <a:cs typeface="Calibri"/>
                        </a:rPr>
                        <a:t>to</a:t>
                      </a:r>
                      <a:endParaRPr sz="2400">
                        <a:latin typeface="Calibri"/>
                        <a:cs typeface="Calibri"/>
                      </a:endParaRPr>
                    </a:p>
                    <a:p>
                      <a:pPr marL="271145">
                        <a:lnSpc>
                          <a:spcPct val="100000"/>
                        </a:lnSpc>
                      </a:pPr>
                      <a:r>
                        <a:rPr dirty="0" sz="2400" spc="75">
                          <a:solidFill>
                            <a:srgbClr val="FFFF00"/>
                          </a:solidFill>
                          <a:latin typeface="Calibri"/>
                          <a:cs typeface="Calibri"/>
                        </a:rPr>
                        <a:t>have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B="0" marT="6985"/>
                </a:tc>
                <a:tc>
                  <a:txBody>
                    <a:bodyPr/>
                    <a:lstStyle/>
                    <a:p>
                      <a:pPr marL="129539">
                        <a:lnSpc>
                          <a:spcPct val="100000"/>
                        </a:lnSpc>
                        <a:spcBef>
                          <a:spcPts val="75"/>
                        </a:spcBef>
                      </a:pPr>
                      <a:r>
                        <a:rPr dirty="0" sz="1200" spc="2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Actions </a:t>
                      </a:r>
                      <a:r>
                        <a:rPr dirty="0" sz="1200" spc="2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that were </a:t>
                      </a:r>
                      <a:r>
                        <a:rPr dirty="0" sz="1200" spc="3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advisable </a:t>
                      </a:r>
                      <a:r>
                        <a:rPr dirty="0" sz="1200" spc="1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in</a:t>
                      </a:r>
                      <a:r>
                        <a:rPr dirty="0" sz="1200" spc="-8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200" spc="2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the </a:t>
                      </a:r>
                      <a:r>
                        <a:rPr dirty="0" sz="1200" spc="3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past</a:t>
                      </a:r>
                      <a:endParaRPr sz="1200">
                        <a:latin typeface="Calibri"/>
                        <a:cs typeface="Calibri"/>
                      </a:endParaRPr>
                    </a:p>
                    <a:p>
                      <a:pPr marL="126364">
                        <a:lnSpc>
                          <a:spcPct val="100000"/>
                        </a:lnSpc>
                        <a:spcBef>
                          <a:spcPts val="265"/>
                        </a:spcBef>
                      </a:pPr>
                      <a:r>
                        <a:rPr dirty="0" sz="1200" spc="-114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يضاملا </a:t>
                      </a:r>
                      <a:r>
                        <a:rPr dirty="0" sz="1200" spc="-35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يف</a:t>
                      </a:r>
                      <a:r>
                        <a:rPr dirty="0" sz="1200" spc="1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200" spc="-3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اهلمع </a:t>
                      </a:r>
                      <a:r>
                        <a:rPr dirty="0" sz="1200" spc="-204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نسحتسملا </a:t>
                      </a:r>
                      <a:r>
                        <a:rPr dirty="0" sz="1200" spc="3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نم </a:t>
                      </a:r>
                      <a:r>
                        <a:rPr dirty="0" sz="1200" spc="-8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ناك</a:t>
                      </a:r>
                      <a:r>
                        <a:rPr dirty="0" sz="1200" spc="-12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200" spc="-1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ثادحأ</a:t>
                      </a:r>
                      <a:endParaRPr sz="1200">
                        <a:latin typeface="Arial"/>
                        <a:cs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650">
                        <a:latin typeface="Times New Roman"/>
                        <a:cs typeface="Times New Roman"/>
                      </a:endParaRPr>
                    </a:p>
                    <a:p>
                      <a:pPr marL="1139190">
                        <a:lnSpc>
                          <a:spcPct val="100000"/>
                        </a:lnSpc>
                      </a:pPr>
                      <a:r>
                        <a:rPr dirty="0" sz="900" spc="-15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قباسلا </a:t>
                      </a:r>
                      <a:r>
                        <a:rPr dirty="0" sz="900" spc="-19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ةيسيئرلا </a:t>
                      </a:r>
                      <a:r>
                        <a:rPr dirty="0" sz="900" spc="-11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ةمئاقلا </a:t>
                      </a:r>
                      <a:r>
                        <a:rPr dirty="0" sz="900" spc="-10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ىلإ </a:t>
                      </a:r>
                      <a:r>
                        <a:rPr dirty="0" sz="900" spc="-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ةدوع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B="0" marT="9525"/>
                </a:tc>
                <a:tc>
                  <a:txBody>
                    <a:bodyPr/>
                    <a:lstStyle/>
                    <a:p>
                      <a:pPr marL="137795">
                        <a:lnSpc>
                          <a:spcPct val="100000"/>
                        </a:lnSpc>
                        <a:spcBef>
                          <a:spcPts val="75"/>
                        </a:spcBef>
                      </a:pPr>
                      <a:r>
                        <a:rPr dirty="0" sz="1200" spc="3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You </a:t>
                      </a:r>
                      <a:r>
                        <a:rPr dirty="0" sz="1200" spc="114" b="1">
                          <a:solidFill>
                            <a:srgbClr val="FFFF00"/>
                          </a:solidFill>
                          <a:latin typeface="Calibri"/>
                          <a:cs typeface="Calibri"/>
                        </a:rPr>
                        <a:t>ought </a:t>
                      </a:r>
                      <a:r>
                        <a:rPr dirty="0" sz="1200" spc="85" b="1">
                          <a:solidFill>
                            <a:srgbClr val="FFFF00"/>
                          </a:solidFill>
                          <a:latin typeface="Calibri"/>
                          <a:cs typeface="Calibri"/>
                        </a:rPr>
                        <a:t>to </a:t>
                      </a:r>
                      <a:r>
                        <a:rPr dirty="0" sz="1200" spc="114" b="1">
                          <a:solidFill>
                            <a:srgbClr val="FFFF00"/>
                          </a:solidFill>
                          <a:latin typeface="Calibri"/>
                          <a:cs typeface="Calibri"/>
                        </a:rPr>
                        <a:t>have</a:t>
                      </a:r>
                      <a:r>
                        <a:rPr dirty="0" sz="1200" spc="60" b="1">
                          <a:solidFill>
                            <a:srgbClr val="FFFF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200" spc="3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studied.</a:t>
                      </a:r>
                      <a:endParaRPr sz="1200">
                        <a:latin typeface="Calibri"/>
                        <a:cs typeface="Calibri"/>
                      </a:endParaRPr>
                    </a:p>
                    <a:p>
                      <a:pPr marL="137795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dirty="0" sz="1200" spc="4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(You </a:t>
                      </a:r>
                      <a:r>
                        <a:rPr dirty="0" sz="1200" spc="1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did </a:t>
                      </a:r>
                      <a:r>
                        <a:rPr dirty="0" sz="1200" spc="2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not. </a:t>
                      </a:r>
                      <a:r>
                        <a:rPr dirty="0" sz="1200" spc="5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That </a:t>
                      </a:r>
                      <a:r>
                        <a:rPr dirty="0" sz="1200" spc="4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was </a:t>
                      </a:r>
                      <a:r>
                        <a:rPr dirty="0" sz="1200" spc="5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a</a:t>
                      </a:r>
                      <a:r>
                        <a:rPr dirty="0" sz="1200" spc="9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200" spc="3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mistake)</a:t>
                      </a:r>
                      <a:endParaRPr sz="1200">
                        <a:latin typeface="Calibri"/>
                        <a:cs typeface="Calibri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  <a:p>
                      <a:pPr marL="328295">
                        <a:lnSpc>
                          <a:spcPct val="100000"/>
                        </a:lnSpc>
                      </a:pPr>
                      <a:r>
                        <a:rPr dirty="0" sz="900" spc="-16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يلاتلا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B="0" marT="9525"/>
                </a:tc>
              </a:tr>
            </a:tbl>
          </a:graphicData>
        </a:graphic>
      </p:graphicFrame>
      <p:sp>
        <p:nvSpPr>
          <p:cNvPr id="44" name="object 44"/>
          <p:cNvSpPr/>
          <p:nvPr/>
        </p:nvSpPr>
        <p:spPr>
          <a:xfrm>
            <a:off x="4340352" y="6321552"/>
            <a:ext cx="1296797" cy="382371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5" name="object 45"/>
          <p:cNvSpPr/>
          <p:nvPr/>
        </p:nvSpPr>
        <p:spPr>
          <a:xfrm>
            <a:off x="4462271" y="6406896"/>
            <a:ext cx="1043749" cy="248297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6" name="object 46"/>
          <p:cNvSpPr/>
          <p:nvPr/>
        </p:nvSpPr>
        <p:spPr>
          <a:xfrm>
            <a:off x="4267200" y="6248400"/>
            <a:ext cx="1295400" cy="381000"/>
          </a:xfrm>
          <a:custGeom>
            <a:avLst/>
            <a:gdLst/>
            <a:ahLst/>
            <a:cxnLst/>
            <a:rect l="l" t="t" r="r" b="b"/>
            <a:pathLst>
              <a:path w="1295400" h="381000">
                <a:moveTo>
                  <a:pt x="1295400" y="0"/>
                </a:moveTo>
                <a:lnTo>
                  <a:pt x="0" y="0"/>
                </a:lnTo>
                <a:lnTo>
                  <a:pt x="0" y="381000"/>
                </a:lnTo>
                <a:lnTo>
                  <a:pt x="1295400" y="381000"/>
                </a:lnTo>
                <a:lnTo>
                  <a:pt x="1295400" y="333375"/>
                </a:lnTo>
                <a:lnTo>
                  <a:pt x="540512" y="333375"/>
                </a:lnTo>
                <a:lnTo>
                  <a:pt x="540512" y="190500"/>
                </a:lnTo>
                <a:lnTo>
                  <a:pt x="504825" y="190500"/>
                </a:lnTo>
                <a:lnTo>
                  <a:pt x="647700" y="47625"/>
                </a:lnTo>
                <a:lnTo>
                  <a:pt x="1295400" y="47625"/>
                </a:lnTo>
                <a:lnTo>
                  <a:pt x="1295400" y="0"/>
                </a:lnTo>
                <a:close/>
              </a:path>
              <a:path w="1295400" h="381000">
                <a:moveTo>
                  <a:pt x="1295400" y="65481"/>
                </a:moveTo>
                <a:lnTo>
                  <a:pt x="736980" y="65481"/>
                </a:lnTo>
                <a:lnTo>
                  <a:pt x="736980" y="136918"/>
                </a:lnTo>
                <a:lnTo>
                  <a:pt x="790575" y="190500"/>
                </a:lnTo>
                <a:lnTo>
                  <a:pt x="754888" y="190500"/>
                </a:lnTo>
                <a:lnTo>
                  <a:pt x="754888" y="333375"/>
                </a:lnTo>
                <a:lnTo>
                  <a:pt x="1295400" y="333375"/>
                </a:lnTo>
                <a:lnTo>
                  <a:pt x="1295400" y="65481"/>
                </a:lnTo>
                <a:close/>
              </a:path>
              <a:path w="1295400" h="381000">
                <a:moveTo>
                  <a:pt x="1295400" y="47625"/>
                </a:moveTo>
                <a:lnTo>
                  <a:pt x="647700" y="47625"/>
                </a:lnTo>
                <a:lnTo>
                  <a:pt x="701294" y="101206"/>
                </a:lnTo>
                <a:lnTo>
                  <a:pt x="701294" y="65481"/>
                </a:lnTo>
                <a:lnTo>
                  <a:pt x="1295400" y="65481"/>
                </a:lnTo>
                <a:lnTo>
                  <a:pt x="12954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7" name="object 47"/>
          <p:cNvSpPr/>
          <p:nvPr/>
        </p:nvSpPr>
        <p:spPr>
          <a:xfrm>
            <a:off x="4807711" y="6313881"/>
            <a:ext cx="214629" cy="267970"/>
          </a:xfrm>
          <a:custGeom>
            <a:avLst/>
            <a:gdLst/>
            <a:ahLst/>
            <a:cxnLst/>
            <a:rect l="l" t="t" r="r" b="b"/>
            <a:pathLst>
              <a:path w="214629" h="267970">
                <a:moveTo>
                  <a:pt x="196468" y="0"/>
                </a:moveTo>
                <a:lnTo>
                  <a:pt x="160782" y="0"/>
                </a:lnTo>
                <a:lnTo>
                  <a:pt x="160782" y="35725"/>
                </a:lnTo>
                <a:lnTo>
                  <a:pt x="196468" y="71437"/>
                </a:lnTo>
                <a:lnTo>
                  <a:pt x="196468" y="0"/>
                </a:lnTo>
                <a:close/>
              </a:path>
              <a:path w="214629" h="267970">
                <a:moveTo>
                  <a:pt x="214375" y="125018"/>
                </a:moveTo>
                <a:lnTo>
                  <a:pt x="0" y="125018"/>
                </a:lnTo>
                <a:lnTo>
                  <a:pt x="0" y="267893"/>
                </a:lnTo>
                <a:lnTo>
                  <a:pt x="89280" y="267893"/>
                </a:lnTo>
                <a:lnTo>
                  <a:pt x="89280" y="196456"/>
                </a:lnTo>
                <a:lnTo>
                  <a:pt x="214375" y="196456"/>
                </a:lnTo>
                <a:lnTo>
                  <a:pt x="214375" y="125018"/>
                </a:lnTo>
                <a:close/>
              </a:path>
              <a:path w="214629" h="267970">
                <a:moveTo>
                  <a:pt x="214375" y="196456"/>
                </a:moveTo>
                <a:lnTo>
                  <a:pt x="125095" y="196456"/>
                </a:lnTo>
                <a:lnTo>
                  <a:pt x="125095" y="267893"/>
                </a:lnTo>
                <a:lnTo>
                  <a:pt x="214375" y="267893"/>
                </a:lnTo>
                <a:lnTo>
                  <a:pt x="214375" y="196456"/>
                </a:lnTo>
                <a:close/>
              </a:path>
            </a:pathLst>
          </a:custGeom>
          <a:solidFill>
            <a:srgbClr val="00007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8" name="object 48"/>
          <p:cNvSpPr/>
          <p:nvPr/>
        </p:nvSpPr>
        <p:spPr>
          <a:xfrm>
            <a:off x="47720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142875" y="0"/>
                </a:moveTo>
                <a:lnTo>
                  <a:pt x="0" y="142875"/>
                </a:lnTo>
                <a:lnTo>
                  <a:pt x="285750" y="142875"/>
                </a:lnTo>
                <a:lnTo>
                  <a:pt x="142875" y="0"/>
                </a:lnTo>
                <a:close/>
              </a:path>
              <a:path w="285750" h="285750">
                <a:moveTo>
                  <a:pt x="160782" y="214312"/>
                </a:moveTo>
                <a:lnTo>
                  <a:pt x="124967" y="214312"/>
                </a:lnTo>
                <a:lnTo>
                  <a:pt x="124967" y="285750"/>
                </a:lnTo>
                <a:lnTo>
                  <a:pt x="160782" y="285750"/>
                </a:lnTo>
                <a:lnTo>
                  <a:pt x="160782" y="214312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77824" y="2176272"/>
            <a:ext cx="18287" cy="468172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877824" y="6095"/>
            <a:ext cx="18287" cy="150266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1216152" y="1834895"/>
            <a:ext cx="7924800" cy="1828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877824" y="1508760"/>
            <a:ext cx="18287" cy="667512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0" y="1834895"/>
            <a:ext cx="557784" cy="18287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551687" y="1834895"/>
            <a:ext cx="664464" cy="18287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2346960" y="627837"/>
            <a:ext cx="2363597" cy="1016304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2622295" y="761441"/>
            <a:ext cx="1651635" cy="574675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3600" spc="275"/>
              <a:t>Modals</a:t>
            </a:r>
            <a:endParaRPr sz="3600"/>
          </a:p>
        </p:txBody>
      </p:sp>
      <p:sp>
        <p:nvSpPr>
          <p:cNvPr id="10" name="object 10"/>
          <p:cNvSpPr/>
          <p:nvPr/>
        </p:nvSpPr>
        <p:spPr>
          <a:xfrm>
            <a:off x="4565903" y="636981"/>
            <a:ext cx="2793365" cy="1016304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 txBox="1"/>
          <p:nvPr/>
        </p:nvSpPr>
        <p:spPr>
          <a:xfrm>
            <a:off x="4842128" y="761441"/>
            <a:ext cx="2211705" cy="57467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3600" spc="-520" b="1">
                <a:solidFill>
                  <a:srgbClr val="FFFF00"/>
                </a:solidFill>
                <a:latin typeface="Arial"/>
                <a:cs typeface="Arial"/>
              </a:rPr>
              <a:t>ةصقانلا</a:t>
            </a:r>
            <a:r>
              <a:rPr dirty="0" sz="3600" spc="-60" b="1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dirty="0" sz="3600" spc="-415" b="1">
                <a:solidFill>
                  <a:srgbClr val="FFFF00"/>
                </a:solidFill>
                <a:latin typeface="Arial"/>
                <a:cs typeface="Arial"/>
              </a:rPr>
              <a:t>لاعفلأا</a:t>
            </a:r>
            <a:endParaRPr sz="3600">
              <a:latin typeface="Arial"/>
              <a:cs typeface="Arial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4340352" y="6321552"/>
            <a:ext cx="1296797" cy="382371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4462271" y="6406896"/>
            <a:ext cx="1043749" cy="248297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/>
          <p:nvPr/>
        </p:nvSpPr>
        <p:spPr>
          <a:xfrm>
            <a:off x="4267200" y="6248400"/>
            <a:ext cx="1295400" cy="381000"/>
          </a:xfrm>
          <a:custGeom>
            <a:avLst/>
            <a:gdLst/>
            <a:ahLst/>
            <a:cxnLst/>
            <a:rect l="l" t="t" r="r" b="b"/>
            <a:pathLst>
              <a:path w="1295400" h="381000">
                <a:moveTo>
                  <a:pt x="1295400" y="0"/>
                </a:moveTo>
                <a:lnTo>
                  <a:pt x="0" y="0"/>
                </a:lnTo>
                <a:lnTo>
                  <a:pt x="0" y="381000"/>
                </a:lnTo>
                <a:lnTo>
                  <a:pt x="1295400" y="381000"/>
                </a:lnTo>
                <a:lnTo>
                  <a:pt x="1295400" y="333375"/>
                </a:lnTo>
                <a:lnTo>
                  <a:pt x="540512" y="333375"/>
                </a:lnTo>
                <a:lnTo>
                  <a:pt x="540512" y="190500"/>
                </a:lnTo>
                <a:lnTo>
                  <a:pt x="504825" y="190500"/>
                </a:lnTo>
                <a:lnTo>
                  <a:pt x="647700" y="47625"/>
                </a:lnTo>
                <a:lnTo>
                  <a:pt x="1295400" y="47625"/>
                </a:lnTo>
                <a:lnTo>
                  <a:pt x="1295400" y="0"/>
                </a:lnTo>
                <a:close/>
              </a:path>
              <a:path w="1295400" h="381000">
                <a:moveTo>
                  <a:pt x="1295400" y="65481"/>
                </a:moveTo>
                <a:lnTo>
                  <a:pt x="736980" y="65481"/>
                </a:lnTo>
                <a:lnTo>
                  <a:pt x="736980" y="136918"/>
                </a:lnTo>
                <a:lnTo>
                  <a:pt x="790575" y="190500"/>
                </a:lnTo>
                <a:lnTo>
                  <a:pt x="754888" y="190500"/>
                </a:lnTo>
                <a:lnTo>
                  <a:pt x="754888" y="333375"/>
                </a:lnTo>
                <a:lnTo>
                  <a:pt x="1295400" y="333375"/>
                </a:lnTo>
                <a:lnTo>
                  <a:pt x="1295400" y="65481"/>
                </a:lnTo>
                <a:close/>
              </a:path>
              <a:path w="1295400" h="381000">
                <a:moveTo>
                  <a:pt x="1295400" y="47625"/>
                </a:moveTo>
                <a:lnTo>
                  <a:pt x="647700" y="47625"/>
                </a:lnTo>
                <a:lnTo>
                  <a:pt x="701294" y="101206"/>
                </a:lnTo>
                <a:lnTo>
                  <a:pt x="701294" y="65481"/>
                </a:lnTo>
                <a:lnTo>
                  <a:pt x="1295400" y="65481"/>
                </a:lnTo>
                <a:lnTo>
                  <a:pt x="12954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/>
          <p:nvPr/>
        </p:nvSpPr>
        <p:spPr>
          <a:xfrm>
            <a:off x="4807711" y="6313881"/>
            <a:ext cx="214629" cy="267970"/>
          </a:xfrm>
          <a:custGeom>
            <a:avLst/>
            <a:gdLst/>
            <a:ahLst/>
            <a:cxnLst/>
            <a:rect l="l" t="t" r="r" b="b"/>
            <a:pathLst>
              <a:path w="214629" h="267970">
                <a:moveTo>
                  <a:pt x="196468" y="0"/>
                </a:moveTo>
                <a:lnTo>
                  <a:pt x="160782" y="0"/>
                </a:lnTo>
                <a:lnTo>
                  <a:pt x="160782" y="35725"/>
                </a:lnTo>
                <a:lnTo>
                  <a:pt x="196468" y="71437"/>
                </a:lnTo>
                <a:lnTo>
                  <a:pt x="196468" y="0"/>
                </a:lnTo>
                <a:close/>
              </a:path>
              <a:path w="214629" h="267970">
                <a:moveTo>
                  <a:pt x="214375" y="125018"/>
                </a:moveTo>
                <a:lnTo>
                  <a:pt x="0" y="125018"/>
                </a:lnTo>
                <a:lnTo>
                  <a:pt x="0" y="267893"/>
                </a:lnTo>
                <a:lnTo>
                  <a:pt x="89280" y="267893"/>
                </a:lnTo>
                <a:lnTo>
                  <a:pt x="89280" y="196456"/>
                </a:lnTo>
                <a:lnTo>
                  <a:pt x="214375" y="196456"/>
                </a:lnTo>
                <a:lnTo>
                  <a:pt x="214375" y="125018"/>
                </a:lnTo>
                <a:close/>
              </a:path>
              <a:path w="214629" h="267970">
                <a:moveTo>
                  <a:pt x="214375" y="196456"/>
                </a:moveTo>
                <a:lnTo>
                  <a:pt x="125095" y="196456"/>
                </a:lnTo>
                <a:lnTo>
                  <a:pt x="125095" y="267893"/>
                </a:lnTo>
                <a:lnTo>
                  <a:pt x="214375" y="267893"/>
                </a:lnTo>
                <a:lnTo>
                  <a:pt x="214375" y="196456"/>
                </a:lnTo>
                <a:close/>
              </a:path>
            </a:pathLst>
          </a:custGeom>
          <a:solidFill>
            <a:srgbClr val="00007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/>
          <p:nvPr/>
        </p:nvSpPr>
        <p:spPr>
          <a:xfrm>
            <a:off x="47720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142875" y="0"/>
                </a:moveTo>
                <a:lnTo>
                  <a:pt x="0" y="142875"/>
                </a:lnTo>
                <a:lnTo>
                  <a:pt x="285750" y="142875"/>
                </a:lnTo>
                <a:lnTo>
                  <a:pt x="142875" y="0"/>
                </a:lnTo>
                <a:close/>
              </a:path>
              <a:path w="285750" h="285750">
                <a:moveTo>
                  <a:pt x="160782" y="214312"/>
                </a:moveTo>
                <a:lnTo>
                  <a:pt x="124967" y="214312"/>
                </a:lnTo>
                <a:lnTo>
                  <a:pt x="124967" y="285750"/>
                </a:lnTo>
                <a:lnTo>
                  <a:pt x="160782" y="285750"/>
                </a:lnTo>
                <a:lnTo>
                  <a:pt x="160782" y="214312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7" name="object 17"/>
          <p:cNvSpPr txBox="1"/>
          <p:nvPr/>
        </p:nvSpPr>
        <p:spPr>
          <a:xfrm>
            <a:off x="4448683" y="6357620"/>
            <a:ext cx="927100" cy="164465"/>
          </a:xfrm>
          <a:prstGeom prst="rect">
            <a:avLst/>
          </a:prstGeom>
        </p:spPr>
        <p:txBody>
          <a:bodyPr wrap="square" lIns="0" tIns="139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900" spc="-195">
                <a:solidFill>
                  <a:srgbClr val="FFFFFF"/>
                </a:solidFill>
                <a:latin typeface="Arial"/>
                <a:cs typeface="Arial"/>
              </a:rPr>
              <a:t>ةيسيئرلا </a:t>
            </a:r>
            <a:r>
              <a:rPr dirty="0" sz="900" spc="-110">
                <a:solidFill>
                  <a:srgbClr val="FFFFFF"/>
                </a:solidFill>
                <a:latin typeface="Arial"/>
                <a:cs typeface="Arial"/>
              </a:rPr>
              <a:t>ةمئاقلا </a:t>
            </a:r>
            <a:r>
              <a:rPr dirty="0" sz="900" spc="-105">
                <a:solidFill>
                  <a:srgbClr val="FFFFFF"/>
                </a:solidFill>
                <a:latin typeface="Arial"/>
                <a:cs typeface="Arial"/>
              </a:rPr>
              <a:t>ىلإ</a:t>
            </a:r>
            <a:r>
              <a:rPr dirty="0" sz="900" spc="-7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900" spc="-5">
                <a:solidFill>
                  <a:srgbClr val="FFFFFF"/>
                </a:solidFill>
                <a:latin typeface="Arial"/>
                <a:cs typeface="Arial"/>
              </a:rPr>
              <a:t>ةدوع</a:t>
            </a:r>
            <a:endParaRPr sz="900">
              <a:latin typeface="Arial"/>
              <a:cs typeface="Arial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5788152" y="6321552"/>
            <a:ext cx="458571" cy="382371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9" name="object 19"/>
          <p:cNvSpPr/>
          <p:nvPr/>
        </p:nvSpPr>
        <p:spPr>
          <a:xfrm>
            <a:off x="5846064" y="6406896"/>
            <a:ext cx="336638" cy="248297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0" name="object 20"/>
          <p:cNvSpPr/>
          <p:nvPr/>
        </p:nvSpPr>
        <p:spPr>
          <a:xfrm>
            <a:off x="5715000" y="6248400"/>
            <a:ext cx="457200" cy="381000"/>
          </a:xfrm>
          <a:custGeom>
            <a:avLst/>
            <a:gdLst/>
            <a:ahLst/>
            <a:cxnLst/>
            <a:rect l="l" t="t" r="r" b="b"/>
            <a:pathLst>
              <a:path w="457200" h="381000">
                <a:moveTo>
                  <a:pt x="457200" y="0"/>
                </a:moveTo>
                <a:lnTo>
                  <a:pt x="0" y="0"/>
                </a:lnTo>
                <a:lnTo>
                  <a:pt x="0" y="381000"/>
                </a:lnTo>
                <a:lnTo>
                  <a:pt x="457200" y="381000"/>
                </a:lnTo>
                <a:lnTo>
                  <a:pt x="457200" y="333375"/>
                </a:lnTo>
                <a:lnTo>
                  <a:pt x="85725" y="333375"/>
                </a:lnTo>
                <a:lnTo>
                  <a:pt x="85725" y="47625"/>
                </a:lnTo>
                <a:lnTo>
                  <a:pt x="457200" y="47625"/>
                </a:lnTo>
                <a:lnTo>
                  <a:pt x="457200" y="0"/>
                </a:lnTo>
                <a:close/>
              </a:path>
              <a:path w="457200" h="381000">
                <a:moveTo>
                  <a:pt x="457200" y="47625"/>
                </a:moveTo>
                <a:lnTo>
                  <a:pt x="85725" y="47625"/>
                </a:lnTo>
                <a:lnTo>
                  <a:pt x="371475" y="190500"/>
                </a:lnTo>
                <a:lnTo>
                  <a:pt x="85725" y="333375"/>
                </a:lnTo>
                <a:lnTo>
                  <a:pt x="457200" y="333375"/>
                </a:lnTo>
                <a:lnTo>
                  <a:pt x="4572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1" name="object 21"/>
          <p:cNvSpPr/>
          <p:nvPr/>
        </p:nvSpPr>
        <p:spPr>
          <a:xfrm>
            <a:off x="58007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0" y="0"/>
                </a:moveTo>
                <a:lnTo>
                  <a:pt x="0" y="285750"/>
                </a:lnTo>
                <a:lnTo>
                  <a:pt x="285750" y="142875"/>
                </a:lnTo>
                <a:lnTo>
                  <a:pt x="0" y="0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2" name="object 22"/>
          <p:cNvSpPr txBox="1"/>
          <p:nvPr/>
        </p:nvSpPr>
        <p:spPr>
          <a:xfrm>
            <a:off x="5833109" y="6357620"/>
            <a:ext cx="220345" cy="164465"/>
          </a:xfrm>
          <a:prstGeom prst="rect">
            <a:avLst/>
          </a:prstGeom>
        </p:spPr>
        <p:txBody>
          <a:bodyPr wrap="square" lIns="0" tIns="139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900" spc="-50">
                <a:solidFill>
                  <a:srgbClr val="FFFFFF"/>
                </a:solidFill>
                <a:latin typeface="Arial"/>
                <a:cs typeface="Arial"/>
              </a:rPr>
              <a:t>ي</a:t>
            </a:r>
            <a:r>
              <a:rPr dirty="0" sz="900" spc="-270">
                <a:solidFill>
                  <a:srgbClr val="FFFFFF"/>
                </a:solidFill>
                <a:latin typeface="Arial"/>
                <a:cs typeface="Arial"/>
              </a:rPr>
              <a:t>ل</a:t>
            </a:r>
            <a:r>
              <a:rPr dirty="0" sz="900" spc="25">
                <a:solidFill>
                  <a:srgbClr val="FFFFFF"/>
                </a:solidFill>
                <a:latin typeface="Arial"/>
                <a:cs typeface="Arial"/>
              </a:rPr>
              <a:t>ا</a:t>
            </a:r>
            <a:r>
              <a:rPr dirty="0" sz="900" spc="-430">
                <a:solidFill>
                  <a:srgbClr val="FFFFFF"/>
                </a:solidFill>
                <a:latin typeface="Arial"/>
                <a:cs typeface="Arial"/>
              </a:rPr>
              <a:t>ت</a:t>
            </a:r>
            <a:r>
              <a:rPr dirty="0" sz="900" spc="-270">
                <a:solidFill>
                  <a:srgbClr val="FFFFFF"/>
                </a:solidFill>
                <a:latin typeface="Arial"/>
                <a:cs typeface="Arial"/>
              </a:rPr>
              <a:t>ل</a:t>
            </a:r>
            <a:r>
              <a:rPr dirty="0" sz="900">
                <a:solidFill>
                  <a:srgbClr val="FFFFFF"/>
                </a:solidFill>
                <a:latin typeface="Arial"/>
                <a:cs typeface="Arial"/>
              </a:rPr>
              <a:t>ا</a:t>
            </a:r>
            <a:endParaRPr sz="900">
              <a:latin typeface="Arial"/>
              <a:cs typeface="Arial"/>
            </a:endParaRPr>
          </a:p>
        </p:txBody>
      </p:sp>
      <p:sp>
        <p:nvSpPr>
          <p:cNvPr id="23" name="object 23"/>
          <p:cNvSpPr/>
          <p:nvPr/>
        </p:nvSpPr>
        <p:spPr>
          <a:xfrm>
            <a:off x="3730752" y="6321552"/>
            <a:ext cx="458571" cy="382371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4" name="object 24"/>
          <p:cNvSpPr/>
          <p:nvPr/>
        </p:nvSpPr>
        <p:spPr>
          <a:xfrm>
            <a:off x="3770376" y="6406896"/>
            <a:ext cx="373227" cy="248297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5" name="object 25"/>
          <p:cNvSpPr/>
          <p:nvPr/>
        </p:nvSpPr>
        <p:spPr>
          <a:xfrm>
            <a:off x="3657600" y="6248400"/>
            <a:ext cx="457200" cy="381000"/>
          </a:xfrm>
          <a:custGeom>
            <a:avLst/>
            <a:gdLst/>
            <a:ahLst/>
            <a:cxnLst/>
            <a:rect l="l" t="t" r="r" b="b"/>
            <a:pathLst>
              <a:path w="457200" h="381000">
                <a:moveTo>
                  <a:pt x="457200" y="0"/>
                </a:moveTo>
                <a:lnTo>
                  <a:pt x="0" y="0"/>
                </a:lnTo>
                <a:lnTo>
                  <a:pt x="0" y="381000"/>
                </a:lnTo>
                <a:lnTo>
                  <a:pt x="457200" y="381000"/>
                </a:lnTo>
                <a:lnTo>
                  <a:pt x="457200" y="333375"/>
                </a:lnTo>
                <a:lnTo>
                  <a:pt x="371475" y="333375"/>
                </a:lnTo>
                <a:lnTo>
                  <a:pt x="85725" y="190500"/>
                </a:lnTo>
                <a:lnTo>
                  <a:pt x="371475" y="47625"/>
                </a:lnTo>
                <a:lnTo>
                  <a:pt x="457200" y="47625"/>
                </a:lnTo>
                <a:lnTo>
                  <a:pt x="457200" y="0"/>
                </a:lnTo>
                <a:close/>
              </a:path>
              <a:path w="457200" h="381000">
                <a:moveTo>
                  <a:pt x="457200" y="47625"/>
                </a:moveTo>
                <a:lnTo>
                  <a:pt x="371475" y="47625"/>
                </a:lnTo>
                <a:lnTo>
                  <a:pt x="371475" y="333375"/>
                </a:lnTo>
                <a:lnTo>
                  <a:pt x="457200" y="333375"/>
                </a:lnTo>
                <a:lnTo>
                  <a:pt x="4572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6" name="object 26"/>
          <p:cNvSpPr/>
          <p:nvPr/>
        </p:nvSpPr>
        <p:spPr>
          <a:xfrm>
            <a:off x="37433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285750" y="0"/>
                </a:moveTo>
                <a:lnTo>
                  <a:pt x="0" y="142875"/>
                </a:lnTo>
                <a:lnTo>
                  <a:pt x="285750" y="285750"/>
                </a:lnTo>
                <a:lnTo>
                  <a:pt x="285750" y="0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7" name="object 27"/>
          <p:cNvSpPr txBox="1"/>
          <p:nvPr/>
        </p:nvSpPr>
        <p:spPr>
          <a:xfrm>
            <a:off x="3756405" y="6357620"/>
            <a:ext cx="257175" cy="164465"/>
          </a:xfrm>
          <a:prstGeom prst="rect">
            <a:avLst/>
          </a:prstGeom>
        </p:spPr>
        <p:txBody>
          <a:bodyPr wrap="square" lIns="0" tIns="139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900" spc="-190">
                <a:solidFill>
                  <a:srgbClr val="FFFFFF"/>
                </a:solidFill>
                <a:latin typeface="Arial"/>
                <a:cs typeface="Arial"/>
              </a:rPr>
              <a:t>ق</a:t>
            </a:r>
            <a:r>
              <a:rPr dirty="0" sz="900" spc="-240">
                <a:solidFill>
                  <a:srgbClr val="FFFFFF"/>
                </a:solidFill>
                <a:latin typeface="Arial"/>
                <a:cs typeface="Arial"/>
              </a:rPr>
              <a:t>ب</a:t>
            </a:r>
            <a:r>
              <a:rPr dirty="0" sz="900" spc="25">
                <a:solidFill>
                  <a:srgbClr val="FFFFFF"/>
                </a:solidFill>
                <a:latin typeface="Arial"/>
                <a:cs typeface="Arial"/>
              </a:rPr>
              <a:t>ا</a:t>
            </a:r>
            <a:r>
              <a:rPr dirty="0" sz="900" spc="-175">
                <a:solidFill>
                  <a:srgbClr val="FFFFFF"/>
                </a:solidFill>
                <a:latin typeface="Arial"/>
                <a:cs typeface="Arial"/>
              </a:rPr>
              <a:t>سلا</a:t>
            </a:r>
            <a:endParaRPr sz="900">
              <a:latin typeface="Arial"/>
              <a:cs typeface="Arial"/>
            </a:endParaRPr>
          </a:p>
        </p:txBody>
      </p:sp>
      <p:sp>
        <p:nvSpPr>
          <p:cNvPr id="28" name="object 28"/>
          <p:cNvSpPr/>
          <p:nvPr/>
        </p:nvSpPr>
        <p:spPr>
          <a:xfrm>
            <a:off x="2667000" y="1966976"/>
            <a:ext cx="0" cy="3686175"/>
          </a:xfrm>
          <a:custGeom>
            <a:avLst/>
            <a:gdLst/>
            <a:ahLst/>
            <a:cxnLst/>
            <a:rect l="l" t="t" r="r" b="b"/>
            <a:pathLst>
              <a:path w="0" h="3686175">
                <a:moveTo>
                  <a:pt x="0" y="0"/>
                </a:moveTo>
                <a:lnTo>
                  <a:pt x="0" y="3686111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9" name="object 29"/>
          <p:cNvSpPr/>
          <p:nvPr/>
        </p:nvSpPr>
        <p:spPr>
          <a:xfrm>
            <a:off x="4038600" y="1966976"/>
            <a:ext cx="0" cy="3686175"/>
          </a:xfrm>
          <a:custGeom>
            <a:avLst/>
            <a:gdLst/>
            <a:ahLst/>
            <a:cxnLst/>
            <a:rect l="l" t="t" r="r" b="b"/>
            <a:pathLst>
              <a:path w="0" h="3686175">
                <a:moveTo>
                  <a:pt x="0" y="0"/>
                </a:moveTo>
                <a:lnTo>
                  <a:pt x="0" y="3686111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0" name="object 30"/>
          <p:cNvSpPr/>
          <p:nvPr/>
        </p:nvSpPr>
        <p:spPr>
          <a:xfrm>
            <a:off x="5486400" y="1966976"/>
            <a:ext cx="0" cy="3686175"/>
          </a:xfrm>
          <a:custGeom>
            <a:avLst/>
            <a:gdLst/>
            <a:ahLst/>
            <a:cxnLst/>
            <a:rect l="l" t="t" r="r" b="b"/>
            <a:pathLst>
              <a:path w="0" h="3686175">
                <a:moveTo>
                  <a:pt x="0" y="0"/>
                </a:moveTo>
                <a:lnTo>
                  <a:pt x="0" y="3686111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1" name="object 31"/>
          <p:cNvSpPr/>
          <p:nvPr/>
        </p:nvSpPr>
        <p:spPr>
          <a:xfrm>
            <a:off x="6934200" y="2584450"/>
            <a:ext cx="0" cy="3068955"/>
          </a:xfrm>
          <a:custGeom>
            <a:avLst/>
            <a:gdLst/>
            <a:ahLst/>
            <a:cxnLst/>
            <a:rect l="l" t="t" r="r" b="b"/>
            <a:pathLst>
              <a:path w="0" h="3068954">
                <a:moveTo>
                  <a:pt x="0" y="0"/>
                </a:moveTo>
                <a:lnTo>
                  <a:pt x="0" y="3068637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2" name="object 32"/>
          <p:cNvSpPr/>
          <p:nvPr/>
        </p:nvSpPr>
        <p:spPr>
          <a:xfrm>
            <a:off x="5480050" y="2590800"/>
            <a:ext cx="3068955" cy="0"/>
          </a:xfrm>
          <a:custGeom>
            <a:avLst/>
            <a:gdLst/>
            <a:ahLst/>
            <a:cxnLst/>
            <a:rect l="l" t="t" r="r" b="b"/>
            <a:pathLst>
              <a:path w="3068954" h="0">
                <a:moveTo>
                  <a:pt x="0" y="0"/>
                </a:moveTo>
                <a:lnTo>
                  <a:pt x="3068574" y="0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3" name="object 33"/>
          <p:cNvSpPr/>
          <p:nvPr/>
        </p:nvSpPr>
        <p:spPr>
          <a:xfrm>
            <a:off x="1204912" y="2971800"/>
            <a:ext cx="7343775" cy="0"/>
          </a:xfrm>
          <a:custGeom>
            <a:avLst/>
            <a:gdLst/>
            <a:ahLst/>
            <a:cxnLst/>
            <a:rect l="l" t="t" r="r" b="b"/>
            <a:pathLst>
              <a:path w="7343775" h="0">
                <a:moveTo>
                  <a:pt x="0" y="0"/>
                </a:moveTo>
                <a:lnTo>
                  <a:pt x="7343711" y="0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4" name="object 34"/>
          <p:cNvSpPr/>
          <p:nvPr/>
        </p:nvSpPr>
        <p:spPr>
          <a:xfrm>
            <a:off x="1204912" y="3505200"/>
            <a:ext cx="7343775" cy="0"/>
          </a:xfrm>
          <a:custGeom>
            <a:avLst/>
            <a:gdLst/>
            <a:ahLst/>
            <a:cxnLst/>
            <a:rect l="l" t="t" r="r" b="b"/>
            <a:pathLst>
              <a:path w="7343775" h="0">
                <a:moveTo>
                  <a:pt x="0" y="0"/>
                </a:moveTo>
                <a:lnTo>
                  <a:pt x="7343711" y="0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5" name="object 35"/>
          <p:cNvSpPr/>
          <p:nvPr/>
        </p:nvSpPr>
        <p:spPr>
          <a:xfrm>
            <a:off x="1204912" y="4038600"/>
            <a:ext cx="7343775" cy="0"/>
          </a:xfrm>
          <a:custGeom>
            <a:avLst/>
            <a:gdLst/>
            <a:ahLst/>
            <a:cxnLst/>
            <a:rect l="l" t="t" r="r" b="b"/>
            <a:pathLst>
              <a:path w="7343775" h="0">
                <a:moveTo>
                  <a:pt x="0" y="0"/>
                </a:moveTo>
                <a:lnTo>
                  <a:pt x="7343711" y="0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6" name="object 36"/>
          <p:cNvSpPr/>
          <p:nvPr/>
        </p:nvSpPr>
        <p:spPr>
          <a:xfrm>
            <a:off x="1204912" y="4572000"/>
            <a:ext cx="7343775" cy="0"/>
          </a:xfrm>
          <a:custGeom>
            <a:avLst/>
            <a:gdLst/>
            <a:ahLst/>
            <a:cxnLst/>
            <a:rect l="l" t="t" r="r" b="b"/>
            <a:pathLst>
              <a:path w="7343775" h="0">
                <a:moveTo>
                  <a:pt x="0" y="0"/>
                </a:moveTo>
                <a:lnTo>
                  <a:pt x="7343711" y="0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7" name="object 37"/>
          <p:cNvSpPr/>
          <p:nvPr/>
        </p:nvSpPr>
        <p:spPr>
          <a:xfrm>
            <a:off x="1204912" y="5105400"/>
            <a:ext cx="7343775" cy="0"/>
          </a:xfrm>
          <a:custGeom>
            <a:avLst/>
            <a:gdLst/>
            <a:ahLst/>
            <a:cxnLst/>
            <a:rect l="l" t="t" r="r" b="b"/>
            <a:pathLst>
              <a:path w="7343775" h="0">
                <a:moveTo>
                  <a:pt x="0" y="0"/>
                </a:moveTo>
                <a:lnTo>
                  <a:pt x="7343711" y="0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8" name="object 38"/>
          <p:cNvSpPr/>
          <p:nvPr/>
        </p:nvSpPr>
        <p:spPr>
          <a:xfrm>
            <a:off x="1219200" y="1966976"/>
            <a:ext cx="0" cy="3686175"/>
          </a:xfrm>
          <a:custGeom>
            <a:avLst/>
            <a:gdLst/>
            <a:ahLst/>
            <a:cxnLst/>
            <a:rect l="l" t="t" r="r" b="b"/>
            <a:pathLst>
              <a:path w="0" h="3686175">
                <a:moveTo>
                  <a:pt x="0" y="0"/>
                </a:moveTo>
                <a:lnTo>
                  <a:pt x="0" y="3686111"/>
                </a:lnTo>
              </a:path>
            </a:pathLst>
          </a:custGeom>
          <a:ln w="285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9" name="object 39"/>
          <p:cNvSpPr/>
          <p:nvPr/>
        </p:nvSpPr>
        <p:spPr>
          <a:xfrm>
            <a:off x="8534400" y="1966976"/>
            <a:ext cx="0" cy="3686175"/>
          </a:xfrm>
          <a:custGeom>
            <a:avLst/>
            <a:gdLst/>
            <a:ahLst/>
            <a:cxnLst/>
            <a:rect l="l" t="t" r="r" b="b"/>
            <a:pathLst>
              <a:path w="0" h="3686175">
                <a:moveTo>
                  <a:pt x="0" y="0"/>
                </a:moveTo>
                <a:lnTo>
                  <a:pt x="0" y="3686111"/>
                </a:lnTo>
              </a:path>
            </a:pathLst>
          </a:custGeom>
          <a:ln w="285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0" name="object 40"/>
          <p:cNvSpPr/>
          <p:nvPr/>
        </p:nvSpPr>
        <p:spPr>
          <a:xfrm>
            <a:off x="1204912" y="1981200"/>
            <a:ext cx="7343775" cy="0"/>
          </a:xfrm>
          <a:custGeom>
            <a:avLst/>
            <a:gdLst/>
            <a:ahLst/>
            <a:cxnLst/>
            <a:rect l="l" t="t" r="r" b="b"/>
            <a:pathLst>
              <a:path w="7343775" h="0">
                <a:moveTo>
                  <a:pt x="0" y="0"/>
                </a:moveTo>
                <a:lnTo>
                  <a:pt x="7343711" y="0"/>
                </a:lnTo>
              </a:path>
            </a:pathLst>
          </a:custGeom>
          <a:ln w="285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1" name="object 41"/>
          <p:cNvSpPr/>
          <p:nvPr/>
        </p:nvSpPr>
        <p:spPr>
          <a:xfrm>
            <a:off x="1204912" y="5638800"/>
            <a:ext cx="7343775" cy="0"/>
          </a:xfrm>
          <a:custGeom>
            <a:avLst/>
            <a:gdLst/>
            <a:ahLst/>
            <a:cxnLst/>
            <a:rect l="l" t="t" r="r" b="b"/>
            <a:pathLst>
              <a:path w="7343775" h="0">
                <a:moveTo>
                  <a:pt x="0" y="0"/>
                </a:moveTo>
                <a:lnTo>
                  <a:pt x="7343711" y="0"/>
                </a:lnTo>
              </a:path>
            </a:pathLst>
          </a:custGeom>
          <a:ln w="285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2" name="object 42"/>
          <p:cNvSpPr/>
          <p:nvPr/>
        </p:nvSpPr>
        <p:spPr>
          <a:xfrm>
            <a:off x="1328927" y="1962873"/>
            <a:ext cx="1241869" cy="406692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3" name="object 43"/>
          <p:cNvSpPr/>
          <p:nvPr/>
        </p:nvSpPr>
        <p:spPr>
          <a:xfrm>
            <a:off x="1676400" y="2218905"/>
            <a:ext cx="540804" cy="406692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4" name="object 44"/>
          <p:cNvSpPr/>
          <p:nvPr/>
        </p:nvSpPr>
        <p:spPr>
          <a:xfrm>
            <a:off x="2837688" y="1962873"/>
            <a:ext cx="1040714" cy="406692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5" name="object 45"/>
          <p:cNvSpPr/>
          <p:nvPr/>
        </p:nvSpPr>
        <p:spPr>
          <a:xfrm>
            <a:off x="3130295" y="2218905"/>
            <a:ext cx="452437" cy="406692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6" name="object 46"/>
          <p:cNvSpPr/>
          <p:nvPr/>
        </p:nvSpPr>
        <p:spPr>
          <a:xfrm>
            <a:off x="4248911" y="1962873"/>
            <a:ext cx="1040714" cy="406692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7" name="object 47"/>
          <p:cNvSpPr/>
          <p:nvPr/>
        </p:nvSpPr>
        <p:spPr>
          <a:xfrm>
            <a:off x="4495800" y="2218905"/>
            <a:ext cx="540804" cy="406692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8" name="object 48"/>
          <p:cNvSpPr/>
          <p:nvPr/>
        </p:nvSpPr>
        <p:spPr>
          <a:xfrm>
            <a:off x="6245352" y="1962873"/>
            <a:ext cx="1543684" cy="406692"/>
          </a:xfrm>
          <a:prstGeom prst="rect">
            <a:avLst/>
          </a:prstGeom>
          <a:blipFill>
            <a:blip r:embed="rId2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9" name="object 49"/>
          <p:cNvSpPr/>
          <p:nvPr/>
        </p:nvSpPr>
        <p:spPr>
          <a:xfrm>
            <a:off x="6434328" y="2218905"/>
            <a:ext cx="1159560" cy="406692"/>
          </a:xfrm>
          <a:prstGeom prst="rect">
            <a:avLst/>
          </a:prstGeom>
          <a:blipFill>
            <a:blip r:embed="rId2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0" name="object 50"/>
          <p:cNvSpPr/>
          <p:nvPr/>
        </p:nvSpPr>
        <p:spPr>
          <a:xfrm>
            <a:off x="5596128" y="2572473"/>
            <a:ext cx="1241869" cy="406692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1" name="object 51"/>
          <p:cNvSpPr/>
          <p:nvPr/>
        </p:nvSpPr>
        <p:spPr>
          <a:xfrm>
            <a:off x="7220711" y="2572473"/>
            <a:ext cx="1040714" cy="406692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2" name="object 52"/>
          <p:cNvSpPr/>
          <p:nvPr/>
        </p:nvSpPr>
        <p:spPr>
          <a:xfrm>
            <a:off x="1213103" y="2965742"/>
            <a:ext cx="586549" cy="345782"/>
          </a:xfrm>
          <a:prstGeom prst="rect">
            <a:avLst/>
          </a:prstGeom>
          <a:blipFill>
            <a:blip r:embed="rId2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3" name="object 53"/>
          <p:cNvSpPr/>
          <p:nvPr/>
        </p:nvSpPr>
        <p:spPr>
          <a:xfrm>
            <a:off x="1591055" y="2965742"/>
            <a:ext cx="647471" cy="345782"/>
          </a:xfrm>
          <a:prstGeom prst="rect">
            <a:avLst/>
          </a:prstGeom>
          <a:blipFill>
            <a:blip r:embed="rId2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4" name="object 54"/>
          <p:cNvSpPr/>
          <p:nvPr/>
        </p:nvSpPr>
        <p:spPr>
          <a:xfrm>
            <a:off x="2081783" y="2965742"/>
            <a:ext cx="467715" cy="345782"/>
          </a:xfrm>
          <a:prstGeom prst="rect">
            <a:avLst/>
          </a:prstGeom>
          <a:blipFill>
            <a:blip r:embed="rId2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5" name="object 55"/>
          <p:cNvSpPr/>
          <p:nvPr/>
        </p:nvSpPr>
        <p:spPr>
          <a:xfrm>
            <a:off x="1213103" y="3148622"/>
            <a:ext cx="528637" cy="345782"/>
          </a:xfrm>
          <a:prstGeom prst="rect">
            <a:avLst/>
          </a:prstGeom>
          <a:blipFill>
            <a:blip r:embed="rId2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6" name="object 56"/>
          <p:cNvSpPr/>
          <p:nvPr/>
        </p:nvSpPr>
        <p:spPr>
          <a:xfrm>
            <a:off x="2660904" y="2965742"/>
            <a:ext cx="586549" cy="345782"/>
          </a:xfrm>
          <a:prstGeom prst="rect">
            <a:avLst/>
          </a:prstGeom>
          <a:blipFill>
            <a:blip r:embed="rId2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7" name="object 57"/>
          <p:cNvSpPr/>
          <p:nvPr/>
        </p:nvSpPr>
        <p:spPr>
          <a:xfrm>
            <a:off x="3038855" y="2965742"/>
            <a:ext cx="918781" cy="345782"/>
          </a:xfrm>
          <a:prstGeom prst="rect">
            <a:avLst/>
          </a:prstGeom>
          <a:blipFill>
            <a:blip r:embed="rId2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8" name="object 58"/>
          <p:cNvSpPr/>
          <p:nvPr/>
        </p:nvSpPr>
        <p:spPr>
          <a:xfrm>
            <a:off x="2660904" y="3148622"/>
            <a:ext cx="787704" cy="345782"/>
          </a:xfrm>
          <a:prstGeom prst="rect">
            <a:avLst/>
          </a:prstGeom>
          <a:blipFill>
            <a:blip r:embed="rId2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9" name="object 59"/>
          <p:cNvSpPr/>
          <p:nvPr/>
        </p:nvSpPr>
        <p:spPr>
          <a:xfrm>
            <a:off x="4032503" y="2965742"/>
            <a:ext cx="665772" cy="345782"/>
          </a:xfrm>
          <a:prstGeom prst="rect">
            <a:avLst/>
          </a:prstGeom>
          <a:blipFill>
            <a:blip r:embed="rId2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0" name="object 60"/>
          <p:cNvSpPr/>
          <p:nvPr/>
        </p:nvSpPr>
        <p:spPr>
          <a:xfrm>
            <a:off x="4538471" y="2965742"/>
            <a:ext cx="809028" cy="345782"/>
          </a:xfrm>
          <a:prstGeom prst="rect">
            <a:avLst/>
          </a:prstGeom>
          <a:blipFill>
            <a:blip r:embed="rId3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1" name="object 61"/>
          <p:cNvSpPr/>
          <p:nvPr/>
        </p:nvSpPr>
        <p:spPr>
          <a:xfrm>
            <a:off x="4032503" y="3148622"/>
            <a:ext cx="562203" cy="345782"/>
          </a:xfrm>
          <a:prstGeom prst="rect">
            <a:avLst/>
          </a:prstGeom>
          <a:blipFill>
            <a:blip r:embed="rId3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2" name="object 62"/>
          <p:cNvSpPr/>
          <p:nvPr/>
        </p:nvSpPr>
        <p:spPr>
          <a:xfrm>
            <a:off x="5480303" y="2965742"/>
            <a:ext cx="870026" cy="345782"/>
          </a:xfrm>
          <a:prstGeom prst="rect">
            <a:avLst/>
          </a:prstGeom>
          <a:blipFill>
            <a:blip r:embed="rId3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3" name="object 63"/>
          <p:cNvSpPr/>
          <p:nvPr/>
        </p:nvSpPr>
        <p:spPr>
          <a:xfrm>
            <a:off x="6141720" y="2965742"/>
            <a:ext cx="647471" cy="345782"/>
          </a:xfrm>
          <a:prstGeom prst="rect">
            <a:avLst/>
          </a:prstGeom>
          <a:blipFill>
            <a:blip r:embed="rId2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4" name="object 64"/>
          <p:cNvSpPr/>
          <p:nvPr/>
        </p:nvSpPr>
        <p:spPr>
          <a:xfrm>
            <a:off x="6580631" y="2965742"/>
            <a:ext cx="254279" cy="345782"/>
          </a:xfrm>
          <a:prstGeom prst="rect">
            <a:avLst/>
          </a:prstGeom>
          <a:blipFill>
            <a:blip r:embed="rId3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5" name="object 65"/>
          <p:cNvSpPr/>
          <p:nvPr/>
        </p:nvSpPr>
        <p:spPr>
          <a:xfrm>
            <a:off x="6928104" y="2965742"/>
            <a:ext cx="824293" cy="345782"/>
          </a:xfrm>
          <a:prstGeom prst="rect">
            <a:avLst/>
          </a:prstGeom>
          <a:blipFill>
            <a:blip r:embed="rId3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6" name="object 66"/>
          <p:cNvSpPr/>
          <p:nvPr/>
        </p:nvSpPr>
        <p:spPr>
          <a:xfrm>
            <a:off x="7543800" y="2965742"/>
            <a:ext cx="918781" cy="345782"/>
          </a:xfrm>
          <a:prstGeom prst="rect">
            <a:avLst/>
          </a:prstGeom>
          <a:blipFill>
            <a:blip r:embed="rId2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7" name="object 67"/>
          <p:cNvSpPr/>
          <p:nvPr/>
        </p:nvSpPr>
        <p:spPr>
          <a:xfrm>
            <a:off x="8253983" y="2965742"/>
            <a:ext cx="254279" cy="345782"/>
          </a:xfrm>
          <a:prstGeom prst="rect">
            <a:avLst/>
          </a:prstGeom>
          <a:blipFill>
            <a:blip r:embed="rId3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8" name="object 68"/>
          <p:cNvSpPr/>
          <p:nvPr/>
        </p:nvSpPr>
        <p:spPr>
          <a:xfrm>
            <a:off x="1213103" y="3499142"/>
            <a:ext cx="440270" cy="345782"/>
          </a:xfrm>
          <a:prstGeom prst="rect">
            <a:avLst/>
          </a:prstGeom>
          <a:blipFill>
            <a:blip r:embed="rId3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9" name="object 69"/>
          <p:cNvSpPr/>
          <p:nvPr/>
        </p:nvSpPr>
        <p:spPr>
          <a:xfrm>
            <a:off x="1444752" y="3499142"/>
            <a:ext cx="421982" cy="345782"/>
          </a:xfrm>
          <a:prstGeom prst="rect">
            <a:avLst/>
          </a:prstGeom>
          <a:blipFill>
            <a:blip r:embed="rId3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0" name="object 70"/>
          <p:cNvSpPr/>
          <p:nvPr/>
        </p:nvSpPr>
        <p:spPr>
          <a:xfrm>
            <a:off x="1709927" y="3499142"/>
            <a:ext cx="601814" cy="345782"/>
          </a:xfrm>
          <a:prstGeom prst="rect">
            <a:avLst/>
          </a:prstGeom>
          <a:blipFill>
            <a:blip r:embed="rId3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1" name="object 71"/>
          <p:cNvSpPr/>
          <p:nvPr/>
        </p:nvSpPr>
        <p:spPr>
          <a:xfrm>
            <a:off x="2660904" y="3499142"/>
            <a:ext cx="440270" cy="345782"/>
          </a:xfrm>
          <a:prstGeom prst="rect">
            <a:avLst/>
          </a:prstGeom>
          <a:blipFill>
            <a:blip r:embed="rId3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2" name="object 72"/>
          <p:cNvSpPr/>
          <p:nvPr/>
        </p:nvSpPr>
        <p:spPr>
          <a:xfrm>
            <a:off x="2892551" y="3499142"/>
            <a:ext cx="693216" cy="345782"/>
          </a:xfrm>
          <a:prstGeom prst="rect">
            <a:avLst/>
          </a:prstGeom>
          <a:blipFill>
            <a:blip r:embed="rId3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3" name="object 73"/>
          <p:cNvSpPr/>
          <p:nvPr/>
        </p:nvSpPr>
        <p:spPr>
          <a:xfrm>
            <a:off x="3425952" y="3499142"/>
            <a:ext cx="601814" cy="345782"/>
          </a:xfrm>
          <a:prstGeom prst="rect">
            <a:avLst/>
          </a:prstGeom>
          <a:blipFill>
            <a:blip r:embed="rId3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4" name="object 74"/>
          <p:cNvSpPr/>
          <p:nvPr/>
        </p:nvSpPr>
        <p:spPr>
          <a:xfrm>
            <a:off x="4032503" y="3499142"/>
            <a:ext cx="446303" cy="345782"/>
          </a:xfrm>
          <a:prstGeom prst="rect">
            <a:avLst/>
          </a:prstGeom>
          <a:blipFill>
            <a:blip r:embed="rId3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5" name="object 75"/>
          <p:cNvSpPr/>
          <p:nvPr/>
        </p:nvSpPr>
        <p:spPr>
          <a:xfrm>
            <a:off x="4325111" y="3499142"/>
            <a:ext cx="842581" cy="345782"/>
          </a:xfrm>
          <a:prstGeom prst="rect">
            <a:avLst/>
          </a:prstGeom>
          <a:blipFill>
            <a:blip r:embed="rId4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6" name="object 76"/>
          <p:cNvSpPr/>
          <p:nvPr/>
        </p:nvSpPr>
        <p:spPr>
          <a:xfrm>
            <a:off x="5480303" y="3499142"/>
            <a:ext cx="745058" cy="345782"/>
          </a:xfrm>
          <a:prstGeom prst="rect">
            <a:avLst/>
          </a:prstGeom>
          <a:blipFill>
            <a:blip r:embed="rId4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7" name="object 77"/>
          <p:cNvSpPr/>
          <p:nvPr/>
        </p:nvSpPr>
        <p:spPr>
          <a:xfrm>
            <a:off x="6016752" y="3499142"/>
            <a:ext cx="421982" cy="345782"/>
          </a:xfrm>
          <a:prstGeom prst="rect">
            <a:avLst/>
          </a:prstGeom>
          <a:blipFill>
            <a:blip r:embed="rId3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8" name="object 78"/>
          <p:cNvSpPr/>
          <p:nvPr/>
        </p:nvSpPr>
        <p:spPr>
          <a:xfrm>
            <a:off x="6230111" y="3499142"/>
            <a:ext cx="254279" cy="345782"/>
          </a:xfrm>
          <a:prstGeom prst="rect">
            <a:avLst/>
          </a:prstGeom>
          <a:blipFill>
            <a:blip r:embed="rId3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9" name="object 79"/>
          <p:cNvSpPr/>
          <p:nvPr/>
        </p:nvSpPr>
        <p:spPr>
          <a:xfrm>
            <a:off x="6928104" y="3499142"/>
            <a:ext cx="699325" cy="345782"/>
          </a:xfrm>
          <a:prstGeom prst="rect">
            <a:avLst/>
          </a:prstGeom>
          <a:blipFill>
            <a:blip r:embed="rId4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0" name="object 80"/>
          <p:cNvSpPr/>
          <p:nvPr/>
        </p:nvSpPr>
        <p:spPr>
          <a:xfrm>
            <a:off x="7418831" y="3499142"/>
            <a:ext cx="693204" cy="345782"/>
          </a:xfrm>
          <a:prstGeom prst="rect">
            <a:avLst/>
          </a:prstGeom>
          <a:blipFill>
            <a:blip r:embed="rId3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1" name="object 81"/>
          <p:cNvSpPr/>
          <p:nvPr/>
        </p:nvSpPr>
        <p:spPr>
          <a:xfrm>
            <a:off x="7903464" y="3499142"/>
            <a:ext cx="254279" cy="345782"/>
          </a:xfrm>
          <a:prstGeom prst="rect">
            <a:avLst/>
          </a:prstGeom>
          <a:blipFill>
            <a:blip r:embed="rId3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2" name="object 82"/>
          <p:cNvSpPr/>
          <p:nvPr/>
        </p:nvSpPr>
        <p:spPr>
          <a:xfrm>
            <a:off x="1213103" y="4032542"/>
            <a:ext cx="440270" cy="345782"/>
          </a:xfrm>
          <a:prstGeom prst="rect">
            <a:avLst/>
          </a:prstGeom>
          <a:blipFill>
            <a:blip r:embed="rId3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3" name="object 83"/>
          <p:cNvSpPr/>
          <p:nvPr/>
        </p:nvSpPr>
        <p:spPr>
          <a:xfrm>
            <a:off x="1444752" y="4032542"/>
            <a:ext cx="607860" cy="345782"/>
          </a:xfrm>
          <a:prstGeom prst="rect">
            <a:avLst/>
          </a:prstGeom>
          <a:blipFill>
            <a:blip r:embed="rId4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4" name="object 84"/>
          <p:cNvSpPr/>
          <p:nvPr/>
        </p:nvSpPr>
        <p:spPr>
          <a:xfrm>
            <a:off x="1213103" y="4215422"/>
            <a:ext cx="790790" cy="345782"/>
          </a:xfrm>
          <a:prstGeom prst="rect">
            <a:avLst/>
          </a:prstGeom>
          <a:blipFill>
            <a:blip r:embed="rId4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5" name="object 85"/>
          <p:cNvSpPr/>
          <p:nvPr/>
        </p:nvSpPr>
        <p:spPr>
          <a:xfrm>
            <a:off x="2660904" y="4032542"/>
            <a:ext cx="440270" cy="345782"/>
          </a:xfrm>
          <a:prstGeom prst="rect">
            <a:avLst/>
          </a:prstGeom>
          <a:blipFill>
            <a:blip r:embed="rId3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6" name="object 86"/>
          <p:cNvSpPr/>
          <p:nvPr/>
        </p:nvSpPr>
        <p:spPr>
          <a:xfrm>
            <a:off x="2892551" y="4032542"/>
            <a:ext cx="876084" cy="345782"/>
          </a:xfrm>
          <a:prstGeom prst="rect">
            <a:avLst/>
          </a:prstGeom>
          <a:blipFill>
            <a:blip r:embed="rId4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7" name="object 87"/>
          <p:cNvSpPr/>
          <p:nvPr/>
        </p:nvSpPr>
        <p:spPr>
          <a:xfrm>
            <a:off x="2660904" y="4215422"/>
            <a:ext cx="790790" cy="345782"/>
          </a:xfrm>
          <a:prstGeom prst="rect">
            <a:avLst/>
          </a:prstGeom>
          <a:blipFill>
            <a:blip r:embed="rId4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8" name="object 88"/>
          <p:cNvSpPr/>
          <p:nvPr/>
        </p:nvSpPr>
        <p:spPr>
          <a:xfrm>
            <a:off x="4032503" y="4032542"/>
            <a:ext cx="626160" cy="345782"/>
          </a:xfrm>
          <a:prstGeom prst="rect">
            <a:avLst/>
          </a:prstGeom>
          <a:blipFill>
            <a:blip r:embed="rId4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9" name="object 89"/>
          <p:cNvSpPr/>
          <p:nvPr/>
        </p:nvSpPr>
        <p:spPr>
          <a:xfrm>
            <a:off x="4498847" y="4032542"/>
            <a:ext cx="845616" cy="345782"/>
          </a:xfrm>
          <a:prstGeom prst="rect">
            <a:avLst/>
          </a:prstGeom>
          <a:blipFill>
            <a:blip r:embed="rId4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0" name="object 90"/>
          <p:cNvSpPr/>
          <p:nvPr/>
        </p:nvSpPr>
        <p:spPr>
          <a:xfrm>
            <a:off x="5480303" y="4032542"/>
            <a:ext cx="745058" cy="345782"/>
          </a:xfrm>
          <a:prstGeom prst="rect">
            <a:avLst/>
          </a:prstGeom>
          <a:blipFill>
            <a:blip r:embed="rId4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1" name="object 91"/>
          <p:cNvSpPr/>
          <p:nvPr/>
        </p:nvSpPr>
        <p:spPr>
          <a:xfrm>
            <a:off x="6016752" y="4032542"/>
            <a:ext cx="607860" cy="345782"/>
          </a:xfrm>
          <a:prstGeom prst="rect">
            <a:avLst/>
          </a:prstGeom>
          <a:blipFill>
            <a:blip r:embed="rId4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2" name="object 92"/>
          <p:cNvSpPr/>
          <p:nvPr/>
        </p:nvSpPr>
        <p:spPr>
          <a:xfrm>
            <a:off x="6416040" y="4032542"/>
            <a:ext cx="254279" cy="345782"/>
          </a:xfrm>
          <a:prstGeom prst="rect">
            <a:avLst/>
          </a:prstGeom>
          <a:blipFill>
            <a:blip r:embed="rId3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3" name="object 93"/>
          <p:cNvSpPr/>
          <p:nvPr/>
        </p:nvSpPr>
        <p:spPr>
          <a:xfrm>
            <a:off x="6928104" y="4032542"/>
            <a:ext cx="699325" cy="345782"/>
          </a:xfrm>
          <a:prstGeom prst="rect">
            <a:avLst/>
          </a:prstGeom>
          <a:blipFill>
            <a:blip r:embed="rId4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4" name="object 94"/>
          <p:cNvSpPr/>
          <p:nvPr/>
        </p:nvSpPr>
        <p:spPr>
          <a:xfrm>
            <a:off x="7418831" y="4032542"/>
            <a:ext cx="876084" cy="345782"/>
          </a:xfrm>
          <a:prstGeom prst="rect">
            <a:avLst/>
          </a:prstGeom>
          <a:blipFill>
            <a:blip r:embed="rId4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5" name="object 95"/>
          <p:cNvSpPr/>
          <p:nvPr/>
        </p:nvSpPr>
        <p:spPr>
          <a:xfrm>
            <a:off x="8086343" y="4032542"/>
            <a:ext cx="254279" cy="345782"/>
          </a:xfrm>
          <a:prstGeom prst="rect">
            <a:avLst/>
          </a:prstGeom>
          <a:blipFill>
            <a:blip r:embed="rId3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6" name="object 96"/>
          <p:cNvSpPr/>
          <p:nvPr/>
        </p:nvSpPr>
        <p:spPr>
          <a:xfrm>
            <a:off x="1213103" y="4565942"/>
            <a:ext cx="312191" cy="345782"/>
          </a:xfrm>
          <a:prstGeom prst="rect">
            <a:avLst/>
          </a:prstGeom>
          <a:blipFill>
            <a:blip r:embed="rId4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7" name="object 97"/>
          <p:cNvSpPr/>
          <p:nvPr/>
        </p:nvSpPr>
        <p:spPr>
          <a:xfrm>
            <a:off x="1316736" y="4565942"/>
            <a:ext cx="592670" cy="345782"/>
          </a:xfrm>
          <a:prstGeom prst="rect">
            <a:avLst/>
          </a:prstGeom>
          <a:blipFill>
            <a:blip r:embed="rId4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8" name="object 98"/>
          <p:cNvSpPr/>
          <p:nvPr/>
        </p:nvSpPr>
        <p:spPr>
          <a:xfrm>
            <a:off x="1749551" y="4565942"/>
            <a:ext cx="790790" cy="345782"/>
          </a:xfrm>
          <a:prstGeom prst="rect">
            <a:avLst/>
          </a:prstGeom>
          <a:blipFill>
            <a:blip r:embed="rId4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9" name="object 99"/>
          <p:cNvSpPr/>
          <p:nvPr/>
        </p:nvSpPr>
        <p:spPr>
          <a:xfrm>
            <a:off x="2660904" y="4565942"/>
            <a:ext cx="312191" cy="345782"/>
          </a:xfrm>
          <a:prstGeom prst="rect">
            <a:avLst/>
          </a:prstGeom>
          <a:blipFill>
            <a:blip r:embed="rId4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0" name="object 100"/>
          <p:cNvSpPr/>
          <p:nvPr/>
        </p:nvSpPr>
        <p:spPr>
          <a:xfrm>
            <a:off x="2764535" y="4565942"/>
            <a:ext cx="860869" cy="345782"/>
          </a:xfrm>
          <a:prstGeom prst="rect">
            <a:avLst/>
          </a:prstGeom>
          <a:blipFill>
            <a:blip r:embed="rId5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1" name="object 101"/>
          <p:cNvSpPr/>
          <p:nvPr/>
        </p:nvSpPr>
        <p:spPr>
          <a:xfrm>
            <a:off x="2660904" y="4748822"/>
            <a:ext cx="790790" cy="345782"/>
          </a:xfrm>
          <a:prstGeom prst="rect">
            <a:avLst/>
          </a:prstGeom>
          <a:blipFill>
            <a:blip r:embed="rId4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2" name="object 102"/>
          <p:cNvSpPr/>
          <p:nvPr/>
        </p:nvSpPr>
        <p:spPr>
          <a:xfrm>
            <a:off x="4032503" y="4565942"/>
            <a:ext cx="583514" cy="345782"/>
          </a:xfrm>
          <a:prstGeom prst="rect">
            <a:avLst/>
          </a:prstGeom>
          <a:blipFill>
            <a:blip r:embed="rId5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3" name="object 103"/>
          <p:cNvSpPr/>
          <p:nvPr/>
        </p:nvSpPr>
        <p:spPr>
          <a:xfrm>
            <a:off x="4453128" y="4565942"/>
            <a:ext cx="921816" cy="345782"/>
          </a:xfrm>
          <a:prstGeom prst="rect">
            <a:avLst/>
          </a:prstGeom>
          <a:blipFill>
            <a:blip r:embed="rId5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4" name="object 104"/>
          <p:cNvSpPr/>
          <p:nvPr/>
        </p:nvSpPr>
        <p:spPr>
          <a:xfrm>
            <a:off x="1213103" y="5099342"/>
            <a:ext cx="312191" cy="345782"/>
          </a:xfrm>
          <a:prstGeom prst="rect">
            <a:avLst/>
          </a:prstGeom>
          <a:blipFill>
            <a:blip r:embed="rId4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5" name="object 105"/>
          <p:cNvSpPr/>
          <p:nvPr/>
        </p:nvSpPr>
        <p:spPr>
          <a:xfrm>
            <a:off x="1316736" y="5099342"/>
            <a:ext cx="492048" cy="345782"/>
          </a:xfrm>
          <a:prstGeom prst="rect">
            <a:avLst/>
          </a:prstGeom>
          <a:blipFill>
            <a:blip r:embed="rId5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6" name="object 106"/>
          <p:cNvSpPr/>
          <p:nvPr/>
        </p:nvSpPr>
        <p:spPr>
          <a:xfrm>
            <a:off x="1648967" y="5099342"/>
            <a:ext cx="598716" cy="345782"/>
          </a:xfrm>
          <a:prstGeom prst="rect">
            <a:avLst/>
          </a:prstGeom>
          <a:blipFill>
            <a:blip r:embed="rId5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7" name="object 107"/>
          <p:cNvSpPr/>
          <p:nvPr/>
        </p:nvSpPr>
        <p:spPr>
          <a:xfrm>
            <a:off x="2660904" y="5099342"/>
            <a:ext cx="312191" cy="345782"/>
          </a:xfrm>
          <a:prstGeom prst="rect">
            <a:avLst/>
          </a:prstGeom>
          <a:blipFill>
            <a:blip r:embed="rId4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8" name="object 108"/>
          <p:cNvSpPr/>
          <p:nvPr/>
        </p:nvSpPr>
        <p:spPr>
          <a:xfrm>
            <a:off x="2764535" y="5099342"/>
            <a:ext cx="760260" cy="345782"/>
          </a:xfrm>
          <a:prstGeom prst="rect">
            <a:avLst/>
          </a:prstGeom>
          <a:blipFill>
            <a:blip r:embed="rId5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9" name="object 109"/>
          <p:cNvSpPr/>
          <p:nvPr/>
        </p:nvSpPr>
        <p:spPr>
          <a:xfrm>
            <a:off x="3361944" y="5099342"/>
            <a:ext cx="598716" cy="345782"/>
          </a:xfrm>
          <a:prstGeom prst="rect">
            <a:avLst/>
          </a:prstGeom>
          <a:blipFill>
            <a:blip r:embed="rId5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10" name="object 110"/>
          <p:cNvSpPr/>
          <p:nvPr/>
        </p:nvSpPr>
        <p:spPr>
          <a:xfrm>
            <a:off x="4032503" y="5099342"/>
            <a:ext cx="482904" cy="345782"/>
          </a:xfrm>
          <a:prstGeom prst="rect">
            <a:avLst/>
          </a:prstGeom>
          <a:blipFill>
            <a:blip r:embed="rId5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11" name="object 111"/>
          <p:cNvSpPr/>
          <p:nvPr/>
        </p:nvSpPr>
        <p:spPr>
          <a:xfrm>
            <a:off x="4352544" y="5099342"/>
            <a:ext cx="729792" cy="345782"/>
          </a:xfrm>
          <a:prstGeom prst="rect">
            <a:avLst/>
          </a:prstGeom>
          <a:blipFill>
            <a:blip r:embed="rId5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graphicFrame>
        <p:nvGraphicFramePr>
          <p:cNvPr id="112" name="object 112"/>
          <p:cNvGraphicFramePr>
            <a:graphicFrameLocks noGrp="1"/>
          </p:cNvGraphicFramePr>
          <p:nvPr/>
        </p:nvGraphicFramePr>
        <p:xfrm>
          <a:off x="1086103" y="1844039"/>
          <a:ext cx="7549515" cy="360108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529715"/>
                <a:gridCol w="1414145"/>
                <a:gridCol w="1383664"/>
                <a:gridCol w="1468754"/>
                <a:gridCol w="1751964"/>
              </a:tblGrid>
              <a:tr h="754995">
                <a:tc>
                  <a:txBody>
                    <a:bodyPr/>
                    <a:lstStyle/>
                    <a:p>
                      <a:pPr algn="ctr" marL="187325">
                        <a:lnSpc>
                          <a:spcPct val="100000"/>
                        </a:lnSpc>
                        <a:spcBef>
                          <a:spcPts val="1435"/>
                        </a:spcBef>
                      </a:pPr>
                      <a:r>
                        <a:rPr dirty="0" sz="1400" spc="110" b="1">
                          <a:solidFill>
                            <a:srgbClr val="CC3300"/>
                          </a:solidFill>
                          <a:latin typeface="Calibri"/>
                          <a:cs typeface="Calibri"/>
                        </a:rPr>
                        <a:t>Affirmative</a:t>
                      </a:r>
                      <a:endParaRPr sz="1400">
                        <a:latin typeface="Calibri"/>
                        <a:cs typeface="Calibri"/>
                      </a:endParaRPr>
                    </a:p>
                    <a:p>
                      <a:pPr algn="ctr" marL="178435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dirty="0" sz="1400" spc="-210" b="1">
                          <a:solidFill>
                            <a:srgbClr val="CC3300"/>
                          </a:solidFill>
                          <a:latin typeface="Arial"/>
                          <a:cs typeface="Arial"/>
                        </a:rPr>
                        <a:t>تابثإ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B="0" marT="182245"/>
                </a:tc>
                <a:tc>
                  <a:txBody>
                    <a:bodyPr/>
                    <a:lstStyle/>
                    <a:p>
                      <a:pPr algn="ctr" marL="60325">
                        <a:lnSpc>
                          <a:spcPct val="100000"/>
                        </a:lnSpc>
                        <a:spcBef>
                          <a:spcPts val="1435"/>
                        </a:spcBef>
                      </a:pPr>
                      <a:r>
                        <a:rPr dirty="0" sz="1400" spc="130" b="1">
                          <a:solidFill>
                            <a:srgbClr val="CC3300"/>
                          </a:solidFill>
                          <a:latin typeface="Calibri"/>
                          <a:cs typeface="Calibri"/>
                        </a:rPr>
                        <a:t>Negative</a:t>
                      </a:r>
                      <a:endParaRPr sz="1400">
                        <a:latin typeface="Calibri"/>
                        <a:cs typeface="Calibri"/>
                      </a:endParaRPr>
                    </a:p>
                    <a:p>
                      <a:pPr algn="ctr" marL="55880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dirty="0" sz="1400" spc="-370" b="1">
                          <a:solidFill>
                            <a:srgbClr val="CC3300"/>
                          </a:solidFill>
                          <a:latin typeface="Arial"/>
                          <a:cs typeface="Arial"/>
                        </a:rPr>
                        <a:t>يفن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B="0" marT="182245"/>
                </a:tc>
                <a:tc>
                  <a:txBody>
                    <a:bodyPr/>
                    <a:lstStyle/>
                    <a:p>
                      <a:pPr algn="ctr" marL="84455">
                        <a:lnSpc>
                          <a:spcPct val="100000"/>
                        </a:lnSpc>
                        <a:spcBef>
                          <a:spcPts val="1435"/>
                        </a:spcBef>
                      </a:pPr>
                      <a:r>
                        <a:rPr dirty="0" sz="1400" spc="114" b="1">
                          <a:solidFill>
                            <a:srgbClr val="CC3300"/>
                          </a:solidFill>
                          <a:latin typeface="Calibri"/>
                          <a:cs typeface="Calibri"/>
                        </a:rPr>
                        <a:t>Question</a:t>
                      </a:r>
                      <a:endParaRPr sz="1400">
                        <a:latin typeface="Calibri"/>
                        <a:cs typeface="Calibri"/>
                      </a:endParaRPr>
                    </a:p>
                    <a:p>
                      <a:pPr algn="ctr" marL="78105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dirty="0" sz="1400" spc="-204" b="1">
                          <a:solidFill>
                            <a:srgbClr val="CC3300"/>
                          </a:solidFill>
                          <a:latin typeface="Arial"/>
                          <a:cs typeface="Arial"/>
                        </a:rPr>
                        <a:t>تابثإ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B="0" marT="182245"/>
                </a:tc>
                <a:tc gridSpan="2">
                  <a:txBody>
                    <a:bodyPr/>
                    <a:lstStyle/>
                    <a:p>
                      <a:pPr algn="ctr" marR="15875">
                        <a:lnSpc>
                          <a:spcPct val="100000"/>
                        </a:lnSpc>
                        <a:spcBef>
                          <a:spcPts val="1435"/>
                        </a:spcBef>
                      </a:pPr>
                      <a:r>
                        <a:rPr dirty="0" sz="1400" spc="130" b="1">
                          <a:solidFill>
                            <a:srgbClr val="CC3300"/>
                          </a:solidFill>
                          <a:latin typeface="Calibri"/>
                          <a:cs typeface="Calibri"/>
                        </a:rPr>
                        <a:t>Short</a:t>
                      </a:r>
                      <a:r>
                        <a:rPr dirty="0" sz="1400" spc="125" b="1">
                          <a:solidFill>
                            <a:srgbClr val="CC33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400" spc="135" b="1">
                          <a:solidFill>
                            <a:srgbClr val="CC3300"/>
                          </a:solidFill>
                          <a:latin typeface="Calibri"/>
                          <a:cs typeface="Calibri"/>
                        </a:rPr>
                        <a:t>Answers</a:t>
                      </a:r>
                      <a:endParaRPr sz="1400">
                        <a:latin typeface="Calibri"/>
                        <a:cs typeface="Calibri"/>
                      </a:endParaRPr>
                    </a:p>
                    <a:p>
                      <a:pPr algn="ctr" marR="22860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dirty="0" sz="1400" spc="-165" b="1">
                          <a:solidFill>
                            <a:srgbClr val="CC3300"/>
                          </a:solidFill>
                          <a:latin typeface="Arial"/>
                          <a:cs typeface="Arial"/>
                        </a:rPr>
                        <a:t>ةرصتخم</a:t>
                      </a:r>
                      <a:r>
                        <a:rPr dirty="0" sz="1400" spc="-40" b="1">
                          <a:solidFill>
                            <a:srgbClr val="CC330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400" spc="-95" b="1">
                          <a:solidFill>
                            <a:srgbClr val="CC3300"/>
                          </a:solidFill>
                          <a:latin typeface="Arial"/>
                          <a:cs typeface="Arial"/>
                        </a:rPr>
                        <a:t>تاباجإ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B="0" marT="182245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</a:tr>
              <a:tr h="373418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marL="300355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dirty="0" sz="1400" spc="110" b="1">
                          <a:solidFill>
                            <a:srgbClr val="CC3300"/>
                          </a:solidFill>
                          <a:latin typeface="Calibri"/>
                          <a:cs typeface="Calibri"/>
                        </a:rPr>
                        <a:t>Affirmative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B="0" marT="37465"/>
                </a:tc>
                <a:tc>
                  <a:txBody>
                    <a:bodyPr/>
                    <a:lstStyle/>
                    <a:p>
                      <a:pPr marL="456565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dirty="0" sz="1400" spc="130" b="1">
                          <a:solidFill>
                            <a:srgbClr val="CC3300"/>
                          </a:solidFill>
                          <a:latin typeface="Calibri"/>
                          <a:cs typeface="Calibri"/>
                        </a:rPr>
                        <a:t>Negative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B="0" marT="37465"/>
                </a:tc>
              </a:tr>
              <a:tr h="524319">
                <a:tc>
                  <a:txBody>
                    <a:bodyPr/>
                    <a:lstStyle/>
                    <a:p>
                      <a:pPr marL="224790" marR="217170">
                        <a:lnSpc>
                          <a:spcPct val="100000"/>
                        </a:lnSpc>
                        <a:spcBef>
                          <a:spcPts val="365"/>
                        </a:spcBef>
                      </a:pPr>
                      <a:r>
                        <a:rPr dirty="0" sz="1200" spc="5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They </a:t>
                      </a:r>
                      <a:r>
                        <a:rPr dirty="0" sz="1200" spc="25">
                          <a:solidFill>
                            <a:srgbClr val="FFFF00"/>
                          </a:solidFill>
                          <a:latin typeface="Calibri"/>
                          <a:cs typeface="Calibri"/>
                        </a:rPr>
                        <a:t>should </a:t>
                      </a:r>
                      <a:r>
                        <a:rPr dirty="0" sz="1200" spc="2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eat  </a:t>
                      </a:r>
                      <a:r>
                        <a:rPr dirty="0" sz="1200" spc="2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now.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B="0" marT="46355"/>
                </a:tc>
                <a:tc>
                  <a:txBody>
                    <a:bodyPr/>
                    <a:lstStyle/>
                    <a:p>
                      <a:pPr marL="142875" marR="175260">
                        <a:lnSpc>
                          <a:spcPct val="100000"/>
                        </a:lnSpc>
                        <a:spcBef>
                          <a:spcPts val="365"/>
                        </a:spcBef>
                      </a:pPr>
                      <a:r>
                        <a:rPr dirty="0" sz="1200" spc="5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They </a:t>
                      </a:r>
                      <a:r>
                        <a:rPr dirty="0" sz="1200" spc="25">
                          <a:solidFill>
                            <a:srgbClr val="FFFF00"/>
                          </a:solidFill>
                          <a:latin typeface="Calibri"/>
                          <a:cs typeface="Calibri"/>
                        </a:rPr>
                        <a:t>should </a:t>
                      </a:r>
                      <a:r>
                        <a:rPr dirty="0" sz="1200" spc="15">
                          <a:solidFill>
                            <a:srgbClr val="FFFF00"/>
                          </a:solidFill>
                          <a:latin typeface="Calibri"/>
                          <a:cs typeface="Calibri"/>
                        </a:rPr>
                        <a:t>not  </a:t>
                      </a:r>
                      <a:r>
                        <a:rPr dirty="0" sz="1200" spc="2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eat</a:t>
                      </a:r>
                      <a:r>
                        <a:rPr dirty="0" sz="1200" spc="10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200" spc="2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now.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B="0" marT="46355"/>
                </a:tc>
                <a:tc>
                  <a:txBody>
                    <a:bodyPr/>
                    <a:lstStyle/>
                    <a:p>
                      <a:pPr marL="100965" marR="217804">
                        <a:lnSpc>
                          <a:spcPct val="100000"/>
                        </a:lnSpc>
                        <a:spcBef>
                          <a:spcPts val="365"/>
                        </a:spcBef>
                      </a:pPr>
                      <a:r>
                        <a:rPr dirty="0" sz="1200" spc="35">
                          <a:solidFill>
                            <a:srgbClr val="FFFF00"/>
                          </a:solidFill>
                          <a:latin typeface="Calibri"/>
                          <a:cs typeface="Calibri"/>
                        </a:rPr>
                        <a:t>Should </a:t>
                      </a:r>
                      <a:r>
                        <a:rPr dirty="0" sz="1200" spc="3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they </a:t>
                      </a:r>
                      <a:r>
                        <a:rPr dirty="0" sz="1200" spc="2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eat  now?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B="0" marT="46355"/>
                </a:tc>
                <a:tc>
                  <a:txBody>
                    <a:bodyPr/>
                    <a:lstStyle/>
                    <a:p>
                      <a:pPr marL="165100">
                        <a:lnSpc>
                          <a:spcPct val="100000"/>
                        </a:lnSpc>
                        <a:spcBef>
                          <a:spcPts val="365"/>
                        </a:spcBef>
                      </a:pPr>
                      <a:r>
                        <a:rPr dirty="0" sz="1200" spc="4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Yes, </a:t>
                      </a:r>
                      <a:r>
                        <a:rPr dirty="0" sz="1200" spc="3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they</a:t>
                      </a:r>
                      <a:r>
                        <a:rPr dirty="0" sz="1200" spc="15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200" spc="30">
                          <a:solidFill>
                            <a:srgbClr val="FFFF00"/>
                          </a:solidFill>
                          <a:latin typeface="Calibri"/>
                          <a:cs typeface="Calibri"/>
                        </a:rPr>
                        <a:t>should</a:t>
                      </a:r>
                      <a:r>
                        <a:rPr dirty="0" sz="1200" spc="3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.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B="0" marT="46355"/>
                </a:tc>
                <a:tc>
                  <a:txBody>
                    <a:bodyPr/>
                    <a:lstStyle/>
                    <a:p>
                      <a:pPr marL="144780">
                        <a:lnSpc>
                          <a:spcPct val="100000"/>
                        </a:lnSpc>
                        <a:spcBef>
                          <a:spcPts val="365"/>
                        </a:spcBef>
                      </a:pPr>
                      <a:r>
                        <a:rPr dirty="0" sz="1200" spc="2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No, </a:t>
                      </a:r>
                      <a:r>
                        <a:rPr dirty="0" sz="1200" spc="3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they </a:t>
                      </a:r>
                      <a:r>
                        <a:rPr dirty="0" sz="1200" spc="25">
                          <a:solidFill>
                            <a:srgbClr val="FFFF00"/>
                          </a:solidFill>
                          <a:latin typeface="Calibri"/>
                          <a:cs typeface="Calibri"/>
                        </a:rPr>
                        <a:t>should</a:t>
                      </a:r>
                      <a:r>
                        <a:rPr dirty="0" sz="1200" spc="285">
                          <a:solidFill>
                            <a:srgbClr val="FFFF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200" spc="30">
                          <a:solidFill>
                            <a:srgbClr val="FFFF00"/>
                          </a:solidFill>
                          <a:latin typeface="Calibri"/>
                          <a:cs typeface="Calibri"/>
                        </a:rPr>
                        <a:t>not</a:t>
                      </a:r>
                      <a:r>
                        <a:rPr dirty="0" sz="1200" spc="3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.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B="0" marT="46355"/>
                </a:tc>
              </a:tr>
              <a:tr h="441960">
                <a:tc>
                  <a:txBody>
                    <a:bodyPr/>
                    <a:lstStyle/>
                    <a:p>
                      <a:pPr marL="224790">
                        <a:lnSpc>
                          <a:spcPct val="100000"/>
                        </a:lnSpc>
                        <a:spcBef>
                          <a:spcPts val="440"/>
                        </a:spcBef>
                      </a:pPr>
                      <a:r>
                        <a:rPr dirty="0" sz="1200" spc="4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He </a:t>
                      </a:r>
                      <a:r>
                        <a:rPr dirty="0" sz="1200" spc="-5">
                          <a:solidFill>
                            <a:srgbClr val="FFFF00"/>
                          </a:solidFill>
                          <a:latin typeface="Calibri"/>
                          <a:cs typeface="Calibri"/>
                        </a:rPr>
                        <a:t>will</a:t>
                      </a:r>
                      <a:r>
                        <a:rPr dirty="0" sz="1200" spc="170">
                          <a:solidFill>
                            <a:srgbClr val="FFFF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200" spc="3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leave.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B="0" marT="55880"/>
                </a:tc>
                <a:tc>
                  <a:txBody>
                    <a:bodyPr/>
                    <a:lstStyle/>
                    <a:p>
                      <a:pPr marL="142875">
                        <a:lnSpc>
                          <a:spcPct val="100000"/>
                        </a:lnSpc>
                        <a:spcBef>
                          <a:spcPts val="440"/>
                        </a:spcBef>
                      </a:pPr>
                      <a:r>
                        <a:rPr dirty="0" sz="1200" spc="4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He </a:t>
                      </a:r>
                      <a:r>
                        <a:rPr dirty="0" sz="1200" spc="-5">
                          <a:solidFill>
                            <a:srgbClr val="FFFF00"/>
                          </a:solidFill>
                          <a:latin typeface="Calibri"/>
                          <a:cs typeface="Calibri"/>
                        </a:rPr>
                        <a:t>will </a:t>
                      </a:r>
                      <a:r>
                        <a:rPr dirty="0" sz="1200" spc="15">
                          <a:solidFill>
                            <a:srgbClr val="FFFF00"/>
                          </a:solidFill>
                          <a:latin typeface="Calibri"/>
                          <a:cs typeface="Calibri"/>
                        </a:rPr>
                        <a:t>not</a:t>
                      </a:r>
                      <a:r>
                        <a:rPr dirty="0" sz="1200" spc="5">
                          <a:solidFill>
                            <a:srgbClr val="FFFF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200" spc="3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leave.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B="0" marT="55880"/>
                </a:tc>
                <a:tc>
                  <a:txBody>
                    <a:bodyPr/>
                    <a:lstStyle/>
                    <a:p>
                      <a:pPr marL="100965">
                        <a:lnSpc>
                          <a:spcPct val="100000"/>
                        </a:lnSpc>
                        <a:spcBef>
                          <a:spcPts val="440"/>
                        </a:spcBef>
                      </a:pPr>
                      <a:r>
                        <a:rPr dirty="0" sz="1200" spc="-5">
                          <a:solidFill>
                            <a:srgbClr val="FFFF00"/>
                          </a:solidFill>
                          <a:latin typeface="Calibri"/>
                          <a:cs typeface="Calibri"/>
                        </a:rPr>
                        <a:t>Will </a:t>
                      </a:r>
                      <a:r>
                        <a:rPr dirty="0" sz="1200" spc="3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he</a:t>
                      </a:r>
                      <a:r>
                        <a:rPr dirty="0" sz="1200" spc="-3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200" spc="2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leave?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B="0" marT="55880"/>
                </a:tc>
                <a:tc>
                  <a:txBody>
                    <a:bodyPr/>
                    <a:lstStyle/>
                    <a:p>
                      <a:pPr marL="165100">
                        <a:lnSpc>
                          <a:spcPct val="100000"/>
                        </a:lnSpc>
                        <a:spcBef>
                          <a:spcPts val="440"/>
                        </a:spcBef>
                      </a:pPr>
                      <a:r>
                        <a:rPr dirty="0" sz="1200" spc="4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Yes, </a:t>
                      </a:r>
                      <a:r>
                        <a:rPr dirty="0" sz="1200" spc="3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he</a:t>
                      </a:r>
                      <a:r>
                        <a:rPr dirty="0" sz="1200" spc="18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200" spc="5">
                          <a:solidFill>
                            <a:srgbClr val="FFFF00"/>
                          </a:solidFill>
                          <a:latin typeface="Calibri"/>
                          <a:cs typeface="Calibri"/>
                        </a:rPr>
                        <a:t>will</a:t>
                      </a:r>
                      <a:r>
                        <a:rPr dirty="0" sz="1200" spc="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.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B="0" marT="55880"/>
                </a:tc>
                <a:tc>
                  <a:txBody>
                    <a:bodyPr/>
                    <a:lstStyle/>
                    <a:p>
                      <a:pPr marL="144780">
                        <a:lnSpc>
                          <a:spcPct val="100000"/>
                        </a:lnSpc>
                        <a:spcBef>
                          <a:spcPts val="440"/>
                        </a:spcBef>
                      </a:pPr>
                      <a:r>
                        <a:rPr dirty="0" sz="1200" spc="2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No, </a:t>
                      </a:r>
                      <a:r>
                        <a:rPr dirty="0" sz="1200" spc="3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he </a:t>
                      </a:r>
                      <a:r>
                        <a:rPr dirty="0" sz="1200" spc="-5">
                          <a:solidFill>
                            <a:srgbClr val="FFFF00"/>
                          </a:solidFill>
                          <a:latin typeface="Calibri"/>
                          <a:cs typeface="Calibri"/>
                        </a:rPr>
                        <a:t>will</a:t>
                      </a:r>
                      <a:r>
                        <a:rPr dirty="0" sz="1200" spc="-15">
                          <a:solidFill>
                            <a:srgbClr val="FFFF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200" spc="30">
                          <a:solidFill>
                            <a:srgbClr val="FFFF00"/>
                          </a:solidFill>
                          <a:latin typeface="Calibri"/>
                          <a:cs typeface="Calibri"/>
                        </a:rPr>
                        <a:t>not</a:t>
                      </a:r>
                      <a:r>
                        <a:rPr dirty="0" sz="1200" spc="3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.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B="0" marT="55880"/>
                </a:tc>
              </a:tr>
              <a:tr h="624839">
                <a:tc>
                  <a:txBody>
                    <a:bodyPr/>
                    <a:lstStyle/>
                    <a:p>
                      <a:pPr marL="224790">
                        <a:lnSpc>
                          <a:spcPct val="100000"/>
                        </a:lnSpc>
                        <a:spcBef>
                          <a:spcPts val="1160"/>
                        </a:spcBef>
                      </a:pPr>
                      <a:r>
                        <a:rPr dirty="0" sz="1200" spc="5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He</a:t>
                      </a:r>
                      <a:r>
                        <a:rPr dirty="0" sz="1200" spc="9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200" spc="20">
                          <a:solidFill>
                            <a:srgbClr val="FFFF00"/>
                          </a:solidFill>
                          <a:latin typeface="Calibri"/>
                          <a:cs typeface="Calibri"/>
                        </a:rPr>
                        <a:t>would</a:t>
                      </a:r>
                      <a:endParaRPr sz="1200">
                        <a:latin typeface="Calibri"/>
                        <a:cs typeface="Calibri"/>
                      </a:endParaRPr>
                    </a:p>
                    <a:p>
                      <a:pPr marL="224790">
                        <a:lnSpc>
                          <a:spcPct val="100000"/>
                        </a:lnSpc>
                      </a:pPr>
                      <a:r>
                        <a:rPr dirty="0" sz="1200" spc="4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succeed.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B="0" marT="147320"/>
                </a:tc>
                <a:tc>
                  <a:txBody>
                    <a:bodyPr/>
                    <a:lstStyle/>
                    <a:p>
                      <a:pPr marL="142875">
                        <a:lnSpc>
                          <a:spcPct val="100000"/>
                        </a:lnSpc>
                        <a:spcBef>
                          <a:spcPts val="1160"/>
                        </a:spcBef>
                      </a:pPr>
                      <a:r>
                        <a:rPr dirty="0" sz="1200" spc="5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He </a:t>
                      </a:r>
                      <a:r>
                        <a:rPr dirty="0" sz="1200" spc="20">
                          <a:solidFill>
                            <a:srgbClr val="FFFF00"/>
                          </a:solidFill>
                          <a:latin typeface="Calibri"/>
                          <a:cs typeface="Calibri"/>
                        </a:rPr>
                        <a:t>would</a:t>
                      </a:r>
                      <a:r>
                        <a:rPr dirty="0" sz="1200" spc="145">
                          <a:solidFill>
                            <a:srgbClr val="FFFF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200" spc="20">
                          <a:solidFill>
                            <a:srgbClr val="FFFF00"/>
                          </a:solidFill>
                          <a:latin typeface="Calibri"/>
                          <a:cs typeface="Calibri"/>
                        </a:rPr>
                        <a:t>not</a:t>
                      </a:r>
                      <a:endParaRPr sz="1200">
                        <a:latin typeface="Calibri"/>
                        <a:cs typeface="Calibri"/>
                      </a:endParaRPr>
                    </a:p>
                    <a:p>
                      <a:pPr marL="142875">
                        <a:lnSpc>
                          <a:spcPct val="100000"/>
                        </a:lnSpc>
                      </a:pPr>
                      <a:r>
                        <a:rPr dirty="0" sz="1200" spc="4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succeed.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B="0" marT="147320"/>
                </a:tc>
                <a:tc>
                  <a:txBody>
                    <a:bodyPr/>
                    <a:lstStyle/>
                    <a:p>
                      <a:pPr marL="100965">
                        <a:lnSpc>
                          <a:spcPct val="100000"/>
                        </a:lnSpc>
                        <a:spcBef>
                          <a:spcPts val="1160"/>
                        </a:spcBef>
                      </a:pPr>
                      <a:r>
                        <a:rPr dirty="0" sz="1200" spc="5">
                          <a:solidFill>
                            <a:srgbClr val="FFFF00"/>
                          </a:solidFill>
                          <a:latin typeface="Calibri"/>
                          <a:cs typeface="Calibri"/>
                        </a:rPr>
                        <a:t>Would </a:t>
                      </a:r>
                      <a:r>
                        <a:rPr dirty="0" sz="1200" spc="3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he</a:t>
                      </a:r>
                      <a:r>
                        <a:rPr dirty="0" sz="1200" spc="-6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200" spc="2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leave?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B="0" marT="147320"/>
                </a:tc>
                <a:tc>
                  <a:txBody>
                    <a:bodyPr/>
                    <a:lstStyle/>
                    <a:p>
                      <a:pPr marL="165100">
                        <a:lnSpc>
                          <a:spcPct val="100000"/>
                        </a:lnSpc>
                        <a:spcBef>
                          <a:spcPts val="1160"/>
                        </a:spcBef>
                      </a:pPr>
                      <a:r>
                        <a:rPr dirty="0" sz="1200" spc="4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Yes, </a:t>
                      </a:r>
                      <a:r>
                        <a:rPr dirty="0" sz="1200" spc="3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he</a:t>
                      </a:r>
                      <a:r>
                        <a:rPr dirty="0" sz="1200" spc="17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200" spc="25">
                          <a:solidFill>
                            <a:srgbClr val="FFFF00"/>
                          </a:solidFill>
                          <a:latin typeface="Calibri"/>
                          <a:cs typeface="Calibri"/>
                        </a:rPr>
                        <a:t>would</a:t>
                      </a:r>
                      <a:r>
                        <a:rPr dirty="0" sz="1200" spc="2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.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B="0" marT="147320"/>
                </a:tc>
                <a:tc>
                  <a:txBody>
                    <a:bodyPr/>
                    <a:lstStyle/>
                    <a:p>
                      <a:pPr marL="144780">
                        <a:lnSpc>
                          <a:spcPct val="100000"/>
                        </a:lnSpc>
                        <a:spcBef>
                          <a:spcPts val="1160"/>
                        </a:spcBef>
                      </a:pPr>
                      <a:r>
                        <a:rPr dirty="0" sz="1200" spc="2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No, </a:t>
                      </a:r>
                      <a:r>
                        <a:rPr dirty="0" sz="1200" spc="3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he </a:t>
                      </a:r>
                      <a:r>
                        <a:rPr dirty="0" sz="1200" spc="20">
                          <a:solidFill>
                            <a:srgbClr val="FFFF00"/>
                          </a:solidFill>
                          <a:latin typeface="Calibri"/>
                          <a:cs typeface="Calibri"/>
                        </a:rPr>
                        <a:t>would</a:t>
                      </a:r>
                      <a:r>
                        <a:rPr dirty="0" sz="1200" spc="270">
                          <a:solidFill>
                            <a:srgbClr val="FFFF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200" spc="30">
                          <a:solidFill>
                            <a:srgbClr val="FFFF00"/>
                          </a:solidFill>
                          <a:latin typeface="Calibri"/>
                          <a:cs typeface="Calibri"/>
                        </a:rPr>
                        <a:t>not</a:t>
                      </a:r>
                      <a:r>
                        <a:rPr dirty="0" sz="1200" spc="3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.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B="0" marT="147320"/>
                </a:tc>
              </a:tr>
              <a:tr h="533400">
                <a:tc>
                  <a:txBody>
                    <a:bodyPr/>
                    <a:lstStyle/>
                    <a:p>
                      <a:pPr marL="224790">
                        <a:lnSpc>
                          <a:spcPct val="100000"/>
                        </a:lnSpc>
                        <a:spcBef>
                          <a:spcPts val="440"/>
                        </a:spcBef>
                      </a:pPr>
                      <a:r>
                        <a:rPr dirty="0" sz="1200" spc="14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I </a:t>
                      </a:r>
                      <a:r>
                        <a:rPr dirty="0" sz="1200" spc="30">
                          <a:solidFill>
                            <a:srgbClr val="FFFF00"/>
                          </a:solidFill>
                          <a:latin typeface="Calibri"/>
                          <a:cs typeface="Calibri"/>
                        </a:rPr>
                        <a:t>might</a:t>
                      </a:r>
                      <a:r>
                        <a:rPr dirty="0" sz="1200" spc="45">
                          <a:solidFill>
                            <a:srgbClr val="FFFF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200" spc="4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succeed.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B="0" marT="55880"/>
                </a:tc>
                <a:tc>
                  <a:txBody>
                    <a:bodyPr/>
                    <a:lstStyle/>
                    <a:p>
                      <a:pPr marL="142875">
                        <a:lnSpc>
                          <a:spcPct val="100000"/>
                        </a:lnSpc>
                        <a:spcBef>
                          <a:spcPts val="440"/>
                        </a:spcBef>
                      </a:pPr>
                      <a:r>
                        <a:rPr dirty="0" sz="1200" spc="14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I </a:t>
                      </a:r>
                      <a:r>
                        <a:rPr dirty="0" sz="1200" spc="30">
                          <a:solidFill>
                            <a:srgbClr val="FFFF00"/>
                          </a:solidFill>
                          <a:latin typeface="Calibri"/>
                          <a:cs typeface="Calibri"/>
                        </a:rPr>
                        <a:t>might</a:t>
                      </a:r>
                      <a:r>
                        <a:rPr dirty="0" sz="1200" spc="60">
                          <a:solidFill>
                            <a:srgbClr val="FFFF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200" spc="15">
                          <a:solidFill>
                            <a:srgbClr val="FFFF00"/>
                          </a:solidFill>
                          <a:latin typeface="Calibri"/>
                          <a:cs typeface="Calibri"/>
                        </a:rPr>
                        <a:t>not</a:t>
                      </a:r>
                      <a:endParaRPr sz="1200">
                        <a:latin typeface="Calibri"/>
                        <a:cs typeface="Calibri"/>
                      </a:endParaRPr>
                    </a:p>
                    <a:p>
                      <a:pPr marL="142875">
                        <a:lnSpc>
                          <a:spcPct val="100000"/>
                        </a:lnSpc>
                      </a:pPr>
                      <a:r>
                        <a:rPr dirty="0" sz="1200" spc="4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succeed.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B="0" marT="55880"/>
                </a:tc>
                <a:tc>
                  <a:txBody>
                    <a:bodyPr/>
                    <a:lstStyle/>
                    <a:p>
                      <a:pPr marL="100965">
                        <a:lnSpc>
                          <a:spcPct val="100000"/>
                        </a:lnSpc>
                        <a:spcBef>
                          <a:spcPts val="440"/>
                        </a:spcBef>
                      </a:pPr>
                      <a:r>
                        <a:rPr dirty="0" sz="1200" spc="5">
                          <a:solidFill>
                            <a:srgbClr val="FFFF00"/>
                          </a:solidFill>
                          <a:latin typeface="Calibri"/>
                          <a:cs typeface="Calibri"/>
                        </a:rPr>
                        <a:t>Might </a:t>
                      </a:r>
                      <a:r>
                        <a:rPr dirty="0" sz="1200" spc="14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I</a:t>
                      </a:r>
                      <a:r>
                        <a:rPr dirty="0" sz="1200" spc="15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200" spc="3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succeed?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B="0" marT="558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</a:tr>
              <a:tr h="348151">
                <a:tc>
                  <a:txBody>
                    <a:bodyPr/>
                    <a:lstStyle/>
                    <a:p>
                      <a:pPr marL="224790">
                        <a:lnSpc>
                          <a:spcPct val="100000"/>
                        </a:lnSpc>
                        <a:spcBef>
                          <a:spcPts val="445"/>
                        </a:spcBef>
                      </a:pPr>
                      <a:r>
                        <a:rPr dirty="0" sz="1200" spc="14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I </a:t>
                      </a:r>
                      <a:r>
                        <a:rPr dirty="0" sz="1200" spc="45">
                          <a:solidFill>
                            <a:srgbClr val="FFFF00"/>
                          </a:solidFill>
                          <a:latin typeface="Calibri"/>
                          <a:cs typeface="Calibri"/>
                        </a:rPr>
                        <a:t>may</a:t>
                      </a:r>
                      <a:r>
                        <a:rPr dirty="0" sz="1200" spc="50">
                          <a:solidFill>
                            <a:srgbClr val="FFFF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200" spc="3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sleep.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B="0" marT="56515"/>
                </a:tc>
                <a:tc>
                  <a:txBody>
                    <a:bodyPr/>
                    <a:lstStyle/>
                    <a:p>
                      <a:pPr marL="142875">
                        <a:lnSpc>
                          <a:spcPct val="100000"/>
                        </a:lnSpc>
                        <a:spcBef>
                          <a:spcPts val="445"/>
                        </a:spcBef>
                      </a:pPr>
                      <a:r>
                        <a:rPr dirty="0" sz="1200" spc="14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I </a:t>
                      </a:r>
                      <a:r>
                        <a:rPr dirty="0" sz="1200" spc="45">
                          <a:solidFill>
                            <a:srgbClr val="FFFF00"/>
                          </a:solidFill>
                          <a:latin typeface="Calibri"/>
                          <a:cs typeface="Calibri"/>
                        </a:rPr>
                        <a:t>may </a:t>
                      </a:r>
                      <a:r>
                        <a:rPr dirty="0" sz="1200" spc="15">
                          <a:solidFill>
                            <a:srgbClr val="FFFF00"/>
                          </a:solidFill>
                          <a:latin typeface="Calibri"/>
                          <a:cs typeface="Calibri"/>
                        </a:rPr>
                        <a:t>not</a:t>
                      </a:r>
                      <a:r>
                        <a:rPr dirty="0" sz="1200" spc="80">
                          <a:solidFill>
                            <a:srgbClr val="FFFF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200" spc="3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sleep.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B="0" marT="56515"/>
                </a:tc>
                <a:tc>
                  <a:txBody>
                    <a:bodyPr/>
                    <a:lstStyle/>
                    <a:p>
                      <a:pPr marL="100965">
                        <a:lnSpc>
                          <a:spcPct val="100000"/>
                        </a:lnSpc>
                        <a:spcBef>
                          <a:spcPts val="445"/>
                        </a:spcBef>
                      </a:pPr>
                      <a:r>
                        <a:rPr dirty="0" sz="1200">
                          <a:solidFill>
                            <a:srgbClr val="FFFF00"/>
                          </a:solidFill>
                          <a:latin typeface="Calibri"/>
                          <a:cs typeface="Calibri"/>
                        </a:rPr>
                        <a:t>May </a:t>
                      </a:r>
                      <a:r>
                        <a:rPr dirty="0" sz="1200" spc="14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I</a:t>
                      </a:r>
                      <a:r>
                        <a:rPr dirty="0" sz="1200" spc="-10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200" spc="2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sleep?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B="0" marT="56515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</a:tr>
            </a:tbl>
          </a:graphicData>
        </a:graphic>
      </p:graphicFrame>
      <p:sp>
        <p:nvSpPr>
          <p:cNvPr id="113" name="object 113"/>
          <p:cNvSpPr/>
          <p:nvPr/>
        </p:nvSpPr>
        <p:spPr>
          <a:xfrm>
            <a:off x="4340352" y="6321552"/>
            <a:ext cx="1296797" cy="382371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14" name="object 114"/>
          <p:cNvSpPr/>
          <p:nvPr/>
        </p:nvSpPr>
        <p:spPr>
          <a:xfrm>
            <a:off x="4462271" y="6406896"/>
            <a:ext cx="1043749" cy="248297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15" name="object 115"/>
          <p:cNvSpPr/>
          <p:nvPr/>
        </p:nvSpPr>
        <p:spPr>
          <a:xfrm>
            <a:off x="4267200" y="6248400"/>
            <a:ext cx="1295400" cy="381000"/>
          </a:xfrm>
          <a:custGeom>
            <a:avLst/>
            <a:gdLst/>
            <a:ahLst/>
            <a:cxnLst/>
            <a:rect l="l" t="t" r="r" b="b"/>
            <a:pathLst>
              <a:path w="1295400" h="381000">
                <a:moveTo>
                  <a:pt x="1295400" y="0"/>
                </a:moveTo>
                <a:lnTo>
                  <a:pt x="0" y="0"/>
                </a:lnTo>
                <a:lnTo>
                  <a:pt x="0" y="381000"/>
                </a:lnTo>
                <a:lnTo>
                  <a:pt x="1295400" y="381000"/>
                </a:lnTo>
                <a:lnTo>
                  <a:pt x="1295400" y="333375"/>
                </a:lnTo>
                <a:lnTo>
                  <a:pt x="540512" y="333375"/>
                </a:lnTo>
                <a:lnTo>
                  <a:pt x="540512" y="190500"/>
                </a:lnTo>
                <a:lnTo>
                  <a:pt x="504825" y="190500"/>
                </a:lnTo>
                <a:lnTo>
                  <a:pt x="647700" y="47625"/>
                </a:lnTo>
                <a:lnTo>
                  <a:pt x="1295400" y="47625"/>
                </a:lnTo>
                <a:lnTo>
                  <a:pt x="1295400" y="0"/>
                </a:lnTo>
                <a:close/>
              </a:path>
              <a:path w="1295400" h="381000">
                <a:moveTo>
                  <a:pt x="1295400" y="65481"/>
                </a:moveTo>
                <a:lnTo>
                  <a:pt x="736980" y="65481"/>
                </a:lnTo>
                <a:lnTo>
                  <a:pt x="736980" y="136918"/>
                </a:lnTo>
                <a:lnTo>
                  <a:pt x="790575" y="190500"/>
                </a:lnTo>
                <a:lnTo>
                  <a:pt x="754888" y="190500"/>
                </a:lnTo>
                <a:lnTo>
                  <a:pt x="754888" y="333375"/>
                </a:lnTo>
                <a:lnTo>
                  <a:pt x="1295400" y="333375"/>
                </a:lnTo>
                <a:lnTo>
                  <a:pt x="1295400" y="65481"/>
                </a:lnTo>
                <a:close/>
              </a:path>
              <a:path w="1295400" h="381000">
                <a:moveTo>
                  <a:pt x="1295400" y="47625"/>
                </a:moveTo>
                <a:lnTo>
                  <a:pt x="647700" y="47625"/>
                </a:lnTo>
                <a:lnTo>
                  <a:pt x="701294" y="101206"/>
                </a:lnTo>
                <a:lnTo>
                  <a:pt x="701294" y="65481"/>
                </a:lnTo>
                <a:lnTo>
                  <a:pt x="1295400" y="65481"/>
                </a:lnTo>
                <a:lnTo>
                  <a:pt x="12954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16" name="object 116"/>
          <p:cNvSpPr/>
          <p:nvPr/>
        </p:nvSpPr>
        <p:spPr>
          <a:xfrm>
            <a:off x="4807711" y="6313881"/>
            <a:ext cx="214629" cy="267970"/>
          </a:xfrm>
          <a:custGeom>
            <a:avLst/>
            <a:gdLst/>
            <a:ahLst/>
            <a:cxnLst/>
            <a:rect l="l" t="t" r="r" b="b"/>
            <a:pathLst>
              <a:path w="214629" h="267970">
                <a:moveTo>
                  <a:pt x="196468" y="0"/>
                </a:moveTo>
                <a:lnTo>
                  <a:pt x="160782" y="0"/>
                </a:lnTo>
                <a:lnTo>
                  <a:pt x="160782" y="35725"/>
                </a:lnTo>
                <a:lnTo>
                  <a:pt x="196468" y="71437"/>
                </a:lnTo>
                <a:lnTo>
                  <a:pt x="196468" y="0"/>
                </a:lnTo>
                <a:close/>
              </a:path>
              <a:path w="214629" h="267970">
                <a:moveTo>
                  <a:pt x="214375" y="125018"/>
                </a:moveTo>
                <a:lnTo>
                  <a:pt x="0" y="125018"/>
                </a:lnTo>
                <a:lnTo>
                  <a:pt x="0" y="267893"/>
                </a:lnTo>
                <a:lnTo>
                  <a:pt x="89280" y="267893"/>
                </a:lnTo>
                <a:lnTo>
                  <a:pt x="89280" y="196456"/>
                </a:lnTo>
                <a:lnTo>
                  <a:pt x="214375" y="196456"/>
                </a:lnTo>
                <a:lnTo>
                  <a:pt x="214375" y="125018"/>
                </a:lnTo>
                <a:close/>
              </a:path>
              <a:path w="214629" h="267970">
                <a:moveTo>
                  <a:pt x="214375" y="196456"/>
                </a:moveTo>
                <a:lnTo>
                  <a:pt x="125095" y="196456"/>
                </a:lnTo>
                <a:lnTo>
                  <a:pt x="125095" y="267893"/>
                </a:lnTo>
                <a:lnTo>
                  <a:pt x="214375" y="267893"/>
                </a:lnTo>
                <a:lnTo>
                  <a:pt x="214375" y="196456"/>
                </a:lnTo>
                <a:close/>
              </a:path>
            </a:pathLst>
          </a:custGeom>
          <a:solidFill>
            <a:srgbClr val="00007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17" name="object 117"/>
          <p:cNvSpPr/>
          <p:nvPr/>
        </p:nvSpPr>
        <p:spPr>
          <a:xfrm>
            <a:off x="47720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142875" y="0"/>
                </a:moveTo>
                <a:lnTo>
                  <a:pt x="0" y="142875"/>
                </a:lnTo>
                <a:lnTo>
                  <a:pt x="285750" y="142875"/>
                </a:lnTo>
                <a:lnTo>
                  <a:pt x="142875" y="0"/>
                </a:lnTo>
                <a:close/>
              </a:path>
              <a:path w="285750" h="285750">
                <a:moveTo>
                  <a:pt x="160782" y="214312"/>
                </a:moveTo>
                <a:lnTo>
                  <a:pt x="124967" y="214312"/>
                </a:lnTo>
                <a:lnTo>
                  <a:pt x="124967" y="285750"/>
                </a:lnTo>
                <a:lnTo>
                  <a:pt x="160782" y="285750"/>
                </a:lnTo>
                <a:lnTo>
                  <a:pt x="160782" y="214312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77824" y="2176272"/>
            <a:ext cx="18287" cy="468172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877824" y="6095"/>
            <a:ext cx="18287" cy="150266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1216152" y="1834895"/>
            <a:ext cx="7924800" cy="1828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877824" y="1508760"/>
            <a:ext cx="18287" cy="667512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0" y="1834895"/>
            <a:ext cx="557784" cy="18287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551687" y="1834895"/>
            <a:ext cx="664464" cy="18287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2346960" y="627837"/>
            <a:ext cx="2363597" cy="1016304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2622295" y="761441"/>
            <a:ext cx="1651635" cy="574675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3600" spc="275"/>
              <a:t>Modals</a:t>
            </a:r>
            <a:endParaRPr sz="3600"/>
          </a:p>
        </p:txBody>
      </p:sp>
      <p:sp>
        <p:nvSpPr>
          <p:cNvPr id="10" name="object 10"/>
          <p:cNvSpPr/>
          <p:nvPr/>
        </p:nvSpPr>
        <p:spPr>
          <a:xfrm>
            <a:off x="4565903" y="636981"/>
            <a:ext cx="2793365" cy="1016304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 txBox="1"/>
          <p:nvPr/>
        </p:nvSpPr>
        <p:spPr>
          <a:xfrm>
            <a:off x="4842128" y="761441"/>
            <a:ext cx="2211705" cy="57467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3600" spc="-520" b="1">
                <a:solidFill>
                  <a:srgbClr val="FFFF00"/>
                </a:solidFill>
                <a:latin typeface="Arial"/>
                <a:cs typeface="Arial"/>
              </a:rPr>
              <a:t>ةصقانلا</a:t>
            </a:r>
            <a:r>
              <a:rPr dirty="0" sz="3600" spc="-60" b="1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dirty="0" sz="3600" spc="-415" b="1">
                <a:solidFill>
                  <a:srgbClr val="FFFF00"/>
                </a:solidFill>
                <a:latin typeface="Arial"/>
                <a:cs typeface="Arial"/>
              </a:rPr>
              <a:t>لاعفلأا</a:t>
            </a:r>
            <a:endParaRPr sz="3600">
              <a:latin typeface="Arial"/>
              <a:cs typeface="Arial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4340352" y="6321552"/>
            <a:ext cx="1296797" cy="382371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4462271" y="6406896"/>
            <a:ext cx="1043749" cy="248297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/>
          <p:nvPr/>
        </p:nvSpPr>
        <p:spPr>
          <a:xfrm>
            <a:off x="4267200" y="6248400"/>
            <a:ext cx="1295400" cy="381000"/>
          </a:xfrm>
          <a:custGeom>
            <a:avLst/>
            <a:gdLst/>
            <a:ahLst/>
            <a:cxnLst/>
            <a:rect l="l" t="t" r="r" b="b"/>
            <a:pathLst>
              <a:path w="1295400" h="381000">
                <a:moveTo>
                  <a:pt x="1295400" y="0"/>
                </a:moveTo>
                <a:lnTo>
                  <a:pt x="0" y="0"/>
                </a:lnTo>
                <a:lnTo>
                  <a:pt x="0" y="381000"/>
                </a:lnTo>
                <a:lnTo>
                  <a:pt x="1295400" y="381000"/>
                </a:lnTo>
                <a:lnTo>
                  <a:pt x="1295400" y="333375"/>
                </a:lnTo>
                <a:lnTo>
                  <a:pt x="540512" y="333375"/>
                </a:lnTo>
                <a:lnTo>
                  <a:pt x="540512" y="190500"/>
                </a:lnTo>
                <a:lnTo>
                  <a:pt x="504825" y="190500"/>
                </a:lnTo>
                <a:lnTo>
                  <a:pt x="647700" y="47625"/>
                </a:lnTo>
                <a:lnTo>
                  <a:pt x="1295400" y="47625"/>
                </a:lnTo>
                <a:lnTo>
                  <a:pt x="1295400" y="0"/>
                </a:lnTo>
                <a:close/>
              </a:path>
              <a:path w="1295400" h="381000">
                <a:moveTo>
                  <a:pt x="1295400" y="65481"/>
                </a:moveTo>
                <a:lnTo>
                  <a:pt x="736980" y="65481"/>
                </a:lnTo>
                <a:lnTo>
                  <a:pt x="736980" y="136918"/>
                </a:lnTo>
                <a:lnTo>
                  <a:pt x="790575" y="190500"/>
                </a:lnTo>
                <a:lnTo>
                  <a:pt x="754888" y="190500"/>
                </a:lnTo>
                <a:lnTo>
                  <a:pt x="754888" y="333375"/>
                </a:lnTo>
                <a:lnTo>
                  <a:pt x="1295400" y="333375"/>
                </a:lnTo>
                <a:lnTo>
                  <a:pt x="1295400" y="65481"/>
                </a:lnTo>
                <a:close/>
              </a:path>
              <a:path w="1295400" h="381000">
                <a:moveTo>
                  <a:pt x="1295400" y="47625"/>
                </a:moveTo>
                <a:lnTo>
                  <a:pt x="647700" y="47625"/>
                </a:lnTo>
                <a:lnTo>
                  <a:pt x="701294" y="101206"/>
                </a:lnTo>
                <a:lnTo>
                  <a:pt x="701294" y="65481"/>
                </a:lnTo>
                <a:lnTo>
                  <a:pt x="1295400" y="65481"/>
                </a:lnTo>
                <a:lnTo>
                  <a:pt x="12954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/>
          <p:nvPr/>
        </p:nvSpPr>
        <p:spPr>
          <a:xfrm>
            <a:off x="4807711" y="6313881"/>
            <a:ext cx="214629" cy="267970"/>
          </a:xfrm>
          <a:custGeom>
            <a:avLst/>
            <a:gdLst/>
            <a:ahLst/>
            <a:cxnLst/>
            <a:rect l="l" t="t" r="r" b="b"/>
            <a:pathLst>
              <a:path w="214629" h="267970">
                <a:moveTo>
                  <a:pt x="196468" y="0"/>
                </a:moveTo>
                <a:lnTo>
                  <a:pt x="160782" y="0"/>
                </a:lnTo>
                <a:lnTo>
                  <a:pt x="160782" y="35725"/>
                </a:lnTo>
                <a:lnTo>
                  <a:pt x="196468" y="71437"/>
                </a:lnTo>
                <a:lnTo>
                  <a:pt x="196468" y="0"/>
                </a:lnTo>
                <a:close/>
              </a:path>
              <a:path w="214629" h="267970">
                <a:moveTo>
                  <a:pt x="214375" y="125018"/>
                </a:moveTo>
                <a:lnTo>
                  <a:pt x="0" y="125018"/>
                </a:lnTo>
                <a:lnTo>
                  <a:pt x="0" y="267893"/>
                </a:lnTo>
                <a:lnTo>
                  <a:pt x="89280" y="267893"/>
                </a:lnTo>
                <a:lnTo>
                  <a:pt x="89280" y="196456"/>
                </a:lnTo>
                <a:lnTo>
                  <a:pt x="214375" y="196456"/>
                </a:lnTo>
                <a:lnTo>
                  <a:pt x="214375" y="125018"/>
                </a:lnTo>
                <a:close/>
              </a:path>
              <a:path w="214629" h="267970">
                <a:moveTo>
                  <a:pt x="214375" y="196456"/>
                </a:moveTo>
                <a:lnTo>
                  <a:pt x="125095" y="196456"/>
                </a:lnTo>
                <a:lnTo>
                  <a:pt x="125095" y="267893"/>
                </a:lnTo>
                <a:lnTo>
                  <a:pt x="214375" y="267893"/>
                </a:lnTo>
                <a:lnTo>
                  <a:pt x="214375" y="196456"/>
                </a:lnTo>
                <a:close/>
              </a:path>
            </a:pathLst>
          </a:custGeom>
          <a:solidFill>
            <a:srgbClr val="00007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/>
          <p:nvPr/>
        </p:nvSpPr>
        <p:spPr>
          <a:xfrm>
            <a:off x="47720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142875" y="0"/>
                </a:moveTo>
                <a:lnTo>
                  <a:pt x="0" y="142875"/>
                </a:lnTo>
                <a:lnTo>
                  <a:pt x="285750" y="142875"/>
                </a:lnTo>
                <a:lnTo>
                  <a:pt x="142875" y="0"/>
                </a:lnTo>
                <a:close/>
              </a:path>
              <a:path w="285750" h="285750">
                <a:moveTo>
                  <a:pt x="160782" y="214312"/>
                </a:moveTo>
                <a:lnTo>
                  <a:pt x="124967" y="214312"/>
                </a:lnTo>
                <a:lnTo>
                  <a:pt x="124967" y="285750"/>
                </a:lnTo>
                <a:lnTo>
                  <a:pt x="160782" y="285750"/>
                </a:lnTo>
                <a:lnTo>
                  <a:pt x="160782" y="214312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7" name="object 17"/>
          <p:cNvSpPr txBox="1"/>
          <p:nvPr/>
        </p:nvSpPr>
        <p:spPr>
          <a:xfrm>
            <a:off x="4448683" y="6357620"/>
            <a:ext cx="927100" cy="164465"/>
          </a:xfrm>
          <a:prstGeom prst="rect">
            <a:avLst/>
          </a:prstGeom>
        </p:spPr>
        <p:txBody>
          <a:bodyPr wrap="square" lIns="0" tIns="139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900" spc="-195">
                <a:solidFill>
                  <a:srgbClr val="FFFFFF"/>
                </a:solidFill>
                <a:latin typeface="Arial"/>
                <a:cs typeface="Arial"/>
              </a:rPr>
              <a:t>ةيسيئرلا </a:t>
            </a:r>
            <a:r>
              <a:rPr dirty="0" sz="900" spc="-110">
                <a:solidFill>
                  <a:srgbClr val="FFFFFF"/>
                </a:solidFill>
                <a:latin typeface="Arial"/>
                <a:cs typeface="Arial"/>
              </a:rPr>
              <a:t>ةمئاقلا </a:t>
            </a:r>
            <a:r>
              <a:rPr dirty="0" sz="900" spc="-105">
                <a:solidFill>
                  <a:srgbClr val="FFFFFF"/>
                </a:solidFill>
                <a:latin typeface="Arial"/>
                <a:cs typeface="Arial"/>
              </a:rPr>
              <a:t>ىلإ</a:t>
            </a:r>
            <a:r>
              <a:rPr dirty="0" sz="900" spc="-7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900" spc="-5">
                <a:solidFill>
                  <a:srgbClr val="FFFFFF"/>
                </a:solidFill>
                <a:latin typeface="Arial"/>
                <a:cs typeface="Arial"/>
              </a:rPr>
              <a:t>ةدوع</a:t>
            </a:r>
            <a:endParaRPr sz="900">
              <a:latin typeface="Arial"/>
              <a:cs typeface="Arial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3730752" y="6321552"/>
            <a:ext cx="458571" cy="382371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9" name="object 19"/>
          <p:cNvSpPr/>
          <p:nvPr/>
        </p:nvSpPr>
        <p:spPr>
          <a:xfrm>
            <a:off x="3770376" y="6406896"/>
            <a:ext cx="373227" cy="248297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0" name="object 20"/>
          <p:cNvSpPr/>
          <p:nvPr/>
        </p:nvSpPr>
        <p:spPr>
          <a:xfrm>
            <a:off x="3657600" y="6248400"/>
            <a:ext cx="457200" cy="381000"/>
          </a:xfrm>
          <a:custGeom>
            <a:avLst/>
            <a:gdLst/>
            <a:ahLst/>
            <a:cxnLst/>
            <a:rect l="l" t="t" r="r" b="b"/>
            <a:pathLst>
              <a:path w="457200" h="381000">
                <a:moveTo>
                  <a:pt x="457200" y="0"/>
                </a:moveTo>
                <a:lnTo>
                  <a:pt x="0" y="0"/>
                </a:lnTo>
                <a:lnTo>
                  <a:pt x="0" y="381000"/>
                </a:lnTo>
                <a:lnTo>
                  <a:pt x="457200" y="381000"/>
                </a:lnTo>
                <a:lnTo>
                  <a:pt x="457200" y="333375"/>
                </a:lnTo>
                <a:lnTo>
                  <a:pt x="371475" y="333375"/>
                </a:lnTo>
                <a:lnTo>
                  <a:pt x="85725" y="190500"/>
                </a:lnTo>
                <a:lnTo>
                  <a:pt x="371475" y="47625"/>
                </a:lnTo>
                <a:lnTo>
                  <a:pt x="457200" y="47625"/>
                </a:lnTo>
                <a:lnTo>
                  <a:pt x="457200" y="0"/>
                </a:lnTo>
                <a:close/>
              </a:path>
              <a:path w="457200" h="381000">
                <a:moveTo>
                  <a:pt x="457200" y="47625"/>
                </a:moveTo>
                <a:lnTo>
                  <a:pt x="371475" y="47625"/>
                </a:lnTo>
                <a:lnTo>
                  <a:pt x="371475" y="333375"/>
                </a:lnTo>
                <a:lnTo>
                  <a:pt x="457200" y="333375"/>
                </a:lnTo>
                <a:lnTo>
                  <a:pt x="4572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1" name="object 21"/>
          <p:cNvSpPr/>
          <p:nvPr/>
        </p:nvSpPr>
        <p:spPr>
          <a:xfrm>
            <a:off x="37433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285750" y="0"/>
                </a:moveTo>
                <a:lnTo>
                  <a:pt x="0" y="142875"/>
                </a:lnTo>
                <a:lnTo>
                  <a:pt x="285750" y="285750"/>
                </a:lnTo>
                <a:lnTo>
                  <a:pt x="285750" y="0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2" name="object 22"/>
          <p:cNvSpPr txBox="1"/>
          <p:nvPr/>
        </p:nvSpPr>
        <p:spPr>
          <a:xfrm>
            <a:off x="3756405" y="6357620"/>
            <a:ext cx="257175" cy="164465"/>
          </a:xfrm>
          <a:prstGeom prst="rect">
            <a:avLst/>
          </a:prstGeom>
        </p:spPr>
        <p:txBody>
          <a:bodyPr wrap="square" lIns="0" tIns="139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900" spc="-190">
                <a:solidFill>
                  <a:srgbClr val="FFFFFF"/>
                </a:solidFill>
                <a:latin typeface="Arial"/>
                <a:cs typeface="Arial"/>
              </a:rPr>
              <a:t>ق</a:t>
            </a:r>
            <a:r>
              <a:rPr dirty="0" sz="900" spc="-240">
                <a:solidFill>
                  <a:srgbClr val="FFFFFF"/>
                </a:solidFill>
                <a:latin typeface="Arial"/>
                <a:cs typeface="Arial"/>
              </a:rPr>
              <a:t>ب</a:t>
            </a:r>
            <a:r>
              <a:rPr dirty="0" sz="900" spc="25">
                <a:solidFill>
                  <a:srgbClr val="FFFFFF"/>
                </a:solidFill>
                <a:latin typeface="Arial"/>
                <a:cs typeface="Arial"/>
              </a:rPr>
              <a:t>ا</a:t>
            </a:r>
            <a:r>
              <a:rPr dirty="0" sz="900" spc="-175">
                <a:solidFill>
                  <a:srgbClr val="FFFFFF"/>
                </a:solidFill>
                <a:latin typeface="Arial"/>
                <a:cs typeface="Arial"/>
              </a:rPr>
              <a:t>سلا</a:t>
            </a:r>
            <a:endParaRPr sz="900">
              <a:latin typeface="Arial"/>
              <a:cs typeface="Arial"/>
            </a:endParaRPr>
          </a:p>
        </p:txBody>
      </p:sp>
      <p:sp>
        <p:nvSpPr>
          <p:cNvPr id="23" name="object 23"/>
          <p:cNvSpPr/>
          <p:nvPr/>
        </p:nvSpPr>
        <p:spPr>
          <a:xfrm>
            <a:off x="2667000" y="1966976"/>
            <a:ext cx="0" cy="3792854"/>
          </a:xfrm>
          <a:custGeom>
            <a:avLst/>
            <a:gdLst/>
            <a:ahLst/>
            <a:cxnLst/>
            <a:rect l="l" t="t" r="r" b="b"/>
            <a:pathLst>
              <a:path w="0" h="3792854">
                <a:moveTo>
                  <a:pt x="0" y="0"/>
                </a:moveTo>
                <a:lnTo>
                  <a:pt x="0" y="3792791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4" name="object 24"/>
          <p:cNvSpPr/>
          <p:nvPr/>
        </p:nvSpPr>
        <p:spPr>
          <a:xfrm>
            <a:off x="4038600" y="1966976"/>
            <a:ext cx="0" cy="3792854"/>
          </a:xfrm>
          <a:custGeom>
            <a:avLst/>
            <a:gdLst/>
            <a:ahLst/>
            <a:cxnLst/>
            <a:rect l="l" t="t" r="r" b="b"/>
            <a:pathLst>
              <a:path w="0" h="3792854">
                <a:moveTo>
                  <a:pt x="0" y="0"/>
                </a:moveTo>
                <a:lnTo>
                  <a:pt x="0" y="3792791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5" name="object 25"/>
          <p:cNvSpPr/>
          <p:nvPr/>
        </p:nvSpPr>
        <p:spPr>
          <a:xfrm>
            <a:off x="5486400" y="1966976"/>
            <a:ext cx="0" cy="3792854"/>
          </a:xfrm>
          <a:custGeom>
            <a:avLst/>
            <a:gdLst/>
            <a:ahLst/>
            <a:cxnLst/>
            <a:rect l="l" t="t" r="r" b="b"/>
            <a:pathLst>
              <a:path w="0" h="3792854">
                <a:moveTo>
                  <a:pt x="0" y="0"/>
                </a:moveTo>
                <a:lnTo>
                  <a:pt x="0" y="3792791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6" name="object 26"/>
          <p:cNvSpPr/>
          <p:nvPr/>
        </p:nvSpPr>
        <p:spPr>
          <a:xfrm>
            <a:off x="6934200" y="2584450"/>
            <a:ext cx="0" cy="3175635"/>
          </a:xfrm>
          <a:custGeom>
            <a:avLst/>
            <a:gdLst/>
            <a:ahLst/>
            <a:cxnLst/>
            <a:rect l="l" t="t" r="r" b="b"/>
            <a:pathLst>
              <a:path w="0" h="3175635">
                <a:moveTo>
                  <a:pt x="0" y="0"/>
                </a:moveTo>
                <a:lnTo>
                  <a:pt x="0" y="3175317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7" name="object 27"/>
          <p:cNvSpPr/>
          <p:nvPr/>
        </p:nvSpPr>
        <p:spPr>
          <a:xfrm>
            <a:off x="5480050" y="2590800"/>
            <a:ext cx="3068955" cy="0"/>
          </a:xfrm>
          <a:custGeom>
            <a:avLst/>
            <a:gdLst/>
            <a:ahLst/>
            <a:cxnLst/>
            <a:rect l="l" t="t" r="r" b="b"/>
            <a:pathLst>
              <a:path w="3068954" h="0">
                <a:moveTo>
                  <a:pt x="0" y="0"/>
                </a:moveTo>
                <a:lnTo>
                  <a:pt x="3068574" y="0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8" name="object 28"/>
          <p:cNvSpPr/>
          <p:nvPr/>
        </p:nvSpPr>
        <p:spPr>
          <a:xfrm>
            <a:off x="1204912" y="2971800"/>
            <a:ext cx="7343775" cy="0"/>
          </a:xfrm>
          <a:custGeom>
            <a:avLst/>
            <a:gdLst/>
            <a:ahLst/>
            <a:cxnLst/>
            <a:rect l="l" t="t" r="r" b="b"/>
            <a:pathLst>
              <a:path w="7343775" h="0">
                <a:moveTo>
                  <a:pt x="0" y="0"/>
                </a:moveTo>
                <a:lnTo>
                  <a:pt x="7343711" y="0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9" name="object 29"/>
          <p:cNvSpPr/>
          <p:nvPr/>
        </p:nvSpPr>
        <p:spPr>
          <a:xfrm>
            <a:off x="1204912" y="3505200"/>
            <a:ext cx="7343775" cy="0"/>
          </a:xfrm>
          <a:custGeom>
            <a:avLst/>
            <a:gdLst/>
            <a:ahLst/>
            <a:cxnLst/>
            <a:rect l="l" t="t" r="r" b="b"/>
            <a:pathLst>
              <a:path w="7343775" h="0">
                <a:moveTo>
                  <a:pt x="0" y="0"/>
                </a:moveTo>
                <a:lnTo>
                  <a:pt x="7343711" y="0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0" name="object 30"/>
          <p:cNvSpPr/>
          <p:nvPr/>
        </p:nvSpPr>
        <p:spPr>
          <a:xfrm>
            <a:off x="1204912" y="4038600"/>
            <a:ext cx="7343775" cy="0"/>
          </a:xfrm>
          <a:custGeom>
            <a:avLst/>
            <a:gdLst/>
            <a:ahLst/>
            <a:cxnLst/>
            <a:rect l="l" t="t" r="r" b="b"/>
            <a:pathLst>
              <a:path w="7343775" h="0">
                <a:moveTo>
                  <a:pt x="0" y="0"/>
                </a:moveTo>
                <a:lnTo>
                  <a:pt x="7343711" y="0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1" name="object 31"/>
          <p:cNvSpPr/>
          <p:nvPr/>
        </p:nvSpPr>
        <p:spPr>
          <a:xfrm>
            <a:off x="1204912" y="4678679"/>
            <a:ext cx="7343775" cy="0"/>
          </a:xfrm>
          <a:custGeom>
            <a:avLst/>
            <a:gdLst/>
            <a:ahLst/>
            <a:cxnLst/>
            <a:rect l="l" t="t" r="r" b="b"/>
            <a:pathLst>
              <a:path w="7343775" h="0">
                <a:moveTo>
                  <a:pt x="0" y="0"/>
                </a:moveTo>
                <a:lnTo>
                  <a:pt x="7343711" y="0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2" name="object 32"/>
          <p:cNvSpPr/>
          <p:nvPr/>
        </p:nvSpPr>
        <p:spPr>
          <a:xfrm>
            <a:off x="1204912" y="5212079"/>
            <a:ext cx="7343775" cy="0"/>
          </a:xfrm>
          <a:custGeom>
            <a:avLst/>
            <a:gdLst/>
            <a:ahLst/>
            <a:cxnLst/>
            <a:rect l="l" t="t" r="r" b="b"/>
            <a:pathLst>
              <a:path w="7343775" h="0">
                <a:moveTo>
                  <a:pt x="0" y="0"/>
                </a:moveTo>
                <a:lnTo>
                  <a:pt x="7343711" y="0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3" name="object 33"/>
          <p:cNvSpPr/>
          <p:nvPr/>
        </p:nvSpPr>
        <p:spPr>
          <a:xfrm>
            <a:off x="1219200" y="1966976"/>
            <a:ext cx="0" cy="3792854"/>
          </a:xfrm>
          <a:custGeom>
            <a:avLst/>
            <a:gdLst/>
            <a:ahLst/>
            <a:cxnLst/>
            <a:rect l="l" t="t" r="r" b="b"/>
            <a:pathLst>
              <a:path w="0" h="3792854">
                <a:moveTo>
                  <a:pt x="0" y="0"/>
                </a:moveTo>
                <a:lnTo>
                  <a:pt x="0" y="3792791"/>
                </a:lnTo>
              </a:path>
            </a:pathLst>
          </a:custGeom>
          <a:ln w="285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4" name="object 34"/>
          <p:cNvSpPr/>
          <p:nvPr/>
        </p:nvSpPr>
        <p:spPr>
          <a:xfrm>
            <a:off x="8534400" y="1966976"/>
            <a:ext cx="0" cy="3792854"/>
          </a:xfrm>
          <a:custGeom>
            <a:avLst/>
            <a:gdLst/>
            <a:ahLst/>
            <a:cxnLst/>
            <a:rect l="l" t="t" r="r" b="b"/>
            <a:pathLst>
              <a:path w="0" h="3792854">
                <a:moveTo>
                  <a:pt x="0" y="0"/>
                </a:moveTo>
                <a:lnTo>
                  <a:pt x="0" y="3792791"/>
                </a:lnTo>
              </a:path>
            </a:pathLst>
          </a:custGeom>
          <a:ln w="285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5" name="object 35"/>
          <p:cNvSpPr/>
          <p:nvPr/>
        </p:nvSpPr>
        <p:spPr>
          <a:xfrm>
            <a:off x="1204912" y="1981200"/>
            <a:ext cx="7343775" cy="0"/>
          </a:xfrm>
          <a:custGeom>
            <a:avLst/>
            <a:gdLst/>
            <a:ahLst/>
            <a:cxnLst/>
            <a:rect l="l" t="t" r="r" b="b"/>
            <a:pathLst>
              <a:path w="7343775" h="0">
                <a:moveTo>
                  <a:pt x="0" y="0"/>
                </a:moveTo>
                <a:lnTo>
                  <a:pt x="7343711" y="0"/>
                </a:lnTo>
              </a:path>
            </a:pathLst>
          </a:custGeom>
          <a:ln w="285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6" name="object 36"/>
          <p:cNvSpPr/>
          <p:nvPr/>
        </p:nvSpPr>
        <p:spPr>
          <a:xfrm>
            <a:off x="1204912" y="5745479"/>
            <a:ext cx="7343775" cy="0"/>
          </a:xfrm>
          <a:custGeom>
            <a:avLst/>
            <a:gdLst/>
            <a:ahLst/>
            <a:cxnLst/>
            <a:rect l="l" t="t" r="r" b="b"/>
            <a:pathLst>
              <a:path w="7343775" h="0">
                <a:moveTo>
                  <a:pt x="0" y="0"/>
                </a:moveTo>
                <a:lnTo>
                  <a:pt x="7343711" y="0"/>
                </a:lnTo>
              </a:path>
            </a:pathLst>
          </a:custGeom>
          <a:ln w="285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7" name="object 37"/>
          <p:cNvSpPr/>
          <p:nvPr/>
        </p:nvSpPr>
        <p:spPr>
          <a:xfrm>
            <a:off x="1328927" y="1962873"/>
            <a:ext cx="1241869" cy="406692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8" name="object 38"/>
          <p:cNvSpPr/>
          <p:nvPr/>
        </p:nvSpPr>
        <p:spPr>
          <a:xfrm>
            <a:off x="1676400" y="2218905"/>
            <a:ext cx="540804" cy="406692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9" name="object 39"/>
          <p:cNvSpPr txBox="1"/>
          <p:nvPr/>
        </p:nvSpPr>
        <p:spPr>
          <a:xfrm>
            <a:off x="1433322" y="1973569"/>
            <a:ext cx="1022985" cy="532765"/>
          </a:xfrm>
          <a:prstGeom prst="rect">
            <a:avLst/>
          </a:prstGeom>
        </p:spPr>
        <p:txBody>
          <a:bodyPr wrap="square" lIns="0" tIns="53340" rIns="0" bIns="0" rtlCol="0" vert="horz">
            <a:spAutoFit/>
          </a:bodyPr>
          <a:lstStyle/>
          <a:p>
            <a:pPr algn="ctr">
              <a:lnSpc>
                <a:spcPct val="100000"/>
              </a:lnSpc>
              <a:spcBef>
                <a:spcPts val="420"/>
              </a:spcBef>
            </a:pPr>
            <a:r>
              <a:rPr dirty="0" sz="1400" spc="105" b="1">
                <a:solidFill>
                  <a:srgbClr val="CC3300"/>
                </a:solidFill>
                <a:latin typeface="Calibri"/>
                <a:cs typeface="Calibri"/>
              </a:rPr>
              <a:t>A</a:t>
            </a:r>
            <a:r>
              <a:rPr dirty="0" sz="1400" spc="85" b="1">
                <a:solidFill>
                  <a:srgbClr val="CC3300"/>
                </a:solidFill>
                <a:latin typeface="Calibri"/>
                <a:cs typeface="Calibri"/>
              </a:rPr>
              <a:t>ff</a:t>
            </a:r>
            <a:r>
              <a:rPr dirty="0" sz="1400" spc="85" b="1">
                <a:solidFill>
                  <a:srgbClr val="CC3300"/>
                </a:solidFill>
                <a:latin typeface="Calibri"/>
                <a:cs typeface="Calibri"/>
              </a:rPr>
              <a:t>i</a:t>
            </a:r>
            <a:r>
              <a:rPr dirty="0" sz="1400" spc="100" b="1">
                <a:solidFill>
                  <a:srgbClr val="CC3300"/>
                </a:solidFill>
                <a:latin typeface="Calibri"/>
                <a:cs typeface="Calibri"/>
              </a:rPr>
              <a:t>r</a:t>
            </a:r>
            <a:r>
              <a:rPr dirty="0" sz="1400" spc="180" b="1">
                <a:solidFill>
                  <a:srgbClr val="CC3300"/>
                </a:solidFill>
                <a:latin typeface="Calibri"/>
                <a:cs typeface="Calibri"/>
              </a:rPr>
              <a:t>m</a:t>
            </a:r>
            <a:r>
              <a:rPr dirty="0" sz="1400" spc="140" b="1">
                <a:solidFill>
                  <a:srgbClr val="CC3300"/>
                </a:solidFill>
                <a:latin typeface="Calibri"/>
                <a:cs typeface="Calibri"/>
              </a:rPr>
              <a:t>a</a:t>
            </a:r>
            <a:r>
              <a:rPr dirty="0" sz="1400" spc="100" b="1">
                <a:solidFill>
                  <a:srgbClr val="CC3300"/>
                </a:solidFill>
                <a:latin typeface="Calibri"/>
                <a:cs typeface="Calibri"/>
              </a:rPr>
              <a:t>t</a:t>
            </a:r>
            <a:r>
              <a:rPr dirty="0" sz="1400" spc="75" b="1">
                <a:solidFill>
                  <a:srgbClr val="CC3300"/>
                </a:solidFill>
                <a:latin typeface="Calibri"/>
                <a:cs typeface="Calibri"/>
              </a:rPr>
              <a:t>i</a:t>
            </a:r>
            <a:r>
              <a:rPr dirty="0" sz="1400" spc="145" b="1">
                <a:solidFill>
                  <a:srgbClr val="CC3300"/>
                </a:solidFill>
                <a:latin typeface="Calibri"/>
                <a:cs typeface="Calibri"/>
              </a:rPr>
              <a:t>v</a:t>
            </a:r>
            <a:r>
              <a:rPr dirty="0" sz="1400" spc="120" b="1">
                <a:solidFill>
                  <a:srgbClr val="CC3300"/>
                </a:solidFill>
                <a:latin typeface="Calibri"/>
                <a:cs typeface="Calibri"/>
              </a:rPr>
              <a:t>e</a:t>
            </a:r>
            <a:endParaRPr sz="1400">
              <a:latin typeface="Calibri"/>
              <a:cs typeface="Calibri"/>
            </a:endParaRPr>
          </a:p>
          <a:p>
            <a:pPr algn="ctr" marR="635">
              <a:lnSpc>
                <a:spcPct val="100000"/>
              </a:lnSpc>
              <a:spcBef>
                <a:spcPts val="315"/>
              </a:spcBef>
            </a:pPr>
            <a:r>
              <a:rPr dirty="0" sz="1400" spc="-210" b="1">
                <a:solidFill>
                  <a:srgbClr val="CC3300"/>
                </a:solidFill>
                <a:latin typeface="Arial"/>
                <a:cs typeface="Arial"/>
              </a:rPr>
              <a:t>تابثإ</a:t>
            </a:r>
            <a:endParaRPr sz="1400">
              <a:latin typeface="Arial"/>
              <a:cs typeface="Arial"/>
            </a:endParaRPr>
          </a:p>
        </p:txBody>
      </p:sp>
      <p:sp>
        <p:nvSpPr>
          <p:cNvPr id="40" name="object 40"/>
          <p:cNvSpPr/>
          <p:nvPr/>
        </p:nvSpPr>
        <p:spPr>
          <a:xfrm>
            <a:off x="2837688" y="1962873"/>
            <a:ext cx="1040714" cy="406692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1" name="object 41"/>
          <p:cNvSpPr/>
          <p:nvPr/>
        </p:nvSpPr>
        <p:spPr>
          <a:xfrm>
            <a:off x="3130295" y="2218905"/>
            <a:ext cx="452437" cy="406692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2" name="object 42"/>
          <p:cNvSpPr txBox="1"/>
          <p:nvPr/>
        </p:nvSpPr>
        <p:spPr>
          <a:xfrm>
            <a:off x="2942589" y="1973569"/>
            <a:ext cx="821690" cy="532765"/>
          </a:xfrm>
          <a:prstGeom prst="rect">
            <a:avLst/>
          </a:prstGeom>
        </p:spPr>
        <p:txBody>
          <a:bodyPr wrap="square" lIns="0" tIns="53340" rIns="0" bIns="0" rtlCol="0" vert="horz">
            <a:spAutoFit/>
          </a:bodyPr>
          <a:lstStyle/>
          <a:p>
            <a:pPr algn="ctr">
              <a:lnSpc>
                <a:spcPct val="100000"/>
              </a:lnSpc>
              <a:spcBef>
                <a:spcPts val="420"/>
              </a:spcBef>
            </a:pPr>
            <a:r>
              <a:rPr dirty="0" sz="1400" spc="130" b="1">
                <a:solidFill>
                  <a:srgbClr val="CC3300"/>
                </a:solidFill>
                <a:latin typeface="Calibri"/>
                <a:cs typeface="Calibri"/>
              </a:rPr>
              <a:t>Negative</a:t>
            </a:r>
            <a:endParaRPr sz="140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  <a:spcBef>
                <a:spcPts val="315"/>
              </a:spcBef>
            </a:pPr>
            <a:r>
              <a:rPr dirty="0" sz="1400" spc="-370" b="1">
                <a:solidFill>
                  <a:srgbClr val="CC3300"/>
                </a:solidFill>
                <a:latin typeface="Arial"/>
                <a:cs typeface="Arial"/>
              </a:rPr>
              <a:t>يفن</a:t>
            </a:r>
            <a:endParaRPr sz="1400">
              <a:latin typeface="Arial"/>
              <a:cs typeface="Arial"/>
            </a:endParaRPr>
          </a:p>
        </p:txBody>
      </p:sp>
      <p:sp>
        <p:nvSpPr>
          <p:cNvPr id="43" name="object 43"/>
          <p:cNvSpPr/>
          <p:nvPr/>
        </p:nvSpPr>
        <p:spPr>
          <a:xfrm>
            <a:off x="4248911" y="1962873"/>
            <a:ext cx="1040714" cy="406692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4" name="object 44"/>
          <p:cNvSpPr/>
          <p:nvPr/>
        </p:nvSpPr>
        <p:spPr>
          <a:xfrm>
            <a:off x="4495800" y="2218905"/>
            <a:ext cx="540804" cy="406692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5" name="object 45"/>
          <p:cNvSpPr txBox="1"/>
          <p:nvPr/>
        </p:nvSpPr>
        <p:spPr>
          <a:xfrm>
            <a:off x="4354195" y="1973569"/>
            <a:ext cx="821055" cy="532765"/>
          </a:xfrm>
          <a:prstGeom prst="rect">
            <a:avLst/>
          </a:prstGeom>
        </p:spPr>
        <p:txBody>
          <a:bodyPr wrap="square" lIns="0" tIns="53340" rIns="0" bIns="0" rtlCol="0" vert="horz">
            <a:spAutoFit/>
          </a:bodyPr>
          <a:lstStyle/>
          <a:p>
            <a:pPr algn="ctr">
              <a:lnSpc>
                <a:spcPct val="100000"/>
              </a:lnSpc>
              <a:spcBef>
                <a:spcPts val="420"/>
              </a:spcBef>
            </a:pPr>
            <a:r>
              <a:rPr dirty="0" sz="1400" spc="114" b="1">
                <a:solidFill>
                  <a:srgbClr val="CC3300"/>
                </a:solidFill>
                <a:latin typeface="Calibri"/>
                <a:cs typeface="Calibri"/>
              </a:rPr>
              <a:t>Q</a:t>
            </a:r>
            <a:r>
              <a:rPr dirty="0" sz="1400" spc="135" b="1">
                <a:solidFill>
                  <a:srgbClr val="CC3300"/>
                </a:solidFill>
                <a:latin typeface="Calibri"/>
                <a:cs typeface="Calibri"/>
              </a:rPr>
              <a:t>u</a:t>
            </a:r>
            <a:r>
              <a:rPr dirty="0" sz="1400" spc="105" b="1">
                <a:solidFill>
                  <a:srgbClr val="CC3300"/>
                </a:solidFill>
                <a:latin typeface="Calibri"/>
                <a:cs typeface="Calibri"/>
              </a:rPr>
              <a:t>e</a:t>
            </a:r>
            <a:r>
              <a:rPr dirty="0" sz="1400" spc="120" b="1">
                <a:solidFill>
                  <a:srgbClr val="CC3300"/>
                </a:solidFill>
                <a:latin typeface="Calibri"/>
                <a:cs typeface="Calibri"/>
              </a:rPr>
              <a:t>st</a:t>
            </a:r>
            <a:r>
              <a:rPr dirty="0" sz="1400" spc="85" b="1">
                <a:solidFill>
                  <a:srgbClr val="CC3300"/>
                </a:solidFill>
                <a:latin typeface="Calibri"/>
                <a:cs typeface="Calibri"/>
              </a:rPr>
              <a:t>i</a:t>
            </a:r>
            <a:r>
              <a:rPr dirty="0" sz="1400" spc="114" b="1">
                <a:solidFill>
                  <a:srgbClr val="CC3300"/>
                </a:solidFill>
                <a:latin typeface="Calibri"/>
                <a:cs typeface="Calibri"/>
              </a:rPr>
              <a:t>on</a:t>
            </a:r>
            <a:endParaRPr sz="140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  <a:spcBef>
                <a:spcPts val="315"/>
              </a:spcBef>
            </a:pPr>
            <a:r>
              <a:rPr dirty="0" sz="1400" spc="-204" b="1">
                <a:solidFill>
                  <a:srgbClr val="CC3300"/>
                </a:solidFill>
                <a:latin typeface="Arial"/>
                <a:cs typeface="Arial"/>
              </a:rPr>
              <a:t>تابثإ</a:t>
            </a:r>
            <a:endParaRPr sz="1400">
              <a:latin typeface="Arial"/>
              <a:cs typeface="Arial"/>
            </a:endParaRPr>
          </a:p>
        </p:txBody>
      </p:sp>
      <p:sp>
        <p:nvSpPr>
          <p:cNvPr id="46" name="object 46"/>
          <p:cNvSpPr/>
          <p:nvPr/>
        </p:nvSpPr>
        <p:spPr>
          <a:xfrm>
            <a:off x="6245352" y="1962873"/>
            <a:ext cx="1543684" cy="406692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7" name="object 47"/>
          <p:cNvSpPr/>
          <p:nvPr/>
        </p:nvSpPr>
        <p:spPr>
          <a:xfrm>
            <a:off x="6434328" y="2218905"/>
            <a:ext cx="1159560" cy="406692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8" name="object 48"/>
          <p:cNvSpPr txBox="1"/>
          <p:nvPr/>
        </p:nvSpPr>
        <p:spPr>
          <a:xfrm>
            <a:off x="6351270" y="1973569"/>
            <a:ext cx="1323340" cy="532765"/>
          </a:xfrm>
          <a:prstGeom prst="rect">
            <a:avLst/>
          </a:prstGeom>
        </p:spPr>
        <p:txBody>
          <a:bodyPr wrap="square" lIns="0" tIns="53340" rIns="0" bIns="0" rtlCol="0" vert="horz">
            <a:spAutoFit/>
          </a:bodyPr>
          <a:lstStyle/>
          <a:p>
            <a:pPr algn="ctr">
              <a:lnSpc>
                <a:spcPct val="100000"/>
              </a:lnSpc>
              <a:spcBef>
                <a:spcPts val="420"/>
              </a:spcBef>
            </a:pPr>
            <a:r>
              <a:rPr dirty="0" sz="1400" spc="130" b="1">
                <a:solidFill>
                  <a:srgbClr val="CC3300"/>
                </a:solidFill>
                <a:latin typeface="Calibri"/>
                <a:cs typeface="Calibri"/>
              </a:rPr>
              <a:t>Short</a:t>
            </a:r>
            <a:r>
              <a:rPr dirty="0" sz="1400" spc="80" b="1">
                <a:solidFill>
                  <a:srgbClr val="CC3300"/>
                </a:solidFill>
                <a:latin typeface="Calibri"/>
                <a:cs typeface="Calibri"/>
              </a:rPr>
              <a:t> </a:t>
            </a:r>
            <a:r>
              <a:rPr dirty="0" sz="1400" spc="135" b="1">
                <a:solidFill>
                  <a:srgbClr val="CC3300"/>
                </a:solidFill>
                <a:latin typeface="Calibri"/>
                <a:cs typeface="Calibri"/>
              </a:rPr>
              <a:t>Answers</a:t>
            </a:r>
            <a:endParaRPr sz="140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  <a:spcBef>
                <a:spcPts val="315"/>
              </a:spcBef>
            </a:pPr>
            <a:r>
              <a:rPr dirty="0" sz="1400" spc="-165" b="1">
                <a:solidFill>
                  <a:srgbClr val="CC3300"/>
                </a:solidFill>
                <a:latin typeface="Arial"/>
                <a:cs typeface="Arial"/>
              </a:rPr>
              <a:t>ةرصتخم</a:t>
            </a:r>
            <a:r>
              <a:rPr dirty="0" sz="1400" spc="-50" b="1">
                <a:solidFill>
                  <a:srgbClr val="CC3300"/>
                </a:solidFill>
                <a:latin typeface="Arial"/>
                <a:cs typeface="Arial"/>
              </a:rPr>
              <a:t> </a:t>
            </a:r>
            <a:r>
              <a:rPr dirty="0" sz="1400" spc="-95" b="1">
                <a:solidFill>
                  <a:srgbClr val="CC3300"/>
                </a:solidFill>
                <a:latin typeface="Arial"/>
                <a:cs typeface="Arial"/>
              </a:rPr>
              <a:t>تاباجإ</a:t>
            </a:r>
            <a:endParaRPr sz="1400">
              <a:latin typeface="Arial"/>
              <a:cs typeface="Arial"/>
            </a:endParaRPr>
          </a:p>
        </p:txBody>
      </p:sp>
      <p:sp>
        <p:nvSpPr>
          <p:cNvPr id="49" name="object 49"/>
          <p:cNvSpPr/>
          <p:nvPr/>
        </p:nvSpPr>
        <p:spPr>
          <a:xfrm>
            <a:off x="5596128" y="2572473"/>
            <a:ext cx="1241869" cy="406692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0" name="object 50"/>
          <p:cNvSpPr/>
          <p:nvPr/>
        </p:nvSpPr>
        <p:spPr>
          <a:xfrm>
            <a:off x="7220711" y="2572473"/>
            <a:ext cx="1040714" cy="406692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1" name="object 51"/>
          <p:cNvSpPr/>
          <p:nvPr/>
        </p:nvSpPr>
        <p:spPr>
          <a:xfrm>
            <a:off x="1213103" y="2965742"/>
            <a:ext cx="312191" cy="345782"/>
          </a:xfrm>
          <a:prstGeom prst="rect">
            <a:avLst/>
          </a:prstGeom>
          <a:blipFill>
            <a:blip r:embed="rId2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2" name="object 52"/>
          <p:cNvSpPr/>
          <p:nvPr/>
        </p:nvSpPr>
        <p:spPr>
          <a:xfrm>
            <a:off x="1316736" y="2965742"/>
            <a:ext cx="443293" cy="345782"/>
          </a:xfrm>
          <a:prstGeom prst="rect">
            <a:avLst/>
          </a:prstGeom>
          <a:blipFill>
            <a:blip r:embed="rId2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3" name="object 53"/>
          <p:cNvSpPr/>
          <p:nvPr/>
        </p:nvSpPr>
        <p:spPr>
          <a:xfrm>
            <a:off x="1600200" y="2965742"/>
            <a:ext cx="553059" cy="345782"/>
          </a:xfrm>
          <a:prstGeom prst="rect">
            <a:avLst/>
          </a:prstGeom>
          <a:blipFill>
            <a:blip r:embed="rId2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4" name="object 54"/>
          <p:cNvSpPr txBox="1"/>
          <p:nvPr/>
        </p:nvSpPr>
        <p:spPr>
          <a:xfrm>
            <a:off x="1298575" y="3006344"/>
            <a:ext cx="757555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145">
                <a:solidFill>
                  <a:srgbClr val="FFFFFF"/>
                </a:solidFill>
                <a:latin typeface="Calibri"/>
                <a:cs typeface="Calibri"/>
              </a:rPr>
              <a:t>I </a:t>
            </a:r>
            <a:r>
              <a:rPr dirty="0" sz="1200" spc="40">
                <a:solidFill>
                  <a:srgbClr val="FFFF00"/>
                </a:solidFill>
                <a:latin typeface="Calibri"/>
                <a:cs typeface="Calibri"/>
              </a:rPr>
              <a:t>can </a:t>
            </a:r>
            <a:r>
              <a:rPr dirty="0" sz="1200" spc="25">
                <a:solidFill>
                  <a:srgbClr val="FFFFFF"/>
                </a:solidFill>
                <a:latin typeface="Calibri"/>
                <a:cs typeface="Calibri"/>
              </a:rPr>
              <a:t>do</a:t>
            </a:r>
            <a:r>
              <a:rPr dirty="0" sz="1200" spc="3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200" spc="15">
                <a:solidFill>
                  <a:srgbClr val="FFFFFF"/>
                </a:solidFill>
                <a:latin typeface="Calibri"/>
                <a:cs typeface="Calibri"/>
              </a:rPr>
              <a:t>it.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55" name="object 55"/>
          <p:cNvSpPr/>
          <p:nvPr/>
        </p:nvSpPr>
        <p:spPr>
          <a:xfrm>
            <a:off x="2660904" y="2965742"/>
            <a:ext cx="312191" cy="345782"/>
          </a:xfrm>
          <a:prstGeom prst="rect">
            <a:avLst/>
          </a:prstGeom>
          <a:blipFill>
            <a:blip r:embed="rId2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6" name="object 56"/>
          <p:cNvSpPr/>
          <p:nvPr/>
        </p:nvSpPr>
        <p:spPr>
          <a:xfrm>
            <a:off x="2764535" y="2965742"/>
            <a:ext cx="711504" cy="345782"/>
          </a:xfrm>
          <a:prstGeom prst="rect">
            <a:avLst/>
          </a:prstGeom>
          <a:blipFill>
            <a:blip r:embed="rId2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7" name="object 57"/>
          <p:cNvSpPr/>
          <p:nvPr/>
        </p:nvSpPr>
        <p:spPr>
          <a:xfrm>
            <a:off x="3316223" y="2965742"/>
            <a:ext cx="553059" cy="345782"/>
          </a:xfrm>
          <a:prstGeom prst="rect">
            <a:avLst/>
          </a:prstGeom>
          <a:blipFill>
            <a:blip r:embed="rId2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8" name="object 58"/>
          <p:cNvSpPr txBox="1"/>
          <p:nvPr/>
        </p:nvSpPr>
        <p:spPr>
          <a:xfrm>
            <a:off x="2746629" y="3006344"/>
            <a:ext cx="1026160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145">
                <a:solidFill>
                  <a:srgbClr val="FFFFFF"/>
                </a:solidFill>
                <a:latin typeface="Calibri"/>
                <a:cs typeface="Calibri"/>
              </a:rPr>
              <a:t>I </a:t>
            </a:r>
            <a:r>
              <a:rPr dirty="0" sz="1200" spc="40">
                <a:solidFill>
                  <a:srgbClr val="FFFF00"/>
                </a:solidFill>
                <a:latin typeface="Calibri"/>
                <a:cs typeface="Calibri"/>
              </a:rPr>
              <a:t>can </a:t>
            </a:r>
            <a:r>
              <a:rPr dirty="0" sz="1200" spc="15">
                <a:solidFill>
                  <a:srgbClr val="FFFF00"/>
                </a:solidFill>
                <a:latin typeface="Calibri"/>
                <a:cs typeface="Calibri"/>
              </a:rPr>
              <a:t>not </a:t>
            </a:r>
            <a:r>
              <a:rPr dirty="0" sz="1200" spc="25">
                <a:solidFill>
                  <a:srgbClr val="FFFFFF"/>
                </a:solidFill>
                <a:latin typeface="Calibri"/>
                <a:cs typeface="Calibri"/>
              </a:rPr>
              <a:t>do</a:t>
            </a:r>
            <a:r>
              <a:rPr dirty="0" sz="1200" spc="-14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200" spc="15">
                <a:solidFill>
                  <a:srgbClr val="FFFFFF"/>
                </a:solidFill>
                <a:latin typeface="Calibri"/>
                <a:cs typeface="Calibri"/>
              </a:rPr>
              <a:t>it.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59" name="object 59"/>
          <p:cNvSpPr/>
          <p:nvPr/>
        </p:nvSpPr>
        <p:spPr>
          <a:xfrm>
            <a:off x="4032503" y="2965742"/>
            <a:ext cx="464604" cy="345782"/>
          </a:xfrm>
          <a:prstGeom prst="rect">
            <a:avLst/>
          </a:prstGeom>
          <a:blipFill>
            <a:blip r:embed="rId2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0" name="object 60"/>
          <p:cNvSpPr/>
          <p:nvPr/>
        </p:nvSpPr>
        <p:spPr>
          <a:xfrm>
            <a:off x="4337303" y="2965742"/>
            <a:ext cx="687158" cy="345782"/>
          </a:xfrm>
          <a:prstGeom prst="rect">
            <a:avLst/>
          </a:prstGeom>
          <a:blipFill>
            <a:blip r:embed="rId2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1" name="object 61"/>
          <p:cNvSpPr txBox="1"/>
          <p:nvPr/>
        </p:nvSpPr>
        <p:spPr>
          <a:xfrm>
            <a:off x="4118864" y="3006344"/>
            <a:ext cx="807720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50">
                <a:solidFill>
                  <a:srgbClr val="FFFF00"/>
                </a:solidFill>
                <a:latin typeface="Calibri"/>
                <a:cs typeface="Calibri"/>
              </a:rPr>
              <a:t>Can </a:t>
            </a:r>
            <a:r>
              <a:rPr dirty="0" sz="1200" spc="145">
                <a:solidFill>
                  <a:srgbClr val="FFFFFF"/>
                </a:solidFill>
                <a:latin typeface="Calibri"/>
                <a:cs typeface="Calibri"/>
              </a:rPr>
              <a:t>I </a:t>
            </a:r>
            <a:r>
              <a:rPr dirty="0" sz="1200" spc="25">
                <a:solidFill>
                  <a:srgbClr val="FFFFFF"/>
                </a:solidFill>
                <a:latin typeface="Calibri"/>
                <a:cs typeface="Calibri"/>
              </a:rPr>
              <a:t>do</a:t>
            </a:r>
            <a:r>
              <a:rPr dirty="0" sz="1200" spc="4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200">
                <a:solidFill>
                  <a:srgbClr val="FFFFFF"/>
                </a:solidFill>
                <a:latin typeface="Calibri"/>
                <a:cs typeface="Calibri"/>
              </a:rPr>
              <a:t>it?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62" name="object 62"/>
          <p:cNvSpPr/>
          <p:nvPr/>
        </p:nvSpPr>
        <p:spPr>
          <a:xfrm>
            <a:off x="5480303" y="2965742"/>
            <a:ext cx="821258" cy="345782"/>
          </a:xfrm>
          <a:prstGeom prst="rect">
            <a:avLst/>
          </a:prstGeom>
          <a:blipFill>
            <a:blip r:embed="rId2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3" name="object 63"/>
          <p:cNvSpPr/>
          <p:nvPr/>
        </p:nvSpPr>
        <p:spPr>
          <a:xfrm>
            <a:off x="6092952" y="2965742"/>
            <a:ext cx="443293" cy="345782"/>
          </a:xfrm>
          <a:prstGeom prst="rect">
            <a:avLst/>
          </a:prstGeom>
          <a:blipFill>
            <a:blip r:embed="rId2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4" name="object 64"/>
          <p:cNvSpPr/>
          <p:nvPr/>
        </p:nvSpPr>
        <p:spPr>
          <a:xfrm>
            <a:off x="6327647" y="2965742"/>
            <a:ext cx="254279" cy="345782"/>
          </a:xfrm>
          <a:prstGeom prst="rect">
            <a:avLst/>
          </a:prstGeom>
          <a:blipFill>
            <a:blip r:embed="rId2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5" name="object 65"/>
          <p:cNvSpPr txBox="1"/>
          <p:nvPr/>
        </p:nvSpPr>
        <p:spPr>
          <a:xfrm>
            <a:off x="5566917" y="2624785"/>
            <a:ext cx="1158240" cy="58991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47320">
              <a:lnSpc>
                <a:spcPct val="100000"/>
              </a:lnSpc>
              <a:spcBef>
                <a:spcPts val="95"/>
              </a:spcBef>
            </a:pPr>
            <a:r>
              <a:rPr dirty="0" sz="1400" spc="110" b="1">
                <a:solidFill>
                  <a:srgbClr val="CC3300"/>
                </a:solidFill>
                <a:latin typeface="Calibri"/>
                <a:cs typeface="Calibri"/>
              </a:rPr>
              <a:t>Affirmative</a:t>
            </a:r>
            <a:endParaRPr sz="14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330"/>
              </a:spcBef>
            </a:pPr>
            <a:r>
              <a:rPr dirty="0" sz="1200" spc="45">
                <a:solidFill>
                  <a:srgbClr val="FFFFFF"/>
                </a:solidFill>
                <a:latin typeface="Calibri"/>
                <a:cs typeface="Calibri"/>
              </a:rPr>
              <a:t>Yes, </a:t>
            </a:r>
            <a:r>
              <a:rPr dirty="0" sz="1200" spc="30">
                <a:solidFill>
                  <a:srgbClr val="FFFFFF"/>
                </a:solidFill>
                <a:latin typeface="Calibri"/>
                <a:cs typeface="Calibri"/>
              </a:rPr>
              <a:t>you</a:t>
            </a:r>
            <a:r>
              <a:rPr dirty="0" sz="1200" spc="15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200" spc="45">
                <a:solidFill>
                  <a:srgbClr val="FFFF00"/>
                </a:solidFill>
                <a:latin typeface="Calibri"/>
                <a:cs typeface="Calibri"/>
              </a:rPr>
              <a:t>can</a:t>
            </a:r>
            <a:r>
              <a:rPr dirty="0" sz="1200" spc="45">
                <a:solidFill>
                  <a:srgbClr val="FFFFFF"/>
                </a:solidFill>
                <a:latin typeface="Calibri"/>
                <a:cs typeface="Calibri"/>
              </a:rPr>
              <a:t>.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66" name="object 66"/>
          <p:cNvSpPr/>
          <p:nvPr/>
        </p:nvSpPr>
        <p:spPr>
          <a:xfrm>
            <a:off x="6928104" y="2965742"/>
            <a:ext cx="775525" cy="345782"/>
          </a:xfrm>
          <a:prstGeom prst="rect">
            <a:avLst/>
          </a:prstGeom>
          <a:blipFill>
            <a:blip r:embed="rId2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7" name="object 67"/>
          <p:cNvSpPr/>
          <p:nvPr/>
        </p:nvSpPr>
        <p:spPr>
          <a:xfrm>
            <a:off x="7495031" y="2965742"/>
            <a:ext cx="443293" cy="345782"/>
          </a:xfrm>
          <a:prstGeom prst="rect">
            <a:avLst/>
          </a:prstGeom>
          <a:blipFill>
            <a:blip r:embed="rId2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8" name="object 68"/>
          <p:cNvSpPr/>
          <p:nvPr/>
        </p:nvSpPr>
        <p:spPr>
          <a:xfrm>
            <a:off x="7778495" y="2965742"/>
            <a:ext cx="428002" cy="345782"/>
          </a:xfrm>
          <a:prstGeom prst="rect">
            <a:avLst/>
          </a:prstGeom>
          <a:blipFill>
            <a:blip r:embed="rId3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9" name="object 69"/>
          <p:cNvSpPr/>
          <p:nvPr/>
        </p:nvSpPr>
        <p:spPr>
          <a:xfrm>
            <a:off x="7997952" y="2965742"/>
            <a:ext cx="254279" cy="345782"/>
          </a:xfrm>
          <a:prstGeom prst="rect">
            <a:avLst/>
          </a:prstGeom>
          <a:blipFill>
            <a:blip r:embed="rId2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0" name="object 70"/>
          <p:cNvSpPr txBox="1"/>
          <p:nvPr/>
        </p:nvSpPr>
        <p:spPr>
          <a:xfrm>
            <a:off x="7015353" y="2624785"/>
            <a:ext cx="1142365" cy="58991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algn="r" marR="13335">
              <a:lnSpc>
                <a:spcPct val="100000"/>
              </a:lnSpc>
              <a:spcBef>
                <a:spcPts val="95"/>
              </a:spcBef>
            </a:pPr>
            <a:r>
              <a:rPr dirty="0" sz="1400" spc="150" b="1">
                <a:solidFill>
                  <a:srgbClr val="CC3300"/>
                </a:solidFill>
                <a:latin typeface="Calibri"/>
                <a:cs typeface="Calibri"/>
              </a:rPr>
              <a:t>N</a:t>
            </a:r>
            <a:r>
              <a:rPr dirty="0" sz="1400" spc="105" b="1">
                <a:solidFill>
                  <a:srgbClr val="CC3300"/>
                </a:solidFill>
                <a:latin typeface="Calibri"/>
                <a:cs typeface="Calibri"/>
              </a:rPr>
              <a:t>e</a:t>
            </a:r>
            <a:r>
              <a:rPr dirty="0" sz="1400" spc="215" b="1">
                <a:solidFill>
                  <a:srgbClr val="CC3300"/>
                </a:solidFill>
                <a:latin typeface="Calibri"/>
                <a:cs typeface="Calibri"/>
              </a:rPr>
              <a:t>g</a:t>
            </a:r>
            <a:r>
              <a:rPr dirty="0" sz="1400" spc="140" b="1">
                <a:solidFill>
                  <a:srgbClr val="CC3300"/>
                </a:solidFill>
                <a:latin typeface="Calibri"/>
                <a:cs typeface="Calibri"/>
              </a:rPr>
              <a:t>a</a:t>
            </a:r>
            <a:r>
              <a:rPr dirty="0" sz="1400" spc="100" b="1">
                <a:solidFill>
                  <a:srgbClr val="CC3300"/>
                </a:solidFill>
                <a:latin typeface="Calibri"/>
                <a:cs typeface="Calibri"/>
              </a:rPr>
              <a:t>t</a:t>
            </a:r>
            <a:r>
              <a:rPr dirty="0" sz="1400" spc="75" b="1">
                <a:solidFill>
                  <a:srgbClr val="CC3300"/>
                </a:solidFill>
                <a:latin typeface="Calibri"/>
                <a:cs typeface="Calibri"/>
              </a:rPr>
              <a:t>i</a:t>
            </a:r>
            <a:r>
              <a:rPr dirty="0" sz="1400" spc="145" b="1">
                <a:solidFill>
                  <a:srgbClr val="CC3300"/>
                </a:solidFill>
                <a:latin typeface="Calibri"/>
                <a:cs typeface="Calibri"/>
              </a:rPr>
              <a:t>v</a:t>
            </a:r>
            <a:r>
              <a:rPr dirty="0" sz="1400" spc="120" b="1">
                <a:solidFill>
                  <a:srgbClr val="CC3300"/>
                </a:solidFill>
                <a:latin typeface="Calibri"/>
                <a:cs typeface="Calibri"/>
              </a:rPr>
              <a:t>e</a:t>
            </a:r>
            <a:endParaRPr sz="1400">
              <a:latin typeface="Calibri"/>
              <a:cs typeface="Calibri"/>
            </a:endParaRPr>
          </a:p>
          <a:p>
            <a:pPr algn="r" marR="5080">
              <a:lnSpc>
                <a:spcPct val="100000"/>
              </a:lnSpc>
              <a:spcBef>
                <a:spcPts val="1330"/>
              </a:spcBef>
            </a:pPr>
            <a:r>
              <a:rPr dirty="0" sz="1200" spc="20">
                <a:solidFill>
                  <a:srgbClr val="FFFFFF"/>
                </a:solidFill>
                <a:latin typeface="Calibri"/>
                <a:cs typeface="Calibri"/>
              </a:rPr>
              <a:t>No, </a:t>
            </a:r>
            <a:r>
              <a:rPr dirty="0" sz="1200" spc="30">
                <a:solidFill>
                  <a:srgbClr val="FFFFFF"/>
                </a:solidFill>
                <a:latin typeface="Calibri"/>
                <a:cs typeface="Calibri"/>
              </a:rPr>
              <a:t>you </a:t>
            </a:r>
            <a:r>
              <a:rPr dirty="0" sz="1200" spc="40">
                <a:solidFill>
                  <a:srgbClr val="FFFF00"/>
                </a:solidFill>
                <a:latin typeface="Calibri"/>
                <a:cs typeface="Calibri"/>
              </a:rPr>
              <a:t>can</a:t>
            </a:r>
            <a:r>
              <a:rPr dirty="0" sz="1200" spc="210">
                <a:solidFill>
                  <a:srgbClr val="FFFF00"/>
                </a:solidFill>
                <a:latin typeface="Calibri"/>
                <a:cs typeface="Calibri"/>
              </a:rPr>
              <a:t> </a:t>
            </a:r>
            <a:r>
              <a:rPr dirty="0" sz="1200" spc="30">
                <a:solidFill>
                  <a:srgbClr val="FFFF00"/>
                </a:solidFill>
                <a:latin typeface="Calibri"/>
                <a:cs typeface="Calibri"/>
              </a:rPr>
              <a:t>not</a:t>
            </a:r>
            <a:r>
              <a:rPr dirty="0" sz="1200" spc="30">
                <a:solidFill>
                  <a:srgbClr val="FFFFFF"/>
                </a:solidFill>
                <a:latin typeface="Calibri"/>
                <a:cs typeface="Calibri"/>
              </a:rPr>
              <a:t>.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71" name="object 71"/>
          <p:cNvSpPr/>
          <p:nvPr/>
        </p:nvSpPr>
        <p:spPr>
          <a:xfrm>
            <a:off x="1213103" y="3499142"/>
            <a:ext cx="440270" cy="345782"/>
          </a:xfrm>
          <a:prstGeom prst="rect">
            <a:avLst/>
          </a:prstGeom>
          <a:blipFill>
            <a:blip r:embed="rId3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2" name="object 72"/>
          <p:cNvSpPr/>
          <p:nvPr/>
        </p:nvSpPr>
        <p:spPr>
          <a:xfrm>
            <a:off x="1444752" y="3499142"/>
            <a:ext cx="565226" cy="345782"/>
          </a:xfrm>
          <a:prstGeom prst="rect">
            <a:avLst/>
          </a:prstGeom>
          <a:blipFill>
            <a:blip r:embed="rId3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3" name="object 73"/>
          <p:cNvSpPr/>
          <p:nvPr/>
        </p:nvSpPr>
        <p:spPr>
          <a:xfrm>
            <a:off x="1850135" y="3499142"/>
            <a:ext cx="495071" cy="345782"/>
          </a:xfrm>
          <a:prstGeom prst="rect">
            <a:avLst/>
          </a:prstGeom>
          <a:blipFill>
            <a:blip r:embed="rId3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4" name="object 74"/>
          <p:cNvSpPr txBox="1"/>
          <p:nvPr/>
        </p:nvSpPr>
        <p:spPr>
          <a:xfrm>
            <a:off x="1298575" y="3539997"/>
            <a:ext cx="949325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45">
                <a:solidFill>
                  <a:srgbClr val="FFFFFF"/>
                </a:solidFill>
                <a:latin typeface="Calibri"/>
                <a:cs typeface="Calibri"/>
              </a:rPr>
              <a:t>He </a:t>
            </a:r>
            <a:r>
              <a:rPr dirty="0" sz="1200" spc="20">
                <a:solidFill>
                  <a:srgbClr val="FFFF00"/>
                </a:solidFill>
                <a:latin typeface="Calibri"/>
                <a:cs typeface="Calibri"/>
              </a:rPr>
              <a:t>could</a:t>
            </a:r>
            <a:r>
              <a:rPr dirty="0" sz="1200" spc="114">
                <a:solidFill>
                  <a:srgbClr val="FFFF00"/>
                </a:solidFill>
                <a:latin typeface="Calibri"/>
                <a:cs typeface="Calibri"/>
              </a:rPr>
              <a:t> </a:t>
            </a:r>
            <a:r>
              <a:rPr dirty="0" sz="1200" spc="25">
                <a:solidFill>
                  <a:srgbClr val="FFFFFF"/>
                </a:solidFill>
                <a:latin typeface="Calibri"/>
                <a:cs typeface="Calibri"/>
              </a:rPr>
              <a:t>talk.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75" name="object 75"/>
          <p:cNvSpPr/>
          <p:nvPr/>
        </p:nvSpPr>
        <p:spPr>
          <a:xfrm>
            <a:off x="2660904" y="3499142"/>
            <a:ext cx="440270" cy="345782"/>
          </a:xfrm>
          <a:prstGeom prst="rect">
            <a:avLst/>
          </a:prstGeom>
          <a:blipFill>
            <a:blip r:embed="rId3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6" name="object 76"/>
          <p:cNvSpPr/>
          <p:nvPr/>
        </p:nvSpPr>
        <p:spPr>
          <a:xfrm>
            <a:off x="2892551" y="3499142"/>
            <a:ext cx="565226" cy="345782"/>
          </a:xfrm>
          <a:prstGeom prst="rect">
            <a:avLst/>
          </a:prstGeom>
          <a:blipFill>
            <a:blip r:embed="rId3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7" name="object 77"/>
          <p:cNvSpPr/>
          <p:nvPr/>
        </p:nvSpPr>
        <p:spPr>
          <a:xfrm>
            <a:off x="3297935" y="3499142"/>
            <a:ext cx="428002" cy="345782"/>
          </a:xfrm>
          <a:prstGeom prst="rect">
            <a:avLst/>
          </a:prstGeom>
          <a:blipFill>
            <a:blip r:embed="rId3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8" name="object 78"/>
          <p:cNvSpPr/>
          <p:nvPr/>
        </p:nvSpPr>
        <p:spPr>
          <a:xfrm>
            <a:off x="2660904" y="3682022"/>
            <a:ext cx="495071" cy="345782"/>
          </a:xfrm>
          <a:prstGeom prst="rect">
            <a:avLst/>
          </a:prstGeom>
          <a:blipFill>
            <a:blip r:embed="rId3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9" name="object 79"/>
          <p:cNvSpPr txBox="1"/>
          <p:nvPr/>
        </p:nvSpPr>
        <p:spPr>
          <a:xfrm>
            <a:off x="2746629" y="3539997"/>
            <a:ext cx="882015" cy="3911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dirty="0" sz="1200" spc="45">
                <a:solidFill>
                  <a:srgbClr val="FFFFFF"/>
                </a:solidFill>
                <a:latin typeface="Calibri"/>
                <a:cs typeface="Calibri"/>
              </a:rPr>
              <a:t>He </a:t>
            </a:r>
            <a:r>
              <a:rPr dirty="0" sz="1200" spc="20">
                <a:solidFill>
                  <a:srgbClr val="FFFF00"/>
                </a:solidFill>
                <a:latin typeface="Calibri"/>
                <a:cs typeface="Calibri"/>
              </a:rPr>
              <a:t>could </a:t>
            </a:r>
            <a:r>
              <a:rPr dirty="0" sz="1200" spc="15">
                <a:solidFill>
                  <a:srgbClr val="FFFF00"/>
                </a:solidFill>
                <a:latin typeface="Calibri"/>
                <a:cs typeface="Calibri"/>
              </a:rPr>
              <a:t>not  </a:t>
            </a:r>
            <a:r>
              <a:rPr dirty="0" sz="1200" spc="25">
                <a:solidFill>
                  <a:srgbClr val="FFFFFF"/>
                </a:solidFill>
                <a:latin typeface="Calibri"/>
                <a:cs typeface="Calibri"/>
              </a:rPr>
              <a:t>talk.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80" name="object 80"/>
          <p:cNvSpPr/>
          <p:nvPr/>
        </p:nvSpPr>
        <p:spPr>
          <a:xfrm>
            <a:off x="4032503" y="3499142"/>
            <a:ext cx="586549" cy="345782"/>
          </a:xfrm>
          <a:prstGeom prst="rect">
            <a:avLst/>
          </a:prstGeom>
          <a:blipFill>
            <a:blip r:embed="rId3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1" name="object 81"/>
          <p:cNvSpPr/>
          <p:nvPr/>
        </p:nvSpPr>
        <p:spPr>
          <a:xfrm>
            <a:off x="4459223" y="3499142"/>
            <a:ext cx="735914" cy="345782"/>
          </a:xfrm>
          <a:prstGeom prst="rect">
            <a:avLst/>
          </a:prstGeom>
          <a:blipFill>
            <a:blip r:embed="rId3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2" name="object 82"/>
          <p:cNvSpPr txBox="1"/>
          <p:nvPr/>
        </p:nvSpPr>
        <p:spPr>
          <a:xfrm>
            <a:off x="4118864" y="3539997"/>
            <a:ext cx="978535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30">
                <a:solidFill>
                  <a:srgbClr val="FFFF00"/>
                </a:solidFill>
                <a:latin typeface="Calibri"/>
                <a:cs typeface="Calibri"/>
              </a:rPr>
              <a:t>Could </a:t>
            </a:r>
            <a:r>
              <a:rPr dirty="0" sz="1200" spc="35">
                <a:solidFill>
                  <a:srgbClr val="FFFFFF"/>
                </a:solidFill>
                <a:latin typeface="Calibri"/>
                <a:cs typeface="Calibri"/>
              </a:rPr>
              <a:t>he</a:t>
            </a:r>
            <a:r>
              <a:rPr dirty="0" sz="1200" spc="12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200" spc="15">
                <a:solidFill>
                  <a:srgbClr val="FFFFFF"/>
                </a:solidFill>
                <a:latin typeface="Calibri"/>
                <a:cs typeface="Calibri"/>
              </a:rPr>
              <a:t>talk?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83" name="object 83"/>
          <p:cNvSpPr/>
          <p:nvPr/>
        </p:nvSpPr>
        <p:spPr>
          <a:xfrm>
            <a:off x="5480303" y="3499142"/>
            <a:ext cx="745058" cy="345782"/>
          </a:xfrm>
          <a:prstGeom prst="rect">
            <a:avLst/>
          </a:prstGeom>
          <a:blipFill>
            <a:blip r:embed="rId3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4" name="object 84"/>
          <p:cNvSpPr/>
          <p:nvPr/>
        </p:nvSpPr>
        <p:spPr>
          <a:xfrm>
            <a:off x="6016752" y="3499142"/>
            <a:ext cx="565226" cy="345782"/>
          </a:xfrm>
          <a:prstGeom prst="rect">
            <a:avLst/>
          </a:prstGeom>
          <a:blipFill>
            <a:blip r:embed="rId3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5" name="object 85"/>
          <p:cNvSpPr/>
          <p:nvPr/>
        </p:nvSpPr>
        <p:spPr>
          <a:xfrm>
            <a:off x="6373367" y="3499142"/>
            <a:ext cx="254279" cy="345782"/>
          </a:xfrm>
          <a:prstGeom prst="rect">
            <a:avLst/>
          </a:prstGeom>
          <a:blipFill>
            <a:blip r:embed="rId2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6" name="object 86"/>
          <p:cNvSpPr txBox="1"/>
          <p:nvPr/>
        </p:nvSpPr>
        <p:spPr>
          <a:xfrm>
            <a:off x="5566917" y="3539997"/>
            <a:ext cx="965200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45">
                <a:solidFill>
                  <a:srgbClr val="FFFFFF"/>
                </a:solidFill>
                <a:latin typeface="Calibri"/>
                <a:cs typeface="Calibri"/>
              </a:rPr>
              <a:t>Yes, </a:t>
            </a:r>
            <a:r>
              <a:rPr dirty="0" sz="1200" spc="35">
                <a:solidFill>
                  <a:srgbClr val="FFFFFF"/>
                </a:solidFill>
                <a:latin typeface="Calibri"/>
                <a:cs typeface="Calibri"/>
              </a:rPr>
              <a:t>he</a:t>
            </a:r>
            <a:r>
              <a:rPr dirty="0" sz="1200" spc="13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200" spc="25">
                <a:solidFill>
                  <a:srgbClr val="FFFF00"/>
                </a:solidFill>
                <a:latin typeface="Calibri"/>
                <a:cs typeface="Calibri"/>
              </a:rPr>
              <a:t>could</a:t>
            </a:r>
            <a:r>
              <a:rPr dirty="0" sz="1200" spc="25">
                <a:solidFill>
                  <a:srgbClr val="FFFFFF"/>
                </a:solidFill>
                <a:latin typeface="Calibri"/>
                <a:cs typeface="Calibri"/>
              </a:rPr>
              <a:t>.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87" name="object 87"/>
          <p:cNvSpPr/>
          <p:nvPr/>
        </p:nvSpPr>
        <p:spPr>
          <a:xfrm>
            <a:off x="6928104" y="3499142"/>
            <a:ext cx="699325" cy="345782"/>
          </a:xfrm>
          <a:prstGeom prst="rect">
            <a:avLst/>
          </a:prstGeom>
          <a:blipFill>
            <a:blip r:embed="rId3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8" name="object 88"/>
          <p:cNvSpPr/>
          <p:nvPr/>
        </p:nvSpPr>
        <p:spPr>
          <a:xfrm>
            <a:off x="7418831" y="3499142"/>
            <a:ext cx="565226" cy="345782"/>
          </a:xfrm>
          <a:prstGeom prst="rect">
            <a:avLst/>
          </a:prstGeom>
          <a:blipFill>
            <a:blip r:embed="rId3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9" name="object 89"/>
          <p:cNvSpPr/>
          <p:nvPr/>
        </p:nvSpPr>
        <p:spPr>
          <a:xfrm>
            <a:off x="7824216" y="3499142"/>
            <a:ext cx="428002" cy="345782"/>
          </a:xfrm>
          <a:prstGeom prst="rect">
            <a:avLst/>
          </a:prstGeom>
          <a:blipFill>
            <a:blip r:embed="rId3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0" name="object 90"/>
          <p:cNvSpPr/>
          <p:nvPr/>
        </p:nvSpPr>
        <p:spPr>
          <a:xfrm>
            <a:off x="8043671" y="3499142"/>
            <a:ext cx="254279" cy="345782"/>
          </a:xfrm>
          <a:prstGeom prst="rect">
            <a:avLst/>
          </a:prstGeom>
          <a:blipFill>
            <a:blip r:embed="rId2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1" name="object 91"/>
          <p:cNvSpPr txBox="1"/>
          <p:nvPr/>
        </p:nvSpPr>
        <p:spPr>
          <a:xfrm>
            <a:off x="7015353" y="3539997"/>
            <a:ext cx="1188085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20">
                <a:solidFill>
                  <a:srgbClr val="FFFFFF"/>
                </a:solidFill>
                <a:latin typeface="Calibri"/>
                <a:cs typeface="Calibri"/>
              </a:rPr>
              <a:t>No, </a:t>
            </a:r>
            <a:r>
              <a:rPr dirty="0" sz="1200" spc="35">
                <a:solidFill>
                  <a:srgbClr val="FFFFFF"/>
                </a:solidFill>
                <a:latin typeface="Calibri"/>
                <a:cs typeface="Calibri"/>
              </a:rPr>
              <a:t>he </a:t>
            </a:r>
            <a:r>
              <a:rPr dirty="0" sz="1200" spc="20">
                <a:solidFill>
                  <a:srgbClr val="FFFF00"/>
                </a:solidFill>
                <a:latin typeface="Calibri"/>
                <a:cs typeface="Calibri"/>
              </a:rPr>
              <a:t>could</a:t>
            </a:r>
            <a:r>
              <a:rPr dirty="0" sz="1200" spc="235">
                <a:solidFill>
                  <a:srgbClr val="FFFF00"/>
                </a:solidFill>
                <a:latin typeface="Calibri"/>
                <a:cs typeface="Calibri"/>
              </a:rPr>
              <a:t> </a:t>
            </a:r>
            <a:r>
              <a:rPr dirty="0" sz="1200" spc="30">
                <a:solidFill>
                  <a:srgbClr val="FFFF00"/>
                </a:solidFill>
                <a:latin typeface="Calibri"/>
                <a:cs typeface="Calibri"/>
              </a:rPr>
              <a:t>not</a:t>
            </a:r>
            <a:r>
              <a:rPr dirty="0" sz="1200" spc="30">
                <a:solidFill>
                  <a:srgbClr val="FFFFFF"/>
                </a:solidFill>
                <a:latin typeface="Calibri"/>
                <a:cs typeface="Calibri"/>
              </a:rPr>
              <a:t>.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92" name="object 92"/>
          <p:cNvSpPr/>
          <p:nvPr/>
        </p:nvSpPr>
        <p:spPr>
          <a:xfrm>
            <a:off x="1213103" y="4032542"/>
            <a:ext cx="470738" cy="345782"/>
          </a:xfrm>
          <a:prstGeom prst="rect">
            <a:avLst/>
          </a:prstGeom>
          <a:blipFill>
            <a:blip r:embed="rId3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3" name="object 93"/>
          <p:cNvSpPr/>
          <p:nvPr/>
        </p:nvSpPr>
        <p:spPr>
          <a:xfrm>
            <a:off x="1475232" y="4032542"/>
            <a:ext cx="565226" cy="345782"/>
          </a:xfrm>
          <a:prstGeom prst="rect">
            <a:avLst/>
          </a:prstGeom>
          <a:blipFill>
            <a:blip r:embed="rId3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4" name="object 94"/>
          <p:cNvSpPr/>
          <p:nvPr/>
        </p:nvSpPr>
        <p:spPr>
          <a:xfrm>
            <a:off x="1877567" y="4032542"/>
            <a:ext cx="705446" cy="345782"/>
          </a:xfrm>
          <a:prstGeom prst="rect">
            <a:avLst/>
          </a:prstGeom>
          <a:blipFill>
            <a:blip r:embed="rId3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5" name="object 95"/>
          <p:cNvSpPr/>
          <p:nvPr/>
        </p:nvSpPr>
        <p:spPr>
          <a:xfrm>
            <a:off x="1213103" y="4215422"/>
            <a:ext cx="1196149" cy="345782"/>
          </a:xfrm>
          <a:prstGeom prst="rect">
            <a:avLst/>
          </a:prstGeom>
          <a:blipFill>
            <a:blip r:embed="rId4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6" name="object 96"/>
          <p:cNvSpPr txBox="1"/>
          <p:nvPr/>
        </p:nvSpPr>
        <p:spPr>
          <a:xfrm>
            <a:off x="1298575" y="4073093"/>
            <a:ext cx="1139190" cy="39243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-5">
                <a:solidFill>
                  <a:srgbClr val="FFFFFF"/>
                </a:solidFill>
                <a:latin typeface="Calibri"/>
                <a:cs typeface="Calibri"/>
              </a:rPr>
              <a:t>We </a:t>
            </a:r>
            <a:r>
              <a:rPr dirty="0" sz="1200" spc="20">
                <a:solidFill>
                  <a:srgbClr val="FFFF00"/>
                </a:solidFill>
                <a:latin typeface="Calibri"/>
                <a:cs typeface="Calibri"/>
              </a:rPr>
              <a:t>could </a:t>
            </a:r>
            <a:r>
              <a:rPr dirty="0" sz="1200" spc="40">
                <a:solidFill>
                  <a:srgbClr val="FFFFFF"/>
                </a:solidFill>
                <a:latin typeface="Calibri"/>
                <a:cs typeface="Calibri"/>
              </a:rPr>
              <a:t>have</a:t>
            </a:r>
            <a:r>
              <a:rPr dirty="0" sz="1200" spc="-2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200" spc="55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dirty="0" sz="1200" spc="20">
                <a:solidFill>
                  <a:srgbClr val="FFFFFF"/>
                </a:solidFill>
                <a:latin typeface="Calibri"/>
                <a:cs typeface="Calibri"/>
              </a:rPr>
              <a:t>test</a:t>
            </a:r>
            <a:r>
              <a:rPr dirty="0" sz="1200" spc="9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200" spc="15">
                <a:solidFill>
                  <a:srgbClr val="FFFFFF"/>
                </a:solidFill>
                <a:latin typeface="Calibri"/>
                <a:cs typeface="Calibri"/>
              </a:rPr>
              <a:t>tomorrow.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97" name="object 97"/>
          <p:cNvSpPr/>
          <p:nvPr/>
        </p:nvSpPr>
        <p:spPr>
          <a:xfrm>
            <a:off x="2660904" y="4032542"/>
            <a:ext cx="470738" cy="345782"/>
          </a:xfrm>
          <a:prstGeom prst="rect">
            <a:avLst/>
          </a:prstGeom>
          <a:blipFill>
            <a:blip r:embed="rId3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8" name="object 98"/>
          <p:cNvSpPr/>
          <p:nvPr/>
        </p:nvSpPr>
        <p:spPr>
          <a:xfrm>
            <a:off x="2923032" y="4032542"/>
            <a:ext cx="830402" cy="345782"/>
          </a:xfrm>
          <a:prstGeom prst="rect">
            <a:avLst/>
          </a:prstGeom>
          <a:blipFill>
            <a:blip r:embed="rId4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9" name="object 99"/>
          <p:cNvSpPr/>
          <p:nvPr/>
        </p:nvSpPr>
        <p:spPr>
          <a:xfrm>
            <a:off x="2660904" y="4215422"/>
            <a:ext cx="1001090" cy="345782"/>
          </a:xfrm>
          <a:prstGeom prst="rect">
            <a:avLst/>
          </a:prstGeom>
          <a:blipFill>
            <a:blip r:embed="rId4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0" name="object 100"/>
          <p:cNvSpPr/>
          <p:nvPr/>
        </p:nvSpPr>
        <p:spPr>
          <a:xfrm>
            <a:off x="2660904" y="4398302"/>
            <a:ext cx="897458" cy="345782"/>
          </a:xfrm>
          <a:prstGeom prst="rect">
            <a:avLst/>
          </a:prstGeom>
          <a:blipFill>
            <a:blip r:embed="rId4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1" name="object 101"/>
          <p:cNvSpPr/>
          <p:nvPr/>
        </p:nvSpPr>
        <p:spPr>
          <a:xfrm>
            <a:off x="4032503" y="4032542"/>
            <a:ext cx="586549" cy="345782"/>
          </a:xfrm>
          <a:prstGeom prst="rect">
            <a:avLst/>
          </a:prstGeom>
          <a:blipFill>
            <a:blip r:embed="rId3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2" name="object 102"/>
          <p:cNvSpPr/>
          <p:nvPr/>
        </p:nvSpPr>
        <p:spPr>
          <a:xfrm>
            <a:off x="4459223" y="4032542"/>
            <a:ext cx="946226" cy="345782"/>
          </a:xfrm>
          <a:prstGeom prst="rect">
            <a:avLst/>
          </a:prstGeom>
          <a:blipFill>
            <a:blip r:embed="rId4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3" name="object 103"/>
          <p:cNvSpPr/>
          <p:nvPr/>
        </p:nvSpPr>
        <p:spPr>
          <a:xfrm>
            <a:off x="4032503" y="4215422"/>
            <a:ext cx="1229690" cy="345782"/>
          </a:xfrm>
          <a:prstGeom prst="rect">
            <a:avLst/>
          </a:prstGeom>
          <a:blipFill>
            <a:blip r:embed="rId4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4" name="object 104"/>
          <p:cNvSpPr txBox="1"/>
          <p:nvPr/>
        </p:nvSpPr>
        <p:spPr>
          <a:xfrm>
            <a:off x="4118864" y="4073093"/>
            <a:ext cx="1141730" cy="39243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30">
                <a:solidFill>
                  <a:srgbClr val="FFFF00"/>
                </a:solidFill>
                <a:latin typeface="Calibri"/>
                <a:cs typeface="Calibri"/>
              </a:rPr>
              <a:t>Could </a:t>
            </a:r>
            <a:r>
              <a:rPr dirty="0" sz="1200" spc="30">
                <a:solidFill>
                  <a:srgbClr val="FFFFFF"/>
                </a:solidFill>
                <a:latin typeface="Calibri"/>
                <a:cs typeface="Calibri"/>
              </a:rPr>
              <a:t>we </a:t>
            </a:r>
            <a:r>
              <a:rPr dirty="0" sz="1200" spc="40">
                <a:solidFill>
                  <a:srgbClr val="FFFFFF"/>
                </a:solidFill>
                <a:latin typeface="Calibri"/>
                <a:cs typeface="Calibri"/>
              </a:rPr>
              <a:t>have</a:t>
            </a:r>
            <a:r>
              <a:rPr dirty="0" sz="1200" spc="18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200" spc="55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dirty="0" sz="1200" spc="20">
                <a:solidFill>
                  <a:srgbClr val="FFFFFF"/>
                </a:solidFill>
                <a:latin typeface="Calibri"/>
                <a:cs typeface="Calibri"/>
              </a:rPr>
              <a:t>test</a:t>
            </a:r>
            <a:r>
              <a:rPr dirty="0" sz="1200" spc="9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200" spc="15">
                <a:solidFill>
                  <a:srgbClr val="FFFFFF"/>
                </a:solidFill>
                <a:latin typeface="Calibri"/>
                <a:cs typeface="Calibri"/>
              </a:rPr>
              <a:t>tomorrow?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05" name="object 105"/>
          <p:cNvSpPr/>
          <p:nvPr/>
        </p:nvSpPr>
        <p:spPr>
          <a:xfrm>
            <a:off x="5480303" y="4032542"/>
            <a:ext cx="821258" cy="345782"/>
          </a:xfrm>
          <a:prstGeom prst="rect">
            <a:avLst/>
          </a:prstGeom>
          <a:blipFill>
            <a:blip r:embed="rId2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6" name="object 106"/>
          <p:cNvSpPr/>
          <p:nvPr/>
        </p:nvSpPr>
        <p:spPr>
          <a:xfrm>
            <a:off x="6092952" y="4032542"/>
            <a:ext cx="565226" cy="345782"/>
          </a:xfrm>
          <a:prstGeom prst="rect">
            <a:avLst/>
          </a:prstGeom>
          <a:blipFill>
            <a:blip r:embed="rId3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7" name="object 107"/>
          <p:cNvSpPr/>
          <p:nvPr/>
        </p:nvSpPr>
        <p:spPr>
          <a:xfrm>
            <a:off x="6449567" y="4032542"/>
            <a:ext cx="254279" cy="345782"/>
          </a:xfrm>
          <a:prstGeom prst="rect">
            <a:avLst/>
          </a:prstGeom>
          <a:blipFill>
            <a:blip r:embed="rId2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8" name="object 108"/>
          <p:cNvSpPr txBox="1"/>
          <p:nvPr/>
        </p:nvSpPr>
        <p:spPr>
          <a:xfrm>
            <a:off x="5566917" y="4073093"/>
            <a:ext cx="1041400" cy="20891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45">
                <a:solidFill>
                  <a:srgbClr val="FFFFFF"/>
                </a:solidFill>
                <a:latin typeface="Calibri"/>
                <a:cs typeface="Calibri"/>
              </a:rPr>
              <a:t>Yes, </a:t>
            </a:r>
            <a:r>
              <a:rPr dirty="0" sz="1200" spc="35">
                <a:solidFill>
                  <a:srgbClr val="FFFFFF"/>
                </a:solidFill>
                <a:latin typeface="Calibri"/>
                <a:cs typeface="Calibri"/>
              </a:rPr>
              <a:t>you</a:t>
            </a:r>
            <a:r>
              <a:rPr dirty="0" sz="1200" spc="114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200" spc="25">
                <a:solidFill>
                  <a:srgbClr val="FFFF00"/>
                </a:solidFill>
                <a:latin typeface="Calibri"/>
                <a:cs typeface="Calibri"/>
              </a:rPr>
              <a:t>could</a:t>
            </a:r>
            <a:r>
              <a:rPr dirty="0" sz="1200" spc="25">
                <a:solidFill>
                  <a:srgbClr val="FFFFFF"/>
                </a:solidFill>
                <a:latin typeface="Calibri"/>
                <a:cs typeface="Calibri"/>
              </a:rPr>
              <a:t>.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09" name="object 109"/>
          <p:cNvSpPr/>
          <p:nvPr/>
        </p:nvSpPr>
        <p:spPr>
          <a:xfrm>
            <a:off x="6928104" y="4032542"/>
            <a:ext cx="699325" cy="345782"/>
          </a:xfrm>
          <a:prstGeom prst="rect">
            <a:avLst/>
          </a:prstGeom>
          <a:blipFill>
            <a:blip r:embed="rId3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10" name="object 110"/>
          <p:cNvSpPr/>
          <p:nvPr/>
        </p:nvSpPr>
        <p:spPr>
          <a:xfrm>
            <a:off x="7418831" y="4032542"/>
            <a:ext cx="833437" cy="345782"/>
          </a:xfrm>
          <a:prstGeom prst="rect">
            <a:avLst/>
          </a:prstGeom>
          <a:blipFill>
            <a:blip r:embed="rId4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11" name="object 111"/>
          <p:cNvSpPr/>
          <p:nvPr/>
        </p:nvSpPr>
        <p:spPr>
          <a:xfrm>
            <a:off x="8043671" y="4032542"/>
            <a:ext cx="254279" cy="345782"/>
          </a:xfrm>
          <a:prstGeom prst="rect">
            <a:avLst/>
          </a:prstGeom>
          <a:blipFill>
            <a:blip r:embed="rId2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12" name="object 112"/>
          <p:cNvSpPr txBox="1"/>
          <p:nvPr/>
        </p:nvSpPr>
        <p:spPr>
          <a:xfrm>
            <a:off x="7015353" y="4073093"/>
            <a:ext cx="1188085" cy="20891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20">
                <a:solidFill>
                  <a:srgbClr val="FFFFFF"/>
                </a:solidFill>
                <a:latin typeface="Calibri"/>
                <a:cs typeface="Calibri"/>
              </a:rPr>
              <a:t>No, </a:t>
            </a:r>
            <a:r>
              <a:rPr dirty="0" sz="1200" spc="35">
                <a:solidFill>
                  <a:srgbClr val="FFFFFF"/>
                </a:solidFill>
                <a:latin typeface="Calibri"/>
                <a:cs typeface="Calibri"/>
              </a:rPr>
              <a:t>he </a:t>
            </a:r>
            <a:r>
              <a:rPr dirty="0" sz="1200" spc="20">
                <a:solidFill>
                  <a:srgbClr val="FFFF00"/>
                </a:solidFill>
                <a:latin typeface="Calibri"/>
                <a:cs typeface="Calibri"/>
              </a:rPr>
              <a:t>could</a:t>
            </a:r>
            <a:r>
              <a:rPr dirty="0" sz="1200" spc="225">
                <a:solidFill>
                  <a:srgbClr val="FFFF00"/>
                </a:solidFill>
                <a:latin typeface="Calibri"/>
                <a:cs typeface="Calibri"/>
              </a:rPr>
              <a:t> </a:t>
            </a:r>
            <a:r>
              <a:rPr dirty="0" sz="1200" spc="30">
                <a:solidFill>
                  <a:srgbClr val="FFFF00"/>
                </a:solidFill>
                <a:latin typeface="Calibri"/>
                <a:cs typeface="Calibri"/>
              </a:rPr>
              <a:t>not</a:t>
            </a:r>
            <a:r>
              <a:rPr dirty="0" sz="1200" spc="30">
                <a:solidFill>
                  <a:srgbClr val="FFFFFF"/>
                </a:solidFill>
                <a:latin typeface="Calibri"/>
                <a:cs typeface="Calibri"/>
              </a:rPr>
              <a:t>.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13" name="object 113"/>
          <p:cNvSpPr/>
          <p:nvPr/>
        </p:nvSpPr>
        <p:spPr>
          <a:xfrm>
            <a:off x="1213103" y="4672622"/>
            <a:ext cx="501192" cy="345782"/>
          </a:xfrm>
          <a:prstGeom prst="rect">
            <a:avLst/>
          </a:prstGeom>
          <a:blipFill>
            <a:blip r:embed="rId4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14" name="object 114"/>
          <p:cNvSpPr/>
          <p:nvPr/>
        </p:nvSpPr>
        <p:spPr>
          <a:xfrm>
            <a:off x="1505711" y="4672622"/>
            <a:ext cx="540804" cy="345782"/>
          </a:xfrm>
          <a:prstGeom prst="rect">
            <a:avLst/>
          </a:prstGeom>
          <a:blipFill>
            <a:blip r:embed="rId4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15" name="object 115"/>
          <p:cNvSpPr/>
          <p:nvPr/>
        </p:nvSpPr>
        <p:spPr>
          <a:xfrm>
            <a:off x="1886711" y="4672622"/>
            <a:ext cx="745058" cy="345782"/>
          </a:xfrm>
          <a:prstGeom prst="rect">
            <a:avLst/>
          </a:prstGeom>
          <a:blipFill>
            <a:blip r:embed="rId4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16" name="object 116"/>
          <p:cNvSpPr txBox="1"/>
          <p:nvPr/>
        </p:nvSpPr>
        <p:spPr>
          <a:xfrm>
            <a:off x="1298575" y="4713554"/>
            <a:ext cx="1236345" cy="20891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30">
                <a:solidFill>
                  <a:srgbClr val="FFFFFF"/>
                </a:solidFill>
                <a:latin typeface="Calibri"/>
                <a:cs typeface="Calibri"/>
              </a:rPr>
              <a:t>You </a:t>
            </a:r>
            <a:r>
              <a:rPr dirty="0" sz="1200" spc="35">
                <a:solidFill>
                  <a:srgbClr val="FFFF00"/>
                </a:solidFill>
                <a:latin typeface="Calibri"/>
                <a:cs typeface="Calibri"/>
              </a:rPr>
              <a:t>must </a:t>
            </a:r>
            <a:r>
              <a:rPr dirty="0" sz="1200" spc="60">
                <a:solidFill>
                  <a:srgbClr val="FFFFFF"/>
                </a:solidFill>
                <a:latin typeface="Calibri"/>
                <a:cs typeface="Calibri"/>
              </a:rPr>
              <a:t>go</a:t>
            </a:r>
            <a:r>
              <a:rPr dirty="0" sz="1200" spc="18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200" spc="20">
                <a:solidFill>
                  <a:srgbClr val="FFFFFF"/>
                </a:solidFill>
                <a:latin typeface="Calibri"/>
                <a:cs typeface="Calibri"/>
              </a:rPr>
              <a:t>now.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17" name="object 117"/>
          <p:cNvSpPr/>
          <p:nvPr/>
        </p:nvSpPr>
        <p:spPr>
          <a:xfrm>
            <a:off x="2660904" y="4672622"/>
            <a:ext cx="501192" cy="345782"/>
          </a:xfrm>
          <a:prstGeom prst="rect">
            <a:avLst/>
          </a:prstGeom>
          <a:blipFill>
            <a:blip r:embed="rId4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18" name="object 118"/>
          <p:cNvSpPr/>
          <p:nvPr/>
        </p:nvSpPr>
        <p:spPr>
          <a:xfrm>
            <a:off x="2953511" y="4672622"/>
            <a:ext cx="809028" cy="345782"/>
          </a:xfrm>
          <a:prstGeom prst="rect">
            <a:avLst/>
          </a:prstGeom>
          <a:blipFill>
            <a:blip r:embed="rId5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19" name="object 119"/>
          <p:cNvSpPr/>
          <p:nvPr/>
        </p:nvSpPr>
        <p:spPr>
          <a:xfrm>
            <a:off x="3602735" y="4672622"/>
            <a:ext cx="421982" cy="345782"/>
          </a:xfrm>
          <a:prstGeom prst="rect">
            <a:avLst/>
          </a:prstGeom>
          <a:blipFill>
            <a:blip r:embed="rId5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20" name="object 120"/>
          <p:cNvSpPr/>
          <p:nvPr/>
        </p:nvSpPr>
        <p:spPr>
          <a:xfrm>
            <a:off x="2660904" y="4855502"/>
            <a:ext cx="528637" cy="345782"/>
          </a:xfrm>
          <a:prstGeom prst="rect">
            <a:avLst/>
          </a:prstGeom>
          <a:blipFill>
            <a:blip r:embed="rId5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21" name="object 121"/>
          <p:cNvSpPr txBox="1"/>
          <p:nvPr/>
        </p:nvSpPr>
        <p:spPr>
          <a:xfrm>
            <a:off x="2746629" y="4073093"/>
            <a:ext cx="1136015" cy="103251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229870">
              <a:lnSpc>
                <a:spcPct val="100000"/>
              </a:lnSpc>
              <a:spcBef>
                <a:spcPts val="100"/>
              </a:spcBef>
            </a:pPr>
            <a:r>
              <a:rPr dirty="0" sz="1200" spc="-5">
                <a:solidFill>
                  <a:srgbClr val="FFFFFF"/>
                </a:solidFill>
                <a:latin typeface="Calibri"/>
                <a:cs typeface="Calibri"/>
              </a:rPr>
              <a:t>We </a:t>
            </a:r>
            <a:r>
              <a:rPr dirty="0" sz="1200" spc="20">
                <a:solidFill>
                  <a:srgbClr val="FFFF00"/>
                </a:solidFill>
                <a:latin typeface="Calibri"/>
                <a:cs typeface="Calibri"/>
              </a:rPr>
              <a:t>could not  </a:t>
            </a:r>
            <a:r>
              <a:rPr dirty="0" sz="1200" spc="40">
                <a:solidFill>
                  <a:srgbClr val="FFFFFF"/>
                </a:solidFill>
                <a:latin typeface="Calibri"/>
                <a:cs typeface="Calibri"/>
              </a:rPr>
              <a:t>have </a:t>
            </a:r>
            <a:r>
              <a:rPr dirty="0" sz="1200" spc="55">
                <a:solidFill>
                  <a:srgbClr val="FFFFFF"/>
                </a:solidFill>
                <a:latin typeface="Calibri"/>
                <a:cs typeface="Calibri"/>
              </a:rPr>
              <a:t>a </a:t>
            </a:r>
            <a:r>
              <a:rPr dirty="0" sz="1200" spc="20">
                <a:solidFill>
                  <a:srgbClr val="FFFFFF"/>
                </a:solidFill>
                <a:latin typeface="Calibri"/>
                <a:cs typeface="Calibri"/>
              </a:rPr>
              <a:t>test  </a:t>
            </a:r>
            <a:r>
              <a:rPr dirty="0" sz="1200" spc="15">
                <a:solidFill>
                  <a:srgbClr val="FFFFFF"/>
                </a:solidFill>
                <a:latin typeface="Calibri"/>
                <a:cs typeface="Calibri"/>
              </a:rPr>
              <a:t>tomorrow.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725"/>
              </a:spcBef>
            </a:pPr>
            <a:r>
              <a:rPr dirty="0" sz="1200" spc="30">
                <a:solidFill>
                  <a:srgbClr val="FFFFFF"/>
                </a:solidFill>
                <a:latin typeface="Calibri"/>
                <a:cs typeface="Calibri"/>
              </a:rPr>
              <a:t>You </a:t>
            </a:r>
            <a:r>
              <a:rPr dirty="0" sz="1200" spc="35">
                <a:solidFill>
                  <a:srgbClr val="FFFF00"/>
                </a:solidFill>
                <a:latin typeface="Calibri"/>
                <a:cs typeface="Calibri"/>
              </a:rPr>
              <a:t>must </a:t>
            </a:r>
            <a:r>
              <a:rPr dirty="0" sz="1200" spc="20">
                <a:solidFill>
                  <a:srgbClr val="FFFF00"/>
                </a:solidFill>
                <a:latin typeface="Calibri"/>
                <a:cs typeface="Calibri"/>
              </a:rPr>
              <a:t>not</a:t>
            </a:r>
            <a:r>
              <a:rPr dirty="0" sz="1200" spc="175">
                <a:solidFill>
                  <a:srgbClr val="FFFF00"/>
                </a:solidFill>
                <a:latin typeface="Calibri"/>
                <a:cs typeface="Calibri"/>
              </a:rPr>
              <a:t> </a:t>
            </a:r>
            <a:r>
              <a:rPr dirty="0" sz="1200" spc="60">
                <a:solidFill>
                  <a:srgbClr val="FFFFFF"/>
                </a:solidFill>
                <a:latin typeface="Calibri"/>
                <a:cs typeface="Calibri"/>
              </a:rPr>
              <a:t>go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dirty="0" sz="1200" spc="20">
                <a:solidFill>
                  <a:srgbClr val="FFFFFF"/>
                </a:solidFill>
                <a:latin typeface="Calibri"/>
                <a:cs typeface="Calibri"/>
              </a:rPr>
              <a:t>now.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22" name="object 122"/>
          <p:cNvSpPr/>
          <p:nvPr/>
        </p:nvSpPr>
        <p:spPr>
          <a:xfrm>
            <a:off x="4032503" y="4672622"/>
            <a:ext cx="531660" cy="345782"/>
          </a:xfrm>
          <a:prstGeom prst="rect">
            <a:avLst/>
          </a:prstGeom>
          <a:blipFill>
            <a:blip r:embed="rId5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23" name="object 123"/>
          <p:cNvSpPr/>
          <p:nvPr/>
        </p:nvSpPr>
        <p:spPr>
          <a:xfrm>
            <a:off x="4401311" y="4672622"/>
            <a:ext cx="1068146" cy="345782"/>
          </a:xfrm>
          <a:prstGeom prst="rect">
            <a:avLst/>
          </a:prstGeom>
          <a:blipFill>
            <a:blip r:embed="rId5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24" name="object 124"/>
          <p:cNvSpPr txBox="1"/>
          <p:nvPr/>
        </p:nvSpPr>
        <p:spPr>
          <a:xfrm>
            <a:off x="4118864" y="4713554"/>
            <a:ext cx="1252855" cy="20891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>
                <a:solidFill>
                  <a:srgbClr val="FFFF00"/>
                </a:solidFill>
                <a:latin typeface="Calibri"/>
                <a:cs typeface="Calibri"/>
              </a:rPr>
              <a:t>Must </a:t>
            </a:r>
            <a:r>
              <a:rPr dirty="0" sz="1200" spc="35">
                <a:solidFill>
                  <a:srgbClr val="FFFFFF"/>
                </a:solidFill>
                <a:latin typeface="Calibri"/>
                <a:cs typeface="Calibri"/>
              </a:rPr>
              <a:t>you </a:t>
            </a:r>
            <a:r>
              <a:rPr dirty="0" sz="1200" spc="60">
                <a:solidFill>
                  <a:srgbClr val="FFFFFF"/>
                </a:solidFill>
                <a:latin typeface="Calibri"/>
                <a:cs typeface="Calibri"/>
              </a:rPr>
              <a:t>go</a:t>
            </a:r>
            <a:r>
              <a:rPr dirty="0" sz="1200" spc="18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200" spc="20">
                <a:solidFill>
                  <a:srgbClr val="FFFFFF"/>
                </a:solidFill>
                <a:latin typeface="Calibri"/>
                <a:cs typeface="Calibri"/>
              </a:rPr>
              <a:t>now?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25" name="object 125"/>
          <p:cNvSpPr/>
          <p:nvPr/>
        </p:nvSpPr>
        <p:spPr>
          <a:xfrm>
            <a:off x="5480303" y="4672622"/>
            <a:ext cx="635304" cy="345782"/>
          </a:xfrm>
          <a:prstGeom prst="rect">
            <a:avLst/>
          </a:prstGeom>
          <a:blipFill>
            <a:blip r:embed="rId5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26" name="object 126"/>
          <p:cNvSpPr/>
          <p:nvPr/>
        </p:nvSpPr>
        <p:spPr>
          <a:xfrm>
            <a:off x="5907023" y="4672622"/>
            <a:ext cx="540804" cy="345782"/>
          </a:xfrm>
          <a:prstGeom prst="rect">
            <a:avLst/>
          </a:prstGeom>
          <a:blipFill>
            <a:blip r:embed="rId4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27" name="object 127"/>
          <p:cNvSpPr/>
          <p:nvPr/>
        </p:nvSpPr>
        <p:spPr>
          <a:xfrm>
            <a:off x="6239255" y="4672622"/>
            <a:ext cx="254279" cy="345782"/>
          </a:xfrm>
          <a:prstGeom prst="rect">
            <a:avLst/>
          </a:prstGeom>
          <a:blipFill>
            <a:blip r:embed="rId2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28" name="object 128"/>
          <p:cNvSpPr txBox="1"/>
          <p:nvPr/>
        </p:nvSpPr>
        <p:spPr>
          <a:xfrm>
            <a:off x="5566917" y="4713554"/>
            <a:ext cx="831215" cy="20891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45">
                <a:solidFill>
                  <a:srgbClr val="FFFFFF"/>
                </a:solidFill>
                <a:latin typeface="Calibri"/>
                <a:cs typeface="Calibri"/>
              </a:rPr>
              <a:t>Yes, </a:t>
            </a:r>
            <a:r>
              <a:rPr dirty="0" sz="1200" spc="145">
                <a:solidFill>
                  <a:srgbClr val="FFFFFF"/>
                </a:solidFill>
                <a:latin typeface="Calibri"/>
                <a:cs typeface="Calibri"/>
              </a:rPr>
              <a:t>I</a:t>
            </a:r>
            <a:r>
              <a:rPr dirty="0" sz="1200" spc="114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200" spc="40">
                <a:solidFill>
                  <a:srgbClr val="FFFF00"/>
                </a:solidFill>
                <a:latin typeface="Calibri"/>
                <a:cs typeface="Calibri"/>
              </a:rPr>
              <a:t>must</a:t>
            </a:r>
            <a:r>
              <a:rPr dirty="0" sz="1200" spc="40">
                <a:solidFill>
                  <a:srgbClr val="FFFFFF"/>
                </a:solidFill>
                <a:latin typeface="Calibri"/>
                <a:cs typeface="Calibri"/>
              </a:rPr>
              <a:t>.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29" name="object 129"/>
          <p:cNvSpPr/>
          <p:nvPr/>
        </p:nvSpPr>
        <p:spPr>
          <a:xfrm>
            <a:off x="6928104" y="4672622"/>
            <a:ext cx="589572" cy="345782"/>
          </a:xfrm>
          <a:prstGeom prst="rect">
            <a:avLst/>
          </a:prstGeom>
          <a:blipFill>
            <a:blip r:embed="rId5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30" name="object 130"/>
          <p:cNvSpPr/>
          <p:nvPr/>
        </p:nvSpPr>
        <p:spPr>
          <a:xfrm>
            <a:off x="7309104" y="4672622"/>
            <a:ext cx="809028" cy="345782"/>
          </a:xfrm>
          <a:prstGeom prst="rect">
            <a:avLst/>
          </a:prstGeom>
          <a:blipFill>
            <a:blip r:embed="rId5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31" name="object 131"/>
          <p:cNvSpPr/>
          <p:nvPr/>
        </p:nvSpPr>
        <p:spPr>
          <a:xfrm>
            <a:off x="7909559" y="4672622"/>
            <a:ext cx="254279" cy="345782"/>
          </a:xfrm>
          <a:prstGeom prst="rect">
            <a:avLst/>
          </a:prstGeom>
          <a:blipFill>
            <a:blip r:embed="rId2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32" name="object 132"/>
          <p:cNvSpPr txBox="1"/>
          <p:nvPr/>
        </p:nvSpPr>
        <p:spPr>
          <a:xfrm>
            <a:off x="7015353" y="4713554"/>
            <a:ext cx="1053465" cy="20891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20">
                <a:solidFill>
                  <a:srgbClr val="FFFFFF"/>
                </a:solidFill>
                <a:latin typeface="Calibri"/>
                <a:cs typeface="Calibri"/>
              </a:rPr>
              <a:t>No, </a:t>
            </a:r>
            <a:r>
              <a:rPr dirty="0" sz="1200" spc="145">
                <a:solidFill>
                  <a:srgbClr val="FFFFFF"/>
                </a:solidFill>
                <a:latin typeface="Calibri"/>
                <a:cs typeface="Calibri"/>
              </a:rPr>
              <a:t>I </a:t>
            </a:r>
            <a:r>
              <a:rPr dirty="0" sz="1200" spc="35">
                <a:solidFill>
                  <a:srgbClr val="FFFF00"/>
                </a:solidFill>
                <a:latin typeface="Calibri"/>
                <a:cs typeface="Calibri"/>
              </a:rPr>
              <a:t>must</a:t>
            </a:r>
            <a:r>
              <a:rPr dirty="0" sz="1200" spc="100">
                <a:solidFill>
                  <a:srgbClr val="FFFF00"/>
                </a:solidFill>
                <a:latin typeface="Calibri"/>
                <a:cs typeface="Calibri"/>
              </a:rPr>
              <a:t> </a:t>
            </a:r>
            <a:r>
              <a:rPr dirty="0" sz="1200" spc="30">
                <a:solidFill>
                  <a:srgbClr val="FFFF00"/>
                </a:solidFill>
                <a:latin typeface="Calibri"/>
                <a:cs typeface="Calibri"/>
              </a:rPr>
              <a:t>not</a:t>
            </a:r>
            <a:r>
              <a:rPr dirty="0" sz="1200" spc="30">
                <a:solidFill>
                  <a:srgbClr val="FFFFFF"/>
                </a:solidFill>
                <a:latin typeface="Calibri"/>
                <a:cs typeface="Calibri"/>
              </a:rPr>
              <a:t>.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33" name="object 133"/>
          <p:cNvSpPr/>
          <p:nvPr/>
        </p:nvSpPr>
        <p:spPr>
          <a:xfrm>
            <a:off x="1213103" y="5206022"/>
            <a:ext cx="501192" cy="345782"/>
          </a:xfrm>
          <a:prstGeom prst="rect">
            <a:avLst/>
          </a:prstGeom>
          <a:blipFill>
            <a:blip r:embed="rId4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34" name="object 134"/>
          <p:cNvSpPr/>
          <p:nvPr/>
        </p:nvSpPr>
        <p:spPr>
          <a:xfrm>
            <a:off x="1505711" y="5206022"/>
            <a:ext cx="781646" cy="345782"/>
          </a:xfrm>
          <a:prstGeom prst="rect">
            <a:avLst/>
          </a:prstGeom>
          <a:blipFill>
            <a:blip r:embed="rId5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35" name="object 135"/>
          <p:cNvSpPr/>
          <p:nvPr/>
        </p:nvSpPr>
        <p:spPr>
          <a:xfrm>
            <a:off x="2124455" y="5206022"/>
            <a:ext cx="589572" cy="345782"/>
          </a:xfrm>
          <a:prstGeom prst="rect">
            <a:avLst/>
          </a:prstGeom>
          <a:blipFill>
            <a:blip r:embed="rId5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36" name="object 136"/>
          <p:cNvSpPr/>
          <p:nvPr/>
        </p:nvSpPr>
        <p:spPr>
          <a:xfrm>
            <a:off x="1213103" y="5388864"/>
            <a:ext cx="598716" cy="345782"/>
          </a:xfrm>
          <a:prstGeom prst="rect">
            <a:avLst/>
          </a:prstGeom>
          <a:blipFill>
            <a:blip r:embed="rId5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37" name="object 137"/>
          <p:cNvSpPr txBox="1"/>
          <p:nvPr/>
        </p:nvSpPr>
        <p:spPr>
          <a:xfrm>
            <a:off x="1298575" y="5247513"/>
            <a:ext cx="1219835" cy="3917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30">
                <a:solidFill>
                  <a:srgbClr val="FFFFFF"/>
                </a:solidFill>
                <a:latin typeface="Calibri"/>
                <a:cs typeface="Calibri"/>
              </a:rPr>
              <a:t>You </a:t>
            </a:r>
            <a:r>
              <a:rPr dirty="0" sz="1200" spc="35">
                <a:solidFill>
                  <a:srgbClr val="FFFF00"/>
                </a:solidFill>
                <a:latin typeface="Calibri"/>
                <a:cs typeface="Calibri"/>
              </a:rPr>
              <a:t>ought </a:t>
            </a:r>
            <a:r>
              <a:rPr dirty="0" sz="1200" spc="10">
                <a:solidFill>
                  <a:srgbClr val="FFFF00"/>
                </a:solidFill>
                <a:latin typeface="Calibri"/>
                <a:cs typeface="Calibri"/>
              </a:rPr>
              <a:t>to</a:t>
            </a:r>
            <a:r>
              <a:rPr dirty="0" sz="1200" spc="170">
                <a:solidFill>
                  <a:srgbClr val="FFFF00"/>
                </a:solidFill>
                <a:latin typeface="Calibri"/>
                <a:cs typeface="Calibri"/>
              </a:rPr>
              <a:t> </a:t>
            </a:r>
            <a:r>
              <a:rPr dirty="0" sz="1200" spc="20">
                <a:solidFill>
                  <a:srgbClr val="FFFFFF"/>
                </a:solidFill>
                <a:latin typeface="Calibri"/>
                <a:cs typeface="Calibri"/>
              </a:rPr>
              <a:t>help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dirty="0" sz="1200" spc="35">
                <a:solidFill>
                  <a:srgbClr val="FFFFFF"/>
                </a:solidFill>
                <a:latin typeface="Calibri"/>
                <a:cs typeface="Calibri"/>
              </a:rPr>
              <a:t>them.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38" name="object 138"/>
          <p:cNvSpPr/>
          <p:nvPr/>
        </p:nvSpPr>
        <p:spPr>
          <a:xfrm>
            <a:off x="2660904" y="5206022"/>
            <a:ext cx="501192" cy="345782"/>
          </a:xfrm>
          <a:prstGeom prst="rect">
            <a:avLst/>
          </a:prstGeom>
          <a:blipFill>
            <a:blip r:embed="rId4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39" name="object 139"/>
          <p:cNvSpPr/>
          <p:nvPr/>
        </p:nvSpPr>
        <p:spPr>
          <a:xfrm>
            <a:off x="2953511" y="5206022"/>
            <a:ext cx="1046784" cy="345782"/>
          </a:xfrm>
          <a:prstGeom prst="rect">
            <a:avLst/>
          </a:prstGeom>
          <a:blipFill>
            <a:blip r:embed="rId6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40" name="object 140"/>
          <p:cNvSpPr/>
          <p:nvPr/>
        </p:nvSpPr>
        <p:spPr>
          <a:xfrm>
            <a:off x="2660904" y="5388864"/>
            <a:ext cx="979728" cy="345782"/>
          </a:xfrm>
          <a:prstGeom prst="rect">
            <a:avLst/>
          </a:prstGeom>
          <a:blipFill>
            <a:blip r:embed="rId6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41" name="object 141"/>
          <p:cNvSpPr txBox="1"/>
          <p:nvPr/>
        </p:nvSpPr>
        <p:spPr>
          <a:xfrm>
            <a:off x="2746629" y="5247513"/>
            <a:ext cx="1159510" cy="3917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30">
                <a:solidFill>
                  <a:srgbClr val="FFFFFF"/>
                </a:solidFill>
                <a:latin typeface="Calibri"/>
                <a:cs typeface="Calibri"/>
              </a:rPr>
              <a:t>You </a:t>
            </a:r>
            <a:r>
              <a:rPr dirty="0" sz="1200" spc="40">
                <a:solidFill>
                  <a:srgbClr val="FFFF00"/>
                </a:solidFill>
                <a:latin typeface="Calibri"/>
                <a:cs typeface="Calibri"/>
              </a:rPr>
              <a:t>ought </a:t>
            </a:r>
            <a:r>
              <a:rPr dirty="0" sz="1200" spc="15">
                <a:solidFill>
                  <a:srgbClr val="FFFF00"/>
                </a:solidFill>
                <a:latin typeface="Calibri"/>
                <a:cs typeface="Calibri"/>
              </a:rPr>
              <a:t>not</a:t>
            </a:r>
            <a:r>
              <a:rPr dirty="0" sz="1200" spc="160">
                <a:solidFill>
                  <a:srgbClr val="FFFF00"/>
                </a:solidFill>
                <a:latin typeface="Calibri"/>
                <a:cs typeface="Calibri"/>
              </a:rPr>
              <a:t> </a:t>
            </a:r>
            <a:r>
              <a:rPr dirty="0" sz="1200" spc="10">
                <a:solidFill>
                  <a:srgbClr val="FFFF00"/>
                </a:solidFill>
                <a:latin typeface="Calibri"/>
                <a:cs typeface="Calibri"/>
              </a:rPr>
              <a:t>to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dirty="0" sz="1200" spc="20">
                <a:solidFill>
                  <a:srgbClr val="FFFFFF"/>
                </a:solidFill>
                <a:latin typeface="Calibri"/>
                <a:cs typeface="Calibri"/>
              </a:rPr>
              <a:t>help</a:t>
            </a:r>
            <a:r>
              <a:rPr dirty="0" sz="1200" spc="18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200" spc="35">
                <a:solidFill>
                  <a:srgbClr val="FFFFFF"/>
                </a:solidFill>
                <a:latin typeface="Calibri"/>
                <a:cs typeface="Calibri"/>
              </a:rPr>
              <a:t>them.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42" name="object 142"/>
          <p:cNvSpPr/>
          <p:nvPr/>
        </p:nvSpPr>
        <p:spPr>
          <a:xfrm>
            <a:off x="4032503" y="5206022"/>
            <a:ext cx="623125" cy="345782"/>
          </a:xfrm>
          <a:prstGeom prst="rect">
            <a:avLst/>
          </a:prstGeom>
          <a:blipFill>
            <a:blip r:embed="rId6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43" name="object 143"/>
          <p:cNvSpPr/>
          <p:nvPr/>
        </p:nvSpPr>
        <p:spPr>
          <a:xfrm>
            <a:off x="4495800" y="5206022"/>
            <a:ext cx="498170" cy="345782"/>
          </a:xfrm>
          <a:prstGeom prst="rect">
            <a:avLst/>
          </a:prstGeom>
          <a:blipFill>
            <a:blip r:embed="rId6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44" name="object 144"/>
          <p:cNvSpPr/>
          <p:nvPr/>
        </p:nvSpPr>
        <p:spPr>
          <a:xfrm>
            <a:off x="4785359" y="5206022"/>
            <a:ext cx="342646" cy="345782"/>
          </a:xfrm>
          <a:prstGeom prst="rect">
            <a:avLst/>
          </a:prstGeom>
          <a:blipFill>
            <a:blip r:embed="rId6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45" name="object 145"/>
          <p:cNvSpPr/>
          <p:nvPr/>
        </p:nvSpPr>
        <p:spPr>
          <a:xfrm>
            <a:off x="4965191" y="5206022"/>
            <a:ext cx="589572" cy="345782"/>
          </a:xfrm>
          <a:prstGeom prst="rect">
            <a:avLst/>
          </a:prstGeom>
          <a:blipFill>
            <a:blip r:embed="rId5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46" name="object 146"/>
          <p:cNvSpPr/>
          <p:nvPr/>
        </p:nvSpPr>
        <p:spPr>
          <a:xfrm>
            <a:off x="4032503" y="5388864"/>
            <a:ext cx="626160" cy="345782"/>
          </a:xfrm>
          <a:prstGeom prst="rect">
            <a:avLst/>
          </a:prstGeom>
          <a:blipFill>
            <a:blip r:embed="rId6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47" name="object 147"/>
          <p:cNvSpPr txBox="1"/>
          <p:nvPr/>
        </p:nvSpPr>
        <p:spPr>
          <a:xfrm>
            <a:off x="4118864" y="5247513"/>
            <a:ext cx="1241425" cy="3917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45">
                <a:solidFill>
                  <a:srgbClr val="FFFF00"/>
                </a:solidFill>
                <a:latin typeface="Calibri"/>
                <a:cs typeface="Calibri"/>
              </a:rPr>
              <a:t>Ought </a:t>
            </a:r>
            <a:r>
              <a:rPr dirty="0" sz="1200" spc="30">
                <a:solidFill>
                  <a:srgbClr val="FFFFFF"/>
                </a:solidFill>
                <a:latin typeface="Calibri"/>
                <a:cs typeface="Calibri"/>
              </a:rPr>
              <a:t>you </a:t>
            </a:r>
            <a:r>
              <a:rPr dirty="0" sz="1200" spc="10">
                <a:solidFill>
                  <a:srgbClr val="FFFF00"/>
                </a:solidFill>
                <a:latin typeface="Calibri"/>
                <a:cs typeface="Calibri"/>
              </a:rPr>
              <a:t>to</a:t>
            </a:r>
            <a:r>
              <a:rPr dirty="0" sz="1200" spc="150">
                <a:solidFill>
                  <a:srgbClr val="FFFF00"/>
                </a:solidFill>
                <a:latin typeface="Calibri"/>
                <a:cs typeface="Calibri"/>
              </a:rPr>
              <a:t> </a:t>
            </a:r>
            <a:r>
              <a:rPr dirty="0" sz="1200" spc="20">
                <a:solidFill>
                  <a:srgbClr val="FFFFFF"/>
                </a:solidFill>
                <a:latin typeface="Calibri"/>
                <a:cs typeface="Calibri"/>
              </a:rPr>
              <a:t>help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dirty="0" sz="1200" spc="25">
                <a:solidFill>
                  <a:srgbClr val="FFFFFF"/>
                </a:solidFill>
                <a:latin typeface="Calibri"/>
                <a:cs typeface="Calibri"/>
              </a:rPr>
              <a:t>them?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48" name="object 148"/>
          <p:cNvSpPr/>
          <p:nvPr/>
        </p:nvSpPr>
        <p:spPr>
          <a:xfrm>
            <a:off x="5480303" y="5206022"/>
            <a:ext cx="635304" cy="345782"/>
          </a:xfrm>
          <a:prstGeom prst="rect">
            <a:avLst/>
          </a:prstGeom>
          <a:blipFill>
            <a:blip r:embed="rId5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49" name="object 149"/>
          <p:cNvSpPr/>
          <p:nvPr/>
        </p:nvSpPr>
        <p:spPr>
          <a:xfrm>
            <a:off x="5907023" y="5206022"/>
            <a:ext cx="598716" cy="345782"/>
          </a:xfrm>
          <a:prstGeom prst="rect">
            <a:avLst/>
          </a:prstGeom>
          <a:blipFill>
            <a:blip r:embed="rId6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50" name="object 150"/>
          <p:cNvSpPr/>
          <p:nvPr/>
        </p:nvSpPr>
        <p:spPr>
          <a:xfrm>
            <a:off x="6342888" y="5206022"/>
            <a:ext cx="342645" cy="345782"/>
          </a:xfrm>
          <a:prstGeom prst="rect">
            <a:avLst/>
          </a:prstGeom>
          <a:blipFill>
            <a:blip r:embed="rId6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51" name="object 151"/>
          <p:cNvSpPr/>
          <p:nvPr/>
        </p:nvSpPr>
        <p:spPr>
          <a:xfrm>
            <a:off x="6477000" y="5206022"/>
            <a:ext cx="254279" cy="345782"/>
          </a:xfrm>
          <a:prstGeom prst="rect">
            <a:avLst/>
          </a:prstGeom>
          <a:blipFill>
            <a:blip r:embed="rId2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52" name="object 152"/>
          <p:cNvSpPr txBox="1"/>
          <p:nvPr/>
        </p:nvSpPr>
        <p:spPr>
          <a:xfrm>
            <a:off x="5566917" y="5247513"/>
            <a:ext cx="1068705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45">
                <a:solidFill>
                  <a:srgbClr val="FFFFFF"/>
                </a:solidFill>
                <a:latin typeface="Calibri"/>
                <a:cs typeface="Calibri"/>
              </a:rPr>
              <a:t>Yes, </a:t>
            </a:r>
            <a:r>
              <a:rPr dirty="0" sz="1200" spc="145">
                <a:solidFill>
                  <a:srgbClr val="FFFFFF"/>
                </a:solidFill>
                <a:latin typeface="Calibri"/>
                <a:cs typeface="Calibri"/>
              </a:rPr>
              <a:t>I </a:t>
            </a:r>
            <a:r>
              <a:rPr dirty="0" sz="1200" spc="35">
                <a:solidFill>
                  <a:srgbClr val="FFFF00"/>
                </a:solidFill>
                <a:latin typeface="Calibri"/>
                <a:cs typeface="Calibri"/>
              </a:rPr>
              <a:t>ought</a:t>
            </a:r>
            <a:r>
              <a:rPr dirty="0" sz="1200" spc="65">
                <a:solidFill>
                  <a:srgbClr val="FFFF00"/>
                </a:solidFill>
                <a:latin typeface="Calibri"/>
                <a:cs typeface="Calibri"/>
              </a:rPr>
              <a:t> </a:t>
            </a:r>
            <a:r>
              <a:rPr dirty="0" sz="1200" spc="25">
                <a:solidFill>
                  <a:srgbClr val="FFFF00"/>
                </a:solidFill>
                <a:latin typeface="Calibri"/>
                <a:cs typeface="Calibri"/>
              </a:rPr>
              <a:t>to</a:t>
            </a:r>
            <a:r>
              <a:rPr dirty="0" sz="1200" spc="25">
                <a:solidFill>
                  <a:srgbClr val="FFFFFF"/>
                </a:solidFill>
                <a:latin typeface="Calibri"/>
                <a:cs typeface="Calibri"/>
              </a:rPr>
              <a:t>.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53" name="object 153"/>
          <p:cNvSpPr/>
          <p:nvPr/>
        </p:nvSpPr>
        <p:spPr>
          <a:xfrm>
            <a:off x="6928104" y="5206022"/>
            <a:ext cx="589572" cy="345782"/>
          </a:xfrm>
          <a:prstGeom prst="rect">
            <a:avLst/>
          </a:prstGeom>
          <a:blipFill>
            <a:blip r:embed="rId5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54" name="object 154"/>
          <p:cNvSpPr/>
          <p:nvPr/>
        </p:nvSpPr>
        <p:spPr>
          <a:xfrm>
            <a:off x="7309104" y="5206022"/>
            <a:ext cx="863904" cy="345782"/>
          </a:xfrm>
          <a:prstGeom prst="rect">
            <a:avLst/>
          </a:prstGeom>
          <a:blipFill>
            <a:blip r:embed="rId6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55" name="object 155"/>
          <p:cNvSpPr/>
          <p:nvPr/>
        </p:nvSpPr>
        <p:spPr>
          <a:xfrm>
            <a:off x="7964423" y="5206022"/>
            <a:ext cx="254279" cy="345782"/>
          </a:xfrm>
          <a:prstGeom prst="rect">
            <a:avLst/>
          </a:prstGeom>
          <a:blipFill>
            <a:blip r:embed="rId2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56" name="object 156"/>
          <p:cNvSpPr txBox="1"/>
          <p:nvPr/>
        </p:nvSpPr>
        <p:spPr>
          <a:xfrm>
            <a:off x="7015353" y="5247513"/>
            <a:ext cx="1108710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20">
                <a:solidFill>
                  <a:srgbClr val="FFFFFF"/>
                </a:solidFill>
                <a:latin typeface="Calibri"/>
                <a:cs typeface="Calibri"/>
              </a:rPr>
              <a:t>No, </a:t>
            </a:r>
            <a:r>
              <a:rPr dirty="0" sz="1200" spc="145">
                <a:solidFill>
                  <a:srgbClr val="FFFFFF"/>
                </a:solidFill>
                <a:latin typeface="Calibri"/>
                <a:cs typeface="Calibri"/>
              </a:rPr>
              <a:t>I </a:t>
            </a:r>
            <a:r>
              <a:rPr dirty="0" sz="1200" spc="40">
                <a:solidFill>
                  <a:srgbClr val="FFFF00"/>
                </a:solidFill>
                <a:latin typeface="Calibri"/>
                <a:cs typeface="Calibri"/>
              </a:rPr>
              <a:t>ought</a:t>
            </a:r>
            <a:r>
              <a:rPr dirty="0" sz="1200" spc="85">
                <a:solidFill>
                  <a:srgbClr val="FFFF00"/>
                </a:solidFill>
                <a:latin typeface="Calibri"/>
                <a:cs typeface="Calibri"/>
              </a:rPr>
              <a:t> </a:t>
            </a:r>
            <a:r>
              <a:rPr dirty="0" sz="1200" spc="25">
                <a:solidFill>
                  <a:srgbClr val="FFFF00"/>
                </a:solidFill>
                <a:latin typeface="Calibri"/>
                <a:cs typeface="Calibri"/>
              </a:rPr>
              <a:t>not</a:t>
            </a:r>
            <a:r>
              <a:rPr dirty="0" sz="1200" spc="25">
                <a:solidFill>
                  <a:srgbClr val="FFFFFF"/>
                </a:solidFill>
                <a:latin typeface="Calibri"/>
                <a:cs typeface="Calibri"/>
              </a:rPr>
              <a:t>.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57" name="object 157"/>
          <p:cNvSpPr/>
          <p:nvPr/>
        </p:nvSpPr>
        <p:spPr>
          <a:xfrm>
            <a:off x="4340352" y="6321552"/>
            <a:ext cx="1296797" cy="382371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58" name="object 158"/>
          <p:cNvSpPr/>
          <p:nvPr/>
        </p:nvSpPr>
        <p:spPr>
          <a:xfrm>
            <a:off x="4462271" y="6406896"/>
            <a:ext cx="1043749" cy="248297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59" name="object 159"/>
          <p:cNvSpPr/>
          <p:nvPr/>
        </p:nvSpPr>
        <p:spPr>
          <a:xfrm>
            <a:off x="4267200" y="6248400"/>
            <a:ext cx="1295400" cy="381000"/>
          </a:xfrm>
          <a:custGeom>
            <a:avLst/>
            <a:gdLst/>
            <a:ahLst/>
            <a:cxnLst/>
            <a:rect l="l" t="t" r="r" b="b"/>
            <a:pathLst>
              <a:path w="1295400" h="381000">
                <a:moveTo>
                  <a:pt x="1295400" y="0"/>
                </a:moveTo>
                <a:lnTo>
                  <a:pt x="0" y="0"/>
                </a:lnTo>
                <a:lnTo>
                  <a:pt x="0" y="381000"/>
                </a:lnTo>
                <a:lnTo>
                  <a:pt x="1295400" y="381000"/>
                </a:lnTo>
                <a:lnTo>
                  <a:pt x="1295400" y="333375"/>
                </a:lnTo>
                <a:lnTo>
                  <a:pt x="540512" y="333375"/>
                </a:lnTo>
                <a:lnTo>
                  <a:pt x="540512" y="190500"/>
                </a:lnTo>
                <a:lnTo>
                  <a:pt x="504825" y="190500"/>
                </a:lnTo>
                <a:lnTo>
                  <a:pt x="647700" y="47625"/>
                </a:lnTo>
                <a:lnTo>
                  <a:pt x="1295400" y="47625"/>
                </a:lnTo>
                <a:lnTo>
                  <a:pt x="1295400" y="0"/>
                </a:lnTo>
                <a:close/>
              </a:path>
              <a:path w="1295400" h="381000">
                <a:moveTo>
                  <a:pt x="1295400" y="65481"/>
                </a:moveTo>
                <a:lnTo>
                  <a:pt x="736980" y="65481"/>
                </a:lnTo>
                <a:lnTo>
                  <a:pt x="736980" y="136918"/>
                </a:lnTo>
                <a:lnTo>
                  <a:pt x="790575" y="190500"/>
                </a:lnTo>
                <a:lnTo>
                  <a:pt x="754888" y="190500"/>
                </a:lnTo>
                <a:lnTo>
                  <a:pt x="754888" y="333375"/>
                </a:lnTo>
                <a:lnTo>
                  <a:pt x="1295400" y="333375"/>
                </a:lnTo>
                <a:lnTo>
                  <a:pt x="1295400" y="65481"/>
                </a:lnTo>
                <a:close/>
              </a:path>
              <a:path w="1295400" h="381000">
                <a:moveTo>
                  <a:pt x="1295400" y="47625"/>
                </a:moveTo>
                <a:lnTo>
                  <a:pt x="647700" y="47625"/>
                </a:lnTo>
                <a:lnTo>
                  <a:pt x="701294" y="101206"/>
                </a:lnTo>
                <a:lnTo>
                  <a:pt x="701294" y="65481"/>
                </a:lnTo>
                <a:lnTo>
                  <a:pt x="1295400" y="65481"/>
                </a:lnTo>
                <a:lnTo>
                  <a:pt x="12954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60" name="object 160"/>
          <p:cNvSpPr/>
          <p:nvPr/>
        </p:nvSpPr>
        <p:spPr>
          <a:xfrm>
            <a:off x="4807711" y="6313881"/>
            <a:ext cx="214629" cy="267970"/>
          </a:xfrm>
          <a:custGeom>
            <a:avLst/>
            <a:gdLst/>
            <a:ahLst/>
            <a:cxnLst/>
            <a:rect l="l" t="t" r="r" b="b"/>
            <a:pathLst>
              <a:path w="214629" h="267970">
                <a:moveTo>
                  <a:pt x="196468" y="0"/>
                </a:moveTo>
                <a:lnTo>
                  <a:pt x="160782" y="0"/>
                </a:lnTo>
                <a:lnTo>
                  <a:pt x="160782" y="35725"/>
                </a:lnTo>
                <a:lnTo>
                  <a:pt x="196468" y="71437"/>
                </a:lnTo>
                <a:lnTo>
                  <a:pt x="196468" y="0"/>
                </a:lnTo>
                <a:close/>
              </a:path>
              <a:path w="214629" h="267970">
                <a:moveTo>
                  <a:pt x="214375" y="125018"/>
                </a:moveTo>
                <a:lnTo>
                  <a:pt x="0" y="125018"/>
                </a:lnTo>
                <a:lnTo>
                  <a:pt x="0" y="267893"/>
                </a:lnTo>
                <a:lnTo>
                  <a:pt x="89280" y="267893"/>
                </a:lnTo>
                <a:lnTo>
                  <a:pt x="89280" y="196456"/>
                </a:lnTo>
                <a:lnTo>
                  <a:pt x="214375" y="196456"/>
                </a:lnTo>
                <a:lnTo>
                  <a:pt x="214375" y="125018"/>
                </a:lnTo>
                <a:close/>
              </a:path>
              <a:path w="214629" h="267970">
                <a:moveTo>
                  <a:pt x="214375" y="196456"/>
                </a:moveTo>
                <a:lnTo>
                  <a:pt x="125095" y="196456"/>
                </a:lnTo>
                <a:lnTo>
                  <a:pt x="125095" y="267893"/>
                </a:lnTo>
                <a:lnTo>
                  <a:pt x="214375" y="267893"/>
                </a:lnTo>
                <a:lnTo>
                  <a:pt x="214375" y="196456"/>
                </a:lnTo>
                <a:close/>
              </a:path>
            </a:pathLst>
          </a:custGeom>
          <a:solidFill>
            <a:srgbClr val="00007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61" name="object 161"/>
          <p:cNvSpPr/>
          <p:nvPr/>
        </p:nvSpPr>
        <p:spPr>
          <a:xfrm>
            <a:off x="47720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142875" y="0"/>
                </a:moveTo>
                <a:lnTo>
                  <a:pt x="0" y="142875"/>
                </a:lnTo>
                <a:lnTo>
                  <a:pt x="285750" y="142875"/>
                </a:lnTo>
                <a:lnTo>
                  <a:pt x="142875" y="0"/>
                </a:lnTo>
                <a:close/>
              </a:path>
              <a:path w="285750" h="285750">
                <a:moveTo>
                  <a:pt x="160782" y="214312"/>
                </a:moveTo>
                <a:lnTo>
                  <a:pt x="124967" y="214312"/>
                </a:lnTo>
                <a:lnTo>
                  <a:pt x="124967" y="285750"/>
                </a:lnTo>
                <a:lnTo>
                  <a:pt x="160782" y="285750"/>
                </a:lnTo>
                <a:lnTo>
                  <a:pt x="160782" y="214312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77824" y="2176272"/>
            <a:ext cx="18287" cy="468172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877824" y="6095"/>
            <a:ext cx="18287" cy="150266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1216152" y="1834895"/>
            <a:ext cx="7924800" cy="1828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877824" y="1508760"/>
            <a:ext cx="18287" cy="667512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0" y="1834895"/>
            <a:ext cx="557784" cy="18287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551687" y="1834895"/>
            <a:ext cx="664464" cy="18287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2051304" y="313982"/>
            <a:ext cx="5606542" cy="1010246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3453384" y="871766"/>
            <a:ext cx="2796286" cy="1010246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algn="ctr" marL="537210">
              <a:lnSpc>
                <a:spcPct val="100000"/>
              </a:lnSpc>
              <a:spcBef>
                <a:spcPts val="100"/>
              </a:spcBef>
            </a:pPr>
            <a:r>
              <a:rPr dirty="0" sz="3600" spc="370"/>
              <a:t>Comparing</a:t>
            </a:r>
            <a:r>
              <a:rPr dirty="0" sz="3600" spc="190"/>
              <a:t> </a:t>
            </a:r>
            <a:r>
              <a:rPr dirty="0" sz="3600" spc="325"/>
              <a:t>Adjectives</a:t>
            </a:r>
            <a:endParaRPr sz="3600"/>
          </a:p>
          <a:p>
            <a:pPr algn="ctr" marL="537210">
              <a:lnSpc>
                <a:spcPct val="100000"/>
              </a:lnSpc>
              <a:spcBef>
                <a:spcPts val="5"/>
              </a:spcBef>
            </a:pPr>
            <a:r>
              <a:rPr dirty="0" sz="3600" spc="-560">
                <a:latin typeface="Arial"/>
                <a:cs typeface="Arial"/>
              </a:rPr>
              <a:t>تافصلا</a:t>
            </a:r>
            <a:r>
              <a:rPr dirty="0" sz="3600" spc="-445">
                <a:latin typeface="Arial"/>
                <a:cs typeface="Arial"/>
              </a:rPr>
              <a:t> </a:t>
            </a:r>
            <a:r>
              <a:rPr dirty="0" sz="3600" spc="-245">
                <a:latin typeface="Arial"/>
                <a:cs typeface="Arial"/>
              </a:rPr>
              <a:t>ةنراقم</a:t>
            </a:r>
            <a:endParaRPr sz="3600">
              <a:latin typeface="Arial"/>
              <a:cs typeface="Arial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8503919" y="2670073"/>
            <a:ext cx="388391" cy="458571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8388095" y="2670073"/>
            <a:ext cx="388391" cy="458571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6327647" y="2670073"/>
            <a:ext cx="2336165" cy="458571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/>
          <p:nvPr/>
        </p:nvSpPr>
        <p:spPr>
          <a:xfrm>
            <a:off x="6257544" y="2670073"/>
            <a:ext cx="345782" cy="458571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/>
          <p:nvPr/>
        </p:nvSpPr>
        <p:spPr>
          <a:xfrm>
            <a:off x="2630423" y="2913913"/>
            <a:ext cx="6258941" cy="458571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 txBox="1"/>
          <p:nvPr/>
        </p:nvSpPr>
        <p:spPr>
          <a:xfrm>
            <a:off x="4300041" y="2998764"/>
            <a:ext cx="504825" cy="2286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ts val="1775"/>
              </a:lnSpc>
            </a:pPr>
            <a:r>
              <a:rPr dirty="0" sz="1600" spc="5">
                <a:solidFill>
                  <a:srgbClr val="FFFFFF"/>
                </a:solidFill>
                <a:latin typeface="Arial"/>
                <a:cs typeface="Arial"/>
              </a:rPr>
              <a:t>ت</a:t>
            </a:r>
            <a:r>
              <a:rPr dirty="0" sz="1600" spc="25">
                <a:solidFill>
                  <a:srgbClr val="FFFFFF"/>
                </a:solidFill>
                <a:latin typeface="Arial"/>
                <a:cs typeface="Arial"/>
              </a:rPr>
              <a:t>ا</a:t>
            </a:r>
            <a:r>
              <a:rPr dirty="0" sz="1600" spc="-835">
                <a:solidFill>
                  <a:srgbClr val="FFFFFF"/>
                </a:solidFill>
                <a:latin typeface="Arial"/>
                <a:cs typeface="Arial"/>
              </a:rPr>
              <a:t>ف</a:t>
            </a:r>
            <a:r>
              <a:rPr dirty="0" sz="1600" spc="-395">
                <a:solidFill>
                  <a:srgbClr val="FFFFFF"/>
                </a:solidFill>
                <a:latin typeface="Arial"/>
                <a:cs typeface="Arial"/>
              </a:rPr>
              <a:t>ص</a:t>
            </a:r>
            <a:r>
              <a:rPr dirty="0" sz="1600" spc="-245">
                <a:solidFill>
                  <a:srgbClr val="FFFFFF"/>
                </a:solidFill>
                <a:latin typeface="Arial"/>
                <a:cs typeface="Arial"/>
              </a:rPr>
              <a:t>لا</a:t>
            </a:r>
            <a:endParaRPr sz="1600">
              <a:latin typeface="Arial"/>
              <a:cs typeface="Arial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4847506" y="2966719"/>
            <a:ext cx="432434" cy="27051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600" spc="-160">
                <a:solidFill>
                  <a:srgbClr val="FFFFFF"/>
                </a:solidFill>
                <a:latin typeface="Arial"/>
                <a:cs typeface="Arial"/>
              </a:rPr>
              <a:t>بلغلأ</a:t>
            </a:r>
            <a:endParaRPr sz="1600">
              <a:latin typeface="Arial"/>
              <a:cs typeface="Arial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5709248" y="2722321"/>
            <a:ext cx="3055620" cy="514984"/>
          </a:xfrm>
          <a:prstGeom prst="rect">
            <a:avLst/>
          </a:prstGeom>
        </p:spPr>
        <p:txBody>
          <a:bodyPr wrap="square" lIns="0" tIns="13970" rIns="0" bIns="0" rtlCol="0" vert="horz">
            <a:spAutoFit/>
          </a:bodyPr>
          <a:lstStyle/>
          <a:p>
            <a:pPr algn="r" marR="5080">
              <a:lnSpc>
                <a:spcPct val="100000"/>
              </a:lnSpc>
              <a:spcBef>
                <a:spcPts val="110"/>
              </a:spcBef>
            </a:pPr>
            <a:r>
              <a:rPr dirty="0" sz="1600" spc="-270" b="1">
                <a:solidFill>
                  <a:srgbClr val="FFFF00"/>
                </a:solidFill>
                <a:latin typeface="Arial"/>
                <a:cs typeface="Arial"/>
              </a:rPr>
              <a:t>:نيصخش   </a:t>
            </a:r>
            <a:r>
              <a:rPr dirty="0" sz="1600" spc="-5" b="1">
                <a:solidFill>
                  <a:srgbClr val="FFFF00"/>
                </a:solidFill>
                <a:latin typeface="Arial"/>
                <a:cs typeface="Arial"/>
              </a:rPr>
              <a:t>وأ </a:t>
            </a:r>
            <a:r>
              <a:rPr dirty="0" sz="1600" spc="-455" b="1">
                <a:solidFill>
                  <a:srgbClr val="FFFF00"/>
                </a:solidFill>
                <a:latin typeface="Arial"/>
                <a:cs typeface="Arial"/>
              </a:rPr>
              <a:t>نيئيش</a:t>
            </a:r>
            <a:r>
              <a:rPr dirty="0" sz="1600" spc="-5" b="1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dirty="0" sz="1600" spc="-405" b="1">
                <a:solidFill>
                  <a:srgbClr val="FFFF00"/>
                </a:solidFill>
                <a:latin typeface="Arial"/>
                <a:cs typeface="Arial"/>
              </a:rPr>
              <a:t>نيب          </a:t>
            </a:r>
            <a:r>
              <a:rPr dirty="0" sz="1600" spc="-125" b="1">
                <a:solidFill>
                  <a:srgbClr val="FFFF00"/>
                </a:solidFill>
                <a:latin typeface="Arial"/>
                <a:cs typeface="Arial"/>
              </a:rPr>
              <a:t>ةنراقملا</a:t>
            </a:r>
            <a:r>
              <a:rPr dirty="0" sz="1600" spc="-65" b="1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dirty="0" sz="1600" spc="15" b="1">
                <a:solidFill>
                  <a:srgbClr val="FFFF00"/>
                </a:solidFill>
                <a:latin typeface="Arial"/>
                <a:cs typeface="Arial"/>
              </a:rPr>
              <a:t>.1</a:t>
            </a:r>
            <a:endParaRPr sz="1600">
              <a:latin typeface="Arial"/>
              <a:cs typeface="Arial"/>
            </a:endParaRPr>
          </a:p>
          <a:p>
            <a:pPr algn="r" marR="16510">
              <a:lnSpc>
                <a:spcPct val="100000"/>
              </a:lnSpc>
            </a:pPr>
            <a:r>
              <a:rPr dirty="0" sz="1600" spc="-155">
                <a:solidFill>
                  <a:srgbClr val="FFFFFF"/>
                </a:solidFill>
                <a:latin typeface="Arial"/>
                <a:cs typeface="Arial"/>
              </a:rPr>
              <a:t>ةقحلالا  </a:t>
            </a:r>
            <a:r>
              <a:rPr dirty="0" sz="1600" spc="-210">
                <a:solidFill>
                  <a:srgbClr val="FFFFFF"/>
                </a:solidFill>
                <a:latin typeface="Arial"/>
                <a:cs typeface="Arial"/>
              </a:rPr>
              <a:t>ةفاضإ  </a:t>
            </a:r>
            <a:r>
              <a:rPr dirty="0" sz="1600" spc="-135">
                <a:solidFill>
                  <a:srgbClr val="FFFFFF"/>
                </a:solidFill>
                <a:latin typeface="Arial"/>
                <a:cs typeface="Arial"/>
              </a:rPr>
              <a:t>ظحلان </a:t>
            </a:r>
            <a:r>
              <a:rPr dirty="0" sz="1600" spc="-150">
                <a:solidFill>
                  <a:srgbClr val="FFFFFF"/>
                </a:solidFill>
                <a:latin typeface="Arial"/>
                <a:cs typeface="Arial"/>
              </a:rPr>
              <a:t>ةنراقملا  </a:t>
            </a:r>
            <a:r>
              <a:rPr dirty="0" sz="1600" spc="40">
                <a:solidFill>
                  <a:srgbClr val="FFFFFF"/>
                </a:solidFill>
                <a:latin typeface="Arial"/>
                <a:cs typeface="Arial"/>
              </a:rPr>
              <a:t>نم </a:t>
            </a:r>
            <a:r>
              <a:rPr dirty="0" sz="1600" spc="-195">
                <a:solidFill>
                  <a:srgbClr val="FFFFFF"/>
                </a:solidFill>
                <a:latin typeface="Arial"/>
                <a:cs typeface="Arial"/>
              </a:rPr>
              <a:t>عونلا  </a:t>
            </a:r>
            <a:r>
              <a:rPr dirty="0" sz="1600" spc="90">
                <a:solidFill>
                  <a:srgbClr val="FFFFFF"/>
                </a:solidFill>
                <a:latin typeface="Arial"/>
                <a:cs typeface="Arial"/>
              </a:rPr>
              <a:t>اذه</a:t>
            </a:r>
            <a:r>
              <a:rPr dirty="0" sz="1600" spc="-29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600" spc="-465">
                <a:solidFill>
                  <a:srgbClr val="FFFFFF"/>
                </a:solidFill>
                <a:latin typeface="Arial"/>
                <a:cs typeface="Arial"/>
              </a:rPr>
              <a:t>يف</a:t>
            </a:r>
            <a:endParaRPr sz="1600">
              <a:latin typeface="Arial"/>
              <a:cs typeface="Arial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1139952" y="3310166"/>
            <a:ext cx="269595" cy="336638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0" name="object 20"/>
          <p:cNvSpPr/>
          <p:nvPr/>
        </p:nvSpPr>
        <p:spPr>
          <a:xfrm>
            <a:off x="1636776" y="3233953"/>
            <a:ext cx="1022426" cy="458571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1" name="object 21"/>
          <p:cNvSpPr/>
          <p:nvPr/>
        </p:nvSpPr>
        <p:spPr>
          <a:xfrm>
            <a:off x="2383535" y="3233953"/>
            <a:ext cx="455447" cy="458571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2" name="object 22"/>
          <p:cNvSpPr/>
          <p:nvPr/>
        </p:nvSpPr>
        <p:spPr>
          <a:xfrm>
            <a:off x="2627376" y="3233953"/>
            <a:ext cx="674916" cy="458571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3" name="object 23"/>
          <p:cNvSpPr/>
          <p:nvPr/>
        </p:nvSpPr>
        <p:spPr>
          <a:xfrm>
            <a:off x="3090672" y="3233953"/>
            <a:ext cx="1028484" cy="458571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4" name="object 24"/>
          <p:cNvSpPr/>
          <p:nvPr/>
        </p:nvSpPr>
        <p:spPr>
          <a:xfrm>
            <a:off x="1139952" y="3554005"/>
            <a:ext cx="269595" cy="336638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5" name="object 25"/>
          <p:cNvSpPr/>
          <p:nvPr/>
        </p:nvSpPr>
        <p:spPr>
          <a:xfrm>
            <a:off x="1636776" y="3477793"/>
            <a:ext cx="1488821" cy="458571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6" name="object 26"/>
          <p:cNvSpPr/>
          <p:nvPr/>
        </p:nvSpPr>
        <p:spPr>
          <a:xfrm>
            <a:off x="2849879" y="3477793"/>
            <a:ext cx="455447" cy="458571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7" name="object 27"/>
          <p:cNvSpPr/>
          <p:nvPr/>
        </p:nvSpPr>
        <p:spPr>
          <a:xfrm>
            <a:off x="3093720" y="3477793"/>
            <a:ext cx="674916" cy="458571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8" name="object 28"/>
          <p:cNvSpPr/>
          <p:nvPr/>
        </p:nvSpPr>
        <p:spPr>
          <a:xfrm>
            <a:off x="3557015" y="3477793"/>
            <a:ext cx="821258" cy="458571"/>
          </a:xfrm>
          <a:prstGeom prst="rect">
            <a:avLst/>
          </a:prstGeom>
          <a:blipFill>
            <a:blip r:embed="rId2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9" name="object 29"/>
          <p:cNvSpPr/>
          <p:nvPr/>
        </p:nvSpPr>
        <p:spPr>
          <a:xfrm>
            <a:off x="5416296" y="3965473"/>
            <a:ext cx="3472942" cy="458571"/>
          </a:xfrm>
          <a:prstGeom prst="rect">
            <a:avLst/>
          </a:prstGeom>
          <a:blipFill>
            <a:blip r:embed="rId2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0" name="object 30"/>
          <p:cNvSpPr txBox="1"/>
          <p:nvPr/>
        </p:nvSpPr>
        <p:spPr>
          <a:xfrm>
            <a:off x="6663804" y="4050302"/>
            <a:ext cx="243840" cy="2286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ts val="1780"/>
              </a:lnSpc>
            </a:pPr>
            <a:r>
              <a:rPr dirty="0" sz="1600" spc="25">
                <a:solidFill>
                  <a:srgbClr val="FFFFFF"/>
                </a:solidFill>
                <a:latin typeface="Arial"/>
                <a:cs typeface="Arial"/>
              </a:rPr>
              <a:t>ا</a:t>
            </a:r>
            <a:r>
              <a:rPr dirty="0" sz="1600" spc="-459">
                <a:solidFill>
                  <a:srgbClr val="FFFFFF"/>
                </a:solidFill>
                <a:latin typeface="Arial"/>
                <a:cs typeface="Arial"/>
              </a:rPr>
              <a:t>نن</a:t>
            </a:r>
            <a:r>
              <a:rPr dirty="0" sz="1600" spc="25">
                <a:solidFill>
                  <a:srgbClr val="FFFFFF"/>
                </a:solidFill>
                <a:latin typeface="Arial"/>
                <a:cs typeface="Arial"/>
              </a:rPr>
              <a:t>أ</a:t>
            </a:r>
            <a:r>
              <a:rPr dirty="0" sz="1600" spc="-835">
                <a:solidFill>
                  <a:srgbClr val="FFFFFF"/>
                </a:solidFill>
                <a:latin typeface="Arial"/>
                <a:cs typeface="Arial"/>
              </a:rPr>
              <a:t>ف</a:t>
            </a:r>
            <a:endParaRPr sz="1600">
              <a:latin typeface="Arial"/>
              <a:cs typeface="Arial"/>
            </a:endParaRPr>
          </a:p>
        </p:txBody>
      </p:sp>
      <p:sp>
        <p:nvSpPr>
          <p:cNvPr id="31" name="object 31"/>
          <p:cNvSpPr/>
          <p:nvPr/>
        </p:nvSpPr>
        <p:spPr>
          <a:xfrm>
            <a:off x="5358384" y="3965473"/>
            <a:ext cx="333628" cy="458571"/>
          </a:xfrm>
          <a:prstGeom prst="rect">
            <a:avLst/>
          </a:prstGeom>
          <a:blipFill>
            <a:blip r:embed="rId2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2" name="object 32"/>
          <p:cNvSpPr txBox="1"/>
          <p:nvPr/>
        </p:nvSpPr>
        <p:spPr>
          <a:xfrm>
            <a:off x="5491226" y="4050302"/>
            <a:ext cx="177165" cy="2286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ts val="1780"/>
              </a:lnSpc>
            </a:pPr>
            <a:r>
              <a:rPr dirty="0" sz="1600" spc="5">
                <a:solidFill>
                  <a:srgbClr val="FFFFFF"/>
                </a:solidFill>
                <a:latin typeface="Arial"/>
                <a:cs typeface="Arial"/>
              </a:rPr>
              <a:t>.</a:t>
            </a:r>
            <a:r>
              <a:rPr dirty="0" sz="1600" spc="5">
                <a:solidFill>
                  <a:srgbClr val="FFFFFF"/>
                </a:solidFill>
                <a:latin typeface="Arial"/>
                <a:cs typeface="Arial"/>
              </a:rPr>
              <a:t>ط</a:t>
            </a:r>
            <a:endParaRPr sz="1600">
              <a:latin typeface="Arial"/>
              <a:cs typeface="Arial"/>
            </a:endParaRPr>
          </a:p>
        </p:txBody>
      </p:sp>
      <p:sp>
        <p:nvSpPr>
          <p:cNvPr id="33" name="object 33"/>
          <p:cNvSpPr/>
          <p:nvPr/>
        </p:nvSpPr>
        <p:spPr>
          <a:xfrm>
            <a:off x="1139952" y="4285526"/>
            <a:ext cx="269595" cy="336638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4" name="object 34"/>
          <p:cNvSpPr/>
          <p:nvPr/>
        </p:nvSpPr>
        <p:spPr>
          <a:xfrm>
            <a:off x="1636776" y="4209313"/>
            <a:ext cx="534758" cy="458571"/>
          </a:xfrm>
          <a:prstGeom prst="rect">
            <a:avLst/>
          </a:prstGeom>
          <a:blipFill>
            <a:blip r:embed="rId2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5" name="object 35"/>
          <p:cNvSpPr/>
          <p:nvPr/>
        </p:nvSpPr>
        <p:spPr>
          <a:xfrm>
            <a:off x="1895855" y="4209313"/>
            <a:ext cx="382371" cy="458571"/>
          </a:xfrm>
          <a:prstGeom prst="rect">
            <a:avLst/>
          </a:prstGeom>
          <a:blipFill>
            <a:blip r:embed="rId2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6" name="object 36"/>
          <p:cNvSpPr/>
          <p:nvPr/>
        </p:nvSpPr>
        <p:spPr>
          <a:xfrm>
            <a:off x="3846576" y="4209313"/>
            <a:ext cx="534758" cy="458571"/>
          </a:xfrm>
          <a:prstGeom prst="rect">
            <a:avLst/>
          </a:prstGeom>
          <a:blipFill>
            <a:blip r:embed="rId2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7" name="object 37"/>
          <p:cNvSpPr/>
          <p:nvPr/>
        </p:nvSpPr>
        <p:spPr>
          <a:xfrm>
            <a:off x="4105655" y="4209313"/>
            <a:ext cx="455447" cy="458571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8" name="object 38"/>
          <p:cNvSpPr/>
          <p:nvPr/>
        </p:nvSpPr>
        <p:spPr>
          <a:xfrm>
            <a:off x="4349496" y="4209313"/>
            <a:ext cx="674916" cy="458571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9" name="object 39"/>
          <p:cNvSpPr/>
          <p:nvPr/>
        </p:nvSpPr>
        <p:spPr>
          <a:xfrm>
            <a:off x="1139952" y="4529366"/>
            <a:ext cx="269595" cy="336638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0" name="object 40"/>
          <p:cNvSpPr/>
          <p:nvPr/>
        </p:nvSpPr>
        <p:spPr>
          <a:xfrm>
            <a:off x="1636776" y="4453153"/>
            <a:ext cx="741972" cy="458571"/>
          </a:xfrm>
          <a:prstGeom prst="rect">
            <a:avLst/>
          </a:prstGeom>
          <a:blipFill>
            <a:blip r:embed="rId2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1" name="object 41"/>
          <p:cNvSpPr/>
          <p:nvPr/>
        </p:nvSpPr>
        <p:spPr>
          <a:xfrm>
            <a:off x="2103120" y="4453153"/>
            <a:ext cx="382371" cy="458571"/>
          </a:xfrm>
          <a:prstGeom prst="rect">
            <a:avLst/>
          </a:prstGeom>
          <a:blipFill>
            <a:blip r:embed="rId2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2" name="object 42"/>
          <p:cNvSpPr txBox="1"/>
          <p:nvPr/>
        </p:nvSpPr>
        <p:spPr>
          <a:xfrm>
            <a:off x="1222044" y="4265803"/>
            <a:ext cx="1133475" cy="51435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546100" indent="-534035">
              <a:lnSpc>
                <a:spcPct val="100000"/>
              </a:lnSpc>
              <a:spcBef>
                <a:spcPts val="105"/>
              </a:spcBef>
              <a:buClr>
                <a:srgbClr val="FFFFCC"/>
              </a:buClr>
              <a:buSzPct val="68750"/>
              <a:buChar char="•"/>
              <a:tabLst>
                <a:tab pos="546100" algn="l"/>
                <a:tab pos="546735" algn="l"/>
              </a:tabLst>
            </a:pPr>
            <a:r>
              <a:rPr dirty="0" sz="1600" spc="45">
                <a:solidFill>
                  <a:srgbClr val="FFFFFF"/>
                </a:solidFill>
                <a:latin typeface="Calibri"/>
                <a:cs typeface="Calibri"/>
              </a:rPr>
              <a:t>saf</a:t>
            </a:r>
            <a:r>
              <a:rPr dirty="0" sz="1600" spc="45">
                <a:solidFill>
                  <a:srgbClr val="CC3300"/>
                </a:solidFill>
                <a:latin typeface="Calibri"/>
                <a:cs typeface="Calibri"/>
              </a:rPr>
              <a:t>e</a:t>
            </a:r>
            <a:endParaRPr sz="1600">
              <a:latin typeface="Calibri"/>
              <a:cs typeface="Calibri"/>
            </a:endParaRPr>
          </a:p>
          <a:p>
            <a:pPr marL="546100" indent="-534035">
              <a:lnSpc>
                <a:spcPct val="100000"/>
              </a:lnSpc>
              <a:buClr>
                <a:srgbClr val="FFFFCC"/>
              </a:buClr>
              <a:buSzPct val="68750"/>
              <a:buChar char="•"/>
              <a:tabLst>
                <a:tab pos="546100" algn="l"/>
                <a:tab pos="546735" algn="l"/>
              </a:tabLst>
            </a:pPr>
            <a:r>
              <a:rPr dirty="0" sz="1600" spc="50">
                <a:solidFill>
                  <a:srgbClr val="FFFFFF"/>
                </a:solidFill>
                <a:latin typeface="Calibri"/>
                <a:cs typeface="Calibri"/>
              </a:rPr>
              <a:t>s</a:t>
            </a:r>
            <a:r>
              <a:rPr dirty="0" sz="1600" spc="20">
                <a:solidFill>
                  <a:srgbClr val="FFFFFF"/>
                </a:solidFill>
                <a:latin typeface="Calibri"/>
                <a:cs typeface="Calibri"/>
              </a:rPr>
              <a:t>i</a:t>
            </a:r>
            <a:r>
              <a:rPr dirty="0" sz="1600" spc="60">
                <a:solidFill>
                  <a:srgbClr val="FFFFFF"/>
                </a:solidFill>
                <a:latin typeface="Calibri"/>
                <a:cs typeface="Calibri"/>
              </a:rPr>
              <a:t>m</a:t>
            </a:r>
            <a:r>
              <a:rPr dirty="0" sz="1600" spc="30">
                <a:solidFill>
                  <a:srgbClr val="FFFFFF"/>
                </a:solidFill>
                <a:latin typeface="Calibri"/>
                <a:cs typeface="Calibri"/>
              </a:rPr>
              <a:t>p</a:t>
            </a:r>
            <a:r>
              <a:rPr dirty="0" sz="1600">
                <a:solidFill>
                  <a:srgbClr val="FFFFFF"/>
                </a:solidFill>
                <a:latin typeface="Calibri"/>
                <a:cs typeface="Calibri"/>
              </a:rPr>
              <a:t>l</a:t>
            </a:r>
            <a:r>
              <a:rPr dirty="0" sz="1600" spc="50">
                <a:solidFill>
                  <a:srgbClr val="CC3300"/>
                </a:solidFill>
                <a:latin typeface="Calibri"/>
                <a:cs typeface="Calibri"/>
              </a:rPr>
              <a:t>e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43" name="object 43"/>
          <p:cNvSpPr/>
          <p:nvPr/>
        </p:nvSpPr>
        <p:spPr>
          <a:xfrm>
            <a:off x="3846576" y="4453153"/>
            <a:ext cx="741972" cy="458571"/>
          </a:xfrm>
          <a:prstGeom prst="rect">
            <a:avLst/>
          </a:prstGeom>
          <a:blipFill>
            <a:blip r:embed="rId2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4" name="object 44"/>
          <p:cNvSpPr/>
          <p:nvPr/>
        </p:nvSpPr>
        <p:spPr>
          <a:xfrm>
            <a:off x="4312920" y="4453153"/>
            <a:ext cx="455447" cy="458571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5" name="object 45"/>
          <p:cNvSpPr/>
          <p:nvPr/>
        </p:nvSpPr>
        <p:spPr>
          <a:xfrm>
            <a:off x="4556759" y="4453153"/>
            <a:ext cx="674916" cy="458571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6" name="object 46"/>
          <p:cNvSpPr txBox="1"/>
          <p:nvPr/>
        </p:nvSpPr>
        <p:spPr>
          <a:xfrm>
            <a:off x="3966464" y="4265803"/>
            <a:ext cx="1136650" cy="51435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</a:pPr>
            <a:r>
              <a:rPr dirty="0" sz="1600" spc="40">
                <a:solidFill>
                  <a:srgbClr val="FFFFFF"/>
                </a:solidFill>
                <a:latin typeface="Calibri"/>
                <a:cs typeface="Calibri"/>
              </a:rPr>
              <a:t>saf</a:t>
            </a:r>
            <a:r>
              <a:rPr dirty="0" sz="1600" spc="40">
                <a:solidFill>
                  <a:srgbClr val="CC3300"/>
                </a:solidFill>
                <a:latin typeface="Calibri"/>
                <a:cs typeface="Calibri"/>
              </a:rPr>
              <a:t>er than  </a:t>
            </a:r>
            <a:r>
              <a:rPr dirty="0" sz="1600" spc="30">
                <a:solidFill>
                  <a:srgbClr val="FFFFFF"/>
                </a:solidFill>
                <a:latin typeface="Calibri"/>
                <a:cs typeface="Calibri"/>
              </a:rPr>
              <a:t>simpl</a:t>
            </a:r>
            <a:r>
              <a:rPr dirty="0" sz="1600" spc="30">
                <a:solidFill>
                  <a:srgbClr val="CC3300"/>
                </a:solidFill>
                <a:latin typeface="Calibri"/>
                <a:cs typeface="Calibri"/>
              </a:rPr>
              <a:t>er</a:t>
            </a:r>
            <a:r>
              <a:rPr dirty="0" sz="1600" spc="75">
                <a:solidFill>
                  <a:srgbClr val="CC3300"/>
                </a:solidFill>
                <a:latin typeface="Calibri"/>
                <a:cs typeface="Calibri"/>
              </a:rPr>
              <a:t> </a:t>
            </a:r>
            <a:r>
              <a:rPr dirty="0" sz="1600" spc="40">
                <a:solidFill>
                  <a:srgbClr val="CC3300"/>
                </a:solidFill>
                <a:latin typeface="Calibri"/>
                <a:cs typeface="Calibri"/>
              </a:rPr>
              <a:t>than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47" name="object 47"/>
          <p:cNvSpPr/>
          <p:nvPr/>
        </p:nvSpPr>
        <p:spPr>
          <a:xfrm>
            <a:off x="3206495" y="5184647"/>
            <a:ext cx="5682741" cy="458571"/>
          </a:xfrm>
          <a:prstGeom prst="rect">
            <a:avLst/>
          </a:prstGeom>
          <a:blipFill>
            <a:blip r:embed="rId2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8" name="object 48"/>
          <p:cNvSpPr txBox="1"/>
          <p:nvPr/>
        </p:nvSpPr>
        <p:spPr>
          <a:xfrm>
            <a:off x="4327409" y="5270137"/>
            <a:ext cx="161925" cy="2286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ts val="1780"/>
              </a:lnSpc>
            </a:pPr>
            <a:r>
              <a:rPr dirty="0" sz="1600" spc="5">
                <a:solidFill>
                  <a:srgbClr val="FFFFFF"/>
                </a:solidFill>
                <a:latin typeface="Arial"/>
                <a:cs typeface="Arial"/>
              </a:rPr>
              <a:t>ف</a:t>
            </a:r>
            <a:endParaRPr sz="1600">
              <a:latin typeface="Arial"/>
              <a:cs typeface="Arial"/>
            </a:endParaRPr>
          </a:p>
        </p:txBody>
      </p:sp>
      <p:sp>
        <p:nvSpPr>
          <p:cNvPr id="49" name="object 49"/>
          <p:cNvSpPr txBox="1"/>
          <p:nvPr/>
        </p:nvSpPr>
        <p:spPr>
          <a:xfrm>
            <a:off x="6599268" y="5270137"/>
            <a:ext cx="243840" cy="2286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ts val="1780"/>
              </a:lnSpc>
            </a:pPr>
            <a:r>
              <a:rPr dirty="0" sz="1600" spc="25">
                <a:solidFill>
                  <a:srgbClr val="FFFFFF"/>
                </a:solidFill>
                <a:latin typeface="Arial"/>
                <a:cs typeface="Arial"/>
              </a:rPr>
              <a:t>ا</a:t>
            </a:r>
            <a:r>
              <a:rPr dirty="0" sz="1600" spc="-459">
                <a:solidFill>
                  <a:srgbClr val="FFFFFF"/>
                </a:solidFill>
                <a:latin typeface="Arial"/>
                <a:cs typeface="Arial"/>
              </a:rPr>
              <a:t>نن</a:t>
            </a:r>
            <a:r>
              <a:rPr dirty="0" sz="1600" spc="25">
                <a:solidFill>
                  <a:srgbClr val="FFFFFF"/>
                </a:solidFill>
                <a:latin typeface="Arial"/>
                <a:cs typeface="Arial"/>
              </a:rPr>
              <a:t>أ</a:t>
            </a:r>
            <a:r>
              <a:rPr dirty="0" sz="1600" spc="-835">
                <a:solidFill>
                  <a:srgbClr val="FFFFFF"/>
                </a:solidFill>
                <a:latin typeface="Arial"/>
                <a:cs typeface="Arial"/>
              </a:rPr>
              <a:t>ف</a:t>
            </a:r>
            <a:endParaRPr sz="1600">
              <a:latin typeface="Arial"/>
              <a:cs typeface="Arial"/>
            </a:endParaRPr>
          </a:p>
        </p:txBody>
      </p:sp>
      <p:sp>
        <p:nvSpPr>
          <p:cNvPr id="50" name="object 50"/>
          <p:cNvSpPr txBox="1"/>
          <p:nvPr/>
        </p:nvSpPr>
        <p:spPr>
          <a:xfrm>
            <a:off x="7225373" y="5238064"/>
            <a:ext cx="1523365" cy="271145"/>
          </a:xfrm>
          <a:prstGeom prst="rect">
            <a:avLst/>
          </a:prstGeom>
        </p:spPr>
        <p:txBody>
          <a:bodyPr wrap="square" lIns="0" tIns="139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1600" spc="-195">
                <a:solidFill>
                  <a:srgbClr val="FFFFFF"/>
                </a:solidFill>
                <a:latin typeface="Arial"/>
                <a:cs typeface="Arial"/>
              </a:rPr>
              <a:t>فرحب </a:t>
            </a:r>
            <a:r>
              <a:rPr dirty="0" sz="1600" spc="-315">
                <a:solidFill>
                  <a:srgbClr val="FFFFFF"/>
                </a:solidFill>
                <a:latin typeface="Arial"/>
                <a:cs typeface="Arial"/>
              </a:rPr>
              <a:t>ةفصلا </a:t>
            </a:r>
            <a:r>
              <a:rPr dirty="0" sz="1600" spc="-210">
                <a:solidFill>
                  <a:srgbClr val="FFFFFF"/>
                </a:solidFill>
                <a:latin typeface="Arial"/>
                <a:cs typeface="Arial"/>
              </a:rPr>
              <a:t>تهتنا</a:t>
            </a:r>
            <a:r>
              <a:rPr dirty="0" sz="1600" spc="-20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600">
                <a:solidFill>
                  <a:srgbClr val="FFFFFF"/>
                </a:solidFill>
                <a:latin typeface="Arial"/>
                <a:cs typeface="Arial"/>
              </a:rPr>
              <a:t>اذإ</a:t>
            </a:r>
            <a:endParaRPr sz="1600">
              <a:latin typeface="Arial"/>
              <a:cs typeface="Arial"/>
            </a:endParaRPr>
          </a:p>
        </p:txBody>
      </p:sp>
      <p:sp>
        <p:nvSpPr>
          <p:cNvPr id="51" name="object 51"/>
          <p:cNvSpPr/>
          <p:nvPr/>
        </p:nvSpPr>
        <p:spPr>
          <a:xfrm>
            <a:off x="3148583" y="5184647"/>
            <a:ext cx="333629" cy="458571"/>
          </a:xfrm>
          <a:prstGeom prst="rect">
            <a:avLst/>
          </a:prstGeom>
          <a:blipFill>
            <a:blip r:embed="rId2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2" name="object 52"/>
          <p:cNvSpPr txBox="1"/>
          <p:nvPr/>
        </p:nvSpPr>
        <p:spPr>
          <a:xfrm>
            <a:off x="3280917" y="5270137"/>
            <a:ext cx="57150" cy="2286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ts val="1780"/>
              </a:lnSpc>
            </a:pPr>
            <a:r>
              <a:rPr dirty="0" sz="1600">
                <a:solidFill>
                  <a:srgbClr val="FFFFFF"/>
                </a:solidFill>
                <a:latin typeface="Arial"/>
                <a:cs typeface="Arial"/>
              </a:rPr>
              <a:t>.</a:t>
            </a:r>
            <a:endParaRPr sz="1600">
              <a:latin typeface="Arial"/>
              <a:cs typeface="Arial"/>
            </a:endParaRPr>
          </a:p>
        </p:txBody>
      </p:sp>
      <p:sp>
        <p:nvSpPr>
          <p:cNvPr id="53" name="object 53"/>
          <p:cNvSpPr/>
          <p:nvPr/>
        </p:nvSpPr>
        <p:spPr>
          <a:xfrm>
            <a:off x="1139952" y="5580888"/>
            <a:ext cx="269595" cy="336638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4" name="object 54"/>
          <p:cNvSpPr/>
          <p:nvPr/>
        </p:nvSpPr>
        <p:spPr>
          <a:xfrm>
            <a:off x="1636776" y="5504688"/>
            <a:ext cx="580415" cy="458571"/>
          </a:xfrm>
          <a:prstGeom prst="rect">
            <a:avLst/>
          </a:prstGeom>
          <a:blipFill>
            <a:blip r:embed="rId2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5" name="object 55"/>
          <p:cNvSpPr/>
          <p:nvPr/>
        </p:nvSpPr>
        <p:spPr>
          <a:xfrm>
            <a:off x="1941576" y="5504688"/>
            <a:ext cx="376237" cy="458571"/>
          </a:xfrm>
          <a:prstGeom prst="rect">
            <a:avLst/>
          </a:prstGeom>
          <a:blipFill>
            <a:blip r:embed="rId2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6" name="object 56"/>
          <p:cNvSpPr/>
          <p:nvPr/>
        </p:nvSpPr>
        <p:spPr>
          <a:xfrm>
            <a:off x="3846576" y="5504688"/>
            <a:ext cx="580415" cy="458571"/>
          </a:xfrm>
          <a:prstGeom prst="rect">
            <a:avLst/>
          </a:prstGeom>
          <a:blipFill>
            <a:blip r:embed="rId2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7" name="object 57"/>
          <p:cNvSpPr/>
          <p:nvPr/>
        </p:nvSpPr>
        <p:spPr>
          <a:xfrm>
            <a:off x="4151376" y="5504688"/>
            <a:ext cx="501192" cy="458571"/>
          </a:xfrm>
          <a:prstGeom prst="rect">
            <a:avLst/>
          </a:prstGeom>
          <a:blipFill>
            <a:blip r:embed="rId3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8" name="object 58"/>
          <p:cNvSpPr/>
          <p:nvPr/>
        </p:nvSpPr>
        <p:spPr>
          <a:xfrm>
            <a:off x="4437888" y="5504688"/>
            <a:ext cx="674916" cy="458571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9" name="object 59"/>
          <p:cNvSpPr/>
          <p:nvPr/>
        </p:nvSpPr>
        <p:spPr>
          <a:xfrm>
            <a:off x="1139952" y="5821679"/>
            <a:ext cx="269595" cy="336638"/>
          </a:xfrm>
          <a:prstGeom prst="rect">
            <a:avLst/>
          </a:prstGeom>
          <a:blipFill>
            <a:blip r:embed="rId3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0" name="object 60"/>
          <p:cNvSpPr/>
          <p:nvPr/>
        </p:nvSpPr>
        <p:spPr>
          <a:xfrm>
            <a:off x="1636776" y="5745479"/>
            <a:ext cx="702360" cy="458571"/>
          </a:xfrm>
          <a:prstGeom prst="rect">
            <a:avLst/>
          </a:prstGeom>
          <a:blipFill>
            <a:blip r:embed="rId3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1" name="object 61"/>
          <p:cNvSpPr/>
          <p:nvPr/>
        </p:nvSpPr>
        <p:spPr>
          <a:xfrm>
            <a:off x="2063495" y="5745479"/>
            <a:ext cx="376237" cy="458571"/>
          </a:xfrm>
          <a:prstGeom prst="rect">
            <a:avLst/>
          </a:prstGeom>
          <a:blipFill>
            <a:blip r:embed="rId3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2" name="object 62"/>
          <p:cNvSpPr txBox="1"/>
          <p:nvPr/>
        </p:nvSpPr>
        <p:spPr>
          <a:xfrm>
            <a:off x="1222044" y="5561787"/>
            <a:ext cx="1088390" cy="511809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546100" indent="-534035">
              <a:lnSpc>
                <a:spcPts val="1910"/>
              </a:lnSpc>
              <a:spcBef>
                <a:spcPts val="105"/>
              </a:spcBef>
              <a:buClr>
                <a:srgbClr val="FFFFCC"/>
              </a:buClr>
              <a:buSzPct val="68750"/>
              <a:buChar char="•"/>
              <a:tabLst>
                <a:tab pos="546100" algn="l"/>
                <a:tab pos="546735" algn="l"/>
              </a:tabLst>
            </a:pPr>
            <a:r>
              <a:rPr dirty="0" sz="1600" spc="70">
                <a:solidFill>
                  <a:srgbClr val="FFFFFF"/>
                </a:solidFill>
                <a:latin typeface="Calibri"/>
                <a:cs typeface="Calibri"/>
              </a:rPr>
              <a:t>eas</a:t>
            </a:r>
            <a:r>
              <a:rPr dirty="0" sz="1600" spc="70">
                <a:solidFill>
                  <a:srgbClr val="CC3300"/>
                </a:solidFill>
                <a:latin typeface="Calibri"/>
                <a:cs typeface="Calibri"/>
              </a:rPr>
              <a:t>y</a:t>
            </a:r>
            <a:endParaRPr sz="1600">
              <a:latin typeface="Calibri"/>
              <a:cs typeface="Calibri"/>
            </a:endParaRPr>
          </a:p>
          <a:p>
            <a:pPr marL="546100" indent="-534035">
              <a:lnSpc>
                <a:spcPts val="1910"/>
              </a:lnSpc>
              <a:buClr>
                <a:srgbClr val="FFFFCC"/>
              </a:buClr>
              <a:buSzPct val="68750"/>
              <a:buChar char="•"/>
              <a:tabLst>
                <a:tab pos="546100" algn="l"/>
                <a:tab pos="546735" algn="l"/>
              </a:tabLst>
            </a:pPr>
            <a:r>
              <a:rPr dirty="0" sz="1600" spc="45">
                <a:solidFill>
                  <a:srgbClr val="FFFFFF"/>
                </a:solidFill>
                <a:latin typeface="Calibri"/>
                <a:cs typeface="Calibri"/>
              </a:rPr>
              <a:t>h</a:t>
            </a:r>
            <a:r>
              <a:rPr dirty="0" sz="1600" spc="4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dirty="0" sz="1600" spc="80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dirty="0" sz="1600" spc="60">
                <a:solidFill>
                  <a:srgbClr val="FFFFFF"/>
                </a:solidFill>
                <a:latin typeface="Calibri"/>
                <a:cs typeface="Calibri"/>
              </a:rPr>
              <a:t>v</a:t>
            </a:r>
            <a:r>
              <a:rPr dirty="0" sz="1600" spc="75">
                <a:solidFill>
                  <a:srgbClr val="CC3300"/>
                </a:solidFill>
                <a:latin typeface="Calibri"/>
                <a:cs typeface="Calibri"/>
              </a:rPr>
              <a:t>y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63" name="object 63"/>
          <p:cNvSpPr/>
          <p:nvPr/>
        </p:nvSpPr>
        <p:spPr>
          <a:xfrm>
            <a:off x="3846576" y="5745479"/>
            <a:ext cx="702360" cy="458571"/>
          </a:xfrm>
          <a:prstGeom prst="rect">
            <a:avLst/>
          </a:prstGeom>
          <a:blipFill>
            <a:blip r:embed="rId3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4" name="object 64"/>
          <p:cNvSpPr/>
          <p:nvPr/>
        </p:nvSpPr>
        <p:spPr>
          <a:xfrm>
            <a:off x="4273296" y="5745479"/>
            <a:ext cx="501192" cy="458571"/>
          </a:xfrm>
          <a:prstGeom prst="rect">
            <a:avLst/>
          </a:prstGeom>
          <a:blipFill>
            <a:blip r:embed="rId3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5" name="object 65"/>
          <p:cNvSpPr/>
          <p:nvPr/>
        </p:nvSpPr>
        <p:spPr>
          <a:xfrm>
            <a:off x="4559808" y="5745479"/>
            <a:ext cx="674916" cy="458571"/>
          </a:xfrm>
          <a:prstGeom prst="rect">
            <a:avLst/>
          </a:prstGeom>
          <a:blipFill>
            <a:blip r:embed="rId3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6" name="object 66"/>
          <p:cNvSpPr txBox="1"/>
          <p:nvPr/>
        </p:nvSpPr>
        <p:spPr>
          <a:xfrm>
            <a:off x="4899088" y="2390394"/>
            <a:ext cx="741680" cy="329565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2000" spc="10" b="1">
                <a:solidFill>
                  <a:srgbClr val="000066"/>
                </a:solidFill>
                <a:latin typeface="Arial"/>
                <a:cs typeface="Arial"/>
              </a:rPr>
              <a:t>عر</a:t>
            </a:r>
            <a:r>
              <a:rPr dirty="0" sz="2000" spc="-10" b="1">
                <a:solidFill>
                  <a:srgbClr val="000066"/>
                </a:solidFill>
                <a:latin typeface="Arial"/>
                <a:cs typeface="Arial"/>
              </a:rPr>
              <a:t>ا</a:t>
            </a:r>
            <a:r>
              <a:rPr dirty="0" sz="2000" spc="-365" b="1">
                <a:solidFill>
                  <a:srgbClr val="000066"/>
                </a:solidFill>
                <a:latin typeface="Arial"/>
                <a:cs typeface="Arial"/>
              </a:rPr>
              <a:t>ض</a:t>
            </a:r>
            <a:r>
              <a:rPr dirty="0" sz="2000" spc="-140" b="1">
                <a:solidFill>
                  <a:srgbClr val="000066"/>
                </a:solidFill>
                <a:latin typeface="Arial"/>
                <a:cs typeface="Arial"/>
              </a:rPr>
              <a:t>م</a:t>
            </a:r>
            <a:r>
              <a:rPr dirty="0" sz="2000" spc="-455" b="1">
                <a:solidFill>
                  <a:srgbClr val="000066"/>
                </a:solidFill>
                <a:latin typeface="Arial"/>
                <a:cs typeface="Arial"/>
              </a:rPr>
              <a:t>ل</a:t>
            </a:r>
            <a:r>
              <a:rPr dirty="0" sz="2000" spc="-5" b="1">
                <a:solidFill>
                  <a:srgbClr val="000066"/>
                </a:solidFill>
                <a:latin typeface="Arial"/>
                <a:cs typeface="Arial"/>
              </a:rPr>
              <a:t>ا</a:t>
            </a:r>
            <a:endParaRPr sz="2000">
              <a:latin typeface="Arial"/>
              <a:cs typeface="Arial"/>
            </a:endParaRPr>
          </a:p>
        </p:txBody>
      </p:sp>
      <p:sp>
        <p:nvSpPr>
          <p:cNvPr id="67" name="object 67"/>
          <p:cNvSpPr txBox="1"/>
          <p:nvPr/>
        </p:nvSpPr>
        <p:spPr>
          <a:xfrm>
            <a:off x="1234744" y="2390394"/>
            <a:ext cx="3022600" cy="1414145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447800">
              <a:lnSpc>
                <a:spcPct val="100000"/>
              </a:lnSpc>
              <a:spcBef>
                <a:spcPts val="90"/>
              </a:spcBef>
            </a:pPr>
            <a:r>
              <a:rPr dirty="0" sz="2000" spc="40">
                <a:solidFill>
                  <a:srgbClr val="000066"/>
                </a:solidFill>
                <a:latin typeface="Calibri"/>
                <a:cs typeface="Calibri"/>
              </a:rPr>
              <a:t>Tense</a:t>
            </a:r>
            <a:endParaRPr sz="2000">
              <a:latin typeface="Calibri"/>
              <a:cs typeface="Calibri"/>
            </a:endParaRPr>
          </a:p>
          <a:p>
            <a:pPr marL="1508760">
              <a:lnSpc>
                <a:spcPts val="2275"/>
              </a:lnSpc>
            </a:pPr>
            <a:r>
              <a:rPr dirty="0" sz="2000" spc="-229" b="1">
                <a:solidFill>
                  <a:srgbClr val="000066"/>
                </a:solidFill>
                <a:latin typeface="Arial"/>
                <a:cs typeface="Arial"/>
              </a:rPr>
              <a:t>رمتسملا</a:t>
            </a:r>
            <a:endParaRPr sz="2000">
              <a:latin typeface="Arial"/>
              <a:cs typeface="Arial"/>
            </a:endParaRPr>
          </a:p>
          <a:p>
            <a:pPr marL="1986914">
              <a:lnSpc>
                <a:spcPts val="1795"/>
              </a:lnSpc>
            </a:pPr>
            <a:r>
              <a:rPr dirty="0" sz="1600" spc="-150">
                <a:solidFill>
                  <a:srgbClr val="FFFFFF"/>
                </a:solidFill>
                <a:latin typeface="Arial"/>
                <a:cs typeface="Arial"/>
              </a:rPr>
              <a:t>ةملك </a:t>
            </a:r>
            <a:r>
              <a:rPr dirty="0" sz="1600" spc="-375">
                <a:solidFill>
                  <a:srgbClr val="FFFFFF"/>
                </a:solidFill>
                <a:latin typeface="Arial"/>
                <a:cs typeface="Arial"/>
              </a:rPr>
              <a:t>مث</a:t>
            </a:r>
            <a:r>
              <a:rPr dirty="0" sz="1600" spc="-33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600" spc="-290">
                <a:solidFill>
                  <a:srgbClr val="FFFFFF"/>
                </a:solidFill>
                <a:latin typeface="Arial"/>
                <a:cs typeface="Arial"/>
              </a:rPr>
              <a:t>ةريصقلا</a:t>
            </a:r>
            <a:endParaRPr sz="1600">
              <a:latin typeface="Arial"/>
              <a:cs typeface="Arial"/>
            </a:endParaRPr>
          </a:p>
          <a:p>
            <a:pPr marL="533400" indent="-534035">
              <a:lnSpc>
                <a:spcPct val="100000"/>
              </a:lnSpc>
              <a:spcBef>
                <a:spcPts val="625"/>
              </a:spcBef>
              <a:buClr>
                <a:srgbClr val="FFFFCC"/>
              </a:buClr>
              <a:buSzPct val="68750"/>
              <a:buChar char="•"/>
              <a:tabLst>
                <a:tab pos="533400" algn="l"/>
                <a:tab pos="534035" algn="l"/>
              </a:tabLst>
            </a:pPr>
            <a:r>
              <a:rPr dirty="0" sz="1600" spc="5">
                <a:solidFill>
                  <a:srgbClr val="FFFFFF"/>
                </a:solidFill>
                <a:latin typeface="Calibri"/>
                <a:cs typeface="Calibri"/>
              </a:rPr>
              <a:t>Ali </a:t>
            </a:r>
            <a:r>
              <a:rPr dirty="0" sz="1600" spc="40">
                <a:solidFill>
                  <a:srgbClr val="FFFFFF"/>
                </a:solidFill>
                <a:latin typeface="Calibri"/>
                <a:cs typeface="Calibri"/>
              </a:rPr>
              <a:t>is </a:t>
            </a:r>
            <a:r>
              <a:rPr dirty="0" sz="1600" spc="20">
                <a:solidFill>
                  <a:srgbClr val="FFFFFF"/>
                </a:solidFill>
                <a:latin typeface="Calibri"/>
                <a:cs typeface="Calibri"/>
              </a:rPr>
              <a:t>old</a:t>
            </a:r>
            <a:r>
              <a:rPr dirty="0" sz="1600" spc="20">
                <a:solidFill>
                  <a:srgbClr val="CC3300"/>
                </a:solidFill>
                <a:latin typeface="Calibri"/>
                <a:cs typeface="Calibri"/>
              </a:rPr>
              <a:t>er </a:t>
            </a:r>
            <a:r>
              <a:rPr dirty="0" sz="1600" spc="40">
                <a:solidFill>
                  <a:srgbClr val="CC3300"/>
                </a:solidFill>
                <a:latin typeface="Calibri"/>
                <a:cs typeface="Calibri"/>
              </a:rPr>
              <a:t>than</a:t>
            </a:r>
            <a:r>
              <a:rPr dirty="0" sz="1600" spc="85">
                <a:solidFill>
                  <a:srgbClr val="CC3300"/>
                </a:solidFill>
                <a:latin typeface="Calibri"/>
                <a:cs typeface="Calibri"/>
              </a:rPr>
              <a:t> </a:t>
            </a:r>
            <a:r>
              <a:rPr dirty="0" sz="1600" spc="50">
                <a:solidFill>
                  <a:srgbClr val="FFFFFF"/>
                </a:solidFill>
                <a:latin typeface="Calibri"/>
                <a:cs typeface="Calibri"/>
              </a:rPr>
              <a:t>Ahmed.</a:t>
            </a:r>
            <a:endParaRPr sz="1600">
              <a:latin typeface="Calibri"/>
              <a:cs typeface="Calibri"/>
            </a:endParaRPr>
          </a:p>
          <a:p>
            <a:pPr marL="533400" indent="-534035">
              <a:lnSpc>
                <a:spcPct val="100000"/>
              </a:lnSpc>
              <a:buClr>
                <a:srgbClr val="FFFFCC"/>
              </a:buClr>
              <a:buSzPct val="68750"/>
              <a:buChar char="•"/>
              <a:tabLst>
                <a:tab pos="533400" algn="l"/>
                <a:tab pos="534035" algn="l"/>
              </a:tabLst>
            </a:pPr>
            <a:r>
              <a:rPr dirty="0" sz="1600" spc="-25">
                <a:solidFill>
                  <a:srgbClr val="FFFFFF"/>
                </a:solidFill>
                <a:latin typeface="Calibri"/>
                <a:cs typeface="Calibri"/>
              </a:rPr>
              <a:t>My </a:t>
            </a:r>
            <a:r>
              <a:rPr dirty="0" sz="1600" spc="65">
                <a:solidFill>
                  <a:srgbClr val="FFFFFF"/>
                </a:solidFill>
                <a:latin typeface="Calibri"/>
                <a:cs typeface="Calibri"/>
              </a:rPr>
              <a:t>Car </a:t>
            </a:r>
            <a:r>
              <a:rPr dirty="0" sz="1600" spc="40">
                <a:solidFill>
                  <a:srgbClr val="FFFFFF"/>
                </a:solidFill>
                <a:latin typeface="Calibri"/>
                <a:cs typeface="Calibri"/>
              </a:rPr>
              <a:t>is </a:t>
            </a:r>
            <a:r>
              <a:rPr dirty="0" sz="1600" spc="35">
                <a:solidFill>
                  <a:srgbClr val="FFFFFF"/>
                </a:solidFill>
                <a:latin typeface="Calibri"/>
                <a:cs typeface="Calibri"/>
              </a:rPr>
              <a:t>fast</a:t>
            </a:r>
            <a:r>
              <a:rPr dirty="0" sz="1600" spc="35">
                <a:solidFill>
                  <a:srgbClr val="CC3300"/>
                </a:solidFill>
                <a:latin typeface="Calibri"/>
                <a:cs typeface="Calibri"/>
              </a:rPr>
              <a:t>er </a:t>
            </a:r>
            <a:r>
              <a:rPr dirty="0" sz="1600" spc="40">
                <a:solidFill>
                  <a:srgbClr val="CC3300"/>
                </a:solidFill>
                <a:latin typeface="Calibri"/>
                <a:cs typeface="Calibri"/>
              </a:rPr>
              <a:t>than</a:t>
            </a:r>
            <a:r>
              <a:rPr dirty="0" sz="1600" spc="140">
                <a:solidFill>
                  <a:srgbClr val="CC3300"/>
                </a:solidFill>
                <a:latin typeface="Calibri"/>
                <a:cs typeface="Calibri"/>
              </a:rPr>
              <a:t> </a:t>
            </a:r>
            <a:r>
              <a:rPr dirty="0" sz="1600" spc="45">
                <a:solidFill>
                  <a:srgbClr val="FFFFFF"/>
                </a:solidFill>
                <a:latin typeface="Calibri"/>
                <a:cs typeface="Calibri"/>
              </a:rPr>
              <a:t>yours.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68" name="object 68"/>
          <p:cNvSpPr/>
          <p:nvPr/>
        </p:nvSpPr>
        <p:spPr>
          <a:xfrm>
            <a:off x="4419600" y="2971800"/>
            <a:ext cx="350520" cy="304800"/>
          </a:xfrm>
          <a:custGeom>
            <a:avLst/>
            <a:gdLst/>
            <a:ahLst/>
            <a:cxnLst/>
            <a:rect l="l" t="t" r="r" b="b"/>
            <a:pathLst>
              <a:path w="350520" h="304800">
                <a:moveTo>
                  <a:pt x="0" y="304800"/>
                </a:moveTo>
                <a:lnTo>
                  <a:pt x="350520" y="304800"/>
                </a:lnTo>
                <a:lnTo>
                  <a:pt x="350520" y="0"/>
                </a:lnTo>
                <a:lnTo>
                  <a:pt x="0" y="0"/>
                </a:lnTo>
                <a:lnTo>
                  <a:pt x="0" y="30480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9" name="object 69"/>
          <p:cNvSpPr txBox="1"/>
          <p:nvPr/>
        </p:nvSpPr>
        <p:spPr>
          <a:xfrm>
            <a:off x="4487671" y="2960624"/>
            <a:ext cx="252095" cy="329565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2000" spc="40">
                <a:solidFill>
                  <a:srgbClr val="CC3300"/>
                </a:solidFill>
                <a:latin typeface="Calibri"/>
                <a:cs typeface="Calibri"/>
              </a:rPr>
              <a:t>er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70" name="object 70"/>
          <p:cNvSpPr/>
          <p:nvPr/>
        </p:nvSpPr>
        <p:spPr>
          <a:xfrm>
            <a:off x="4340352" y="6321552"/>
            <a:ext cx="1296797" cy="382371"/>
          </a:xfrm>
          <a:prstGeom prst="rect">
            <a:avLst/>
          </a:prstGeom>
          <a:blipFill>
            <a:blip r:embed="rId3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1" name="object 71"/>
          <p:cNvSpPr/>
          <p:nvPr/>
        </p:nvSpPr>
        <p:spPr>
          <a:xfrm>
            <a:off x="4462271" y="6406896"/>
            <a:ext cx="1043749" cy="248297"/>
          </a:xfrm>
          <a:prstGeom prst="rect">
            <a:avLst/>
          </a:prstGeom>
          <a:blipFill>
            <a:blip r:embed="rId3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2" name="object 72"/>
          <p:cNvSpPr/>
          <p:nvPr/>
        </p:nvSpPr>
        <p:spPr>
          <a:xfrm>
            <a:off x="4267200" y="6248400"/>
            <a:ext cx="1295400" cy="381000"/>
          </a:xfrm>
          <a:custGeom>
            <a:avLst/>
            <a:gdLst/>
            <a:ahLst/>
            <a:cxnLst/>
            <a:rect l="l" t="t" r="r" b="b"/>
            <a:pathLst>
              <a:path w="1295400" h="381000">
                <a:moveTo>
                  <a:pt x="1295400" y="0"/>
                </a:moveTo>
                <a:lnTo>
                  <a:pt x="0" y="0"/>
                </a:lnTo>
                <a:lnTo>
                  <a:pt x="0" y="381000"/>
                </a:lnTo>
                <a:lnTo>
                  <a:pt x="1295400" y="381000"/>
                </a:lnTo>
                <a:lnTo>
                  <a:pt x="1295400" y="333375"/>
                </a:lnTo>
                <a:lnTo>
                  <a:pt x="540512" y="333375"/>
                </a:lnTo>
                <a:lnTo>
                  <a:pt x="540512" y="190500"/>
                </a:lnTo>
                <a:lnTo>
                  <a:pt x="504825" y="190500"/>
                </a:lnTo>
                <a:lnTo>
                  <a:pt x="647700" y="47625"/>
                </a:lnTo>
                <a:lnTo>
                  <a:pt x="1295400" y="47625"/>
                </a:lnTo>
                <a:lnTo>
                  <a:pt x="1295400" y="0"/>
                </a:lnTo>
                <a:close/>
              </a:path>
              <a:path w="1295400" h="381000">
                <a:moveTo>
                  <a:pt x="1295400" y="65481"/>
                </a:moveTo>
                <a:lnTo>
                  <a:pt x="736980" y="65481"/>
                </a:lnTo>
                <a:lnTo>
                  <a:pt x="736980" y="136918"/>
                </a:lnTo>
                <a:lnTo>
                  <a:pt x="790575" y="190500"/>
                </a:lnTo>
                <a:lnTo>
                  <a:pt x="754888" y="190500"/>
                </a:lnTo>
                <a:lnTo>
                  <a:pt x="754888" y="333375"/>
                </a:lnTo>
                <a:lnTo>
                  <a:pt x="1295400" y="333375"/>
                </a:lnTo>
                <a:lnTo>
                  <a:pt x="1295400" y="65481"/>
                </a:lnTo>
                <a:close/>
              </a:path>
              <a:path w="1295400" h="381000">
                <a:moveTo>
                  <a:pt x="1295400" y="47625"/>
                </a:moveTo>
                <a:lnTo>
                  <a:pt x="647700" y="47625"/>
                </a:lnTo>
                <a:lnTo>
                  <a:pt x="701294" y="101206"/>
                </a:lnTo>
                <a:lnTo>
                  <a:pt x="701294" y="65481"/>
                </a:lnTo>
                <a:lnTo>
                  <a:pt x="1295400" y="65481"/>
                </a:lnTo>
                <a:lnTo>
                  <a:pt x="12954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3" name="object 73"/>
          <p:cNvSpPr/>
          <p:nvPr/>
        </p:nvSpPr>
        <p:spPr>
          <a:xfrm>
            <a:off x="4807711" y="6313881"/>
            <a:ext cx="214629" cy="267970"/>
          </a:xfrm>
          <a:custGeom>
            <a:avLst/>
            <a:gdLst/>
            <a:ahLst/>
            <a:cxnLst/>
            <a:rect l="l" t="t" r="r" b="b"/>
            <a:pathLst>
              <a:path w="214629" h="267970">
                <a:moveTo>
                  <a:pt x="196468" y="0"/>
                </a:moveTo>
                <a:lnTo>
                  <a:pt x="160782" y="0"/>
                </a:lnTo>
                <a:lnTo>
                  <a:pt x="160782" y="35725"/>
                </a:lnTo>
                <a:lnTo>
                  <a:pt x="196468" y="71437"/>
                </a:lnTo>
                <a:lnTo>
                  <a:pt x="196468" y="0"/>
                </a:lnTo>
                <a:close/>
              </a:path>
              <a:path w="214629" h="267970">
                <a:moveTo>
                  <a:pt x="214375" y="125018"/>
                </a:moveTo>
                <a:lnTo>
                  <a:pt x="0" y="125018"/>
                </a:lnTo>
                <a:lnTo>
                  <a:pt x="0" y="267893"/>
                </a:lnTo>
                <a:lnTo>
                  <a:pt x="89280" y="267893"/>
                </a:lnTo>
                <a:lnTo>
                  <a:pt x="89280" y="196456"/>
                </a:lnTo>
                <a:lnTo>
                  <a:pt x="214375" y="196456"/>
                </a:lnTo>
                <a:lnTo>
                  <a:pt x="214375" y="125018"/>
                </a:lnTo>
                <a:close/>
              </a:path>
              <a:path w="214629" h="267970">
                <a:moveTo>
                  <a:pt x="214375" y="196456"/>
                </a:moveTo>
                <a:lnTo>
                  <a:pt x="125095" y="196456"/>
                </a:lnTo>
                <a:lnTo>
                  <a:pt x="125095" y="267893"/>
                </a:lnTo>
                <a:lnTo>
                  <a:pt x="214375" y="267893"/>
                </a:lnTo>
                <a:lnTo>
                  <a:pt x="214375" y="196456"/>
                </a:lnTo>
                <a:close/>
              </a:path>
            </a:pathLst>
          </a:custGeom>
          <a:solidFill>
            <a:srgbClr val="00007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4" name="object 74"/>
          <p:cNvSpPr/>
          <p:nvPr/>
        </p:nvSpPr>
        <p:spPr>
          <a:xfrm>
            <a:off x="47720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142875" y="0"/>
                </a:moveTo>
                <a:lnTo>
                  <a:pt x="0" y="142875"/>
                </a:lnTo>
                <a:lnTo>
                  <a:pt x="285750" y="142875"/>
                </a:lnTo>
                <a:lnTo>
                  <a:pt x="142875" y="0"/>
                </a:lnTo>
                <a:close/>
              </a:path>
              <a:path w="285750" h="285750">
                <a:moveTo>
                  <a:pt x="160782" y="214312"/>
                </a:moveTo>
                <a:lnTo>
                  <a:pt x="124967" y="214312"/>
                </a:lnTo>
                <a:lnTo>
                  <a:pt x="124967" y="285750"/>
                </a:lnTo>
                <a:lnTo>
                  <a:pt x="160782" y="285750"/>
                </a:lnTo>
                <a:lnTo>
                  <a:pt x="160782" y="214312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5" name="object 75"/>
          <p:cNvSpPr txBox="1"/>
          <p:nvPr/>
        </p:nvSpPr>
        <p:spPr>
          <a:xfrm>
            <a:off x="4448683" y="6357620"/>
            <a:ext cx="927100" cy="164465"/>
          </a:xfrm>
          <a:prstGeom prst="rect">
            <a:avLst/>
          </a:prstGeom>
        </p:spPr>
        <p:txBody>
          <a:bodyPr wrap="square" lIns="0" tIns="139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900" spc="-195">
                <a:solidFill>
                  <a:srgbClr val="FFFFFF"/>
                </a:solidFill>
                <a:latin typeface="Arial"/>
                <a:cs typeface="Arial"/>
              </a:rPr>
              <a:t>ةيسيئرلا </a:t>
            </a:r>
            <a:r>
              <a:rPr dirty="0" sz="900" spc="-110">
                <a:solidFill>
                  <a:srgbClr val="FFFFFF"/>
                </a:solidFill>
                <a:latin typeface="Arial"/>
                <a:cs typeface="Arial"/>
              </a:rPr>
              <a:t>ةمئاقلا </a:t>
            </a:r>
            <a:r>
              <a:rPr dirty="0" sz="900" spc="-105">
                <a:solidFill>
                  <a:srgbClr val="FFFFFF"/>
                </a:solidFill>
                <a:latin typeface="Arial"/>
                <a:cs typeface="Arial"/>
              </a:rPr>
              <a:t>ىلإ</a:t>
            </a:r>
            <a:r>
              <a:rPr dirty="0" sz="900" spc="-7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900" spc="-5">
                <a:solidFill>
                  <a:srgbClr val="FFFFFF"/>
                </a:solidFill>
                <a:latin typeface="Arial"/>
                <a:cs typeface="Arial"/>
              </a:rPr>
              <a:t>ةدوع</a:t>
            </a:r>
            <a:endParaRPr sz="900">
              <a:latin typeface="Arial"/>
              <a:cs typeface="Arial"/>
            </a:endParaRPr>
          </a:p>
        </p:txBody>
      </p:sp>
      <p:sp>
        <p:nvSpPr>
          <p:cNvPr id="76" name="object 76"/>
          <p:cNvSpPr/>
          <p:nvPr/>
        </p:nvSpPr>
        <p:spPr>
          <a:xfrm>
            <a:off x="5788152" y="6321552"/>
            <a:ext cx="458571" cy="382371"/>
          </a:xfrm>
          <a:prstGeom prst="rect">
            <a:avLst/>
          </a:prstGeom>
          <a:blipFill>
            <a:blip r:embed="rId3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7" name="object 77"/>
          <p:cNvSpPr/>
          <p:nvPr/>
        </p:nvSpPr>
        <p:spPr>
          <a:xfrm>
            <a:off x="5846064" y="6406896"/>
            <a:ext cx="336638" cy="248297"/>
          </a:xfrm>
          <a:prstGeom prst="rect">
            <a:avLst/>
          </a:prstGeom>
          <a:blipFill>
            <a:blip r:embed="rId3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8" name="object 78"/>
          <p:cNvSpPr/>
          <p:nvPr/>
        </p:nvSpPr>
        <p:spPr>
          <a:xfrm>
            <a:off x="5715000" y="6248400"/>
            <a:ext cx="457200" cy="381000"/>
          </a:xfrm>
          <a:custGeom>
            <a:avLst/>
            <a:gdLst/>
            <a:ahLst/>
            <a:cxnLst/>
            <a:rect l="l" t="t" r="r" b="b"/>
            <a:pathLst>
              <a:path w="457200" h="381000">
                <a:moveTo>
                  <a:pt x="457200" y="0"/>
                </a:moveTo>
                <a:lnTo>
                  <a:pt x="0" y="0"/>
                </a:lnTo>
                <a:lnTo>
                  <a:pt x="0" y="381000"/>
                </a:lnTo>
                <a:lnTo>
                  <a:pt x="457200" y="381000"/>
                </a:lnTo>
                <a:lnTo>
                  <a:pt x="457200" y="333375"/>
                </a:lnTo>
                <a:lnTo>
                  <a:pt x="85725" y="333375"/>
                </a:lnTo>
                <a:lnTo>
                  <a:pt x="85725" y="47625"/>
                </a:lnTo>
                <a:lnTo>
                  <a:pt x="457200" y="47625"/>
                </a:lnTo>
                <a:lnTo>
                  <a:pt x="457200" y="0"/>
                </a:lnTo>
                <a:close/>
              </a:path>
              <a:path w="457200" h="381000">
                <a:moveTo>
                  <a:pt x="457200" y="47625"/>
                </a:moveTo>
                <a:lnTo>
                  <a:pt x="85725" y="47625"/>
                </a:lnTo>
                <a:lnTo>
                  <a:pt x="371475" y="190500"/>
                </a:lnTo>
                <a:lnTo>
                  <a:pt x="85725" y="333375"/>
                </a:lnTo>
                <a:lnTo>
                  <a:pt x="457200" y="333375"/>
                </a:lnTo>
                <a:lnTo>
                  <a:pt x="4572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9" name="object 79"/>
          <p:cNvSpPr/>
          <p:nvPr/>
        </p:nvSpPr>
        <p:spPr>
          <a:xfrm>
            <a:off x="58007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0" y="0"/>
                </a:moveTo>
                <a:lnTo>
                  <a:pt x="0" y="285750"/>
                </a:lnTo>
                <a:lnTo>
                  <a:pt x="285750" y="142875"/>
                </a:lnTo>
                <a:lnTo>
                  <a:pt x="0" y="0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0" name="object 80"/>
          <p:cNvSpPr txBox="1"/>
          <p:nvPr/>
        </p:nvSpPr>
        <p:spPr>
          <a:xfrm>
            <a:off x="5833109" y="6357620"/>
            <a:ext cx="220345" cy="164465"/>
          </a:xfrm>
          <a:prstGeom prst="rect">
            <a:avLst/>
          </a:prstGeom>
        </p:spPr>
        <p:txBody>
          <a:bodyPr wrap="square" lIns="0" tIns="139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900" spc="-50">
                <a:solidFill>
                  <a:srgbClr val="FFFFFF"/>
                </a:solidFill>
                <a:latin typeface="Arial"/>
                <a:cs typeface="Arial"/>
              </a:rPr>
              <a:t>ي</a:t>
            </a:r>
            <a:r>
              <a:rPr dirty="0" sz="900" spc="-270">
                <a:solidFill>
                  <a:srgbClr val="FFFFFF"/>
                </a:solidFill>
                <a:latin typeface="Arial"/>
                <a:cs typeface="Arial"/>
              </a:rPr>
              <a:t>ل</a:t>
            </a:r>
            <a:r>
              <a:rPr dirty="0" sz="900" spc="25">
                <a:solidFill>
                  <a:srgbClr val="FFFFFF"/>
                </a:solidFill>
                <a:latin typeface="Arial"/>
                <a:cs typeface="Arial"/>
              </a:rPr>
              <a:t>ا</a:t>
            </a:r>
            <a:r>
              <a:rPr dirty="0" sz="900" spc="-430">
                <a:solidFill>
                  <a:srgbClr val="FFFFFF"/>
                </a:solidFill>
                <a:latin typeface="Arial"/>
                <a:cs typeface="Arial"/>
              </a:rPr>
              <a:t>ت</a:t>
            </a:r>
            <a:r>
              <a:rPr dirty="0" sz="900" spc="-270">
                <a:solidFill>
                  <a:srgbClr val="FFFFFF"/>
                </a:solidFill>
                <a:latin typeface="Arial"/>
                <a:cs typeface="Arial"/>
              </a:rPr>
              <a:t>ل</a:t>
            </a:r>
            <a:r>
              <a:rPr dirty="0" sz="900">
                <a:solidFill>
                  <a:srgbClr val="FFFFFF"/>
                </a:solidFill>
                <a:latin typeface="Arial"/>
                <a:cs typeface="Arial"/>
              </a:rPr>
              <a:t>ا</a:t>
            </a:r>
            <a:endParaRPr sz="900">
              <a:latin typeface="Arial"/>
              <a:cs typeface="Arial"/>
            </a:endParaRPr>
          </a:p>
        </p:txBody>
      </p:sp>
      <p:sp>
        <p:nvSpPr>
          <p:cNvPr id="81" name="object 81"/>
          <p:cNvSpPr/>
          <p:nvPr/>
        </p:nvSpPr>
        <p:spPr>
          <a:xfrm>
            <a:off x="1517903" y="2127529"/>
            <a:ext cx="6868541" cy="543915"/>
          </a:xfrm>
          <a:prstGeom prst="rect">
            <a:avLst/>
          </a:prstGeom>
          <a:blipFill>
            <a:blip r:embed="rId4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2" name="object 82"/>
          <p:cNvSpPr/>
          <p:nvPr/>
        </p:nvSpPr>
        <p:spPr>
          <a:xfrm>
            <a:off x="1798320" y="2185441"/>
            <a:ext cx="6112509" cy="486003"/>
          </a:xfrm>
          <a:prstGeom prst="rect">
            <a:avLst/>
          </a:prstGeom>
          <a:blipFill>
            <a:blip r:embed="rId4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3" name="object 83"/>
          <p:cNvSpPr/>
          <p:nvPr/>
        </p:nvSpPr>
        <p:spPr>
          <a:xfrm>
            <a:off x="1449324" y="2058923"/>
            <a:ext cx="6858000" cy="533400"/>
          </a:xfrm>
          <a:custGeom>
            <a:avLst/>
            <a:gdLst/>
            <a:ahLst/>
            <a:cxnLst/>
            <a:rect l="l" t="t" r="r" b="b"/>
            <a:pathLst>
              <a:path w="6858000" h="533400">
                <a:moveTo>
                  <a:pt x="6769100" y="0"/>
                </a:moveTo>
                <a:lnTo>
                  <a:pt x="88900" y="0"/>
                </a:lnTo>
                <a:lnTo>
                  <a:pt x="54274" y="6979"/>
                </a:lnTo>
                <a:lnTo>
                  <a:pt x="26019" y="26019"/>
                </a:lnTo>
                <a:lnTo>
                  <a:pt x="6979" y="54274"/>
                </a:lnTo>
                <a:lnTo>
                  <a:pt x="0" y="88900"/>
                </a:lnTo>
                <a:lnTo>
                  <a:pt x="0" y="444500"/>
                </a:lnTo>
                <a:lnTo>
                  <a:pt x="6979" y="479125"/>
                </a:lnTo>
                <a:lnTo>
                  <a:pt x="26019" y="507380"/>
                </a:lnTo>
                <a:lnTo>
                  <a:pt x="54274" y="526420"/>
                </a:lnTo>
                <a:lnTo>
                  <a:pt x="88900" y="533400"/>
                </a:lnTo>
                <a:lnTo>
                  <a:pt x="6769100" y="533400"/>
                </a:lnTo>
                <a:lnTo>
                  <a:pt x="6803725" y="526420"/>
                </a:lnTo>
                <a:lnTo>
                  <a:pt x="6831980" y="507380"/>
                </a:lnTo>
                <a:lnTo>
                  <a:pt x="6851020" y="479125"/>
                </a:lnTo>
                <a:lnTo>
                  <a:pt x="6858000" y="444500"/>
                </a:lnTo>
                <a:lnTo>
                  <a:pt x="6858000" y="88900"/>
                </a:lnTo>
                <a:lnTo>
                  <a:pt x="6851020" y="54274"/>
                </a:lnTo>
                <a:lnTo>
                  <a:pt x="6831980" y="26019"/>
                </a:lnTo>
                <a:lnTo>
                  <a:pt x="6803725" y="6979"/>
                </a:lnTo>
                <a:lnTo>
                  <a:pt x="6769100" y="0"/>
                </a:lnTo>
                <a:close/>
              </a:path>
            </a:pathLst>
          </a:custGeom>
          <a:solidFill>
            <a:srgbClr val="66CC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4" name="object 84"/>
          <p:cNvSpPr/>
          <p:nvPr/>
        </p:nvSpPr>
        <p:spPr>
          <a:xfrm>
            <a:off x="1449324" y="2058923"/>
            <a:ext cx="6858000" cy="533400"/>
          </a:xfrm>
          <a:custGeom>
            <a:avLst/>
            <a:gdLst/>
            <a:ahLst/>
            <a:cxnLst/>
            <a:rect l="l" t="t" r="r" b="b"/>
            <a:pathLst>
              <a:path w="6858000" h="533400">
                <a:moveTo>
                  <a:pt x="0" y="88900"/>
                </a:moveTo>
                <a:lnTo>
                  <a:pt x="6979" y="54274"/>
                </a:lnTo>
                <a:lnTo>
                  <a:pt x="26019" y="26019"/>
                </a:lnTo>
                <a:lnTo>
                  <a:pt x="54274" y="6979"/>
                </a:lnTo>
                <a:lnTo>
                  <a:pt x="88900" y="0"/>
                </a:lnTo>
                <a:lnTo>
                  <a:pt x="6769100" y="0"/>
                </a:lnTo>
                <a:lnTo>
                  <a:pt x="6803725" y="6979"/>
                </a:lnTo>
                <a:lnTo>
                  <a:pt x="6831980" y="26019"/>
                </a:lnTo>
                <a:lnTo>
                  <a:pt x="6851020" y="54274"/>
                </a:lnTo>
                <a:lnTo>
                  <a:pt x="6858000" y="88900"/>
                </a:lnTo>
                <a:lnTo>
                  <a:pt x="6858000" y="444500"/>
                </a:lnTo>
                <a:lnTo>
                  <a:pt x="6851020" y="479125"/>
                </a:lnTo>
                <a:lnTo>
                  <a:pt x="6831980" y="507380"/>
                </a:lnTo>
                <a:lnTo>
                  <a:pt x="6803725" y="526420"/>
                </a:lnTo>
                <a:lnTo>
                  <a:pt x="6769100" y="533400"/>
                </a:lnTo>
                <a:lnTo>
                  <a:pt x="88900" y="533400"/>
                </a:lnTo>
                <a:lnTo>
                  <a:pt x="54274" y="526420"/>
                </a:lnTo>
                <a:lnTo>
                  <a:pt x="26019" y="507380"/>
                </a:lnTo>
                <a:lnTo>
                  <a:pt x="6979" y="479125"/>
                </a:lnTo>
                <a:lnTo>
                  <a:pt x="0" y="444500"/>
                </a:lnTo>
                <a:lnTo>
                  <a:pt x="0" y="88900"/>
                </a:lnTo>
                <a:close/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85" name="object 85"/>
          <p:cNvSpPr txBox="1"/>
          <p:nvPr/>
        </p:nvSpPr>
        <p:spPr>
          <a:xfrm>
            <a:off x="1824227" y="2145030"/>
            <a:ext cx="3562350" cy="329565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90"/>
              </a:spcBef>
            </a:pPr>
            <a:r>
              <a:rPr dirty="0" sz="1800" spc="160" b="1">
                <a:solidFill>
                  <a:srgbClr val="000066"/>
                </a:solidFill>
                <a:latin typeface="Calibri"/>
                <a:cs typeface="Calibri"/>
              </a:rPr>
              <a:t>1. </a:t>
            </a:r>
            <a:r>
              <a:rPr dirty="0" sz="1800" spc="-130" b="1">
                <a:solidFill>
                  <a:srgbClr val="000066"/>
                </a:solidFill>
                <a:latin typeface="Calibri"/>
                <a:cs typeface="Calibri"/>
              </a:rPr>
              <a:t>Comp</a:t>
            </a:r>
            <a:r>
              <a:rPr dirty="0" baseline="11111" sz="3000" spc="-195">
                <a:solidFill>
                  <a:srgbClr val="000066"/>
                </a:solidFill>
                <a:latin typeface="Calibri"/>
                <a:cs typeface="Calibri"/>
              </a:rPr>
              <a:t>4</a:t>
            </a:r>
            <a:r>
              <a:rPr dirty="0" sz="1800" spc="-130" b="1">
                <a:solidFill>
                  <a:srgbClr val="000066"/>
                </a:solidFill>
                <a:latin typeface="Calibri"/>
                <a:cs typeface="Calibri"/>
              </a:rPr>
              <a:t>a</a:t>
            </a:r>
            <a:r>
              <a:rPr dirty="0" baseline="11111" sz="3000" spc="-195">
                <a:solidFill>
                  <a:srgbClr val="000066"/>
                </a:solidFill>
                <a:latin typeface="Calibri"/>
                <a:cs typeface="Calibri"/>
              </a:rPr>
              <a:t>.</a:t>
            </a:r>
            <a:r>
              <a:rPr dirty="0" baseline="11111" sz="3000" spc="-262">
                <a:solidFill>
                  <a:srgbClr val="000066"/>
                </a:solidFill>
                <a:latin typeface="Calibri"/>
                <a:cs typeface="Calibri"/>
              </a:rPr>
              <a:t> </a:t>
            </a:r>
            <a:r>
              <a:rPr dirty="0" sz="1800" spc="-315" b="1">
                <a:solidFill>
                  <a:srgbClr val="000066"/>
                </a:solidFill>
                <a:latin typeface="Calibri"/>
                <a:cs typeface="Calibri"/>
              </a:rPr>
              <a:t>r</a:t>
            </a:r>
            <a:r>
              <a:rPr dirty="0" baseline="11111" sz="3000" spc="-472">
                <a:solidFill>
                  <a:srgbClr val="000066"/>
                </a:solidFill>
                <a:latin typeface="Calibri"/>
                <a:cs typeface="Calibri"/>
              </a:rPr>
              <a:t>P</a:t>
            </a:r>
            <a:r>
              <a:rPr dirty="0" sz="1800" spc="-315" b="1">
                <a:solidFill>
                  <a:srgbClr val="000066"/>
                </a:solidFill>
                <a:latin typeface="Calibri"/>
                <a:cs typeface="Calibri"/>
              </a:rPr>
              <a:t>in</a:t>
            </a:r>
            <a:r>
              <a:rPr dirty="0" baseline="11111" sz="3000" spc="-472">
                <a:solidFill>
                  <a:srgbClr val="000066"/>
                </a:solidFill>
                <a:latin typeface="Calibri"/>
                <a:cs typeface="Calibri"/>
              </a:rPr>
              <a:t>re</a:t>
            </a:r>
            <a:r>
              <a:rPr dirty="0" sz="1800" spc="-315" b="1">
                <a:solidFill>
                  <a:srgbClr val="000066"/>
                </a:solidFill>
                <a:latin typeface="Calibri"/>
                <a:cs typeface="Calibri"/>
              </a:rPr>
              <a:t>g</a:t>
            </a:r>
            <a:r>
              <a:rPr dirty="0" baseline="11111" sz="3000" spc="-472">
                <a:solidFill>
                  <a:srgbClr val="000066"/>
                </a:solidFill>
                <a:latin typeface="Calibri"/>
                <a:cs typeface="Calibri"/>
              </a:rPr>
              <a:t>se</a:t>
            </a:r>
            <a:r>
              <a:rPr dirty="0" sz="1800" spc="-315" b="1">
                <a:solidFill>
                  <a:srgbClr val="000066"/>
                </a:solidFill>
                <a:latin typeface="Calibri"/>
                <a:cs typeface="Calibri"/>
              </a:rPr>
              <a:t>S</a:t>
            </a:r>
            <a:r>
              <a:rPr dirty="0" baseline="11111" sz="3000" spc="-472">
                <a:solidFill>
                  <a:srgbClr val="000066"/>
                </a:solidFill>
                <a:latin typeface="Calibri"/>
                <a:cs typeface="Calibri"/>
              </a:rPr>
              <a:t>n</a:t>
            </a:r>
            <a:r>
              <a:rPr dirty="0" sz="1800" spc="-315" b="1">
                <a:solidFill>
                  <a:srgbClr val="000066"/>
                </a:solidFill>
                <a:latin typeface="Calibri"/>
                <a:cs typeface="Calibri"/>
              </a:rPr>
              <a:t>h</a:t>
            </a:r>
            <a:r>
              <a:rPr dirty="0" baseline="11111" sz="3000" spc="-472">
                <a:solidFill>
                  <a:srgbClr val="000066"/>
                </a:solidFill>
                <a:latin typeface="Calibri"/>
                <a:cs typeface="Calibri"/>
              </a:rPr>
              <a:t>t</a:t>
            </a:r>
            <a:r>
              <a:rPr dirty="0" sz="1800" spc="-315" b="1">
                <a:solidFill>
                  <a:srgbClr val="000066"/>
                </a:solidFill>
                <a:latin typeface="Calibri"/>
                <a:cs typeface="Calibri"/>
              </a:rPr>
              <a:t>o</a:t>
            </a:r>
            <a:r>
              <a:rPr dirty="0" baseline="11111" sz="3000" spc="-472">
                <a:solidFill>
                  <a:srgbClr val="000066"/>
                </a:solidFill>
                <a:latin typeface="Calibri"/>
                <a:cs typeface="Calibri"/>
              </a:rPr>
              <a:t>C</a:t>
            </a:r>
            <a:r>
              <a:rPr dirty="0" sz="1800" spc="-315" b="1">
                <a:solidFill>
                  <a:srgbClr val="000066"/>
                </a:solidFill>
                <a:latin typeface="Calibri"/>
                <a:cs typeface="Calibri"/>
              </a:rPr>
              <a:t>rt</a:t>
            </a:r>
            <a:r>
              <a:rPr dirty="0" baseline="11111" sz="3000" spc="-472">
                <a:solidFill>
                  <a:srgbClr val="000066"/>
                </a:solidFill>
                <a:latin typeface="Calibri"/>
                <a:cs typeface="Calibri"/>
              </a:rPr>
              <a:t>o</a:t>
            </a:r>
            <a:r>
              <a:rPr dirty="0" sz="1800" spc="-315" b="1">
                <a:solidFill>
                  <a:srgbClr val="000066"/>
                </a:solidFill>
                <a:latin typeface="Calibri"/>
                <a:cs typeface="Calibri"/>
              </a:rPr>
              <a:t>A</a:t>
            </a:r>
            <a:r>
              <a:rPr dirty="0" baseline="11111" sz="3000" spc="-472">
                <a:solidFill>
                  <a:srgbClr val="000066"/>
                </a:solidFill>
                <a:latin typeface="Calibri"/>
                <a:cs typeface="Calibri"/>
              </a:rPr>
              <a:t>n</a:t>
            </a:r>
            <a:r>
              <a:rPr dirty="0" sz="1800" spc="-315" b="1">
                <a:solidFill>
                  <a:srgbClr val="000066"/>
                </a:solidFill>
                <a:latin typeface="Calibri"/>
                <a:cs typeface="Calibri"/>
              </a:rPr>
              <a:t>d</a:t>
            </a:r>
            <a:r>
              <a:rPr dirty="0" baseline="11111" sz="3000" spc="-472">
                <a:solidFill>
                  <a:srgbClr val="000066"/>
                </a:solidFill>
                <a:latin typeface="Calibri"/>
                <a:cs typeface="Calibri"/>
              </a:rPr>
              <a:t>ti</a:t>
            </a:r>
            <a:r>
              <a:rPr dirty="0" sz="1800" spc="-315" b="1">
                <a:solidFill>
                  <a:srgbClr val="000066"/>
                </a:solidFill>
                <a:latin typeface="Calibri"/>
                <a:cs typeface="Calibri"/>
              </a:rPr>
              <a:t>j</a:t>
            </a:r>
            <a:r>
              <a:rPr dirty="0" baseline="11111" sz="3000" spc="-472">
                <a:solidFill>
                  <a:srgbClr val="000066"/>
                </a:solidFill>
                <a:latin typeface="Calibri"/>
                <a:cs typeface="Calibri"/>
              </a:rPr>
              <a:t>n</a:t>
            </a:r>
            <a:r>
              <a:rPr dirty="0" sz="1800" spc="-315" b="1">
                <a:solidFill>
                  <a:srgbClr val="000066"/>
                </a:solidFill>
                <a:latin typeface="Calibri"/>
                <a:cs typeface="Calibri"/>
              </a:rPr>
              <a:t>e</a:t>
            </a:r>
            <a:r>
              <a:rPr dirty="0" baseline="11111" sz="3000" spc="-472">
                <a:solidFill>
                  <a:srgbClr val="000066"/>
                </a:solidFill>
                <a:latin typeface="Calibri"/>
                <a:cs typeface="Calibri"/>
              </a:rPr>
              <a:t>u</a:t>
            </a:r>
            <a:r>
              <a:rPr dirty="0" sz="1800" spc="-315" b="1">
                <a:solidFill>
                  <a:srgbClr val="000066"/>
                </a:solidFill>
                <a:latin typeface="Calibri"/>
                <a:cs typeface="Calibri"/>
              </a:rPr>
              <a:t>c</a:t>
            </a:r>
            <a:r>
              <a:rPr dirty="0" baseline="11111" sz="3000" spc="-472">
                <a:solidFill>
                  <a:srgbClr val="000066"/>
                </a:solidFill>
                <a:latin typeface="Calibri"/>
                <a:cs typeface="Calibri"/>
              </a:rPr>
              <a:t>o</a:t>
            </a:r>
            <a:r>
              <a:rPr dirty="0" sz="1800" spc="-315" b="1">
                <a:solidFill>
                  <a:srgbClr val="000066"/>
                </a:solidFill>
                <a:latin typeface="Calibri"/>
                <a:cs typeface="Calibri"/>
              </a:rPr>
              <a:t>t</a:t>
            </a:r>
            <a:r>
              <a:rPr dirty="0" baseline="11111" sz="3000" spc="-472">
                <a:solidFill>
                  <a:srgbClr val="000066"/>
                </a:solidFill>
                <a:latin typeface="Calibri"/>
                <a:cs typeface="Calibri"/>
              </a:rPr>
              <a:t>u</a:t>
            </a:r>
            <a:r>
              <a:rPr dirty="0" sz="1800" spc="-315" b="1">
                <a:solidFill>
                  <a:srgbClr val="000066"/>
                </a:solidFill>
                <a:latin typeface="Calibri"/>
                <a:cs typeface="Calibri"/>
              </a:rPr>
              <a:t>iv</a:t>
            </a:r>
            <a:r>
              <a:rPr dirty="0" baseline="11111" sz="3000" spc="-472">
                <a:solidFill>
                  <a:srgbClr val="000066"/>
                </a:solidFill>
                <a:latin typeface="Calibri"/>
                <a:cs typeface="Calibri"/>
              </a:rPr>
              <a:t>s</a:t>
            </a:r>
            <a:r>
              <a:rPr dirty="0" sz="1800" spc="-315" b="1">
                <a:solidFill>
                  <a:srgbClr val="000066"/>
                </a:solidFill>
                <a:latin typeface="Calibri"/>
                <a:cs typeface="Calibri"/>
              </a:rPr>
              <a:t>es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86" name="object 86"/>
          <p:cNvSpPr txBox="1"/>
          <p:nvPr/>
        </p:nvSpPr>
        <p:spPr>
          <a:xfrm>
            <a:off x="5932423" y="2169414"/>
            <a:ext cx="1779905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spc="-305" b="1">
                <a:solidFill>
                  <a:srgbClr val="000066"/>
                </a:solidFill>
                <a:latin typeface="Arial"/>
                <a:cs typeface="Arial"/>
              </a:rPr>
              <a:t>ةريصقلا </a:t>
            </a:r>
            <a:r>
              <a:rPr dirty="0" sz="1800" spc="-280" b="1">
                <a:solidFill>
                  <a:srgbClr val="000066"/>
                </a:solidFill>
                <a:latin typeface="Arial"/>
                <a:cs typeface="Arial"/>
              </a:rPr>
              <a:t>تافصلا</a:t>
            </a:r>
            <a:r>
              <a:rPr dirty="0" sz="1800" spc="-125" b="1">
                <a:solidFill>
                  <a:srgbClr val="000066"/>
                </a:solidFill>
                <a:latin typeface="Arial"/>
                <a:cs typeface="Arial"/>
              </a:rPr>
              <a:t> </a:t>
            </a:r>
            <a:r>
              <a:rPr dirty="0" sz="1800" spc="-135" b="1">
                <a:solidFill>
                  <a:srgbClr val="000066"/>
                </a:solidFill>
                <a:latin typeface="Arial"/>
                <a:cs typeface="Arial"/>
              </a:rPr>
              <a:t>ةنراقم</a:t>
            </a:r>
            <a:endParaRPr sz="1800">
              <a:latin typeface="Arial"/>
              <a:cs typeface="Arial"/>
            </a:endParaRPr>
          </a:p>
        </p:txBody>
      </p:sp>
      <p:sp>
        <p:nvSpPr>
          <p:cNvPr id="87" name="object 87"/>
          <p:cNvSpPr/>
          <p:nvPr/>
        </p:nvSpPr>
        <p:spPr>
          <a:xfrm>
            <a:off x="1143000" y="2971800"/>
            <a:ext cx="628015" cy="304800"/>
          </a:xfrm>
          <a:custGeom>
            <a:avLst/>
            <a:gdLst/>
            <a:ahLst/>
            <a:cxnLst/>
            <a:rect l="l" t="t" r="r" b="b"/>
            <a:pathLst>
              <a:path w="628014" h="304800">
                <a:moveTo>
                  <a:pt x="0" y="304800"/>
                </a:moveTo>
                <a:lnTo>
                  <a:pt x="627888" y="304800"/>
                </a:lnTo>
                <a:lnTo>
                  <a:pt x="627888" y="0"/>
                </a:lnTo>
                <a:lnTo>
                  <a:pt x="0" y="0"/>
                </a:lnTo>
                <a:lnTo>
                  <a:pt x="0" y="30480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8" name="object 88"/>
          <p:cNvSpPr txBox="1"/>
          <p:nvPr/>
        </p:nvSpPr>
        <p:spPr>
          <a:xfrm>
            <a:off x="1222552" y="2960624"/>
            <a:ext cx="501650" cy="329565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>
              <a:lnSpc>
                <a:spcPct val="100000"/>
              </a:lnSpc>
              <a:spcBef>
                <a:spcPts val="90"/>
              </a:spcBef>
            </a:pPr>
            <a:r>
              <a:rPr dirty="0" sz="2000">
                <a:solidFill>
                  <a:srgbClr val="CC3300"/>
                </a:solidFill>
                <a:latin typeface="Calibri"/>
                <a:cs typeface="Calibri"/>
              </a:rPr>
              <a:t>t</a:t>
            </a:r>
            <a:r>
              <a:rPr dirty="0" sz="2000" spc="75">
                <a:solidFill>
                  <a:srgbClr val="CC3300"/>
                </a:solidFill>
                <a:latin typeface="Calibri"/>
                <a:cs typeface="Calibri"/>
              </a:rPr>
              <a:t>h</a:t>
            </a:r>
            <a:r>
              <a:rPr dirty="0" sz="2000" spc="75">
                <a:solidFill>
                  <a:srgbClr val="CC3300"/>
                </a:solidFill>
                <a:latin typeface="Calibri"/>
                <a:cs typeface="Calibri"/>
              </a:rPr>
              <a:t>a</a:t>
            </a:r>
            <a:r>
              <a:rPr dirty="0" sz="2000" spc="60">
                <a:solidFill>
                  <a:srgbClr val="CC3300"/>
                </a:solidFill>
                <a:latin typeface="Calibri"/>
                <a:cs typeface="Calibri"/>
              </a:rPr>
              <a:t>n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89" name="object 89"/>
          <p:cNvSpPr/>
          <p:nvPr/>
        </p:nvSpPr>
        <p:spPr>
          <a:xfrm>
            <a:off x="2516123" y="4383023"/>
            <a:ext cx="1219200" cy="76200"/>
          </a:xfrm>
          <a:custGeom>
            <a:avLst/>
            <a:gdLst/>
            <a:ahLst/>
            <a:cxnLst/>
            <a:rect l="l" t="t" r="r" b="b"/>
            <a:pathLst>
              <a:path w="1219200" h="76200">
                <a:moveTo>
                  <a:pt x="1143000" y="0"/>
                </a:moveTo>
                <a:lnTo>
                  <a:pt x="1143000" y="76200"/>
                </a:lnTo>
                <a:lnTo>
                  <a:pt x="1206500" y="44450"/>
                </a:lnTo>
                <a:lnTo>
                  <a:pt x="1155700" y="44450"/>
                </a:lnTo>
                <a:lnTo>
                  <a:pt x="1155700" y="31750"/>
                </a:lnTo>
                <a:lnTo>
                  <a:pt x="1206500" y="31750"/>
                </a:lnTo>
                <a:lnTo>
                  <a:pt x="1143000" y="0"/>
                </a:lnTo>
                <a:close/>
              </a:path>
              <a:path w="1219200" h="76200">
                <a:moveTo>
                  <a:pt x="1143000" y="31750"/>
                </a:moveTo>
                <a:lnTo>
                  <a:pt x="0" y="31750"/>
                </a:lnTo>
                <a:lnTo>
                  <a:pt x="0" y="44450"/>
                </a:lnTo>
                <a:lnTo>
                  <a:pt x="1143000" y="44450"/>
                </a:lnTo>
                <a:lnTo>
                  <a:pt x="1143000" y="31750"/>
                </a:lnTo>
                <a:close/>
              </a:path>
              <a:path w="1219200" h="76200">
                <a:moveTo>
                  <a:pt x="1206500" y="31750"/>
                </a:moveTo>
                <a:lnTo>
                  <a:pt x="1155700" y="31750"/>
                </a:lnTo>
                <a:lnTo>
                  <a:pt x="1155700" y="44450"/>
                </a:lnTo>
                <a:lnTo>
                  <a:pt x="1206500" y="44450"/>
                </a:lnTo>
                <a:lnTo>
                  <a:pt x="1219200" y="38100"/>
                </a:lnTo>
                <a:lnTo>
                  <a:pt x="1206500" y="3175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0" name="object 90"/>
          <p:cNvSpPr/>
          <p:nvPr/>
        </p:nvSpPr>
        <p:spPr>
          <a:xfrm>
            <a:off x="2516123" y="4611623"/>
            <a:ext cx="1219200" cy="76200"/>
          </a:xfrm>
          <a:custGeom>
            <a:avLst/>
            <a:gdLst/>
            <a:ahLst/>
            <a:cxnLst/>
            <a:rect l="l" t="t" r="r" b="b"/>
            <a:pathLst>
              <a:path w="1219200" h="76200">
                <a:moveTo>
                  <a:pt x="1143000" y="0"/>
                </a:moveTo>
                <a:lnTo>
                  <a:pt x="1143000" y="76200"/>
                </a:lnTo>
                <a:lnTo>
                  <a:pt x="1206500" y="44450"/>
                </a:lnTo>
                <a:lnTo>
                  <a:pt x="1155700" y="44450"/>
                </a:lnTo>
                <a:lnTo>
                  <a:pt x="1155700" y="31750"/>
                </a:lnTo>
                <a:lnTo>
                  <a:pt x="1206500" y="31750"/>
                </a:lnTo>
                <a:lnTo>
                  <a:pt x="1143000" y="0"/>
                </a:lnTo>
                <a:close/>
              </a:path>
              <a:path w="1219200" h="76200">
                <a:moveTo>
                  <a:pt x="1143000" y="31750"/>
                </a:moveTo>
                <a:lnTo>
                  <a:pt x="0" y="31750"/>
                </a:lnTo>
                <a:lnTo>
                  <a:pt x="0" y="44450"/>
                </a:lnTo>
                <a:lnTo>
                  <a:pt x="1143000" y="44450"/>
                </a:lnTo>
                <a:lnTo>
                  <a:pt x="1143000" y="31750"/>
                </a:lnTo>
                <a:close/>
              </a:path>
              <a:path w="1219200" h="76200">
                <a:moveTo>
                  <a:pt x="1206500" y="31750"/>
                </a:moveTo>
                <a:lnTo>
                  <a:pt x="1155700" y="31750"/>
                </a:lnTo>
                <a:lnTo>
                  <a:pt x="1155700" y="44450"/>
                </a:lnTo>
                <a:lnTo>
                  <a:pt x="1206500" y="44450"/>
                </a:lnTo>
                <a:lnTo>
                  <a:pt x="1219200" y="38100"/>
                </a:lnTo>
                <a:lnTo>
                  <a:pt x="1206500" y="3175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1" name="object 91"/>
          <p:cNvSpPr/>
          <p:nvPr/>
        </p:nvSpPr>
        <p:spPr>
          <a:xfrm>
            <a:off x="2516123" y="5678423"/>
            <a:ext cx="1219200" cy="76200"/>
          </a:xfrm>
          <a:custGeom>
            <a:avLst/>
            <a:gdLst/>
            <a:ahLst/>
            <a:cxnLst/>
            <a:rect l="l" t="t" r="r" b="b"/>
            <a:pathLst>
              <a:path w="1219200" h="76200">
                <a:moveTo>
                  <a:pt x="1143000" y="0"/>
                </a:moveTo>
                <a:lnTo>
                  <a:pt x="1143000" y="76200"/>
                </a:lnTo>
                <a:lnTo>
                  <a:pt x="1206500" y="44450"/>
                </a:lnTo>
                <a:lnTo>
                  <a:pt x="1155700" y="44450"/>
                </a:lnTo>
                <a:lnTo>
                  <a:pt x="1155700" y="31750"/>
                </a:lnTo>
                <a:lnTo>
                  <a:pt x="1206500" y="31750"/>
                </a:lnTo>
                <a:lnTo>
                  <a:pt x="1143000" y="0"/>
                </a:lnTo>
                <a:close/>
              </a:path>
              <a:path w="1219200" h="76200">
                <a:moveTo>
                  <a:pt x="1143000" y="31750"/>
                </a:moveTo>
                <a:lnTo>
                  <a:pt x="0" y="31750"/>
                </a:lnTo>
                <a:lnTo>
                  <a:pt x="0" y="44450"/>
                </a:lnTo>
                <a:lnTo>
                  <a:pt x="1143000" y="44450"/>
                </a:lnTo>
                <a:lnTo>
                  <a:pt x="1143000" y="31750"/>
                </a:lnTo>
                <a:close/>
              </a:path>
              <a:path w="1219200" h="76200">
                <a:moveTo>
                  <a:pt x="1206500" y="31750"/>
                </a:moveTo>
                <a:lnTo>
                  <a:pt x="1155700" y="31750"/>
                </a:lnTo>
                <a:lnTo>
                  <a:pt x="1155700" y="44450"/>
                </a:lnTo>
                <a:lnTo>
                  <a:pt x="1206500" y="44450"/>
                </a:lnTo>
                <a:lnTo>
                  <a:pt x="1219200" y="38100"/>
                </a:lnTo>
                <a:lnTo>
                  <a:pt x="1206500" y="3175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2" name="object 92"/>
          <p:cNvSpPr/>
          <p:nvPr/>
        </p:nvSpPr>
        <p:spPr>
          <a:xfrm>
            <a:off x="2516123" y="5907023"/>
            <a:ext cx="1219200" cy="76200"/>
          </a:xfrm>
          <a:custGeom>
            <a:avLst/>
            <a:gdLst/>
            <a:ahLst/>
            <a:cxnLst/>
            <a:rect l="l" t="t" r="r" b="b"/>
            <a:pathLst>
              <a:path w="1219200" h="76200">
                <a:moveTo>
                  <a:pt x="1143000" y="0"/>
                </a:moveTo>
                <a:lnTo>
                  <a:pt x="1143000" y="76200"/>
                </a:lnTo>
                <a:lnTo>
                  <a:pt x="1206500" y="44450"/>
                </a:lnTo>
                <a:lnTo>
                  <a:pt x="1155700" y="44450"/>
                </a:lnTo>
                <a:lnTo>
                  <a:pt x="1155700" y="31750"/>
                </a:lnTo>
                <a:lnTo>
                  <a:pt x="1206500" y="31750"/>
                </a:lnTo>
                <a:lnTo>
                  <a:pt x="1143000" y="0"/>
                </a:lnTo>
                <a:close/>
              </a:path>
              <a:path w="1219200" h="76200">
                <a:moveTo>
                  <a:pt x="1143000" y="31750"/>
                </a:moveTo>
                <a:lnTo>
                  <a:pt x="0" y="31750"/>
                </a:lnTo>
                <a:lnTo>
                  <a:pt x="0" y="44450"/>
                </a:lnTo>
                <a:lnTo>
                  <a:pt x="1143000" y="44450"/>
                </a:lnTo>
                <a:lnTo>
                  <a:pt x="1143000" y="31750"/>
                </a:lnTo>
                <a:close/>
              </a:path>
              <a:path w="1219200" h="76200">
                <a:moveTo>
                  <a:pt x="1206500" y="31750"/>
                </a:moveTo>
                <a:lnTo>
                  <a:pt x="1155700" y="31750"/>
                </a:lnTo>
                <a:lnTo>
                  <a:pt x="1155700" y="44450"/>
                </a:lnTo>
                <a:lnTo>
                  <a:pt x="1206500" y="44450"/>
                </a:lnTo>
                <a:lnTo>
                  <a:pt x="1219200" y="38100"/>
                </a:lnTo>
                <a:lnTo>
                  <a:pt x="1206500" y="3175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3" name="object 93"/>
          <p:cNvSpPr/>
          <p:nvPr/>
        </p:nvSpPr>
        <p:spPr>
          <a:xfrm>
            <a:off x="6629400" y="3962400"/>
            <a:ext cx="259079" cy="304800"/>
          </a:xfrm>
          <a:custGeom>
            <a:avLst/>
            <a:gdLst/>
            <a:ahLst/>
            <a:cxnLst/>
            <a:rect l="l" t="t" r="r" b="b"/>
            <a:pathLst>
              <a:path w="259079" h="304800">
                <a:moveTo>
                  <a:pt x="0" y="304800"/>
                </a:moveTo>
                <a:lnTo>
                  <a:pt x="259079" y="304800"/>
                </a:lnTo>
                <a:lnTo>
                  <a:pt x="259079" y="0"/>
                </a:lnTo>
                <a:lnTo>
                  <a:pt x="0" y="0"/>
                </a:lnTo>
                <a:lnTo>
                  <a:pt x="0" y="30480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4" name="object 94"/>
          <p:cNvSpPr/>
          <p:nvPr/>
        </p:nvSpPr>
        <p:spPr>
          <a:xfrm>
            <a:off x="5410200" y="3962400"/>
            <a:ext cx="216535" cy="304800"/>
          </a:xfrm>
          <a:custGeom>
            <a:avLst/>
            <a:gdLst/>
            <a:ahLst/>
            <a:cxnLst/>
            <a:rect l="l" t="t" r="r" b="b"/>
            <a:pathLst>
              <a:path w="216535" h="304800">
                <a:moveTo>
                  <a:pt x="0" y="304800"/>
                </a:moveTo>
                <a:lnTo>
                  <a:pt x="216408" y="304800"/>
                </a:lnTo>
                <a:lnTo>
                  <a:pt x="216408" y="0"/>
                </a:lnTo>
                <a:lnTo>
                  <a:pt x="0" y="0"/>
                </a:lnTo>
                <a:lnTo>
                  <a:pt x="0" y="30480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5" name="object 95"/>
          <p:cNvSpPr txBox="1"/>
          <p:nvPr/>
        </p:nvSpPr>
        <p:spPr>
          <a:xfrm>
            <a:off x="5478526" y="3969461"/>
            <a:ext cx="3277870" cy="32956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baseline="4166" sz="3000" spc="30">
                <a:solidFill>
                  <a:srgbClr val="CC3300"/>
                </a:solidFill>
                <a:latin typeface="Calibri"/>
                <a:cs typeface="Calibri"/>
              </a:rPr>
              <a:t>r </a:t>
            </a:r>
            <a:r>
              <a:rPr dirty="0" sz="1600" spc="-670">
                <a:solidFill>
                  <a:srgbClr val="FFFFFF"/>
                </a:solidFill>
                <a:latin typeface="Arial"/>
                <a:cs typeface="Arial"/>
              </a:rPr>
              <a:t>قف</a:t>
            </a:r>
            <a:r>
              <a:rPr dirty="0" sz="1600" spc="266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600" spc="-370">
                <a:solidFill>
                  <a:srgbClr val="FFFFFF"/>
                </a:solidFill>
                <a:latin typeface="Arial"/>
                <a:cs typeface="Arial"/>
              </a:rPr>
              <a:t>فيضن  </a:t>
            </a:r>
            <a:r>
              <a:rPr dirty="0" baseline="4166" sz="3000" spc="75">
                <a:solidFill>
                  <a:srgbClr val="CC3300"/>
                </a:solidFill>
                <a:latin typeface="Calibri"/>
                <a:cs typeface="Calibri"/>
              </a:rPr>
              <a:t>e </a:t>
            </a:r>
            <a:r>
              <a:rPr dirty="0" sz="1600" spc="-195">
                <a:solidFill>
                  <a:srgbClr val="FFFFFF"/>
                </a:solidFill>
                <a:latin typeface="Arial"/>
                <a:cs typeface="Arial"/>
              </a:rPr>
              <a:t>فرحب </a:t>
            </a:r>
            <a:r>
              <a:rPr dirty="0" sz="1600" spc="-315">
                <a:solidFill>
                  <a:srgbClr val="FFFFFF"/>
                </a:solidFill>
                <a:latin typeface="Arial"/>
                <a:cs typeface="Arial"/>
              </a:rPr>
              <a:t>ةفصلا </a:t>
            </a:r>
            <a:r>
              <a:rPr dirty="0" sz="1600" spc="-210">
                <a:solidFill>
                  <a:srgbClr val="FFFFFF"/>
                </a:solidFill>
                <a:latin typeface="Arial"/>
                <a:cs typeface="Arial"/>
              </a:rPr>
              <a:t>تهتنا</a:t>
            </a:r>
            <a:r>
              <a:rPr dirty="0" sz="1600" spc="-30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600">
                <a:solidFill>
                  <a:srgbClr val="FFFFFF"/>
                </a:solidFill>
                <a:latin typeface="Arial"/>
                <a:cs typeface="Arial"/>
              </a:rPr>
              <a:t>اذإ</a:t>
            </a:r>
            <a:endParaRPr sz="1600">
              <a:latin typeface="Arial"/>
              <a:cs typeface="Arial"/>
            </a:endParaRPr>
          </a:p>
        </p:txBody>
      </p:sp>
      <p:sp>
        <p:nvSpPr>
          <p:cNvPr id="96" name="object 96"/>
          <p:cNvSpPr/>
          <p:nvPr/>
        </p:nvSpPr>
        <p:spPr>
          <a:xfrm>
            <a:off x="2971800" y="5181600"/>
            <a:ext cx="350520" cy="304800"/>
          </a:xfrm>
          <a:custGeom>
            <a:avLst/>
            <a:gdLst/>
            <a:ahLst/>
            <a:cxnLst/>
            <a:rect l="l" t="t" r="r" b="b"/>
            <a:pathLst>
              <a:path w="350520" h="304800">
                <a:moveTo>
                  <a:pt x="0" y="304800"/>
                </a:moveTo>
                <a:lnTo>
                  <a:pt x="350520" y="304800"/>
                </a:lnTo>
                <a:lnTo>
                  <a:pt x="350520" y="0"/>
                </a:lnTo>
                <a:lnTo>
                  <a:pt x="0" y="0"/>
                </a:lnTo>
                <a:lnTo>
                  <a:pt x="0" y="30480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7" name="object 97"/>
          <p:cNvSpPr txBox="1"/>
          <p:nvPr/>
        </p:nvSpPr>
        <p:spPr>
          <a:xfrm>
            <a:off x="3039236" y="5189296"/>
            <a:ext cx="734695" cy="32956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baseline="4166" sz="3000" spc="60">
                <a:solidFill>
                  <a:srgbClr val="CC3300"/>
                </a:solidFill>
                <a:latin typeface="Calibri"/>
                <a:cs typeface="Calibri"/>
              </a:rPr>
              <a:t>er</a:t>
            </a:r>
            <a:r>
              <a:rPr dirty="0" baseline="4166" sz="3000" spc="-60">
                <a:solidFill>
                  <a:srgbClr val="CC3300"/>
                </a:solidFill>
                <a:latin typeface="Calibri"/>
                <a:cs typeface="Calibri"/>
              </a:rPr>
              <a:t> </a:t>
            </a:r>
            <a:r>
              <a:rPr dirty="0" sz="1600" spc="-145">
                <a:solidFill>
                  <a:srgbClr val="FFFFFF"/>
                </a:solidFill>
                <a:latin typeface="Arial"/>
                <a:cs typeface="Arial"/>
              </a:rPr>
              <a:t>ةداعلاك</a:t>
            </a:r>
            <a:endParaRPr sz="1600">
              <a:latin typeface="Arial"/>
              <a:cs typeface="Arial"/>
            </a:endParaRPr>
          </a:p>
        </p:txBody>
      </p:sp>
      <p:sp>
        <p:nvSpPr>
          <p:cNvPr id="98" name="object 98"/>
          <p:cNvSpPr/>
          <p:nvPr/>
        </p:nvSpPr>
        <p:spPr>
          <a:xfrm>
            <a:off x="6553200" y="5181600"/>
            <a:ext cx="253365" cy="304800"/>
          </a:xfrm>
          <a:custGeom>
            <a:avLst/>
            <a:gdLst/>
            <a:ahLst/>
            <a:cxnLst/>
            <a:rect l="l" t="t" r="r" b="b"/>
            <a:pathLst>
              <a:path w="253365" h="304800">
                <a:moveTo>
                  <a:pt x="0" y="304800"/>
                </a:moveTo>
                <a:lnTo>
                  <a:pt x="252983" y="304800"/>
                </a:lnTo>
                <a:lnTo>
                  <a:pt x="252983" y="0"/>
                </a:lnTo>
                <a:lnTo>
                  <a:pt x="0" y="0"/>
                </a:lnTo>
                <a:lnTo>
                  <a:pt x="0" y="30480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9" name="object 99"/>
          <p:cNvSpPr txBox="1"/>
          <p:nvPr/>
        </p:nvSpPr>
        <p:spPr>
          <a:xfrm>
            <a:off x="6035867" y="5189296"/>
            <a:ext cx="737870" cy="32956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600">
                <a:solidFill>
                  <a:srgbClr val="FFFFFF"/>
                </a:solidFill>
                <a:latin typeface="Arial"/>
                <a:cs typeface="Arial"/>
              </a:rPr>
              <a:t>لا </a:t>
            </a:r>
            <a:r>
              <a:rPr dirty="0" sz="1600" spc="-360">
                <a:solidFill>
                  <a:srgbClr val="FFFFFF"/>
                </a:solidFill>
                <a:latin typeface="Arial"/>
                <a:cs typeface="Arial"/>
              </a:rPr>
              <a:t>بلقن</a:t>
            </a:r>
            <a:r>
              <a:rPr dirty="0" sz="1600" spc="-31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baseline="4166" sz="3000" spc="127">
                <a:solidFill>
                  <a:srgbClr val="CC3300"/>
                </a:solidFill>
                <a:latin typeface="Calibri"/>
                <a:cs typeface="Calibri"/>
              </a:rPr>
              <a:t>y</a:t>
            </a:r>
            <a:endParaRPr baseline="4166" sz="3000">
              <a:latin typeface="Calibri"/>
              <a:cs typeface="Calibri"/>
            </a:endParaRPr>
          </a:p>
        </p:txBody>
      </p:sp>
      <p:sp>
        <p:nvSpPr>
          <p:cNvPr id="100" name="object 100"/>
          <p:cNvSpPr/>
          <p:nvPr/>
        </p:nvSpPr>
        <p:spPr>
          <a:xfrm>
            <a:off x="5105400" y="5181600"/>
            <a:ext cx="253365" cy="304800"/>
          </a:xfrm>
          <a:custGeom>
            <a:avLst/>
            <a:gdLst/>
            <a:ahLst/>
            <a:cxnLst/>
            <a:rect l="l" t="t" r="r" b="b"/>
            <a:pathLst>
              <a:path w="253364" h="304800">
                <a:moveTo>
                  <a:pt x="0" y="304800"/>
                </a:moveTo>
                <a:lnTo>
                  <a:pt x="252984" y="304800"/>
                </a:lnTo>
                <a:lnTo>
                  <a:pt x="252984" y="0"/>
                </a:lnTo>
                <a:lnTo>
                  <a:pt x="0" y="0"/>
                </a:lnTo>
                <a:lnTo>
                  <a:pt x="0" y="30480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01" name="object 101"/>
          <p:cNvSpPr txBox="1"/>
          <p:nvPr/>
        </p:nvSpPr>
        <p:spPr>
          <a:xfrm>
            <a:off x="5173726" y="5189296"/>
            <a:ext cx="431800" cy="32956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baseline="4166" sz="3000" spc="127">
                <a:solidFill>
                  <a:srgbClr val="CC3300"/>
                </a:solidFill>
                <a:latin typeface="Calibri"/>
                <a:cs typeface="Calibri"/>
              </a:rPr>
              <a:t>y</a:t>
            </a:r>
            <a:r>
              <a:rPr dirty="0" baseline="4166" sz="3000" spc="104">
                <a:solidFill>
                  <a:srgbClr val="CC3300"/>
                </a:solidFill>
                <a:latin typeface="Calibri"/>
                <a:cs typeface="Calibri"/>
              </a:rPr>
              <a:t> </a:t>
            </a:r>
            <a:r>
              <a:rPr dirty="0" sz="1600" spc="-195">
                <a:solidFill>
                  <a:srgbClr val="FFFFFF"/>
                </a:solidFill>
                <a:latin typeface="Arial"/>
                <a:cs typeface="Arial"/>
              </a:rPr>
              <a:t>ىلإ</a:t>
            </a:r>
            <a:endParaRPr sz="1600">
              <a:latin typeface="Arial"/>
              <a:cs typeface="Arial"/>
            </a:endParaRPr>
          </a:p>
        </p:txBody>
      </p:sp>
      <p:sp>
        <p:nvSpPr>
          <p:cNvPr id="102" name="object 102"/>
          <p:cNvSpPr/>
          <p:nvPr/>
        </p:nvSpPr>
        <p:spPr>
          <a:xfrm>
            <a:off x="4267200" y="5181600"/>
            <a:ext cx="182880" cy="304800"/>
          </a:xfrm>
          <a:custGeom>
            <a:avLst/>
            <a:gdLst/>
            <a:ahLst/>
            <a:cxnLst/>
            <a:rect l="l" t="t" r="r" b="b"/>
            <a:pathLst>
              <a:path w="182879" h="304800">
                <a:moveTo>
                  <a:pt x="0" y="304800"/>
                </a:moveTo>
                <a:lnTo>
                  <a:pt x="182879" y="304800"/>
                </a:lnTo>
                <a:lnTo>
                  <a:pt x="182879" y="0"/>
                </a:lnTo>
                <a:lnTo>
                  <a:pt x="0" y="0"/>
                </a:lnTo>
                <a:lnTo>
                  <a:pt x="0" y="30480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03" name="object 103"/>
          <p:cNvSpPr txBox="1"/>
          <p:nvPr/>
        </p:nvSpPr>
        <p:spPr>
          <a:xfrm>
            <a:off x="3966464" y="5104280"/>
            <a:ext cx="1139825" cy="969010"/>
          </a:xfrm>
          <a:prstGeom prst="rect">
            <a:avLst/>
          </a:prstGeom>
        </p:spPr>
        <p:txBody>
          <a:bodyPr wrap="square" lIns="0" tIns="96520" rIns="0" bIns="0" rtlCol="0" vert="horz">
            <a:spAutoFit/>
          </a:bodyPr>
          <a:lstStyle/>
          <a:p>
            <a:pPr marL="12700" indent="368300">
              <a:lnSpc>
                <a:spcPct val="100000"/>
              </a:lnSpc>
              <a:spcBef>
                <a:spcPts val="760"/>
              </a:spcBef>
            </a:pPr>
            <a:r>
              <a:rPr dirty="0" baseline="4166" sz="3000" spc="-7">
                <a:solidFill>
                  <a:srgbClr val="CC3300"/>
                </a:solidFill>
                <a:latin typeface="Calibri"/>
                <a:cs typeface="Calibri"/>
              </a:rPr>
              <a:t>i</a:t>
            </a:r>
            <a:r>
              <a:rPr dirty="0" baseline="4166" sz="3000" spc="262">
                <a:solidFill>
                  <a:srgbClr val="CC3300"/>
                </a:solidFill>
                <a:latin typeface="Calibri"/>
                <a:cs typeface="Calibri"/>
              </a:rPr>
              <a:t> </a:t>
            </a:r>
            <a:r>
              <a:rPr dirty="0" sz="1600" spc="-495">
                <a:solidFill>
                  <a:srgbClr val="FFFFFF"/>
                </a:solidFill>
                <a:latin typeface="Arial"/>
                <a:cs typeface="Arial"/>
              </a:rPr>
              <a:t>يضن</a:t>
            </a:r>
            <a:r>
              <a:rPr dirty="0" sz="1600" spc="-4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600" spc="-370">
                <a:solidFill>
                  <a:srgbClr val="FFFFFF"/>
                </a:solidFill>
                <a:latin typeface="Arial"/>
                <a:cs typeface="Arial"/>
              </a:rPr>
              <a:t>مث</a:t>
            </a:r>
            <a:endParaRPr sz="1600">
              <a:latin typeface="Arial"/>
              <a:cs typeface="Arial"/>
            </a:endParaRPr>
          </a:p>
          <a:p>
            <a:pPr marL="12700" marR="5080">
              <a:lnSpc>
                <a:spcPts val="1900"/>
              </a:lnSpc>
              <a:spcBef>
                <a:spcPts val="630"/>
              </a:spcBef>
            </a:pPr>
            <a:r>
              <a:rPr dirty="0" sz="1600" spc="40">
                <a:solidFill>
                  <a:srgbClr val="FFFFFF"/>
                </a:solidFill>
                <a:latin typeface="Calibri"/>
                <a:cs typeface="Calibri"/>
              </a:rPr>
              <a:t>eas</a:t>
            </a:r>
            <a:r>
              <a:rPr dirty="0" sz="1600" spc="40">
                <a:solidFill>
                  <a:srgbClr val="CC3300"/>
                </a:solidFill>
                <a:latin typeface="Calibri"/>
                <a:cs typeface="Calibri"/>
              </a:rPr>
              <a:t>ier than  </a:t>
            </a:r>
            <a:r>
              <a:rPr dirty="0" sz="1600" spc="35">
                <a:solidFill>
                  <a:srgbClr val="FFFFFF"/>
                </a:solidFill>
                <a:latin typeface="Calibri"/>
                <a:cs typeface="Calibri"/>
              </a:rPr>
              <a:t>heav</a:t>
            </a:r>
            <a:r>
              <a:rPr dirty="0" sz="1600" spc="35">
                <a:solidFill>
                  <a:srgbClr val="CC3300"/>
                </a:solidFill>
                <a:latin typeface="Calibri"/>
                <a:cs typeface="Calibri"/>
              </a:rPr>
              <a:t>ier</a:t>
            </a:r>
            <a:r>
              <a:rPr dirty="0" sz="1600" spc="55">
                <a:solidFill>
                  <a:srgbClr val="CC3300"/>
                </a:solidFill>
                <a:latin typeface="Calibri"/>
                <a:cs typeface="Calibri"/>
              </a:rPr>
              <a:t> </a:t>
            </a:r>
            <a:r>
              <a:rPr dirty="0" sz="1600" spc="40">
                <a:solidFill>
                  <a:srgbClr val="CC3300"/>
                </a:solidFill>
                <a:latin typeface="Calibri"/>
                <a:cs typeface="Calibri"/>
              </a:rPr>
              <a:t>than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104" name="object 104"/>
          <p:cNvSpPr/>
          <p:nvPr/>
        </p:nvSpPr>
        <p:spPr>
          <a:xfrm>
            <a:off x="4340352" y="6321552"/>
            <a:ext cx="1296797" cy="382371"/>
          </a:xfrm>
          <a:prstGeom prst="rect">
            <a:avLst/>
          </a:prstGeom>
          <a:blipFill>
            <a:blip r:embed="rId3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5" name="object 105"/>
          <p:cNvSpPr/>
          <p:nvPr/>
        </p:nvSpPr>
        <p:spPr>
          <a:xfrm>
            <a:off x="4462271" y="6406896"/>
            <a:ext cx="1043749" cy="248297"/>
          </a:xfrm>
          <a:prstGeom prst="rect">
            <a:avLst/>
          </a:prstGeom>
          <a:blipFill>
            <a:blip r:embed="rId3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6" name="object 106"/>
          <p:cNvSpPr/>
          <p:nvPr/>
        </p:nvSpPr>
        <p:spPr>
          <a:xfrm>
            <a:off x="4267200" y="6248400"/>
            <a:ext cx="1295400" cy="381000"/>
          </a:xfrm>
          <a:custGeom>
            <a:avLst/>
            <a:gdLst/>
            <a:ahLst/>
            <a:cxnLst/>
            <a:rect l="l" t="t" r="r" b="b"/>
            <a:pathLst>
              <a:path w="1295400" h="381000">
                <a:moveTo>
                  <a:pt x="1295400" y="0"/>
                </a:moveTo>
                <a:lnTo>
                  <a:pt x="0" y="0"/>
                </a:lnTo>
                <a:lnTo>
                  <a:pt x="0" y="381000"/>
                </a:lnTo>
                <a:lnTo>
                  <a:pt x="1295400" y="381000"/>
                </a:lnTo>
                <a:lnTo>
                  <a:pt x="1295400" y="333375"/>
                </a:lnTo>
                <a:lnTo>
                  <a:pt x="540512" y="333375"/>
                </a:lnTo>
                <a:lnTo>
                  <a:pt x="540512" y="190500"/>
                </a:lnTo>
                <a:lnTo>
                  <a:pt x="504825" y="190500"/>
                </a:lnTo>
                <a:lnTo>
                  <a:pt x="647700" y="47625"/>
                </a:lnTo>
                <a:lnTo>
                  <a:pt x="1295400" y="47625"/>
                </a:lnTo>
                <a:lnTo>
                  <a:pt x="1295400" y="0"/>
                </a:lnTo>
                <a:close/>
              </a:path>
              <a:path w="1295400" h="381000">
                <a:moveTo>
                  <a:pt x="1295400" y="65481"/>
                </a:moveTo>
                <a:lnTo>
                  <a:pt x="736980" y="65481"/>
                </a:lnTo>
                <a:lnTo>
                  <a:pt x="736980" y="136918"/>
                </a:lnTo>
                <a:lnTo>
                  <a:pt x="790575" y="190500"/>
                </a:lnTo>
                <a:lnTo>
                  <a:pt x="754888" y="190500"/>
                </a:lnTo>
                <a:lnTo>
                  <a:pt x="754888" y="333375"/>
                </a:lnTo>
                <a:lnTo>
                  <a:pt x="1295400" y="333375"/>
                </a:lnTo>
                <a:lnTo>
                  <a:pt x="1295400" y="65481"/>
                </a:lnTo>
                <a:close/>
              </a:path>
              <a:path w="1295400" h="381000">
                <a:moveTo>
                  <a:pt x="1295400" y="47625"/>
                </a:moveTo>
                <a:lnTo>
                  <a:pt x="647700" y="47625"/>
                </a:lnTo>
                <a:lnTo>
                  <a:pt x="701294" y="101206"/>
                </a:lnTo>
                <a:lnTo>
                  <a:pt x="701294" y="65481"/>
                </a:lnTo>
                <a:lnTo>
                  <a:pt x="1295400" y="65481"/>
                </a:lnTo>
                <a:lnTo>
                  <a:pt x="12954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07" name="object 107"/>
          <p:cNvSpPr/>
          <p:nvPr/>
        </p:nvSpPr>
        <p:spPr>
          <a:xfrm>
            <a:off x="4807711" y="6313881"/>
            <a:ext cx="214629" cy="267970"/>
          </a:xfrm>
          <a:custGeom>
            <a:avLst/>
            <a:gdLst/>
            <a:ahLst/>
            <a:cxnLst/>
            <a:rect l="l" t="t" r="r" b="b"/>
            <a:pathLst>
              <a:path w="214629" h="267970">
                <a:moveTo>
                  <a:pt x="196468" y="0"/>
                </a:moveTo>
                <a:lnTo>
                  <a:pt x="160782" y="0"/>
                </a:lnTo>
                <a:lnTo>
                  <a:pt x="160782" y="35725"/>
                </a:lnTo>
                <a:lnTo>
                  <a:pt x="196468" y="71437"/>
                </a:lnTo>
                <a:lnTo>
                  <a:pt x="196468" y="0"/>
                </a:lnTo>
                <a:close/>
              </a:path>
              <a:path w="214629" h="267970">
                <a:moveTo>
                  <a:pt x="214375" y="125018"/>
                </a:moveTo>
                <a:lnTo>
                  <a:pt x="0" y="125018"/>
                </a:lnTo>
                <a:lnTo>
                  <a:pt x="0" y="267893"/>
                </a:lnTo>
                <a:lnTo>
                  <a:pt x="89280" y="267893"/>
                </a:lnTo>
                <a:lnTo>
                  <a:pt x="89280" y="196456"/>
                </a:lnTo>
                <a:lnTo>
                  <a:pt x="214375" y="196456"/>
                </a:lnTo>
                <a:lnTo>
                  <a:pt x="214375" y="125018"/>
                </a:lnTo>
                <a:close/>
              </a:path>
              <a:path w="214629" h="267970">
                <a:moveTo>
                  <a:pt x="214375" y="196456"/>
                </a:moveTo>
                <a:lnTo>
                  <a:pt x="125095" y="196456"/>
                </a:lnTo>
                <a:lnTo>
                  <a:pt x="125095" y="267893"/>
                </a:lnTo>
                <a:lnTo>
                  <a:pt x="214375" y="267893"/>
                </a:lnTo>
                <a:lnTo>
                  <a:pt x="214375" y="196456"/>
                </a:lnTo>
                <a:close/>
              </a:path>
            </a:pathLst>
          </a:custGeom>
          <a:solidFill>
            <a:srgbClr val="00007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08" name="object 108"/>
          <p:cNvSpPr/>
          <p:nvPr/>
        </p:nvSpPr>
        <p:spPr>
          <a:xfrm>
            <a:off x="47720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142875" y="0"/>
                </a:moveTo>
                <a:lnTo>
                  <a:pt x="0" y="142875"/>
                </a:lnTo>
                <a:lnTo>
                  <a:pt x="285750" y="142875"/>
                </a:lnTo>
                <a:lnTo>
                  <a:pt x="142875" y="0"/>
                </a:lnTo>
                <a:close/>
              </a:path>
              <a:path w="285750" h="285750">
                <a:moveTo>
                  <a:pt x="160782" y="214312"/>
                </a:moveTo>
                <a:lnTo>
                  <a:pt x="124967" y="214312"/>
                </a:lnTo>
                <a:lnTo>
                  <a:pt x="124967" y="285750"/>
                </a:lnTo>
                <a:lnTo>
                  <a:pt x="160782" y="285750"/>
                </a:lnTo>
                <a:lnTo>
                  <a:pt x="160782" y="214312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77824" y="2176272"/>
            <a:ext cx="18287" cy="468172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877824" y="6095"/>
            <a:ext cx="18287" cy="150266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1216152" y="1834895"/>
            <a:ext cx="7924800" cy="1828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877824" y="1508760"/>
            <a:ext cx="18287" cy="667512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0" y="1834895"/>
            <a:ext cx="557784" cy="18287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551687" y="1834895"/>
            <a:ext cx="664464" cy="18287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8503919" y="2670073"/>
            <a:ext cx="388391" cy="458571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8388095" y="2670073"/>
            <a:ext cx="388391" cy="458571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5760720" y="2670073"/>
            <a:ext cx="2902966" cy="458571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5690615" y="2670073"/>
            <a:ext cx="345782" cy="458571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 txBox="1"/>
          <p:nvPr/>
        </p:nvSpPr>
        <p:spPr>
          <a:xfrm>
            <a:off x="5811139" y="2722321"/>
            <a:ext cx="2953385" cy="271145"/>
          </a:xfrm>
          <a:prstGeom prst="rect">
            <a:avLst/>
          </a:prstGeom>
        </p:spPr>
        <p:txBody>
          <a:bodyPr wrap="square" lIns="0" tIns="139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1600" spc="-270" b="1">
                <a:solidFill>
                  <a:srgbClr val="FFFF00"/>
                </a:solidFill>
                <a:latin typeface="Arial"/>
                <a:cs typeface="Arial"/>
              </a:rPr>
              <a:t>:نيصخش </a:t>
            </a:r>
            <a:r>
              <a:rPr dirty="0" sz="1600" spc="-5" b="1">
                <a:solidFill>
                  <a:srgbClr val="FFFF00"/>
                </a:solidFill>
                <a:latin typeface="Arial"/>
                <a:cs typeface="Arial"/>
              </a:rPr>
              <a:t>وأ </a:t>
            </a:r>
            <a:r>
              <a:rPr dirty="0" sz="1600" spc="-455" b="1">
                <a:solidFill>
                  <a:srgbClr val="FFFF00"/>
                </a:solidFill>
                <a:latin typeface="Arial"/>
                <a:cs typeface="Arial"/>
              </a:rPr>
              <a:t>نيئيش</a:t>
            </a:r>
            <a:r>
              <a:rPr dirty="0" sz="1600" b="1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dirty="0" sz="1600" spc="40" b="1">
                <a:solidFill>
                  <a:srgbClr val="FFFF00"/>
                </a:solidFill>
                <a:latin typeface="Arial"/>
                <a:cs typeface="Arial"/>
              </a:rPr>
              <a:t>نم </a:t>
            </a:r>
            <a:r>
              <a:rPr dirty="0" sz="1600" spc="-225" b="1">
                <a:solidFill>
                  <a:srgbClr val="FFFF00"/>
                </a:solidFill>
                <a:latin typeface="Arial"/>
                <a:cs typeface="Arial"/>
              </a:rPr>
              <a:t>رثكأ </a:t>
            </a:r>
            <a:r>
              <a:rPr dirty="0" sz="1600" spc="-405" b="1">
                <a:solidFill>
                  <a:srgbClr val="FFFF00"/>
                </a:solidFill>
                <a:latin typeface="Arial"/>
                <a:cs typeface="Arial"/>
              </a:rPr>
              <a:t>نيب </a:t>
            </a:r>
            <a:r>
              <a:rPr dirty="0" sz="1600" spc="-125" b="1">
                <a:solidFill>
                  <a:srgbClr val="FFFF00"/>
                </a:solidFill>
                <a:latin typeface="Arial"/>
                <a:cs typeface="Arial"/>
              </a:rPr>
              <a:t>ةنراقملا</a:t>
            </a:r>
            <a:r>
              <a:rPr dirty="0" sz="1600" spc="-110" b="1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dirty="0" sz="1600" spc="15" b="1">
                <a:solidFill>
                  <a:srgbClr val="FFFF00"/>
                </a:solidFill>
                <a:latin typeface="Arial"/>
                <a:cs typeface="Arial"/>
              </a:rPr>
              <a:t>.2</a:t>
            </a:r>
            <a:endParaRPr sz="1600">
              <a:latin typeface="Arial"/>
              <a:cs typeface="Arial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2825495" y="2990113"/>
            <a:ext cx="6063741" cy="458571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 txBox="1"/>
          <p:nvPr/>
        </p:nvSpPr>
        <p:spPr>
          <a:xfrm>
            <a:off x="6332049" y="3074964"/>
            <a:ext cx="469265" cy="2286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ts val="1775"/>
              </a:lnSpc>
            </a:pPr>
            <a:r>
              <a:rPr dirty="0" sz="1600" spc="-600">
                <a:solidFill>
                  <a:srgbClr val="FFFFFF"/>
                </a:solidFill>
                <a:latin typeface="Arial"/>
                <a:cs typeface="Arial"/>
              </a:rPr>
              <a:t>ست</a:t>
            </a:r>
            <a:r>
              <a:rPr dirty="0" sz="1600" spc="-8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600" spc="-335">
                <a:solidFill>
                  <a:srgbClr val="FFFFFF"/>
                </a:solidFill>
                <a:latin typeface="Arial"/>
                <a:cs typeface="Arial"/>
              </a:rPr>
              <a:t>يتلا</a:t>
            </a:r>
            <a:endParaRPr sz="1600">
              <a:latin typeface="Arial"/>
              <a:cs typeface="Arial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7361259" y="3042919"/>
            <a:ext cx="1400175" cy="27051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600" spc="-150">
                <a:solidFill>
                  <a:srgbClr val="FFFFFF"/>
                </a:solidFill>
                <a:latin typeface="Arial"/>
                <a:cs typeface="Arial"/>
              </a:rPr>
              <a:t>ةملك </a:t>
            </a:r>
            <a:r>
              <a:rPr dirty="0" sz="1600" spc="-30">
                <a:solidFill>
                  <a:srgbClr val="FFFFFF"/>
                </a:solidFill>
                <a:latin typeface="Arial"/>
                <a:cs typeface="Arial"/>
              </a:rPr>
              <a:t>ةيمهأ </a:t>
            </a:r>
            <a:r>
              <a:rPr dirty="0" sz="1600" spc="-55">
                <a:solidFill>
                  <a:srgbClr val="FFFFFF"/>
                </a:solidFill>
                <a:latin typeface="Arial"/>
                <a:cs typeface="Arial"/>
              </a:rPr>
              <a:t>انه</a:t>
            </a:r>
            <a:r>
              <a:rPr dirty="0" sz="1600" spc="-16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600" spc="-135">
                <a:solidFill>
                  <a:srgbClr val="FFFFFF"/>
                </a:solidFill>
                <a:latin typeface="Arial"/>
                <a:cs typeface="Arial"/>
              </a:rPr>
              <a:t>ظحلان</a:t>
            </a:r>
            <a:endParaRPr sz="1600">
              <a:latin typeface="Arial"/>
              <a:cs typeface="Arial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2712720" y="2990113"/>
            <a:ext cx="388391" cy="458571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7" name="object 17"/>
          <p:cNvSpPr txBox="1"/>
          <p:nvPr/>
        </p:nvSpPr>
        <p:spPr>
          <a:xfrm>
            <a:off x="2886840" y="3042919"/>
            <a:ext cx="681355" cy="27051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600" spc="-65">
                <a:solidFill>
                  <a:srgbClr val="FFFFFF"/>
                </a:solidFill>
                <a:latin typeface="Arial"/>
                <a:cs typeface="Arial"/>
              </a:rPr>
              <a:t>.ةرملا</a:t>
            </a:r>
            <a:r>
              <a:rPr dirty="0" sz="1600" spc="-7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600" spc="90">
                <a:solidFill>
                  <a:srgbClr val="FFFFFF"/>
                </a:solidFill>
                <a:latin typeface="Arial"/>
                <a:cs typeface="Arial"/>
              </a:rPr>
              <a:t>هذه</a:t>
            </a:r>
            <a:endParaRPr sz="1600">
              <a:latin typeface="Arial"/>
              <a:cs typeface="Arial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1139952" y="3310166"/>
            <a:ext cx="269595" cy="336638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9" name="object 19"/>
          <p:cNvSpPr/>
          <p:nvPr/>
        </p:nvSpPr>
        <p:spPr>
          <a:xfrm>
            <a:off x="1636776" y="3233953"/>
            <a:ext cx="1196149" cy="458571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0" name="object 20"/>
          <p:cNvSpPr/>
          <p:nvPr/>
        </p:nvSpPr>
        <p:spPr>
          <a:xfrm>
            <a:off x="2557272" y="3233953"/>
            <a:ext cx="562203" cy="458571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1" name="object 21"/>
          <p:cNvSpPr/>
          <p:nvPr/>
        </p:nvSpPr>
        <p:spPr>
          <a:xfrm>
            <a:off x="2907792" y="3233953"/>
            <a:ext cx="659714" cy="458571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2" name="object 22"/>
          <p:cNvSpPr/>
          <p:nvPr/>
        </p:nvSpPr>
        <p:spPr>
          <a:xfrm>
            <a:off x="3291840" y="3233953"/>
            <a:ext cx="540804" cy="458571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3" name="object 23"/>
          <p:cNvSpPr/>
          <p:nvPr/>
        </p:nvSpPr>
        <p:spPr>
          <a:xfrm>
            <a:off x="3621023" y="3233953"/>
            <a:ext cx="1241869" cy="458571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4" name="object 24"/>
          <p:cNvSpPr/>
          <p:nvPr/>
        </p:nvSpPr>
        <p:spPr>
          <a:xfrm>
            <a:off x="1139952" y="3554005"/>
            <a:ext cx="269595" cy="336638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5" name="object 25"/>
          <p:cNvSpPr txBox="1"/>
          <p:nvPr/>
        </p:nvSpPr>
        <p:spPr>
          <a:xfrm>
            <a:off x="1222044" y="3203937"/>
            <a:ext cx="3444875" cy="588645"/>
          </a:xfrm>
          <a:prstGeom prst="rect">
            <a:avLst/>
          </a:prstGeom>
        </p:spPr>
        <p:txBody>
          <a:bodyPr wrap="square" lIns="0" tIns="99695" rIns="0" bIns="0" rtlCol="0" vert="horz">
            <a:spAutoFit/>
          </a:bodyPr>
          <a:lstStyle/>
          <a:p>
            <a:pPr marL="546100" indent="-534035">
              <a:lnSpc>
                <a:spcPct val="100000"/>
              </a:lnSpc>
              <a:spcBef>
                <a:spcPts val="785"/>
              </a:spcBef>
              <a:buClr>
                <a:srgbClr val="FFFFCC"/>
              </a:buClr>
              <a:buSzPct val="68750"/>
              <a:buChar char="•"/>
              <a:tabLst>
                <a:tab pos="546100" algn="l"/>
                <a:tab pos="546735" algn="l"/>
              </a:tabLst>
            </a:pPr>
            <a:r>
              <a:rPr dirty="0" sz="1600" spc="50">
                <a:solidFill>
                  <a:srgbClr val="FFFFFF"/>
                </a:solidFill>
                <a:latin typeface="Calibri"/>
                <a:cs typeface="Calibri"/>
              </a:rPr>
              <a:t>Everest </a:t>
            </a:r>
            <a:r>
              <a:rPr dirty="0" sz="1600" spc="40">
                <a:solidFill>
                  <a:srgbClr val="FFFFFF"/>
                </a:solidFill>
                <a:latin typeface="Calibri"/>
                <a:cs typeface="Calibri"/>
              </a:rPr>
              <a:t>is </a:t>
            </a:r>
            <a:r>
              <a:rPr dirty="0" sz="1600" spc="25">
                <a:solidFill>
                  <a:srgbClr val="CC3300"/>
                </a:solidFill>
                <a:latin typeface="Calibri"/>
                <a:cs typeface="Calibri"/>
              </a:rPr>
              <a:t>the </a:t>
            </a:r>
            <a:r>
              <a:rPr dirty="0" sz="1600" spc="50">
                <a:solidFill>
                  <a:srgbClr val="FFFFFF"/>
                </a:solidFill>
                <a:latin typeface="Calibri"/>
                <a:cs typeface="Calibri"/>
              </a:rPr>
              <a:t>high</a:t>
            </a:r>
            <a:r>
              <a:rPr dirty="0" sz="1600" spc="50">
                <a:solidFill>
                  <a:srgbClr val="CC3300"/>
                </a:solidFill>
                <a:latin typeface="Calibri"/>
                <a:cs typeface="Calibri"/>
              </a:rPr>
              <a:t>est</a:t>
            </a:r>
            <a:r>
              <a:rPr dirty="0" sz="1600" spc="355">
                <a:solidFill>
                  <a:srgbClr val="CC3300"/>
                </a:solidFill>
                <a:latin typeface="Calibri"/>
                <a:cs typeface="Calibri"/>
              </a:rPr>
              <a:t> </a:t>
            </a:r>
            <a:r>
              <a:rPr dirty="0" sz="1600" spc="35">
                <a:solidFill>
                  <a:srgbClr val="FFFFFF"/>
                </a:solidFill>
                <a:latin typeface="Calibri"/>
                <a:cs typeface="Calibri"/>
              </a:rPr>
              <a:t>mountain.</a:t>
            </a:r>
            <a:endParaRPr sz="16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00"/>
              </a:spcBef>
            </a:pPr>
            <a:r>
              <a:rPr dirty="0" sz="1100" spc="-40">
                <a:solidFill>
                  <a:srgbClr val="FFFFCC"/>
                </a:solidFill>
                <a:latin typeface="Calibri"/>
                <a:cs typeface="Calibri"/>
              </a:rPr>
              <a:t>•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26" name="object 26"/>
          <p:cNvSpPr/>
          <p:nvPr/>
        </p:nvSpPr>
        <p:spPr>
          <a:xfrm>
            <a:off x="1636776" y="3477793"/>
            <a:ext cx="906602" cy="458571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7" name="object 27"/>
          <p:cNvSpPr/>
          <p:nvPr/>
        </p:nvSpPr>
        <p:spPr>
          <a:xfrm>
            <a:off x="2267711" y="3477793"/>
            <a:ext cx="562203" cy="458571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8" name="object 28"/>
          <p:cNvSpPr/>
          <p:nvPr/>
        </p:nvSpPr>
        <p:spPr>
          <a:xfrm>
            <a:off x="2618232" y="3477793"/>
            <a:ext cx="546938" cy="458571"/>
          </a:xfrm>
          <a:prstGeom prst="rect">
            <a:avLst/>
          </a:prstGeom>
          <a:blipFill>
            <a:blip r:embed="rId2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9" name="object 29"/>
          <p:cNvSpPr/>
          <p:nvPr/>
        </p:nvSpPr>
        <p:spPr>
          <a:xfrm>
            <a:off x="2889504" y="3477793"/>
            <a:ext cx="653592" cy="458571"/>
          </a:xfrm>
          <a:prstGeom prst="rect">
            <a:avLst/>
          </a:prstGeom>
          <a:blipFill>
            <a:blip r:embed="rId2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0" name="object 30"/>
          <p:cNvSpPr/>
          <p:nvPr/>
        </p:nvSpPr>
        <p:spPr>
          <a:xfrm>
            <a:off x="3331464" y="3477793"/>
            <a:ext cx="1927733" cy="458571"/>
          </a:xfrm>
          <a:prstGeom prst="rect">
            <a:avLst/>
          </a:prstGeom>
          <a:blipFill>
            <a:blip r:embed="rId2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1" name="object 31"/>
          <p:cNvSpPr txBox="1"/>
          <p:nvPr/>
        </p:nvSpPr>
        <p:spPr>
          <a:xfrm>
            <a:off x="1755775" y="3533902"/>
            <a:ext cx="3373754" cy="27051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600" spc="70">
                <a:solidFill>
                  <a:srgbClr val="FFFFFF"/>
                </a:solidFill>
                <a:latin typeface="Calibri"/>
                <a:cs typeface="Calibri"/>
              </a:rPr>
              <a:t>This </a:t>
            </a:r>
            <a:r>
              <a:rPr dirty="0" sz="1600" spc="45">
                <a:solidFill>
                  <a:srgbClr val="FFFFFF"/>
                </a:solidFill>
                <a:latin typeface="Calibri"/>
                <a:cs typeface="Calibri"/>
              </a:rPr>
              <a:t>is </a:t>
            </a:r>
            <a:r>
              <a:rPr dirty="0" sz="1600" spc="25">
                <a:solidFill>
                  <a:srgbClr val="CC3300"/>
                </a:solidFill>
                <a:latin typeface="Calibri"/>
                <a:cs typeface="Calibri"/>
              </a:rPr>
              <a:t>the </a:t>
            </a:r>
            <a:r>
              <a:rPr dirty="0" sz="1600" spc="60">
                <a:solidFill>
                  <a:srgbClr val="FFFFFF"/>
                </a:solidFill>
                <a:latin typeface="Calibri"/>
                <a:cs typeface="Calibri"/>
              </a:rPr>
              <a:t>big</a:t>
            </a:r>
            <a:r>
              <a:rPr dirty="0" sz="1600" spc="60">
                <a:solidFill>
                  <a:srgbClr val="CC3300"/>
                </a:solidFill>
                <a:latin typeface="Calibri"/>
                <a:cs typeface="Calibri"/>
              </a:rPr>
              <a:t>gest </a:t>
            </a:r>
            <a:r>
              <a:rPr dirty="0" sz="1600" spc="35">
                <a:solidFill>
                  <a:srgbClr val="FFFFFF"/>
                </a:solidFill>
                <a:latin typeface="Calibri"/>
                <a:cs typeface="Calibri"/>
              </a:rPr>
              <a:t>building </a:t>
            </a:r>
            <a:r>
              <a:rPr dirty="0" sz="1600" spc="20">
                <a:solidFill>
                  <a:srgbClr val="FFFFFF"/>
                </a:solidFill>
                <a:latin typeface="Calibri"/>
                <a:cs typeface="Calibri"/>
              </a:rPr>
              <a:t>in</a:t>
            </a:r>
            <a:r>
              <a:rPr dirty="0" sz="1600" spc="16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600" spc="55">
                <a:solidFill>
                  <a:srgbClr val="FFFFFF"/>
                </a:solidFill>
                <a:latin typeface="Calibri"/>
                <a:cs typeface="Calibri"/>
              </a:rPr>
              <a:t>Riyadh.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32" name="object 32"/>
          <p:cNvSpPr/>
          <p:nvPr/>
        </p:nvSpPr>
        <p:spPr>
          <a:xfrm>
            <a:off x="5117591" y="3965473"/>
            <a:ext cx="3771646" cy="458571"/>
          </a:xfrm>
          <a:prstGeom prst="rect">
            <a:avLst/>
          </a:prstGeom>
          <a:blipFill>
            <a:blip r:embed="rId2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3" name="object 33"/>
          <p:cNvSpPr txBox="1"/>
          <p:nvPr/>
        </p:nvSpPr>
        <p:spPr>
          <a:xfrm>
            <a:off x="6662188" y="4050302"/>
            <a:ext cx="243840" cy="2286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ts val="1780"/>
              </a:lnSpc>
            </a:pPr>
            <a:r>
              <a:rPr dirty="0" sz="1600" spc="25">
                <a:solidFill>
                  <a:srgbClr val="FFFFFF"/>
                </a:solidFill>
                <a:latin typeface="Arial"/>
                <a:cs typeface="Arial"/>
              </a:rPr>
              <a:t>ا</a:t>
            </a:r>
            <a:r>
              <a:rPr dirty="0" sz="1600" spc="-459">
                <a:solidFill>
                  <a:srgbClr val="FFFFFF"/>
                </a:solidFill>
                <a:latin typeface="Arial"/>
                <a:cs typeface="Arial"/>
              </a:rPr>
              <a:t>نن</a:t>
            </a:r>
            <a:r>
              <a:rPr dirty="0" sz="1600" spc="25">
                <a:solidFill>
                  <a:srgbClr val="FFFFFF"/>
                </a:solidFill>
                <a:latin typeface="Arial"/>
                <a:cs typeface="Arial"/>
              </a:rPr>
              <a:t>أ</a:t>
            </a:r>
            <a:r>
              <a:rPr dirty="0" sz="1600" spc="-835">
                <a:solidFill>
                  <a:srgbClr val="FFFFFF"/>
                </a:solidFill>
                <a:latin typeface="Arial"/>
                <a:cs typeface="Arial"/>
              </a:rPr>
              <a:t>ف</a:t>
            </a:r>
            <a:endParaRPr sz="1600">
              <a:latin typeface="Arial"/>
              <a:cs typeface="Arial"/>
            </a:endParaRPr>
          </a:p>
        </p:txBody>
      </p:sp>
      <p:sp>
        <p:nvSpPr>
          <p:cNvPr id="34" name="object 34"/>
          <p:cNvSpPr/>
          <p:nvPr/>
        </p:nvSpPr>
        <p:spPr>
          <a:xfrm>
            <a:off x="5059679" y="3965473"/>
            <a:ext cx="333628" cy="458571"/>
          </a:xfrm>
          <a:prstGeom prst="rect">
            <a:avLst/>
          </a:prstGeom>
          <a:blipFill>
            <a:blip r:embed="rId2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5" name="object 35"/>
          <p:cNvSpPr txBox="1"/>
          <p:nvPr/>
        </p:nvSpPr>
        <p:spPr>
          <a:xfrm>
            <a:off x="5192521" y="4050302"/>
            <a:ext cx="303530" cy="2286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ts val="1780"/>
              </a:lnSpc>
            </a:pPr>
            <a:r>
              <a:rPr dirty="0" sz="1600" spc="5">
                <a:solidFill>
                  <a:srgbClr val="FFFFFF"/>
                </a:solidFill>
                <a:latin typeface="Arial"/>
                <a:cs typeface="Arial"/>
              </a:rPr>
              <a:t>.</a:t>
            </a:r>
            <a:r>
              <a:rPr dirty="0" sz="1600" spc="-5">
                <a:solidFill>
                  <a:srgbClr val="FFFFFF"/>
                </a:solidFill>
                <a:latin typeface="Arial"/>
                <a:cs typeface="Arial"/>
              </a:rPr>
              <a:t>ة</a:t>
            </a:r>
            <a:r>
              <a:rPr dirty="0" sz="1600" spc="5">
                <a:solidFill>
                  <a:srgbClr val="FFFFFF"/>
                </a:solidFill>
                <a:latin typeface="Arial"/>
                <a:cs typeface="Arial"/>
              </a:rPr>
              <a:t>د</a:t>
            </a:r>
            <a:r>
              <a:rPr dirty="0" sz="1600" spc="-640">
                <a:solidFill>
                  <a:srgbClr val="FFFFFF"/>
                </a:solidFill>
                <a:latin typeface="Arial"/>
                <a:cs typeface="Arial"/>
              </a:rPr>
              <a:t>ي</a:t>
            </a:r>
            <a:r>
              <a:rPr dirty="0" sz="1600">
                <a:solidFill>
                  <a:srgbClr val="FFFFFF"/>
                </a:solidFill>
                <a:latin typeface="Arial"/>
                <a:cs typeface="Arial"/>
              </a:rPr>
              <a:t>د</a:t>
            </a:r>
            <a:endParaRPr sz="1600">
              <a:latin typeface="Arial"/>
              <a:cs typeface="Arial"/>
            </a:endParaRPr>
          </a:p>
        </p:txBody>
      </p:sp>
      <p:sp>
        <p:nvSpPr>
          <p:cNvPr id="36" name="object 36"/>
          <p:cNvSpPr/>
          <p:nvPr/>
        </p:nvSpPr>
        <p:spPr>
          <a:xfrm>
            <a:off x="1139952" y="4285526"/>
            <a:ext cx="269595" cy="336638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7" name="object 37"/>
          <p:cNvSpPr/>
          <p:nvPr/>
        </p:nvSpPr>
        <p:spPr>
          <a:xfrm>
            <a:off x="1636776" y="4209313"/>
            <a:ext cx="534758" cy="458571"/>
          </a:xfrm>
          <a:prstGeom prst="rect">
            <a:avLst/>
          </a:prstGeom>
          <a:blipFill>
            <a:blip r:embed="rId2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8" name="object 38"/>
          <p:cNvSpPr/>
          <p:nvPr/>
        </p:nvSpPr>
        <p:spPr>
          <a:xfrm>
            <a:off x="1895855" y="4209313"/>
            <a:ext cx="382371" cy="458571"/>
          </a:xfrm>
          <a:prstGeom prst="rect">
            <a:avLst/>
          </a:prstGeom>
          <a:blipFill>
            <a:blip r:embed="rId2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9" name="object 39"/>
          <p:cNvSpPr txBox="1"/>
          <p:nvPr/>
        </p:nvSpPr>
        <p:spPr>
          <a:xfrm>
            <a:off x="1222044" y="4265803"/>
            <a:ext cx="925830" cy="27051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546100" indent="-534035">
              <a:lnSpc>
                <a:spcPct val="100000"/>
              </a:lnSpc>
              <a:spcBef>
                <a:spcPts val="105"/>
              </a:spcBef>
              <a:buClr>
                <a:srgbClr val="FFFFCC"/>
              </a:buClr>
              <a:buSzPct val="68750"/>
              <a:buChar char="•"/>
              <a:tabLst>
                <a:tab pos="546100" algn="l"/>
                <a:tab pos="546735" algn="l"/>
              </a:tabLst>
            </a:pPr>
            <a:r>
              <a:rPr dirty="0" sz="1600" spc="65">
                <a:solidFill>
                  <a:srgbClr val="FFFFFF"/>
                </a:solidFill>
                <a:latin typeface="Calibri"/>
                <a:cs typeface="Calibri"/>
              </a:rPr>
              <a:t>sa</a:t>
            </a:r>
            <a:r>
              <a:rPr dirty="0" sz="1600" spc="15">
                <a:solidFill>
                  <a:srgbClr val="FFFFFF"/>
                </a:solidFill>
                <a:latin typeface="Calibri"/>
                <a:cs typeface="Calibri"/>
              </a:rPr>
              <a:t>f</a:t>
            </a:r>
            <a:r>
              <a:rPr dirty="0" sz="1600" spc="50">
                <a:solidFill>
                  <a:srgbClr val="CC3300"/>
                </a:solidFill>
                <a:latin typeface="Calibri"/>
                <a:cs typeface="Calibri"/>
              </a:rPr>
              <a:t>e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40" name="object 40"/>
          <p:cNvSpPr/>
          <p:nvPr/>
        </p:nvSpPr>
        <p:spPr>
          <a:xfrm>
            <a:off x="3846576" y="4209313"/>
            <a:ext cx="562203" cy="458571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1" name="object 41"/>
          <p:cNvSpPr/>
          <p:nvPr/>
        </p:nvSpPr>
        <p:spPr>
          <a:xfrm>
            <a:off x="4197096" y="4209313"/>
            <a:ext cx="534758" cy="458571"/>
          </a:xfrm>
          <a:prstGeom prst="rect">
            <a:avLst/>
          </a:prstGeom>
          <a:blipFill>
            <a:blip r:embed="rId2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2" name="object 42"/>
          <p:cNvSpPr/>
          <p:nvPr/>
        </p:nvSpPr>
        <p:spPr>
          <a:xfrm>
            <a:off x="4456176" y="4209313"/>
            <a:ext cx="540804" cy="458571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3" name="object 43"/>
          <p:cNvSpPr txBox="1"/>
          <p:nvPr/>
        </p:nvSpPr>
        <p:spPr>
          <a:xfrm>
            <a:off x="3966464" y="4265803"/>
            <a:ext cx="901065" cy="27051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600" spc="25">
                <a:solidFill>
                  <a:srgbClr val="CC3300"/>
                </a:solidFill>
                <a:latin typeface="Calibri"/>
                <a:cs typeface="Calibri"/>
              </a:rPr>
              <a:t>the</a:t>
            </a:r>
            <a:r>
              <a:rPr dirty="0" sz="1600" spc="65">
                <a:solidFill>
                  <a:srgbClr val="CC3300"/>
                </a:solidFill>
                <a:latin typeface="Calibri"/>
                <a:cs typeface="Calibri"/>
              </a:rPr>
              <a:t> </a:t>
            </a:r>
            <a:r>
              <a:rPr dirty="0" sz="1600" spc="45">
                <a:solidFill>
                  <a:srgbClr val="FFFFFF"/>
                </a:solidFill>
                <a:latin typeface="Calibri"/>
                <a:cs typeface="Calibri"/>
              </a:rPr>
              <a:t>saf</a:t>
            </a:r>
            <a:r>
              <a:rPr dirty="0" sz="1600" spc="45">
                <a:solidFill>
                  <a:srgbClr val="CC3300"/>
                </a:solidFill>
                <a:latin typeface="Calibri"/>
                <a:cs typeface="Calibri"/>
              </a:rPr>
              <a:t>est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44" name="object 44"/>
          <p:cNvSpPr/>
          <p:nvPr/>
        </p:nvSpPr>
        <p:spPr>
          <a:xfrm>
            <a:off x="3206495" y="4940833"/>
            <a:ext cx="5682741" cy="458571"/>
          </a:xfrm>
          <a:prstGeom prst="rect">
            <a:avLst/>
          </a:prstGeom>
          <a:blipFill>
            <a:blip r:embed="rId2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5" name="object 45"/>
          <p:cNvSpPr txBox="1"/>
          <p:nvPr/>
        </p:nvSpPr>
        <p:spPr>
          <a:xfrm>
            <a:off x="4328795" y="5026573"/>
            <a:ext cx="161290" cy="2286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ts val="1775"/>
              </a:lnSpc>
            </a:pPr>
            <a:r>
              <a:rPr dirty="0" sz="1600" spc="5">
                <a:solidFill>
                  <a:srgbClr val="FFFFFF"/>
                </a:solidFill>
                <a:latin typeface="Arial"/>
                <a:cs typeface="Arial"/>
              </a:rPr>
              <a:t>ف</a:t>
            </a:r>
            <a:endParaRPr sz="1600">
              <a:latin typeface="Arial"/>
              <a:cs typeface="Arial"/>
            </a:endParaRPr>
          </a:p>
        </p:txBody>
      </p:sp>
      <p:sp>
        <p:nvSpPr>
          <p:cNvPr id="46" name="object 46"/>
          <p:cNvSpPr txBox="1"/>
          <p:nvPr/>
        </p:nvSpPr>
        <p:spPr>
          <a:xfrm>
            <a:off x="4477221" y="4994529"/>
            <a:ext cx="471805" cy="27051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600" spc="-495">
                <a:solidFill>
                  <a:srgbClr val="FFFFFF"/>
                </a:solidFill>
                <a:latin typeface="Arial"/>
                <a:cs typeface="Arial"/>
              </a:rPr>
              <a:t>يضن</a:t>
            </a:r>
            <a:r>
              <a:rPr dirty="0" sz="1600" spc="-9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600" spc="-375">
                <a:solidFill>
                  <a:srgbClr val="FFFFFF"/>
                </a:solidFill>
                <a:latin typeface="Arial"/>
                <a:cs typeface="Arial"/>
              </a:rPr>
              <a:t>مث</a:t>
            </a:r>
            <a:endParaRPr sz="1600">
              <a:latin typeface="Arial"/>
              <a:cs typeface="Arial"/>
            </a:endParaRPr>
          </a:p>
        </p:txBody>
      </p:sp>
      <p:sp>
        <p:nvSpPr>
          <p:cNvPr id="47" name="object 47"/>
          <p:cNvSpPr txBox="1"/>
          <p:nvPr/>
        </p:nvSpPr>
        <p:spPr>
          <a:xfrm>
            <a:off x="6039793" y="4994529"/>
            <a:ext cx="520065" cy="27051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600">
                <a:solidFill>
                  <a:srgbClr val="FFFFFF"/>
                </a:solidFill>
                <a:latin typeface="Arial"/>
                <a:cs typeface="Arial"/>
              </a:rPr>
              <a:t>لا</a:t>
            </a:r>
            <a:r>
              <a:rPr dirty="0" sz="1600" spc="-7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600" spc="-360">
                <a:solidFill>
                  <a:srgbClr val="FFFFFF"/>
                </a:solidFill>
                <a:latin typeface="Arial"/>
                <a:cs typeface="Arial"/>
              </a:rPr>
              <a:t>بلقن</a:t>
            </a:r>
            <a:endParaRPr sz="1600">
              <a:latin typeface="Arial"/>
              <a:cs typeface="Arial"/>
            </a:endParaRPr>
          </a:p>
        </p:txBody>
      </p:sp>
      <p:sp>
        <p:nvSpPr>
          <p:cNvPr id="48" name="object 48"/>
          <p:cNvSpPr txBox="1"/>
          <p:nvPr/>
        </p:nvSpPr>
        <p:spPr>
          <a:xfrm>
            <a:off x="6603335" y="5026573"/>
            <a:ext cx="243840" cy="2286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ts val="1775"/>
              </a:lnSpc>
            </a:pPr>
            <a:r>
              <a:rPr dirty="0" sz="1600" spc="25">
                <a:solidFill>
                  <a:srgbClr val="FFFFFF"/>
                </a:solidFill>
                <a:latin typeface="Arial"/>
                <a:cs typeface="Arial"/>
              </a:rPr>
              <a:t>ا</a:t>
            </a:r>
            <a:r>
              <a:rPr dirty="0" sz="1600" spc="-459">
                <a:solidFill>
                  <a:srgbClr val="FFFFFF"/>
                </a:solidFill>
                <a:latin typeface="Arial"/>
                <a:cs typeface="Arial"/>
              </a:rPr>
              <a:t>نن</a:t>
            </a:r>
            <a:r>
              <a:rPr dirty="0" sz="1600" spc="25">
                <a:solidFill>
                  <a:srgbClr val="FFFFFF"/>
                </a:solidFill>
                <a:latin typeface="Arial"/>
                <a:cs typeface="Arial"/>
              </a:rPr>
              <a:t>أ</a:t>
            </a:r>
            <a:r>
              <a:rPr dirty="0" sz="1600" spc="-835">
                <a:solidFill>
                  <a:srgbClr val="FFFFFF"/>
                </a:solidFill>
                <a:latin typeface="Arial"/>
                <a:cs typeface="Arial"/>
              </a:rPr>
              <a:t>ف</a:t>
            </a:r>
            <a:endParaRPr sz="1600">
              <a:latin typeface="Arial"/>
              <a:cs typeface="Arial"/>
            </a:endParaRPr>
          </a:p>
        </p:txBody>
      </p:sp>
      <p:sp>
        <p:nvSpPr>
          <p:cNvPr id="49" name="object 49"/>
          <p:cNvSpPr txBox="1"/>
          <p:nvPr/>
        </p:nvSpPr>
        <p:spPr>
          <a:xfrm>
            <a:off x="7230326" y="4994529"/>
            <a:ext cx="1524000" cy="27051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600" spc="-195">
                <a:solidFill>
                  <a:srgbClr val="FFFFFF"/>
                </a:solidFill>
                <a:latin typeface="Arial"/>
                <a:cs typeface="Arial"/>
              </a:rPr>
              <a:t>فرحب </a:t>
            </a:r>
            <a:r>
              <a:rPr dirty="0" sz="1600" spc="-315">
                <a:solidFill>
                  <a:srgbClr val="FFFFFF"/>
                </a:solidFill>
                <a:latin typeface="Arial"/>
                <a:cs typeface="Arial"/>
              </a:rPr>
              <a:t>ةفصلا </a:t>
            </a:r>
            <a:r>
              <a:rPr dirty="0" sz="1600" spc="-210">
                <a:solidFill>
                  <a:srgbClr val="FFFFFF"/>
                </a:solidFill>
                <a:latin typeface="Arial"/>
                <a:cs typeface="Arial"/>
              </a:rPr>
              <a:t>تهتنا</a:t>
            </a:r>
            <a:r>
              <a:rPr dirty="0" sz="1600" spc="-20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600">
                <a:solidFill>
                  <a:srgbClr val="FFFFFF"/>
                </a:solidFill>
                <a:latin typeface="Arial"/>
                <a:cs typeface="Arial"/>
              </a:rPr>
              <a:t>اذإ</a:t>
            </a:r>
            <a:endParaRPr sz="1600">
              <a:latin typeface="Arial"/>
              <a:cs typeface="Arial"/>
            </a:endParaRPr>
          </a:p>
        </p:txBody>
      </p:sp>
      <p:sp>
        <p:nvSpPr>
          <p:cNvPr id="50" name="object 50"/>
          <p:cNvSpPr/>
          <p:nvPr/>
        </p:nvSpPr>
        <p:spPr>
          <a:xfrm>
            <a:off x="3148583" y="4940833"/>
            <a:ext cx="333629" cy="458571"/>
          </a:xfrm>
          <a:prstGeom prst="rect">
            <a:avLst/>
          </a:prstGeom>
          <a:blipFill>
            <a:blip r:embed="rId2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1" name="object 51"/>
          <p:cNvSpPr/>
          <p:nvPr/>
        </p:nvSpPr>
        <p:spPr>
          <a:xfrm>
            <a:off x="1139952" y="5334000"/>
            <a:ext cx="269595" cy="336638"/>
          </a:xfrm>
          <a:prstGeom prst="rect">
            <a:avLst/>
          </a:prstGeom>
          <a:blipFill>
            <a:blip r:embed="rId2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2" name="object 52"/>
          <p:cNvSpPr/>
          <p:nvPr/>
        </p:nvSpPr>
        <p:spPr>
          <a:xfrm>
            <a:off x="1636776" y="5257800"/>
            <a:ext cx="580415" cy="458571"/>
          </a:xfrm>
          <a:prstGeom prst="rect">
            <a:avLst/>
          </a:prstGeom>
          <a:blipFill>
            <a:blip r:embed="rId3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3" name="object 53"/>
          <p:cNvSpPr/>
          <p:nvPr/>
        </p:nvSpPr>
        <p:spPr>
          <a:xfrm>
            <a:off x="1941576" y="5257800"/>
            <a:ext cx="376237" cy="458571"/>
          </a:xfrm>
          <a:prstGeom prst="rect">
            <a:avLst/>
          </a:prstGeom>
          <a:blipFill>
            <a:blip r:embed="rId3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4" name="object 54"/>
          <p:cNvSpPr txBox="1"/>
          <p:nvPr/>
        </p:nvSpPr>
        <p:spPr>
          <a:xfrm>
            <a:off x="1222044" y="5314264"/>
            <a:ext cx="965835" cy="271145"/>
          </a:xfrm>
          <a:prstGeom prst="rect">
            <a:avLst/>
          </a:prstGeom>
        </p:spPr>
        <p:txBody>
          <a:bodyPr wrap="square" lIns="0" tIns="13970" rIns="0" bIns="0" rtlCol="0" vert="horz">
            <a:spAutoFit/>
          </a:bodyPr>
          <a:lstStyle/>
          <a:p>
            <a:pPr marL="546100" indent="-534035">
              <a:lnSpc>
                <a:spcPct val="100000"/>
              </a:lnSpc>
              <a:spcBef>
                <a:spcPts val="110"/>
              </a:spcBef>
              <a:buClr>
                <a:srgbClr val="FFFFCC"/>
              </a:buClr>
              <a:buSzPct val="68750"/>
              <a:buChar char="•"/>
              <a:tabLst>
                <a:tab pos="546100" algn="l"/>
                <a:tab pos="546735" algn="l"/>
              </a:tabLst>
            </a:pPr>
            <a:r>
              <a:rPr dirty="0" sz="1600" spc="4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dirty="0" sz="1600" spc="70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dirty="0" sz="1600" spc="90">
                <a:solidFill>
                  <a:srgbClr val="FFFFFF"/>
                </a:solidFill>
                <a:latin typeface="Calibri"/>
                <a:cs typeface="Calibri"/>
              </a:rPr>
              <a:t>s</a:t>
            </a:r>
            <a:r>
              <a:rPr dirty="0" sz="1600" spc="75">
                <a:solidFill>
                  <a:srgbClr val="CC3300"/>
                </a:solidFill>
                <a:latin typeface="Calibri"/>
                <a:cs typeface="Calibri"/>
              </a:rPr>
              <a:t>y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55" name="object 55"/>
          <p:cNvSpPr/>
          <p:nvPr/>
        </p:nvSpPr>
        <p:spPr>
          <a:xfrm>
            <a:off x="3846576" y="5257800"/>
            <a:ext cx="562203" cy="458571"/>
          </a:xfrm>
          <a:prstGeom prst="rect">
            <a:avLst/>
          </a:prstGeom>
          <a:blipFill>
            <a:blip r:embed="rId3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6" name="object 56"/>
          <p:cNvSpPr/>
          <p:nvPr/>
        </p:nvSpPr>
        <p:spPr>
          <a:xfrm>
            <a:off x="4197096" y="5257800"/>
            <a:ext cx="580415" cy="458571"/>
          </a:xfrm>
          <a:prstGeom prst="rect">
            <a:avLst/>
          </a:prstGeom>
          <a:blipFill>
            <a:blip r:embed="rId3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7" name="object 57"/>
          <p:cNvSpPr/>
          <p:nvPr/>
        </p:nvSpPr>
        <p:spPr>
          <a:xfrm>
            <a:off x="4501896" y="5257800"/>
            <a:ext cx="586549" cy="458571"/>
          </a:xfrm>
          <a:prstGeom prst="rect">
            <a:avLst/>
          </a:prstGeom>
          <a:blipFill>
            <a:blip r:embed="rId3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8" name="object 58"/>
          <p:cNvSpPr txBox="1"/>
          <p:nvPr/>
        </p:nvSpPr>
        <p:spPr>
          <a:xfrm>
            <a:off x="3966464" y="5314264"/>
            <a:ext cx="993140" cy="271145"/>
          </a:xfrm>
          <a:prstGeom prst="rect">
            <a:avLst/>
          </a:prstGeom>
        </p:spPr>
        <p:txBody>
          <a:bodyPr wrap="square" lIns="0" tIns="139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1600" spc="25">
                <a:solidFill>
                  <a:srgbClr val="CC3300"/>
                </a:solidFill>
                <a:latin typeface="Calibri"/>
                <a:cs typeface="Calibri"/>
              </a:rPr>
              <a:t>the</a:t>
            </a:r>
            <a:r>
              <a:rPr dirty="0" sz="1600" spc="70">
                <a:solidFill>
                  <a:srgbClr val="CC3300"/>
                </a:solidFill>
                <a:latin typeface="Calibri"/>
                <a:cs typeface="Calibri"/>
              </a:rPr>
              <a:t> </a:t>
            </a:r>
            <a:r>
              <a:rPr dirty="0" sz="1600" spc="45">
                <a:solidFill>
                  <a:srgbClr val="FFFFFF"/>
                </a:solidFill>
                <a:latin typeface="Calibri"/>
                <a:cs typeface="Calibri"/>
              </a:rPr>
              <a:t>eas</a:t>
            </a:r>
            <a:r>
              <a:rPr dirty="0" sz="1600" spc="45">
                <a:solidFill>
                  <a:srgbClr val="CC3300"/>
                </a:solidFill>
                <a:latin typeface="Calibri"/>
                <a:cs typeface="Calibri"/>
              </a:rPr>
              <a:t>iest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59" name="object 59"/>
          <p:cNvSpPr txBox="1"/>
          <p:nvPr/>
        </p:nvSpPr>
        <p:spPr>
          <a:xfrm>
            <a:off x="2670429" y="2390394"/>
            <a:ext cx="2970530" cy="634365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2000" spc="40">
                <a:solidFill>
                  <a:srgbClr val="000066"/>
                </a:solidFill>
                <a:latin typeface="Calibri"/>
                <a:cs typeface="Calibri"/>
              </a:rPr>
              <a:t>Tense</a:t>
            </a:r>
            <a:r>
              <a:rPr dirty="0" sz="2000" spc="180">
                <a:solidFill>
                  <a:srgbClr val="000066"/>
                </a:solidFill>
                <a:latin typeface="Calibri"/>
                <a:cs typeface="Calibri"/>
              </a:rPr>
              <a:t> </a:t>
            </a:r>
            <a:r>
              <a:rPr dirty="0" sz="2000" spc="-135" b="1">
                <a:solidFill>
                  <a:srgbClr val="000066"/>
                </a:solidFill>
                <a:latin typeface="Arial"/>
                <a:cs typeface="Arial"/>
              </a:rPr>
              <a:t>عراضملا</a:t>
            </a:r>
            <a:endParaRPr sz="2000">
              <a:latin typeface="Arial"/>
              <a:cs typeface="Arial"/>
            </a:endParaRPr>
          </a:p>
          <a:p>
            <a:pPr marL="73025">
              <a:lnSpc>
                <a:spcPct val="100000"/>
              </a:lnSpc>
            </a:pPr>
            <a:r>
              <a:rPr dirty="0" sz="2000" spc="-229" b="1">
                <a:solidFill>
                  <a:srgbClr val="000066"/>
                </a:solidFill>
                <a:latin typeface="Arial"/>
                <a:cs typeface="Arial"/>
              </a:rPr>
              <a:t>رمتسملا</a:t>
            </a:r>
            <a:endParaRPr sz="2000">
              <a:latin typeface="Arial"/>
              <a:cs typeface="Arial"/>
            </a:endParaRPr>
          </a:p>
        </p:txBody>
      </p:sp>
      <p:sp>
        <p:nvSpPr>
          <p:cNvPr id="60" name="object 60"/>
          <p:cNvSpPr/>
          <p:nvPr/>
        </p:nvSpPr>
        <p:spPr>
          <a:xfrm>
            <a:off x="6324600" y="3048000"/>
            <a:ext cx="485140" cy="304800"/>
          </a:xfrm>
          <a:custGeom>
            <a:avLst/>
            <a:gdLst/>
            <a:ahLst/>
            <a:cxnLst/>
            <a:rect l="l" t="t" r="r" b="b"/>
            <a:pathLst>
              <a:path w="485140" h="304800">
                <a:moveTo>
                  <a:pt x="0" y="304800"/>
                </a:moveTo>
                <a:lnTo>
                  <a:pt x="484631" y="304800"/>
                </a:lnTo>
                <a:lnTo>
                  <a:pt x="484631" y="0"/>
                </a:lnTo>
                <a:lnTo>
                  <a:pt x="0" y="0"/>
                </a:lnTo>
                <a:lnTo>
                  <a:pt x="0" y="30480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1" name="object 61"/>
          <p:cNvSpPr txBox="1"/>
          <p:nvPr/>
        </p:nvSpPr>
        <p:spPr>
          <a:xfrm>
            <a:off x="4086142" y="2994151"/>
            <a:ext cx="2716530" cy="329565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90"/>
              </a:spcBef>
            </a:pPr>
            <a:r>
              <a:rPr dirty="0" sz="1600" spc="-210">
                <a:solidFill>
                  <a:srgbClr val="FFFFFF"/>
                </a:solidFill>
                <a:latin typeface="Arial"/>
                <a:cs typeface="Arial"/>
              </a:rPr>
              <a:t>ةفاضإ </a:t>
            </a:r>
            <a:r>
              <a:rPr dirty="0" sz="1600" spc="-170">
                <a:solidFill>
                  <a:srgbClr val="FFFFFF"/>
                </a:solidFill>
                <a:latin typeface="Arial"/>
                <a:cs typeface="Arial"/>
              </a:rPr>
              <a:t>ظحلاي </a:t>
            </a:r>
            <a:r>
              <a:rPr dirty="0" sz="1600">
                <a:solidFill>
                  <a:srgbClr val="FFFFFF"/>
                </a:solidFill>
                <a:latin typeface="Arial"/>
                <a:cs typeface="Arial"/>
              </a:rPr>
              <a:t>و </a:t>
            </a:r>
            <a:r>
              <a:rPr dirty="0" sz="1600" spc="-150">
                <a:solidFill>
                  <a:srgbClr val="FFFFFF"/>
                </a:solidFill>
                <a:latin typeface="Arial"/>
                <a:cs typeface="Arial"/>
              </a:rPr>
              <a:t>ةنراقملا </a:t>
            </a:r>
            <a:r>
              <a:rPr dirty="0" sz="1600" spc="-315">
                <a:solidFill>
                  <a:srgbClr val="FFFFFF"/>
                </a:solidFill>
                <a:latin typeface="Arial"/>
                <a:cs typeface="Arial"/>
              </a:rPr>
              <a:t>ةفصلا </a:t>
            </a:r>
            <a:r>
              <a:rPr dirty="0" sz="1600" spc="-375">
                <a:solidFill>
                  <a:srgbClr val="FFFFFF"/>
                </a:solidFill>
                <a:latin typeface="Arial"/>
                <a:cs typeface="Arial"/>
              </a:rPr>
              <a:t>قب</a:t>
            </a:r>
            <a:r>
              <a:rPr dirty="0" sz="1600" spc="-36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baseline="-9722" sz="3000" spc="44">
                <a:solidFill>
                  <a:srgbClr val="CC3300"/>
                </a:solidFill>
                <a:latin typeface="Calibri"/>
                <a:cs typeface="Calibri"/>
              </a:rPr>
              <a:t>the</a:t>
            </a:r>
            <a:endParaRPr baseline="-9722" sz="3000">
              <a:latin typeface="Calibri"/>
              <a:cs typeface="Calibri"/>
            </a:endParaRPr>
          </a:p>
        </p:txBody>
      </p:sp>
      <p:sp>
        <p:nvSpPr>
          <p:cNvPr id="62" name="object 62"/>
          <p:cNvSpPr/>
          <p:nvPr/>
        </p:nvSpPr>
        <p:spPr>
          <a:xfrm>
            <a:off x="4340352" y="6321552"/>
            <a:ext cx="1296797" cy="382371"/>
          </a:xfrm>
          <a:prstGeom prst="rect">
            <a:avLst/>
          </a:prstGeom>
          <a:blipFill>
            <a:blip r:embed="rId3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3" name="object 63"/>
          <p:cNvSpPr/>
          <p:nvPr/>
        </p:nvSpPr>
        <p:spPr>
          <a:xfrm>
            <a:off x="4462271" y="6406896"/>
            <a:ext cx="1043749" cy="248297"/>
          </a:xfrm>
          <a:prstGeom prst="rect">
            <a:avLst/>
          </a:prstGeom>
          <a:blipFill>
            <a:blip r:embed="rId3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4" name="object 64"/>
          <p:cNvSpPr/>
          <p:nvPr/>
        </p:nvSpPr>
        <p:spPr>
          <a:xfrm>
            <a:off x="4267200" y="6248400"/>
            <a:ext cx="1295400" cy="381000"/>
          </a:xfrm>
          <a:custGeom>
            <a:avLst/>
            <a:gdLst/>
            <a:ahLst/>
            <a:cxnLst/>
            <a:rect l="l" t="t" r="r" b="b"/>
            <a:pathLst>
              <a:path w="1295400" h="381000">
                <a:moveTo>
                  <a:pt x="1295400" y="0"/>
                </a:moveTo>
                <a:lnTo>
                  <a:pt x="0" y="0"/>
                </a:lnTo>
                <a:lnTo>
                  <a:pt x="0" y="381000"/>
                </a:lnTo>
                <a:lnTo>
                  <a:pt x="1295400" y="381000"/>
                </a:lnTo>
                <a:lnTo>
                  <a:pt x="1295400" y="333375"/>
                </a:lnTo>
                <a:lnTo>
                  <a:pt x="540512" y="333375"/>
                </a:lnTo>
                <a:lnTo>
                  <a:pt x="540512" y="190500"/>
                </a:lnTo>
                <a:lnTo>
                  <a:pt x="504825" y="190500"/>
                </a:lnTo>
                <a:lnTo>
                  <a:pt x="647700" y="47625"/>
                </a:lnTo>
                <a:lnTo>
                  <a:pt x="1295400" y="47625"/>
                </a:lnTo>
                <a:lnTo>
                  <a:pt x="1295400" y="0"/>
                </a:lnTo>
                <a:close/>
              </a:path>
              <a:path w="1295400" h="381000">
                <a:moveTo>
                  <a:pt x="1295400" y="65481"/>
                </a:moveTo>
                <a:lnTo>
                  <a:pt x="736980" y="65481"/>
                </a:lnTo>
                <a:lnTo>
                  <a:pt x="736980" y="136918"/>
                </a:lnTo>
                <a:lnTo>
                  <a:pt x="790575" y="190500"/>
                </a:lnTo>
                <a:lnTo>
                  <a:pt x="754888" y="190500"/>
                </a:lnTo>
                <a:lnTo>
                  <a:pt x="754888" y="333375"/>
                </a:lnTo>
                <a:lnTo>
                  <a:pt x="1295400" y="333375"/>
                </a:lnTo>
                <a:lnTo>
                  <a:pt x="1295400" y="65481"/>
                </a:lnTo>
                <a:close/>
              </a:path>
              <a:path w="1295400" h="381000">
                <a:moveTo>
                  <a:pt x="1295400" y="47625"/>
                </a:moveTo>
                <a:lnTo>
                  <a:pt x="647700" y="47625"/>
                </a:lnTo>
                <a:lnTo>
                  <a:pt x="701294" y="101206"/>
                </a:lnTo>
                <a:lnTo>
                  <a:pt x="701294" y="65481"/>
                </a:lnTo>
                <a:lnTo>
                  <a:pt x="1295400" y="65481"/>
                </a:lnTo>
                <a:lnTo>
                  <a:pt x="12954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5" name="object 65"/>
          <p:cNvSpPr/>
          <p:nvPr/>
        </p:nvSpPr>
        <p:spPr>
          <a:xfrm>
            <a:off x="4807711" y="6313881"/>
            <a:ext cx="214629" cy="267970"/>
          </a:xfrm>
          <a:custGeom>
            <a:avLst/>
            <a:gdLst/>
            <a:ahLst/>
            <a:cxnLst/>
            <a:rect l="l" t="t" r="r" b="b"/>
            <a:pathLst>
              <a:path w="214629" h="267970">
                <a:moveTo>
                  <a:pt x="196468" y="0"/>
                </a:moveTo>
                <a:lnTo>
                  <a:pt x="160782" y="0"/>
                </a:lnTo>
                <a:lnTo>
                  <a:pt x="160782" y="35725"/>
                </a:lnTo>
                <a:lnTo>
                  <a:pt x="196468" y="71437"/>
                </a:lnTo>
                <a:lnTo>
                  <a:pt x="196468" y="0"/>
                </a:lnTo>
                <a:close/>
              </a:path>
              <a:path w="214629" h="267970">
                <a:moveTo>
                  <a:pt x="214375" y="125018"/>
                </a:moveTo>
                <a:lnTo>
                  <a:pt x="0" y="125018"/>
                </a:lnTo>
                <a:lnTo>
                  <a:pt x="0" y="267893"/>
                </a:lnTo>
                <a:lnTo>
                  <a:pt x="89280" y="267893"/>
                </a:lnTo>
                <a:lnTo>
                  <a:pt x="89280" y="196456"/>
                </a:lnTo>
                <a:lnTo>
                  <a:pt x="214375" y="196456"/>
                </a:lnTo>
                <a:lnTo>
                  <a:pt x="214375" y="125018"/>
                </a:lnTo>
                <a:close/>
              </a:path>
              <a:path w="214629" h="267970">
                <a:moveTo>
                  <a:pt x="214375" y="196456"/>
                </a:moveTo>
                <a:lnTo>
                  <a:pt x="125095" y="196456"/>
                </a:lnTo>
                <a:lnTo>
                  <a:pt x="125095" y="267893"/>
                </a:lnTo>
                <a:lnTo>
                  <a:pt x="214375" y="267893"/>
                </a:lnTo>
                <a:lnTo>
                  <a:pt x="214375" y="196456"/>
                </a:lnTo>
                <a:close/>
              </a:path>
            </a:pathLst>
          </a:custGeom>
          <a:solidFill>
            <a:srgbClr val="00007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6" name="object 66"/>
          <p:cNvSpPr/>
          <p:nvPr/>
        </p:nvSpPr>
        <p:spPr>
          <a:xfrm>
            <a:off x="47720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142875" y="0"/>
                </a:moveTo>
                <a:lnTo>
                  <a:pt x="0" y="142875"/>
                </a:lnTo>
                <a:lnTo>
                  <a:pt x="285750" y="142875"/>
                </a:lnTo>
                <a:lnTo>
                  <a:pt x="142875" y="0"/>
                </a:lnTo>
                <a:close/>
              </a:path>
              <a:path w="285750" h="285750">
                <a:moveTo>
                  <a:pt x="160782" y="214312"/>
                </a:moveTo>
                <a:lnTo>
                  <a:pt x="124967" y="214312"/>
                </a:lnTo>
                <a:lnTo>
                  <a:pt x="124967" y="285750"/>
                </a:lnTo>
                <a:lnTo>
                  <a:pt x="160782" y="285750"/>
                </a:lnTo>
                <a:lnTo>
                  <a:pt x="160782" y="214312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7" name="object 67"/>
          <p:cNvSpPr/>
          <p:nvPr/>
        </p:nvSpPr>
        <p:spPr>
          <a:xfrm>
            <a:off x="5788152" y="6321552"/>
            <a:ext cx="458571" cy="382371"/>
          </a:xfrm>
          <a:prstGeom prst="rect">
            <a:avLst/>
          </a:prstGeom>
          <a:blipFill>
            <a:blip r:embed="rId3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8" name="object 68"/>
          <p:cNvSpPr/>
          <p:nvPr/>
        </p:nvSpPr>
        <p:spPr>
          <a:xfrm>
            <a:off x="5846064" y="6406896"/>
            <a:ext cx="336638" cy="248297"/>
          </a:xfrm>
          <a:prstGeom prst="rect">
            <a:avLst/>
          </a:prstGeom>
          <a:blipFill>
            <a:blip r:embed="rId3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9" name="object 69"/>
          <p:cNvSpPr/>
          <p:nvPr/>
        </p:nvSpPr>
        <p:spPr>
          <a:xfrm>
            <a:off x="5715000" y="6248400"/>
            <a:ext cx="457200" cy="381000"/>
          </a:xfrm>
          <a:custGeom>
            <a:avLst/>
            <a:gdLst/>
            <a:ahLst/>
            <a:cxnLst/>
            <a:rect l="l" t="t" r="r" b="b"/>
            <a:pathLst>
              <a:path w="457200" h="381000">
                <a:moveTo>
                  <a:pt x="457200" y="0"/>
                </a:moveTo>
                <a:lnTo>
                  <a:pt x="0" y="0"/>
                </a:lnTo>
                <a:lnTo>
                  <a:pt x="0" y="381000"/>
                </a:lnTo>
                <a:lnTo>
                  <a:pt x="457200" y="381000"/>
                </a:lnTo>
                <a:lnTo>
                  <a:pt x="457200" y="333375"/>
                </a:lnTo>
                <a:lnTo>
                  <a:pt x="85725" y="333375"/>
                </a:lnTo>
                <a:lnTo>
                  <a:pt x="85725" y="47625"/>
                </a:lnTo>
                <a:lnTo>
                  <a:pt x="457200" y="47625"/>
                </a:lnTo>
                <a:lnTo>
                  <a:pt x="457200" y="0"/>
                </a:lnTo>
                <a:close/>
              </a:path>
              <a:path w="457200" h="381000">
                <a:moveTo>
                  <a:pt x="457200" y="47625"/>
                </a:moveTo>
                <a:lnTo>
                  <a:pt x="85725" y="47625"/>
                </a:lnTo>
                <a:lnTo>
                  <a:pt x="371475" y="190500"/>
                </a:lnTo>
                <a:lnTo>
                  <a:pt x="85725" y="333375"/>
                </a:lnTo>
                <a:lnTo>
                  <a:pt x="457200" y="333375"/>
                </a:lnTo>
                <a:lnTo>
                  <a:pt x="4572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0" name="object 70"/>
          <p:cNvSpPr/>
          <p:nvPr/>
        </p:nvSpPr>
        <p:spPr>
          <a:xfrm>
            <a:off x="58007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0" y="0"/>
                </a:moveTo>
                <a:lnTo>
                  <a:pt x="0" y="285750"/>
                </a:lnTo>
                <a:lnTo>
                  <a:pt x="285750" y="142875"/>
                </a:lnTo>
                <a:lnTo>
                  <a:pt x="0" y="0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1" name="object 71"/>
          <p:cNvSpPr/>
          <p:nvPr/>
        </p:nvSpPr>
        <p:spPr>
          <a:xfrm>
            <a:off x="3730752" y="6321552"/>
            <a:ext cx="458571" cy="382371"/>
          </a:xfrm>
          <a:prstGeom prst="rect">
            <a:avLst/>
          </a:prstGeom>
          <a:blipFill>
            <a:blip r:embed="rId3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2" name="object 72"/>
          <p:cNvSpPr/>
          <p:nvPr/>
        </p:nvSpPr>
        <p:spPr>
          <a:xfrm>
            <a:off x="3770376" y="6406896"/>
            <a:ext cx="373227" cy="248297"/>
          </a:xfrm>
          <a:prstGeom prst="rect">
            <a:avLst/>
          </a:prstGeom>
          <a:blipFill>
            <a:blip r:embed="rId3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3" name="object 73"/>
          <p:cNvSpPr/>
          <p:nvPr/>
        </p:nvSpPr>
        <p:spPr>
          <a:xfrm>
            <a:off x="3657600" y="6248400"/>
            <a:ext cx="457200" cy="381000"/>
          </a:xfrm>
          <a:custGeom>
            <a:avLst/>
            <a:gdLst/>
            <a:ahLst/>
            <a:cxnLst/>
            <a:rect l="l" t="t" r="r" b="b"/>
            <a:pathLst>
              <a:path w="457200" h="381000">
                <a:moveTo>
                  <a:pt x="457200" y="0"/>
                </a:moveTo>
                <a:lnTo>
                  <a:pt x="0" y="0"/>
                </a:lnTo>
                <a:lnTo>
                  <a:pt x="0" y="381000"/>
                </a:lnTo>
                <a:lnTo>
                  <a:pt x="457200" y="381000"/>
                </a:lnTo>
                <a:lnTo>
                  <a:pt x="457200" y="333375"/>
                </a:lnTo>
                <a:lnTo>
                  <a:pt x="371475" y="333375"/>
                </a:lnTo>
                <a:lnTo>
                  <a:pt x="85725" y="190500"/>
                </a:lnTo>
                <a:lnTo>
                  <a:pt x="371475" y="47625"/>
                </a:lnTo>
                <a:lnTo>
                  <a:pt x="457200" y="47625"/>
                </a:lnTo>
                <a:lnTo>
                  <a:pt x="457200" y="0"/>
                </a:lnTo>
                <a:close/>
              </a:path>
              <a:path w="457200" h="381000">
                <a:moveTo>
                  <a:pt x="457200" y="47625"/>
                </a:moveTo>
                <a:lnTo>
                  <a:pt x="371475" y="47625"/>
                </a:lnTo>
                <a:lnTo>
                  <a:pt x="371475" y="333375"/>
                </a:lnTo>
                <a:lnTo>
                  <a:pt x="457200" y="333375"/>
                </a:lnTo>
                <a:lnTo>
                  <a:pt x="4572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4" name="object 74"/>
          <p:cNvSpPr/>
          <p:nvPr/>
        </p:nvSpPr>
        <p:spPr>
          <a:xfrm>
            <a:off x="37433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285750" y="0"/>
                </a:moveTo>
                <a:lnTo>
                  <a:pt x="0" y="142875"/>
                </a:lnTo>
                <a:lnTo>
                  <a:pt x="285750" y="285750"/>
                </a:lnTo>
                <a:lnTo>
                  <a:pt x="285750" y="0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5" name="object 75"/>
          <p:cNvSpPr/>
          <p:nvPr/>
        </p:nvSpPr>
        <p:spPr>
          <a:xfrm>
            <a:off x="2286000" y="3048000"/>
            <a:ext cx="457200" cy="304800"/>
          </a:xfrm>
          <a:custGeom>
            <a:avLst/>
            <a:gdLst/>
            <a:ahLst/>
            <a:cxnLst/>
            <a:rect l="l" t="t" r="r" b="b"/>
            <a:pathLst>
              <a:path w="457200" h="304800">
                <a:moveTo>
                  <a:pt x="0" y="304800"/>
                </a:moveTo>
                <a:lnTo>
                  <a:pt x="457200" y="304800"/>
                </a:lnTo>
                <a:lnTo>
                  <a:pt x="457200" y="0"/>
                </a:lnTo>
                <a:lnTo>
                  <a:pt x="0" y="0"/>
                </a:lnTo>
                <a:lnTo>
                  <a:pt x="0" y="30480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6" name="object 76"/>
          <p:cNvSpPr txBox="1"/>
          <p:nvPr/>
        </p:nvSpPr>
        <p:spPr>
          <a:xfrm>
            <a:off x="2353436" y="3036824"/>
            <a:ext cx="356870" cy="329565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2000" spc="55">
                <a:solidFill>
                  <a:srgbClr val="CC3300"/>
                </a:solidFill>
                <a:latin typeface="Calibri"/>
                <a:cs typeface="Calibri"/>
              </a:rPr>
              <a:t>e</a:t>
            </a:r>
            <a:r>
              <a:rPr dirty="0" sz="2000" spc="45">
                <a:solidFill>
                  <a:srgbClr val="CC3300"/>
                </a:solidFill>
                <a:latin typeface="Calibri"/>
                <a:cs typeface="Calibri"/>
              </a:rPr>
              <a:t>st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77" name="object 77"/>
          <p:cNvSpPr/>
          <p:nvPr/>
        </p:nvSpPr>
        <p:spPr>
          <a:xfrm>
            <a:off x="2516123" y="4459223"/>
            <a:ext cx="1219200" cy="76200"/>
          </a:xfrm>
          <a:custGeom>
            <a:avLst/>
            <a:gdLst/>
            <a:ahLst/>
            <a:cxnLst/>
            <a:rect l="l" t="t" r="r" b="b"/>
            <a:pathLst>
              <a:path w="1219200" h="76200">
                <a:moveTo>
                  <a:pt x="1143000" y="0"/>
                </a:moveTo>
                <a:lnTo>
                  <a:pt x="1143000" y="76200"/>
                </a:lnTo>
                <a:lnTo>
                  <a:pt x="1206500" y="44450"/>
                </a:lnTo>
                <a:lnTo>
                  <a:pt x="1155700" y="44450"/>
                </a:lnTo>
                <a:lnTo>
                  <a:pt x="1155700" y="31750"/>
                </a:lnTo>
                <a:lnTo>
                  <a:pt x="1206500" y="31750"/>
                </a:lnTo>
                <a:lnTo>
                  <a:pt x="1143000" y="0"/>
                </a:lnTo>
                <a:close/>
              </a:path>
              <a:path w="1219200" h="76200">
                <a:moveTo>
                  <a:pt x="1143000" y="31750"/>
                </a:moveTo>
                <a:lnTo>
                  <a:pt x="0" y="31750"/>
                </a:lnTo>
                <a:lnTo>
                  <a:pt x="0" y="44450"/>
                </a:lnTo>
                <a:lnTo>
                  <a:pt x="1143000" y="44450"/>
                </a:lnTo>
                <a:lnTo>
                  <a:pt x="1143000" y="31750"/>
                </a:lnTo>
                <a:close/>
              </a:path>
              <a:path w="1219200" h="76200">
                <a:moveTo>
                  <a:pt x="1206500" y="31750"/>
                </a:moveTo>
                <a:lnTo>
                  <a:pt x="1155700" y="31750"/>
                </a:lnTo>
                <a:lnTo>
                  <a:pt x="1155700" y="44450"/>
                </a:lnTo>
                <a:lnTo>
                  <a:pt x="1206500" y="44450"/>
                </a:lnTo>
                <a:lnTo>
                  <a:pt x="1219200" y="38100"/>
                </a:lnTo>
                <a:lnTo>
                  <a:pt x="1206500" y="3175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8" name="object 78"/>
          <p:cNvSpPr/>
          <p:nvPr/>
        </p:nvSpPr>
        <p:spPr>
          <a:xfrm>
            <a:off x="1517903" y="2127529"/>
            <a:ext cx="6868541" cy="543915"/>
          </a:xfrm>
          <a:prstGeom prst="rect">
            <a:avLst/>
          </a:prstGeom>
          <a:blipFill>
            <a:blip r:embed="rId4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9" name="object 79"/>
          <p:cNvSpPr/>
          <p:nvPr/>
        </p:nvSpPr>
        <p:spPr>
          <a:xfrm>
            <a:off x="1798320" y="2185441"/>
            <a:ext cx="6112509" cy="486003"/>
          </a:xfrm>
          <a:prstGeom prst="rect">
            <a:avLst/>
          </a:prstGeom>
          <a:blipFill>
            <a:blip r:embed="rId4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0" name="object 80"/>
          <p:cNvSpPr/>
          <p:nvPr/>
        </p:nvSpPr>
        <p:spPr>
          <a:xfrm>
            <a:off x="1449324" y="2058923"/>
            <a:ext cx="6858000" cy="533400"/>
          </a:xfrm>
          <a:custGeom>
            <a:avLst/>
            <a:gdLst/>
            <a:ahLst/>
            <a:cxnLst/>
            <a:rect l="l" t="t" r="r" b="b"/>
            <a:pathLst>
              <a:path w="6858000" h="533400">
                <a:moveTo>
                  <a:pt x="6769100" y="0"/>
                </a:moveTo>
                <a:lnTo>
                  <a:pt x="88900" y="0"/>
                </a:lnTo>
                <a:lnTo>
                  <a:pt x="54274" y="6979"/>
                </a:lnTo>
                <a:lnTo>
                  <a:pt x="26019" y="26019"/>
                </a:lnTo>
                <a:lnTo>
                  <a:pt x="6979" y="54274"/>
                </a:lnTo>
                <a:lnTo>
                  <a:pt x="0" y="88900"/>
                </a:lnTo>
                <a:lnTo>
                  <a:pt x="0" y="444500"/>
                </a:lnTo>
                <a:lnTo>
                  <a:pt x="6979" y="479125"/>
                </a:lnTo>
                <a:lnTo>
                  <a:pt x="26019" y="507380"/>
                </a:lnTo>
                <a:lnTo>
                  <a:pt x="54274" y="526420"/>
                </a:lnTo>
                <a:lnTo>
                  <a:pt x="88900" y="533400"/>
                </a:lnTo>
                <a:lnTo>
                  <a:pt x="6769100" y="533400"/>
                </a:lnTo>
                <a:lnTo>
                  <a:pt x="6803725" y="526420"/>
                </a:lnTo>
                <a:lnTo>
                  <a:pt x="6831980" y="507380"/>
                </a:lnTo>
                <a:lnTo>
                  <a:pt x="6851020" y="479125"/>
                </a:lnTo>
                <a:lnTo>
                  <a:pt x="6858000" y="444500"/>
                </a:lnTo>
                <a:lnTo>
                  <a:pt x="6858000" y="88900"/>
                </a:lnTo>
                <a:lnTo>
                  <a:pt x="6851020" y="54274"/>
                </a:lnTo>
                <a:lnTo>
                  <a:pt x="6831980" y="26019"/>
                </a:lnTo>
                <a:lnTo>
                  <a:pt x="6803725" y="6979"/>
                </a:lnTo>
                <a:lnTo>
                  <a:pt x="6769100" y="0"/>
                </a:lnTo>
                <a:close/>
              </a:path>
            </a:pathLst>
          </a:custGeom>
          <a:solidFill>
            <a:srgbClr val="66CC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1" name="object 81"/>
          <p:cNvSpPr/>
          <p:nvPr/>
        </p:nvSpPr>
        <p:spPr>
          <a:xfrm>
            <a:off x="1449324" y="2058923"/>
            <a:ext cx="6858000" cy="533400"/>
          </a:xfrm>
          <a:custGeom>
            <a:avLst/>
            <a:gdLst/>
            <a:ahLst/>
            <a:cxnLst/>
            <a:rect l="l" t="t" r="r" b="b"/>
            <a:pathLst>
              <a:path w="6858000" h="533400">
                <a:moveTo>
                  <a:pt x="0" y="88900"/>
                </a:moveTo>
                <a:lnTo>
                  <a:pt x="6979" y="54274"/>
                </a:lnTo>
                <a:lnTo>
                  <a:pt x="26019" y="26019"/>
                </a:lnTo>
                <a:lnTo>
                  <a:pt x="54274" y="6979"/>
                </a:lnTo>
                <a:lnTo>
                  <a:pt x="88900" y="0"/>
                </a:lnTo>
                <a:lnTo>
                  <a:pt x="6769100" y="0"/>
                </a:lnTo>
                <a:lnTo>
                  <a:pt x="6803725" y="6979"/>
                </a:lnTo>
                <a:lnTo>
                  <a:pt x="6831980" y="26019"/>
                </a:lnTo>
                <a:lnTo>
                  <a:pt x="6851020" y="54274"/>
                </a:lnTo>
                <a:lnTo>
                  <a:pt x="6858000" y="88900"/>
                </a:lnTo>
                <a:lnTo>
                  <a:pt x="6858000" y="444500"/>
                </a:lnTo>
                <a:lnTo>
                  <a:pt x="6851020" y="479125"/>
                </a:lnTo>
                <a:lnTo>
                  <a:pt x="6831980" y="507380"/>
                </a:lnTo>
                <a:lnTo>
                  <a:pt x="6803725" y="526420"/>
                </a:lnTo>
                <a:lnTo>
                  <a:pt x="6769100" y="533400"/>
                </a:lnTo>
                <a:lnTo>
                  <a:pt x="88900" y="533400"/>
                </a:lnTo>
                <a:lnTo>
                  <a:pt x="54274" y="526420"/>
                </a:lnTo>
                <a:lnTo>
                  <a:pt x="26019" y="507380"/>
                </a:lnTo>
                <a:lnTo>
                  <a:pt x="6979" y="479125"/>
                </a:lnTo>
                <a:lnTo>
                  <a:pt x="0" y="444500"/>
                </a:lnTo>
                <a:lnTo>
                  <a:pt x="0" y="88900"/>
                </a:lnTo>
                <a:close/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82" name="object 82"/>
          <p:cNvSpPr txBox="1"/>
          <p:nvPr/>
        </p:nvSpPr>
        <p:spPr>
          <a:xfrm>
            <a:off x="1824227" y="2145030"/>
            <a:ext cx="3562350" cy="329565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90"/>
              </a:spcBef>
            </a:pPr>
            <a:r>
              <a:rPr dirty="0" sz="1800" spc="160" b="1">
                <a:solidFill>
                  <a:srgbClr val="000066"/>
                </a:solidFill>
                <a:latin typeface="Calibri"/>
                <a:cs typeface="Calibri"/>
              </a:rPr>
              <a:t>1. </a:t>
            </a:r>
            <a:r>
              <a:rPr dirty="0" sz="1800" spc="-130" b="1">
                <a:solidFill>
                  <a:srgbClr val="000066"/>
                </a:solidFill>
                <a:latin typeface="Calibri"/>
                <a:cs typeface="Calibri"/>
              </a:rPr>
              <a:t>Comp</a:t>
            </a:r>
            <a:r>
              <a:rPr dirty="0" baseline="11111" sz="3000" spc="-195">
                <a:solidFill>
                  <a:srgbClr val="000066"/>
                </a:solidFill>
                <a:latin typeface="Calibri"/>
                <a:cs typeface="Calibri"/>
              </a:rPr>
              <a:t>4</a:t>
            </a:r>
            <a:r>
              <a:rPr dirty="0" sz="1800" spc="-130" b="1">
                <a:solidFill>
                  <a:srgbClr val="000066"/>
                </a:solidFill>
                <a:latin typeface="Calibri"/>
                <a:cs typeface="Calibri"/>
              </a:rPr>
              <a:t>a</a:t>
            </a:r>
            <a:r>
              <a:rPr dirty="0" baseline="11111" sz="3000" spc="-195">
                <a:solidFill>
                  <a:srgbClr val="000066"/>
                </a:solidFill>
                <a:latin typeface="Calibri"/>
                <a:cs typeface="Calibri"/>
              </a:rPr>
              <a:t>.</a:t>
            </a:r>
            <a:r>
              <a:rPr dirty="0" baseline="11111" sz="3000" spc="-262">
                <a:solidFill>
                  <a:srgbClr val="000066"/>
                </a:solidFill>
                <a:latin typeface="Calibri"/>
                <a:cs typeface="Calibri"/>
              </a:rPr>
              <a:t> </a:t>
            </a:r>
            <a:r>
              <a:rPr dirty="0" sz="1800" spc="-315" b="1">
                <a:solidFill>
                  <a:srgbClr val="000066"/>
                </a:solidFill>
                <a:latin typeface="Calibri"/>
                <a:cs typeface="Calibri"/>
              </a:rPr>
              <a:t>r</a:t>
            </a:r>
            <a:r>
              <a:rPr dirty="0" baseline="11111" sz="3000" spc="-472">
                <a:solidFill>
                  <a:srgbClr val="000066"/>
                </a:solidFill>
                <a:latin typeface="Calibri"/>
                <a:cs typeface="Calibri"/>
              </a:rPr>
              <a:t>P</a:t>
            </a:r>
            <a:r>
              <a:rPr dirty="0" sz="1800" spc="-315" b="1">
                <a:solidFill>
                  <a:srgbClr val="000066"/>
                </a:solidFill>
                <a:latin typeface="Calibri"/>
                <a:cs typeface="Calibri"/>
              </a:rPr>
              <a:t>in</a:t>
            </a:r>
            <a:r>
              <a:rPr dirty="0" baseline="11111" sz="3000" spc="-472">
                <a:solidFill>
                  <a:srgbClr val="000066"/>
                </a:solidFill>
                <a:latin typeface="Calibri"/>
                <a:cs typeface="Calibri"/>
              </a:rPr>
              <a:t>re</a:t>
            </a:r>
            <a:r>
              <a:rPr dirty="0" sz="1800" spc="-315" b="1">
                <a:solidFill>
                  <a:srgbClr val="000066"/>
                </a:solidFill>
                <a:latin typeface="Calibri"/>
                <a:cs typeface="Calibri"/>
              </a:rPr>
              <a:t>g</a:t>
            </a:r>
            <a:r>
              <a:rPr dirty="0" baseline="11111" sz="3000" spc="-472">
                <a:solidFill>
                  <a:srgbClr val="000066"/>
                </a:solidFill>
                <a:latin typeface="Calibri"/>
                <a:cs typeface="Calibri"/>
              </a:rPr>
              <a:t>se</a:t>
            </a:r>
            <a:r>
              <a:rPr dirty="0" sz="1800" spc="-315" b="1">
                <a:solidFill>
                  <a:srgbClr val="000066"/>
                </a:solidFill>
                <a:latin typeface="Calibri"/>
                <a:cs typeface="Calibri"/>
              </a:rPr>
              <a:t>S</a:t>
            </a:r>
            <a:r>
              <a:rPr dirty="0" baseline="11111" sz="3000" spc="-472">
                <a:solidFill>
                  <a:srgbClr val="000066"/>
                </a:solidFill>
                <a:latin typeface="Calibri"/>
                <a:cs typeface="Calibri"/>
              </a:rPr>
              <a:t>n</a:t>
            </a:r>
            <a:r>
              <a:rPr dirty="0" sz="1800" spc="-315" b="1">
                <a:solidFill>
                  <a:srgbClr val="000066"/>
                </a:solidFill>
                <a:latin typeface="Calibri"/>
                <a:cs typeface="Calibri"/>
              </a:rPr>
              <a:t>h</a:t>
            </a:r>
            <a:r>
              <a:rPr dirty="0" baseline="11111" sz="3000" spc="-472">
                <a:solidFill>
                  <a:srgbClr val="000066"/>
                </a:solidFill>
                <a:latin typeface="Calibri"/>
                <a:cs typeface="Calibri"/>
              </a:rPr>
              <a:t>t</a:t>
            </a:r>
            <a:r>
              <a:rPr dirty="0" sz="1800" spc="-315" b="1">
                <a:solidFill>
                  <a:srgbClr val="000066"/>
                </a:solidFill>
                <a:latin typeface="Calibri"/>
                <a:cs typeface="Calibri"/>
              </a:rPr>
              <a:t>o</a:t>
            </a:r>
            <a:r>
              <a:rPr dirty="0" baseline="11111" sz="3000" spc="-472">
                <a:solidFill>
                  <a:srgbClr val="000066"/>
                </a:solidFill>
                <a:latin typeface="Calibri"/>
                <a:cs typeface="Calibri"/>
              </a:rPr>
              <a:t>C</a:t>
            </a:r>
            <a:r>
              <a:rPr dirty="0" sz="1800" spc="-315" b="1">
                <a:solidFill>
                  <a:srgbClr val="000066"/>
                </a:solidFill>
                <a:latin typeface="Calibri"/>
                <a:cs typeface="Calibri"/>
              </a:rPr>
              <a:t>rt</a:t>
            </a:r>
            <a:r>
              <a:rPr dirty="0" baseline="11111" sz="3000" spc="-472">
                <a:solidFill>
                  <a:srgbClr val="000066"/>
                </a:solidFill>
                <a:latin typeface="Calibri"/>
                <a:cs typeface="Calibri"/>
              </a:rPr>
              <a:t>o</a:t>
            </a:r>
            <a:r>
              <a:rPr dirty="0" sz="1800" spc="-315" b="1">
                <a:solidFill>
                  <a:srgbClr val="000066"/>
                </a:solidFill>
                <a:latin typeface="Calibri"/>
                <a:cs typeface="Calibri"/>
              </a:rPr>
              <a:t>A</a:t>
            </a:r>
            <a:r>
              <a:rPr dirty="0" baseline="11111" sz="3000" spc="-472">
                <a:solidFill>
                  <a:srgbClr val="000066"/>
                </a:solidFill>
                <a:latin typeface="Calibri"/>
                <a:cs typeface="Calibri"/>
              </a:rPr>
              <a:t>n</a:t>
            </a:r>
            <a:r>
              <a:rPr dirty="0" sz="1800" spc="-315" b="1">
                <a:solidFill>
                  <a:srgbClr val="000066"/>
                </a:solidFill>
                <a:latin typeface="Calibri"/>
                <a:cs typeface="Calibri"/>
              </a:rPr>
              <a:t>d</a:t>
            </a:r>
            <a:r>
              <a:rPr dirty="0" baseline="11111" sz="3000" spc="-472">
                <a:solidFill>
                  <a:srgbClr val="000066"/>
                </a:solidFill>
                <a:latin typeface="Calibri"/>
                <a:cs typeface="Calibri"/>
              </a:rPr>
              <a:t>ti</a:t>
            </a:r>
            <a:r>
              <a:rPr dirty="0" sz="1800" spc="-315" b="1">
                <a:solidFill>
                  <a:srgbClr val="000066"/>
                </a:solidFill>
                <a:latin typeface="Calibri"/>
                <a:cs typeface="Calibri"/>
              </a:rPr>
              <a:t>j</a:t>
            </a:r>
            <a:r>
              <a:rPr dirty="0" baseline="11111" sz="3000" spc="-472">
                <a:solidFill>
                  <a:srgbClr val="000066"/>
                </a:solidFill>
                <a:latin typeface="Calibri"/>
                <a:cs typeface="Calibri"/>
              </a:rPr>
              <a:t>n</a:t>
            </a:r>
            <a:r>
              <a:rPr dirty="0" sz="1800" spc="-315" b="1">
                <a:solidFill>
                  <a:srgbClr val="000066"/>
                </a:solidFill>
                <a:latin typeface="Calibri"/>
                <a:cs typeface="Calibri"/>
              </a:rPr>
              <a:t>e</a:t>
            </a:r>
            <a:r>
              <a:rPr dirty="0" baseline="11111" sz="3000" spc="-472">
                <a:solidFill>
                  <a:srgbClr val="000066"/>
                </a:solidFill>
                <a:latin typeface="Calibri"/>
                <a:cs typeface="Calibri"/>
              </a:rPr>
              <a:t>u</a:t>
            </a:r>
            <a:r>
              <a:rPr dirty="0" sz="1800" spc="-315" b="1">
                <a:solidFill>
                  <a:srgbClr val="000066"/>
                </a:solidFill>
                <a:latin typeface="Calibri"/>
                <a:cs typeface="Calibri"/>
              </a:rPr>
              <a:t>c</a:t>
            </a:r>
            <a:r>
              <a:rPr dirty="0" baseline="11111" sz="3000" spc="-472">
                <a:solidFill>
                  <a:srgbClr val="000066"/>
                </a:solidFill>
                <a:latin typeface="Calibri"/>
                <a:cs typeface="Calibri"/>
              </a:rPr>
              <a:t>o</a:t>
            </a:r>
            <a:r>
              <a:rPr dirty="0" sz="1800" spc="-315" b="1">
                <a:solidFill>
                  <a:srgbClr val="000066"/>
                </a:solidFill>
                <a:latin typeface="Calibri"/>
                <a:cs typeface="Calibri"/>
              </a:rPr>
              <a:t>t</a:t>
            </a:r>
            <a:r>
              <a:rPr dirty="0" baseline="11111" sz="3000" spc="-472">
                <a:solidFill>
                  <a:srgbClr val="000066"/>
                </a:solidFill>
                <a:latin typeface="Calibri"/>
                <a:cs typeface="Calibri"/>
              </a:rPr>
              <a:t>u</a:t>
            </a:r>
            <a:r>
              <a:rPr dirty="0" sz="1800" spc="-315" b="1">
                <a:solidFill>
                  <a:srgbClr val="000066"/>
                </a:solidFill>
                <a:latin typeface="Calibri"/>
                <a:cs typeface="Calibri"/>
              </a:rPr>
              <a:t>iv</a:t>
            </a:r>
            <a:r>
              <a:rPr dirty="0" baseline="11111" sz="3000" spc="-472">
                <a:solidFill>
                  <a:srgbClr val="000066"/>
                </a:solidFill>
                <a:latin typeface="Calibri"/>
                <a:cs typeface="Calibri"/>
              </a:rPr>
              <a:t>s</a:t>
            </a:r>
            <a:r>
              <a:rPr dirty="0" sz="1800" spc="-315" b="1">
                <a:solidFill>
                  <a:srgbClr val="000066"/>
                </a:solidFill>
                <a:latin typeface="Calibri"/>
                <a:cs typeface="Calibri"/>
              </a:rPr>
              <a:t>es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83" name="object 83"/>
          <p:cNvSpPr txBox="1"/>
          <p:nvPr/>
        </p:nvSpPr>
        <p:spPr>
          <a:xfrm>
            <a:off x="5932423" y="2169414"/>
            <a:ext cx="1779905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spc="-305" b="1">
                <a:solidFill>
                  <a:srgbClr val="000066"/>
                </a:solidFill>
                <a:latin typeface="Arial"/>
                <a:cs typeface="Arial"/>
              </a:rPr>
              <a:t>ةريصقلا </a:t>
            </a:r>
            <a:r>
              <a:rPr dirty="0" sz="1800" spc="-280" b="1">
                <a:solidFill>
                  <a:srgbClr val="000066"/>
                </a:solidFill>
                <a:latin typeface="Arial"/>
                <a:cs typeface="Arial"/>
              </a:rPr>
              <a:t>تافصلا</a:t>
            </a:r>
            <a:r>
              <a:rPr dirty="0" sz="1800" spc="-125" b="1">
                <a:solidFill>
                  <a:srgbClr val="000066"/>
                </a:solidFill>
                <a:latin typeface="Arial"/>
                <a:cs typeface="Arial"/>
              </a:rPr>
              <a:t> </a:t>
            </a:r>
            <a:r>
              <a:rPr dirty="0" sz="1800" spc="-135" b="1">
                <a:solidFill>
                  <a:srgbClr val="000066"/>
                </a:solidFill>
                <a:latin typeface="Arial"/>
                <a:cs typeface="Arial"/>
              </a:rPr>
              <a:t>ةنراقم</a:t>
            </a:r>
            <a:endParaRPr sz="1800">
              <a:latin typeface="Arial"/>
              <a:cs typeface="Arial"/>
            </a:endParaRPr>
          </a:p>
        </p:txBody>
      </p:sp>
      <p:sp>
        <p:nvSpPr>
          <p:cNvPr id="84" name="object 84"/>
          <p:cNvSpPr/>
          <p:nvPr/>
        </p:nvSpPr>
        <p:spPr>
          <a:xfrm>
            <a:off x="6629400" y="4038600"/>
            <a:ext cx="259079" cy="304800"/>
          </a:xfrm>
          <a:custGeom>
            <a:avLst/>
            <a:gdLst/>
            <a:ahLst/>
            <a:cxnLst/>
            <a:rect l="l" t="t" r="r" b="b"/>
            <a:pathLst>
              <a:path w="259079" h="304800">
                <a:moveTo>
                  <a:pt x="0" y="304800"/>
                </a:moveTo>
                <a:lnTo>
                  <a:pt x="259079" y="304800"/>
                </a:lnTo>
                <a:lnTo>
                  <a:pt x="259079" y="0"/>
                </a:lnTo>
                <a:lnTo>
                  <a:pt x="0" y="0"/>
                </a:lnTo>
                <a:lnTo>
                  <a:pt x="0" y="30480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5" name="object 85"/>
          <p:cNvSpPr/>
          <p:nvPr/>
        </p:nvSpPr>
        <p:spPr>
          <a:xfrm>
            <a:off x="5181600" y="4038600"/>
            <a:ext cx="259079" cy="304800"/>
          </a:xfrm>
          <a:custGeom>
            <a:avLst/>
            <a:gdLst/>
            <a:ahLst/>
            <a:cxnLst/>
            <a:rect l="l" t="t" r="r" b="b"/>
            <a:pathLst>
              <a:path w="259079" h="304800">
                <a:moveTo>
                  <a:pt x="0" y="304800"/>
                </a:moveTo>
                <a:lnTo>
                  <a:pt x="259079" y="304800"/>
                </a:lnTo>
                <a:lnTo>
                  <a:pt x="259079" y="0"/>
                </a:lnTo>
                <a:lnTo>
                  <a:pt x="0" y="0"/>
                </a:lnTo>
                <a:lnTo>
                  <a:pt x="0" y="30480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6" name="object 86"/>
          <p:cNvSpPr txBox="1"/>
          <p:nvPr/>
        </p:nvSpPr>
        <p:spPr>
          <a:xfrm>
            <a:off x="5199126" y="3969461"/>
            <a:ext cx="3580129" cy="32956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63500">
              <a:lnSpc>
                <a:spcPct val="100000"/>
              </a:lnSpc>
              <a:spcBef>
                <a:spcPts val="95"/>
              </a:spcBef>
            </a:pPr>
            <a:r>
              <a:rPr dirty="0" baseline="-12500" sz="3000" spc="75">
                <a:solidFill>
                  <a:srgbClr val="CC3300"/>
                </a:solidFill>
                <a:latin typeface="Calibri"/>
                <a:cs typeface="Calibri"/>
              </a:rPr>
              <a:t>e </a:t>
            </a:r>
            <a:r>
              <a:rPr dirty="0" sz="1600" spc="-50">
                <a:solidFill>
                  <a:srgbClr val="FFFFFF"/>
                </a:solidFill>
                <a:latin typeface="Arial"/>
                <a:cs typeface="Arial"/>
              </a:rPr>
              <a:t>ج </a:t>
            </a:r>
            <a:r>
              <a:rPr dirty="0" sz="1600" spc="-370">
                <a:solidFill>
                  <a:srgbClr val="FFFFFF"/>
                </a:solidFill>
                <a:latin typeface="Arial"/>
                <a:cs typeface="Arial"/>
              </a:rPr>
              <a:t>فيضن </a:t>
            </a:r>
            <a:r>
              <a:rPr dirty="0" sz="1600" spc="-135">
                <a:solidFill>
                  <a:srgbClr val="FFFFFF"/>
                </a:solidFill>
                <a:latin typeface="Arial"/>
                <a:cs typeface="Arial"/>
              </a:rPr>
              <a:t>لا </a:t>
            </a:r>
            <a:r>
              <a:rPr dirty="0" baseline="-12500" sz="3000" spc="75">
                <a:solidFill>
                  <a:srgbClr val="CC3300"/>
                </a:solidFill>
                <a:latin typeface="Calibri"/>
                <a:cs typeface="Calibri"/>
              </a:rPr>
              <a:t>e </a:t>
            </a:r>
            <a:r>
              <a:rPr dirty="0" sz="1600" spc="-195">
                <a:solidFill>
                  <a:srgbClr val="FFFFFF"/>
                </a:solidFill>
                <a:latin typeface="Arial"/>
                <a:cs typeface="Arial"/>
              </a:rPr>
              <a:t>فرحب </a:t>
            </a:r>
            <a:r>
              <a:rPr dirty="0" sz="1600" spc="-315">
                <a:solidFill>
                  <a:srgbClr val="FFFFFF"/>
                </a:solidFill>
                <a:latin typeface="Arial"/>
                <a:cs typeface="Arial"/>
              </a:rPr>
              <a:t>ةفصلا </a:t>
            </a:r>
            <a:r>
              <a:rPr dirty="0" sz="1600" spc="-210">
                <a:solidFill>
                  <a:srgbClr val="FFFFFF"/>
                </a:solidFill>
                <a:latin typeface="Arial"/>
                <a:cs typeface="Arial"/>
              </a:rPr>
              <a:t>تهتنا</a:t>
            </a:r>
            <a:r>
              <a:rPr dirty="0" sz="1600" spc="-26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600">
                <a:solidFill>
                  <a:srgbClr val="FFFFFF"/>
                </a:solidFill>
                <a:latin typeface="Arial"/>
                <a:cs typeface="Arial"/>
              </a:rPr>
              <a:t>اذإ</a:t>
            </a:r>
            <a:endParaRPr sz="1600">
              <a:latin typeface="Arial"/>
              <a:cs typeface="Arial"/>
            </a:endParaRPr>
          </a:p>
        </p:txBody>
      </p:sp>
      <p:sp>
        <p:nvSpPr>
          <p:cNvPr id="87" name="object 87"/>
          <p:cNvSpPr/>
          <p:nvPr/>
        </p:nvSpPr>
        <p:spPr>
          <a:xfrm>
            <a:off x="2516123" y="5526023"/>
            <a:ext cx="1219200" cy="76200"/>
          </a:xfrm>
          <a:custGeom>
            <a:avLst/>
            <a:gdLst/>
            <a:ahLst/>
            <a:cxnLst/>
            <a:rect l="l" t="t" r="r" b="b"/>
            <a:pathLst>
              <a:path w="1219200" h="76200">
                <a:moveTo>
                  <a:pt x="1143000" y="0"/>
                </a:moveTo>
                <a:lnTo>
                  <a:pt x="1143000" y="76200"/>
                </a:lnTo>
                <a:lnTo>
                  <a:pt x="1206500" y="44450"/>
                </a:lnTo>
                <a:lnTo>
                  <a:pt x="1155700" y="44450"/>
                </a:lnTo>
                <a:lnTo>
                  <a:pt x="1155700" y="31750"/>
                </a:lnTo>
                <a:lnTo>
                  <a:pt x="1206500" y="31750"/>
                </a:lnTo>
                <a:lnTo>
                  <a:pt x="1143000" y="0"/>
                </a:lnTo>
                <a:close/>
              </a:path>
              <a:path w="1219200" h="76200">
                <a:moveTo>
                  <a:pt x="1143000" y="31750"/>
                </a:moveTo>
                <a:lnTo>
                  <a:pt x="0" y="31750"/>
                </a:lnTo>
                <a:lnTo>
                  <a:pt x="0" y="44450"/>
                </a:lnTo>
                <a:lnTo>
                  <a:pt x="1143000" y="44450"/>
                </a:lnTo>
                <a:lnTo>
                  <a:pt x="1143000" y="31750"/>
                </a:lnTo>
                <a:close/>
              </a:path>
              <a:path w="1219200" h="76200">
                <a:moveTo>
                  <a:pt x="1206500" y="31750"/>
                </a:moveTo>
                <a:lnTo>
                  <a:pt x="1155700" y="31750"/>
                </a:lnTo>
                <a:lnTo>
                  <a:pt x="1155700" y="44450"/>
                </a:lnTo>
                <a:lnTo>
                  <a:pt x="1206500" y="44450"/>
                </a:lnTo>
                <a:lnTo>
                  <a:pt x="1219200" y="38100"/>
                </a:lnTo>
                <a:lnTo>
                  <a:pt x="1206500" y="3175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8" name="object 88"/>
          <p:cNvSpPr/>
          <p:nvPr/>
        </p:nvSpPr>
        <p:spPr>
          <a:xfrm>
            <a:off x="2819400" y="5029200"/>
            <a:ext cx="457200" cy="304800"/>
          </a:xfrm>
          <a:custGeom>
            <a:avLst/>
            <a:gdLst/>
            <a:ahLst/>
            <a:cxnLst/>
            <a:rect l="l" t="t" r="r" b="b"/>
            <a:pathLst>
              <a:path w="457200" h="304800">
                <a:moveTo>
                  <a:pt x="0" y="304800"/>
                </a:moveTo>
                <a:lnTo>
                  <a:pt x="457200" y="304800"/>
                </a:lnTo>
                <a:lnTo>
                  <a:pt x="457200" y="0"/>
                </a:lnTo>
                <a:lnTo>
                  <a:pt x="0" y="0"/>
                </a:lnTo>
                <a:lnTo>
                  <a:pt x="0" y="30480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9" name="object 89"/>
          <p:cNvSpPr txBox="1"/>
          <p:nvPr/>
        </p:nvSpPr>
        <p:spPr>
          <a:xfrm>
            <a:off x="2861436" y="4945760"/>
            <a:ext cx="937894" cy="329565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90"/>
              </a:spcBef>
            </a:pPr>
            <a:r>
              <a:rPr dirty="0" baseline="-16666" sz="3000" spc="75">
                <a:solidFill>
                  <a:srgbClr val="CC3300"/>
                </a:solidFill>
                <a:latin typeface="Calibri"/>
                <a:cs typeface="Calibri"/>
              </a:rPr>
              <a:t>est</a:t>
            </a:r>
            <a:r>
              <a:rPr dirty="0" baseline="-16666" sz="3000" spc="-150">
                <a:solidFill>
                  <a:srgbClr val="CC3300"/>
                </a:solidFill>
                <a:latin typeface="Calibri"/>
                <a:cs typeface="Calibri"/>
              </a:rPr>
              <a:t> </a:t>
            </a:r>
            <a:r>
              <a:rPr dirty="0" sz="1600" spc="-125">
                <a:solidFill>
                  <a:srgbClr val="FFFFFF"/>
                </a:solidFill>
                <a:latin typeface="Arial"/>
                <a:cs typeface="Arial"/>
              </a:rPr>
              <a:t>.ةداعلاك</a:t>
            </a:r>
            <a:endParaRPr sz="1600">
              <a:latin typeface="Arial"/>
              <a:cs typeface="Arial"/>
            </a:endParaRPr>
          </a:p>
        </p:txBody>
      </p:sp>
      <p:sp>
        <p:nvSpPr>
          <p:cNvPr id="90" name="object 90"/>
          <p:cNvSpPr/>
          <p:nvPr/>
        </p:nvSpPr>
        <p:spPr>
          <a:xfrm>
            <a:off x="6629400" y="5029200"/>
            <a:ext cx="253365" cy="304800"/>
          </a:xfrm>
          <a:custGeom>
            <a:avLst/>
            <a:gdLst/>
            <a:ahLst/>
            <a:cxnLst/>
            <a:rect l="l" t="t" r="r" b="b"/>
            <a:pathLst>
              <a:path w="253365" h="304800">
                <a:moveTo>
                  <a:pt x="0" y="304800"/>
                </a:moveTo>
                <a:lnTo>
                  <a:pt x="252983" y="304800"/>
                </a:lnTo>
                <a:lnTo>
                  <a:pt x="252983" y="0"/>
                </a:lnTo>
                <a:lnTo>
                  <a:pt x="0" y="0"/>
                </a:lnTo>
                <a:lnTo>
                  <a:pt x="0" y="30480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1" name="object 91"/>
          <p:cNvSpPr txBox="1"/>
          <p:nvPr/>
        </p:nvSpPr>
        <p:spPr>
          <a:xfrm>
            <a:off x="6698360" y="5018913"/>
            <a:ext cx="151765" cy="329565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2000" spc="85">
                <a:solidFill>
                  <a:srgbClr val="CC3300"/>
                </a:solidFill>
                <a:latin typeface="Calibri"/>
                <a:cs typeface="Calibri"/>
              </a:rPr>
              <a:t>y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92" name="object 92"/>
          <p:cNvSpPr/>
          <p:nvPr/>
        </p:nvSpPr>
        <p:spPr>
          <a:xfrm>
            <a:off x="5105400" y="5029200"/>
            <a:ext cx="253365" cy="304800"/>
          </a:xfrm>
          <a:custGeom>
            <a:avLst/>
            <a:gdLst/>
            <a:ahLst/>
            <a:cxnLst/>
            <a:rect l="l" t="t" r="r" b="b"/>
            <a:pathLst>
              <a:path w="253364" h="304800">
                <a:moveTo>
                  <a:pt x="0" y="304800"/>
                </a:moveTo>
                <a:lnTo>
                  <a:pt x="252984" y="304800"/>
                </a:lnTo>
                <a:lnTo>
                  <a:pt x="252984" y="0"/>
                </a:lnTo>
                <a:lnTo>
                  <a:pt x="0" y="0"/>
                </a:lnTo>
                <a:lnTo>
                  <a:pt x="0" y="30480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3" name="object 93"/>
          <p:cNvSpPr txBox="1"/>
          <p:nvPr/>
        </p:nvSpPr>
        <p:spPr>
          <a:xfrm>
            <a:off x="5148326" y="4945760"/>
            <a:ext cx="485140" cy="329565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90"/>
              </a:spcBef>
            </a:pPr>
            <a:r>
              <a:rPr dirty="0" baseline="-16666" sz="3000" spc="127">
                <a:solidFill>
                  <a:srgbClr val="CC3300"/>
                </a:solidFill>
                <a:latin typeface="Calibri"/>
                <a:cs typeface="Calibri"/>
              </a:rPr>
              <a:t>y</a:t>
            </a:r>
            <a:r>
              <a:rPr dirty="0" baseline="-16666" sz="3000" spc="165">
                <a:solidFill>
                  <a:srgbClr val="CC3300"/>
                </a:solidFill>
                <a:latin typeface="Calibri"/>
                <a:cs typeface="Calibri"/>
              </a:rPr>
              <a:t> </a:t>
            </a:r>
            <a:r>
              <a:rPr dirty="0" sz="1600" spc="-195">
                <a:solidFill>
                  <a:srgbClr val="FFFFFF"/>
                </a:solidFill>
                <a:latin typeface="Arial"/>
                <a:cs typeface="Arial"/>
              </a:rPr>
              <a:t>ىلإ</a:t>
            </a:r>
            <a:endParaRPr sz="1600">
              <a:latin typeface="Arial"/>
              <a:cs typeface="Arial"/>
            </a:endParaRPr>
          </a:p>
        </p:txBody>
      </p:sp>
      <p:sp>
        <p:nvSpPr>
          <p:cNvPr id="94" name="object 94"/>
          <p:cNvSpPr/>
          <p:nvPr/>
        </p:nvSpPr>
        <p:spPr>
          <a:xfrm>
            <a:off x="4191000" y="5029200"/>
            <a:ext cx="182880" cy="304800"/>
          </a:xfrm>
          <a:custGeom>
            <a:avLst/>
            <a:gdLst/>
            <a:ahLst/>
            <a:cxnLst/>
            <a:rect l="l" t="t" r="r" b="b"/>
            <a:pathLst>
              <a:path w="182879" h="304800">
                <a:moveTo>
                  <a:pt x="0" y="304800"/>
                </a:moveTo>
                <a:lnTo>
                  <a:pt x="182879" y="304800"/>
                </a:lnTo>
                <a:lnTo>
                  <a:pt x="182879" y="0"/>
                </a:lnTo>
                <a:lnTo>
                  <a:pt x="0" y="0"/>
                </a:lnTo>
                <a:lnTo>
                  <a:pt x="0" y="30480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5" name="object 95"/>
          <p:cNvSpPr txBox="1"/>
          <p:nvPr/>
        </p:nvSpPr>
        <p:spPr>
          <a:xfrm>
            <a:off x="4259071" y="5018913"/>
            <a:ext cx="83820" cy="329565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2000" spc="-5">
                <a:solidFill>
                  <a:srgbClr val="CC3300"/>
                </a:solidFill>
                <a:latin typeface="Calibri"/>
                <a:cs typeface="Calibri"/>
              </a:rPr>
              <a:t>i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96" name="object 96"/>
          <p:cNvSpPr/>
          <p:nvPr/>
        </p:nvSpPr>
        <p:spPr>
          <a:xfrm>
            <a:off x="4340352" y="6321552"/>
            <a:ext cx="1296797" cy="382371"/>
          </a:xfrm>
          <a:prstGeom prst="rect">
            <a:avLst/>
          </a:prstGeom>
          <a:blipFill>
            <a:blip r:embed="rId3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7" name="object 97"/>
          <p:cNvSpPr/>
          <p:nvPr/>
        </p:nvSpPr>
        <p:spPr>
          <a:xfrm>
            <a:off x="4462271" y="6406896"/>
            <a:ext cx="1043749" cy="248297"/>
          </a:xfrm>
          <a:prstGeom prst="rect">
            <a:avLst/>
          </a:prstGeom>
          <a:blipFill>
            <a:blip r:embed="rId3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8" name="object 98"/>
          <p:cNvSpPr/>
          <p:nvPr/>
        </p:nvSpPr>
        <p:spPr>
          <a:xfrm>
            <a:off x="4267200" y="6248400"/>
            <a:ext cx="1295400" cy="381000"/>
          </a:xfrm>
          <a:custGeom>
            <a:avLst/>
            <a:gdLst/>
            <a:ahLst/>
            <a:cxnLst/>
            <a:rect l="l" t="t" r="r" b="b"/>
            <a:pathLst>
              <a:path w="1295400" h="381000">
                <a:moveTo>
                  <a:pt x="1295400" y="0"/>
                </a:moveTo>
                <a:lnTo>
                  <a:pt x="0" y="0"/>
                </a:lnTo>
                <a:lnTo>
                  <a:pt x="0" y="381000"/>
                </a:lnTo>
                <a:lnTo>
                  <a:pt x="1295400" y="381000"/>
                </a:lnTo>
                <a:lnTo>
                  <a:pt x="1295400" y="333375"/>
                </a:lnTo>
                <a:lnTo>
                  <a:pt x="540512" y="333375"/>
                </a:lnTo>
                <a:lnTo>
                  <a:pt x="540512" y="190500"/>
                </a:lnTo>
                <a:lnTo>
                  <a:pt x="504825" y="190500"/>
                </a:lnTo>
                <a:lnTo>
                  <a:pt x="647700" y="47625"/>
                </a:lnTo>
                <a:lnTo>
                  <a:pt x="1295400" y="47625"/>
                </a:lnTo>
                <a:lnTo>
                  <a:pt x="1295400" y="0"/>
                </a:lnTo>
                <a:close/>
              </a:path>
              <a:path w="1295400" h="381000">
                <a:moveTo>
                  <a:pt x="1295400" y="65481"/>
                </a:moveTo>
                <a:lnTo>
                  <a:pt x="736980" y="65481"/>
                </a:lnTo>
                <a:lnTo>
                  <a:pt x="736980" y="136918"/>
                </a:lnTo>
                <a:lnTo>
                  <a:pt x="790575" y="190500"/>
                </a:lnTo>
                <a:lnTo>
                  <a:pt x="754888" y="190500"/>
                </a:lnTo>
                <a:lnTo>
                  <a:pt x="754888" y="333375"/>
                </a:lnTo>
                <a:lnTo>
                  <a:pt x="1295400" y="333375"/>
                </a:lnTo>
                <a:lnTo>
                  <a:pt x="1295400" y="65481"/>
                </a:lnTo>
                <a:close/>
              </a:path>
              <a:path w="1295400" h="381000">
                <a:moveTo>
                  <a:pt x="1295400" y="47625"/>
                </a:moveTo>
                <a:lnTo>
                  <a:pt x="647700" y="47625"/>
                </a:lnTo>
                <a:lnTo>
                  <a:pt x="701294" y="101206"/>
                </a:lnTo>
                <a:lnTo>
                  <a:pt x="701294" y="65481"/>
                </a:lnTo>
                <a:lnTo>
                  <a:pt x="1295400" y="65481"/>
                </a:lnTo>
                <a:lnTo>
                  <a:pt x="12954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9" name="object 99"/>
          <p:cNvSpPr/>
          <p:nvPr/>
        </p:nvSpPr>
        <p:spPr>
          <a:xfrm>
            <a:off x="4807711" y="6313881"/>
            <a:ext cx="214629" cy="267970"/>
          </a:xfrm>
          <a:custGeom>
            <a:avLst/>
            <a:gdLst/>
            <a:ahLst/>
            <a:cxnLst/>
            <a:rect l="l" t="t" r="r" b="b"/>
            <a:pathLst>
              <a:path w="214629" h="267970">
                <a:moveTo>
                  <a:pt x="196468" y="0"/>
                </a:moveTo>
                <a:lnTo>
                  <a:pt x="160782" y="0"/>
                </a:lnTo>
                <a:lnTo>
                  <a:pt x="160782" y="35725"/>
                </a:lnTo>
                <a:lnTo>
                  <a:pt x="196468" y="71437"/>
                </a:lnTo>
                <a:lnTo>
                  <a:pt x="196468" y="0"/>
                </a:lnTo>
                <a:close/>
              </a:path>
              <a:path w="214629" h="267970">
                <a:moveTo>
                  <a:pt x="214375" y="125018"/>
                </a:moveTo>
                <a:lnTo>
                  <a:pt x="0" y="125018"/>
                </a:lnTo>
                <a:lnTo>
                  <a:pt x="0" y="267893"/>
                </a:lnTo>
                <a:lnTo>
                  <a:pt x="89280" y="267893"/>
                </a:lnTo>
                <a:lnTo>
                  <a:pt x="89280" y="196456"/>
                </a:lnTo>
                <a:lnTo>
                  <a:pt x="214375" y="196456"/>
                </a:lnTo>
                <a:lnTo>
                  <a:pt x="214375" y="125018"/>
                </a:lnTo>
                <a:close/>
              </a:path>
              <a:path w="214629" h="267970">
                <a:moveTo>
                  <a:pt x="214375" y="196456"/>
                </a:moveTo>
                <a:lnTo>
                  <a:pt x="125095" y="196456"/>
                </a:lnTo>
                <a:lnTo>
                  <a:pt x="125095" y="267893"/>
                </a:lnTo>
                <a:lnTo>
                  <a:pt x="214375" y="267893"/>
                </a:lnTo>
                <a:lnTo>
                  <a:pt x="214375" y="196456"/>
                </a:lnTo>
                <a:close/>
              </a:path>
            </a:pathLst>
          </a:custGeom>
          <a:solidFill>
            <a:srgbClr val="00007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00" name="object 100"/>
          <p:cNvSpPr/>
          <p:nvPr/>
        </p:nvSpPr>
        <p:spPr>
          <a:xfrm>
            <a:off x="47720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142875" y="0"/>
                </a:moveTo>
                <a:lnTo>
                  <a:pt x="0" y="142875"/>
                </a:lnTo>
                <a:lnTo>
                  <a:pt x="285750" y="142875"/>
                </a:lnTo>
                <a:lnTo>
                  <a:pt x="142875" y="0"/>
                </a:lnTo>
                <a:close/>
              </a:path>
              <a:path w="285750" h="285750">
                <a:moveTo>
                  <a:pt x="160782" y="214312"/>
                </a:moveTo>
                <a:lnTo>
                  <a:pt x="124967" y="214312"/>
                </a:lnTo>
                <a:lnTo>
                  <a:pt x="124967" y="285750"/>
                </a:lnTo>
                <a:lnTo>
                  <a:pt x="160782" y="285750"/>
                </a:lnTo>
                <a:lnTo>
                  <a:pt x="160782" y="214312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01" name="object 101"/>
          <p:cNvSpPr/>
          <p:nvPr/>
        </p:nvSpPr>
        <p:spPr>
          <a:xfrm>
            <a:off x="2051304" y="313982"/>
            <a:ext cx="5606542" cy="1010246"/>
          </a:xfrm>
          <a:prstGeom prst="rect">
            <a:avLst/>
          </a:prstGeom>
          <a:blipFill>
            <a:blip r:embed="rId4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2" name="object 102"/>
          <p:cNvSpPr/>
          <p:nvPr/>
        </p:nvSpPr>
        <p:spPr>
          <a:xfrm>
            <a:off x="3453384" y="871766"/>
            <a:ext cx="2796286" cy="1010246"/>
          </a:xfrm>
          <a:prstGeom prst="rect">
            <a:avLst/>
          </a:prstGeom>
          <a:blipFill>
            <a:blip r:embed="rId4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3" name="object 103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algn="ctr" marL="537210">
              <a:lnSpc>
                <a:spcPct val="100000"/>
              </a:lnSpc>
              <a:spcBef>
                <a:spcPts val="100"/>
              </a:spcBef>
            </a:pPr>
            <a:r>
              <a:rPr dirty="0" sz="3600" spc="370"/>
              <a:t>Comparing</a:t>
            </a:r>
            <a:r>
              <a:rPr dirty="0" sz="3600" spc="190"/>
              <a:t> </a:t>
            </a:r>
            <a:r>
              <a:rPr dirty="0" sz="3600" spc="325"/>
              <a:t>Adjectives</a:t>
            </a:r>
            <a:endParaRPr sz="3600"/>
          </a:p>
          <a:p>
            <a:pPr algn="ctr" marL="537210">
              <a:lnSpc>
                <a:spcPct val="100000"/>
              </a:lnSpc>
              <a:spcBef>
                <a:spcPts val="5"/>
              </a:spcBef>
            </a:pPr>
            <a:r>
              <a:rPr dirty="0" sz="3600" spc="-560">
                <a:latin typeface="Arial"/>
                <a:cs typeface="Arial"/>
              </a:rPr>
              <a:t>تافصلا</a:t>
            </a:r>
            <a:r>
              <a:rPr dirty="0" sz="3600" spc="-445">
                <a:latin typeface="Arial"/>
                <a:cs typeface="Arial"/>
              </a:rPr>
              <a:t> </a:t>
            </a:r>
            <a:r>
              <a:rPr dirty="0" sz="3600" spc="-245">
                <a:latin typeface="Arial"/>
                <a:cs typeface="Arial"/>
              </a:rPr>
              <a:t>ةنراقم</a:t>
            </a:r>
            <a:endParaRPr sz="3600">
              <a:latin typeface="Arial"/>
              <a:cs typeface="Arial"/>
            </a:endParaRPr>
          </a:p>
        </p:txBody>
      </p:sp>
      <p:sp>
        <p:nvSpPr>
          <p:cNvPr id="104" name="object 104"/>
          <p:cNvSpPr txBox="1">
            <a:spLocks noGrp="1"/>
          </p:cNvSpPr>
          <p:nvPr>
            <p:ph type="dt" idx="6" sz="half"/>
          </p:nvPr>
        </p:nvSpPr>
        <p:spPr>
          <a:prstGeom prst="rect"/>
        </p:spPr>
        <p:txBody>
          <a:bodyPr wrap="square" lIns="0" tIns="31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 spc="-190"/>
              <a:t>ق</a:t>
            </a:r>
            <a:r>
              <a:rPr dirty="0" spc="-240"/>
              <a:t>ب</a:t>
            </a:r>
            <a:r>
              <a:rPr dirty="0" spc="25"/>
              <a:t>ا</a:t>
            </a:r>
            <a:r>
              <a:rPr dirty="0" spc="-175"/>
              <a:t>سلا</a:t>
            </a:r>
          </a:p>
        </p:txBody>
      </p:sp>
      <p:sp>
        <p:nvSpPr>
          <p:cNvPr id="105" name="object 105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31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 spc="-195"/>
              <a:t>ةيسيئرلا </a:t>
            </a:r>
            <a:r>
              <a:rPr dirty="0" spc="-110"/>
              <a:t>ةمئاقلا </a:t>
            </a:r>
            <a:r>
              <a:rPr dirty="0" spc="-105"/>
              <a:t>ىلإ</a:t>
            </a:r>
            <a:r>
              <a:rPr dirty="0" spc="-75"/>
              <a:t> </a:t>
            </a:r>
            <a:r>
              <a:rPr dirty="0" spc="-5"/>
              <a:t>ةدوع</a:t>
            </a:r>
          </a:p>
        </p:txBody>
      </p:sp>
      <p:sp>
        <p:nvSpPr>
          <p:cNvPr id="106" name="object 106"/>
          <p:cNvSpPr txBox="1"/>
          <p:nvPr/>
        </p:nvSpPr>
        <p:spPr>
          <a:xfrm>
            <a:off x="5833109" y="6368591"/>
            <a:ext cx="220345" cy="154940"/>
          </a:xfrm>
          <a:prstGeom prst="rect">
            <a:avLst/>
          </a:prstGeom>
        </p:spPr>
        <p:txBody>
          <a:bodyPr wrap="square" lIns="0" tIns="31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 sz="900" spc="-50">
                <a:solidFill>
                  <a:srgbClr val="FFFFFF"/>
                </a:solidFill>
                <a:latin typeface="Arial"/>
                <a:cs typeface="Arial"/>
              </a:rPr>
              <a:t>ي</a:t>
            </a:r>
            <a:r>
              <a:rPr dirty="0" sz="900" spc="-270">
                <a:solidFill>
                  <a:srgbClr val="FFFFFF"/>
                </a:solidFill>
                <a:latin typeface="Arial"/>
                <a:cs typeface="Arial"/>
              </a:rPr>
              <a:t>ل</a:t>
            </a:r>
            <a:r>
              <a:rPr dirty="0" sz="900" spc="25">
                <a:solidFill>
                  <a:srgbClr val="FFFFFF"/>
                </a:solidFill>
                <a:latin typeface="Arial"/>
                <a:cs typeface="Arial"/>
              </a:rPr>
              <a:t>ا</a:t>
            </a:r>
            <a:r>
              <a:rPr dirty="0" sz="900" spc="-430">
                <a:solidFill>
                  <a:srgbClr val="FFFFFF"/>
                </a:solidFill>
                <a:latin typeface="Arial"/>
                <a:cs typeface="Arial"/>
              </a:rPr>
              <a:t>ت</a:t>
            </a:r>
            <a:r>
              <a:rPr dirty="0" sz="900" spc="-270">
                <a:solidFill>
                  <a:srgbClr val="FFFFFF"/>
                </a:solidFill>
                <a:latin typeface="Arial"/>
                <a:cs typeface="Arial"/>
              </a:rPr>
              <a:t>ل</a:t>
            </a:r>
            <a:r>
              <a:rPr dirty="0" sz="900">
                <a:solidFill>
                  <a:srgbClr val="FFFFFF"/>
                </a:solidFill>
                <a:latin typeface="Arial"/>
                <a:cs typeface="Arial"/>
              </a:rPr>
              <a:t>ا</a:t>
            </a:r>
            <a:endParaRPr sz="9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77824" y="2176272"/>
            <a:ext cx="18287" cy="468172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877824" y="6095"/>
            <a:ext cx="18287" cy="150266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1216152" y="1834895"/>
            <a:ext cx="7924800" cy="1828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877824" y="1508760"/>
            <a:ext cx="18287" cy="667512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0" y="1834895"/>
            <a:ext cx="557784" cy="18287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551687" y="1834895"/>
            <a:ext cx="664464" cy="18287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8503919" y="2670073"/>
            <a:ext cx="388391" cy="458571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8388095" y="2670073"/>
            <a:ext cx="388391" cy="458571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6327647" y="2670073"/>
            <a:ext cx="2336165" cy="458571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6257544" y="2670073"/>
            <a:ext cx="345782" cy="458571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2542032" y="2990113"/>
            <a:ext cx="6347333" cy="458571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2426207" y="2990113"/>
            <a:ext cx="391528" cy="458571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/>
          <p:nvPr/>
        </p:nvSpPr>
        <p:spPr>
          <a:xfrm>
            <a:off x="5452871" y="4209313"/>
            <a:ext cx="3436366" cy="458571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/>
          <p:nvPr/>
        </p:nvSpPr>
        <p:spPr>
          <a:xfrm>
            <a:off x="5394959" y="4209313"/>
            <a:ext cx="333628" cy="458571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/>
          <p:nvPr/>
        </p:nvSpPr>
        <p:spPr>
          <a:xfrm>
            <a:off x="3511296" y="4453153"/>
            <a:ext cx="5377942" cy="458571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7" name="object 17"/>
          <p:cNvSpPr txBox="1"/>
          <p:nvPr/>
        </p:nvSpPr>
        <p:spPr>
          <a:xfrm>
            <a:off x="4258077" y="4506595"/>
            <a:ext cx="480695" cy="27051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600" spc="-150">
                <a:solidFill>
                  <a:srgbClr val="FFFFFF"/>
                </a:solidFill>
                <a:latin typeface="Arial"/>
                <a:cs typeface="Arial"/>
              </a:rPr>
              <a:t>ةملك</a:t>
            </a:r>
            <a:r>
              <a:rPr dirty="0" sz="1600" spc="-6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600" spc="-375">
                <a:solidFill>
                  <a:srgbClr val="FFFFFF"/>
                </a:solidFill>
                <a:latin typeface="Arial"/>
                <a:cs typeface="Arial"/>
              </a:rPr>
              <a:t>مث</a:t>
            </a:r>
            <a:endParaRPr sz="1600">
              <a:latin typeface="Arial"/>
              <a:cs typeface="Arial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5409496" y="4538639"/>
            <a:ext cx="76835" cy="2286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ts val="1775"/>
              </a:lnSpc>
            </a:pPr>
            <a:r>
              <a:rPr dirty="0" sz="1600" spc="150">
                <a:solidFill>
                  <a:srgbClr val="FFFFFF"/>
                </a:solidFill>
                <a:latin typeface="Arial"/>
                <a:cs typeface="Arial"/>
              </a:rPr>
              <a:t>ة</a:t>
            </a:r>
            <a:endParaRPr sz="1600">
              <a:latin typeface="Arial"/>
              <a:cs typeface="Arial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5930463" y="4538639"/>
            <a:ext cx="313055" cy="2286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ts val="1775"/>
              </a:lnSpc>
            </a:pPr>
            <a:r>
              <a:rPr dirty="0" sz="1600" spc="-835">
                <a:solidFill>
                  <a:srgbClr val="FFFFFF"/>
                </a:solidFill>
                <a:latin typeface="Arial"/>
                <a:cs typeface="Arial"/>
              </a:rPr>
              <a:t>ف</a:t>
            </a:r>
            <a:r>
              <a:rPr dirty="0" sz="1600" spc="-395">
                <a:solidFill>
                  <a:srgbClr val="FFFFFF"/>
                </a:solidFill>
                <a:latin typeface="Arial"/>
                <a:cs typeface="Arial"/>
              </a:rPr>
              <a:t>ص</a:t>
            </a:r>
            <a:r>
              <a:rPr dirty="0" sz="1600" spc="-245">
                <a:solidFill>
                  <a:srgbClr val="FFFFFF"/>
                </a:solidFill>
                <a:latin typeface="Arial"/>
                <a:cs typeface="Arial"/>
              </a:rPr>
              <a:t>لا</a:t>
            </a:r>
            <a:endParaRPr sz="1600">
              <a:latin typeface="Arial"/>
              <a:cs typeface="Arial"/>
            </a:endParaRPr>
          </a:p>
        </p:txBody>
      </p:sp>
      <p:sp>
        <p:nvSpPr>
          <p:cNvPr id="20" name="object 20"/>
          <p:cNvSpPr/>
          <p:nvPr/>
        </p:nvSpPr>
        <p:spPr>
          <a:xfrm>
            <a:off x="1130808" y="5023129"/>
            <a:ext cx="300037" cy="373227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1" name="object 21"/>
          <p:cNvSpPr/>
          <p:nvPr/>
        </p:nvSpPr>
        <p:spPr>
          <a:xfrm>
            <a:off x="1624583" y="4934686"/>
            <a:ext cx="1321054" cy="513359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2" name="object 22"/>
          <p:cNvSpPr/>
          <p:nvPr/>
        </p:nvSpPr>
        <p:spPr>
          <a:xfrm>
            <a:off x="2639567" y="4934686"/>
            <a:ext cx="1763141" cy="513359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3" name="object 23"/>
          <p:cNvSpPr/>
          <p:nvPr/>
        </p:nvSpPr>
        <p:spPr>
          <a:xfrm>
            <a:off x="2776727" y="5251678"/>
            <a:ext cx="1488821" cy="46634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4" name="object 24"/>
          <p:cNvSpPr/>
          <p:nvPr/>
        </p:nvSpPr>
        <p:spPr>
          <a:xfrm>
            <a:off x="4175759" y="4934686"/>
            <a:ext cx="757237" cy="513359"/>
          </a:xfrm>
          <a:prstGeom prst="rect">
            <a:avLst/>
          </a:prstGeom>
          <a:blipFill>
            <a:blip r:embed="rId2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5" name="object 25"/>
          <p:cNvSpPr/>
          <p:nvPr/>
        </p:nvSpPr>
        <p:spPr>
          <a:xfrm>
            <a:off x="4696967" y="4934686"/>
            <a:ext cx="1052893" cy="513359"/>
          </a:xfrm>
          <a:prstGeom prst="rect">
            <a:avLst/>
          </a:prstGeom>
          <a:blipFill>
            <a:blip r:embed="rId2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6" name="object 26"/>
          <p:cNvSpPr/>
          <p:nvPr/>
        </p:nvSpPr>
        <p:spPr>
          <a:xfrm>
            <a:off x="1130808" y="5297423"/>
            <a:ext cx="300037" cy="373227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7" name="object 27"/>
          <p:cNvSpPr/>
          <p:nvPr/>
        </p:nvSpPr>
        <p:spPr>
          <a:xfrm>
            <a:off x="1624583" y="5209032"/>
            <a:ext cx="1281430" cy="513359"/>
          </a:xfrm>
          <a:prstGeom prst="rect">
            <a:avLst/>
          </a:prstGeom>
          <a:blipFill>
            <a:blip r:embed="rId2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8" name="object 28"/>
          <p:cNvSpPr/>
          <p:nvPr/>
        </p:nvSpPr>
        <p:spPr>
          <a:xfrm>
            <a:off x="2599944" y="5209032"/>
            <a:ext cx="1632077" cy="513359"/>
          </a:xfrm>
          <a:prstGeom prst="rect">
            <a:avLst/>
          </a:prstGeom>
          <a:blipFill>
            <a:blip r:embed="rId2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9" name="object 29"/>
          <p:cNvSpPr/>
          <p:nvPr/>
        </p:nvSpPr>
        <p:spPr>
          <a:xfrm>
            <a:off x="2737104" y="5525998"/>
            <a:ext cx="1357630" cy="46634"/>
          </a:xfrm>
          <a:prstGeom prst="rect">
            <a:avLst/>
          </a:prstGeom>
          <a:blipFill>
            <a:blip r:embed="rId2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0" name="object 30"/>
          <p:cNvSpPr/>
          <p:nvPr/>
        </p:nvSpPr>
        <p:spPr>
          <a:xfrm>
            <a:off x="3998976" y="5209032"/>
            <a:ext cx="757237" cy="513359"/>
          </a:xfrm>
          <a:prstGeom prst="rect">
            <a:avLst/>
          </a:prstGeom>
          <a:blipFill>
            <a:blip r:embed="rId2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1" name="object 31"/>
          <p:cNvSpPr/>
          <p:nvPr/>
        </p:nvSpPr>
        <p:spPr>
          <a:xfrm>
            <a:off x="4523232" y="5209032"/>
            <a:ext cx="1089469" cy="513359"/>
          </a:xfrm>
          <a:prstGeom prst="rect">
            <a:avLst/>
          </a:prstGeom>
          <a:blipFill>
            <a:blip r:embed="rId2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2" name="object 32"/>
          <p:cNvSpPr txBox="1"/>
          <p:nvPr/>
        </p:nvSpPr>
        <p:spPr>
          <a:xfrm>
            <a:off x="1222044" y="5000625"/>
            <a:ext cx="4378325" cy="57467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546100" indent="-534035">
              <a:lnSpc>
                <a:spcPct val="100000"/>
              </a:lnSpc>
              <a:spcBef>
                <a:spcPts val="100"/>
              </a:spcBef>
              <a:buClr>
                <a:srgbClr val="FFFFCC"/>
              </a:buClr>
              <a:buSzPct val="69444"/>
              <a:buChar char="•"/>
              <a:tabLst>
                <a:tab pos="546100" algn="l"/>
                <a:tab pos="546735" algn="l"/>
              </a:tabLst>
            </a:pPr>
            <a:r>
              <a:rPr dirty="0" sz="1800" spc="65">
                <a:solidFill>
                  <a:srgbClr val="FFFFFF"/>
                </a:solidFill>
                <a:latin typeface="Calibri"/>
                <a:cs typeface="Calibri"/>
              </a:rPr>
              <a:t>Jeddah </a:t>
            </a:r>
            <a:r>
              <a:rPr dirty="0" sz="1800" spc="45">
                <a:solidFill>
                  <a:srgbClr val="FFFFFF"/>
                </a:solidFill>
                <a:latin typeface="Calibri"/>
                <a:cs typeface="Calibri"/>
              </a:rPr>
              <a:t>is</a:t>
            </a:r>
            <a:r>
              <a:rPr dirty="0" sz="1800" spc="45">
                <a:solidFill>
                  <a:srgbClr val="CC3300"/>
                </a:solidFill>
                <a:latin typeface="Calibri"/>
                <a:cs typeface="Calibri"/>
              </a:rPr>
              <a:t> </a:t>
            </a:r>
            <a:r>
              <a:rPr dirty="0" u="heavy" sz="1800" spc="40">
                <a:solidFill>
                  <a:srgbClr val="CC3300"/>
                </a:solidFill>
                <a:uFill>
                  <a:solidFill>
                    <a:srgbClr val="CC3300"/>
                  </a:solidFill>
                </a:uFill>
                <a:latin typeface="Calibri"/>
                <a:cs typeface="Calibri"/>
              </a:rPr>
              <a:t>more </a:t>
            </a:r>
            <a:r>
              <a:rPr dirty="0" u="heavy" sz="1800" spc="25">
                <a:solidFill>
                  <a:srgbClr val="CC3300"/>
                </a:solidFill>
                <a:uFill>
                  <a:solidFill>
                    <a:srgbClr val="CC3300"/>
                  </a:solidFill>
                </a:uFill>
                <a:latin typeface="Calibri"/>
                <a:cs typeface="Calibri"/>
              </a:rPr>
              <a:t>beautiful</a:t>
            </a:r>
            <a:r>
              <a:rPr dirty="0" sz="1800" spc="25">
                <a:solidFill>
                  <a:srgbClr val="CC3300"/>
                </a:solidFill>
                <a:latin typeface="Calibri"/>
                <a:cs typeface="Calibri"/>
              </a:rPr>
              <a:t> </a:t>
            </a:r>
            <a:r>
              <a:rPr dirty="0" sz="1800" spc="40">
                <a:solidFill>
                  <a:srgbClr val="CC3300"/>
                </a:solidFill>
                <a:latin typeface="Calibri"/>
                <a:cs typeface="Calibri"/>
              </a:rPr>
              <a:t>than</a:t>
            </a:r>
            <a:r>
              <a:rPr dirty="0" sz="1800" spc="-210">
                <a:solidFill>
                  <a:srgbClr val="CC3300"/>
                </a:solidFill>
                <a:latin typeface="Calibri"/>
                <a:cs typeface="Calibri"/>
              </a:rPr>
              <a:t> </a:t>
            </a:r>
            <a:r>
              <a:rPr dirty="0" sz="1800" spc="60">
                <a:solidFill>
                  <a:srgbClr val="FFFFFF"/>
                </a:solidFill>
                <a:latin typeface="Calibri"/>
                <a:cs typeface="Calibri"/>
              </a:rPr>
              <a:t>Riyadh.</a:t>
            </a:r>
            <a:endParaRPr sz="1800">
              <a:latin typeface="Calibri"/>
              <a:cs typeface="Calibri"/>
            </a:endParaRPr>
          </a:p>
          <a:p>
            <a:pPr marL="546100" indent="-534035">
              <a:lnSpc>
                <a:spcPct val="100000"/>
              </a:lnSpc>
              <a:buClr>
                <a:srgbClr val="FFFFCC"/>
              </a:buClr>
              <a:buSzPct val="69444"/>
              <a:buChar char="•"/>
              <a:tabLst>
                <a:tab pos="546100" algn="l"/>
                <a:tab pos="546735" algn="l"/>
              </a:tabLst>
            </a:pPr>
            <a:r>
              <a:rPr dirty="0" sz="1800" spc="55">
                <a:solidFill>
                  <a:srgbClr val="FFFFFF"/>
                </a:solidFill>
                <a:latin typeface="Calibri"/>
                <a:cs typeface="Calibri"/>
              </a:rPr>
              <a:t>French </a:t>
            </a:r>
            <a:r>
              <a:rPr dirty="0" sz="1800" spc="45">
                <a:solidFill>
                  <a:srgbClr val="FFFFFF"/>
                </a:solidFill>
                <a:latin typeface="Calibri"/>
                <a:cs typeface="Calibri"/>
              </a:rPr>
              <a:t>is</a:t>
            </a:r>
            <a:r>
              <a:rPr dirty="0" sz="1800" spc="45">
                <a:solidFill>
                  <a:srgbClr val="CC3300"/>
                </a:solidFill>
                <a:latin typeface="Calibri"/>
                <a:cs typeface="Calibri"/>
              </a:rPr>
              <a:t> </a:t>
            </a:r>
            <a:r>
              <a:rPr dirty="0" u="heavy" sz="1800" spc="45">
                <a:solidFill>
                  <a:srgbClr val="CC3300"/>
                </a:solidFill>
                <a:uFill>
                  <a:solidFill>
                    <a:srgbClr val="CC3300"/>
                  </a:solidFill>
                </a:uFill>
                <a:latin typeface="Calibri"/>
                <a:cs typeface="Calibri"/>
              </a:rPr>
              <a:t>more </a:t>
            </a:r>
            <a:r>
              <a:rPr dirty="0" u="heavy" sz="1800" spc="15">
                <a:solidFill>
                  <a:srgbClr val="CC3300"/>
                </a:solidFill>
                <a:uFill>
                  <a:solidFill>
                    <a:srgbClr val="CC3300"/>
                  </a:solidFill>
                </a:uFill>
                <a:latin typeface="Calibri"/>
                <a:cs typeface="Calibri"/>
              </a:rPr>
              <a:t>difficult</a:t>
            </a:r>
            <a:r>
              <a:rPr dirty="0" sz="1800" spc="15">
                <a:solidFill>
                  <a:srgbClr val="CC3300"/>
                </a:solidFill>
                <a:latin typeface="Calibri"/>
                <a:cs typeface="Calibri"/>
              </a:rPr>
              <a:t> </a:t>
            </a:r>
            <a:r>
              <a:rPr dirty="0" sz="1800" spc="40">
                <a:solidFill>
                  <a:srgbClr val="CC3300"/>
                </a:solidFill>
                <a:latin typeface="Calibri"/>
                <a:cs typeface="Calibri"/>
              </a:rPr>
              <a:t>than</a:t>
            </a:r>
            <a:r>
              <a:rPr dirty="0" sz="1800" spc="185">
                <a:solidFill>
                  <a:srgbClr val="CC3300"/>
                </a:solidFill>
                <a:latin typeface="Calibri"/>
                <a:cs typeface="Calibri"/>
              </a:rPr>
              <a:t> </a:t>
            </a:r>
            <a:r>
              <a:rPr dirty="0" sz="1800" spc="65">
                <a:solidFill>
                  <a:srgbClr val="FFFFFF"/>
                </a:solidFill>
                <a:latin typeface="Calibri"/>
                <a:cs typeface="Calibri"/>
              </a:rPr>
              <a:t>English.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33" name="object 33"/>
          <p:cNvSpPr/>
          <p:nvPr/>
        </p:nvSpPr>
        <p:spPr>
          <a:xfrm>
            <a:off x="4340352" y="6321552"/>
            <a:ext cx="1296797" cy="382371"/>
          </a:xfrm>
          <a:prstGeom prst="rect">
            <a:avLst/>
          </a:prstGeom>
          <a:blipFill>
            <a:blip r:embed="rId2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4" name="object 34"/>
          <p:cNvSpPr/>
          <p:nvPr/>
        </p:nvSpPr>
        <p:spPr>
          <a:xfrm>
            <a:off x="4462271" y="6406896"/>
            <a:ext cx="1043749" cy="248297"/>
          </a:xfrm>
          <a:prstGeom prst="rect">
            <a:avLst/>
          </a:prstGeom>
          <a:blipFill>
            <a:blip r:embed="rId2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5" name="object 35"/>
          <p:cNvSpPr/>
          <p:nvPr/>
        </p:nvSpPr>
        <p:spPr>
          <a:xfrm>
            <a:off x="4267200" y="6248400"/>
            <a:ext cx="1295400" cy="381000"/>
          </a:xfrm>
          <a:custGeom>
            <a:avLst/>
            <a:gdLst/>
            <a:ahLst/>
            <a:cxnLst/>
            <a:rect l="l" t="t" r="r" b="b"/>
            <a:pathLst>
              <a:path w="1295400" h="381000">
                <a:moveTo>
                  <a:pt x="1295400" y="0"/>
                </a:moveTo>
                <a:lnTo>
                  <a:pt x="0" y="0"/>
                </a:lnTo>
                <a:lnTo>
                  <a:pt x="0" y="381000"/>
                </a:lnTo>
                <a:lnTo>
                  <a:pt x="1295400" y="381000"/>
                </a:lnTo>
                <a:lnTo>
                  <a:pt x="1295400" y="333375"/>
                </a:lnTo>
                <a:lnTo>
                  <a:pt x="540512" y="333375"/>
                </a:lnTo>
                <a:lnTo>
                  <a:pt x="540512" y="190500"/>
                </a:lnTo>
                <a:lnTo>
                  <a:pt x="504825" y="190500"/>
                </a:lnTo>
                <a:lnTo>
                  <a:pt x="647700" y="47625"/>
                </a:lnTo>
                <a:lnTo>
                  <a:pt x="1295400" y="47625"/>
                </a:lnTo>
                <a:lnTo>
                  <a:pt x="1295400" y="0"/>
                </a:lnTo>
                <a:close/>
              </a:path>
              <a:path w="1295400" h="381000">
                <a:moveTo>
                  <a:pt x="1295400" y="65481"/>
                </a:moveTo>
                <a:lnTo>
                  <a:pt x="736980" y="65481"/>
                </a:lnTo>
                <a:lnTo>
                  <a:pt x="736980" y="136918"/>
                </a:lnTo>
                <a:lnTo>
                  <a:pt x="790575" y="190500"/>
                </a:lnTo>
                <a:lnTo>
                  <a:pt x="754888" y="190500"/>
                </a:lnTo>
                <a:lnTo>
                  <a:pt x="754888" y="333375"/>
                </a:lnTo>
                <a:lnTo>
                  <a:pt x="1295400" y="333375"/>
                </a:lnTo>
                <a:lnTo>
                  <a:pt x="1295400" y="65481"/>
                </a:lnTo>
                <a:close/>
              </a:path>
              <a:path w="1295400" h="381000">
                <a:moveTo>
                  <a:pt x="1295400" y="47625"/>
                </a:moveTo>
                <a:lnTo>
                  <a:pt x="647700" y="47625"/>
                </a:lnTo>
                <a:lnTo>
                  <a:pt x="701294" y="101206"/>
                </a:lnTo>
                <a:lnTo>
                  <a:pt x="701294" y="65481"/>
                </a:lnTo>
                <a:lnTo>
                  <a:pt x="1295400" y="65481"/>
                </a:lnTo>
                <a:lnTo>
                  <a:pt x="12954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6" name="object 36"/>
          <p:cNvSpPr/>
          <p:nvPr/>
        </p:nvSpPr>
        <p:spPr>
          <a:xfrm>
            <a:off x="4807711" y="6313881"/>
            <a:ext cx="214629" cy="267970"/>
          </a:xfrm>
          <a:custGeom>
            <a:avLst/>
            <a:gdLst/>
            <a:ahLst/>
            <a:cxnLst/>
            <a:rect l="l" t="t" r="r" b="b"/>
            <a:pathLst>
              <a:path w="214629" h="267970">
                <a:moveTo>
                  <a:pt x="196468" y="0"/>
                </a:moveTo>
                <a:lnTo>
                  <a:pt x="160782" y="0"/>
                </a:lnTo>
                <a:lnTo>
                  <a:pt x="160782" y="35725"/>
                </a:lnTo>
                <a:lnTo>
                  <a:pt x="196468" y="71437"/>
                </a:lnTo>
                <a:lnTo>
                  <a:pt x="196468" y="0"/>
                </a:lnTo>
                <a:close/>
              </a:path>
              <a:path w="214629" h="267970">
                <a:moveTo>
                  <a:pt x="214375" y="125018"/>
                </a:moveTo>
                <a:lnTo>
                  <a:pt x="0" y="125018"/>
                </a:lnTo>
                <a:lnTo>
                  <a:pt x="0" y="267893"/>
                </a:lnTo>
                <a:lnTo>
                  <a:pt x="89280" y="267893"/>
                </a:lnTo>
                <a:lnTo>
                  <a:pt x="89280" y="196456"/>
                </a:lnTo>
                <a:lnTo>
                  <a:pt x="214375" y="196456"/>
                </a:lnTo>
                <a:lnTo>
                  <a:pt x="214375" y="125018"/>
                </a:lnTo>
                <a:close/>
              </a:path>
              <a:path w="214629" h="267970">
                <a:moveTo>
                  <a:pt x="214375" y="196456"/>
                </a:moveTo>
                <a:lnTo>
                  <a:pt x="125095" y="196456"/>
                </a:lnTo>
                <a:lnTo>
                  <a:pt x="125095" y="267893"/>
                </a:lnTo>
                <a:lnTo>
                  <a:pt x="214375" y="267893"/>
                </a:lnTo>
                <a:lnTo>
                  <a:pt x="214375" y="196456"/>
                </a:lnTo>
                <a:close/>
              </a:path>
            </a:pathLst>
          </a:custGeom>
          <a:solidFill>
            <a:srgbClr val="00007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7" name="object 37"/>
          <p:cNvSpPr/>
          <p:nvPr/>
        </p:nvSpPr>
        <p:spPr>
          <a:xfrm>
            <a:off x="47720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142875" y="0"/>
                </a:moveTo>
                <a:lnTo>
                  <a:pt x="0" y="142875"/>
                </a:lnTo>
                <a:lnTo>
                  <a:pt x="285750" y="142875"/>
                </a:lnTo>
                <a:lnTo>
                  <a:pt x="142875" y="0"/>
                </a:lnTo>
                <a:close/>
              </a:path>
              <a:path w="285750" h="285750">
                <a:moveTo>
                  <a:pt x="160782" y="214312"/>
                </a:moveTo>
                <a:lnTo>
                  <a:pt x="124967" y="214312"/>
                </a:lnTo>
                <a:lnTo>
                  <a:pt x="124967" y="285750"/>
                </a:lnTo>
                <a:lnTo>
                  <a:pt x="160782" y="285750"/>
                </a:lnTo>
                <a:lnTo>
                  <a:pt x="160782" y="214312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8" name="object 38"/>
          <p:cNvSpPr/>
          <p:nvPr/>
        </p:nvSpPr>
        <p:spPr>
          <a:xfrm>
            <a:off x="5788152" y="6321552"/>
            <a:ext cx="458571" cy="382371"/>
          </a:xfrm>
          <a:prstGeom prst="rect">
            <a:avLst/>
          </a:prstGeom>
          <a:blipFill>
            <a:blip r:embed="rId2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9" name="object 39"/>
          <p:cNvSpPr/>
          <p:nvPr/>
        </p:nvSpPr>
        <p:spPr>
          <a:xfrm>
            <a:off x="5846064" y="6406896"/>
            <a:ext cx="336638" cy="248297"/>
          </a:xfrm>
          <a:prstGeom prst="rect">
            <a:avLst/>
          </a:prstGeom>
          <a:blipFill>
            <a:blip r:embed="rId3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0" name="object 40"/>
          <p:cNvSpPr/>
          <p:nvPr/>
        </p:nvSpPr>
        <p:spPr>
          <a:xfrm>
            <a:off x="5715000" y="6248400"/>
            <a:ext cx="457200" cy="381000"/>
          </a:xfrm>
          <a:custGeom>
            <a:avLst/>
            <a:gdLst/>
            <a:ahLst/>
            <a:cxnLst/>
            <a:rect l="l" t="t" r="r" b="b"/>
            <a:pathLst>
              <a:path w="457200" h="381000">
                <a:moveTo>
                  <a:pt x="457200" y="0"/>
                </a:moveTo>
                <a:lnTo>
                  <a:pt x="0" y="0"/>
                </a:lnTo>
                <a:lnTo>
                  <a:pt x="0" y="381000"/>
                </a:lnTo>
                <a:lnTo>
                  <a:pt x="457200" y="381000"/>
                </a:lnTo>
                <a:lnTo>
                  <a:pt x="457200" y="333375"/>
                </a:lnTo>
                <a:lnTo>
                  <a:pt x="85725" y="333375"/>
                </a:lnTo>
                <a:lnTo>
                  <a:pt x="85725" y="47625"/>
                </a:lnTo>
                <a:lnTo>
                  <a:pt x="457200" y="47625"/>
                </a:lnTo>
                <a:lnTo>
                  <a:pt x="457200" y="0"/>
                </a:lnTo>
                <a:close/>
              </a:path>
              <a:path w="457200" h="381000">
                <a:moveTo>
                  <a:pt x="457200" y="47625"/>
                </a:moveTo>
                <a:lnTo>
                  <a:pt x="85725" y="47625"/>
                </a:lnTo>
                <a:lnTo>
                  <a:pt x="371475" y="190500"/>
                </a:lnTo>
                <a:lnTo>
                  <a:pt x="85725" y="333375"/>
                </a:lnTo>
                <a:lnTo>
                  <a:pt x="457200" y="333375"/>
                </a:lnTo>
                <a:lnTo>
                  <a:pt x="4572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1" name="object 41"/>
          <p:cNvSpPr/>
          <p:nvPr/>
        </p:nvSpPr>
        <p:spPr>
          <a:xfrm>
            <a:off x="58007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0" y="0"/>
                </a:moveTo>
                <a:lnTo>
                  <a:pt x="0" y="285750"/>
                </a:lnTo>
                <a:lnTo>
                  <a:pt x="285750" y="142875"/>
                </a:lnTo>
                <a:lnTo>
                  <a:pt x="0" y="0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2" name="object 42"/>
          <p:cNvSpPr/>
          <p:nvPr/>
        </p:nvSpPr>
        <p:spPr>
          <a:xfrm>
            <a:off x="3730752" y="6321552"/>
            <a:ext cx="458571" cy="382371"/>
          </a:xfrm>
          <a:prstGeom prst="rect">
            <a:avLst/>
          </a:prstGeom>
          <a:blipFill>
            <a:blip r:embed="rId3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3" name="object 43"/>
          <p:cNvSpPr/>
          <p:nvPr/>
        </p:nvSpPr>
        <p:spPr>
          <a:xfrm>
            <a:off x="3770376" y="6406896"/>
            <a:ext cx="373227" cy="248297"/>
          </a:xfrm>
          <a:prstGeom prst="rect">
            <a:avLst/>
          </a:prstGeom>
          <a:blipFill>
            <a:blip r:embed="rId3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4" name="object 44"/>
          <p:cNvSpPr/>
          <p:nvPr/>
        </p:nvSpPr>
        <p:spPr>
          <a:xfrm>
            <a:off x="3657600" y="6248400"/>
            <a:ext cx="457200" cy="381000"/>
          </a:xfrm>
          <a:custGeom>
            <a:avLst/>
            <a:gdLst/>
            <a:ahLst/>
            <a:cxnLst/>
            <a:rect l="l" t="t" r="r" b="b"/>
            <a:pathLst>
              <a:path w="457200" h="381000">
                <a:moveTo>
                  <a:pt x="457200" y="0"/>
                </a:moveTo>
                <a:lnTo>
                  <a:pt x="0" y="0"/>
                </a:lnTo>
                <a:lnTo>
                  <a:pt x="0" y="381000"/>
                </a:lnTo>
                <a:lnTo>
                  <a:pt x="457200" y="381000"/>
                </a:lnTo>
                <a:lnTo>
                  <a:pt x="457200" y="333375"/>
                </a:lnTo>
                <a:lnTo>
                  <a:pt x="371475" y="333375"/>
                </a:lnTo>
                <a:lnTo>
                  <a:pt x="85725" y="190500"/>
                </a:lnTo>
                <a:lnTo>
                  <a:pt x="371475" y="47625"/>
                </a:lnTo>
                <a:lnTo>
                  <a:pt x="457200" y="47625"/>
                </a:lnTo>
                <a:lnTo>
                  <a:pt x="457200" y="0"/>
                </a:lnTo>
                <a:close/>
              </a:path>
              <a:path w="457200" h="381000">
                <a:moveTo>
                  <a:pt x="457200" y="47625"/>
                </a:moveTo>
                <a:lnTo>
                  <a:pt x="371475" y="47625"/>
                </a:lnTo>
                <a:lnTo>
                  <a:pt x="371475" y="333375"/>
                </a:lnTo>
                <a:lnTo>
                  <a:pt x="457200" y="333375"/>
                </a:lnTo>
                <a:lnTo>
                  <a:pt x="4572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5" name="object 45"/>
          <p:cNvSpPr/>
          <p:nvPr/>
        </p:nvSpPr>
        <p:spPr>
          <a:xfrm>
            <a:off x="37433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285750" y="0"/>
                </a:moveTo>
                <a:lnTo>
                  <a:pt x="0" y="142875"/>
                </a:lnTo>
                <a:lnTo>
                  <a:pt x="285750" y="285750"/>
                </a:lnTo>
                <a:lnTo>
                  <a:pt x="285750" y="0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6" name="object 46"/>
          <p:cNvSpPr/>
          <p:nvPr/>
        </p:nvSpPr>
        <p:spPr>
          <a:xfrm>
            <a:off x="5943600" y="4419600"/>
            <a:ext cx="350520" cy="304800"/>
          </a:xfrm>
          <a:custGeom>
            <a:avLst/>
            <a:gdLst/>
            <a:ahLst/>
            <a:cxnLst/>
            <a:rect l="l" t="t" r="r" b="b"/>
            <a:pathLst>
              <a:path w="350520" h="304800">
                <a:moveTo>
                  <a:pt x="0" y="304800"/>
                </a:moveTo>
                <a:lnTo>
                  <a:pt x="350520" y="304800"/>
                </a:lnTo>
                <a:lnTo>
                  <a:pt x="350520" y="0"/>
                </a:lnTo>
                <a:lnTo>
                  <a:pt x="0" y="0"/>
                </a:lnTo>
                <a:lnTo>
                  <a:pt x="0" y="30480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7" name="object 47"/>
          <p:cNvSpPr/>
          <p:nvPr/>
        </p:nvSpPr>
        <p:spPr>
          <a:xfrm>
            <a:off x="5105400" y="4419600"/>
            <a:ext cx="378460" cy="304800"/>
          </a:xfrm>
          <a:custGeom>
            <a:avLst/>
            <a:gdLst/>
            <a:ahLst/>
            <a:cxnLst/>
            <a:rect l="l" t="t" r="r" b="b"/>
            <a:pathLst>
              <a:path w="378460" h="304800">
                <a:moveTo>
                  <a:pt x="0" y="304800"/>
                </a:moveTo>
                <a:lnTo>
                  <a:pt x="377951" y="304800"/>
                </a:lnTo>
                <a:lnTo>
                  <a:pt x="377951" y="0"/>
                </a:lnTo>
                <a:lnTo>
                  <a:pt x="0" y="0"/>
                </a:lnTo>
                <a:lnTo>
                  <a:pt x="0" y="30480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8" name="object 48"/>
          <p:cNvSpPr txBox="1"/>
          <p:nvPr/>
        </p:nvSpPr>
        <p:spPr>
          <a:xfrm>
            <a:off x="5056378" y="4262754"/>
            <a:ext cx="3736340" cy="52451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471170">
              <a:lnSpc>
                <a:spcPts val="1720"/>
              </a:lnSpc>
              <a:spcBef>
                <a:spcPts val="105"/>
              </a:spcBef>
            </a:pPr>
            <a:r>
              <a:rPr dirty="0" sz="1600">
                <a:solidFill>
                  <a:srgbClr val="FFFFFF"/>
                </a:solidFill>
                <a:latin typeface="Arial"/>
                <a:cs typeface="Arial"/>
              </a:rPr>
              <a:t>.         </a:t>
            </a:r>
            <a:r>
              <a:rPr dirty="0" sz="1600" spc="-135">
                <a:solidFill>
                  <a:srgbClr val="FFFFFF"/>
                </a:solidFill>
                <a:latin typeface="Arial"/>
                <a:cs typeface="Arial"/>
              </a:rPr>
              <a:t>لا  </a:t>
            </a:r>
            <a:r>
              <a:rPr dirty="0" sz="1600">
                <a:solidFill>
                  <a:srgbClr val="FFFFFF"/>
                </a:solidFill>
                <a:latin typeface="Arial"/>
                <a:cs typeface="Arial"/>
              </a:rPr>
              <a:t>و         </a:t>
            </a:r>
            <a:r>
              <a:rPr dirty="0" sz="1600" spc="-475">
                <a:solidFill>
                  <a:srgbClr val="FFFFFF"/>
                </a:solidFill>
                <a:latin typeface="Arial"/>
                <a:cs typeface="Arial"/>
              </a:rPr>
              <a:t>لبقي</a:t>
            </a:r>
            <a:r>
              <a:rPr dirty="0" sz="1600" spc="-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600" spc="-135">
                <a:solidFill>
                  <a:srgbClr val="FFFFFF"/>
                </a:solidFill>
                <a:latin typeface="Arial"/>
                <a:cs typeface="Arial"/>
              </a:rPr>
              <a:t>لا </a:t>
            </a:r>
            <a:r>
              <a:rPr dirty="0" sz="1600" spc="-280">
                <a:solidFill>
                  <a:srgbClr val="FFFFFF"/>
                </a:solidFill>
                <a:latin typeface="Arial"/>
                <a:cs typeface="Arial"/>
              </a:rPr>
              <a:t>تافصلا   </a:t>
            </a:r>
            <a:r>
              <a:rPr dirty="0" sz="1600" spc="40">
                <a:solidFill>
                  <a:srgbClr val="FFFFFF"/>
                </a:solidFill>
                <a:latin typeface="Arial"/>
                <a:cs typeface="Arial"/>
              </a:rPr>
              <a:t>نم </a:t>
            </a:r>
            <a:r>
              <a:rPr dirty="0" sz="1600" spc="-195">
                <a:solidFill>
                  <a:srgbClr val="FFFFFF"/>
                </a:solidFill>
                <a:latin typeface="Arial"/>
                <a:cs typeface="Arial"/>
              </a:rPr>
              <a:t>عونلا</a:t>
            </a:r>
            <a:r>
              <a:rPr dirty="0" sz="1600" spc="-10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600" spc="90">
                <a:solidFill>
                  <a:srgbClr val="FFFFFF"/>
                </a:solidFill>
                <a:latin typeface="Arial"/>
                <a:cs typeface="Arial"/>
              </a:rPr>
              <a:t>اذه</a:t>
            </a:r>
            <a:endParaRPr sz="1600">
              <a:latin typeface="Arial"/>
              <a:cs typeface="Arial"/>
            </a:endParaRPr>
          </a:p>
          <a:p>
            <a:pPr marL="50800">
              <a:lnSpc>
                <a:spcPts val="2200"/>
              </a:lnSpc>
            </a:pPr>
            <a:r>
              <a:rPr dirty="0" baseline="11111" sz="3000" spc="75">
                <a:solidFill>
                  <a:srgbClr val="CC3300"/>
                </a:solidFill>
                <a:latin typeface="Calibri"/>
                <a:cs typeface="Calibri"/>
              </a:rPr>
              <a:t>est </a:t>
            </a:r>
            <a:r>
              <a:rPr dirty="0" sz="1600" spc="-245">
                <a:solidFill>
                  <a:srgbClr val="FFFFFF"/>
                </a:solidFill>
                <a:latin typeface="Arial"/>
                <a:cs typeface="Arial"/>
              </a:rPr>
              <a:t>ملك  </a:t>
            </a:r>
            <a:r>
              <a:rPr dirty="0" sz="1600" spc="20">
                <a:solidFill>
                  <a:srgbClr val="FFFFFF"/>
                </a:solidFill>
                <a:latin typeface="Arial"/>
                <a:cs typeface="Arial"/>
              </a:rPr>
              <a:t>تا </a:t>
            </a:r>
            <a:r>
              <a:rPr dirty="0" baseline="11111" sz="3000" spc="52">
                <a:solidFill>
                  <a:srgbClr val="CC3300"/>
                </a:solidFill>
                <a:latin typeface="Calibri"/>
                <a:cs typeface="Calibri"/>
              </a:rPr>
              <a:t>er </a:t>
            </a:r>
            <a:r>
              <a:rPr dirty="0" sz="1600" spc="90">
                <a:solidFill>
                  <a:srgbClr val="FFFFFF"/>
                </a:solidFill>
                <a:latin typeface="Arial"/>
                <a:cs typeface="Arial"/>
              </a:rPr>
              <a:t>هذه </a:t>
            </a:r>
            <a:r>
              <a:rPr dirty="0" sz="1600" spc="-490">
                <a:solidFill>
                  <a:srgbClr val="FFFFFF"/>
                </a:solidFill>
                <a:latin typeface="Arial"/>
                <a:cs typeface="Arial"/>
              </a:rPr>
              <a:t>قبست</a:t>
            </a:r>
            <a:r>
              <a:rPr dirty="0" sz="160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600" spc="-480">
                <a:solidFill>
                  <a:srgbClr val="FFFFFF"/>
                </a:solidFill>
                <a:latin typeface="Arial"/>
                <a:cs typeface="Arial"/>
              </a:rPr>
              <a:t>نيئيش</a:t>
            </a:r>
            <a:r>
              <a:rPr dirty="0" sz="1600" spc="1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600" spc="-465">
                <a:solidFill>
                  <a:srgbClr val="FFFFFF"/>
                </a:solidFill>
                <a:latin typeface="Arial"/>
                <a:cs typeface="Arial"/>
              </a:rPr>
              <a:t>نيب</a:t>
            </a:r>
            <a:r>
              <a:rPr dirty="0" sz="1600" spc="-2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600" spc="-150">
                <a:solidFill>
                  <a:srgbClr val="FFFFFF"/>
                </a:solidFill>
                <a:latin typeface="Arial"/>
                <a:cs typeface="Arial"/>
              </a:rPr>
              <a:t>ةنراقملا </a:t>
            </a:r>
            <a:r>
              <a:rPr dirty="0" sz="1600" spc="-90">
                <a:solidFill>
                  <a:srgbClr val="FFFFFF"/>
                </a:solidFill>
                <a:latin typeface="Arial"/>
                <a:cs typeface="Arial"/>
              </a:rPr>
              <a:t>ةلاح</a:t>
            </a:r>
            <a:r>
              <a:rPr dirty="0" sz="1600" spc="9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600" spc="-590">
                <a:solidFill>
                  <a:srgbClr val="FFFFFF"/>
                </a:solidFill>
                <a:latin typeface="Arial"/>
                <a:cs typeface="Arial"/>
              </a:rPr>
              <a:t>يفف</a:t>
            </a:r>
            <a:endParaRPr sz="1600">
              <a:latin typeface="Arial"/>
              <a:cs typeface="Arial"/>
            </a:endParaRPr>
          </a:p>
        </p:txBody>
      </p:sp>
      <p:sp>
        <p:nvSpPr>
          <p:cNvPr id="49" name="object 49"/>
          <p:cNvSpPr/>
          <p:nvPr/>
        </p:nvSpPr>
        <p:spPr>
          <a:xfrm>
            <a:off x="4572000" y="3414648"/>
            <a:ext cx="0" cy="942975"/>
          </a:xfrm>
          <a:custGeom>
            <a:avLst/>
            <a:gdLst/>
            <a:ahLst/>
            <a:cxnLst/>
            <a:rect l="l" t="t" r="r" b="b"/>
            <a:pathLst>
              <a:path w="0" h="942975">
                <a:moveTo>
                  <a:pt x="0" y="0"/>
                </a:moveTo>
                <a:lnTo>
                  <a:pt x="0" y="942975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0" name="object 50"/>
          <p:cNvSpPr/>
          <p:nvPr/>
        </p:nvSpPr>
        <p:spPr>
          <a:xfrm>
            <a:off x="2195576" y="3733800"/>
            <a:ext cx="4676775" cy="0"/>
          </a:xfrm>
          <a:custGeom>
            <a:avLst/>
            <a:gdLst/>
            <a:ahLst/>
            <a:cxnLst/>
            <a:rect l="l" t="t" r="r" b="b"/>
            <a:pathLst>
              <a:path w="4676775" h="0">
                <a:moveTo>
                  <a:pt x="0" y="0"/>
                </a:moveTo>
                <a:lnTo>
                  <a:pt x="4676648" y="0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1" name="object 51"/>
          <p:cNvSpPr/>
          <p:nvPr/>
        </p:nvSpPr>
        <p:spPr>
          <a:xfrm>
            <a:off x="2195576" y="4038600"/>
            <a:ext cx="4676775" cy="0"/>
          </a:xfrm>
          <a:custGeom>
            <a:avLst/>
            <a:gdLst/>
            <a:ahLst/>
            <a:cxnLst/>
            <a:rect l="l" t="t" r="r" b="b"/>
            <a:pathLst>
              <a:path w="4676775" h="0">
                <a:moveTo>
                  <a:pt x="0" y="0"/>
                </a:moveTo>
                <a:lnTo>
                  <a:pt x="4676648" y="0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2" name="object 52"/>
          <p:cNvSpPr/>
          <p:nvPr/>
        </p:nvSpPr>
        <p:spPr>
          <a:xfrm>
            <a:off x="2209800" y="3414648"/>
            <a:ext cx="0" cy="942975"/>
          </a:xfrm>
          <a:custGeom>
            <a:avLst/>
            <a:gdLst/>
            <a:ahLst/>
            <a:cxnLst/>
            <a:rect l="l" t="t" r="r" b="b"/>
            <a:pathLst>
              <a:path w="0" h="942975">
                <a:moveTo>
                  <a:pt x="0" y="0"/>
                </a:moveTo>
                <a:lnTo>
                  <a:pt x="0" y="942975"/>
                </a:lnTo>
              </a:path>
            </a:pathLst>
          </a:custGeom>
          <a:ln w="285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3" name="object 53"/>
          <p:cNvSpPr/>
          <p:nvPr/>
        </p:nvSpPr>
        <p:spPr>
          <a:xfrm>
            <a:off x="6858000" y="3414648"/>
            <a:ext cx="0" cy="942975"/>
          </a:xfrm>
          <a:custGeom>
            <a:avLst/>
            <a:gdLst/>
            <a:ahLst/>
            <a:cxnLst/>
            <a:rect l="l" t="t" r="r" b="b"/>
            <a:pathLst>
              <a:path w="0" h="942975">
                <a:moveTo>
                  <a:pt x="0" y="0"/>
                </a:moveTo>
                <a:lnTo>
                  <a:pt x="0" y="942975"/>
                </a:lnTo>
              </a:path>
            </a:pathLst>
          </a:custGeom>
          <a:ln w="285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4" name="object 54"/>
          <p:cNvSpPr/>
          <p:nvPr/>
        </p:nvSpPr>
        <p:spPr>
          <a:xfrm>
            <a:off x="2195576" y="3429000"/>
            <a:ext cx="4676775" cy="0"/>
          </a:xfrm>
          <a:custGeom>
            <a:avLst/>
            <a:gdLst/>
            <a:ahLst/>
            <a:cxnLst/>
            <a:rect l="l" t="t" r="r" b="b"/>
            <a:pathLst>
              <a:path w="4676775" h="0">
                <a:moveTo>
                  <a:pt x="0" y="0"/>
                </a:moveTo>
                <a:lnTo>
                  <a:pt x="4676648" y="0"/>
                </a:lnTo>
              </a:path>
            </a:pathLst>
          </a:custGeom>
          <a:ln w="285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5" name="object 55"/>
          <p:cNvSpPr/>
          <p:nvPr/>
        </p:nvSpPr>
        <p:spPr>
          <a:xfrm>
            <a:off x="2195576" y="4343400"/>
            <a:ext cx="4676775" cy="0"/>
          </a:xfrm>
          <a:custGeom>
            <a:avLst/>
            <a:gdLst/>
            <a:ahLst/>
            <a:cxnLst/>
            <a:rect l="l" t="t" r="r" b="b"/>
            <a:pathLst>
              <a:path w="4676775" h="0">
                <a:moveTo>
                  <a:pt x="0" y="0"/>
                </a:moveTo>
                <a:lnTo>
                  <a:pt x="4676648" y="0"/>
                </a:lnTo>
              </a:path>
            </a:pathLst>
          </a:custGeom>
          <a:ln w="285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6" name="object 56"/>
          <p:cNvSpPr/>
          <p:nvPr/>
        </p:nvSpPr>
        <p:spPr>
          <a:xfrm>
            <a:off x="2221992" y="3429025"/>
            <a:ext cx="610958" cy="269595"/>
          </a:xfrm>
          <a:prstGeom prst="rect">
            <a:avLst/>
          </a:prstGeom>
          <a:blipFill>
            <a:blip r:embed="rId3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7" name="object 57"/>
          <p:cNvSpPr/>
          <p:nvPr/>
        </p:nvSpPr>
        <p:spPr>
          <a:xfrm>
            <a:off x="2663951" y="3432073"/>
            <a:ext cx="952284" cy="269595"/>
          </a:xfrm>
          <a:prstGeom prst="rect">
            <a:avLst/>
          </a:prstGeom>
          <a:blipFill>
            <a:blip r:embed="rId3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8" name="object 58"/>
          <p:cNvSpPr/>
          <p:nvPr/>
        </p:nvSpPr>
        <p:spPr>
          <a:xfrm>
            <a:off x="4584191" y="3429025"/>
            <a:ext cx="540804" cy="269595"/>
          </a:xfrm>
          <a:prstGeom prst="rect">
            <a:avLst/>
          </a:prstGeom>
          <a:blipFill>
            <a:blip r:embed="rId3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9" name="object 59"/>
          <p:cNvSpPr/>
          <p:nvPr/>
        </p:nvSpPr>
        <p:spPr>
          <a:xfrm>
            <a:off x="4956047" y="3432073"/>
            <a:ext cx="854760" cy="269595"/>
          </a:xfrm>
          <a:prstGeom prst="rect">
            <a:avLst/>
          </a:prstGeom>
          <a:blipFill>
            <a:blip r:embed="rId3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0" name="object 60"/>
          <p:cNvSpPr/>
          <p:nvPr/>
        </p:nvSpPr>
        <p:spPr>
          <a:xfrm>
            <a:off x="2221992" y="3733825"/>
            <a:ext cx="702360" cy="269595"/>
          </a:xfrm>
          <a:prstGeom prst="rect">
            <a:avLst/>
          </a:prstGeom>
          <a:blipFill>
            <a:blip r:embed="rId3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1" name="object 61"/>
          <p:cNvSpPr/>
          <p:nvPr/>
        </p:nvSpPr>
        <p:spPr>
          <a:xfrm>
            <a:off x="2755392" y="3736873"/>
            <a:ext cx="879170" cy="269595"/>
          </a:xfrm>
          <a:prstGeom prst="rect">
            <a:avLst/>
          </a:prstGeom>
          <a:blipFill>
            <a:blip r:embed="rId3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2" name="object 62"/>
          <p:cNvSpPr/>
          <p:nvPr/>
        </p:nvSpPr>
        <p:spPr>
          <a:xfrm>
            <a:off x="4584191" y="3733825"/>
            <a:ext cx="522516" cy="269595"/>
          </a:xfrm>
          <a:prstGeom prst="rect">
            <a:avLst/>
          </a:prstGeom>
          <a:blipFill>
            <a:blip r:embed="rId3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3" name="object 63"/>
          <p:cNvSpPr/>
          <p:nvPr/>
        </p:nvSpPr>
        <p:spPr>
          <a:xfrm>
            <a:off x="4937759" y="3736873"/>
            <a:ext cx="879170" cy="269595"/>
          </a:xfrm>
          <a:prstGeom prst="rect">
            <a:avLst/>
          </a:prstGeom>
          <a:blipFill>
            <a:blip r:embed="rId4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4" name="object 64"/>
          <p:cNvSpPr/>
          <p:nvPr/>
        </p:nvSpPr>
        <p:spPr>
          <a:xfrm>
            <a:off x="2221992" y="4038625"/>
            <a:ext cx="681037" cy="269595"/>
          </a:xfrm>
          <a:prstGeom prst="rect">
            <a:avLst/>
          </a:prstGeom>
          <a:blipFill>
            <a:blip r:embed="rId4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5" name="object 65"/>
          <p:cNvSpPr/>
          <p:nvPr/>
        </p:nvSpPr>
        <p:spPr>
          <a:xfrm>
            <a:off x="2734055" y="4041673"/>
            <a:ext cx="854760" cy="269595"/>
          </a:xfrm>
          <a:prstGeom prst="rect">
            <a:avLst/>
          </a:prstGeom>
          <a:blipFill>
            <a:blip r:embed="rId4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6" name="object 66"/>
          <p:cNvSpPr/>
          <p:nvPr/>
        </p:nvSpPr>
        <p:spPr>
          <a:xfrm>
            <a:off x="4584191" y="4038625"/>
            <a:ext cx="482904" cy="269595"/>
          </a:xfrm>
          <a:prstGeom prst="rect">
            <a:avLst/>
          </a:prstGeom>
          <a:blipFill>
            <a:blip r:embed="rId4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7" name="object 67"/>
          <p:cNvSpPr/>
          <p:nvPr/>
        </p:nvSpPr>
        <p:spPr>
          <a:xfrm>
            <a:off x="4898135" y="4041673"/>
            <a:ext cx="885228" cy="269595"/>
          </a:xfrm>
          <a:prstGeom prst="rect">
            <a:avLst/>
          </a:prstGeom>
          <a:blipFill>
            <a:blip r:embed="rId4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graphicFrame>
        <p:nvGraphicFramePr>
          <p:cNvPr id="68" name="object 68"/>
          <p:cNvGraphicFramePr>
            <a:graphicFrameLocks noGrp="1"/>
          </p:cNvGraphicFramePr>
          <p:nvPr/>
        </p:nvGraphicFramePr>
        <p:xfrm>
          <a:off x="2094992" y="3429025"/>
          <a:ext cx="3849370" cy="88265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014220"/>
                <a:gridCol w="1834514"/>
              </a:tblGrid>
              <a:tr h="288721">
                <a:tc>
                  <a:txBody>
                    <a:bodyPr/>
                    <a:lstStyle/>
                    <a:p>
                      <a:pPr marL="207010">
                        <a:lnSpc>
                          <a:spcPct val="100000"/>
                        </a:lnSpc>
                        <a:spcBef>
                          <a:spcPts val="359"/>
                        </a:spcBef>
                        <a:tabLst>
                          <a:tab pos="1242060" algn="l"/>
                        </a:tabLst>
                      </a:pPr>
                      <a:r>
                        <a:rPr dirty="0" sz="900" spc="20">
                          <a:solidFill>
                            <a:srgbClr val="FFFF00"/>
                          </a:solidFill>
                          <a:latin typeface="Calibri"/>
                          <a:cs typeface="Calibri"/>
                        </a:rPr>
                        <a:t>beautiful	</a:t>
                      </a:r>
                      <a:r>
                        <a:rPr dirty="0" sz="900" spc="-8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ليمج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B="0" marT="45719"/>
                </a:tc>
                <a:tc>
                  <a:txBody>
                    <a:bodyPr/>
                    <a:lstStyle/>
                    <a:p>
                      <a:pPr algn="r" marR="210185">
                        <a:lnSpc>
                          <a:spcPct val="100000"/>
                        </a:lnSpc>
                        <a:spcBef>
                          <a:spcPts val="359"/>
                        </a:spcBef>
                        <a:tabLst>
                          <a:tab pos="836930" algn="l"/>
                        </a:tabLst>
                      </a:pPr>
                      <a:r>
                        <a:rPr dirty="0" sz="900">
                          <a:solidFill>
                            <a:srgbClr val="FFFF00"/>
                          </a:solidFill>
                          <a:latin typeface="Calibri"/>
                          <a:cs typeface="Calibri"/>
                        </a:rPr>
                        <a:t>di</a:t>
                      </a:r>
                      <a:r>
                        <a:rPr dirty="0" sz="900" spc="-5">
                          <a:solidFill>
                            <a:srgbClr val="FFFF00"/>
                          </a:solidFill>
                          <a:latin typeface="Calibri"/>
                          <a:cs typeface="Calibri"/>
                        </a:rPr>
                        <a:t>ff</a:t>
                      </a:r>
                      <a:r>
                        <a:rPr dirty="0" sz="900" spc="5">
                          <a:solidFill>
                            <a:srgbClr val="FFFF00"/>
                          </a:solidFill>
                          <a:latin typeface="Calibri"/>
                          <a:cs typeface="Calibri"/>
                        </a:rPr>
                        <a:t>i</a:t>
                      </a:r>
                      <a:r>
                        <a:rPr dirty="0" sz="900" spc="5">
                          <a:solidFill>
                            <a:srgbClr val="FFFF00"/>
                          </a:solidFill>
                          <a:latin typeface="Calibri"/>
                          <a:cs typeface="Calibri"/>
                        </a:rPr>
                        <a:t>c</a:t>
                      </a:r>
                      <a:r>
                        <a:rPr dirty="0" sz="900" spc="-10">
                          <a:solidFill>
                            <a:srgbClr val="FFFF00"/>
                          </a:solidFill>
                          <a:latin typeface="Calibri"/>
                          <a:cs typeface="Calibri"/>
                        </a:rPr>
                        <a:t>u</a:t>
                      </a:r>
                      <a:r>
                        <a:rPr dirty="0" sz="900" spc="5">
                          <a:solidFill>
                            <a:srgbClr val="FFFF00"/>
                          </a:solidFill>
                          <a:latin typeface="Calibri"/>
                          <a:cs typeface="Calibri"/>
                        </a:rPr>
                        <a:t>l</a:t>
                      </a:r>
                      <a:r>
                        <a:rPr dirty="0" sz="900">
                          <a:solidFill>
                            <a:srgbClr val="FFFF00"/>
                          </a:solidFill>
                          <a:latin typeface="Calibri"/>
                          <a:cs typeface="Calibri"/>
                        </a:rPr>
                        <a:t>t</a:t>
                      </a:r>
                      <a:r>
                        <a:rPr dirty="0" sz="900">
                          <a:solidFill>
                            <a:srgbClr val="FFFF00"/>
                          </a:solidFill>
                          <a:latin typeface="Calibri"/>
                          <a:cs typeface="Calibri"/>
                        </a:rPr>
                        <a:t>	</a:t>
                      </a:r>
                      <a:r>
                        <a:rPr dirty="0" sz="900" spc="-3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ب</a:t>
                      </a:r>
                      <a:r>
                        <a:rPr dirty="0" sz="90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عص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B="0" marT="45719"/>
                </a:tc>
              </a:tr>
              <a:tr h="304800">
                <a:tc>
                  <a:txBody>
                    <a:bodyPr/>
                    <a:lstStyle/>
                    <a:p>
                      <a:pPr marL="207010">
                        <a:lnSpc>
                          <a:spcPct val="100000"/>
                        </a:lnSpc>
                        <a:spcBef>
                          <a:spcPts val="484"/>
                        </a:spcBef>
                        <a:tabLst>
                          <a:tab pos="1269365" algn="l"/>
                        </a:tabLst>
                      </a:pPr>
                      <a:r>
                        <a:rPr dirty="0" sz="900" spc="35">
                          <a:solidFill>
                            <a:srgbClr val="FFFF00"/>
                          </a:solidFill>
                          <a:latin typeface="Calibri"/>
                          <a:cs typeface="Calibri"/>
                        </a:rPr>
                        <a:t>dangerous	</a:t>
                      </a:r>
                      <a:r>
                        <a:rPr dirty="0" sz="900" spc="-1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رطخ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B="0" marT="61594"/>
                </a:tc>
                <a:tc>
                  <a:txBody>
                    <a:bodyPr/>
                    <a:lstStyle/>
                    <a:p>
                      <a:pPr algn="r" marR="205104">
                        <a:lnSpc>
                          <a:spcPct val="100000"/>
                        </a:lnSpc>
                        <a:spcBef>
                          <a:spcPts val="484"/>
                        </a:spcBef>
                        <a:tabLst>
                          <a:tab pos="818515" algn="l"/>
                        </a:tabLst>
                      </a:pPr>
                      <a:r>
                        <a:rPr dirty="0" sz="900" spc="10">
                          <a:solidFill>
                            <a:srgbClr val="FFFF00"/>
                          </a:solidFill>
                          <a:latin typeface="Calibri"/>
                          <a:cs typeface="Calibri"/>
                        </a:rPr>
                        <a:t>c</a:t>
                      </a:r>
                      <a:r>
                        <a:rPr dirty="0" sz="900" spc="5">
                          <a:solidFill>
                            <a:srgbClr val="FFFF00"/>
                          </a:solidFill>
                          <a:latin typeface="Calibri"/>
                          <a:cs typeface="Calibri"/>
                        </a:rPr>
                        <a:t>o</a:t>
                      </a:r>
                      <a:r>
                        <a:rPr dirty="0" sz="900" spc="5">
                          <a:solidFill>
                            <a:srgbClr val="FFFF00"/>
                          </a:solidFill>
                          <a:latin typeface="Calibri"/>
                          <a:cs typeface="Calibri"/>
                        </a:rPr>
                        <a:t>rr</a:t>
                      </a:r>
                      <a:r>
                        <a:rPr dirty="0" sz="900" spc="-5">
                          <a:solidFill>
                            <a:srgbClr val="FFFF00"/>
                          </a:solidFill>
                          <a:latin typeface="Calibri"/>
                          <a:cs typeface="Calibri"/>
                        </a:rPr>
                        <a:t>e</a:t>
                      </a:r>
                      <a:r>
                        <a:rPr dirty="0" sz="900" spc="10">
                          <a:solidFill>
                            <a:srgbClr val="FFFF00"/>
                          </a:solidFill>
                          <a:latin typeface="Calibri"/>
                          <a:cs typeface="Calibri"/>
                        </a:rPr>
                        <a:t>c</a:t>
                      </a:r>
                      <a:r>
                        <a:rPr dirty="0" sz="900">
                          <a:solidFill>
                            <a:srgbClr val="FFFF00"/>
                          </a:solidFill>
                          <a:latin typeface="Calibri"/>
                          <a:cs typeface="Calibri"/>
                        </a:rPr>
                        <a:t>t</a:t>
                      </a:r>
                      <a:r>
                        <a:rPr dirty="0" sz="900">
                          <a:solidFill>
                            <a:srgbClr val="FFFF00"/>
                          </a:solidFill>
                          <a:latin typeface="Calibri"/>
                          <a:cs typeface="Calibri"/>
                        </a:rPr>
                        <a:t>	</a:t>
                      </a:r>
                      <a:r>
                        <a:rPr dirty="0" sz="90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ح</a:t>
                      </a:r>
                      <a:r>
                        <a:rPr dirty="0" sz="900" spc="-1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ي</a:t>
                      </a:r>
                      <a:r>
                        <a:rPr dirty="0" sz="900" spc="-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ح</a:t>
                      </a:r>
                      <a:r>
                        <a:rPr dirty="0" sz="90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ص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B="0" marT="61594"/>
                </a:tc>
              </a:tr>
              <a:tr h="288721">
                <a:tc>
                  <a:txBody>
                    <a:bodyPr/>
                    <a:lstStyle/>
                    <a:p>
                      <a:pPr marL="207010">
                        <a:lnSpc>
                          <a:spcPct val="100000"/>
                        </a:lnSpc>
                        <a:spcBef>
                          <a:spcPts val="484"/>
                        </a:spcBef>
                        <a:tabLst>
                          <a:tab pos="1281430" algn="l"/>
                        </a:tabLst>
                      </a:pPr>
                      <a:r>
                        <a:rPr dirty="0" sz="900" spc="35">
                          <a:solidFill>
                            <a:srgbClr val="FFFF00"/>
                          </a:solidFill>
                          <a:latin typeface="Calibri"/>
                          <a:cs typeface="Calibri"/>
                        </a:rPr>
                        <a:t>Important	</a:t>
                      </a:r>
                      <a:r>
                        <a:rPr dirty="0" sz="900" spc="4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مهم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B="0" marT="61594"/>
                </a:tc>
                <a:tc>
                  <a:txBody>
                    <a:bodyPr/>
                    <a:lstStyle/>
                    <a:p>
                      <a:pPr algn="r" marR="238125">
                        <a:lnSpc>
                          <a:spcPct val="100000"/>
                        </a:lnSpc>
                        <a:spcBef>
                          <a:spcPts val="484"/>
                        </a:spcBef>
                      </a:pPr>
                      <a:r>
                        <a:rPr dirty="0" sz="900" spc="25">
                          <a:solidFill>
                            <a:srgbClr val="FFFF00"/>
                          </a:solidFill>
                          <a:latin typeface="Calibri"/>
                          <a:cs typeface="Calibri"/>
                        </a:rPr>
                        <a:t>Fluent</a:t>
                      </a:r>
                      <a:r>
                        <a:rPr dirty="0" sz="900" spc="215">
                          <a:solidFill>
                            <a:srgbClr val="FFFF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900" spc="-27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حيصف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B="0" marT="61594"/>
                </a:tc>
              </a:tr>
            </a:tbl>
          </a:graphicData>
        </a:graphic>
      </p:graphicFrame>
      <p:sp>
        <p:nvSpPr>
          <p:cNvPr id="69" name="object 69"/>
          <p:cNvSpPr/>
          <p:nvPr/>
        </p:nvSpPr>
        <p:spPr>
          <a:xfrm>
            <a:off x="1517903" y="2127529"/>
            <a:ext cx="6868541" cy="543915"/>
          </a:xfrm>
          <a:prstGeom prst="rect">
            <a:avLst/>
          </a:prstGeom>
          <a:blipFill>
            <a:blip r:embed="rId4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0" name="object 70"/>
          <p:cNvSpPr/>
          <p:nvPr/>
        </p:nvSpPr>
        <p:spPr>
          <a:xfrm>
            <a:off x="1856232" y="2185441"/>
            <a:ext cx="5993765" cy="486003"/>
          </a:xfrm>
          <a:prstGeom prst="rect">
            <a:avLst/>
          </a:prstGeom>
          <a:blipFill>
            <a:blip r:embed="rId4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1" name="object 71"/>
          <p:cNvSpPr/>
          <p:nvPr/>
        </p:nvSpPr>
        <p:spPr>
          <a:xfrm>
            <a:off x="1449324" y="2058923"/>
            <a:ext cx="6858000" cy="533400"/>
          </a:xfrm>
          <a:custGeom>
            <a:avLst/>
            <a:gdLst/>
            <a:ahLst/>
            <a:cxnLst/>
            <a:rect l="l" t="t" r="r" b="b"/>
            <a:pathLst>
              <a:path w="6858000" h="533400">
                <a:moveTo>
                  <a:pt x="6769100" y="0"/>
                </a:moveTo>
                <a:lnTo>
                  <a:pt x="88900" y="0"/>
                </a:lnTo>
                <a:lnTo>
                  <a:pt x="54274" y="6979"/>
                </a:lnTo>
                <a:lnTo>
                  <a:pt x="26019" y="26019"/>
                </a:lnTo>
                <a:lnTo>
                  <a:pt x="6979" y="54274"/>
                </a:lnTo>
                <a:lnTo>
                  <a:pt x="0" y="88900"/>
                </a:lnTo>
                <a:lnTo>
                  <a:pt x="0" y="444500"/>
                </a:lnTo>
                <a:lnTo>
                  <a:pt x="6979" y="479125"/>
                </a:lnTo>
                <a:lnTo>
                  <a:pt x="26019" y="507380"/>
                </a:lnTo>
                <a:lnTo>
                  <a:pt x="54274" y="526420"/>
                </a:lnTo>
                <a:lnTo>
                  <a:pt x="88900" y="533400"/>
                </a:lnTo>
                <a:lnTo>
                  <a:pt x="6769100" y="533400"/>
                </a:lnTo>
                <a:lnTo>
                  <a:pt x="6803725" y="526420"/>
                </a:lnTo>
                <a:lnTo>
                  <a:pt x="6831980" y="507380"/>
                </a:lnTo>
                <a:lnTo>
                  <a:pt x="6851020" y="479125"/>
                </a:lnTo>
                <a:lnTo>
                  <a:pt x="6858000" y="444500"/>
                </a:lnTo>
                <a:lnTo>
                  <a:pt x="6858000" y="88900"/>
                </a:lnTo>
                <a:lnTo>
                  <a:pt x="6851020" y="54274"/>
                </a:lnTo>
                <a:lnTo>
                  <a:pt x="6831980" y="26019"/>
                </a:lnTo>
                <a:lnTo>
                  <a:pt x="6803725" y="6979"/>
                </a:lnTo>
                <a:lnTo>
                  <a:pt x="6769100" y="0"/>
                </a:lnTo>
                <a:close/>
              </a:path>
            </a:pathLst>
          </a:custGeom>
          <a:solidFill>
            <a:srgbClr val="66CC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2" name="object 72"/>
          <p:cNvSpPr/>
          <p:nvPr/>
        </p:nvSpPr>
        <p:spPr>
          <a:xfrm>
            <a:off x="1449324" y="2058923"/>
            <a:ext cx="6858000" cy="533400"/>
          </a:xfrm>
          <a:custGeom>
            <a:avLst/>
            <a:gdLst/>
            <a:ahLst/>
            <a:cxnLst/>
            <a:rect l="l" t="t" r="r" b="b"/>
            <a:pathLst>
              <a:path w="6858000" h="533400">
                <a:moveTo>
                  <a:pt x="0" y="88900"/>
                </a:moveTo>
                <a:lnTo>
                  <a:pt x="6979" y="54274"/>
                </a:lnTo>
                <a:lnTo>
                  <a:pt x="26019" y="26019"/>
                </a:lnTo>
                <a:lnTo>
                  <a:pt x="54274" y="6979"/>
                </a:lnTo>
                <a:lnTo>
                  <a:pt x="88900" y="0"/>
                </a:lnTo>
                <a:lnTo>
                  <a:pt x="6769100" y="0"/>
                </a:lnTo>
                <a:lnTo>
                  <a:pt x="6803725" y="6979"/>
                </a:lnTo>
                <a:lnTo>
                  <a:pt x="6831980" y="26019"/>
                </a:lnTo>
                <a:lnTo>
                  <a:pt x="6851020" y="54274"/>
                </a:lnTo>
                <a:lnTo>
                  <a:pt x="6858000" y="88900"/>
                </a:lnTo>
                <a:lnTo>
                  <a:pt x="6858000" y="444500"/>
                </a:lnTo>
                <a:lnTo>
                  <a:pt x="6851020" y="479125"/>
                </a:lnTo>
                <a:lnTo>
                  <a:pt x="6831980" y="507380"/>
                </a:lnTo>
                <a:lnTo>
                  <a:pt x="6803725" y="526420"/>
                </a:lnTo>
                <a:lnTo>
                  <a:pt x="6769100" y="533400"/>
                </a:lnTo>
                <a:lnTo>
                  <a:pt x="88900" y="533400"/>
                </a:lnTo>
                <a:lnTo>
                  <a:pt x="54274" y="526420"/>
                </a:lnTo>
                <a:lnTo>
                  <a:pt x="26019" y="507380"/>
                </a:lnTo>
                <a:lnTo>
                  <a:pt x="6979" y="479125"/>
                </a:lnTo>
                <a:lnTo>
                  <a:pt x="0" y="444500"/>
                </a:lnTo>
                <a:lnTo>
                  <a:pt x="0" y="88900"/>
                </a:lnTo>
                <a:close/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73" name="object 73"/>
          <p:cNvSpPr txBox="1"/>
          <p:nvPr/>
        </p:nvSpPr>
        <p:spPr>
          <a:xfrm>
            <a:off x="1907539" y="2169414"/>
            <a:ext cx="6857365" cy="114427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spc="160" b="1">
                <a:solidFill>
                  <a:srgbClr val="000066"/>
                </a:solidFill>
                <a:latin typeface="Calibri"/>
                <a:cs typeface="Calibri"/>
              </a:rPr>
              <a:t>2. </a:t>
            </a:r>
            <a:r>
              <a:rPr dirty="0" sz="1800" spc="185" b="1">
                <a:solidFill>
                  <a:srgbClr val="000066"/>
                </a:solidFill>
                <a:latin typeface="Calibri"/>
                <a:cs typeface="Calibri"/>
              </a:rPr>
              <a:t>Comparing </a:t>
            </a:r>
            <a:r>
              <a:rPr dirty="0" sz="1800" spc="215" b="1">
                <a:solidFill>
                  <a:srgbClr val="000066"/>
                </a:solidFill>
                <a:latin typeface="Calibri"/>
                <a:cs typeface="Calibri"/>
              </a:rPr>
              <a:t>Long </a:t>
            </a:r>
            <a:r>
              <a:rPr dirty="0" sz="1800" spc="165" b="1">
                <a:solidFill>
                  <a:srgbClr val="000066"/>
                </a:solidFill>
                <a:latin typeface="Calibri"/>
                <a:cs typeface="Calibri"/>
              </a:rPr>
              <a:t>Adjectives </a:t>
            </a:r>
            <a:r>
              <a:rPr dirty="0" sz="1800" spc="-195" b="1">
                <a:solidFill>
                  <a:srgbClr val="000066"/>
                </a:solidFill>
                <a:latin typeface="Arial"/>
                <a:cs typeface="Arial"/>
              </a:rPr>
              <a:t>ةليوطلا </a:t>
            </a:r>
            <a:r>
              <a:rPr dirty="0" sz="1800" spc="-280" b="1">
                <a:solidFill>
                  <a:srgbClr val="000066"/>
                </a:solidFill>
                <a:latin typeface="Arial"/>
                <a:cs typeface="Arial"/>
              </a:rPr>
              <a:t>تافصلا</a:t>
            </a:r>
            <a:r>
              <a:rPr dirty="0" sz="1800" spc="-215" b="1">
                <a:solidFill>
                  <a:srgbClr val="000066"/>
                </a:solidFill>
                <a:latin typeface="Arial"/>
                <a:cs typeface="Arial"/>
              </a:rPr>
              <a:t> </a:t>
            </a:r>
            <a:r>
              <a:rPr dirty="0" sz="1800" spc="-135" b="1">
                <a:solidFill>
                  <a:srgbClr val="000066"/>
                </a:solidFill>
                <a:latin typeface="Arial"/>
                <a:cs typeface="Arial"/>
              </a:rPr>
              <a:t>ةنراقم</a:t>
            </a:r>
            <a:endParaRPr sz="18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1900">
              <a:latin typeface="Times New Roman"/>
              <a:cs typeface="Times New Roman"/>
            </a:endParaRPr>
          </a:p>
          <a:p>
            <a:pPr algn="r" marR="5080">
              <a:lnSpc>
                <a:spcPct val="100000"/>
              </a:lnSpc>
              <a:spcBef>
                <a:spcPts val="5"/>
              </a:spcBef>
            </a:pPr>
            <a:r>
              <a:rPr dirty="0" sz="1600" spc="-270" b="1">
                <a:solidFill>
                  <a:srgbClr val="FFFF00"/>
                </a:solidFill>
                <a:latin typeface="Arial"/>
                <a:cs typeface="Arial"/>
              </a:rPr>
              <a:t>:نيصخش   </a:t>
            </a:r>
            <a:r>
              <a:rPr dirty="0" sz="1600" spc="-5" b="1">
                <a:solidFill>
                  <a:srgbClr val="FFFF00"/>
                </a:solidFill>
                <a:latin typeface="Arial"/>
                <a:cs typeface="Arial"/>
              </a:rPr>
              <a:t>وأ </a:t>
            </a:r>
            <a:r>
              <a:rPr dirty="0" sz="1600" spc="-455" b="1">
                <a:solidFill>
                  <a:srgbClr val="FFFF00"/>
                </a:solidFill>
                <a:latin typeface="Arial"/>
                <a:cs typeface="Arial"/>
              </a:rPr>
              <a:t>نيئيش</a:t>
            </a:r>
            <a:r>
              <a:rPr dirty="0" sz="1600" spc="-5" b="1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dirty="0" sz="1600" spc="-405" b="1">
                <a:solidFill>
                  <a:srgbClr val="FFFF00"/>
                </a:solidFill>
                <a:latin typeface="Arial"/>
                <a:cs typeface="Arial"/>
              </a:rPr>
              <a:t>نيب          </a:t>
            </a:r>
            <a:r>
              <a:rPr dirty="0" sz="1600" spc="-125" b="1">
                <a:solidFill>
                  <a:srgbClr val="FFFF00"/>
                </a:solidFill>
                <a:latin typeface="Arial"/>
                <a:cs typeface="Arial"/>
              </a:rPr>
              <a:t>ةنراقملا</a:t>
            </a:r>
            <a:r>
              <a:rPr dirty="0" sz="1600" spc="-65" b="1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dirty="0" sz="1600" spc="15" b="1">
                <a:solidFill>
                  <a:srgbClr val="FFFF00"/>
                </a:solidFill>
                <a:latin typeface="Arial"/>
                <a:cs typeface="Arial"/>
              </a:rPr>
              <a:t>.1</a:t>
            </a:r>
            <a:endParaRPr sz="1600">
              <a:latin typeface="Arial"/>
              <a:cs typeface="Arial"/>
            </a:endParaRPr>
          </a:p>
          <a:p>
            <a:pPr algn="r" marR="13970">
              <a:lnSpc>
                <a:spcPct val="100000"/>
              </a:lnSpc>
              <a:spcBef>
                <a:spcPts val="600"/>
              </a:spcBef>
            </a:pPr>
            <a:r>
              <a:rPr dirty="0" sz="1600" spc="-229">
                <a:solidFill>
                  <a:srgbClr val="FFFFFF"/>
                </a:solidFill>
                <a:latin typeface="Arial"/>
                <a:cs typeface="Arial"/>
              </a:rPr>
              <a:t>.نيدعابتم  </a:t>
            </a:r>
            <a:r>
              <a:rPr dirty="0" sz="1600" spc="-240">
                <a:solidFill>
                  <a:srgbClr val="FFFFFF"/>
                </a:solidFill>
                <a:latin typeface="Arial"/>
                <a:cs typeface="Arial"/>
              </a:rPr>
              <a:t>نيكرحتم  </a:t>
            </a:r>
            <a:r>
              <a:rPr dirty="0" sz="1600" spc="-305">
                <a:solidFill>
                  <a:srgbClr val="FFFFFF"/>
                </a:solidFill>
                <a:latin typeface="Arial"/>
                <a:cs typeface="Arial"/>
              </a:rPr>
              <a:t>نيفرح   </a:t>
            </a:r>
            <a:r>
              <a:rPr dirty="0" sz="1600" spc="40">
                <a:solidFill>
                  <a:srgbClr val="FFFFFF"/>
                </a:solidFill>
                <a:latin typeface="Arial"/>
                <a:cs typeface="Arial"/>
              </a:rPr>
              <a:t>نم </a:t>
            </a:r>
            <a:r>
              <a:rPr dirty="0" sz="1600" spc="-275">
                <a:solidFill>
                  <a:srgbClr val="FFFFFF"/>
                </a:solidFill>
                <a:latin typeface="Arial"/>
                <a:cs typeface="Arial"/>
              </a:rPr>
              <a:t>رثكأ   </a:t>
            </a:r>
            <a:r>
              <a:rPr dirty="0" sz="1600" spc="-200">
                <a:solidFill>
                  <a:srgbClr val="FFFFFF"/>
                </a:solidFill>
                <a:latin typeface="Arial"/>
                <a:cs typeface="Arial"/>
              </a:rPr>
              <a:t>ىلع  </a:t>
            </a:r>
            <a:r>
              <a:rPr dirty="0" sz="1600" spc="-285">
                <a:solidFill>
                  <a:srgbClr val="FFFFFF"/>
                </a:solidFill>
                <a:latin typeface="Arial"/>
                <a:cs typeface="Arial"/>
              </a:rPr>
              <a:t>يوتحي </a:t>
            </a:r>
            <a:r>
              <a:rPr dirty="0" sz="1600" spc="-13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600" spc="-145">
                <a:solidFill>
                  <a:srgbClr val="FFFFFF"/>
                </a:solidFill>
                <a:latin typeface="Arial"/>
                <a:cs typeface="Arial"/>
              </a:rPr>
              <a:t>عطقم </a:t>
            </a:r>
            <a:r>
              <a:rPr dirty="0" sz="1600" spc="-165">
                <a:solidFill>
                  <a:srgbClr val="FFFFFF"/>
                </a:solidFill>
                <a:latin typeface="Arial"/>
                <a:cs typeface="Arial"/>
              </a:rPr>
              <a:t>لك  </a:t>
            </a:r>
            <a:r>
              <a:rPr dirty="0" sz="1600" spc="-114">
                <a:solidFill>
                  <a:srgbClr val="FFFFFF"/>
                </a:solidFill>
                <a:latin typeface="Arial"/>
                <a:cs typeface="Arial"/>
              </a:rPr>
              <a:t>،عطقم </a:t>
            </a:r>
            <a:r>
              <a:rPr dirty="0" sz="1600" spc="40">
                <a:solidFill>
                  <a:srgbClr val="FFFFFF"/>
                </a:solidFill>
                <a:latin typeface="Arial"/>
                <a:cs typeface="Arial"/>
              </a:rPr>
              <a:t>نم </a:t>
            </a:r>
            <a:r>
              <a:rPr dirty="0" sz="1600" spc="-275">
                <a:solidFill>
                  <a:srgbClr val="FFFFFF"/>
                </a:solidFill>
                <a:latin typeface="Arial"/>
                <a:cs typeface="Arial"/>
              </a:rPr>
              <a:t>رثكأ   </a:t>
            </a:r>
            <a:r>
              <a:rPr dirty="0" sz="1600" spc="40">
                <a:solidFill>
                  <a:srgbClr val="FFFFFF"/>
                </a:solidFill>
                <a:latin typeface="Arial"/>
                <a:cs typeface="Arial"/>
              </a:rPr>
              <a:t>نم </a:t>
            </a:r>
            <a:r>
              <a:rPr dirty="0" sz="1600" spc="-315">
                <a:solidFill>
                  <a:srgbClr val="FFFFFF"/>
                </a:solidFill>
                <a:latin typeface="Arial"/>
                <a:cs typeface="Arial"/>
              </a:rPr>
              <a:t>ةفصلا    </a:t>
            </a:r>
            <a:r>
              <a:rPr dirty="0" sz="1600" spc="-375">
                <a:solidFill>
                  <a:srgbClr val="FFFFFF"/>
                </a:solidFill>
                <a:latin typeface="Arial"/>
                <a:cs typeface="Arial"/>
              </a:rPr>
              <a:t>نوكتت </a:t>
            </a:r>
            <a:r>
              <a:rPr dirty="0" sz="1600" spc="-34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600" spc="-55">
                <a:solidFill>
                  <a:srgbClr val="FFFFFF"/>
                </a:solidFill>
                <a:latin typeface="Arial"/>
                <a:cs typeface="Arial"/>
              </a:rPr>
              <a:t>انه</a:t>
            </a:r>
            <a:endParaRPr sz="1600">
              <a:latin typeface="Arial"/>
              <a:cs typeface="Arial"/>
            </a:endParaRPr>
          </a:p>
        </p:txBody>
      </p:sp>
      <p:sp>
        <p:nvSpPr>
          <p:cNvPr id="74" name="object 74"/>
          <p:cNvSpPr/>
          <p:nvPr/>
        </p:nvSpPr>
        <p:spPr>
          <a:xfrm>
            <a:off x="2057400" y="4648200"/>
            <a:ext cx="548640" cy="304800"/>
          </a:xfrm>
          <a:custGeom>
            <a:avLst/>
            <a:gdLst/>
            <a:ahLst/>
            <a:cxnLst/>
            <a:rect l="l" t="t" r="r" b="b"/>
            <a:pathLst>
              <a:path w="548639" h="304800">
                <a:moveTo>
                  <a:pt x="0" y="304800"/>
                </a:moveTo>
                <a:lnTo>
                  <a:pt x="548639" y="304800"/>
                </a:lnTo>
                <a:lnTo>
                  <a:pt x="548639" y="0"/>
                </a:lnTo>
                <a:lnTo>
                  <a:pt x="0" y="0"/>
                </a:lnTo>
                <a:lnTo>
                  <a:pt x="0" y="30480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5" name="object 75"/>
          <p:cNvSpPr/>
          <p:nvPr/>
        </p:nvSpPr>
        <p:spPr>
          <a:xfrm>
            <a:off x="3429000" y="4648200"/>
            <a:ext cx="622300" cy="304800"/>
          </a:xfrm>
          <a:custGeom>
            <a:avLst/>
            <a:gdLst/>
            <a:ahLst/>
            <a:cxnLst/>
            <a:rect l="l" t="t" r="r" b="b"/>
            <a:pathLst>
              <a:path w="622300" h="304800">
                <a:moveTo>
                  <a:pt x="0" y="304800"/>
                </a:moveTo>
                <a:lnTo>
                  <a:pt x="621791" y="304800"/>
                </a:lnTo>
                <a:lnTo>
                  <a:pt x="621791" y="0"/>
                </a:lnTo>
                <a:lnTo>
                  <a:pt x="0" y="0"/>
                </a:lnTo>
                <a:lnTo>
                  <a:pt x="0" y="30480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6" name="object 76"/>
          <p:cNvSpPr txBox="1"/>
          <p:nvPr/>
        </p:nvSpPr>
        <p:spPr>
          <a:xfrm>
            <a:off x="2045335" y="4637354"/>
            <a:ext cx="1972945" cy="32956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1384300" algn="l"/>
              </a:tabLst>
            </a:pPr>
            <a:r>
              <a:rPr dirty="0" sz="2000" spc="40">
                <a:solidFill>
                  <a:srgbClr val="CC3300"/>
                </a:solidFill>
                <a:latin typeface="Calibri"/>
                <a:cs typeface="Calibri"/>
              </a:rPr>
              <a:t>th</a:t>
            </a:r>
            <a:r>
              <a:rPr dirty="0" sz="2000" spc="55">
                <a:solidFill>
                  <a:srgbClr val="CC3300"/>
                </a:solidFill>
                <a:latin typeface="Calibri"/>
                <a:cs typeface="Calibri"/>
              </a:rPr>
              <a:t>a</a:t>
            </a:r>
            <a:r>
              <a:rPr dirty="0" sz="2000" spc="60">
                <a:solidFill>
                  <a:srgbClr val="CC3300"/>
                </a:solidFill>
                <a:latin typeface="Calibri"/>
                <a:cs typeface="Calibri"/>
              </a:rPr>
              <a:t>n</a:t>
            </a:r>
            <a:r>
              <a:rPr dirty="0" sz="2000">
                <a:solidFill>
                  <a:srgbClr val="CC3300"/>
                </a:solidFill>
                <a:latin typeface="Calibri"/>
                <a:cs typeface="Calibri"/>
              </a:rPr>
              <a:t>	</a:t>
            </a:r>
            <a:r>
              <a:rPr dirty="0" sz="2000" spc="45">
                <a:solidFill>
                  <a:srgbClr val="CC3300"/>
                </a:solidFill>
                <a:latin typeface="Calibri"/>
                <a:cs typeface="Calibri"/>
              </a:rPr>
              <a:t>more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77" name="object 77"/>
          <p:cNvSpPr/>
          <p:nvPr/>
        </p:nvSpPr>
        <p:spPr>
          <a:xfrm>
            <a:off x="4340352" y="6321552"/>
            <a:ext cx="1296797" cy="382371"/>
          </a:xfrm>
          <a:prstGeom prst="rect">
            <a:avLst/>
          </a:prstGeom>
          <a:blipFill>
            <a:blip r:embed="rId2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8" name="object 78"/>
          <p:cNvSpPr/>
          <p:nvPr/>
        </p:nvSpPr>
        <p:spPr>
          <a:xfrm>
            <a:off x="4462271" y="6406896"/>
            <a:ext cx="1043749" cy="248297"/>
          </a:xfrm>
          <a:prstGeom prst="rect">
            <a:avLst/>
          </a:prstGeom>
          <a:blipFill>
            <a:blip r:embed="rId2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9" name="object 79"/>
          <p:cNvSpPr/>
          <p:nvPr/>
        </p:nvSpPr>
        <p:spPr>
          <a:xfrm>
            <a:off x="4267200" y="6248400"/>
            <a:ext cx="1295400" cy="381000"/>
          </a:xfrm>
          <a:custGeom>
            <a:avLst/>
            <a:gdLst/>
            <a:ahLst/>
            <a:cxnLst/>
            <a:rect l="l" t="t" r="r" b="b"/>
            <a:pathLst>
              <a:path w="1295400" h="381000">
                <a:moveTo>
                  <a:pt x="1295400" y="0"/>
                </a:moveTo>
                <a:lnTo>
                  <a:pt x="0" y="0"/>
                </a:lnTo>
                <a:lnTo>
                  <a:pt x="0" y="381000"/>
                </a:lnTo>
                <a:lnTo>
                  <a:pt x="1295400" y="381000"/>
                </a:lnTo>
                <a:lnTo>
                  <a:pt x="1295400" y="333375"/>
                </a:lnTo>
                <a:lnTo>
                  <a:pt x="540512" y="333375"/>
                </a:lnTo>
                <a:lnTo>
                  <a:pt x="540512" y="190500"/>
                </a:lnTo>
                <a:lnTo>
                  <a:pt x="504825" y="190500"/>
                </a:lnTo>
                <a:lnTo>
                  <a:pt x="647700" y="47625"/>
                </a:lnTo>
                <a:lnTo>
                  <a:pt x="1295400" y="47625"/>
                </a:lnTo>
                <a:lnTo>
                  <a:pt x="1295400" y="0"/>
                </a:lnTo>
                <a:close/>
              </a:path>
              <a:path w="1295400" h="381000">
                <a:moveTo>
                  <a:pt x="1295400" y="65481"/>
                </a:moveTo>
                <a:lnTo>
                  <a:pt x="736980" y="65481"/>
                </a:lnTo>
                <a:lnTo>
                  <a:pt x="736980" y="136918"/>
                </a:lnTo>
                <a:lnTo>
                  <a:pt x="790575" y="190500"/>
                </a:lnTo>
                <a:lnTo>
                  <a:pt x="754888" y="190500"/>
                </a:lnTo>
                <a:lnTo>
                  <a:pt x="754888" y="333375"/>
                </a:lnTo>
                <a:lnTo>
                  <a:pt x="1295400" y="333375"/>
                </a:lnTo>
                <a:lnTo>
                  <a:pt x="1295400" y="65481"/>
                </a:lnTo>
                <a:close/>
              </a:path>
              <a:path w="1295400" h="381000">
                <a:moveTo>
                  <a:pt x="1295400" y="47625"/>
                </a:moveTo>
                <a:lnTo>
                  <a:pt x="647700" y="47625"/>
                </a:lnTo>
                <a:lnTo>
                  <a:pt x="701294" y="101206"/>
                </a:lnTo>
                <a:lnTo>
                  <a:pt x="701294" y="65481"/>
                </a:lnTo>
                <a:lnTo>
                  <a:pt x="1295400" y="65481"/>
                </a:lnTo>
                <a:lnTo>
                  <a:pt x="12954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0" name="object 80"/>
          <p:cNvSpPr/>
          <p:nvPr/>
        </p:nvSpPr>
        <p:spPr>
          <a:xfrm>
            <a:off x="4807711" y="6313881"/>
            <a:ext cx="214629" cy="267970"/>
          </a:xfrm>
          <a:custGeom>
            <a:avLst/>
            <a:gdLst/>
            <a:ahLst/>
            <a:cxnLst/>
            <a:rect l="l" t="t" r="r" b="b"/>
            <a:pathLst>
              <a:path w="214629" h="267970">
                <a:moveTo>
                  <a:pt x="196468" y="0"/>
                </a:moveTo>
                <a:lnTo>
                  <a:pt x="160782" y="0"/>
                </a:lnTo>
                <a:lnTo>
                  <a:pt x="160782" y="35725"/>
                </a:lnTo>
                <a:lnTo>
                  <a:pt x="196468" y="71437"/>
                </a:lnTo>
                <a:lnTo>
                  <a:pt x="196468" y="0"/>
                </a:lnTo>
                <a:close/>
              </a:path>
              <a:path w="214629" h="267970">
                <a:moveTo>
                  <a:pt x="214375" y="125018"/>
                </a:moveTo>
                <a:lnTo>
                  <a:pt x="0" y="125018"/>
                </a:lnTo>
                <a:lnTo>
                  <a:pt x="0" y="267893"/>
                </a:lnTo>
                <a:lnTo>
                  <a:pt x="89280" y="267893"/>
                </a:lnTo>
                <a:lnTo>
                  <a:pt x="89280" y="196456"/>
                </a:lnTo>
                <a:lnTo>
                  <a:pt x="214375" y="196456"/>
                </a:lnTo>
                <a:lnTo>
                  <a:pt x="214375" y="125018"/>
                </a:lnTo>
                <a:close/>
              </a:path>
              <a:path w="214629" h="267970">
                <a:moveTo>
                  <a:pt x="214375" y="196456"/>
                </a:moveTo>
                <a:lnTo>
                  <a:pt x="125095" y="196456"/>
                </a:lnTo>
                <a:lnTo>
                  <a:pt x="125095" y="267893"/>
                </a:lnTo>
                <a:lnTo>
                  <a:pt x="214375" y="267893"/>
                </a:lnTo>
                <a:lnTo>
                  <a:pt x="214375" y="196456"/>
                </a:lnTo>
                <a:close/>
              </a:path>
            </a:pathLst>
          </a:custGeom>
          <a:solidFill>
            <a:srgbClr val="00007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1" name="object 81"/>
          <p:cNvSpPr/>
          <p:nvPr/>
        </p:nvSpPr>
        <p:spPr>
          <a:xfrm>
            <a:off x="47720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142875" y="0"/>
                </a:moveTo>
                <a:lnTo>
                  <a:pt x="0" y="142875"/>
                </a:lnTo>
                <a:lnTo>
                  <a:pt x="285750" y="142875"/>
                </a:lnTo>
                <a:lnTo>
                  <a:pt x="142875" y="0"/>
                </a:lnTo>
                <a:close/>
              </a:path>
              <a:path w="285750" h="285750">
                <a:moveTo>
                  <a:pt x="160782" y="214312"/>
                </a:moveTo>
                <a:lnTo>
                  <a:pt x="124967" y="214312"/>
                </a:lnTo>
                <a:lnTo>
                  <a:pt x="124967" y="285750"/>
                </a:lnTo>
                <a:lnTo>
                  <a:pt x="160782" y="285750"/>
                </a:lnTo>
                <a:lnTo>
                  <a:pt x="160782" y="214312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2" name="object 82"/>
          <p:cNvSpPr/>
          <p:nvPr/>
        </p:nvSpPr>
        <p:spPr>
          <a:xfrm>
            <a:off x="2051304" y="313982"/>
            <a:ext cx="5606542" cy="1010246"/>
          </a:xfrm>
          <a:prstGeom prst="rect">
            <a:avLst/>
          </a:prstGeom>
          <a:blipFill>
            <a:blip r:embed="rId4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3" name="object 83"/>
          <p:cNvSpPr/>
          <p:nvPr/>
        </p:nvSpPr>
        <p:spPr>
          <a:xfrm>
            <a:off x="3453384" y="871766"/>
            <a:ext cx="2796286" cy="1010246"/>
          </a:xfrm>
          <a:prstGeom prst="rect">
            <a:avLst/>
          </a:prstGeom>
          <a:blipFill>
            <a:blip r:embed="rId4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4" name="object 84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algn="ctr" marL="537210">
              <a:lnSpc>
                <a:spcPct val="100000"/>
              </a:lnSpc>
              <a:spcBef>
                <a:spcPts val="100"/>
              </a:spcBef>
            </a:pPr>
            <a:r>
              <a:rPr dirty="0" sz="3600" spc="370"/>
              <a:t>Comparing</a:t>
            </a:r>
            <a:r>
              <a:rPr dirty="0" sz="3600" spc="190"/>
              <a:t> </a:t>
            </a:r>
            <a:r>
              <a:rPr dirty="0" sz="3600" spc="325"/>
              <a:t>Adjectives</a:t>
            </a:r>
            <a:endParaRPr sz="3600"/>
          </a:p>
          <a:p>
            <a:pPr algn="ctr" marL="537210">
              <a:lnSpc>
                <a:spcPct val="100000"/>
              </a:lnSpc>
              <a:spcBef>
                <a:spcPts val="5"/>
              </a:spcBef>
            </a:pPr>
            <a:r>
              <a:rPr dirty="0" sz="3600" spc="-560">
                <a:latin typeface="Arial"/>
                <a:cs typeface="Arial"/>
              </a:rPr>
              <a:t>تافصلا</a:t>
            </a:r>
            <a:r>
              <a:rPr dirty="0" sz="3600" spc="-445">
                <a:latin typeface="Arial"/>
                <a:cs typeface="Arial"/>
              </a:rPr>
              <a:t> </a:t>
            </a:r>
            <a:r>
              <a:rPr dirty="0" sz="3600" spc="-245">
                <a:latin typeface="Arial"/>
                <a:cs typeface="Arial"/>
              </a:rPr>
              <a:t>ةنراقم</a:t>
            </a:r>
            <a:endParaRPr sz="3600">
              <a:latin typeface="Arial"/>
              <a:cs typeface="Arial"/>
            </a:endParaRPr>
          </a:p>
        </p:txBody>
      </p:sp>
      <p:sp>
        <p:nvSpPr>
          <p:cNvPr id="85" name="object 85"/>
          <p:cNvSpPr txBox="1">
            <a:spLocks noGrp="1"/>
          </p:cNvSpPr>
          <p:nvPr>
            <p:ph type="dt" idx="6" sz="half"/>
          </p:nvPr>
        </p:nvSpPr>
        <p:spPr>
          <a:prstGeom prst="rect"/>
        </p:spPr>
        <p:txBody>
          <a:bodyPr wrap="square" lIns="0" tIns="31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 spc="-190"/>
              <a:t>ق</a:t>
            </a:r>
            <a:r>
              <a:rPr dirty="0" spc="-240"/>
              <a:t>ب</a:t>
            </a:r>
            <a:r>
              <a:rPr dirty="0" spc="25"/>
              <a:t>ا</a:t>
            </a:r>
            <a:r>
              <a:rPr dirty="0" spc="-175"/>
              <a:t>سلا</a:t>
            </a:r>
          </a:p>
        </p:txBody>
      </p:sp>
      <p:sp>
        <p:nvSpPr>
          <p:cNvPr id="86" name="object 86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31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 spc="-195"/>
              <a:t>ةيسيئرلا </a:t>
            </a:r>
            <a:r>
              <a:rPr dirty="0" spc="-110"/>
              <a:t>ةمئاقلا </a:t>
            </a:r>
            <a:r>
              <a:rPr dirty="0" spc="-105"/>
              <a:t>ىلإ</a:t>
            </a:r>
            <a:r>
              <a:rPr dirty="0" spc="-75"/>
              <a:t> </a:t>
            </a:r>
            <a:r>
              <a:rPr dirty="0" spc="-5"/>
              <a:t>ةدوع</a:t>
            </a:r>
          </a:p>
        </p:txBody>
      </p:sp>
      <p:sp>
        <p:nvSpPr>
          <p:cNvPr id="87" name="object 87"/>
          <p:cNvSpPr txBox="1"/>
          <p:nvPr/>
        </p:nvSpPr>
        <p:spPr>
          <a:xfrm>
            <a:off x="5833109" y="6368591"/>
            <a:ext cx="220345" cy="154940"/>
          </a:xfrm>
          <a:prstGeom prst="rect">
            <a:avLst/>
          </a:prstGeom>
        </p:spPr>
        <p:txBody>
          <a:bodyPr wrap="square" lIns="0" tIns="31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 sz="900" spc="-50">
                <a:solidFill>
                  <a:srgbClr val="FFFFFF"/>
                </a:solidFill>
                <a:latin typeface="Arial"/>
                <a:cs typeface="Arial"/>
              </a:rPr>
              <a:t>ي</a:t>
            </a:r>
            <a:r>
              <a:rPr dirty="0" sz="900" spc="-270">
                <a:solidFill>
                  <a:srgbClr val="FFFFFF"/>
                </a:solidFill>
                <a:latin typeface="Arial"/>
                <a:cs typeface="Arial"/>
              </a:rPr>
              <a:t>ل</a:t>
            </a:r>
            <a:r>
              <a:rPr dirty="0" sz="900" spc="25">
                <a:solidFill>
                  <a:srgbClr val="FFFFFF"/>
                </a:solidFill>
                <a:latin typeface="Arial"/>
                <a:cs typeface="Arial"/>
              </a:rPr>
              <a:t>ا</a:t>
            </a:r>
            <a:r>
              <a:rPr dirty="0" sz="900" spc="-430">
                <a:solidFill>
                  <a:srgbClr val="FFFFFF"/>
                </a:solidFill>
                <a:latin typeface="Arial"/>
                <a:cs typeface="Arial"/>
              </a:rPr>
              <a:t>ت</a:t>
            </a:r>
            <a:r>
              <a:rPr dirty="0" sz="900" spc="-270">
                <a:solidFill>
                  <a:srgbClr val="FFFFFF"/>
                </a:solidFill>
                <a:latin typeface="Arial"/>
                <a:cs typeface="Arial"/>
              </a:rPr>
              <a:t>ل</a:t>
            </a:r>
            <a:r>
              <a:rPr dirty="0" sz="900">
                <a:solidFill>
                  <a:srgbClr val="FFFFFF"/>
                </a:solidFill>
                <a:latin typeface="Arial"/>
                <a:cs typeface="Arial"/>
              </a:rPr>
              <a:t>ا</a:t>
            </a:r>
            <a:endParaRPr sz="9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77824" y="2176272"/>
            <a:ext cx="18287" cy="468172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877824" y="6095"/>
            <a:ext cx="18287" cy="150266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1216152" y="1834895"/>
            <a:ext cx="7924800" cy="1828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877824" y="1508760"/>
            <a:ext cx="18287" cy="667512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0" y="1834895"/>
            <a:ext cx="557784" cy="18287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551687" y="1834895"/>
            <a:ext cx="664464" cy="18287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8503919" y="2670073"/>
            <a:ext cx="388391" cy="458571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8388095" y="2670073"/>
            <a:ext cx="388391" cy="458571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5760720" y="2670073"/>
            <a:ext cx="2902966" cy="458571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5690615" y="2670073"/>
            <a:ext cx="345782" cy="458571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 txBox="1"/>
          <p:nvPr/>
        </p:nvSpPr>
        <p:spPr>
          <a:xfrm>
            <a:off x="5811139" y="2722321"/>
            <a:ext cx="2953385" cy="271145"/>
          </a:xfrm>
          <a:prstGeom prst="rect">
            <a:avLst/>
          </a:prstGeom>
        </p:spPr>
        <p:txBody>
          <a:bodyPr wrap="square" lIns="0" tIns="139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1600" spc="-270" b="1">
                <a:solidFill>
                  <a:srgbClr val="FFFF00"/>
                </a:solidFill>
                <a:latin typeface="Arial"/>
                <a:cs typeface="Arial"/>
              </a:rPr>
              <a:t>:نيصخش </a:t>
            </a:r>
            <a:r>
              <a:rPr dirty="0" sz="1600" spc="-5" b="1">
                <a:solidFill>
                  <a:srgbClr val="FFFF00"/>
                </a:solidFill>
                <a:latin typeface="Arial"/>
                <a:cs typeface="Arial"/>
              </a:rPr>
              <a:t>وأ </a:t>
            </a:r>
            <a:r>
              <a:rPr dirty="0" sz="1600" spc="-455" b="1">
                <a:solidFill>
                  <a:srgbClr val="FFFF00"/>
                </a:solidFill>
                <a:latin typeface="Arial"/>
                <a:cs typeface="Arial"/>
              </a:rPr>
              <a:t>نيئيش</a:t>
            </a:r>
            <a:r>
              <a:rPr dirty="0" sz="1600" b="1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dirty="0" sz="1600" spc="40" b="1">
                <a:solidFill>
                  <a:srgbClr val="FFFF00"/>
                </a:solidFill>
                <a:latin typeface="Arial"/>
                <a:cs typeface="Arial"/>
              </a:rPr>
              <a:t>نم </a:t>
            </a:r>
            <a:r>
              <a:rPr dirty="0" sz="1600" spc="-225" b="1">
                <a:solidFill>
                  <a:srgbClr val="FFFF00"/>
                </a:solidFill>
                <a:latin typeface="Arial"/>
                <a:cs typeface="Arial"/>
              </a:rPr>
              <a:t>رثكأ </a:t>
            </a:r>
            <a:r>
              <a:rPr dirty="0" sz="1600" spc="-405" b="1">
                <a:solidFill>
                  <a:srgbClr val="FFFF00"/>
                </a:solidFill>
                <a:latin typeface="Arial"/>
                <a:cs typeface="Arial"/>
              </a:rPr>
              <a:t>نيب </a:t>
            </a:r>
            <a:r>
              <a:rPr dirty="0" sz="1600" spc="-125" b="1">
                <a:solidFill>
                  <a:srgbClr val="FFFF00"/>
                </a:solidFill>
                <a:latin typeface="Arial"/>
                <a:cs typeface="Arial"/>
              </a:rPr>
              <a:t>ةنراقملا</a:t>
            </a:r>
            <a:r>
              <a:rPr dirty="0" sz="1600" spc="-110" b="1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dirty="0" sz="1600" spc="15" b="1">
                <a:solidFill>
                  <a:srgbClr val="FFFF00"/>
                </a:solidFill>
                <a:latin typeface="Arial"/>
                <a:cs typeface="Arial"/>
              </a:rPr>
              <a:t>.2</a:t>
            </a:r>
            <a:endParaRPr sz="1600">
              <a:latin typeface="Arial"/>
              <a:cs typeface="Arial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4760976" y="3233953"/>
            <a:ext cx="4128389" cy="458571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 txBox="1"/>
          <p:nvPr/>
        </p:nvSpPr>
        <p:spPr>
          <a:xfrm>
            <a:off x="4881117" y="3286455"/>
            <a:ext cx="3875404" cy="271145"/>
          </a:xfrm>
          <a:prstGeom prst="rect">
            <a:avLst/>
          </a:prstGeom>
        </p:spPr>
        <p:txBody>
          <a:bodyPr wrap="square" lIns="0" tIns="139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1600" spc="-145">
                <a:solidFill>
                  <a:srgbClr val="FFFFFF"/>
                </a:solidFill>
                <a:latin typeface="Arial"/>
                <a:cs typeface="Arial"/>
              </a:rPr>
              <a:t>ةملك </a:t>
            </a:r>
            <a:r>
              <a:rPr dirty="0" sz="1600" spc="-280">
                <a:solidFill>
                  <a:srgbClr val="FFFFFF"/>
                </a:solidFill>
                <a:latin typeface="Arial"/>
                <a:cs typeface="Arial"/>
              </a:rPr>
              <a:t>تافصلا </a:t>
            </a:r>
            <a:r>
              <a:rPr dirty="0" sz="1600" spc="90">
                <a:solidFill>
                  <a:srgbClr val="FFFFFF"/>
                </a:solidFill>
                <a:latin typeface="Arial"/>
                <a:cs typeface="Arial"/>
              </a:rPr>
              <a:t>هذه </a:t>
            </a:r>
            <a:r>
              <a:rPr dirty="0" sz="1600" spc="-490">
                <a:solidFill>
                  <a:srgbClr val="FFFFFF"/>
                </a:solidFill>
                <a:latin typeface="Arial"/>
                <a:cs typeface="Arial"/>
              </a:rPr>
              <a:t>قبست</a:t>
            </a:r>
            <a:r>
              <a:rPr dirty="0" sz="1600" spc="-2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600" spc="-480">
                <a:solidFill>
                  <a:srgbClr val="FFFFFF"/>
                </a:solidFill>
                <a:latin typeface="Arial"/>
                <a:cs typeface="Arial"/>
              </a:rPr>
              <a:t>نيئيش</a:t>
            </a:r>
            <a:r>
              <a:rPr dirty="0" sz="1600" spc="1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600" spc="40">
                <a:solidFill>
                  <a:srgbClr val="FFFFFF"/>
                </a:solidFill>
                <a:latin typeface="Arial"/>
                <a:cs typeface="Arial"/>
              </a:rPr>
              <a:t>نم </a:t>
            </a:r>
            <a:r>
              <a:rPr dirty="0" sz="1600" spc="-275">
                <a:solidFill>
                  <a:srgbClr val="FFFFFF"/>
                </a:solidFill>
                <a:latin typeface="Arial"/>
                <a:cs typeface="Arial"/>
              </a:rPr>
              <a:t>رثكأ </a:t>
            </a:r>
            <a:r>
              <a:rPr dirty="0" sz="1600" spc="-465">
                <a:solidFill>
                  <a:srgbClr val="FFFFFF"/>
                </a:solidFill>
                <a:latin typeface="Arial"/>
                <a:cs typeface="Arial"/>
              </a:rPr>
              <a:t>نيب</a:t>
            </a:r>
            <a:r>
              <a:rPr dirty="0" sz="160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600" spc="-150">
                <a:solidFill>
                  <a:srgbClr val="FFFFFF"/>
                </a:solidFill>
                <a:latin typeface="Arial"/>
                <a:cs typeface="Arial"/>
              </a:rPr>
              <a:t>ةنراقملا </a:t>
            </a:r>
            <a:r>
              <a:rPr dirty="0" sz="1600" spc="-90">
                <a:solidFill>
                  <a:srgbClr val="FFFFFF"/>
                </a:solidFill>
                <a:latin typeface="Arial"/>
                <a:cs typeface="Arial"/>
              </a:rPr>
              <a:t>ةلاح</a:t>
            </a:r>
            <a:r>
              <a:rPr dirty="0" sz="1600" spc="-30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600" spc="-459">
                <a:solidFill>
                  <a:srgbClr val="FFFFFF"/>
                </a:solidFill>
                <a:latin typeface="Arial"/>
                <a:cs typeface="Arial"/>
              </a:rPr>
              <a:t>يف</a:t>
            </a:r>
            <a:endParaRPr sz="1600">
              <a:latin typeface="Arial"/>
              <a:cs typeface="Arial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1130808" y="3803929"/>
            <a:ext cx="300037" cy="373227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/>
          <p:nvPr/>
        </p:nvSpPr>
        <p:spPr>
          <a:xfrm>
            <a:off x="1624583" y="3715486"/>
            <a:ext cx="1104684" cy="513359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7" name="object 17"/>
          <p:cNvSpPr/>
          <p:nvPr/>
        </p:nvSpPr>
        <p:spPr>
          <a:xfrm>
            <a:off x="2423160" y="3715486"/>
            <a:ext cx="629246" cy="513359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8" name="object 18"/>
          <p:cNvSpPr/>
          <p:nvPr/>
        </p:nvSpPr>
        <p:spPr>
          <a:xfrm>
            <a:off x="2819400" y="3715486"/>
            <a:ext cx="1738629" cy="513359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9" name="object 19"/>
          <p:cNvSpPr/>
          <p:nvPr/>
        </p:nvSpPr>
        <p:spPr>
          <a:xfrm>
            <a:off x="2956560" y="4032478"/>
            <a:ext cx="1464310" cy="46634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0" name="object 20"/>
          <p:cNvSpPr/>
          <p:nvPr/>
        </p:nvSpPr>
        <p:spPr>
          <a:xfrm>
            <a:off x="4328159" y="3715486"/>
            <a:ext cx="1894077" cy="513359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1" name="object 21"/>
          <p:cNvSpPr/>
          <p:nvPr/>
        </p:nvSpPr>
        <p:spPr>
          <a:xfrm>
            <a:off x="1130808" y="4078249"/>
            <a:ext cx="300037" cy="373227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2" name="object 22"/>
          <p:cNvSpPr/>
          <p:nvPr/>
        </p:nvSpPr>
        <p:spPr>
          <a:xfrm>
            <a:off x="1624583" y="3989806"/>
            <a:ext cx="1016304" cy="513359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3" name="object 23"/>
          <p:cNvSpPr/>
          <p:nvPr/>
        </p:nvSpPr>
        <p:spPr>
          <a:xfrm>
            <a:off x="2334767" y="3989806"/>
            <a:ext cx="629246" cy="513359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4" name="object 24"/>
          <p:cNvSpPr/>
          <p:nvPr/>
        </p:nvSpPr>
        <p:spPr>
          <a:xfrm>
            <a:off x="2731007" y="3989806"/>
            <a:ext cx="1845310" cy="513359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5" name="object 25"/>
          <p:cNvSpPr/>
          <p:nvPr/>
        </p:nvSpPr>
        <p:spPr>
          <a:xfrm>
            <a:off x="2868167" y="4306798"/>
            <a:ext cx="1570990" cy="46634"/>
          </a:xfrm>
          <a:prstGeom prst="rect">
            <a:avLst/>
          </a:prstGeom>
          <a:blipFill>
            <a:blip r:embed="rId2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6" name="object 26"/>
          <p:cNvSpPr/>
          <p:nvPr/>
        </p:nvSpPr>
        <p:spPr>
          <a:xfrm>
            <a:off x="4346447" y="3989806"/>
            <a:ext cx="2265933" cy="513359"/>
          </a:xfrm>
          <a:prstGeom prst="rect">
            <a:avLst/>
          </a:prstGeom>
          <a:blipFill>
            <a:blip r:embed="rId2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7" name="object 27"/>
          <p:cNvSpPr/>
          <p:nvPr/>
        </p:nvSpPr>
        <p:spPr>
          <a:xfrm>
            <a:off x="6306311" y="3989806"/>
            <a:ext cx="376237" cy="513359"/>
          </a:xfrm>
          <a:prstGeom prst="rect">
            <a:avLst/>
          </a:prstGeom>
          <a:blipFill>
            <a:blip r:embed="rId2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8" name="object 28"/>
          <p:cNvSpPr txBox="1"/>
          <p:nvPr/>
        </p:nvSpPr>
        <p:spPr>
          <a:xfrm>
            <a:off x="1222044" y="3780790"/>
            <a:ext cx="5311775" cy="57467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546100" indent="-534035">
              <a:lnSpc>
                <a:spcPct val="100000"/>
              </a:lnSpc>
              <a:spcBef>
                <a:spcPts val="100"/>
              </a:spcBef>
              <a:buClr>
                <a:srgbClr val="FFFFCC"/>
              </a:buClr>
              <a:buSzPct val="69444"/>
              <a:buChar char="•"/>
              <a:tabLst>
                <a:tab pos="546100" algn="l"/>
                <a:tab pos="546735" algn="l"/>
              </a:tabLst>
            </a:pPr>
            <a:r>
              <a:rPr dirty="0" sz="1800" spc="45">
                <a:solidFill>
                  <a:srgbClr val="FFFFFF"/>
                </a:solidFill>
                <a:latin typeface="Calibri"/>
                <a:cs typeface="Calibri"/>
              </a:rPr>
              <a:t>Amal is </a:t>
            </a:r>
            <a:r>
              <a:rPr dirty="0" sz="1800" spc="30">
                <a:solidFill>
                  <a:srgbClr val="CC3300"/>
                </a:solidFill>
                <a:latin typeface="Calibri"/>
                <a:cs typeface="Calibri"/>
              </a:rPr>
              <a:t>the </a:t>
            </a:r>
            <a:r>
              <a:rPr dirty="0" u="heavy" sz="1800" spc="45">
                <a:solidFill>
                  <a:srgbClr val="CC3300"/>
                </a:solidFill>
                <a:uFill>
                  <a:solidFill>
                    <a:srgbClr val="CC3300"/>
                  </a:solidFill>
                </a:uFill>
                <a:latin typeface="Calibri"/>
                <a:cs typeface="Calibri"/>
              </a:rPr>
              <a:t>most </a:t>
            </a:r>
            <a:r>
              <a:rPr dirty="0" u="heavy" sz="1800" spc="25">
                <a:solidFill>
                  <a:srgbClr val="CC3300"/>
                </a:solidFill>
                <a:uFill>
                  <a:solidFill>
                    <a:srgbClr val="CC3300"/>
                  </a:solidFill>
                </a:uFill>
                <a:latin typeface="Calibri"/>
                <a:cs typeface="Calibri"/>
              </a:rPr>
              <a:t>beautiful</a:t>
            </a:r>
            <a:r>
              <a:rPr dirty="0" sz="1800" spc="25">
                <a:solidFill>
                  <a:srgbClr val="CC3300"/>
                </a:solidFill>
                <a:latin typeface="Calibri"/>
                <a:cs typeface="Calibri"/>
              </a:rPr>
              <a:t>  </a:t>
            </a:r>
            <a:r>
              <a:rPr dirty="0" sz="1800" spc="35">
                <a:solidFill>
                  <a:srgbClr val="FFFFFF"/>
                </a:solidFill>
                <a:latin typeface="Calibri"/>
                <a:cs typeface="Calibri"/>
              </a:rPr>
              <a:t>girl  </a:t>
            </a:r>
            <a:r>
              <a:rPr dirty="0" sz="1800" spc="25">
                <a:solidFill>
                  <a:srgbClr val="FFFFFF"/>
                </a:solidFill>
                <a:latin typeface="Calibri"/>
                <a:cs typeface="Calibri"/>
              </a:rPr>
              <a:t>in </a:t>
            </a:r>
            <a:r>
              <a:rPr dirty="0" sz="1800" spc="40">
                <a:solidFill>
                  <a:srgbClr val="FFFFFF"/>
                </a:solidFill>
                <a:latin typeface="Calibri"/>
                <a:cs typeface="Calibri"/>
              </a:rPr>
              <a:t>her</a:t>
            </a:r>
            <a:r>
              <a:rPr dirty="0" sz="1800" spc="15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 spc="65">
                <a:solidFill>
                  <a:srgbClr val="FFFFFF"/>
                </a:solidFill>
                <a:latin typeface="Calibri"/>
                <a:cs typeface="Calibri"/>
              </a:rPr>
              <a:t>class.</a:t>
            </a:r>
            <a:endParaRPr sz="1800">
              <a:latin typeface="Calibri"/>
              <a:cs typeface="Calibri"/>
            </a:endParaRPr>
          </a:p>
          <a:p>
            <a:pPr marL="546100" indent="-534035">
              <a:lnSpc>
                <a:spcPct val="100000"/>
              </a:lnSpc>
              <a:buClr>
                <a:srgbClr val="FFFFCC"/>
              </a:buClr>
              <a:buSzPct val="69444"/>
              <a:buChar char="•"/>
              <a:tabLst>
                <a:tab pos="546100" algn="l"/>
                <a:tab pos="546735" algn="l"/>
              </a:tabLst>
            </a:pPr>
            <a:r>
              <a:rPr dirty="0" sz="1800" spc="80">
                <a:solidFill>
                  <a:srgbClr val="FFFFFF"/>
                </a:solidFill>
                <a:latin typeface="Calibri"/>
                <a:cs typeface="Calibri"/>
              </a:rPr>
              <a:t>This </a:t>
            </a:r>
            <a:r>
              <a:rPr dirty="0" sz="1800" spc="45">
                <a:solidFill>
                  <a:srgbClr val="FFFFFF"/>
                </a:solidFill>
                <a:latin typeface="Calibri"/>
                <a:cs typeface="Calibri"/>
              </a:rPr>
              <a:t>is </a:t>
            </a:r>
            <a:r>
              <a:rPr dirty="0" sz="1800" spc="30">
                <a:solidFill>
                  <a:srgbClr val="CC3300"/>
                </a:solidFill>
                <a:latin typeface="Calibri"/>
                <a:cs typeface="Calibri"/>
              </a:rPr>
              <a:t>the </a:t>
            </a:r>
            <a:r>
              <a:rPr dirty="0" u="heavy" sz="1800" spc="45">
                <a:solidFill>
                  <a:srgbClr val="CC3300"/>
                </a:solidFill>
                <a:uFill>
                  <a:solidFill>
                    <a:srgbClr val="CC3300"/>
                  </a:solidFill>
                </a:uFill>
                <a:latin typeface="Calibri"/>
                <a:cs typeface="Calibri"/>
              </a:rPr>
              <a:t>most </a:t>
            </a:r>
            <a:r>
              <a:rPr dirty="0" u="heavy" sz="1800" spc="30">
                <a:solidFill>
                  <a:srgbClr val="CC3300"/>
                </a:solidFill>
                <a:uFill>
                  <a:solidFill>
                    <a:srgbClr val="CC3300"/>
                  </a:solidFill>
                </a:uFill>
                <a:latin typeface="Calibri"/>
                <a:cs typeface="Calibri"/>
              </a:rPr>
              <a:t>important</a:t>
            </a:r>
            <a:r>
              <a:rPr dirty="0" sz="1800" spc="30">
                <a:solidFill>
                  <a:srgbClr val="CC3300"/>
                </a:solidFill>
                <a:latin typeface="Calibri"/>
                <a:cs typeface="Calibri"/>
              </a:rPr>
              <a:t>  </a:t>
            </a:r>
            <a:r>
              <a:rPr dirty="0" sz="1800" spc="50">
                <a:solidFill>
                  <a:srgbClr val="FFFFFF"/>
                </a:solidFill>
                <a:latin typeface="Calibri"/>
                <a:cs typeface="Calibri"/>
              </a:rPr>
              <a:t>subject </a:t>
            </a:r>
            <a:r>
              <a:rPr dirty="0" sz="1800" spc="25">
                <a:solidFill>
                  <a:srgbClr val="FFFFFF"/>
                </a:solidFill>
                <a:latin typeface="Calibri"/>
                <a:cs typeface="Calibri"/>
              </a:rPr>
              <a:t>in </a:t>
            </a:r>
            <a:r>
              <a:rPr dirty="0" sz="1800" spc="35">
                <a:solidFill>
                  <a:srgbClr val="FFFFFF"/>
                </a:solidFill>
                <a:latin typeface="Calibri"/>
                <a:cs typeface="Calibri"/>
              </a:rPr>
              <a:t>this </a:t>
            </a:r>
            <a:r>
              <a:rPr dirty="0" sz="1800" spc="4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 spc="50">
                <a:solidFill>
                  <a:srgbClr val="FFFFFF"/>
                </a:solidFill>
                <a:latin typeface="Calibri"/>
                <a:cs typeface="Calibri"/>
              </a:rPr>
              <a:t>book.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29" name="object 29"/>
          <p:cNvSpPr/>
          <p:nvPr/>
        </p:nvSpPr>
        <p:spPr>
          <a:xfrm>
            <a:off x="4340352" y="6321552"/>
            <a:ext cx="1296797" cy="382371"/>
          </a:xfrm>
          <a:prstGeom prst="rect">
            <a:avLst/>
          </a:prstGeom>
          <a:blipFill>
            <a:blip r:embed="rId2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0" name="object 30"/>
          <p:cNvSpPr/>
          <p:nvPr/>
        </p:nvSpPr>
        <p:spPr>
          <a:xfrm>
            <a:off x="4462271" y="6406896"/>
            <a:ext cx="1043749" cy="248297"/>
          </a:xfrm>
          <a:prstGeom prst="rect">
            <a:avLst/>
          </a:prstGeom>
          <a:blipFill>
            <a:blip r:embed="rId2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1" name="object 31"/>
          <p:cNvSpPr/>
          <p:nvPr/>
        </p:nvSpPr>
        <p:spPr>
          <a:xfrm>
            <a:off x="4267200" y="6248400"/>
            <a:ext cx="1295400" cy="381000"/>
          </a:xfrm>
          <a:custGeom>
            <a:avLst/>
            <a:gdLst/>
            <a:ahLst/>
            <a:cxnLst/>
            <a:rect l="l" t="t" r="r" b="b"/>
            <a:pathLst>
              <a:path w="1295400" h="381000">
                <a:moveTo>
                  <a:pt x="1295400" y="0"/>
                </a:moveTo>
                <a:lnTo>
                  <a:pt x="0" y="0"/>
                </a:lnTo>
                <a:lnTo>
                  <a:pt x="0" y="381000"/>
                </a:lnTo>
                <a:lnTo>
                  <a:pt x="1295400" y="381000"/>
                </a:lnTo>
                <a:lnTo>
                  <a:pt x="1295400" y="333375"/>
                </a:lnTo>
                <a:lnTo>
                  <a:pt x="540512" y="333375"/>
                </a:lnTo>
                <a:lnTo>
                  <a:pt x="540512" y="190500"/>
                </a:lnTo>
                <a:lnTo>
                  <a:pt x="504825" y="190500"/>
                </a:lnTo>
                <a:lnTo>
                  <a:pt x="647700" y="47625"/>
                </a:lnTo>
                <a:lnTo>
                  <a:pt x="1295400" y="47625"/>
                </a:lnTo>
                <a:lnTo>
                  <a:pt x="1295400" y="0"/>
                </a:lnTo>
                <a:close/>
              </a:path>
              <a:path w="1295400" h="381000">
                <a:moveTo>
                  <a:pt x="1295400" y="65481"/>
                </a:moveTo>
                <a:lnTo>
                  <a:pt x="736980" y="65481"/>
                </a:lnTo>
                <a:lnTo>
                  <a:pt x="736980" y="136918"/>
                </a:lnTo>
                <a:lnTo>
                  <a:pt x="790575" y="190500"/>
                </a:lnTo>
                <a:lnTo>
                  <a:pt x="754888" y="190500"/>
                </a:lnTo>
                <a:lnTo>
                  <a:pt x="754888" y="333375"/>
                </a:lnTo>
                <a:lnTo>
                  <a:pt x="1295400" y="333375"/>
                </a:lnTo>
                <a:lnTo>
                  <a:pt x="1295400" y="65481"/>
                </a:lnTo>
                <a:close/>
              </a:path>
              <a:path w="1295400" h="381000">
                <a:moveTo>
                  <a:pt x="1295400" y="47625"/>
                </a:moveTo>
                <a:lnTo>
                  <a:pt x="647700" y="47625"/>
                </a:lnTo>
                <a:lnTo>
                  <a:pt x="701294" y="101206"/>
                </a:lnTo>
                <a:lnTo>
                  <a:pt x="701294" y="65481"/>
                </a:lnTo>
                <a:lnTo>
                  <a:pt x="1295400" y="65481"/>
                </a:lnTo>
                <a:lnTo>
                  <a:pt x="12954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2" name="object 32"/>
          <p:cNvSpPr/>
          <p:nvPr/>
        </p:nvSpPr>
        <p:spPr>
          <a:xfrm>
            <a:off x="4807711" y="6313881"/>
            <a:ext cx="214629" cy="267970"/>
          </a:xfrm>
          <a:custGeom>
            <a:avLst/>
            <a:gdLst/>
            <a:ahLst/>
            <a:cxnLst/>
            <a:rect l="l" t="t" r="r" b="b"/>
            <a:pathLst>
              <a:path w="214629" h="267970">
                <a:moveTo>
                  <a:pt x="196468" y="0"/>
                </a:moveTo>
                <a:lnTo>
                  <a:pt x="160782" y="0"/>
                </a:lnTo>
                <a:lnTo>
                  <a:pt x="160782" y="35725"/>
                </a:lnTo>
                <a:lnTo>
                  <a:pt x="196468" y="71437"/>
                </a:lnTo>
                <a:lnTo>
                  <a:pt x="196468" y="0"/>
                </a:lnTo>
                <a:close/>
              </a:path>
              <a:path w="214629" h="267970">
                <a:moveTo>
                  <a:pt x="214375" y="125018"/>
                </a:moveTo>
                <a:lnTo>
                  <a:pt x="0" y="125018"/>
                </a:lnTo>
                <a:lnTo>
                  <a:pt x="0" y="267893"/>
                </a:lnTo>
                <a:lnTo>
                  <a:pt x="89280" y="267893"/>
                </a:lnTo>
                <a:lnTo>
                  <a:pt x="89280" y="196456"/>
                </a:lnTo>
                <a:lnTo>
                  <a:pt x="214375" y="196456"/>
                </a:lnTo>
                <a:lnTo>
                  <a:pt x="214375" y="125018"/>
                </a:lnTo>
                <a:close/>
              </a:path>
              <a:path w="214629" h="267970">
                <a:moveTo>
                  <a:pt x="214375" y="196456"/>
                </a:moveTo>
                <a:lnTo>
                  <a:pt x="125095" y="196456"/>
                </a:lnTo>
                <a:lnTo>
                  <a:pt x="125095" y="267893"/>
                </a:lnTo>
                <a:lnTo>
                  <a:pt x="214375" y="267893"/>
                </a:lnTo>
                <a:lnTo>
                  <a:pt x="214375" y="196456"/>
                </a:lnTo>
                <a:close/>
              </a:path>
            </a:pathLst>
          </a:custGeom>
          <a:solidFill>
            <a:srgbClr val="00007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3" name="object 33"/>
          <p:cNvSpPr/>
          <p:nvPr/>
        </p:nvSpPr>
        <p:spPr>
          <a:xfrm>
            <a:off x="47720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142875" y="0"/>
                </a:moveTo>
                <a:lnTo>
                  <a:pt x="0" y="142875"/>
                </a:lnTo>
                <a:lnTo>
                  <a:pt x="285750" y="142875"/>
                </a:lnTo>
                <a:lnTo>
                  <a:pt x="142875" y="0"/>
                </a:lnTo>
                <a:close/>
              </a:path>
              <a:path w="285750" h="285750">
                <a:moveTo>
                  <a:pt x="160782" y="214312"/>
                </a:moveTo>
                <a:lnTo>
                  <a:pt x="124967" y="214312"/>
                </a:lnTo>
                <a:lnTo>
                  <a:pt x="124967" y="285750"/>
                </a:lnTo>
                <a:lnTo>
                  <a:pt x="160782" y="285750"/>
                </a:lnTo>
                <a:lnTo>
                  <a:pt x="160782" y="214312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4" name="object 34"/>
          <p:cNvSpPr/>
          <p:nvPr/>
        </p:nvSpPr>
        <p:spPr>
          <a:xfrm>
            <a:off x="5788152" y="6321552"/>
            <a:ext cx="458571" cy="382371"/>
          </a:xfrm>
          <a:prstGeom prst="rect">
            <a:avLst/>
          </a:prstGeom>
          <a:blipFill>
            <a:blip r:embed="rId2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5" name="object 35"/>
          <p:cNvSpPr/>
          <p:nvPr/>
        </p:nvSpPr>
        <p:spPr>
          <a:xfrm>
            <a:off x="5846064" y="6406896"/>
            <a:ext cx="336638" cy="248297"/>
          </a:xfrm>
          <a:prstGeom prst="rect">
            <a:avLst/>
          </a:prstGeom>
          <a:blipFill>
            <a:blip r:embed="rId2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6" name="object 36"/>
          <p:cNvSpPr/>
          <p:nvPr/>
        </p:nvSpPr>
        <p:spPr>
          <a:xfrm>
            <a:off x="5715000" y="6248400"/>
            <a:ext cx="457200" cy="381000"/>
          </a:xfrm>
          <a:custGeom>
            <a:avLst/>
            <a:gdLst/>
            <a:ahLst/>
            <a:cxnLst/>
            <a:rect l="l" t="t" r="r" b="b"/>
            <a:pathLst>
              <a:path w="457200" h="381000">
                <a:moveTo>
                  <a:pt x="457200" y="0"/>
                </a:moveTo>
                <a:lnTo>
                  <a:pt x="0" y="0"/>
                </a:lnTo>
                <a:lnTo>
                  <a:pt x="0" y="381000"/>
                </a:lnTo>
                <a:lnTo>
                  <a:pt x="457200" y="381000"/>
                </a:lnTo>
                <a:lnTo>
                  <a:pt x="457200" y="333375"/>
                </a:lnTo>
                <a:lnTo>
                  <a:pt x="85725" y="333375"/>
                </a:lnTo>
                <a:lnTo>
                  <a:pt x="85725" y="47625"/>
                </a:lnTo>
                <a:lnTo>
                  <a:pt x="457200" y="47625"/>
                </a:lnTo>
                <a:lnTo>
                  <a:pt x="457200" y="0"/>
                </a:lnTo>
                <a:close/>
              </a:path>
              <a:path w="457200" h="381000">
                <a:moveTo>
                  <a:pt x="457200" y="47625"/>
                </a:moveTo>
                <a:lnTo>
                  <a:pt x="85725" y="47625"/>
                </a:lnTo>
                <a:lnTo>
                  <a:pt x="371475" y="190500"/>
                </a:lnTo>
                <a:lnTo>
                  <a:pt x="85725" y="333375"/>
                </a:lnTo>
                <a:lnTo>
                  <a:pt x="457200" y="333375"/>
                </a:lnTo>
                <a:lnTo>
                  <a:pt x="4572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7" name="object 37"/>
          <p:cNvSpPr/>
          <p:nvPr/>
        </p:nvSpPr>
        <p:spPr>
          <a:xfrm>
            <a:off x="58007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0" y="0"/>
                </a:moveTo>
                <a:lnTo>
                  <a:pt x="0" y="285750"/>
                </a:lnTo>
                <a:lnTo>
                  <a:pt x="285750" y="142875"/>
                </a:lnTo>
                <a:lnTo>
                  <a:pt x="0" y="0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8" name="object 38"/>
          <p:cNvSpPr/>
          <p:nvPr/>
        </p:nvSpPr>
        <p:spPr>
          <a:xfrm>
            <a:off x="3730752" y="6321552"/>
            <a:ext cx="458571" cy="382371"/>
          </a:xfrm>
          <a:prstGeom prst="rect">
            <a:avLst/>
          </a:prstGeom>
          <a:blipFill>
            <a:blip r:embed="rId2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9" name="object 39"/>
          <p:cNvSpPr/>
          <p:nvPr/>
        </p:nvSpPr>
        <p:spPr>
          <a:xfrm>
            <a:off x="3770376" y="6406896"/>
            <a:ext cx="373227" cy="248297"/>
          </a:xfrm>
          <a:prstGeom prst="rect">
            <a:avLst/>
          </a:prstGeom>
          <a:blipFill>
            <a:blip r:embed="rId2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0" name="object 40"/>
          <p:cNvSpPr/>
          <p:nvPr/>
        </p:nvSpPr>
        <p:spPr>
          <a:xfrm>
            <a:off x="3657600" y="6248400"/>
            <a:ext cx="457200" cy="381000"/>
          </a:xfrm>
          <a:custGeom>
            <a:avLst/>
            <a:gdLst/>
            <a:ahLst/>
            <a:cxnLst/>
            <a:rect l="l" t="t" r="r" b="b"/>
            <a:pathLst>
              <a:path w="457200" h="381000">
                <a:moveTo>
                  <a:pt x="457200" y="0"/>
                </a:moveTo>
                <a:lnTo>
                  <a:pt x="0" y="0"/>
                </a:lnTo>
                <a:lnTo>
                  <a:pt x="0" y="381000"/>
                </a:lnTo>
                <a:lnTo>
                  <a:pt x="457200" y="381000"/>
                </a:lnTo>
                <a:lnTo>
                  <a:pt x="457200" y="333375"/>
                </a:lnTo>
                <a:lnTo>
                  <a:pt x="371475" y="333375"/>
                </a:lnTo>
                <a:lnTo>
                  <a:pt x="85725" y="190500"/>
                </a:lnTo>
                <a:lnTo>
                  <a:pt x="371475" y="47625"/>
                </a:lnTo>
                <a:lnTo>
                  <a:pt x="457200" y="47625"/>
                </a:lnTo>
                <a:lnTo>
                  <a:pt x="457200" y="0"/>
                </a:lnTo>
                <a:close/>
              </a:path>
              <a:path w="457200" h="381000">
                <a:moveTo>
                  <a:pt x="457200" y="47625"/>
                </a:moveTo>
                <a:lnTo>
                  <a:pt x="371475" y="47625"/>
                </a:lnTo>
                <a:lnTo>
                  <a:pt x="371475" y="333375"/>
                </a:lnTo>
                <a:lnTo>
                  <a:pt x="457200" y="333375"/>
                </a:lnTo>
                <a:lnTo>
                  <a:pt x="4572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1" name="object 41"/>
          <p:cNvSpPr/>
          <p:nvPr/>
        </p:nvSpPr>
        <p:spPr>
          <a:xfrm>
            <a:off x="37433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285750" y="0"/>
                </a:moveTo>
                <a:lnTo>
                  <a:pt x="0" y="142875"/>
                </a:lnTo>
                <a:lnTo>
                  <a:pt x="285750" y="285750"/>
                </a:lnTo>
                <a:lnTo>
                  <a:pt x="285750" y="0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2" name="object 42"/>
          <p:cNvSpPr/>
          <p:nvPr/>
        </p:nvSpPr>
        <p:spPr>
          <a:xfrm>
            <a:off x="1517903" y="2127529"/>
            <a:ext cx="6868541" cy="543915"/>
          </a:xfrm>
          <a:prstGeom prst="rect">
            <a:avLst/>
          </a:prstGeom>
          <a:blipFill>
            <a:blip r:embed="rId3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3" name="object 43"/>
          <p:cNvSpPr/>
          <p:nvPr/>
        </p:nvSpPr>
        <p:spPr>
          <a:xfrm>
            <a:off x="1856232" y="2185441"/>
            <a:ext cx="5993765" cy="486003"/>
          </a:xfrm>
          <a:prstGeom prst="rect">
            <a:avLst/>
          </a:prstGeom>
          <a:blipFill>
            <a:blip r:embed="rId3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4" name="object 44"/>
          <p:cNvSpPr/>
          <p:nvPr/>
        </p:nvSpPr>
        <p:spPr>
          <a:xfrm>
            <a:off x="1449324" y="2058923"/>
            <a:ext cx="6858000" cy="533400"/>
          </a:xfrm>
          <a:custGeom>
            <a:avLst/>
            <a:gdLst/>
            <a:ahLst/>
            <a:cxnLst/>
            <a:rect l="l" t="t" r="r" b="b"/>
            <a:pathLst>
              <a:path w="6858000" h="533400">
                <a:moveTo>
                  <a:pt x="6769100" y="0"/>
                </a:moveTo>
                <a:lnTo>
                  <a:pt x="88900" y="0"/>
                </a:lnTo>
                <a:lnTo>
                  <a:pt x="54274" y="6979"/>
                </a:lnTo>
                <a:lnTo>
                  <a:pt x="26019" y="26019"/>
                </a:lnTo>
                <a:lnTo>
                  <a:pt x="6979" y="54274"/>
                </a:lnTo>
                <a:lnTo>
                  <a:pt x="0" y="88900"/>
                </a:lnTo>
                <a:lnTo>
                  <a:pt x="0" y="444500"/>
                </a:lnTo>
                <a:lnTo>
                  <a:pt x="6979" y="479125"/>
                </a:lnTo>
                <a:lnTo>
                  <a:pt x="26019" y="507380"/>
                </a:lnTo>
                <a:lnTo>
                  <a:pt x="54274" y="526420"/>
                </a:lnTo>
                <a:lnTo>
                  <a:pt x="88900" y="533400"/>
                </a:lnTo>
                <a:lnTo>
                  <a:pt x="6769100" y="533400"/>
                </a:lnTo>
                <a:lnTo>
                  <a:pt x="6803725" y="526420"/>
                </a:lnTo>
                <a:lnTo>
                  <a:pt x="6831980" y="507380"/>
                </a:lnTo>
                <a:lnTo>
                  <a:pt x="6851020" y="479125"/>
                </a:lnTo>
                <a:lnTo>
                  <a:pt x="6858000" y="444500"/>
                </a:lnTo>
                <a:lnTo>
                  <a:pt x="6858000" y="88900"/>
                </a:lnTo>
                <a:lnTo>
                  <a:pt x="6851020" y="54274"/>
                </a:lnTo>
                <a:lnTo>
                  <a:pt x="6831980" y="26019"/>
                </a:lnTo>
                <a:lnTo>
                  <a:pt x="6803725" y="6979"/>
                </a:lnTo>
                <a:lnTo>
                  <a:pt x="6769100" y="0"/>
                </a:lnTo>
                <a:close/>
              </a:path>
            </a:pathLst>
          </a:custGeom>
          <a:solidFill>
            <a:srgbClr val="66CC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5" name="object 45"/>
          <p:cNvSpPr/>
          <p:nvPr/>
        </p:nvSpPr>
        <p:spPr>
          <a:xfrm>
            <a:off x="1449324" y="2058923"/>
            <a:ext cx="6858000" cy="533400"/>
          </a:xfrm>
          <a:custGeom>
            <a:avLst/>
            <a:gdLst/>
            <a:ahLst/>
            <a:cxnLst/>
            <a:rect l="l" t="t" r="r" b="b"/>
            <a:pathLst>
              <a:path w="6858000" h="533400">
                <a:moveTo>
                  <a:pt x="0" y="88900"/>
                </a:moveTo>
                <a:lnTo>
                  <a:pt x="6979" y="54274"/>
                </a:lnTo>
                <a:lnTo>
                  <a:pt x="26019" y="26019"/>
                </a:lnTo>
                <a:lnTo>
                  <a:pt x="54274" y="6979"/>
                </a:lnTo>
                <a:lnTo>
                  <a:pt x="88900" y="0"/>
                </a:lnTo>
                <a:lnTo>
                  <a:pt x="6769100" y="0"/>
                </a:lnTo>
                <a:lnTo>
                  <a:pt x="6803725" y="6979"/>
                </a:lnTo>
                <a:lnTo>
                  <a:pt x="6831980" y="26019"/>
                </a:lnTo>
                <a:lnTo>
                  <a:pt x="6851020" y="54274"/>
                </a:lnTo>
                <a:lnTo>
                  <a:pt x="6858000" y="88900"/>
                </a:lnTo>
                <a:lnTo>
                  <a:pt x="6858000" y="444500"/>
                </a:lnTo>
                <a:lnTo>
                  <a:pt x="6851020" y="479125"/>
                </a:lnTo>
                <a:lnTo>
                  <a:pt x="6831980" y="507380"/>
                </a:lnTo>
                <a:lnTo>
                  <a:pt x="6803725" y="526420"/>
                </a:lnTo>
                <a:lnTo>
                  <a:pt x="6769100" y="533400"/>
                </a:lnTo>
                <a:lnTo>
                  <a:pt x="88900" y="533400"/>
                </a:lnTo>
                <a:lnTo>
                  <a:pt x="54274" y="526420"/>
                </a:lnTo>
                <a:lnTo>
                  <a:pt x="26019" y="507380"/>
                </a:lnTo>
                <a:lnTo>
                  <a:pt x="6979" y="479125"/>
                </a:lnTo>
                <a:lnTo>
                  <a:pt x="0" y="444500"/>
                </a:lnTo>
                <a:lnTo>
                  <a:pt x="0" y="88900"/>
                </a:lnTo>
                <a:close/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6" name="object 46"/>
          <p:cNvSpPr txBox="1"/>
          <p:nvPr/>
        </p:nvSpPr>
        <p:spPr>
          <a:xfrm>
            <a:off x="1907539" y="2169414"/>
            <a:ext cx="3448050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spc="160" b="1">
                <a:solidFill>
                  <a:srgbClr val="000066"/>
                </a:solidFill>
                <a:latin typeface="Calibri"/>
                <a:cs typeface="Calibri"/>
              </a:rPr>
              <a:t>2. </a:t>
            </a:r>
            <a:r>
              <a:rPr dirty="0" sz="1800" spc="185" b="1">
                <a:solidFill>
                  <a:srgbClr val="000066"/>
                </a:solidFill>
                <a:latin typeface="Calibri"/>
                <a:cs typeface="Calibri"/>
              </a:rPr>
              <a:t>Comparing </a:t>
            </a:r>
            <a:r>
              <a:rPr dirty="0" sz="1800" spc="215" b="1">
                <a:solidFill>
                  <a:srgbClr val="000066"/>
                </a:solidFill>
                <a:latin typeface="Calibri"/>
                <a:cs typeface="Calibri"/>
              </a:rPr>
              <a:t>Long</a:t>
            </a:r>
            <a:r>
              <a:rPr dirty="0" sz="1800" spc="-80" b="1">
                <a:solidFill>
                  <a:srgbClr val="000066"/>
                </a:solidFill>
                <a:latin typeface="Calibri"/>
                <a:cs typeface="Calibri"/>
              </a:rPr>
              <a:t> </a:t>
            </a:r>
            <a:r>
              <a:rPr dirty="0" sz="1800" spc="165" b="1">
                <a:solidFill>
                  <a:srgbClr val="000066"/>
                </a:solidFill>
                <a:latin typeface="Calibri"/>
                <a:cs typeface="Calibri"/>
              </a:rPr>
              <a:t>Adjectives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47" name="object 47"/>
          <p:cNvSpPr txBox="1"/>
          <p:nvPr/>
        </p:nvSpPr>
        <p:spPr>
          <a:xfrm>
            <a:off x="5926328" y="2169414"/>
            <a:ext cx="1725295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spc="-195" b="1">
                <a:solidFill>
                  <a:srgbClr val="000066"/>
                </a:solidFill>
                <a:latin typeface="Arial"/>
                <a:cs typeface="Arial"/>
              </a:rPr>
              <a:t>ةليوطلا </a:t>
            </a:r>
            <a:r>
              <a:rPr dirty="0" sz="1800" spc="-280" b="1">
                <a:solidFill>
                  <a:srgbClr val="000066"/>
                </a:solidFill>
                <a:latin typeface="Arial"/>
                <a:cs typeface="Arial"/>
              </a:rPr>
              <a:t>تافصلا</a:t>
            </a:r>
            <a:r>
              <a:rPr dirty="0" sz="1800" spc="-130" b="1">
                <a:solidFill>
                  <a:srgbClr val="000066"/>
                </a:solidFill>
                <a:latin typeface="Arial"/>
                <a:cs typeface="Arial"/>
              </a:rPr>
              <a:t> </a:t>
            </a:r>
            <a:r>
              <a:rPr dirty="0" sz="1800" spc="-135" b="1">
                <a:solidFill>
                  <a:srgbClr val="000066"/>
                </a:solidFill>
                <a:latin typeface="Arial"/>
                <a:cs typeface="Arial"/>
              </a:rPr>
              <a:t>ةنراقم</a:t>
            </a:r>
            <a:endParaRPr sz="1800">
              <a:latin typeface="Arial"/>
              <a:cs typeface="Arial"/>
            </a:endParaRPr>
          </a:p>
        </p:txBody>
      </p:sp>
      <p:sp>
        <p:nvSpPr>
          <p:cNvPr id="48" name="object 48"/>
          <p:cNvSpPr/>
          <p:nvPr/>
        </p:nvSpPr>
        <p:spPr>
          <a:xfrm>
            <a:off x="2438400" y="3276600"/>
            <a:ext cx="1036319" cy="304800"/>
          </a:xfrm>
          <a:custGeom>
            <a:avLst/>
            <a:gdLst/>
            <a:ahLst/>
            <a:cxnLst/>
            <a:rect l="l" t="t" r="r" b="b"/>
            <a:pathLst>
              <a:path w="1036320" h="304800">
                <a:moveTo>
                  <a:pt x="0" y="304800"/>
                </a:moveTo>
                <a:lnTo>
                  <a:pt x="1036320" y="304800"/>
                </a:lnTo>
                <a:lnTo>
                  <a:pt x="1036320" y="0"/>
                </a:lnTo>
                <a:lnTo>
                  <a:pt x="0" y="0"/>
                </a:lnTo>
                <a:lnTo>
                  <a:pt x="0" y="30480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9" name="object 49"/>
          <p:cNvSpPr txBox="1"/>
          <p:nvPr/>
        </p:nvSpPr>
        <p:spPr>
          <a:xfrm>
            <a:off x="2426589" y="3265119"/>
            <a:ext cx="1012190" cy="32956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2000" spc="30">
                <a:solidFill>
                  <a:srgbClr val="CC3300"/>
                </a:solidFill>
                <a:latin typeface="Calibri"/>
                <a:cs typeface="Calibri"/>
              </a:rPr>
              <a:t>the</a:t>
            </a:r>
            <a:r>
              <a:rPr dirty="0" sz="2000" spc="105">
                <a:solidFill>
                  <a:srgbClr val="CC3300"/>
                </a:solidFill>
                <a:latin typeface="Calibri"/>
                <a:cs typeface="Calibri"/>
              </a:rPr>
              <a:t> </a:t>
            </a:r>
            <a:r>
              <a:rPr dirty="0" sz="2000" spc="50">
                <a:solidFill>
                  <a:srgbClr val="CC3300"/>
                </a:solidFill>
                <a:latin typeface="Calibri"/>
                <a:cs typeface="Calibri"/>
              </a:rPr>
              <a:t>most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50" name="object 50"/>
          <p:cNvSpPr/>
          <p:nvPr/>
        </p:nvSpPr>
        <p:spPr>
          <a:xfrm>
            <a:off x="4340352" y="6321552"/>
            <a:ext cx="1296797" cy="382371"/>
          </a:xfrm>
          <a:prstGeom prst="rect">
            <a:avLst/>
          </a:prstGeom>
          <a:blipFill>
            <a:blip r:embed="rId2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1" name="object 51"/>
          <p:cNvSpPr/>
          <p:nvPr/>
        </p:nvSpPr>
        <p:spPr>
          <a:xfrm>
            <a:off x="4462271" y="6406896"/>
            <a:ext cx="1043749" cy="248297"/>
          </a:xfrm>
          <a:prstGeom prst="rect">
            <a:avLst/>
          </a:prstGeom>
          <a:blipFill>
            <a:blip r:embed="rId2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2" name="object 52"/>
          <p:cNvSpPr/>
          <p:nvPr/>
        </p:nvSpPr>
        <p:spPr>
          <a:xfrm>
            <a:off x="4267200" y="6248400"/>
            <a:ext cx="1295400" cy="381000"/>
          </a:xfrm>
          <a:custGeom>
            <a:avLst/>
            <a:gdLst/>
            <a:ahLst/>
            <a:cxnLst/>
            <a:rect l="l" t="t" r="r" b="b"/>
            <a:pathLst>
              <a:path w="1295400" h="381000">
                <a:moveTo>
                  <a:pt x="1295400" y="0"/>
                </a:moveTo>
                <a:lnTo>
                  <a:pt x="0" y="0"/>
                </a:lnTo>
                <a:lnTo>
                  <a:pt x="0" y="381000"/>
                </a:lnTo>
                <a:lnTo>
                  <a:pt x="1295400" y="381000"/>
                </a:lnTo>
                <a:lnTo>
                  <a:pt x="1295400" y="333375"/>
                </a:lnTo>
                <a:lnTo>
                  <a:pt x="540512" y="333375"/>
                </a:lnTo>
                <a:lnTo>
                  <a:pt x="540512" y="190500"/>
                </a:lnTo>
                <a:lnTo>
                  <a:pt x="504825" y="190500"/>
                </a:lnTo>
                <a:lnTo>
                  <a:pt x="647700" y="47625"/>
                </a:lnTo>
                <a:lnTo>
                  <a:pt x="1295400" y="47625"/>
                </a:lnTo>
                <a:lnTo>
                  <a:pt x="1295400" y="0"/>
                </a:lnTo>
                <a:close/>
              </a:path>
              <a:path w="1295400" h="381000">
                <a:moveTo>
                  <a:pt x="1295400" y="65481"/>
                </a:moveTo>
                <a:lnTo>
                  <a:pt x="736980" y="65481"/>
                </a:lnTo>
                <a:lnTo>
                  <a:pt x="736980" y="136918"/>
                </a:lnTo>
                <a:lnTo>
                  <a:pt x="790575" y="190500"/>
                </a:lnTo>
                <a:lnTo>
                  <a:pt x="754888" y="190500"/>
                </a:lnTo>
                <a:lnTo>
                  <a:pt x="754888" y="333375"/>
                </a:lnTo>
                <a:lnTo>
                  <a:pt x="1295400" y="333375"/>
                </a:lnTo>
                <a:lnTo>
                  <a:pt x="1295400" y="65481"/>
                </a:lnTo>
                <a:close/>
              </a:path>
              <a:path w="1295400" h="381000">
                <a:moveTo>
                  <a:pt x="1295400" y="47625"/>
                </a:moveTo>
                <a:lnTo>
                  <a:pt x="647700" y="47625"/>
                </a:lnTo>
                <a:lnTo>
                  <a:pt x="701294" y="101206"/>
                </a:lnTo>
                <a:lnTo>
                  <a:pt x="701294" y="65481"/>
                </a:lnTo>
                <a:lnTo>
                  <a:pt x="1295400" y="65481"/>
                </a:lnTo>
                <a:lnTo>
                  <a:pt x="12954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3" name="object 53"/>
          <p:cNvSpPr/>
          <p:nvPr/>
        </p:nvSpPr>
        <p:spPr>
          <a:xfrm>
            <a:off x="4807711" y="6313881"/>
            <a:ext cx="214629" cy="267970"/>
          </a:xfrm>
          <a:custGeom>
            <a:avLst/>
            <a:gdLst/>
            <a:ahLst/>
            <a:cxnLst/>
            <a:rect l="l" t="t" r="r" b="b"/>
            <a:pathLst>
              <a:path w="214629" h="267970">
                <a:moveTo>
                  <a:pt x="196468" y="0"/>
                </a:moveTo>
                <a:lnTo>
                  <a:pt x="160782" y="0"/>
                </a:lnTo>
                <a:lnTo>
                  <a:pt x="160782" y="35725"/>
                </a:lnTo>
                <a:lnTo>
                  <a:pt x="196468" y="71437"/>
                </a:lnTo>
                <a:lnTo>
                  <a:pt x="196468" y="0"/>
                </a:lnTo>
                <a:close/>
              </a:path>
              <a:path w="214629" h="267970">
                <a:moveTo>
                  <a:pt x="214375" y="125018"/>
                </a:moveTo>
                <a:lnTo>
                  <a:pt x="0" y="125018"/>
                </a:lnTo>
                <a:lnTo>
                  <a:pt x="0" y="267893"/>
                </a:lnTo>
                <a:lnTo>
                  <a:pt x="89280" y="267893"/>
                </a:lnTo>
                <a:lnTo>
                  <a:pt x="89280" y="196456"/>
                </a:lnTo>
                <a:lnTo>
                  <a:pt x="214375" y="196456"/>
                </a:lnTo>
                <a:lnTo>
                  <a:pt x="214375" y="125018"/>
                </a:lnTo>
                <a:close/>
              </a:path>
              <a:path w="214629" h="267970">
                <a:moveTo>
                  <a:pt x="214375" y="196456"/>
                </a:moveTo>
                <a:lnTo>
                  <a:pt x="125095" y="196456"/>
                </a:lnTo>
                <a:lnTo>
                  <a:pt x="125095" y="267893"/>
                </a:lnTo>
                <a:lnTo>
                  <a:pt x="214375" y="267893"/>
                </a:lnTo>
                <a:lnTo>
                  <a:pt x="214375" y="196456"/>
                </a:lnTo>
                <a:close/>
              </a:path>
            </a:pathLst>
          </a:custGeom>
          <a:solidFill>
            <a:srgbClr val="00007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4" name="object 54"/>
          <p:cNvSpPr/>
          <p:nvPr/>
        </p:nvSpPr>
        <p:spPr>
          <a:xfrm>
            <a:off x="47720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142875" y="0"/>
                </a:moveTo>
                <a:lnTo>
                  <a:pt x="0" y="142875"/>
                </a:lnTo>
                <a:lnTo>
                  <a:pt x="285750" y="142875"/>
                </a:lnTo>
                <a:lnTo>
                  <a:pt x="142875" y="0"/>
                </a:lnTo>
                <a:close/>
              </a:path>
              <a:path w="285750" h="285750">
                <a:moveTo>
                  <a:pt x="160782" y="214312"/>
                </a:moveTo>
                <a:lnTo>
                  <a:pt x="124967" y="214312"/>
                </a:lnTo>
                <a:lnTo>
                  <a:pt x="124967" y="285750"/>
                </a:lnTo>
                <a:lnTo>
                  <a:pt x="160782" y="285750"/>
                </a:lnTo>
                <a:lnTo>
                  <a:pt x="160782" y="214312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5" name="object 55"/>
          <p:cNvSpPr/>
          <p:nvPr/>
        </p:nvSpPr>
        <p:spPr>
          <a:xfrm>
            <a:off x="2051304" y="313982"/>
            <a:ext cx="5606542" cy="1010246"/>
          </a:xfrm>
          <a:prstGeom prst="rect">
            <a:avLst/>
          </a:prstGeom>
          <a:blipFill>
            <a:blip r:embed="rId3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6" name="object 56"/>
          <p:cNvSpPr/>
          <p:nvPr/>
        </p:nvSpPr>
        <p:spPr>
          <a:xfrm>
            <a:off x="3453384" y="871766"/>
            <a:ext cx="2796286" cy="1010246"/>
          </a:xfrm>
          <a:prstGeom prst="rect">
            <a:avLst/>
          </a:prstGeom>
          <a:blipFill>
            <a:blip r:embed="rId3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7" name="object 57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algn="ctr" marL="537210">
              <a:lnSpc>
                <a:spcPct val="100000"/>
              </a:lnSpc>
              <a:spcBef>
                <a:spcPts val="100"/>
              </a:spcBef>
            </a:pPr>
            <a:r>
              <a:rPr dirty="0" sz="3600" spc="370"/>
              <a:t>Comparing</a:t>
            </a:r>
            <a:r>
              <a:rPr dirty="0" sz="3600" spc="190"/>
              <a:t> </a:t>
            </a:r>
            <a:r>
              <a:rPr dirty="0" sz="3600" spc="325"/>
              <a:t>Adjectives</a:t>
            </a:r>
            <a:endParaRPr sz="3600"/>
          </a:p>
          <a:p>
            <a:pPr algn="ctr" marL="537210">
              <a:lnSpc>
                <a:spcPct val="100000"/>
              </a:lnSpc>
              <a:spcBef>
                <a:spcPts val="5"/>
              </a:spcBef>
            </a:pPr>
            <a:r>
              <a:rPr dirty="0" sz="3600" spc="-560">
                <a:latin typeface="Arial"/>
                <a:cs typeface="Arial"/>
              </a:rPr>
              <a:t>تافصلا</a:t>
            </a:r>
            <a:r>
              <a:rPr dirty="0" sz="3600" spc="-445">
                <a:latin typeface="Arial"/>
                <a:cs typeface="Arial"/>
              </a:rPr>
              <a:t> </a:t>
            </a:r>
            <a:r>
              <a:rPr dirty="0" sz="3600" spc="-245">
                <a:latin typeface="Arial"/>
                <a:cs typeface="Arial"/>
              </a:rPr>
              <a:t>ةنراقم</a:t>
            </a:r>
            <a:endParaRPr sz="3600">
              <a:latin typeface="Arial"/>
              <a:cs typeface="Arial"/>
            </a:endParaRPr>
          </a:p>
        </p:txBody>
      </p:sp>
      <p:sp>
        <p:nvSpPr>
          <p:cNvPr id="58" name="object 58"/>
          <p:cNvSpPr txBox="1">
            <a:spLocks noGrp="1"/>
          </p:cNvSpPr>
          <p:nvPr>
            <p:ph type="dt" idx="6" sz="half"/>
          </p:nvPr>
        </p:nvSpPr>
        <p:spPr>
          <a:prstGeom prst="rect"/>
        </p:spPr>
        <p:txBody>
          <a:bodyPr wrap="square" lIns="0" tIns="31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 spc="-190"/>
              <a:t>ق</a:t>
            </a:r>
            <a:r>
              <a:rPr dirty="0" spc="-240"/>
              <a:t>ب</a:t>
            </a:r>
            <a:r>
              <a:rPr dirty="0" spc="25"/>
              <a:t>ا</a:t>
            </a:r>
            <a:r>
              <a:rPr dirty="0" spc="-175"/>
              <a:t>سلا</a:t>
            </a:r>
          </a:p>
        </p:txBody>
      </p:sp>
      <p:sp>
        <p:nvSpPr>
          <p:cNvPr id="59" name="object 59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31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 spc="-195"/>
              <a:t>ةيسيئرلا </a:t>
            </a:r>
            <a:r>
              <a:rPr dirty="0" spc="-110"/>
              <a:t>ةمئاقلا </a:t>
            </a:r>
            <a:r>
              <a:rPr dirty="0" spc="-105"/>
              <a:t>ىلإ</a:t>
            </a:r>
            <a:r>
              <a:rPr dirty="0" spc="-75"/>
              <a:t> </a:t>
            </a:r>
            <a:r>
              <a:rPr dirty="0" spc="-5"/>
              <a:t>ةدوع</a:t>
            </a:r>
          </a:p>
        </p:txBody>
      </p:sp>
      <p:sp>
        <p:nvSpPr>
          <p:cNvPr id="60" name="object 60"/>
          <p:cNvSpPr txBox="1"/>
          <p:nvPr/>
        </p:nvSpPr>
        <p:spPr>
          <a:xfrm>
            <a:off x="5833109" y="6368591"/>
            <a:ext cx="220345" cy="154940"/>
          </a:xfrm>
          <a:prstGeom prst="rect">
            <a:avLst/>
          </a:prstGeom>
        </p:spPr>
        <p:txBody>
          <a:bodyPr wrap="square" lIns="0" tIns="31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 sz="900" spc="-50">
                <a:solidFill>
                  <a:srgbClr val="FFFFFF"/>
                </a:solidFill>
                <a:latin typeface="Arial"/>
                <a:cs typeface="Arial"/>
              </a:rPr>
              <a:t>ي</a:t>
            </a:r>
            <a:r>
              <a:rPr dirty="0" sz="900" spc="-270">
                <a:solidFill>
                  <a:srgbClr val="FFFFFF"/>
                </a:solidFill>
                <a:latin typeface="Arial"/>
                <a:cs typeface="Arial"/>
              </a:rPr>
              <a:t>ل</a:t>
            </a:r>
            <a:r>
              <a:rPr dirty="0" sz="900" spc="25">
                <a:solidFill>
                  <a:srgbClr val="FFFFFF"/>
                </a:solidFill>
                <a:latin typeface="Arial"/>
                <a:cs typeface="Arial"/>
              </a:rPr>
              <a:t>ا</a:t>
            </a:r>
            <a:r>
              <a:rPr dirty="0" sz="900" spc="-430">
                <a:solidFill>
                  <a:srgbClr val="FFFFFF"/>
                </a:solidFill>
                <a:latin typeface="Arial"/>
                <a:cs typeface="Arial"/>
              </a:rPr>
              <a:t>ت</a:t>
            </a:r>
            <a:r>
              <a:rPr dirty="0" sz="900" spc="-270">
                <a:solidFill>
                  <a:srgbClr val="FFFFFF"/>
                </a:solidFill>
                <a:latin typeface="Arial"/>
                <a:cs typeface="Arial"/>
              </a:rPr>
              <a:t>ل</a:t>
            </a:r>
            <a:r>
              <a:rPr dirty="0" sz="900">
                <a:solidFill>
                  <a:srgbClr val="FFFFFF"/>
                </a:solidFill>
                <a:latin typeface="Arial"/>
                <a:cs typeface="Arial"/>
              </a:rPr>
              <a:t>ا</a:t>
            </a:r>
            <a:endParaRPr sz="9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77824" y="2176272"/>
            <a:ext cx="18287" cy="468172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877824" y="6095"/>
            <a:ext cx="18287" cy="150266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1216152" y="1834895"/>
            <a:ext cx="7924800" cy="1828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877824" y="1508760"/>
            <a:ext cx="18287" cy="667512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0" y="1834895"/>
            <a:ext cx="557784" cy="18287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551687" y="1834895"/>
            <a:ext cx="664464" cy="18287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7644383" y="2670073"/>
            <a:ext cx="1244904" cy="458571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7574280" y="2670073"/>
            <a:ext cx="345782" cy="458571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 txBox="1"/>
          <p:nvPr/>
        </p:nvSpPr>
        <p:spPr>
          <a:xfrm>
            <a:off x="7695438" y="2722321"/>
            <a:ext cx="1065530" cy="271145"/>
          </a:xfrm>
          <a:prstGeom prst="rect">
            <a:avLst/>
          </a:prstGeom>
        </p:spPr>
        <p:txBody>
          <a:bodyPr wrap="square" lIns="0" tIns="139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1600" spc="-10" b="1">
                <a:solidFill>
                  <a:srgbClr val="FFFF00"/>
                </a:solidFill>
                <a:latin typeface="Arial"/>
                <a:cs typeface="Arial"/>
              </a:rPr>
              <a:t>:ةــــــــــــظحلام</a:t>
            </a:r>
            <a:endParaRPr sz="1600">
              <a:latin typeface="Arial"/>
              <a:cs typeface="Arial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1130808" y="5510784"/>
            <a:ext cx="300037" cy="373227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1624583" y="5422391"/>
            <a:ext cx="1040714" cy="513359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2359151" y="5422391"/>
            <a:ext cx="900493" cy="513359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/>
          <p:nvPr/>
        </p:nvSpPr>
        <p:spPr>
          <a:xfrm>
            <a:off x="2496311" y="5739384"/>
            <a:ext cx="626160" cy="46634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/>
          <p:nvPr/>
        </p:nvSpPr>
        <p:spPr>
          <a:xfrm>
            <a:off x="3029711" y="5422391"/>
            <a:ext cx="757237" cy="513359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/>
          <p:nvPr/>
        </p:nvSpPr>
        <p:spPr>
          <a:xfrm>
            <a:off x="3553967" y="5422391"/>
            <a:ext cx="2442844" cy="513359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7" name="object 17"/>
          <p:cNvSpPr/>
          <p:nvPr/>
        </p:nvSpPr>
        <p:spPr>
          <a:xfrm>
            <a:off x="1130808" y="5785103"/>
            <a:ext cx="300037" cy="373227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8" name="object 18"/>
          <p:cNvSpPr/>
          <p:nvPr/>
        </p:nvSpPr>
        <p:spPr>
          <a:xfrm>
            <a:off x="1624583" y="5696711"/>
            <a:ext cx="1403477" cy="513359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9" name="object 19"/>
          <p:cNvSpPr/>
          <p:nvPr/>
        </p:nvSpPr>
        <p:spPr>
          <a:xfrm>
            <a:off x="2721864" y="5696711"/>
            <a:ext cx="629246" cy="513359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0" name="object 20"/>
          <p:cNvSpPr/>
          <p:nvPr/>
        </p:nvSpPr>
        <p:spPr>
          <a:xfrm>
            <a:off x="3118104" y="5696711"/>
            <a:ext cx="860869" cy="513359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1" name="object 21"/>
          <p:cNvSpPr/>
          <p:nvPr/>
        </p:nvSpPr>
        <p:spPr>
          <a:xfrm>
            <a:off x="3255264" y="6013703"/>
            <a:ext cx="586549" cy="46634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2" name="object 22"/>
          <p:cNvSpPr/>
          <p:nvPr/>
        </p:nvSpPr>
        <p:spPr>
          <a:xfrm>
            <a:off x="3742944" y="5696711"/>
            <a:ext cx="1948942" cy="513359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3" name="object 23"/>
          <p:cNvSpPr txBox="1"/>
          <p:nvPr/>
        </p:nvSpPr>
        <p:spPr>
          <a:xfrm>
            <a:off x="1222044" y="5488635"/>
            <a:ext cx="4624705" cy="5740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546100" indent="-534035">
              <a:lnSpc>
                <a:spcPct val="100000"/>
              </a:lnSpc>
              <a:spcBef>
                <a:spcPts val="100"/>
              </a:spcBef>
              <a:buClr>
                <a:srgbClr val="FFFFCC"/>
              </a:buClr>
              <a:buSzPct val="69444"/>
              <a:buChar char="•"/>
              <a:tabLst>
                <a:tab pos="546100" algn="l"/>
                <a:tab pos="546735" algn="l"/>
              </a:tabLst>
            </a:pPr>
            <a:r>
              <a:rPr dirty="0" sz="1800" spc="25">
                <a:solidFill>
                  <a:srgbClr val="FFFFFF"/>
                </a:solidFill>
                <a:latin typeface="Calibri"/>
                <a:cs typeface="Calibri"/>
              </a:rPr>
              <a:t>Adel </a:t>
            </a:r>
            <a:r>
              <a:rPr dirty="0" sz="1800" spc="45">
                <a:solidFill>
                  <a:srgbClr val="FFFFFF"/>
                </a:solidFill>
                <a:latin typeface="Calibri"/>
                <a:cs typeface="Calibri"/>
              </a:rPr>
              <a:t>is</a:t>
            </a:r>
            <a:r>
              <a:rPr dirty="0" sz="1800" spc="45">
                <a:solidFill>
                  <a:srgbClr val="CC3300"/>
                </a:solidFill>
                <a:latin typeface="Calibri"/>
                <a:cs typeface="Calibri"/>
              </a:rPr>
              <a:t> </a:t>
            </a:r>
            <a:r>
              <a:rPr dirty="0" u="heavy" sz="1800" spc="15">
                <a:solidFill>
                  <a:srgbClr val="CC3300"/>
                </a:solidFill>
                <a:uFill>
                  <a:solidFill>
                    <a:srgbClr val="CC3300"/>
                  </a:solidFill>
                </a:uFill>
                <a:latin typeface="Calibri"/>
                <a:cs typeface="Calibri"/>
              </a:rPr>
              <a:t>better</a:t>
            </a:r>
            <a:r>
              <a:rPr dirty="0" sz="1800" spc="15">
                <a:solidFill>
                  <a:srgbClr val="CC3300"/>
                </a:solidFill>
                <a:latin typeface="Calibri"/>
                <a:cs typeface="Calibri"/>
              </a:rPr>
              <a:t> </a:t>
            </a:r>
            <a:r>
              <a:rPr dirty="0" sz="1800" spc="40">
                <a:solidFill>
                  <a:srgbClr val="CC3300"/>
                </a:solidFill>
                <a:latin typeface="Calibri"/>
                <a:cs typeface="Calibri"/>
              </a:rPr>
              <a:t>than </a:t>
            </a:r>
            <a:r>
              <a:rPr dirty="0" sz="1800" spc="50">
                <a:solidFill>
                  <a:srgbClr val="FFFFFF"/>
                </a:solidFill>
                <a:latin typeface="Calibri"/>
                <a:cs typeface="Calibri"/>
              </a:rPr>
              <a:t>his </a:t>
            </a:r>
            <a:r>
              <a:rPr dirty="0" sz="1800" spc="25">
                <a:solidFill>
                  <a:srgbClr val="FFFFFF"/>
                </a:solidFill>
                <a:latin typeface="Calibri"/>
                <a:cs typeface="Calibri"/>
              </a:rPr>
              <a:t>brother </a:t>
            </a:r>
            <a:r>
              <a:rPr dirty="0" sz="1800" spc="35">
                <a:solidFill>
                  <a:srgbClr val="FFFFFF"/>
                </a:solidFill>
                <a:latin typeface="Calibri"/>
                <a:cs typeface="Calibri"/>
              </a:rPr>
              <a:t>at</a:t>
            </a:r>
            <a:r>
              <a:rPr dirty="0" sz="1800" spc="8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 spc="50">
                <a:solidFill>
                  <a:srgbClr val="FFFFFF"/>
                </a:solidFill>
                <a:latin typeface="Calibri"/>
                <a:cs typeface="Calibri"/>
              </a:rPr>
              <a:t>school.</a:t>
            </a:r>
            <a:endParaRPr sz="1800">
              <a:latin typeface="Calibri"/>
              <a:cs typeface="Calibri"/>
            </a:endParaRPr>
          </a:p>
          <a:p>
            <a:pPr marL="546100" indent="-534035">
              <a:lnSpc>
                <a:spcPct val="100000"/>
              </a:lnSpc>
              <a:buClr>
                <a:srgbClr val="FFFFCC"/>
              </a:buClr>
              <a:buSzPct val="69444"/>
              <a:buChar char="•"/>
              <a:tabLst>
                <a:tab pos="546100" algn="l"/>
                <a:tab pos="546735" algn="l"/>
              </a:tabLst>
            </a:pPr>
            <a:r>
              <a:rPr dirty="0" sz="1800" spc="80">
                <a:solidFill>
                  <a:srgbClr val="FFFFFF"/>
                </a:solidFill>
                <a:latin typeface="Calibri"/>
                <a:cs typeface="Calibri"/>
              </a:rPr>
              <a:t>This </a:t>
            </a:r>
            <a:r>
              <a:rPr dirty="0" sz="1800" spc="35">
                <a:solidFill>
                  <a:srgbClr val="FFFFFF"/>
                </a:solidFill>
                <a:latin typeface="Calibri"/>
                <a:cs typeface="Calibri"/>
              </a:rPr>
              <a:t>girl </a:t>
            </a:r>
            <a:r>
              <a:rPr dirty="0" sz="1800" spc="45">
                <a:solidFill>
                  <a:srgbClr val="FFFFFF"/>
                </a:solidFill>
                <a:latin typeface="Calibri"/>
                <a:cs typeface="Calibri"/>
              </a:rPr>
              <a:t>is </a:t>
            </a:r>
            <a:r>
              <a:rPr dirty="0" sz="1800" spc="30">
                <a:solidFill>
                  <a:srgbClr val="CC3300"/>
                </a:solidFill>
                <a:latin typeface="Calibri"/>
                <a:cs typeface="Calibri"/>
              </a:rPr>
              <a:t>the </a:t>
            </a:r>
            <a:r>
              <a:rPr dirty="0" u="heavy" sz="1800" spc="35">
                <a:solidFill>
                  <a:srgbClr val="CC3300"/>
                </a:solidFill>
                <a:uFill>
                  <a:solidFill>
                    <a:srgbClr val="CC3300"/>
                  </a:solidFill>
                </a:uFill>
                <a:latin typeface="Calibri"/>
                <a:cs typeface="Calibri"/>
              </a:rPr>
              <a:t>worst</a:t>
            </a:r>
            <a:r>
              <a:rPr dirty="0" sz="1800" spc="35">
                <a:solidFill>
                  <a:srgbClr val="CC3300"/>
                </a:solidFill>
                <a:latin typeface="Calibri"/>
                <a:cs typeface="Calibri"/>
              </a:rPr>
              <a:t> </a:t>
            </a:r>
            <a:r>
              <a:rPr dirty="0" sz="1800" spc="45">
                <a:solidFill>
                  <a:srgbClr val="FFFFFF"/>
                </a:solidFill>
                <a:latin typeface="Calibri"/>
                <a:cs typeface="Calibri"/>
              </a:rPr>
              <a:t>one </a:t>
            </a:r>
            <a:r>
              <a:rPr dirty="0" sz="1800" spc="25">
                <a:solidFill>
                  <a:srgbClr val="FFFFFF"/>
                </a:solidFill>
                <a:latin typeface="Calibri"/>
                <a:cs typeface="Calibri"/>
              </a:rPr>
              <a:t>in </a:t>
            </a:r>
            <a:r>
              <a:rPr dirty="0" sz="1800" spc="40">
                <a:solidFill>
                  <a:srgbClr val="FFFFFF"/>
                </a:solidFill>
                <a:latin typeface="Calibri"/>
                <a:cs typeface="Calibri"/>
              </a:rPr>
              <a:t>her</a:t>
            </a:r>
            <a:r>
              <a:rPr dirty="0" sz="1800" spc="47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 spc="65">
                <a:solidFill>
                  <a:srgbClr val="FFFFFF"/>
                </a:solidFill>
                <a:latin typeface="Calibri"/>
                <a:cs typeface="Calibri"/>
              </a:rPr>
              <a:t>class.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24" name="object 24"/>
          <p:cNvSpPr/>
          <p:nvPr/>
        </p:nvSpPr>
        <p:spPr>
          <a:xfrm>
            <a:off x="4340352" y="6321552"/>
            <a:ext cx="1296797" cy="382371"/>
          </a:xfrm>
          <a:prstGeom prst="rect">
            <a:avLst/>
          </a:prstGeom>
          <a:blipFill>
            <a:blip r:embed="rId2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5" name="object 25"/>
          <p:cNvSpPr/>
          <p:nvPr/>
        </p:nvSpPr>
        <p:spPr>
          <a:xfrm>
            <a:off x="4462271" y="6406896"/>
            <a:ext cx="1043749" cy="248297"/>
          </a:xfrm>
          <a:prstGeom prst="rect">
            <a:avLst/>
          </a:prstGeom>
          <a:blipFill>
            <a:blip r:embed="rId2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6" name="object 26"/>
          <p:cNvSpPr/>
          <p:nvPr/>
        </p:nvSpPr>
        <p:spPr>
          <a:xfrm>
            <a:off x="4267200" y="6248400"/>
            <a:ext cx="1295400" cy="381000"/>
          </a:xfrm>
          <a:custGeom>
            <a:avLst/>
            <a:gdLst/>
            <a:ahLst/>
            <a:cxnLst/>
            <a:rect l="l" t="t" r="r" b="b"/>
            <a:pathLst>
              <a:path w="1295400" h="381000">
                <a:moveTo>
                  <a:pt x="1295400" y="0"/>
                </a:moveTo>
                <a:lnTo>
                  <a:pt x="0" y="0"/>
                </a:lnTo>
                <a:lnTo>
                  <a:pt x="0" y="381000"/>
                </a:lnTo>
                <a:lnTo>
                  <a:pt x="1295400" y="381000"/>
                </a:lnTo>
                <a:lnTo>
                  <a:pt x="1295400" y="333375"/>
                </a:lnTo>
                <a:lnTo>
                  <a:pt x="540512" y="333375"/>
                </a:lnTo>
                <a:lnTo>
                  <a:pt x="540512" y="190500"/>
                </a:lnTo>
                <a:lnTo>
                  <a:pt x="504825" y="190500"/>
                </a:lnTo>
                <a:lnTo>
                  <a:pt x="647700" y="47625"/>
                </a:lnTo>
                <a:lnTo>
                  <a:pt x="1295400" y="47625"/>
                </a:lnTo>
                <a:lnTo>
                  <a:pt x="1295400" y="0"/>
                </a:lnTo>
                <a:close/>
              </a:path>
              <a:path w="1295400" h="381000">
                <a:moveTo>
                  <a:pt x="1295400" y="65481"/>
                </a:moveTo>
                <a:lnTo>
                  <a:pt x="736980" y="65481"/>
                </a:lnTo>
                <a:lnTo>
                  <a:pt x="736980" y="136918"/>
                </a:lnTo>
                <a:lnTo>
                  <a:pt x="790575" y="190500"/>
                </a:lnTo>
                <a:lnTo>
                  <a:pt x="754888" y="190500"/>
                </a:lnTo>
                <a:lnTo>
                  <a:pt x="754888" y="333375"/>
                </a:lnTo>
                <a:lnTo>
                  <a:pt x="1295400" y="333375"/>
                </a:lnTo>
                <a:lnTo>
                  <a:pt x="1295400" y="65481"/>
                </a:lnTo>
                <a:close/>
              </a:path>
              <a:path w="1295400" h="381000">
                <a:moveTo>
                  <a:pt x="1295400" y="47625"/>
                </a:moveTo>
                <a:lnTo>
                  <a:pt x="647700" y="47625"/>
                </a:lnTo>
                <a:lnTo>
                  <a:pt x="701294" y="101206"/>
                </a:lnTo>
                <a:lnTo>
                  <a:pt x="701294" y="65481"/>
                </a:lnTo>
                <a:lnTo>
                  <a:pt x="1295400" y="65481"/>
                </a:lnTo>
                <a:lnTo>
                  <a:pt x="12954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7" name="object 27"/>
          <p:cNvSpPr/>
          <p:nvPr/>
        </p:nvSpPr>
        <p:spPr>
          <a:xfrm>
            <a:off x="4807711" y="6313881"/>
            <a:ext cx="214629" cy="267970"/>
          </a:xfrm>
          <a:custGeom>
            <a:avLst/>
            <a:gdLst/>
            <a:ahLst/>
            <a:cxnLst/>
            <a:rect l="l" t="t" r="r" b="b"/>
            <a:pathLst>
              <a:path w="214629" h="267970">
                <a:moveTo>
                  <a:pt x="196468" y="0"/>
                </a:moveTo>
                <a:lnTo>
                  <a:pt x="160782" y="0"/>
                </a:lnTo>
                <a:lnTo>
                  <a:pt x="160782" y="35725"/>
                </a:lnTo>
                <a:lnTo>
                  <a:pt x="196468" y="71437"/>
                </a:lnTo>
                <a:lnTo>
                  <a:pt x="196468" y="0"/>
                </a:lnTo>
                <a:close/>
              </a:path>
              <a:path w="214629" h="267970">
                <a:moveTo>
                  <a:pt x="214375" y="125018"/>
                </a:moveTo>
                <a:lnTo>
                  <a:pt x="0" y="125018"/>
                </a:lnTo>
                <a:lnTo>
                  <a:pt x="0" y="267893"/>
                </a:lnTo>
                <a:lnTo>
                  <a:pt x="89280" y="267893"/>
                </a:lnTo>
                <a:lnTo>
                  <a:pt x="89280" y="196456"/>
                </a:lnTo>
                <a:lnTo>
                  <a:pt x="214375" y="196456"/>
                </a:lnTo>
                <a:lnTo>
                  <a:pt x="214375" y="125018"/>
                </a:lnTo>
                <a:close/>
              </a:path>
              <a:path w="214629" h="267970">
                <a:moveTo>
                  <a:pt x="214375" y="196456"/>
                </a:moveTo>
                <a:lnTo>
                  <a:pt x="125095" y="196456"/>
                </a:lnTo>
                <a:lnTo>
                  <a:pt x="125095" y="267893"/>
                </a:lnTo>
                <a:lnTo>
                  <a:pt x="214375" y="267893"/>
                </a:lnTo>
                <a:lnTo>
                  <a:pt x="214375" y="196456"/>
                </a:lnTo>
                <a:close/>
              </a:path>
            </a:pathLst>
          </a:custGeom>
          <a:solidFill>
            <a:srgbClr val="00007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8" name="object 28"/>
          <p:cNvSpPr/>
          <p:nvPr/>
        </p:nvSpPr>
        <p:spPr>
          <a:xfrm>
            <a:off x="47720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142875" y="0"/>
                </a:moveTo>
                <a:lnTo>
                  <a:pt x="0" y="142875"/>
                </a:lnTo>
                <a:lnTo>
                  <a:pt x="285750" y="142875"/>
                </a:lnTo>
                <a:lnTo>
                  <a:pt x="142875" y="0"/>
                </a:lnTo>
                <a:close/>
              </a:path>
              <a:path w="285750" h="285750">
                <a:moveTo>
                  <a:pt x="160782" y="214312"/>
                </a:moveTo>
                <a:lnTo>
                  <a:pt x="124967" y="214312"/>
                </a:lnTo>
                <a:lnTo>
                  <a:pt x="124967" y="285750"/>
                </a:lnTo>
                <a:lnTo>
                  <a:pt x="160782" y="285750"/>
                </a:lnTo>
                <a:lnTo>
                  <a:pt x="160782" y="214312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9" name="object 29"/>
          <p:cNvSpPr/>
          <p:nvPr/>
        </p:nvSpPr>
        <p:spPr>
          <a:xfrm>
            <a:off x="3730752" y="6321552"/>
            <a:ext cx="458571" cy="382371"/>
          </a:xfrm>
          <a:prstGeom prst="rect">
            <a:avLst/>
          </a:prstGeom>
          <a:blipFill>
            <a:blip r:embed="rId2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0" name="object 30"/>
          <p:cNvSpPr/>
          <p:nvPr/>
        </p:nvSpPr>
        <p:spPr>
          <a:xfrm>
            <a:off x="3770376" y="6406896"/>
            <a:ext cx="373227" cy="248297"/>
          </a:xfrm>
          <a:prstGeom prst="rect">
            <a:avLst/>
          </a:prstGeom>
          <a:blipFill>
            <a:blip r:embed="rId2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1" name="object 31"/>
          <p:cNvSpPr/>
          <p:nvPr/>
        </p:nvSpPr>
        <p:spPr>
          <a:xfrm>
            <a:off x="3657600" y="6248400"/>
            <a:ext cx="457200" cy="381000"/>
          </a:xfrm>
          <a:custGeom>
            <a:avLst/>
            <a:gdLst/>
            <a:ahLst/>
            <a:cxnLst/>
            <a:rect l="l" t="t" r="r" b="b"/>
            <a:pathLst>
              <a:path w="457200" h="381000">
                <a:moveTo>
                  <a:pt x="457200" y="0"/>
                </a:moveTo>
                <a:lnTo>
                  <a:pt x="0" y="0"/>
                </a:lnTo>
                <a:lnTo>
                  <a:pt x="0" y="381000"/>
                </a:lnTo>
                <a:lnTo>
                  <a:pt x="457200" y="381000"/>
                </a:lnTo>
                <a:lnTo>
                  <a:pt x="457200" y="333375"/>
                </a:lnTo>
                <a:lnTo>
                  <a:pt x="371475" y="333375"/>
                </a:lnTo>
                <a:lnTo>
                  <a:pt x="85725" y="190500"/>
                </a:lnTo>
                <a:lnTo>
                  <a:pt x="371475" y="47625"/>
                </a:lnTo>
                <a:lnTo>
                  <a:pt x="457200" y="47625"/>
                </a:lnTo>
                <a:lnTo>
                  <a:pt x="457200" y="0"/>
                </a:lnTo>
                <a:close/>
              </a:path>
              <a:path w="457200" h="381000">
                <a:moveTo>
                  <a:pt x="457200" y="47625"/>
                </a:moveTo>
                <a:lnTo>
                  <a:pt x="371475" y="47625"/>
                </a:lnTo>
                <a:lnTo>
                  <a:pt x="371475" y="333375"/>
                </a:lnTo>
                <a:lnTo>
                  <a:pt x="457200" y="333375"/>
                </a:lnTo>
                <a:lnTo>
                  <a:pt x="4572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2" name="object 32"/>
          <p:cNvSpPr/>
          <p:nvPr/>
        </p:nvSpPr>
        <p:spPr>
          <a:xfrm>
            <a:off x="37433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285750" y="0"/>
                </a:moveTo>
                <a:lnTo>
                  <a:pt x="0" y="142875"/>
                </a:lnTo>
                <a:lnTo>
                  <a:pt x="285750" y="285750"/>
                </a:lnTo>
                <a:lnTo>
                  <a:pt x="285750" y="0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3" name="object 33"/>
          <p:cNvSpPr/>
          <p:nvPr/>
        </p:nvSpPr>
        <p:spPr>
          <a:xfrm>
            <a:off x="1517903" y="2127529"/>
            <a:ext cx="6868541" cy="543915"/>
          </a:xfrm>
          <a:prstGeom prst="rect">
            <a:avLst/>
          </a:prstGeom>
          <a:blipFill>
            <a:blip r:embed="rId2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4" name="object 34"/>
          <p:cNvSpPr/>
          <p:nvPr/>
        </p:nvSpPr>
        <p:spPr>
          <a:xfrm>
            <a:off x="1856232" y="2185441"/>
            <a:ext cx="5993765" cy="486003"/>
          </a:xfrm>
          <a:prstGeom prst="rect">
            <a:avLst/>
          </a:prstGeom>
          <a:blipFill>
            <a:blip r:embed="rId2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5" name="object 35"/>
          <p:cNvSpPr/>
          <p:nvPr/>
        </p:nvSpPr>
        <p:spPr>
          <a:xfrm>
            <a:off x="1449324" y="2058923"/>
            <a:ext cx="6858000" cy="533400"/>
          </a:xfrm>
          <a:custGeom>
            <a:avLst/>
            <a:gdLst/>
            <a:ahLst/>
            <a:cxnLst/>
            <a:rect l="l" t="t" r="r" b="b"/>
            <a:pathLst>
              <a:path w="6858000" h="533400">
                <a:moveTo>
                  <a:pt x="6769100" y="0"/>
                </a:moveTo>
                <a:lnTo>
                  <a:pt x="88900" y="0"/>
                </a:lnTo>
                <a:lnTo>
                  <a:pt x="54274" y="6979"/>
                </a:lnTo>
                <a:lnTo>
                  <a:pt x="26019" y="26019"/>
                </a:lnTo>
                <a:lnTo>
                  <a:pt x="6979" y="54274"/>
                </a:lnTo>
                <a:lnTo>
                  <a:pt x="0" y="88900"/>
                </a:lnTo>
                <a:lnTo>
                  <a:pt x="0" y="444500"/>
                </a:lnTo>
                <a:lnTo>
                  <a:pt x="6979" y="479125"/>
                </a:lnTo>
                <a:lnTo>
                  <a:pt x="26019" y="507380"/>
                </a:lnTo>
                <a:lnTo>
                  <a:pt x="54274" y="526420"/>
                </a:lnTo>
                <a:lnTo>
                  <a:pt x="88900" y="533400"/>
                </a:lnTo>
                <a:lnTo>
                  <a:pt x="6769100" y="533400"/>
                </a:lnTo>
                <a:lnTo>
                  <a:pt x="6803725" y="526420"/>
                </a:lnTo>
                <a:lnTo>
                  <a:pt x="6831980" y="507380"/>
                </a:lnTo>
                <a:lnTo>
                  <a:pt x="6851020" y="479125"/>
                </a:lnTo>
                <a:lnTo>
                  <a:pt x="6858000" y="444500"/>
                </a:lnTo>
                <a:lnTo>
                  <a:pt x="6858000" y="88900"/>
                </a:lnTo>
                <a:lnTo>
                  <a:pt x="6851020" y="54274"/>
                </a:lnTo>
                <a:lnTo>
                  <a:pt x="6831980" y="26019"/>
                </a:lnTo>
                <a:lnTo>
                  <a:pt x="6803725" y="6979"/>
                </a:lnTo>
                <a:lnTo>
                  <a:pt x="6769100" y="0"/>
                </a:lnTo>
                <a:close/>
              </a:path>
            </a:pathLst>
          </a:custGeom>
          <a:solidFill>
            <a:srgbClr val="66CC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6" name="object 36"/>
          <p:cNvSpPr/>
          <p:nvPr/>
        </p:nvSpPr>
        <p:spPr>
          <a:xfrm>
            <a:off x="1449324" y="2058923"/>
            <a:ext cx="6858000" cy="533400"/>
          </a:xfrm>
          <a:custGeom>
            <a:avLst/>
            <a:gdLst/>
            <a:ahLst/>
            <a:cxnLst/>
            <a:rect l="l" t="t" r="r" b="b"/>
            <a:pathLst>
              <a:path w="6858000" h="533400">
                <a:moveTo>
                  <a:pt x="0" y="88900"/>
                </a:moveTo>
                <a:lnTo>
                  <a:pt x="6979" y="54274"/>
                </a:lnTo>
                <a:lnTo>
                  <a:pt x="26019" y="26019"/>
                </a:lnTo>
                <a:lnTo>
                  <a:pt x="54274" y="6979"/>
                </a:lnTo>
                <a:lnTo>
                  <a:pt x="88900" y="0"/>
                </a:lnTo>
                <a:lnTo>
                  <a:pt x="6769100" y="0"/>
                </a:lnTo>
                <a:lnTo>
                  <a:pt x="6803725" y="6979"/>
                </a:lnTo>
                <a:lnTo>
                  <a:pt x="6831980" y="26019"/>
                </a:lnTo>
                <a:lnTo>
                  <a:pt x="6851020" y="54274"/>
                </a:lnTo>
                <a:lnTo>
                  <a:pt x="6858000" y="88900"/>
                </a:lnTo>
                <a:lnTo>
                  <a:pt x="6858000" y="444500"/>
                </a:lnTo>
                <a:lnTo>
                  <a:pt x="6851020" y="479125"/>
                </a:lnTo>
                <a:lnTo>
                  <a:pt x="6831980" y="507380"/>
                </a:lnTo>
                <a:lnTo>
                  <a:pt x="6803725" y="526420"/>
                </a:lnTo>
                <a:lnTo>
                  <a:pt x="6769100" y="533400"/>
                </a:lnTo>
                <a:lnTo>
                  <a:pt x="88900" y="533400"/>
                </a:lnTo>
                <a:lnTo>
                  <a:pt x="54274" y="526420"/>
                </a:lnTo>
                <a:lnTo>
                  <a:pt x="26019" y="507380"/>
                </a:lnTo>
                <a:lnTo>
                  <a:pt x="6979" y="479125"/>
                </a:lnTo>
                <a:lnTo>
                  <a:pt x="0" y="444500"/>
                </a:lnTo>
                <a:lnTo>
                  <a:pt x="0" y="88900"/>
                </a:lnTo>
                <a:close/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7" name="object 37"/>
          <p:cNvSpPr txBox="1"/>
          <p:nvPr/>
        </p:nvSpPr>
        <p:spPr>
          <a:xfrm>
            <a:off x="1907539" y="2169414"/>
            <a:ext cx="3448050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spc="160" b="1">
                <a:solidFill>
                  <a:srgbClr val="000066"/>
                </a:solidFill>
                <a:latin typeface="Calibri"/>
                <a:cs typeface="Calibri"/>
              </a:rPr>
              <a:t>2. </a:t>
            </a:r>
            <a:r>
              <a:rPr dirty="0" sz="1800" spc="185" b="1">
                <a:solidFill>
                  <a:srgbClr val="000066"/>
                </a:solidFill>
                <a:latin typeface="Calibri"/>
                <a:cs typeface="Calibri"/>
              </a:rPr>
              <a:t>Comparing </a:t>
            </a:r>
            <a:r>
              <a:rPr dirty="0" sz="1800" spc="215" b="1">
                <a:solidFill>
                  <a:srgbClr val="000066"/>
                </a:solidFill>
                <a:latin typeface="Calibri"/>
                <a:cs typeface="Calibri"/>
              </a:rPr>
              <a:t>Long</a:t>
            </a:r>
            <a:r>
              <a:rPr dirty="0" sz="1800" spc="-80" b="1">
                <a:solidFill>
                  <a:srgbClr val="000066"/>
                </a:solidFill>
                <a:latin typeface="Calibri"/>
                <a:cs typeface="Calibri"/>
              </a:rPr>
              <a:t> </a:t>
            </a:r>
            <a:r>
              <a:rPr dirty="0" sz="1800" spc="165" b="1">
                <a:solidFill>
                  <a:srgbClr val="000066"/>
                </a:solidFill>
                <a:latin typeface="Calibri"/>
                <a:cs typeface="Calibri"/>
              </a:rPr>
              <a:t>Adjectives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5926328" y="2169414"/>
            <a:ext cx="1725295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spc="-195" b="1">
                <a:solidFill>
                  <a:srgbClr val="000066"/>
                </a:solidFill>
                <a:latin typeface="Arial"/>
                <a:cs typeface="Arial"/>
              </a:rPr>
              <a:t>ةليوطلا </a:t>
            </a:r>
            <a:r>
              <a:rPr dirty="0" sz="1800" spc="-280" b="1">
                <a:solidFill>
                  <a:srgbClr val="000066"/>
                </a:solidFill>
                <a:latin typeface="Arial"/>
                <a:cs typeface="Arial"/>
              </a:rPr>
              <a:t>تافصلا</a:t>
            </a:r>
            <a:r>
              <a:rPr dirty="0" sz="1800" spc="-130" b="1">
                <a:solidFill>
                  <a:srgbClr val="000066"/>
                </a:solidFill>
                <a:latin typeface="Arial"/>
                <a:cs typeface="Arial"/>
              </a:rPr>
              <a:t> </a:t>
            </a:r>
            <a:r>
              <a:rPr dirty="0" sz="1800" spc="-135" b="1">
                <a:solidFill>
                  <a:srgbClr val="000066"/>
                </a:solidFill>
                <a:latin typeface="Arial"/>
                <a:cs typeface="Arial"/>
              </a:rPr>
              <a:t>ةنراقم</a:t>
            </a:r>
            <a:endParaRPr sz="1800">
              <a:latin typeface="Arial"/>
              <a:cs typeface="Arial"/>
            </a:endParaRPr>
          </a:p>
        </p:txBody>
      </p:sp>
      <p:sp>
        <p:nvSpPr>
          <p:cNvPr id="39" name="object 39"/>
          <p:cNvSpPr/>
          <p:nvPr/>
        </p:nvSpPr>
        <p:spPr>
          <a:xfrm>
            <a:off x="2895600" y="3033776"/>
            <a:ext cx="0" cy="2248535"/>
          </a:xfrm>
          <a:custGeom>
            <a:avLst/>
            <a:gdLst/>
            <a:ahLst/>
            <a:cxnLst/>
            <a:rect l="l" t="t" r="r" b="b"/>
            <a:pathLst>
              <a:path w="0" h="2248535">
                <a:moveTo>
                  <a:pt x="0" y="0"/>
                </a:moveTo>
                <a:lnTo>
                  <a:pt x="0" y="2248281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0" name="object 40"/>
          <p:cNvSpPr/>
          <p:nvPr/>
        </p:nvSpPr>
        <p:spPr>
          <a:xfrm>
            <a:off x="4038600" y="3033776"/>
            <a:ext cx="0" cy="2248535"/>
          </a:xfrm>
          <a:custGeom>
            <a:avLst/>
            <a:gdLst/>
            <a:ahLst/>
            <a:cxnLst/>
            <a:rect l="l" t="t" r="r" b="b"/>
            <a:pathLst>
              <a:path w="0" h="2248535">
                <a:moveTo>
                  <a:pt x="0" y="0"/>
                </a:moveTo>
                <a:lnTo>
                  <a:pt x="0" y="2248281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1" name="object 41"/>
          <p:cNvSpPr/>
          <p:nvPr/>
        </p:nvSpPr>
        <p:spPr>
          <a:xfrm>
            <a:off x="6096000" y="3033776"/>
            <a:ext cx="0" cy="2248535"/>
          </a:xfrm>
          <a:custGeom>
            <a:avLst/>
            <a:gdLst/>
            <a:ahLst/>
            <a:cxnLst/>
            <a:rect l="l" t="t" r="r" b="b"/>
            <a:pathLst>
              <a:path w="0" h="2248535">
                <a:moveTo>
                  <a:pt x="0" y="0"/>
                </a:moveTo>
                <a:lnTo>
                  <a:pt x="0" y="2248281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2" name="object 42"/>
          <p:cNvSpPr/>
          <p:nvPr/>
        </p:nvSpPr>
        <p:spPr>
          <a:xfrm>
            <a:off x="1509775" y="3386201"/>
            <a:ext cx="6886575" cy="0"/>
          </a:xfrm>
          <a:custGeom>
            <a:avLst/>
            <a:gdLst/>
            <a:ahLst/>
            <a:cxnLst/>
            <a:rect l="l" t="t" r="r" b="b"/>
            <a:pathLst>
              <a:path w="6886575" h="0">
                <a:moveTo>
                  <a:pt x="0" y="0"/>
                </a:moveTo>
                <a:lnTo>
                  <a:pt x="6886448" y="0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3" name="object 43"/>
          <p:cNvSpPr/>
          <p:nvPr/>
        </p:nvSpPr>
        <p:spPr>
          <a:xfrm>
            <a:off x="1509775" y="3724275"/>
            <a:ext cx="6886575" cy="0"/>
          </a:xfrm>
          <a:custGeom>
            <a:avLst/>
            <a:gdLst/>
            <a:ahLst/>
            <a:cxnLst/>
            <a:rect l="l" t="t" r="r" b="b"/>
            <a:pathLst>
              <a:path w="6886575" h="0">
                <a:moveTo>
                  <a:pt x="0" y="0"/>
                </a:moveTo>
                <a:lnTo>
                  <a:pt x="6886448" y="0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4" name="object 44"/>
          <p:cNvSpPr/>
          <p:nvPr/>
        </p:nvSpPr>
        <p:spPr>
          <a:xfrm>
            <a:off x="1509775" y="4062476"/>
            <a:ext cx="6886575" cy="0"/>
          </a:xfrm>
          <a:custGeom>
            <a:avLst/>
            <a:gdLst/>
            <a:ahLst/>
            <a:cxnLst/>
            <a:rect l="l" t="t" r="r" b="b"/>
            <a:pathLst>
              <a:path w="6886575" h="0">
                <a:moveTo>
                  <a:pt x="0" y="0"/>
                </a:moveTo>
                <a:lnTo>
                  <a:pt x="6886448" y="0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5" name="object 45"/>
          <p:cNvSpPr/>
          <p:nvPr/>
        </p:nvSpPr>
        <p:spPr>
          <a:xfrm>
            <a:off x="1509775" y="4623308"/>
            <a:ext cx="6886575" cy="0"/>
          </a:xfrm>
          <a:custGeom>
            <a:avLst/>
            <a:gdLst/>
            <a:ahLst/>
            <a:cxnLst/>
            <a:rect l="l" t="t" r="r" b="b"/>
            <a:pathLst>
              <a:path w="6886575" h="0">
                <a:moveTo>
                  <a:pt x="0" y="0"/>
                </a:moveTo>
                <a:lnTo>
                  <a:pt x="6886448" y="0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6" name="object 46"/>
          <p:cNvSpPr/>
          <p:nvPr/>
        </p:nvSpPr>
        <p:spPr>
          <a:xfrm>
            <a:off x="1509775" y="4945507"/>
            <a:ext cx="6886575" cy="0"/>
          </a:xfrm>
          <a:custGeom>
            <a:avLst/>
            <a:gdLst/>
            <a:ahLst/>
            <a:cxnLst/>
            <a:rect l="l" t="t" r="r" b="b"/>
            <a:pathLst>
              <a:path w="6886575" h="0">
                <a:moveTo>
                  <a:pt x="0" y="0"/>
                </a:moveTo>
                <a:lnTo>
                  <a:pt x="6886448" y="0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7" name="object 47"/>
          <p:cNvSpPr/>
          <p:nvPr/>
        </p:nvSpPr>
        <p:spPr>
          <a:xfrm>
            <a:off x="1524000" y="3033776"/>
            <a:ext cx="0" cy="2248535"/>
          </a:xfrm>
          <a:custGeom>
            <a:avLst/>
            <a:gdLst/>
            <a:ahLst/>
            <a:cxnLst/>
            <a:rect l="l" t="t" r="r" b="b"/>
            <a:pathLst>
              <a:path w="0" h="2248535">
                <a:moveTo>
                  <a:pt x="0" y="0"/>
                </a:moveTo>
                <a:lnTo>
                  <a:pt x="0" y="2248281"/>
                </a:lnTo>
              </a:path>
            </a:pathLst>
          </a:custGeom>
          <a:ln w="285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8" name="object 48"/>
          <p:cNvSpPr/>
          <p:nvPr/>
        </p:nvSpPr>
        <p:spPr>
          <a:xfrm>
            <a:off x="8382000" y="3033776"/>
            <a:ext cx="0" cy="2248535"/>
          </a:xfrm>
          <a:custGeom>
            <a:avLst/>
            <a:gdLst/>
            <a:ahLst/>
            <a:cxnLst/>
            <a:rect l="l" t="t" r="r" b="b"/>
            <a:pathLst>
              <a:path w="0" h="2248535">
                <a:moveTo>
                  <a:pt x="0" y="0"/>
                </a:moveTo>
                <a:lnTo>
                  <a:pt x="0" y="2248281"/>
                </a:lnTo>
              </a:path>
            </a:pathLst>
          </a:custGeom>
          <a:ln w="285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9" name="object 49"/>
          <p:cNvSpPr/>
          <p:nvPr/>
        </p:nvSpPr>
        <p:spPr>
          <a:xfrm>
            <a:off x="1509775" y="3048000"/>
            <a:ext cx="6886575" cy="0"/>
          </a:xfrm>
          <a:custGeom>
            <a:avLst/>
            <a:gdLst/>
            <a:ahLst/>
            <a:cxnLst/>
            <a:rect l="l" t="t" r="r" b="b"/>
            <a:pathLst>
              <a:path w="6886575" h="0">
                <a:moveTo>
                  <a:pt x="0" y="0"/>
                </a:moveTo>
                <a:lnTo>
                  <a:pt x="6886448" y="0"/>
                </a:lnTo>
              </a:path>
            </a:pathLst>
          </a:custGeom>
          <a:ln w="285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0" name="object 50"/>
          <p:cNvSpPr/>
          <p:nvPr/>
        </p:nvSpPr>
        <p:spPr>
          <a:xfrm>
            <a:off x="1509775" y="5267833"/>
            <a:ext cx="6886575" cy="0"/>
          </a:xfrm>
          <a:custGeom>
            <a:avLst/>
            <a:gdLst/>
            <a:ahLst/>
            <a:cxnLst/>
            <a:rect l="l" t="t" r="r" b="b"/>
            <a:pathLst>
              <a:path w="6886575" h="0">
                <a:moveTo>
                  <a:pt x="0" y="0"/>
                </a:moveTo>
                <a:lnTo>
                  <a:pt x="6886448" y="0"/>
                </a:lnTo>
              </a:path>
            </a:pathLst>
          </a:custGeom>
          <a:ln w="285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1" name="object 51"/>
          <p:cNvSpPr/>
          <p:nvPr/>
        </p:nvSpPr>
        <p:spPr>
          <a:xfrm>
            <a:off x="1868423" y="3023641"/>
            <a:ext cx="687158" cy="458571"/>
          </a:xfrm>
          <a:prstGeom prst="rect">
            <a:avLst/>
          </a:prstGeom>
          <a:blipFill>
            <a:blip r:embed="rId2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2" name="object 52"/>
          <p:cNvSpPr/>
          <p:nvPr/>
        </p:nvSpPr>
        <p:spPr>
          <a:xfrm>
            <a:off x="3136392" y="3023641"/>
            <a:ext cx="665772" cy="458571"/>
          </a:xfrm>
          <a:prstGeom prst="rect">
            <a:avLst/>
          </a:prstGeom>
          <a:blipFill>
            <a:blip r:embed="rId2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3" name="object 53"/>
          <p:cNvSpPr/>
          <p:nvPr/>
        </p:nvSpPr>
        <p:spPr>
          <a:xfrm>
            <a:off x="4422647" y="3023641"/>
            <a:ext cx="1296797" cy="458571"/>
          </a:xfrm>
          <a:prstGeom prst="rect">
            <a:avLst/>
          </a:prstGeom>
          <a:blipFill>
            <a:blip r:embed="rId2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4" name="object 54"/>
          <p:cNvSpPr/>
          <p:nvPr/>
        </p:nvSpPr>
        <p:spPr>
          <a:xfrm>
            <a:off x="6309359" y="3023641"/>
            <a:ext cx="1866645" cy="458571"/>
          </a:xfrm>
          <a:prstGeom prst="rect">
            <a:avLst/>
          </a:prstGeom>
          <a:blipFill>
            <a:blip r:embed="rId3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5" name="object 55"/>
          <p:cNvSpPr/>
          <p:nvPr/>
        </p:nvSpPr>
        <p:spPr>
          <a:xfrm>
            <a:off x="2535935" y="3383318"/>
            <a:ext cx="376237" cy="345782"/>
          </a:xfrm>
          <a:prstGeom prst="rect">
            <a:avLst/>
          </a:prstGeom>
          <a:blipFill>
            <a:blip r:embed="rId3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6" name="object 56"/>
          <p:cNvSpPr/>
          <p:nvPr/>
        </p:nvSpPr>
        <p:spPr>
          <a:xfrm>
            <a:off x="2871216" y="3368001"/>
            <a:ext cx="635304" cy="406692"/>
          </a:xfrm>
          <a:prstGeom prst="rect">
            <a:avLst/>
          </a:prstGeom>
          <a:blipFill>
            <a:blip r:embed="rId3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7" name="object 57"/>
          <p:cNvSpPr/>
          <p:nvPr/>
        </p:nvSpPr>
        <p:spPr>
          <a:xfrm>
            <a:off x="4014215" y="3368001"/>
            <a:ext cx="711504" cy="406692"/>
          </a:xfrm>
          <a:prstGeom prst="rect">
            <a:avLst/>
          </a:prstGeom>
          <a:blipFill>
            <a:blip r:embed="rId3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8" name="object 58"/>
          <p:cNvSpPr/>
          <p:nvPr/>
        </p:nvSpPr>
        <p:spPr>
          <a:xfrm>
            <a:off x="4535423" y="3368001"/>
            <a:ext cx="589572" cy="406692"/>
          </a:xfrm>
          <a:prstGeom prst="rect">
            <a:avLst/>
          </a:prstGeom>
          <a:blipFill>
            <a:blip r:embed="rId3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9" name="object 59"/>
          <p:cNvSpPr/>
          <p:nvPr/>
        </p:nvSpPr>
        <p:spPr>
          <a:xfrm>
            <a:off x="6071615" y="3368001"/>
            <a:ext cx="553059" cy="406692"/>
          </a:xfrm>
          <a:prstGeom prst="rect">
            <a:avLst/>
          </a:prstGeom>
          <a:blipFill>
            <a:blip r:embed="rId3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0" name="object 60"/>
          <p:cNvSpPr/>
          <p:nvPr/>
        </p:nvSpPr>
        <p:spPr>
          <a:xfrm>
            <a:off x="6379464" y="3368001"/>
            <a:ext cx="574370" cy="406692"/>
          </a:xfrm>
          <a:prstGeom prst="rect">
            <a:avLst/>
          </a:prstGeom>
          <a:blipFill>
            <a:blip r:embed="rId3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1" name="object 61"/>
          <p:cNvSpPr/>
          <p:nvPr/>
        </p:nvSpPr>
        <p:spPr>
          <a:xfrm>
            <a:off x="2496311" y="3721646"/>
            <a:ext cx="415848" cy="345782"/>
          </a:xfrm>
          <a:prstGeom prst="rect">
            <a:avLst/>
          </a:prstGeom>
          <a:blipFill>
            <a:blip r:embed="rId3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2" name="object 62"/>
          <p:cNvSpPr/>
          <p:nvPr/>
        </p:nvSpPr>
        <p:spPr>
          <a:xfrm>
            <a:off x="2871216" y="3706329"/>
            <a:ext cx="531660" cy="406692"/>
          </a:xfrm>
          <a:prstGeom prst="rect">
            <a:avLst/>
          </a:prstGeom>
          <a:blipFill>
            <a:blip r:embed="rId3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3" name="object 63"/>
          <p:cNvSpPr/>
          <p:nvPr/>
        </p:nvSpPr>
        <p:spPr>
          <a:xfrm>
            <a:off x="4014215" y="3706329"/>
            <a:ext cx="711504" cy="406692"/>
          </a:xfrm>
          <a:prstGeom prst="rect">
            <a:avLst/>
          </a:prstGeom>
          <a:blipFill>
            <a:blip r:embed="rId3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4" name="object 64"/>
          <p:cNvSpPr/>
          <p:nvPr/>
        </p:nvSpPr>
        <p:spPr>
          <a:xfrm>
            <a:off x="4535423" y="3706329"/>
            <a:ext cx="589572" cy="406692"/>
          </a:xfrm>
          <a:prstGeom prst="rect">
            <a:avLst/>
          </a:prstGeom>
          <a:blipFill>
            <a:blip r:embed="rId4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5" name="object 65"/>
          <p:cNvSpPr/>
          <p:nvPr/>
        </p:nvSpPr>
        <p:spPr>
          <a:xfrm>
            <a:off x="6071615" y="3706329"/>
            <a:ext cx="553059" cy="406692"/>
          </a:xfrm>
          <a:prstGeom prst="rect">
            <a:avLst/>
          </a:prstGeom>
          <a:blipFill>
            <a:blip r:embed="rId4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6" name="object 66"/>
          <p:cNvSpPr/>
          <p:nvPr/>
        </p:nvSpPr>
        <p:spPr>
          <a:xfrm>
            <a:off x="6379464" y="3706329"/>
            <a:ext cx="674916" cy="406692"/>
          </a:xfrm>
          <a:prstGeom prst="rect">
            <a:avLst/>
          </a:prstGeom>
          <a:blipFill>
            <a:blip r:embed="rId4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7" name="object 67"/>
          <p:cNvSpPr/>
          <p:nvPr/>
        </p:nvSpPr>
        <p:spPr>
          <a:xfrm>
            <a:off x="2453639" y="4056926"/>
            <a:ext cx="458571" cy="345782"/>
          </a:xfrm>
          <a:prstGeom prst="rect">
            <a:avLst/>
          </a:prstGeom>
          <a:blipFill>
            <a:blip r:embed="rId4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8" name="object 68"/>
          <p:cNvSpPr/>
          <p:nvPr/>
        </p:nvSpPr>
        <p:spPr>
          <a:xfrm>
            <a:off x="2401823" y="4056926"/>
            <a:ext cx="260438" cy="345782"/>
          </a:xfrm>
          <a:prstGeom prst="rect">
            <a:avLst/>
          </a:prstGeom>
          <a:blipFill>
            <a:blip r:embed="rId4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9" name="object 69"/>
          <p:cNvSpPr/>
          <p:nvPr/>
        </p:nvSpPr>
        <p:spPr>
          <a:xfrm>
            <a:off x="2048255" y="4056926"/>
            <a:ext cx="562203" cy="345782"/>
          </a:xfrm>
          <a:prstGeom prst="rect">
            <a:avLst/>
          </a:prstGeom>
          <a:blipFill>
            <a:blip r:embed="rId4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0" name="object 70"/>
          <p:cNvSpPr/>
          <p:nvPr/>
        </p:nvSpPr>
        <p:spPr>
          <a:xfrm>
            <a:off x="1996439" y="4056926"/>
            <a:ext cx="260438" cy="345782"/>
          </a:xfrm>
          <a:prstGeom prst="rect">
            <a:avLst/>
          </a:prstGeom>
          <a:blipFill>
            <a:blip r:embed="rId4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1" name="object 71"/>
          <p:cNvSpPr/>
          <p:nvPr/>
        </p:nvSpPr>
        <p:spPr>
          <a:xfrm>
            <a:off x="2453639" y="4276381"/>
            <a:ext cx="458571" cy="345782"/>
          </a:xfrm>
          <a:prstGeom prst="rect">
            <a:avLst/>
          </a:prstGeom>
          <a:blipFill>
            <a:blip r:embed="rId4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2" name="object 72"/>
          <p:cNvSpPr/>
          <p:nvPr/>
        </p:nvSpPr>
        <p:spPr>
          <a:xfrm>
            <a:off x="2401823" y="4276381"/>
            <a:ext cx="260438" cy="345782"/>
          </a:xfrm>
          <a:prstGeom prst="rect">
            <a:avLst/>
          </a:prstGeom>
          <a:blipFill>
            <a:blip r:embed="rId4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3" name="object 73"/>
          <p:cNvSpPr/>
          <p:nvPr/>
        </p:nvSpPr>
        <p:spPr>
          <a:xfrm>
            <a:off x="1801367" y="4276381"/>
            <a:ext cx="809028" cy="345782"/>
          </a:xfrm>
          <a:prstGeom prst="rect">
            <a:avLst/>
          </a:prstGeom>
          <a:blipFill>
            <a:blip r:embed="rId4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4" name="object 74"/>
          <p:cNvSpPr/>
          <p:nvPr/>
        </p:nvSpPr>
        <p:spPr>
          <a:xfrm>
            <a:off x="1749551" y="4276381"/>
            <a:ext cx="260438" cy="345782"/>
          </a:xfrm>
          <a:prstGeom prst="rect">
            <a:avLst/>
          </a:prstGeom>
          <a:blipFill>
            <a:blip r:embed="rId4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5" name="object 75"/>
          <p:cNvSpPr/>
          <p:nvPr/>
        </p:nvSpPr>
        <p:spPr>
          <a:xfrm>
            <a:off x="2871216" y="4044657"/>
            <a:ext cx="668858" cy="406692"/>
          </a:xfrm>
          <a:prstGeom prst="rect">
            <a:avLst/>
          </a:prstGeom>
          <a:blipFill>
            <a:blip r:embed="rId4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6" name="object 76"/>
          <p:cNvSpPr/>
          <p:nvPr/>
        </p:nvSpPr>
        <p:spPr>
          <a:xfrm>
            <a:off x="2871216" y="4300689"/>
            <a:ext cx="671893" cy="406692"/>
          </a:xfrm>
          <a:prstGeom prst="rect">
            <a:avLst/>
          </a:prstGeom>
          <a:blipFill>
            <a:blip r:embed="rId4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7" name="object 77"/>
          <p:cNvSpPr/>
          <p:nvPr/>
        </p:nvSpPr>
        <p:spPr>
          <a:xfrm>
            <a:off x="4014215" y="4044657"/>
            <a:ext cx="650570" cy="406692"/>
          </a:xfrm>
          <a:prstGeom prst="rect">
            <a:avLst/>
          </a:prstGeom>
          <a:blipFill>
            <a:blip r:embed="rId5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8" name="object 78"/>
          <p:cNvSpPr/>
          <p:nvPr/>
        </p:nvSpPr>
        <p:spPr>
          <a:xfrm>
            <a:off x="4471415" y="4044657"/>
            <a:ext cx="589572" cy="406692"/>
          </a:xfrm>
          <a:prstGeom prst="rect">
            <a:avLst/>
          </a:prstGeom>
          <a:blipFill>
            <a:blip r:embed="rId5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9" name="object 79"/>
          <p:cNvSpPr/>
          <p:nvPr/>
        </p:nvSpPr>
        <p:spPr>
          <a:xfrm>
            <a:off x="6071615" y="4044657"/>
            <a:ext cx="553059" cy="406692"/>
          </a:xfrm>
          <a:prstGeom prst="rect">
            <a:avLst/>
          </a:prstGeom>
          <a:blipFill>
            <a:blip r:embed="rId5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0" name="object 80"/>
          <p:cNvSpPr/>
          <p:nvPr/>
        </p:nvSpPr>
        <p:spPr>
          <a:xfrm>
            <a:off x="6379464" y="4044657"/>
            <a:ext cx="629246" cy="406692"/>
          </a:xfrm>
          <a:prstGeom prst="rect">
            <a:avLst/>
          </a:prstGeom>
          <a:blipFill>
            <a:blip r:embed="rId5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1" name="object 81"/>
          <p:cNvSpPr/>
          <p:nvPr/>
        </p:nvSpPr>
        <p:spPr>
          <a:xfrm>
            <a:off x="2471927" y="4617758"/>
            <a:ext cx="440270" cy="345782"/>
          </a:xfrm>
          <a:prstGeom prst="rect">
            <a:avLst/>
          </a:prstGeom>
          <a:blipFill>
            <a:blip r:embed="rId5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2" name="object 82"/>
          <p:cNvSpPr/>
          <p:nvPr/>
        </p:nvSpPr>
        <p:spPr>
          <a:xfrm>
            <a:off x="2420111" y="4617758"/>
            <a:ext cx="260438" cy="345782"/>
          </a:xfrm>
          <a:prstGeom prst="rect">
            <a:avLst/>
          </a:prstGeom>
          <a:blipFill>
            <a:blip r:embed="rId4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3" name="object 83"/>
          <p:cNvSpPr/>
          <p:nvPr/>
        </p:nvSpPr>
        <p:spPr>
          <a:xfrm>
            <a:off x="1822704" y="4617758"/>
            <a:ext cx="805992" cy="345782"/>
          </a:xfrm>
          <a:prstGeom prst="rect">
            <a:avLst/>
          </a:prstGeom>
          <a:blipFill>
            <a:blip r:embed="rId5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4" name="object 84"/>
          <p:cNvSpPr/>
          <p:nvPr/>
        </p:nvSpPr>
        <p:spPr>
          <a:xfrm>
            <a:off x="1770888" y="4617758"/>
            <a:ext cx="260438" cy="345782"/>
          </a:xfrm>
          <a:prstGeom prst="rect">
            <a:avLst/>
          </a:prstGeom>
          <a:blipFill>
            <a:blip r:embed="rId4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5" name="object 85"/>
          <p:cNvSpPr/>
          <p:nvPr/>
        </p:nvSpPr>
        <p:spPr>
          <a:xfrm>
            <a:off x="2871216" y="4605489"/>
            <a:ext cx="574370" cy="406692"/>
          </a:xfrm>
          <a:prstGeom prst="rect">
            <a:avLst/>
          </a:prstGeom>
          <a:blipFill>
            <a:blip r:embed="rId5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6" name="object 86"/>
          <p:cNvSpPr/>
          <p:nvPr/>
        </p:nvSpPr>
        <p:spPr>
          <a:xfrm>
            <a:off x="4014215" y="4605489"/>
            <a:ext cx="537781" cy="406692"/>
          </a:xfrm>
          <a:prstGeom prst="rect">
            <a:avLst/>
          </a:prstGeom>
          <a:blipFill>
            <a:blip r:embed="rId5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7" name="object 87"/>
          <p:cNvSpPr/>
          <p:nvPr/>
        </p:nvSpPr>
        <p:spPr>
          <a:xfrm>
            <a:off x="4364735" y="4605489"/>
            <a:ext cx="589572" cy="406692"/>
          </a:xfrm>
          <a:prstGeom prst="rect">
            <a:avLst/>
          </a:prstGeom>
          <a:blipFill>
            <a:blip r:embed="rId5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8" name="object 88"/>
          <p:cNvSpPr/>
          <p:nvPr/>
        </p:nvSpPr>
        <p:spPr>
          <a:xfrm>
            <a:off x="6071615" y="4605489"/>
            <a:ext cx="553059" cy="406692"/>
          </a:xfrm>
          <a:prstGeom prst="rect">
            <a:avLst/>
          </a:prstGeom>
          <a:blipFill>
            <a:blip r:embed="rId5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9" name="object 89"/>
          <p:cNvSpPr/>
          <p:nvPr/>
        </p:nvSpPr>
        <p:spPr>
          <a:xfrm>
            <a:off x="6379464" y="4605489"/>
            <a:ext cx="607860" cy="406692"/>
          </a:xfrm>
          <a:prstGeom prst="rect">
            <a:avLst/>
          </a:prstGeom>
          <a:blipFill>
            <a:blip r:embed="rId5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0" name="object 90"/>
          <p:cNvSpPr/>
          <p:nvPr/>
        </p:nvSpPr>
        <p:spPr>
          <a:xfrm>
            <a:off x="2517648" y="4940846"/>
            <a:ext cx="394538" cy="345782"/>
          </a:xfrm>
          <a:prstGeom prst="rect">
            <a:avLst/>
          </a:prstGeom>
          <a:blipFill>
            <a:blip r:embed="rId5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1" name="object 91"/>
          <p:cNvSpPr/>
          <p:nvPr/>
        </p:nvSpPr>
        <p:spPr>
          <a:xfrm>
            <a:off x="2871216" y="4928577"/>
            <a:ext cx="452437" cy="406692"/>
          </a:xfrm>
          <a:prstGeom prst="rect">
            <a:avLst/>
          </a:prstGeom>
          <a:blipFill>
            <a:blip r:embed="rId6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2" name="object 92"/>
          <p:cNvSpPr/>
          <p:nvPr/>
        </p:nvSpPr>
        <p:spPr>
          <a:xfrm>
            <a:off x="4014215" y="4928577"/>
            <a:ext cx="766381" cy="406692"/>
          </a:xfrm>
          <a:prstGeom prst="rect">
            <a:avLst/>
          </a:prstGeom>
          <a:blipFill>
            <a:blip r:embed="rId6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3" name="object 93"/>
          <p:cNvSpPr/>
          <p:nvPr/>
        </p:nvSpPr>
        <p:spPr>
          <a:xfrm>
            <a:off x="4596384" y="4928577"/>
            <a:ext cx="589572" cy="406692"/>
          </a:xfrm>
          <a:prstGeom prst="rect">
            <a:avLst/>
          </a:prstGeom>
          <a:blipFill>
            <a:blip r:embed="rId6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4" name="object 94"/>
          <p:cNvSpPr/>
          <p:nvPr/>
        </p:nvSpPr>
        <p:spPr>
          <a:xfrm>
            <a:off x="6071615" y="4928577"/>
            <a:ext cx="553059" cy="406692"/>
          </a:xfrm>
          <a:prstGeom prst="rect">
            <a:avLst/>
          </a:prstGeom>
          <a:blipFill>
            <a:blip r:embed="rId6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5" name="object 95"/>
          <p:cNvSpPr/>
          <p:nvPr/>
        </p:nvSpPr>
        <p:spPr>
          <a:xfrm>
            <a:off x="6379464" y="4928577"/>
            <a:ext cx="839546" cy="406692"/>
          </a:xfrm>
          <a:prstGeom prst="rect">
            <a:avLst/>
          </a:prstGeom>
          <a:blipFill>
            <a:blip r:embed="rId6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graphicFrame>
        <p:nvGraphicFramePr>
          <p:cNvPr id="96" name="object 96"/>
          <p:cNvGraphicFramePr>
            <a:graphicFrameLocks noGrp="1"/>
          </p:cNvGraphicFramePr>
          <p:nvPr/>
        </p:nvGraphicFramePr>
        <p:xfrm>
          <a:off x="1622552" y="3023641"/>
          <a:ext cx="6680834" cy="231203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269365"/>
                <a:gridCol w="1016635"/>
                <a:gridCol w="1987550"/>
                <a:gridCol w="2407920"/>
              </a:tblGrid>
              <a:tr h="401466">
                <a:tc>
                  <a:txBody>
                    <a:bodyPr/>
                    <a:lstStyle/>
                    <a:p>
                      <a:pPr marL="377825">
                        <a:lnSpc>
                          <a:spcPct val="100000"/>
                        </a:lnSpc>
                        <a:spcBef>
                          <a:spcPts val="520"/>
                        </a:spcBef>
                      </a:pPr>
                      <a:r>
                        <a:rPr dirty="0" sz="1600" spc="-20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ىنعملا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B="0" marT="66040"/>
                </a:tc>
                <a:tc>
                  <a:txBody>
                    <a:bodyPr/>
                    <a:lstStyle/>
                    <a:p>
                      <a:pPr marL="377190">
                        <a:lnSpc>
                          <a:spcPct val="100000"/>
                        </a:lnSpc>
                        <a:spcBef>
                          <a:spcPts val="520"/>
                        </a:spcBef>
                      </a:pPr>
                      <a:r>
                        <a:rPr dirty="0" sz="1600" spc="-31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ةفصلا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B="0" marT="66040"/>
                </a:tc>
                <a:tc>
                  <a:txBody>
                    <a:bodyPr/>
                    <a:lstStyle/>
                    <a:p>
                      <a:pPr marL="647065">
                        <a:lnSpc>
                          <a:spcPct val="100000"/>
                        </a:lnSpc>
                        <a:spcBef>
                          <a:spcPts val="520"/>
                        </a:spcBef>
                      </a:pPr>
                      <a:r>
                        <a:rPr dirty="0" sz="1600" spc="-37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نينثأ</a:t>
                      </a:r>
                      <a:r>
                        <a:rPr dirty="0" sz="1600" spc="-35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600" spc="-46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نيب</a:t>
                      </a:r>
                      <a:r>
                        <a:rPr dirty="0" sz="1600" spc="-1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600" spc="-114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ةنراقم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B="0" marT="66040"/>
                </a:tc>
                <a:tc>
                  <a:txBody>
                    <a:bodyPr/>
                    <a:lstStyle/>
                    <a:p>
                      <a:pPr marL="547370">
                        <a:lnSpc>
                          <a:spcPct val="100000"/>
                        </a:lnSpc>
                        <a:spcBef>
                          <a:spcPts val="520"/>
                        </a:spcBef>
                      </a:pPr>
                      <a:r>
                        <a:rPr dirty="0" sz="1600" spc="-37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نينثأ </a:t>
                      </a:r>
                      <a:r>
                        <a:rPr dirty="0" sz="1600" spc="4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نم </a:t>
                      </a:r>
                      <a:r>
                        <a:rPr dirty="0" sz="1600" spc="-27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رثكأ</a:t>
                      </a:r>
                      <a:r>
                        <a:rPr dirty="0" sz="1600" spc="-11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600" spc="-46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نيب</a:t>
                      </a:r>
                      <a:r>
                        <a:rPr dirty="0" sz="1600" spc="-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600" spc="-114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ةنراقم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B="0" marT="66040"/>
                </a:tc>
              </a:tr>
              <a:tr h="315404">
                <a:tc>
                  <a:txBody>
                    <a:bodyPr/>
                    <a:lstStyle/>
                    <a:p>
                      <a:pPr algn="r" marR="80010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dirty="0" sz="1200" spc="-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ديج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B="0" marT="5080"/>
                </a:tc>
                <a:tc>
                  <a:txBody>
                    <a:bodyPr/>
                    <a:lstStyle/>
                    <a:p>
                      <a:pPr marL="95885"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r>
                        <a:rPr dirty="0" sz="1400" spc="4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good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B="0" marT="6985"/>
                </a:tc>
                <a:tc>
                  <a:txBody>
                    <a:bodyPr/>
                    <a:lstStyle/>
                    <a:p>
                      <a:pPr marL="222885"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r>
                        <a:rPr dirty="0" sz="1400" spc="15">
                          <a:solidFill>
                            <a:srgbClr val="CC3300"/>
                          </a:solidFill>
                          <a:latin typeface="Calibri"/>
                          <a:cs typeface="Calibri"/>
                        </a:rPr>
                        <a:t>better</a:t>
                      </a:r>
                      <a:r>
                        <a:rPr dirty="0" sz="1400" spc="110">
                          <a:solidFill>
                            <a:srgbClr val="CC33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400" spc="2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than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B="0" marT="6985"/>
                </a:tc>
                <a:tc>
                  <a:txBody>
                    <a:bodyPr/>
                    <a:lstStyle/>
                    <a:p>
                      <a:pPr marL="294005"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r>
                        <a:rPr dirty="0" sz="1400" spc="1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the</a:t>
                      </a:r>
                      <a:r>
                        <a:rPr dirty="0" sz="1400" spc="14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400" spc="35">
                          <a:solidFill>
                            <a:srgbClr val="CC3300"/>
                          </a:solidFill>
                          <a:latin typeface="Calibri"/>
                          <a:cs typeface="Calibri"/>
                        </a:rPr>
                        <a:t>best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B="0" marT="6985"/>
                </a:tc>
              </a:tr>
              <a:tr h="338327">
                <a:tc>
                  <a:txBody>
                    <a:bodyPr/>
                    <a:lstStyle/>
                    <a:p>
                      <a:pPr algn="r" marR="83185">
                        <a:lnSpc>
                          <a:spcPct val="100000"/>
                        </a:lnSpc>
                        <a:spcBef>
                          <a:spcPts val="220"/>
                        </a:spcBef>
                      </a:pPr>
                      <a:r>
                        <a:rPr dirty="0" sz="1200" spc="-1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ئ</a:t>
                      </a:r>
                      <a:r>
                        <a:rPr dirty="0" sz="1200" spc="-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ي</a:t>
                      </a:r>
                      <a:r>
                        <a:rPr dirty="0" sz="120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س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B="0" marT="27940"/>
                </a:tc>
                <a:tc>
                  <a:txBody>
                    <a:bodyPr/>
                    <a:lstStyle/>
                    <a:p>
                      <a:pPr marL="95885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dirty="0" sz="1400" spc="3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bad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B="0" marT="30480"/>
                </a:tc>
                <a:tc>
                  <a:txBody>
                    <a:bodyPr/>
                    <a:lstStyle/>
                    <a:p>
                      <a:pPr marL="222885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dirty="0" sz="1400" spc="30">
                          <a:solidFill>
                            <a:srgbClr val="CC3300"/>
                          </a:solidFill>
                          <a:latin typeface="Calibri"/>
                          <a:cs typeface="Calibri"/>
                        </a:rPr>
                        <a:t>worse</a:t>
                      </a:r>
                      <a:r>
                        <a:rPr dirty="0" sz="1400" spc="125">
                          <a:solidFill>
                            <a:srgbClr val="CC33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400" spc="2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than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B="0" marT="30480"/>
                </a:tc>
                <a:tc>
                  <a:txBody>
                    <a:bodyPr/>
                    <a:lstStyle/>
                    <a:p>
                      <a:pPr marL="294005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dirty="0" sz="1400" spc="1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the</a:t>
                      </a:r>
                      <a:r>
                        <a:rPr dirty="0" sz="1400" spc="14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400" spc="25">
                          <a:solidFill>
                            <a:srgbClr val="CC3300"/>
                          </a:solidFill>
                          <a:latin typeface="Calibri"/>
                          <a:cs typeface="Calibri"/>
                        </a:rPr>
                        <a:t>worst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B="0" marT="30480"/>
                </a:tc>
              </a:tr>
              <a:tr h="577596">
                <a:tc>
                  <a:txBody>
                    <a:bodyPr/>
                    <a:lstStyle/>
                    <a:p>
                      <a:pPr algn="r" marR="82550">
                        <a:lnSpc>
                          <a:spcPct val="100000"/>
                        </a:lnSpc>
                        <a:spcBef>
                          <a:spcPts val="220"/>
                        </a:spcBef>
                      </a:pPr>
                      <a:r>
                        <a:rPr dirty="0" sz="1200" spc="-9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)دودعملل(</a:t>
                      </a:r>
                      <a:r>
                        <a:rPr dirty="0" sz="1200" spc="-6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200" spc="-33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ريثك</a:t>
                      </a:r>
                      <a:endParaRPr sz="1200">
                        <a:latin typeface="Arial"/>
                        <a:cs typeface="Arial"/>
                      </a:endParaRPr>
                    </a:p>
                    <a:p>
                      <a:pPr algn="r" marR="82550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dirty="0" sz="1200" spc="-6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)دودعملا </a:t>
                      </a:r>
                      <a:r>
                        <a:rPr dirty="0" sz="1200" spc="-21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ريغل( </a:t>
                      </a:r>
                      <a:r>
                        <a:rPr dirty="0" sz="1200" spc="-9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200" spc="-33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ريثك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B="0" marT="27940"/>
                </a:tc>
                <a:tc>
                  <a:txBody>
                    <a:bodyPr/>
                    <a:lstStyle/>
                    <a:p>
                      <a:pPr marL="95885" marR="484505">
                        <a:lnSpc>
                          <a:spcPts val="2020"/>
                        </a:lnSpc>
                        <a:spcBef>
                          <a:spcPts val="20"/>
                        </a:spcBef>
                      </a:pPr>
                      <a:r>
                        <a:rPr dirty="0" sz="1400" spc="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m</a:t>
                      </a:r>
                      <a:r>
                        <a:rPr dirty="0" sz="1400" spc="-1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a</a:t>
                      </a:r>
                      <a:r>
                        <a:rPr dirty="0" sz="1400" spc="-3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n</a:t>
                      </a:r>
                      <a:r>
                        <a:rPr dirty="0" sz="140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y  </a:t>
                      </a:r>
                      <a:r>
                        <a:rPr dirty="0" sz="1400" spc="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m</a:t>
                      </a:r>
                      <a:r>
                        <a:rPr dirty="0" sz="1400" spc="-1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u</a:t>
                      </a:r>
                      <a:r>
                        <a:rPr dirty="0" sz="1400" spc="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c</a:t>
                      </a:r>
                      <a:r>
                        <a:rPr dirty="0" sz="140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h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B="0" marT="2540"/>
                </a:tc>
                <a:tc>
                  <a:txBody>
                    <a:bodyPr/>
                    <a:lstStyle/>
                    <a:p>
                      <a:pPr marL="222885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dirty="0" sz="1400" spc="30">
                          <a:solidFill>
                            <a:srgbClr val="CC3300"/>
                          </a:solidFill>
                          <a:latin typeface="Calibri"/>
                          <a:cs typeface="Calibri"/>
                        </a:rPr>
                        <a:t>more</a:t>
                      </a:r>
                      <a:r>
                        <a:rPr dirty="0" sz="1400" spc="100">
                          <a:solidFill>
                            <a:srgbClr val="CC33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400" spc="2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than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B="0" marT="30480"/>
                </a:tc>
                <a:tc>
                  <a:txBody>
                    <a:bodyPr/>
                    <a:lstStyle/>
                    <a:p>
                      <a:pPr marL="294005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dirty="0" sz="1400" spc="1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the</a:t>
                      </a:r>
                      <a:r>
                        <a:rPr dirty="0" sz="1400" spc="14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400" spc="35">
                          <a:solidFill>
                            <a:srgbClr val="CC3300"/>
                          </a:solidFill>
                          <a:latin typeface="Calibri"/>
                          <a:cs typeface="Calibri"/>
                        </a:rPr>
                        <a:t>most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B="0" marT="30480"/>
                </a:tc>
              </a:tr>
              <a:tr h="313943">
                <a:tc>
                  <a:txBody>
                    <a:bodyPr/>
                    <a:lstStyle/>
                    <a:p>
                      <a:pPr algn="r" marR="80645"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r>
                        <a:rPr dirty="0" sz="1200" spc="-6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)دودعملا </a:t>
                      </a:r>
                      <a:r>
                        <a:rPr dirty="0" sz="1200" spc="-21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ريغل( </a:t>
                      </a:r>
                      <a:r>
                        <a:rPr dirty="0" sz="1200" spc="-31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ليلق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B="0" marT="11430"/>
                </a:tc>
                <a:tc>
                  <a:txBody>
                    <a:bodyPr/>
                    <a:lstStyle/>
                    <a:p>
                      <a:pPr marL="95885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dirty="0" sz="1400" spc="-1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little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B="0" marT="13335"/>
                </a:tc>
                <a:tc>
                  <a:txBody>
                    <a:bodyPr/>
                    <a:lstStyle/>
                    <a:p>
                      <a:pPr marL="222885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dirty="0" sz="1400" spc="40">
                          <a:solidFill>
                            <a:srgbClr val="CC3300"/>
                          </a:solidFill>
                          <a:latin typeface="Calibri"/>
                          <a:cs typeface="Calibri"/>
                        </a:rPr>
                        <a:t>less</a:t>
                      </a:r>
                      <a:r>
                        <a:rPr dirty="0" sz="1400" spc="135">
                          <a:solidFill>
                            <a:srgbClr val="CC33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400" spc="2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than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B="0" marT="13335"/>
                </a:tc>
                <a:tc>
                  <a:txBody>
                    <a:bodyPr/>
                    <a:lstStyle/>
                    <a:p>
                      <a:pPr marL="294005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dirty="0" sz="1400" spc="1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the</a:t>
                      </a:r>
                      <a:r>
                        <a:rPr dirty="0" sz="1400" spc="14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400" spc="25">
                          <a:solidFill>
                            <a:srgbClr val="CC3300"/>
                          </a:solidFill>
                          <a:latin typeface="Calibri"/>
                          <a:cs typeface="Calibri"/>
                        </a:rPr>
                        <a:t>least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B="0" marT="13335"/>
                </a:tc>
              </a:tr>
              <a:tr h="364890">
                <a:tc>
                  <a:txBody>
                    <a:bodyPr/>
                    <a:lstStyle/>
                    <a:p>
                      <a:pPr algn="r" marR="81280">
                        <a:lnSpc>
                          <a:spcPct val="100000"/>
                        </a:lnSpc>
                        <a:spcBef>
                          <a:spcPts val="155"/>
                        </a:spcBef>
                      </a:pPr>
                      <a:r>
                        <a:rPr dirty="0" sz="1200" spc="-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دي</a:t>
                      </a:r>
                      <a:r>
                        <a:rPr dirty="0" sz="120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ع</a:t>
                      </a:r>
                      <a:r>
                        <a:rPr dirty="0" sz="120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ب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B="0" marT="19685"/>
                </a:tc>
                <a:tc>
                  <a:txBody>
                    <a:bodyPr/>
                    <a:lstStyle/>
                    <a:p>
                      <a:pPr marL="95885">
                        <a:lnSpc>
                          <a:spcPct val="100000"/>
                        </a:lnSpc>
                        <a:spcBef>
                          <a:spcPts val="175"/>
                        </a:spcBef>
                      </a:pPr>
                      <a:r>
                        <a:rPr dirty="0" sz="1400" spc="1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far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B="0" marT="22225"/>
                </a:tc>
                <a:tc>
                  <a:txBody>
                    <a:bodyPr/>
                    <a:lstStyle/>
                    <a:p>
                      <a:pPr marL="222885">
                        <a:lnSpc>
                          <a:spcPct val="100000"/>
                        </a:lnSpc>
                        <a:spcBef>
                          <a:spcPts val="175"/>
                        </a:spcBef>
                      </a:pPr>
                      <a:r>
                        <a:rPr dirty="0" sz="1400" spc="10">
                          <a:solidFill>
                            <a:srgbClr val="CC3300"/>
                          </a:solidFill>
                          <a:latin typeface="Calibri"/>
                          <a:cs typeface="Calibri"/>
                        </a:rPr>
                        <a:t>farther</a:t>
                      </a:r>
                      <a:r>
                        <a:rPr dirty="0" sz="1400" spc="160">
                          <a:solidFill>
                            <a:srgbClr val="CC33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400" spc="2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than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B="0" marT="22225"/>
                </a:tc>
                <a:tc>
                  <a:txBody>
                    <a:bodyPr/>
                    <a:lstStyle/>
                    <a:p>
                      <a:pPr marL="294005">
                        <a:lnSpc>
                          <a:spcPct val="100000"/>
                        </a:lnSpc>
                        <a:spcBef>
                          <a:spcPts val="175"/>
                        </a:spcBef>
                      </a:pPr>
                      <a:r>
                        <a:rPr dirty="0" sz="1400" spc="1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the</a:t>
                      </a:r>
                      <a:r>
                        <a:rPr dirty="0" sz="1400" spc="14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400" spc="15">
                          <a:solidFill>
                            <a:srgbClr val="CC3300"/>
                          </a:solidFill>
                          <a:latin typeface="Calibri"/>
                          <a:cs typeface="Calibri"/>
                        </a:rPr>
                        <a:t>farthest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B="0" marT="22225"/>
                </a:tc>
              </a:tr>
            </a:tbl>
          </a:graphicData>
        </a:graphic>
      </p:graphicFrame>
      <p:sp>
        <p:nvSpPr>
          <p:cNvPr id="97" name="object 97"/>
          <p:cNvSpPr/>
          <p:nvPr/>
        </p:nvSpPr>
        <p:spPr>
          <a:xfrm>
            <a:off x="4340352" y="6321552"/>
            <a:ext cx="1296797" cy="382371"/>
          </a:xfrm>
          <a:prstGeom prst="rect">
            <a:avLst/>
          </a:prstGeom>
          <a:blipFill>
            <a:blip r:embed="rId2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8" name="object 98"/>
          <p:cNvSpPr/>
          <p:nvPr/>
        </p:nvSpPr>
        <p:spPr>
          <a:xfrm>
            <a:off x="4462271" y="6406896"/>
            <a:ext cx="1043749" cy="248297"/>
          </a:xfrm>
          <a:prstGeom prst="rect">
            <a:avLst/>
          </a:prstGeom>
          <a:blipFill>
            <a:blip r:embed="rId2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9" name="object 99"/>
          <p:cNvSpPr/>
          <p:nvPr/>
        </p:nvSpPr>
        <p:spPr>
          <a:xfrm>
            <a:off x="4267200" y="6248400"/>
            <a:ext cx="1295400" cy="381000"/>
          </a:xfrm>
          <a:custGeom>
            <a:avLst/>
            <a:gdLst/>
            <a:ahLst/>
            <a:cxnLst/>
            <a:rect l="l" t="t" r="r" b="b"/>
            <a:pathLst>
              <a:path w="1295400" h="381000">
                <a:moveTo>
                  <a:pt x="1295400" y="0"/>
                </a:moveTo>
                <a:lnTo>
                  <a:pt x="0" y="0"/>
                </a:lnTo>
                <a:lnTo>
                  <a:pt x="0" y="381000"/>
                </a:lnTo>
                <a:lnTo>
                  <a:pt x="1295400" y="381000"/>
                </a:lnTo>
                <a:lnTo>
                  <a:pt x="1295400" y="333375"/>
                </a:lnTo>
                <a:lnTo>
                  <a:pt x="540512" y="333375"/>
                </a:lnTo>
                <a:lnTo>
                  <a:pt x="540512" y="190500"/>
                </a:lnTo>
                <a:lnTo>
                  <a:pt x="504825" y="190500"/>
                </a:lnTo>
                <a:lnTo>
                  <a:pt x="647700" y="47625"/>
                </a:lnTo>
                <a:lnTo>
                  <a:pt x="1295400" y="47625"/>
                </a:lnTo>
                <a:lnTo>
                  <a:pt x="1295400" y="0"/>
                </a:lnTo>
                <a:close/>
              </a:path>
              <a:path w="1295400" h="381000">
                <a:moveTo>
                  <a:pt x="1295400" y="65481"/>
                </a:moveTo>
                <a:lnTo>
                  <a:pt x="736980" y="65481"/>
                </a:lnTo>
                <a:lnTo>
                  <a:pt x="736980" y="136918"/>
                </a:lnTo>
                <a:lnTo>
                  <a:pt x="790575" y="190500"/>
                </a:lnTo>
                <a:lnTo>
                  <a:pt x="754888" y="190500"/>
                </a:lnTo>
                <a:lnTo>
                  <a:pt x="754888" y="333375"/>
                </a:lnTo>
                <a:lnTo>
                  <a:pt x="1295400" y="333375"/>
                </a:lnTo>
                <a:lnTo>
                  <a:pt x="1295400" y="65481"/>
                </a:lnTo>
                <a:close/>
              </a:path>
              <a:path w="1295400" h="381000">
                <a:moveTo>
                  <a:pt x="1295400" y="47625"/>
                </a:moveTo>
                <a:lnTo>
                  <a:pt x="647700" y="47625"/>
                </a:lnTo>
                <a:lnTo>
                  <a:pt x="701294" y="101206"/>
                </a:lnTo>
                <a:lnTo>
                  <a:pt x="701294" y="65481"/>
                </a:lnTo>
                <a:lnTo>
                  <a:pt x="1295400" y="65481"/>
                </a:lnTo>
                <a:lnTo>
                  <a:pt x="12954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00" name="object 100"/>
          <p:cNvSpPr/>
          <p:nvPr/>
        </p:nvSpPr>
        <p:spPr>
          <a:xfrm>
            <a:off x="4807711" y="6313881"/>
            <a:ext cx="214629" cy="267970"/>
          </a:xfrm>
          <a:custGeom>
            <a:avLst/>
            <a:gdLst/>
            <a:ahLst/>
            <a:cxnLst/>
            <a:rect l="l" t="t" r="r" b="b"/>
            <a:pathLst>
              <a:path w="214629" h="267970">
                <a:moveTo>
                  <a:pt x="196468" y="0"/>
                </a:moveTo>
                <a:lnTo>
                  <a:pt x="160782" y="0"/>
                </a:lnTo>
                <a:lnTo>
                  <a:pt x="160782" y="35725"/>
                </a:lnTo>
                <a:lnTo>
                  <a:pt x="196468" y="71437"/>
                </a:lnTo>
                <a:lnTo>
                  <a:pt x="196468" y="0"/>
                </a:lnTo>
                <a:close/>
              </a:path>
              <a:path w="214629" h="267970">
                <a:moveTo>
                  <a:pt x="214375" y="125018"/>
                </a:moveTo>
                <a:lnTo>
                  <a:pt x="0" y="125018"/>
                </a:lnTo>
                <a:lnTo>
                  <a:pt x="0" y="267893"/>
                </a:lnTo>
                <a:lnTo>
                  <a:pt x="89280" y="267893"/>
                </a:lnTo>
                <a:lnTo>
                  <a:pt x="89280" y="196456"/>
                </a:lnTo>
                <a:lnTo>
                  <a:pt x="214375" y="196456"/>
                </a:lnTo>
                <a:lnTo>
                  <a:pt x="214375" y="125018"/>
                </a:lnTo>
                <a:close/>
              </a:path>
              <a:path w="214629" h="267970">
                <a:moveTo>
                  <a:pt x="214375" y="196456"/>
                </a:moveTo>
                <a:lnTo>
                  <a:pt x="125095" y="196456"/>
                </a:lnTo>
                <a:lnTo>
                  <a:pt x="125095" y="267893"/>
                </a:lnTo>
                <a:lnTo>
                  <a:pt x="214375" y="267893"/>
                </a:lnTo>
                <a:lnTo>
                  <a:pt x="214375" y="196456"/>
                </a:lnTo>
                <a:close/>
              </a:path>
            </a:pathLst>
          </a:custGeom>
          <a:solidFill>
            <a:srgbClr val="00007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01" name="object 101"/>
          <p:cNvSpPr/>
          <p:nvPr/>
        </p:nvSpPr>
        <p:spPr>
          <a:xfrm>
            <a:off x="47720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142875" y="0"/>
                </a:moveTo>
                <a:lnTo>
                  <a:pt x="0" y="142875"/>
                </a:lnTo>
                <a:lnTo>
                  <a:pt x="285750" y="142875"/>
                </a:lnTo>
                <a:lnTo>
                  <a:pt x="142875" y="0"/>
                </a:lnTo>
                <a:close/>
              </a:path>
              <a:path w="285750" h="285750">
                <a:moveTo>
                  <a:pt x="160782" y="214312"/>
                </a:moveTo>
                <a:lnTo>
                  <a:pt x="124967" y="214312"/>
                </a:lnTo>
                <a:lnTo>
                  <a:pt x="124967" y="285750"/>
                </a:lnTo>
                <a:lnTo>
                  <a:pt x="160782" y="285750"/>
                </a:lnTo>
                <a:lnTo>
                  <a:pt x="160782" y="214312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02" name="object 102"/>
          <p:cNvSpPr/>
          <p:nvPr/>
        </p:nvSpPr>
        <p:spPr>
          <a:xfrm>
            <a:off x="2051304" y="313982"/>
            <a:ext cx="5606542" cy="1010246"/>
          </a:xfrm>
          <a:prstGeom prst="rect">
            <a:avLst/>
          </a:prstGeom>
          <a:blipFill>
            <a:blip r:embed="rId6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3" name="object 103"/>
          <p:cNvSpPr/>
          <p:nvPr/>
        </p:nvSpPr>
        <p:spPr>
          <a:xfrm>
            <a:off x="3453384" y="871766"/>
            <a:ext cx="2796286" cy="1010246"/>
          </a:xfrm>
          <a:prstGeom prst="rect">
            <a:avLst/>
          </a:prstGeom>
          <a:blipFill>
            <a:blip r:embed="rId6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4" name="object 104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algn="ctr" marL="537210">
              <a:lnSpc>
                <a:spcPct val="100000"/>
              </a:lnSpc>
              <a:spcBef>
                <a:spcPts val="100"/>
              </a:spcBef>
            </a:pPr>
            <a:r>
              <a:rPr dirty="0" sz="3600" spc="370"/>
              <a:t>Comparing</a:t>
            </a:r>
            <a:r>
              <a:rPr dirty="0" sz="3600" spc="190"/>
              <a:t> </a:t>
            </a:r>
            <a:r>
              <a:rPr dirty="0" sz="3600" spc="325"/>
              <a:t>Adjectives</a:t>
            </a:r>
            <a:endParaRPr sz="3600"/>
          </a:p>
          <a:p>
            <a:pPr algn="ctr" marL="537210">
              <a:lnSpc>
                <a:spcPct val="100000"/>
              </a:lnSpc>
              <a:spcBef>
                <a:spcPts val="5"/>
              </a:spcBef>
            </a:pPr>
            <a:r>
              <a:rPr dirty="0" sz="3600" spc="-560">
                <a:latin typeface="Arial"/>
                <a:cs typeface="Arial"/>
              </a:rPr>
              <a:t>تافصلا</a:t>
            </a:r>
            <a:r>
              <a:rPr dirty="0" sz="3600" spc="-445">
                <a:latin typeface="Arial"/>
                <a:cs typeface="Arial"/>
              </a:rPr>
              <a:t> </a:t>
            </a:r>
            <a:r>
              <a:rPr dirty="0" sz="3600" spc="-245">
                <a:latin typeface="Arial"/>
                <a:cs typeface="Arial"/>
              </a:rPr>
              <a:t>ةنراقم</a:t>
            </a:r>
            <a:endParaRPr sz="3600">
              <a:latin typeface="Arial"/>
              <a:cs typeface="Arial"/>
            </a:endParaRPr>
          </a:p>
        </p:txBody>
      </p:sp>
      <p:sp>
        <p:nvSpPr>
          <p:cNvPr id="105" name="object 105"/>
          <p:cNvSpPr/>
          <p:nvPr/>
        </p:nvSpPr>
        <p:spPr>
          <a:xfrm>
            <a:off x="5788152" y="6321552"/>
            <a:ext cx="458571" cy="382371"/>
          </a:xfrm>
          <a:prstGeom prst="rect">
            <a:avLst/>
          </a:prstGeom>
          <a:blipFill>
            <a:blip r:embed="rId6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6" name="object 106"/>
          <p:cNvSpPr/>
          <p:nvPr/>
        </p:nvSpPr>
        <p:spPr>
          <a:xfrm>
            <a:off x="5846064" y="6406896"/>
            <a:ext cx="336638" cy="248297"/>
          </a:xfrm>
          <a:prstGeom prst="rect">
            <a:avLst/>
          </a:prstGeom>
          <a:blipFill>
            <a:blip r:embed="rId6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7" name="object 107"/>
          <p:cNvSpPr/>
          <p:nvPr/>
        </p:nvSpPr>
        <p:spPr>
          <a:xfrm>
            <a:off x="5715000" y="6248400"/>
            <a:ext cx="457200" cy="381000"/>
          </a:xfrm>
          <a:custGeom>
            <a:avLst/>
            <a:gdLst/>
            <a:ahLst/>
            <a:cxnLst/>
            <a:rect l="l" t="t" r="r" b="b"/>
            <a:pathLst>
              <a:path w="457200" h="381000">
                <a:moveTo>
                  <a:pt x="457200" y="0"/>
                </a:moveTo>
                <a:lnTo>
                  <a:pt x="0" y="0"/>
                </a:lnTo>
                <a:lnTo>
                  <a:pt x="0" y="381000"/>
                </a:lnTo>
                <a:lnTo>
                  <a:pt x="457200" y="381000"/>
                </a:lnTo>
                <a:lnTo>
                  <a:pt x="457200" y="333375"/>
                </a:lnTo>
                <a:lnTo>
                  <a:pt x="85725" y="333375"/>
                </a:lnTo>
                <a:lnTo>
                  <a:pt x="85725" y="47625"/>
                </a:lnTo>
                <a:lnTo>
                  <a:pt x="457200" y="47625"/>
                </a:lnTo>
                <a:lnTo>
                  <a:pt x="457200" y="0"/>
                </a:lnTo>
                <a:close/>
              </a:path>
              <a:path w="457200" h="381000">
                <a:moveTo>
                  <a:pt x="457200" y="47625"/>
                </a:moveTo>
                <a:lnTo>
                  <a:pt x="85725" y="47625"/>
                </a:lnTo>
                <a:lnTo>
                  <a:pt x="371475" y="190500"/>
                </a:lnTo>
                <a:lnTo>
                  <a:pt x="85725" y="333375"/>
                </a:lnTo>
                <a:lnTo>
                  <a:pt x="457200" y="333375"/>
                </a:lnTo>
                <a:lnTo>
                  <a:pt x="4572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08" name="object 108"/>
          <p:cNvSpPr/>
          <p:nvPr/>
        </p:nvSpPr>
        <p:spPr>
          <a:xfrm>
            <a:off x="58007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0" y="0"/>
                </a:moveTo>
                <a:lnTo>
                  <a:pt x="0" y="285750"/>
                </a:lnTo>
                <a:lnTo>
                  <a:pt x="285750" y="142875"/>
                </a:lnTo>
                <a:lnTo>
                  <a:pt x="0" y="0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09" name="object 109"/>
          <p:cNvSpPr txBox="1">
            <a:spLocks noGrp="1"/>
          </p:cNvSpPr>
          <p:nvPr>
            <p:ph type="dt" idx="6" sz="half"/>
          </p:nvPr>
        </p:nvSpPr>
        <p:spPr>
          <a:prstGeom prst="rect"/>
        </p:spPr>
        <p:txBody>
          <a:bodyPr wrap="square" lIns="0" tIns="31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 spc="-190"/>
              <a:t>ق</a:t>
            </a:r>
            <a:r>
              <a:rPr dirty="0" spc="-240"/>
              <a:t>ب</a:t>
            </a:r>
            <a:r>
              <a:rPr dirty="0" spc="25"/>
              <a:t>ا</a:t>
            </a:r>
            <a:r>
              <a:rPr dirty="0" spc="-175"/>
              <a:t>سلا</a:t>
            </a:r>
          </a:p>
        </p:txBody>
      </p:sp>
      <p:sp>
        <p:nvSpPr>
          <p:cNvPr id="110" name="object 110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31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 spc="-195"/>
              <a:t>ةيسيئرلا </a:t>
            </a:r>
            <a:r>
              <a:rPr dirty="0" spc="-110"/>
              <a:t>ةمئاقلا </a:t>
            </a:r>
            <a:r>
              <a:rPr dirty="0" spc="-105"/>
              <a:t>ىلإ</a:t>
            </a:r>
            <a:r>
              <a:rPr dirty="0" spc="-75"/>
              <a:t> </a:t>
            </a:r>
            <a:r>
              <a:rPr dirty="0" spc="-5"/>
              <a:t>ةدوع</a:t>
            </a:r>
          </a:p>
        </p:txBody>
      </p:sp>
      <p:sp>
        <p:nvSpPr>
          <p:cNvPr id="111" name="object 111"/>
          <p:cNvSpPr txBox="1"/>
          <p:nvPr/>
        </p:nvSpPr>
        <p:spPr>
          <a:xfrm>
            <a:off x="5833109" y="6368591"/>
            <a:ext cx="220345" cy="154940"/>
          </a:xfrm>
          <a:prstGeom prst="rect">
            <a:avLst/>
          </a:prstGeom>
        </p:spPr>
        <p:txBody>
          <a:bodyPr wrap="square" lIns="0" tIns="31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 sz="900" spc="-50">
                <a:solidFill>
                  <a:srgbClr val="FFFFFF"/>
                </a:solidFill>
                <a:latin typeface="Arial"/>
                <a:cs typeface="Arial"/>
              </a:rPr>
              <a:t>ي</a:t>
            </a:r>
            <a:r>
              <a:rPr dirty="0" sz="900" spc="-270">
                <a:solidFill>
                  <a:srgbClr val="FFFFFF"/>
                </a:solidFill>
                <a:latin typeface="Arial"/>
                <a:cs typeface="Arial"/>
              </a:rPr>
              <a:t>ل</a:t>
            </a:r>
            <a:r>
              <a:rPr dirty="0" sz="900" spc="25">
                <a:solidFill>
                  <a:srgbClr val="FFFFFF"/>
                </a:solidFill>
                <a:latin typeface="Arial"/>
                <a:cs typeface="Arial"/>
              </a:rPr>
              <a:t>ا</a:t>
            </a:r>
            <a:r>
              <a:rPr dirty="0" sz="900" spc="-430">
                <a:solidFill>
                  <a:srgbClr val="FFFFFF"/>
                </a:solidFill>
                <a:latin typeface="Arial"/>
                <a:cs typeface="Arial"/>
              </a:rPr>
              <a:t>ت</a:t>
            </a:r>
            <a:r>
              <a:rPr dirty="0" sz="900" spc="-270">
                <a:solidFill>
                  <a:srgbClr val="FFFFFF"/>
                </a:solidFill>
                <a:latin typeface="Arial"/>
                <a:cs typeface="Arial"/>
              </a:rPr>
              <a:t>ل</a:t>
            </a:r>
            <a:r>
              <a:rPr dirty="0" sz="900">
                <a:solidFill>
                  <a:srgbClr val="FFFFFF"/>
                </a:solidFill>
                <a:latin typeface="Arial"/>
                <a:cs typeface="Arial"/>
              </a:rPr>
              <a:t>ا</a:t>
            </a:r>
            <a:endParaRPr sz="9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77824" y="2176272"/>
            <a:ext cx="18287" cy="468172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877824" y="6095"/>
            <a:ext cx="18287" cy="150266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1216152" y="1834895"/>
            <a:ext cx="7924800" cy="1828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877824" y="1508760"/>
            <a:ext cx="18287" cy="667512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0" y="1834895"/>
            <a:ext cx="557784" cy="18287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551687" y="1834895"/>
            <a:ext cx="664464" cy="18287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2322576" y="469430"/>
            <a:ext cx="866990" cy="790790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2718816" y="469430"/>
            <a:ext cx="1183970" cy="790790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3432047" y="469430"/>
            <a:ext cx="1714246" cy="790790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5730240" y="478574"/>
            <a:ext cx="1549654" cy="790790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5611367" y="478574"/>
            <a:ext cx="589572" cy="790790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4791455" y="478574"/>
            <a:ext cx="1290574" cy="790790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/>
          <p:nvPr/>
        </p:nvSpPr>
        <p:spPr>
          <a:xfrm>
            <a:off x="4672584" y="478574"/>
            <a:ext cx="589572" cy="790790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/>
          <p:nvPr/>
        </p:nvSpPr>
        <p:spPr>
          <a:xfrm>
            <a:off x="2237232" y="896150"/>
            <a:ext cx="1565020" cy="790790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/>
          <p:nvPr/>
        </p:nvSpPr>
        <p:spPr>
          <a:xfrm>
            <a:off x="3331464" y="896150"/>
            <a:ext cx="827316" cy="790790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7" name="object 17"/>
          <p:cNvSpPr/>
          <p:nvPr/>
        </p:nvSpPr>
        <p:spPr>
          <a:xfrm>
            <a:off x="3688079" y="896150"/>
            <a:ext cx="1080325" cy="790790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8" name="object 18"/>
          <p:cNvSpPr txBox="1">
            <a:spLocks noGrp="1"/>
          </p:cNvSpPr>
          <p:nvPr>
            <p:ph type="title"/>
          </p:nvPr>
        </p:nvSpPr>
        <p:spPr>
          <a:xfrm>
            <a:off x="2448560" y="572211"/>
            <a:ext cx="1986914" cy="880744"/>
          </a:xfrm>
          <a:prstGeom prst="rect"/>
        </p:spPr>
        <p:txBody>
          <a:bodyPr wrap="square" lIns="0" tIns="13970" rIns="0" bIns="0" rtlCol="0" vert="horz">
            <a:spAutoFit/>
          </a:bodyPr>
          <a:lstStyle/>
          <a:p>
            <a:pPr marL="12700" marR="5080" indent="85090">
              <a:lnSpc>
                <a:spcPct val="100000"/>
              </a:lnSpc>
              <a:spcBef>
                <a:spcPts val="110"/>
              </a:spcBef>
            </a:pPr>
            <a:r>
              <a:rPr dirty="0" spc="390"/>
              <a:t>as……..as  </a:t>
            </a:r>
            <a:r>
              <a:rPr dirty="0" spc="235"/>
              <a:t>not</a:t>
            </a:r>
            <a:r>
              <a:rPr dirty="0" spc="75"/>
              <a:t> </a:t>
            </a:r>
            <a:r>
              <a:rPr dirty="0" spc="365"/>
              <a:t>as….as</a:t>
            </a:r>
          </a:p>
        </p:txBody>
      </p:sp>
      <p:sp>
        <p:nvSpPr>
          <p:cNvPr id="19" name="object 19"/>
          <p:cNvSpPr/>
          <p:nvPr/>
        </p:nvSpPr>
        <p:spPr>
          <a:xfrm>
            <a:off x="4294632" y="905294"/>
            <a:ext cx="2543429" cy="790790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0" name="object 20"/>
          <p:cNvSpPr txBox="1"/>
          <p:nvPr/>
        </p:nvSpPr>
        <p:spPr>
          <a:xfrm>
            <a:off x="4884801" y="572211"/>
            <a:ext cx="2159635" cy="880744"/>
          </a:xfrm>
          <a:prstGeom prst="rect">
            <a:avLst/>
          </a:prstGeom>
        </p:spPr>
        <p:txBody>
          <a:bodyPr wrap="square" lIns="0" tIns="13970" rIns="0" bIns="0" rtlCol="0" vert="horz">
            <a:spAutoFit/>
          </a:bodyPr>
          <a:lstStyle/>
          <a:p>
            <a:pPr marL="124460" marR="5080" indent="-112395">
              <a:lnSpc>
                <a:spcPct val="100000"/>
              </a:lnSpc>
              <a:spcBef>
                <a:spcPts val="110"/>
              </a:spcBef>
            </a:pPr>
            <a:r>
              <a:rPr dirty="0" sz="2800" spc="-440" b="1">
                <a:solidFill>
                  <a:srgbClr val="FFFF00"/>
                </a:solidFill>
                <a:latin typeface="Arial"/>
                <a:cs typeface="Arial"/>
              </a:rPr>
              <a:t>)طبضلاب( </a:t>
            </a:r>
            <a:r>
              <a:rPr dirty="0" sz="2800" spc="-300" b="1">
                <a:solidFill>
                  <a:srgbClr val="FFFF00"/>
                </a:solidFill>
                <a:latin typeface="Arial"/>
                <a:cs typeface="Arial"/>
              </a:rPr>
              <a:t>لثم </a:t>
            </a:r>
            <a:r>
              <a:rPr dirty="0" sz="2800" spc="-330" b="1">
                <a:solidFill>
                  <a:srgbClr val="FFFF00"/>
                </a:solidFill>
                <a:latin typeface="Arial"/>
                <a:cs typeface="Arial"/>
              </a:rPr>
              <a:t>هلثم  </a:t>
            </a:r>
            <a:r>
              <a:rPr dirty="0" sz="2800" spc="-300" b="1">
                <a:solidFill>
                  <a:srgbClr val="FFFF00"/>
                </a:solidFill>
                <a:latin typeface="Arial"/>
                <a:cs typeface="Arial"/>
              </a:rPr>
              <a:t>لثم </a:t>
            </a:r>
            <a:r>
              <a:rPr dirty="0" sz="2800" spc="-330" b="1">
                <a:solidFill>
                  <a:srgbClr val="FFFF00"/>
                </a:solidFill>
                <a:latin typeface="Arial"/>
                <a:cs typeface="Arial"/>
              </a:rPr>
              <a:t>هلثم</a:t>
            </a:r>
            <a:r>
              <a:rPr dirty="0" sz="2800" spc="-210" b="1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dirty="0" sz="2800" spc="-555" b="1">
                <a:solidFill>
                  <a:srgbClr val="FFFF00"/>
                </a:solidFill>
                <a:latin typeface="Arial"/>
                <a:cs typeface="Arial"/>
              </a:rPr>
              <a:t>سيل</a:t>
            </a:r>
            <a:endParaRPr sz="2800">
              <a:latin typeface="Arial"/>
              <a:cs typeface="Arial"/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4413503" y="2526766"/>
            <a:ext cx="4588509" cy="571271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2" name="object 22"/>
          <p:cNvSpPr/>
          <p:nvPr/>
        </p:nvSpPr>
        <p:spPr>
          <a:xfrm>
            <a:off x="4343400" y="2526766"/>
            <a:ext cx="412826" cy="571271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3" name="object 23"/>
          <p:cNvSpPr/>
          <p:nvPr/>
        </p:nvSpPr>
        <p:spPr>
          <a:xfrm>
            <a:off x="6086855" y="4538446"/>
            <a:ext cx="2915284" cy="571271"/>
          </a:xfrm>
          <a:prstGeom prst="rect">
            <a:avLst/>
          </a:prstGeom>
          <a:blipFill>
            <a:blip r:embed="rId2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4" name="object 24"/>
          <p:cNvSpPr/>
          <p:nvPr/>
        </p:nvSpPr>
        <p:spPr>
          <a:xfrm>
            <a:off x="5782055" y="4538446"/>
            <a:ext cx="647471" cy="571271"/>
          </a:xfrm>
          <a:prstGeom prst="rect">
            <a:avLst/>
          </a:prstGeom>
          <a:blipFill>
            <a:blip r:embed="rId2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5" name="object 25"/>
          <p:cNvSpPr/>
          <p:nvPr/>
        </p:nvSpPr>
        <p:spPr>
          <a:xfrm>
            <a:off x="5937503" y="4888991"/>
            <a:ext cx="342646" cy="55880"/>
          </a:xfrm>
          <a:prstGeom prst="rect">
            <a:avLst/>
          </a:prstGeom>
          <a:blipFill>
            <a:blip r:embed="rId2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6" name="object 26"/>
          <p:cNvSpPr/>
          <p:nvPr/>
        </p:nvSpPr>
        <p:spPr>
          <a:xfrm>
            <a:off x="5946647" y="4907279"/>
            <a:ext cx="304800" cy="0"/>
          </a:xfrm>
          <a:custGeom>
            <a:avLst/>
            <a:gdLst/>
            <a:ahLst/>
            <a:cxnLst/>
            <a:rect l="l" t="t" r="r" b="b"/>
            <a:pathLst>
              <a:path w="304800" h="0">
                <a:moveTo>
                  <a:pt x="0" y="0"/>
                </a:moveTo>
                <a:lnTo>
                  <a:pt x="304800" y="0"/>
                </a:lnTo>
              </a:path>
            </a:pathLst>
          </a:custGeom>
          <a:ln w="18287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7" name="object 27"/>
          <p:cNvSpPr/>
          <p:nvPr/>
        </p:nvSpPr>
        <p:spPr>
          <a:xfrm>
            <a:off x="3739896" y="4538446"/>
            <a:ext cx="2314829" cy="571271"/>
          </a:xfrm>
          <a:prstGeom prst="rect">
            <a:avLst/>
          </a:prstGeom>
          <a:blipFill>
            <a:blip r:embed="rId2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8" name="object 28"/>
          <p:cNvSpPr/>
          <p:nvPr/>
        </p:nvSpPr>
        <p:spPr>
          <a:xfrm>
            <a:off x="3669791" y="4538446"/>
            <a:ext cx="412826" cy="571271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9" name="object 29"/>
          <p:cNvSpPr/>
          <p:nvPr/>
        </p:nvSpPr>
        <p:spPr>
          <a:xfrm>
            <a:off x="4340352" y="6321552"/>
            <a:ext cx="1296797" cy="382371"/>
          </a:xfrm>
          <a:prstGeom prst="rect">
            <a:avLst/>
          </a:prstGeom>
          <a:blipFill>
            <a:blip r:embed="rId2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0" name="object 30"/>
          <p:cNvSpPr/>
          <p:nvPr/>
        </p:nvSpPr>
        <p:spPr>
          <a:xfrm>
            <a:off x="4462271" y="6406896"/>
            <a:ext cx="1043749" cy="248297"/>
          </a:xfrm>
          <a:prstGeom prst="rect">
            <a:avLst/>
          </a:prstGeom>
          <a:blipFill>
            <a:blip r:embed="rId2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1" name="object 31"/>
          <p:cNvSpPr/>
          <p:nvPr/>
        </p:nvSpPr>
        <p:spPr>
          <a:xfrm>
            <a:off x="4267200" y="6248400"/>
            <a:ext cx="1295400" cy="381000"/>
          </a:xfrm>
          <a:custGeom>
            <a:avLst/>
            <a:gdLst/>
            <a:ahLst/>
            <a:cxnLst/>
            <a:rect l="l" t="t" r="r" b="b"/>
            <a:pathLst>
              <a:path w="1295400" h="381000">
                <a:moveTo>
                  <a:pt x="1295400" y="0"/>
                </a:moveTo>
                <a:lnTo>
                  <a:pt x="0" y="0"/>
                </a:lnTo>
                <a:lnTo>
                  <a:pt x="0" y="381000"/>
                </a:lnTo>
                <a:lnTo>
                  <a:pt x="1295400" y="381000"/>
                </a:lnTo>
                <a:lnTo>
                  <a:pt x="1295400" y="333375"/>
                </a:lnTo>
                <a:lnTo>
                  <a:pt x="540512" y="333375"/>
                </a:lnTo>
                <a:lnTo>
                  <a:pt x="540512" y="190500"/>
                </a:lnTo>
                <a:lnTo>
                  <a:pt x="504825" y="190500"/>
                </a:lnTo>
                <a:lnTo>
                  <a:pt x="647700" y="47625"/>
                </a:lnTo>
                <a:lnTo>
                  <a:pt x="1295400" y="47625"/>
                </a:lnTo>
                <a:lnTo>
                  <a:pt x="1295400" y="0"/>
                </a:lnTo>
                <a:close/>
              </a:path>
              <a:path w="1295400" h="381000">
                <a:moveTo>
                  <a:pt x="1295400" y="65481"/>
                </a:moveTo>
                <a:lnTo>
                  <a:pt x="736980" y="65481"/>
                </a:lnTo>
                <a:lnTo>
                  <a:pt x="736980" y="136918"/>
                </a:lnTo>
                <a:lnTo>
                  <a:pt x="790575" y="190500"/>
                </a:lnTo>
                <a:lnTo>
                  <a:pt x="754888" y="190500"/>
                </a:lnTo>
                <a:lnTo>
                  <a:pt x="754888" y="333375"/>
                </a:lnTo>
                <a:lnTo>
                  <a:pt x="1295400" y="333375"/>
                </a:lnTo>
                <a:lnTo>
                  <a:pt x="1295400" y="65481"/>
                </a:lnTo>
                <a:close/>
              </a:path>
              <a:path w="1295400" h="381000">
                <a:moveTo>
                  <a:pt x="1295400" y="47625"/>
                </a:moveTo>
                <a:lnTo>
                  <a:pt x="647700" y="47625"/>
                </a:lnTo>
                <a:lnTo>
                  <a:pt x="701294" y="101206"/>
                </a:lnTo>
                <a:lnTo>
                  <a:pt x="701294" y="65481"/>
                </a:lnTo>
                <a:lnTo>
                  <a:pt x="1295400" y="65481"/>
                </a:lnTo>
                <a:lnTo>
                  <a:pt x="12954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2" name="object 32"/>
          <p:cNvSpPr/>
          <p:nvPr/>
        </p:nvSpPr>
        <p:spPr>
          <a:xfrm>
            <a:off x="4807711" y="6313881"/>
            <a:ext cx="214629" cy="267970"/>
          </a:xfrm>
          <a:custGeom>
            <a:avLst/>
            <a:gdLst/>
            <a:ahLst/>
            <a:cxnLst/>
            <a:rect l="l" t="t" r="r" b="b"/>
            <a:pathLst>
              <a:path w="214629" h="267970">
                <a:moveTo>
                  <a:pt x="196468" y="0"/>
                </a:moveTo>
                <a:lnTo>
                  <a:pt x="160782" y="0"/>
                </a:lnTo>
                <a:lnTo>
                  <a:pt x="160782" y="35725"/>
                </a:lnTo>
                <a:lnTo>
                  <a:pt x="196468" y="71437"/>
                </a:lnTo>
                <a:lnTo>
                  <a:pt x="196468" y="0"/>
                </a:lnTo>
                <a:close/>
              </a:path>
              <a:path w="214629" h="267970">
                <a:moveTo>
                  <a:pt x="214375" y="125018"/>
                </a:moveTo>
                <a:lnTo>
                  <a:pt x="0" y="125018"/>
                </a:lnTo>
                <a:lnTo>
                  <a:pt x="0" y="267893"/>
                </a:lnTo>
                <a:lnTo>
                  <a:pt x="89280" y="267893"/>
                </a:lnTo>
                <a:lnTo>
                  <a:pt x="89280" y="196456"/>
                </a:lnTo>
                <a:lnTo>
                  <a:pt x="214375" y="196456"/>
                </a:lnTo>
                <a:lnTo>
                  <a:pt x="214375" y="125018"/>
                </a:lnTo>
                <a:close/>
              </a:path>
              <a:path w="214629" h="267970">
                <a:moveTo>
                  <a:pt x="214375" y="196456"/>
                </a:moveTo>
                <a:lnTo>
                  <a:pt x="125095" y="196456"/>
                </a:lnTo>
                <a:lnTo>
                  <a:pt x="125095" y="267893"/>
                </a:lnTo>
                <a:lnTo>
                  <a:pt x="214375" y="267893"/>
                </a:lnTo>
                <a:lnTo>
                  <a:pt x="214375" y="196456"/>
                </a:lnTo>
                <a:close/>
              </a:path>
            </a:pathLst>
          </a:custGeom>
          <a:solidFill>
            <a:srgbClr val="00007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3" name="object 33"/>
          <p:cNvSpPr/>
          <p:nvPr/>
        </p:nvSpPr>
        <p:spPr>
          <a:xfrm>
            <a:off x="47720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142875" y="0"/>
                </a:moveTo>
                <a:lnTo>
                  <a:pt x="0" y="142875"/>
                </a:lnTo>
                <a:lnTo>
                  <a:pt x="285750" y="142875"/>
                </a:lnTo>
                <a:lnTo>
                  <a:pt x="142875" y="0"/>
                </a:lnTo>
                <a:close/>
              </a:path>
              <a:path w="285750" h="285750">
                <a:moveTo>
                  <a:pt x="160782" y="214312"/>
                </a:moveTo>
                <a:lnTo>
                  <a:pt x="124967" y="214312"/>
                </a:lnTo>
                <a:lnTo>
                  <a:pt x="124967" y="285750"/>
                </a:lnTo>
                <a:lnTo>
                  <a:pt x="160782" y="285750"/>
                </a:lnTo>
                <a:lnTo>
                  <a:pt x="160782" y="214312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4" name="object 34"/>
          <p:cNvSpPr txBox="1"/>
          <p:nvPr/>
        </p:nvSpPr>
        <p:spPr>
          <a:xfrm>
            <a:off x="4448683" y="6357620"/>
            <a:ext cx="927100" cy="164465"/>
          </a:xfrm>
          <a:prstGeom prst="rect">
            <a:avLst/>
          </a:prstGeom>
        </p:spPr>
        <p:txBody>
          <a:bodyPr wrap="square" lIns="0" tIns="139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900" spc="-195">
                <a:solidFill>
                  <a:srgbClr val="FFFFFF"/>
                </a:solidFill>
                <a:latin typeface="Arial"/>
                <a:cs typeface="Arial"/>
              </a:rPr>
              <a:t>ةيسيئرلا </a:t>
            </a:r>
            <a:r>
              <a:rPr dirty="0" sz="900" spc="-110">
                <a:solidFill>
                  <a:srgbClr val="FFFFFF"/>
                </a:solidFill>
                <a:latin typeface="Arial"/>
                <a:cs typeface="Arial"/>
              </a:rPr>
              <a:t>ةمئاقلا </a:t>
            </a:r>
            <a:r>
              <a:rPr dirty="0" sz="900" spc="-105">
                <a:solidFill>
                  <a:srgbClr val="FFFFFF"/>
                </a:solidFill>
                <a:latin typeface="Arial"/>
                <a:cs typeface="Arial"/>
              </a:rPr>
              <a:t>ىلإ</a:t>
            </a:r>
            <a:r>
              <a:rPr dirty="0" sz="900" spc="-7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900" spc="-5">
                <a:solidFill>
                  <a:srgbClr val="FFFFFF"/>
                </a:solidFill>
                <a:latin typeface="Arial"/>
                <a:cs typeface="Arial"/>
              </a:rPr>
              <a:t>ةدوع</a:t>
            </a:r>
            <a:endParaRPr sz="900">
              <a:latin typeface="Arial"/>
              <a:cs typeface="Arial"/>
            </a:endParaRPr>
          </a:p>
        </p:txBody>
      </p:sp>
      <p:sp>
        <p:nvSpPr>
          <p:cNvPr id="35" name="object 35"/>
          <p:cNvSpPr/>
          <p:nvPr/>
        </p:nvSpPr>
        <p:spPr>
          <a:xfrm>
            <a:off x="2965704" y="2051329"/>
            <a:ext cx="4582541" cy="543915"/>
          </a:xfrm>
          <a:prstGeom prst="rect">
            <a:avLst/>
          </a:prstGeom>
          <a:blipFill>
            <a:blip r:embed="rId2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6" name="object 36"/>
          <p:cNvSpPr/>
          <p:nvPr/>
        </p:nvSpPr>
        <p:spPr>
          <a:xfrm>
            <a:off x="3645408" y="2109241"/>
            <a:ext cx="3153029" cy="486003"/>
          </a:xfrm>
          <a:prstGeom prst="rect">
            <a:avLst/>
          </a:prstGeom>
          <a:blipFill>
            <a:blip r:embed="rId2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7" name="object 37"/>
          <p:cNvSpPr/>
          <p:nvPr/>
        </p:nvSpPr>
        <p:spPr>
          <a:xfrm>
            <a:off x="2897123" y="1982723"/>
            <a:ext cx="4572000" cy="533400"/>
          </a:xfrm>
          <a:custGeom>
            <a:avLst/>
            <a:gdLst/>
            <a:ahLst/>
            <a:cxnLst/>
            <a:rect l="l" t="t" r="r" b="b"/>
            <a:pathLst>
              <a:path w="4572000" h="533400">
                <a:moveTo>
                  <a:pt x="4483100" y="0"/>
                </a:moveTo>
                <a:lnTo>
                  <a:pt x="88900" y="0"/>
                </a:lnTo>
                <a:lnTo>
                  <a:pt x="54274" y="6979"/>
                </a:lnTo>
                <a:lnTo>
                  <a:pt x="26019" y="26019"/>
                </a:lnTo>
                <a:lnTo>
                  <a:pt x="6979" y="54274"/>
                </a:lnTo>
                <a:lnTo>
                  <a:pt x="0" y="88900"/>
                </a:lnTo>
                <a:lnTo>
                  <a:pt x="0" y="444500"/>
                </a:lnTo>
                <a:lnTo>
                  <a:pt x="6979" y="479125"/>
                </a:lnTo>
                <a:lnTo>
                  <a:pt x="26019" y="507380"/>
                </a:lnTo>
                <a:lnTo>
                  <a:pt x="54274" y="526420"/>
                </a:lnTo>
                <a:lnTo>
                  <a:pt x="88900" y="533400"/>
                </a:lnTo>
                <a:lnTo>
                  <a:pt x="4483100" y="533400"/>
                </a:lnTo>
                <a:lnTo>
                  <a:pt x="4517725" y="526420"/>
                </a:lnTo>
                <a:lnTo>
                  <a:pt x="4545980" y="507380"/>
                </a:lnTo>
                <a:lnTo>
                  <a:pt x="4565020" y="479125"/>
                </a:lnTo>
                <a:lnTo>
                  <a:pt x="4572000" y="444500"/>
                </a:lnTo>
                <a:lnTo>
                  <a:pt x="4572000" y="88900"/>
                </a:lnTo>
                <a:lnTo>
                  <a:pt x="4565020" y="54274"/>
                </a:lnTo>
                <a:lnTo>
                  <a:pt x="4545980" y="26019"/>
                </a:lnTo>
                <a:lnTo>
                  <a:pt x="4517725" y="6979"/>
                </a:lnTo>
                <a:lnTo>
                  <a:pt x="4483100" y="0"/>
                </a:lnTo>
                <a:close/>
              </a:path>
            </a:pathLst>
          </a:custGeom>
          <a:solidFill>
            <a:srgbClr val="66CC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8" name="object 38"/>
          <p:cNvSpPr/>
          <p:nvPr/>
        </p:nvSpPr>
        <p:spPr>
          <a:xfrm>
            <a:off x="2897123" y="1982723"/>
            <a:ext cx="4572000" cy="533400"/>
          </a:xfrm>
          <a:custGeom>
            <a:avLst/>
            <a:gdLst/>
            <a:ahLst/>
            <a:cxnLst/>
            <a:rect l="l" t="t" r="r" b="b"/>
            <a:pathLst>
              <a:path w="4572000" h="533400">
                <a:moveTo>
                  <a:pt x="0" y="88900"/>
                </a:moveTo>
                <a:lnTo>
                  <a:pt x="6979" y="54274"/>
                </a:lnTo>
                <a:lnTo>
                  <a:pt x="26019" y="26019"/>
                </a:lnTo>
                <a:lnTo>
                  <a:pt x="54274" y="6979"/>
                </a:lnTo>
                <a:lnTo>
                  <a:pt x="88900" y="0"/>
                </a:lnTo>
                <a:lnTo>
                  <a:pt x="4483100" y="0"/>
                </a:lnTo>
                <a:lnTo>
                  <a:pt x="4517725" y="6979"/>
                </a:lnTo>
                <a:lnTo>
                  <a:pt x="4545980" y="26019"/>
                </a:lnTo>
                <a:lnTo>
                  <a:pt x="4565020" y="54274"/>
                </a:lnTo>
                <a:lnTo>
                  <a:pt x="4572000" y="88900"/>
                </a:lnTo>
                <a:lnTo>
                  <a:pt x="4572000" y="444500"/>
                </a:lnTo>
                <a:lnTo>
                  <a:pt x="4565020" y="479125"/>
                </a:lnTo>
                <a:lnTo>
                  <a:pt x="4545980" y="507380"/>
                </a:lnTo>
                <a:lnTo>
                  <a:pt x="4517725" y="526420"/>
                </a:lnTo>
                <a:lnTo>
                  <a:pt x="4483100" y="533400"/>
                </a:lnTo>
                <a:lnTo>
                  <a:pt x="88900" y="533400"/>
                </a:lnTo>
                <a:lnTo>
                  <a:pt x="54274" y="526420"/>
                </a:lnTo>
                <a:lnTo>
                  <a:pt x="26019" y="507380"/>
                </a:lnTo>
                <a:lnTo>
                  <a:pt x="6979" y="479125"/>
                </a:lnTo>
                <a:lnTo>
                  <a:pt x="0" y="444500"/>
                </a:lnTo>
                <a:lnTo>
                  <a:pt x="0" y="88900"/>
                </a:lnTo>
                <a:close/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9" name="object 39"/>
          <p:cNvSpPr/>
          <p:nvPr/>
        </p:nvSpPr>
        <p:spPr>
          <a:xfrm>
            <a:off x="2965704" y="4032529"/>
            <a:ext cx="4582541" cy="543915"/>
          </a:xfrm>
          <a:prstGeom prst="rect">
            <a:avLst/>
          </a:prstGeom>
          <a:blipFill>
            <a:blip r:embed="rId2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0" name="object 40"/>
          <p:cNvSpPr/>
          <p:nvPr/>
        </p:nvSpPr>
        <p:spPr>
          <a:xfrm>
            <a:off x="3599688" y="4090441"/>
            <a:ext cx="3244341" cy="486003"/>
          </a:xfrm>
          <a:prstGeom prst="rect">
            <a:avLst/>
          </a:prstGeom>
          <a:blipFill>
            <a:blip r:embed="rId2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1" name="object 41"/>
          <p:cNvSpPr/>
          <p:nvPr/>
        </p:nvSpPr>
        <p:spPr>
          <a:xfrm>
            <a:off x="2897123" y="3963923"/>
            <a:ext cx="4572000" cy="533400"/>
          </a:xfrm>
          <a:custGeom>
            <a:avLst/>
            <a:gdLst/>
            <a:ahLst/>
            <a:cxnLst/>
            <a:rect l="l" t="t" r="r" b="b"/>
            <a:pathLst>
              <a:path w="4572000" h="533400">
                <a:moveTo>
                  <a:pt x="4483100" y="0"/>
                </a:moveTo>
                <a:lnTo>
                  <a:pt x="88900" y="0"/>
                </a:lnTo>
                <a:lnTo>
                  <a:pt x="54274" y="6979"/>
                </a:lnTo>
                <a:lnTo>
                  <a:pt x="26019" y="26019"/>
                </a:lnTo>
                <a:lnTo>
                  <a:pt x="6979" y="54274"/>
                </a:lnTo>
                <a:lnTo>
                  <a:pt x="0" y="88900"/>
                </a:lnTo>
                <a:lnTo>
                  <a:pt x="0" y="444500"/>
                </a:lnTo>
                <a:lnTo>
                  <a:pt x="6979" y="479125"/>
                </a:lnTo>
                <a:lnTo>
                  <a:pt x="26019" y="507380"/>
                </a:lnTo>
                <a:lnTo>
                  <a:pt x="54274" y="526420"/>
                </a:lnTo>
                <a:lnTo>
                  <a:pt x="88900" y="533400"/>
                </a:lnTo>
                <a:lnTo>
                  <a:pt x="4483100" y="533400"/>
                </a:lnTo>
                <a:lnTo>
                  <a:pt x="4517725" y="526420"/>
                </a:lnTo>
                <a:lnTo>
                  <a:pt x="4545980" y="507380"/>
                </a:lnTo>
                <a:lnTo>
                  <a:pt x="4565020" y="479125"/>
                </a:lnTo>
                <a:lnTo>
                  <a:pt x="4572000" y="444500"/>
                </a:lnTo>
                <a:lnTo>
                  <a:pt x="4572000" y="88900"/>
                </a:lnTo>
                <a:lnTo>
                  <a:pt x="4565020" y="54274"/>
                </a:lnTo>
                <a:lnTo>
                  <a:pt x="4545980" y="26019"/>
                </a:lnTo>
                <a:lnTo>
                  <a:pt x="4517725" y="6979"/>
                </a:lnTo>
                <a:lnTo>
                  <a:pt x="4483100" y="0"/>
                </a:lnTo>
                <a:close/>
              </a:path>
            </a:pathLst>
          </a:custGeom>
          <a:solidFill>
            <a:srgbClr val="66CC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2" name="object 42"/>
          <p:cNvSpPr/>
          <p:nvPr/>
        </p:nvSpPr>
        <p:spPr>
          <a:xfrm>
            <a:off x="2897123" y="3963923"/>
            <a:ext cx="4572000" cy="533400"/>
          </a:xfrm>
          <a:custGeom>
            <a:avLst/>
            <a:gdLst/>
            <a:ahLst/>
            <a:cxnLst/>
            <a:rect l="l" t="t" r="r" b="b"/>
            <a:pathLst>
              <a:path w="4572000" h="533400">
                <a:moveTo>
                  <a:pt x="0" y="88900"/>
                </a:moveTo>
                <a:lnTo>
                  <a:pt x="6979" y="54274"/>
                </a:lnTo>
                <a:lnTo>
                  <a:pt x="26019" y="26019"/>
                </a:lnTo>
                <a:lnTo>
                  <a:pt x="54274" y="6979"/>
                </a:lnTo>
                <a:lnTo>
                  <a:pt x="88900" y="0"/>
                </a:lnTo>
                <a:lnTo>
                  <a:pt x="4483100" y="0"/>
                </a:lnTo>
                <a:lnTo>
                  <a:pt x="4517725" y="6979"/>
                </a:lnTo>
                <a:lnTo>
                  <a:pt x="4545980" y="26019"/>
                </a:lnTo>
                <a:lnTo>
                  <a:pt x="4565020" y="54274"/>
                </a:lnTo>
                <a:lnTo>
                  <a:pt x="4572000" y="88900"/>
                </a:lnTo>
                <a:lnTo>
                  <a:pt x="4572000" y="444500"/>
                </a:lnTo>
                <a:lnTo>
                  <a:pt x="4565020" y="479125"/>
                </a:lnTo>
                <a:lnTo>
                  <a:pt x="4545980" y="507380"/>
                </a:lnTo>
                <a:lnTo>
                  <a:pt x="4517725" y="526420"/>
                </a:lnTo>
                <a:lnTo>
                  <a:pt x="4483100" y="533400"/>
                </a:lnTo>
                <a:lnTo>
                  <a:pt x="88900" y="533400"/>
                </a:lnTo>
                <a:lnTo>
                  <a:pt x="54274" y="526420"/>
                </a:lnTo>
                <a:lnTo>
                  <a:pt x="26019" y="507380"/>
                </a:lnTo>
                <a:lnTo>
                  <a:pt x="6979" y="479125"/>
                </a:lnTo>
                <a:lnTo>
                  <a:pt x="0" y="444500"/>
                </a:lnTo>
                <a:lnTo>
                  <a:pt x="0" y="88900"/>
                </a:lnTo>
                <a:close/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3" name="object 43"/>
          <p:cNvSpPr txBox="1"/>
          <p:nvPr/>
        </p:nvSpPr>
        <p:spPr>
          <a:xfrm>
            <a:off x="1298575" y="2093214"/>
            <a:ext cx="7537450" cy="351726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ctr" marL="163830">
              <a:lnSpc>
                <a:spcPct val="100000"/>
              </a:lnSpc>
              <a:spcBef>
                <a:spcPts val="100"/>
              </a:spcBef>
            </a:pPr>
            <a:r>
              <a:rPr dirty="0" sz="1800" spc="245" b="1">
                <a:solidFill>
                  <a:srgbClr val="000066"/>
                </a:solidFill>
                <a:latin typeface="Calibri"/>
                <a:cs typeface="Calibri"/>
              </a:rPr>
              <a:t>as……..as </a:t>
            </a:r>
            <a:r>
              <a:rPr dirty="0" sz="1800" spc="-285" b="1">
                <a:solidFill>
                  <a:srgbClr val="000066"/>
                </a:solidFill>
                <a:latin typeface="Arial"/>
                <a:cs typeface="Arial"/>
              </a:rPr>
              <a:t>)طبضلاب( </a:t>
            </a:r>
            <a:r>
              <a:rPr dirty="0" sz="1800" spc="-200" b="1">
                <a:solidFill>
                  <a:srgbClr val="000066"/>
                </a:solidFill>
                <a:latin typeface="Arial"/>
                <a:cs typeface="Arial"/>
              </a:rPr>
              <a:t>لثم</a:t>
            </a:r>
            <a:r>
              <a:rPr dirty="0" sz="1800" spc="-280" b="1">
                <a:solidFill>
                  <a:srgbClr val="000066"/>
                </a:solidFill>
                <a:latin typeface="Arial"/>
                <a:cs typeface="Arial"/>
              </a:rPr>
              <a:t> </a:t>
            </a:r>
            <a:r>
              <a:rPr dirty="0" sz="1800" spc="-215" b="1">
                <a:solidFill>
                  <a:srgbClr val="000066"/>
                </a:solidFill>
                <a:latin typeface="Arial"/>
                <a:cs typeface="Arial"/>
              </a:rPr>
              <a:t>هلثم</a:t>
            </a:r>
            <a:endParaRPr sz="1800">
              <a:latin typeface="Arial"/>
              <a:cs typeface="Arial"/>
            </a:endParaRPr>
          </a:p>
          <a:p>
            <a:pPr algn="r" marR="6350">
              <a:lnSpc>
                <a:spcPct val="100000"/>
              </a:lnSpc>
              <a:spcBef>
                <a:spcPts val="1780"/>
              </a:spcBef>
            </a:pPr>
            <a:r>
              <a:rPr dirty="0" sz="2000" spc="-555">
                <a:solidFill>
                  <a:srgbClr val="FFFFFF"/>
                </a:solidFill>
                <a:latin typeface="Arial"/>
                <a:cs typeface="Arial"/>
              </a:rPr>
              <a:t>.نيتفص</a:t>
            </a:r>
            <a:r>
              <a:rPr dirty="0" sz="2000" spc="-585">
                <a:solidFill>
                  <a:srgbClr val="FFFFFF"/>
                </a:solidFill>
                <a:latin typeface="Arial"/>
                <a:cs typeface="Arial"/>
              </a:rPr>
              <a:t>نيب</a:t>
            </a:r>
            <a:r>
              <a:rPr dirty="0" sz="2000" spc="-2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000" spc="-80">
                <a:solidFill>
                  <a:srgbClr val="FFFFFF"/>
                </a:solidFill>
                <a:latin typeface="Arial"/>
                <a:cs typeface="Arial"/>
              </a:rPr>
              <a:t>ةاواسم </a:t>
            </a:r>
            <a:r>
              <a:rPr dirty="0" sz="2000" spc="-25">
                <a:solidFill>
                  <a:srgbClr val="FFFFFF"/>
                </a:solidFill>
                <a:latin typeface="Arial"/>
                <a:cs typeface="Arial"/>
              </a:rPr>
              <a:t>دوجو </a:t>
            </a:r>
            <a:r>
              <a:rPr dirty="0" sz="2000" spc="-290">
                <a:solidFill>
                  <a:srgbClr val="FFFFFF"/>
                </a:solidFill>
                <a:latin typeface="Arial"/>
                <a:cs typeface="Arial"/>
              </a:rPr>
              <a:t>نيح </a:t>
            </a:r>
            <a:r>
              <a:rPr dirty="0" sz="2000" spc="-140">
                <a:solidFill>
                  <a:srgbClr val="FFFFFF"/>
                </a:solidFill>
                <a:latin typeface="Arial"/>
                <a:cs typeface="Arial"/>
              </a:rPr>
              <a:t>حلاطصلاا </a:t>
            </a:r>
            <a:r>
              <a:rPr dirty="0" sz="2000" spc="105">
                <a:solidFill>
                  <a:srgbClr val="FFFFFF"/>
                </a:solidFill>
                <a:latin typeface="Arial"/>
                <a:cs typeface="Arial"/>
              </a:rPr>
              <a:t>اذه</a:t>
            </a:r>
            <a:r>
              <a:rPr dirty="0" sz="2000" spc="-14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000" spc="-400">
                <a:solidFill>
                  <a:srgbClr val="FFFFFF"/>
                </a:solidFill>
                <a:latin typeface="Arial"/>
                <a:cs typeface="Arial"/>
              </a:rPr>
              <a:t>مدختسي</a:t>
            </a:r>
            <a:endParaRPr sz="2000">
              <a:latin typeface="Arial"/>
              <a:cs typeface="Arial"/>
            </a:endParaRPr>
          </a:p>
          <a:p>
            <a:pPr marL="546100" indent="-533400">
              <a:lnSpc>
                <a:spcPct val="100000"/>
              </a:lnSpc>
              <a:spcBef>
                <a:spcPts val="265"/>
              </a:spcBef>
              <a:buClr>
                <a:srgbClr val="FFFFCC"/>
              </a:buClr>
              <a:buSzPct val="70000"/>
              <a:buChar char="•"/>
              <a:tabLst>
                <a:tab pos="545465" algn="l"/>
                <a:tab pos="546100" algn="l"/>
              </a:tabLst>
            </a:pPr>
            <a:r>
              <a:rPr dirty="0" sz="2000" spc="5">
                <a:solidFill>
                  <a:srgbClr val="FFFFFF"/>
                </a:solidFill>
                <a:latin typeface="Calibri"/>
                <a:cs typeface="Calibri"/>
              </a:rPr>
              <a:t>Ali </a:t>
            </a:r>
            <a:r>
              <a:rPr dirty="0" sz="2000" spc="50">
                <a:solidFill>
                  <a:srgbClr val="FFFFFF"/>
                </a:solidFill>
                <a:latin typeface="Calibri"/>
                <a:cs typeface="Calibri"/>
              </a:rPr>
              <a:t>is </a:t>
            </a:r>
            <a:r>
              <a:rPr dirty="0" sz="2000" spc="95">
                <a:solidFill>
                  <a:srgbClr val="CC3300"/>
                </a:solidFill>
                <a:latin typeface="Calibri"/>
                <a:cs typeface="Calibri"/>
              </a:rPr>
              <a:t>as </a:t>
            </a:r>
            <a:r>
              <a:rPr dirty="0" sz="2000" spc="20">
                <a:solidFill>
                  <a:srgbClr val="FFFF00"/>
                </a:solidFill>
                <a:latin typeface="Calibri"/>
                <a:cs typeface="Calibri"/>
              </a:rPr>
              <a:t>tall </a:t>
            </a:r>
            <a:r>
              <a:rPr dirty="0" sz="2000" spc="100">
                <a:solidFill>
                  <a:srgbClr val="CC3300"/>
                </a:solidFill>
                <a:latin typeface="Calibri"/>
                <a:cs typeface="Calibri"/>
              </a:rPr>
              <a:t>as </a:t>
            </a:r>
            <a:r>
              <a:rPr dirty="0" sz="2000" spc="50">
                <a:solidFill>
                  <a:srgbClr val="FFFFFF"/>
                </a:solidFill>
                <a:latin typeface="Calibri"/>
                <a:cs typeface="Calibri"/>
              </a:rPr>
              <a:t>his</a:t>
            </a:r>
            <a:r>
              <a:rPr dirty="0" sz="2000" spc="-12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 spc="5">
                <a:solidFill>
                  <a:srgbClr val="FFFFFF"/>
                </a:solidFill>
                <a:latin typeface="Calibri"/>
                <a:cs typeface="Calibri"/>
              </a:rPr>
              <a:t>brother.</a:t>
            </a:r>
            <a:endParaRPr sz="2000">
              <a:latin typeface="Calibri"/>
              <a:cs typeface="Calibri"/>
            </a:endParaRPr>
          </a:p>
          <a:p>
            <a:pPr marL="546100" indent="-533400">
              <a:lnSpc>
                <a:spcPct val="100000"/>
              </a:lnSpc>
              <a:spcBef>
                <a:spcPts val="240"/>
              </a:spcBef>
              <a:buClr>
                <a:srgbClr val="FFFFCC"/>
              </a:buClr>
              <a:buSzPct val="70000"/>
              <a:buChar char="•"/>
              <a:tabLst>
                <a:tab pos="545465" algn="l"/>
                <a:tab pos="546100" algn="l"/>
              </a:tabLst>
            </a:pPr>
            <a:r>
              <a:rPr dirty="0" sz="2000" spc="80">
                <a:solidFill>
                  <a:srgbClr val="FFFFFF"/>
                </a:solidFill>
                <a:latin typeface="Calibri"/>
                <a:cs typeface="Calibri"/>
              </a:rPr>
              <a:t>This </a:t>
            </a:r>
            <a:r>
              <a:rPr dirty="0" sz="2000" spc="100">
                <a:solidFill>
                  <a:srgbClr val="FFFFFF"/>
                </a:solidFill>
                <a:latin typeface="Calibri"/>
                <a:cs typeface="Calibri"/>
              </a:rPr>
              <a:t>bag </a:t>
            </a:r>
            <a:r>
              <a:rPr dirty="0" sz="2000" spc="50">
                <a:solidFill>
                  <a:srgbClr val="FFFFFF"/>
                </a:solidFill>
                <a:latin typeface="Calibri"/>
                <a:cs typeface="Calibri"/>
              </a:rPr>
              <a:t>is </a:t>
            </a:r>
            <a:r>
              <a:rPr dirty="0" sz="2000" spc="100">
                <a:solidFill>
                  <a:srgbClr val="CC3300"/>
                </a:solidFill>
                <a:latin typeface="Calibri"/>
                <a:cs typeface="Calibri"/>
              </a:rPr>
              <a:t>as </a:t>
            </a:r>
            <a:r>
              <a:rPr dirty="0" sz="2000" spc="65">
                <a:solidFill>
                  <a:srgbClr val="FFFF00"/>
                </a:solidFill>
                <a:latin typeface="Calibri"/>
                <a:cs typeface="Calibri"/>
              </a:rPr>
              <a:t>big </a:t>
            </a:r>
            <a:r>
              <a:rPr dirty="0" sz="2000" spc="100">
                <a:solidFill>
                  <a:srgbClr val="CC3300"/>
                </a:solidFill>
                <a:latin typeface="Calibri"/>
                <a:cs typeface="Calibri"/>
              </a:rPr>
              <a:t>as </a:t>
            </a:r>
            <a:r>
              <a:rPr dirty="0" sz="2000" spc="70">
                <a:solidFill>
                  <a:srgbClr val="FFFFFF"/>
                </a:solidFill>
                <a:latin typeface="Calibri"/>
                <a:cs typeface="Calibri"/>
              </a:rPr>
              <a:t>my</a:t>
            </a:r>
            <a:r>
              <a:rPr dirty="0" sz="2000" spc="17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 spc="100">
                <a:solidFill>
                  <a:srgbClr val="FFFFFF"/>
                </a:solidFill>
                <a:latin typeface="Calibri"/>
                <a:cs typeface="Calibri"/>
              </a:rPr>
              <a:t>bag.</a:t>
            </a:r>
            <a:endParaRPr sz="20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0"/>
              </a:spcBef>
              <a:buClr>
                <a:srgbClr val="FFFFCC"/>
              </a:buClr>
              <a:buFont typeface="Calibri"/>
              <a:buChar char="•"/>
            </a:pPr>
            <a:endParaRPr sz="3400">
              <a:latin typeface="Times New Roman"/>
              <a:cs typeface="Times New Roman"/>
            </a:endParaRPr>
          </a:p>
          <a:p>
            <a:pPr algn="ctr" marL="163195">
              <a:lnSpc>
                <a:spcPct val="100000"/>
              </a:lnSpc>
            </a:pPr>
            <a:r>
              <a:rPr dirty="0" sz="1800" spc="145" b="1">
                <a:solidFill>
                  <a:srgbClr val="000066"/>
                </a:solidFill>
                <a:latin typeface="Calibri"/>
                <a:cs typeface="Calibri"/>
              </a:rPr>
              <a:t>not </a:t>
            </a:r>
            <a:r>
              <a:rPr dirty="0" sz="1800" spc="245" b="1">
                <a:solidFill>
                  <a:srgbClr val="000066"/>
                </a:solidFill>
                <a:latin typeface="Calibri"/>
                <a:cs typeface="Calibri"/>
              </a:rPr>
              <a:t>as……..as </a:t>
            </a:r>
            <a:r>
              <a:rPr dirty="0" sz="1800" spc="-200" b="1">
                <a:solidFill>
                  <a:srgbClr val="000066"/>
                </a:solidFill>
                <a:latin typeface="Arial"/>
                <a:cs typeface="Arial"/>
              </a:rPr>
              <a:t>لثم </a:t>
            </a:r>
            <a:r>
              <a:rPr dirty="0" sz="1800" spc="-215" b="1">
                <a:solidFill>
                  <a:srgbClr val="000066"/>
                </a:solidFill>
                <a:latin typeface="Arial"/>
                <a:cs typeface="Arial"/>
              </a:rPr>
              <a:t>هلثم</a:t>
            </a:r>
            <a:r>
              <a:rPr dirty="0" sz="1800" spc="-245" b="1">
                <a:solidFill>
                  <a:srgbClr val="000066"/>
                </a:solidFill>
                <a:latin typeface="Arial"/>
                <a:cs typeface="Arial"/>
              </a:rPr>
              <a:t> </a:t>
            </a:r>
            <a:r>
              <a:rPr dirty="0" sz="1800" spc="-365" b="1">
                <a:solidFill>
                  <a:srgbClr val="000066"/>
                </a:solidFill>
                <a:latin typeface="Arial"/>
                <a:cs typeface="Arial"/>
              </a:rPr>
              <a:t>سيل</a:t>
            </a:r>
            <a:endParaRPr sz="18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1750">
              <a:latin typeface="Times New Roman"/>
              <a:cs typeface="Times New Roman"/>
            </a:endParaRPr>
          </a:p>
          <a:p>
            <a:pPr algn="r" marR="5080">
              <a:lnSpc>
                <a:spcPct val="100000"/>
              </a:lnSpc>
            </a:pPr>
            <a:r>
              <a:rPr dirty="0" sz="2000" spc="-555">
                <a:solidFill>
                  <a:srgbClr val="FFFFFF"/>
                </a:solidFill>
                <a:latin typeface="Arial"/>
                <a:cs typeface="Arial"/>
              </a:rPr>
              <a:t>.نيتفص</a:t>
            </a:r>
            <a:r>
              <a:rPr dirty="0" sz="2000" spc="-580">
                <a:solidFill>
                  <a:srgbClr val="FFFFFF"/>
                </a:solidFill>
                <a:latin typeface="Arial"/>
                <a:cs typeface="Arial"/>
              </a:rPr>
              <a:t>نيب</a:t>
            </a:r>
            <a:r>
              <a:rPr dirty="0" sz="2000" spc="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000" spc="-80">
                <a:solidFill>
                  <a:srgbClr val="FFFFFF"/>
                </a:solidFill>
                <a:latin typeface="Arial"/>
                <a:cs typeface="Arial"/>
              </a:rPr>
              <a:t>ةاواسم </a:t>
            </a:r>
            <a:r>
              <a:rPr dirty="0" sz="2000" spc="-20">
                <a:solidFill>
                  <a:srgbClr val="FFFFFF"/>
                </a:solidFill>
                <a:latin typeface="Arial"/>
                <a:cs typeface="Arial"/>
              </a:rPr>
              <a:t>دوجو </a:t>
            </a:r>
            <a:r>
              <a:rPr dirty="0" sz="2000" spc="-15">
                <a:solidFill>
                  <a:srgbClr val="FFFFFF"/>
                </a:solidFill>
                <a:latin typeface="Arial"/>
                <a:cs typeface="Arial"/>
              </a:rPr>
              <a:t>مدع </a:t>
            </a:r>
            <a:r>
              <a:rPr dirty="0" sz="2000" spc="-114">
                <a:solidFill>
                  <a:srgbClr val="FFFFFF"/>
                </a:solidFill>
                <a:latin typeface="Arial"/>
                <a:cs typeface="Arial"/>
              </a:rPr>
              <a:t>ةلاح </a:t>
            </a:r>
            <a:r>
              <a:rPr dirty="0" sz="2000" spc="-580">
                <a:solidFill>
                  <a:srgbClr val="FFFFFF"/>
                </a:solidFill>
                <a:latin typeface="Arial"/>
                <a:cs typeface="Arial"/>
              </a:rPr>
              <a:t>يف</a:t>
            </a:r>
            <a:r>
              <a:rPr dirty="0" sz="2000" spc="1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000" spc="-140">
                <a:solidFill>
                  <a:srgbClr val="FFFFFF"/>
                </a:solidFill>
                <a:latin typeface="Arial"/>
                <a:cs typeface="Arial"/>
              </a:rPr>
              <a:t>حلاطصلاا </a:t>
            </a:r>
            <a:r>
              <a:rPr dirty="0" sz="2000" spc="105">
                <a:solidFill>
                  <a:srgbClr val="FFFFFF"/>
                </a:solidFill>
                <a:latin typeface="Arial"/>
                <a:cs typeface="Arial"/>
              </a:rPr>
              <a:t>اذه</a:t>
            </a:r>
            <a:r>
              <a:rPr dirty="0" sz="2000" spc="-7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000" spc="-400">
                <a:solidFill>
                  <a:srgbClr val="FFFFFF"/>
                </a:solidFill>
                <a:latin typeface="Arial"/>
                <a:cs typeface="Arial"/>
              </a:rPr>
              <a:t>مدختسي</a:t>
            </a:r>
            <a:endParaRPr sz="2000">
              <a:latin typeface="Arial"/>
              <a:cs typeface="Arial"/>
            </a:endParaRPr>
          </a:p>
          <a:p>
            <a:pPr marL="546100" indent="-533400">
              <a:lnSpc>
                <a:spcPct val="100000"/>
              </a:lnSpc>
              <a:spcBef>
                <a:spcPts val="265"/>
              </a:spcBef>
              <a:buClr>
                <a:srgbClr val="FFFFCC"/>
              </a:buClr>
              <a:buSzPct val="70000"/>
              <a:buChar char="•"/>
              <a:tabLst>
                <a:tab pos="545465" algn="l"/>
                <a:tab pos="546100" algn="l"/>
              </a:tabLst>
            </a:pPr>
            <a:r>
              <a:rPr dirty="0" sz="2000" spc="5">
                <a:solidFill>
                  <a:srgbClr val="FFFFFF"/>
                </a:solidFill>
                <a:latin typeface="Calibri"/>
                <a:cs typeface="Calibri"/>
              </a:rPr>
              <a:t>Ali </a:t>
            </a:r>
            <a:r>
              <a:rPr dirty="0" sz="2000" spc="50">
                <a:solidFill>
                  <a:srgbClr val="FFFFFF"/>
                </a:solidFill>
                <a:latin typeface="Calibri"/>
                <a:cs typeface="Calibri"/>
              </a:rPr>
              <a:t>is </a:t>
            </a:r>
            <a:r>
              <a:rPr dirty="0" sz="2000" spc="20">
                <a:solidFill>
                  <a:srgbClr val="CC3300"/>
                </a:solidFill>
                <a:latin typeface="Calibri"/>
                <a:cs typeface="Calibri"/>
              </a:rPr>
              <a:t>not </a:t>
            </a:r>
            <a:r>
              <a:rPr dirty="0" sz="2000" spc="95">
                <a:solidFill>
                  <a:srgbClr val="CC3300"/>
                </a:solidFill>
                <a:latin typeface="Calibri"/>
                <a:cs typeface="Calibri"/>
              </a:rPr>
              <a:t>as </a:t>
            </a:r>
            <a:r>
              <a:rPr dirty="0" sz="2000" spc="20">
                <a:solidFill>
                  <a:srgbClr val="FFFF00"/>
                </a:solidFill>
                <a:latin typeface="Calibri"/>
                <a:cs typeface="Calibri"/>
              </a:rPr>
              <a:t>tall </a:t>
            </a:r>
            <a:r>
              <a:rPr dirty="0" sz="2000" spc="100">
                <a:solidFill>
                  <a:srgbClr val="CC3300"/>
                </a:solidFill>
                <a:latin typeface="Calibri"/>
                <a:cs typeface="Calibri"/>
              </a:rPr>
              <a:t>as </a:t>
            </a:r>
            <a:r>
              <a:rPr dirty="0" sz="2000" spc="50">
                <a:solidFill>
                  <a:srgbClr val="FFFFFF"/>
                </a:solidFill>
                <a:latin typeface="Calibri"/>
                <a:cs typeface="Calibri"/>
              </a:rPr>
              <a:t>his</a:t>
            </a:r>
            <a:r>
              <a:rPr dirty="0" sz="2000" spc="52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 spc="5">
                <a:solidFill>
                  <a:srgbClr val="FFFFFF"/>
                </a:solidFill>
                <a:latin typeface="Calibri"/>
                <a:cs typeface="Calibri"/>
              </a:rPr>
              <a:t>brother.</a:t>
            </a:r>
            <a:endParaRPr sz="2000">
              <a:latin typeface="Calibri"/>
              <a:cs typeface="Calibri"/>
            </a:endParaRPr>
          </a:p>
          <a:p>
            <a:pPr marL="546100" indent="-533400">
              <a:lnSpc>
                <a:spcPct val="100000"/>
              </a:lnSpc>
              <a:spcBef>
                <a:spcPts val="240"/>
              </a:spcBef>
              <a:buClr>
                <a:srgbClr val="FFFFCC"/>
              </a:buClr>
              <a:buSzPct val="70000"/>
              <a:buChar char="•"/>
              <a:tabLst>
                <a:tab pos="545465" algn="l"/>
                <a:tab pos="546100" algn="l"/>
              </a:tabLst>
            </a:pPr>
            <a:r>
              <a:rPr dirty="0" sz="2000" spc="80">
                <a:solidFill>
                  <a:srgbClr val="FFFFFF"/>
                </a:solidFill>
                <a:latin typeface="Calibri"/>
                <a:cs typeface="Calibri"/>
              </a:rPr>
              <a:t>This </a:t>
            </a:r>
            <a:r>
              <a:rPr dirty="0" sz="2000" spc="100">
                <a:solidFill>
                  <a:srgbClr val="FFFFFF"/>
                </a:solidFill>
                <a:latin typeface="Calibri"/>
                <a:cs typeface="Calibri"/>
              </a:rPr>
              <a:t>bag </a:t>
            </a:r>
            <a:r>
              <a:rPr dirty="0" sz="2000" spc="50">
                <a:solidFill>
                  <a:srgbClr val="FFFFFF"/>
                </a:solidFill>
                <a:latin typeface="Calibri"/>
                <a:cs typeface="Calibri"/>
              </a:rPr>
              <a:t>is </a:t>
            </a:r>
            <a:r>
              <a:rPr dirty="0" sz="2000" spc="25">
                <a:solidFill>
                  <a:srgbClr val="CC3300"/>
                </a:solidFill>
                <a:latin typeface="Calibri"/>
                <a:cs typeface="Calibri"/>
              </a:rPr>
              <a:t>not </a:t>
            </a:r>
            <a:r>
              <a:rPr dirty="0" sz="2000" spc="100">
                <a:solidFill>
                  <a:srgbClr val="CC3300"/>
                </a:solidFill>
                <a:latin typeface="Calibri"/>
                <a:cs typeface="Calibri"/>
              </a:rPr>
              <a:t>as </a:t>
            </a:r>
            <a:r>
              <a:rPr dirty="0" sz="2000" spc="65">
                <a:solidFill>
                  <a:srgbClr val="FFFF00"/>
                </a:solidFill>
                <a:latin typeface="Calibri"/>
                <a:cs typeface="Calibri"/>
              </a:rPr>
              <a:t>big </a:t>
            </a:r>
            <a:r>
              <a:rPr dirty="0" sz="2000" spc="100">
                <a:solidFill>
                  <a:srgbClr val="CC3300"/>
                </a:solidFill>
                <a:latin typeface="Calibri"/>
                <a:cs typeface="Calibri"/>
              </a:rPr>
              <a:t>as </a:t>
            </a:r>
            <a:r>
              <a:rPr dirty="0" sz="2000" spc="70">
                <a:solidFill>
                  <a:srgbClr val="FFFFFF"/>
                </a:solidFill>
                <a:latin typeface="Calibri"/>
                <a:cs typeface="Calibri"/>
              </a:rPr>
              <a:t>my</a:t>
            </a:r>
            <a:r>
              <a:rPr dirty="0" sz="2000" spc="39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 spc="100">
                <a:solidFill>
                  <a:srgbClr val="FFFFFF"/>
                </a:solidFill>
                <a:latin typeface="Calibri"/>
                <a:cs typeface="Calibri"/>
              </a:rPr>
              <a:t>bag.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44" name="object 44"/>
          <p:cNvSpPr/>
          <p:nvPr/>
        </p:nvSpPr>
        <p:spPr>
          <a:xfrm>
            <a:off x="4340352" y="6321552"/>
            <a:ext cx="1296797" cy="382371"/>
          </a:xfrm>
          <a:prstGeom prst="rect">
            <a:avLst/>
          </a:prstGeom>
          <a:blipFill>
            <a:blip r:embed="rId2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5" name="object 45"/>
          <p:cNvSpPr/>
          <p:nvPr/>
        </p:nvSpPr>
        <p:spPr>
          <a:xfrm>
            <a:off x="4462271" y="6406896"/>
            <a:ext cx="1043749" cy="248297"/>
          </a:xfrm>
          <a:prstGeom prst="rect">
            <a:avLst/>
          </a:prstGeom>
          <a:blipFill>
            <a:blip r:embed="rId2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6" name="object 46"/>
          <p:cNvSpPr/>
          <p:nvPr/>
        </p:nvSpPr>
        <p:spPr>
          <a:xfrm>
            <a:off x="4267200" y="6248400"/>
            <a:ext cx="1295400" cy="381000"/>
          </a:xfrm>
          <a:custGeom>
            <a:avLst/>
            <a:gdLst/>
            <a:ahLst/>
            <a:cxnLst/>
            <a:rect l="l" t="t" r="r" b="b"/>
            <a:pathLst>
              <a:path w="1295400" h="381000">
                <a:moveTo>
                  <a:pt x="1295400" y="0"/>
                </a:moveTo>
                <a:lnTo>
                  <a:pt x="0" y="0"/>
                </a:lnTo>
                <a:lnTo>
                  <a:pt x="0" y="381000"/>
                </a:lnTo>
                <a:lnTo>
                  <a:pt x="1295400" y="381000"/>
                </a:lnTo>
                <a:lnTo>
                  <a:pt x="1295400" y="333375"/>
                </a:lnTo>
                <a:lnTo>
                  <a:pt x="540512" y="333375"/>
                </a:lnTo>
                <a:lnTo>
                  <a:pt x="540512" y="190500"/>
                </a:lnTo>
                <a:lnTo>
                  <a:pt x="504825" y="190500"/>
                </a:lnTo>
                <a:lnTo>
                  <a:pt x="647700" y="47625"/>
                </a:lnTo>
                <a:lnTo>
                  <a:pt x="1295400" y="47625"/>
                </a:lnTo>
                <a:lnTo>
                  <a:pt x="1295400" y="0"/>
                </a:lnTo>
                <a:close/>
              </a:path>
              <a:path w="1295400" h="381000">
                <a:moveTo>
                  <a:pt x="1295400" y="65481"/>
                </a:moveTo>
                <a:lnTo>
                  <a:pt x="736980" y="65481"/>
                </a:lnTo>
                <a:lnTo>
                  <a:pt x="736980" y="136918"/>
                </a:lnTo>
                <a:lnTo>
                  <a:pt x="790575" y="190500"/>
                </a:lnTo>
                <a:lnTo>
                  <a:pt x="754888" y="190500"/>
                </a:lnTo>
                <a:lnTo>
                  <a:pt x="754888" y="333375"/>
                </a:lnTo>
                <a:lnTo>
                  <a:pt x="1295400" y="333375"/>
                </a:lnTo>
                <a:lnTo>
                  <a:pt x="1295400" y="65481"/>
                </a:lnTo>
                <a:close/>
              </a:path>
              <a:path w="1295400" h="381000">
                <a:moveTo>
                  <a:pt x="1295400" y="47625"/>
                </a:moveTo>
                <a:lnTo>
                  <a:pt x="647700" y="47625"/>
                </a:lnTo>
                <a:lnTo>
                  <a:pt x="701294" y="101206"/>
                </a:lnTo>
                <a:lnTo>
                  <a:pt x="701294" y="65481"/>
                </a:lnTo>
                <a:lnTo>
                  <a:pt x="1295400" y="65481"/>
                </a:lnTo>
                <a:lnTo>
                  <a:pt x="12954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7" name="object 47"/>
          <p:cNvSpPr/>
          <p:nvPr/>
        </p:nvSpPr>
        <p:spPr>
          <a:xfrm>
            <a:off x="4807711" y="6313881"/>
            <a:ext cx="214629" cy="267970"/>
          </a:xfrm>
          <a:custGeom>
            <a:avLst/>
            <a:gdLst/>
            <a:ahLst/>
            <a:cxnLst/>
            <a:rect l="l" t="t" r="r" b="b"/>
            <a:pathLst>
              <a:path w="214629" h="267970">
                <a:moveTo>
                  <a:pt x="196468" y="0"/>
                </a:moveTo>
                <a:lnTo>
                  <a:pt x="160782" y="0"/>
                </a:lnTo>
                <a:lnTo>
                  <a:pt x="160782" y="35725"/>
                </a:lnTo>
                <a:lnTo>
                  <a:pt x="196468" y="71437"/>
                </a:lnTo>
                <a:lnTo>
                  <a:pt x="196468" y="0"/>
                </a:lnTo>
                <a:close/>
              </a:path>
              <a:path w="214629" h="267970">
                <a:moveTo>
                  <a:pt x="214375" y="125018"/>
                </a:moveTo>
                <a:lnTo>
                  <a:pt x="0" y="125018"/>
                </a:lnTo>
                <a:lnTo>
                  <a:pt x="0" y="267893"/>
                </a:lnTo>
                <a:lnTo>
                  <a:pt x="89280" y="267893"/>
                </a:lnTo>
                <a:lnTo>
                  <a:pt x="89280" y="196456"/>
                </a:lnTo>
                <a:lnTo>
                  <a:pt x="214375" y="196456"/>
                </a:lnTo>
                <a:lnTo>
                  <a:pt x="214375" y="125018"/>
                </a:lnTo>
                <a:close/>
              </a:path>
              <a:path w="214629" h="267970">
                <a:moveTo>
                  <a:pt x="214375" y="196456"/>
                </a:moveTo>
                <a:lnTo>
                  <a:pt x="125095" y="196456"/>
                </a:lnTo>
                <a:lnTo>
                  <a:pt x="125095" y="267893"/>
                </a:lnTo>
                <a:lnTo>
                  <a:pt x="214375" y="267893"/>
                </a:lnTo>
                <a:lnTo>
                  <a:pt x="214375" y="196456"/>
                </a:lnTo>
                <a:close/>
              </a:path>
            </a:pathLst>
          </a:custGeom>
          <a:solidFill>
            <a:srgbClr val="00007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8" name="object 48"/>
          <p:cNvSpPr/>
          <p:nvPr/>
        </p:nvSpPr>
        <p:spPr>
          <a:xfrm>
            <a:off x="47720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142875" y="0"/>
                </a:moveTo>
                <a:lnTo>
                  <a:pt x="0" y="142875"/>
                </a:lnTo>
                <a:lnTo>
                  <a:pt x="285750" y="142875"/>
                </a:lnTo>
                <a:lnTo>
                  <a:pt x="142875" y="0"/>
                </a:lnTo>
                <a:close/>
              </a:path>
              <a:path w="285750" h="285750">
                <a:moveTo>
                  <a:pt x="160782" y="214312"/>
                </a:moveTo>
                <a:lnTo>
                  <a:pt x="124967" y="214312"/>
                </a:lnTo>
                <a:lnTo>
                  <a:pt x="124967" y="285750"/>
                </a:lnTo>
                <a:lnTo>
                  <a:pt x="160782" y="285750"/>
                </a:lnTo>
                <a:lnTo>
                  <a:pt x="160782" y="214312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9" name="object 49"/>
          <p:cNvSpPr/>
          <p:nvPr/>
        </p:nvSpPr>
        <p:spPr>
          <a:xfrm>
            <a:off x="3730752" y="6321552"/>
            <a:ext cx="458571" cy="382371"/>
          </a:xfrm>
          <a:prstGeom prst="rect">
            <a:avLst/>
          </a:prstGeom>
          <a:blipFill>
            <a:blip r:embed="rId3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0" name="object 50"/>
          <p:cNvSpPr/>
          <p:nvPr/>
        </p:nvSpPr>
        <p:spPr>
          <a:xfrm>
            <a:off x="3770376" y="6406896"/>
            <a:ext cx="373227" cy="248297"/>
          </a:xfrm>
          <a:prstGeom prst="rect">
            <a:avLst/>
          </a:prstGeom>
          <a:blipFill>
            <a:blip r:embed="rId3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1" name="object 51"/>
          <p:cNvSpPr/>
          <p:nvPr/>
        </p:nvSpPr>
        <p:spPr>
          <a:xfrm>
            <a:off x="3657600" y="6248400"/>
            <a:ext cx="457200" cy="381000"/>
          </a:xfrm>
          <a:custGeom>
            <a:avLst/>
            <a:gdLst/>
            <a:ahLst/>
            <a:cxnLst/>
            <a:rect l="l" t="t" r="r" b="b"/>
            <a:pathLst>
              <a:path w="457200" h="381000">
                <a:moveTo>
                  <a:pt x="457200" y="0"/>
                </a:moveTo>
                <a:lnTo>
                  <a:pt x="0" y="0"/>
                </a:lnTo>
                <a:lnTo>
                  <a:pt x="0" y="381000"/>
                </a:lnTo>
                <a:lnTo>
                  <a:pt x="457200" y="381000"/>
                </a:lnTo>
                <a:lnTo>
                  <a:pt x="457200" y="333375"/>
                </a:lnTo>
                <a:lnTo>
                  <a:pt x="371475" y="333375"/>
                </a:lnTo>
                <a:lnTo>
                  <a:pt x="85725" y="190500"/>
                </a:lnTo>
                <a:lnTo>
                  <a:pt x="371475" y="47625"/>
                </a:lnTo>
                <a:lnTo>
                  <a:pt x="457200" y="47625"/>
                </a:lnTo>
                <a:lnTo>
                  <a:pt x="457200" y="0"/>
                </a:lnTo>
                <a:close/>
              </a:path>
              <a:path w="457200" h="381000">
                <a:moveTo>
                  <a:pt x="457200" y="47625"/>
                </a:moveTo>
                <a:lnTo>
                  <a:pt x="371475" y="47625"/>
                </a:lnTo>
                <a:lnTo>
                  <a:pt x="371475" y="333375"/>
                </a:lnTo>
                <a:lnTo>
                  <a:pt x="457200" y="333375"/>
                </a:lnTo>
                <a:lnTo>
                  <a:pt x="4572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2" name="object 52"/>
          <p:cNvSpPr/>
          <p:nvPr/>
        </p:nvSpPr>
        <p:spPr>
          <a:xfrm>
            <a:off x="37433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285750" y="0"/>
                </a:moveTo>
                <a:lnTo>
                  <a:pt x="0" y="142875"/>
                </a:lnTo>
                <a:lnTo>
                  <a:pt x="285750" y="285750"/>
                </a:lnTo>
                <a:lnTo>
                  <a:pt x="285750" y="0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3" name="object 53"/>
          <p:cNvSpPr txBox="1"/>
          <p:nvPr/>
        </p:nvSpPr>
        <p:spPr>
          <a:xfrm>
            <a:off x="3756405" y="6357620"/>
            <a:ext cx="257175" cy="164465"/>
          </a:xfrm>
          <a:prstGeom prst="rect">
            <a:avLst/>
          </a:prstGeom>
        </p:spPr>
        <p:txBody>
          <a:bodyPr wrap="square" lIns="0" tIns="139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900" spc="-190">
                <a:solidFill>
                  <a:srgbClr val="FFFFFF"/>
                </a:solidFill>
                <a:latin typeface="Arial"/>
                <a:cs typeface="Arial"/>
              </a:rPr>
              <a:t>ق</a:t>
            </a:r>
            <a:r>
              <a:rPr dirty="0" sz="900" spc="-240">
                <a:solidFill>
                  <a:srgbClr val="FFFFFF"/>
                </a:solidFill>
                <a:latin typeface="Arial"/>
                <a:cs typeface="Arial"/>
              </a:rPr>
              <a:t>ب</a:t>
            </a:r>
            <a:r>
              <a:rPr dirty="0" sz="900" spc="25">
                <a:solidFill>
                  <a:srgbClr val="FFFFFF"/>
                </a:solidFill>
                <a:latin typeface="Arial"/>
                <a:cs typeface="Arial"/>
              </a:rPr>
              <a:t>ا</a:t>
            </a:r>
            <a:r>
              <a:rPr dirty="0" sz="900" spc="-175">
                <a:solidFill>
                  <a:srgbClr val="FFFFFF"/>
                </a:solidFill>
                <a:latin typeface="Arial"/>
                <a:cs typeface="Arial"/>
              </a:rPr>
              <a:t>سلا</a:t>
            </a:r>
            <a:endParaRPr sz="9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77824" y="2176272"/>
            <a:ext cx="18287" cy="468172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877824" y="6095"/>
            <a:ext cx="18287" cy="150266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1216152" y="1834895"/>
            <a:ext cx="7924800" cy="1828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877824" y="1508760"/>
            <a:ext cx="18287" cy="667512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0" y="1834895"/>
            <a:ext cx="557784" cy="18287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551687" y="1834895"/>
            <a:ext cx="664464" cy="18287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1956816" y="588302"/>
            <a:ext cx="2458085" cy="1010246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5824728" y="597446"/>
            <a:ext cx="1921510" cy="1010246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5672328" y="597446"/>
            <a:ext cx="751116" cy="1010246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4593335" y="597446"/>
            <a:ext cx="1677797" cy="1010246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4440935" y="597446"/>
            <a:ext cx="751116" cy="1010246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 txBox="1">
            <a:spLocks noGrp="1"/>
          </p:cNvSpPr>
          <p:nvPr>
            <p:ph type="title"/>
          </p:nvPr>
        </p:nvSpPr>
        <p:spPr>
          <a:xfrm>
            <a:off x="2229104" y="722121"/>
            <a:ext cx="5215890" cy="57404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3600" spc="335"/>
              <a:t>Adverbs </a:t>
            </a:r>
            <a:r>
              <a:rPr dirty="0" sz="3600" spc="-95">
                <a:latin typeface="Arial"/>
                <a:cs typeface="Arial"/>
              </a:rPr>
              <a:t>]لاوحلأا[</a:t>
            </a:r>
            <a:r>
              <a:rPr dirty="0" sz="3600" spc="240">
                <a:latin typeface="Arial"/>
                <a:cs typeface="Arial"/>
              </a:rPr>
              <a:t> </a:t>
            </a:r>
            <a:r>
              <a:rPr dirty="0" sz="3600" spc="-130">
                <a:latin typeface="Arial"/>
                <a:cs typeface="Arial"/>
              </a:rPr>
              <a:t>فورظلا</a:t>
            </a:r>
            <a:endParaRPr sz="3600">
              <a:latin typeface="Arial"/>
              <a:cs typeface="Arial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1072896" y="2106142"/>
            <a:ext cx="458571" cy="571271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/>
          <p:nvPr/>
        </p:nvSpPr>
        <p:spPr>
          <a:xfrm>
            <a:off x="1545336" y="1972094"/>
            <a:ext cx="943190" cy="790790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/>
          <p:nvPr/>
        </p:nvSpPr>
        <p:spPr>
          <a:xfrm>
            <a:off x="2121407" y="1972094"/>
            <a:ext cx="1839341" cy="790790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7" name="object 17"/>
          <p:cNvSpPr/>
          <p:nvPr/>
        </p:nvSpPr>
        <p:spPr>
          <a:xfrm>
            <a:off x="3489959" y="1972094"/>
            <a:ext cx="4673853" cy="790790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8" name="object 18"/>
          <p:cNvSpPr/>
          <p:nvPr/>
        </p:nvSpPr>
        <p:spPr>
          <a:xfrm>
            <a:off x="5687567" y="2407958"/>
            <a:ext cx="3305428" cy="790790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9" name="object 19"/>
          <p:cNvSpPr txBox="1"/>
          <p:nvPr/>
        </p:nvSpPr>
        <p:spPr>
          <a:xfrm>
            <a:off x="1209344" y="2073401"/>
            <a:ext cx="7564120" cy="880744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558800" indent="-534035">
              <a:lnSpc>
                <a:spcPct val="100000"/>
              </a:lnSpc>
              <a:spcBef>
                <a:spcPts val="105"/>
              </a:spcBef>
              <a:buClr>
                <a:srgbClr val="FFFFCC"/>
              </a:buClr>
              <a:buSzPct val="69642"/>
              <a:buFont typeface="Calibri"/>
              <a:buChar char="•"/>
              <a:tabLst>
                <a:tab pos="558800" algn="l"/>
                <a:tab pos="559435" algn="l"/>
              </a:tabLst>
            </a:pPr>
            <a:r>
              <a:rPr dirty="0" sz="2800" spc="254" b="1">
                <a:solidFill>
                  <a:srgbClr val="FFFFFF"/>
                </a:solidFill>
                <a:latin typeface="Calibri"/>
                <a:cs typeface="Calibri"/>
              </a:rPr>
              <a:t>An </a:t>
            </a:r>
            <a:r>
              <a:rPr dirty="0" sz="2800" spc="254" b="1">
                <a:solidFill>
                  <a:srgbClr val="FFFF00"/>
                </a:solidFill>
                <a:latin typeface="Calibri"/>
                <a:cs typeface="Calibri"/>
              </a:rPr>
              <a:t>Adverb </a:t>
            </a:r>
            <a:r>
              <a:rPr dirty="0" sz="2800" spc="290" b="1">
                <a:solidFill>
                  <a:srgbClr val="FFFFFF"/>
                </a:solidFill>
                <a:latin typeface="Calibri"/>
                <a:cs typeface="Calibri"/>
              </a:rPr>
              <a:t>always </a:t>
            </a:r>
            <a:r>
              <a:rPr dirty="0" sz="2800" spc="240" b="1">
                <a:solidFill>
                  <a:srgbClr val="FFFFFF"/>
                </a:solidFill>
                <a:latin typeface="Calibri"/>
                <a:cs typeface="Calibri"/>
              </a:rPr>
              <a:t>modifies </a:t>
            </a:r>
            <a:r>
              <a:rPr dirty="0" sz="2800" spc="295" b="1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dirty="0" sz="2800" spc="-175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800" spc="235" b="1">
                <a:solidFill>
                  <a:srgbClr val="FFFFFF"/>
                </a:solidFill>
                <a:latin typeface="Calibri"/>
                <a:cs typeface="Calibri"/>
              </a:rPr>
              <a:t>verb.</a:t>
            </a:r>
            <a:endParaRPr sz="2800">
              <a:latin typeface="Calibri"/>
              <a:cs typeface="Calibri"/>
            </a:endParaRPr>
          </a:p>
          <a:p>
            <a:pPr marL="4678045">
              <a:lnSpc>
                <a:spcPct val="100000"/>
              </a:lnSpc>
            </a:pPr>
            <a:r>
              <a:rPr dirty="0" baseline="7936" sz="4200" spc="284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800" spc="-180">
                <a:solidFill>
                  <a:srgbClr val="FFFFFF"/>
                </a:solidFill>
                <a:latin typeface="Arial"/>
                <a:cs typeface="Arial"/>
              </a:rPr>
              <a:t>امئاد </a:t>
            </a:r>
            <a:r>
              <a:rPr dirty="0" sz="2800" spc="-550">
                <a:solidFill>
                  <a:srgbClr val="FFFFFF"/>
                </a:solidFill>
                <a:latin typeface="Arial"/>
                <a:cs typeface="Arial"/>
              </a:rPr>
              <a:t>لعفلا</a:t>
            </a:r>
            <a:r>
              <a:rPr dirty="0" sz="2800" spc="-44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800" spc="-605">
                <a:solidFill>
                  <a:srgbClr val="FFFFFF"/>
                </a:solidFill>
                <a:latin typeface="Arial"/>
                <a:cs typeface="Arial"/>
              </a:rPr>
              <a:t>فصي  </a:t>
            </a:r>
            <a:r>
              <a:rPr dirty="0" sz="2800" spc="-290">
                <a:solidFill>
                  <a:srgbClr val="FFFFFF"/>
                </a:solidFill>
                <a:latin typeface="Arial"/>
                <a:cs typeface="Arial"/>
              </a:rPr>
              <a:t>فرظلا</a:t>
            </a:r>
            <a:endParaRPr sz="2800">
              <a:latin typeface="Arial"/>
              <a:cs typeface="Arial"/>
            </a:endParaRPr>
          </a:p>
        </p:txBody>
      </p:sp>
      <p:sp>
        <p:nvSpPr>
          <p:cNvPr id="20" name="object 20"/>
          <p:cNvSpPr/>
          <p:nvPr/>
        </p:nvSpPr>
        <p:spPr>
          <a:xfrm>
            <a:off x="1118616" y="3447338"/>
            <a:ext cx="333628" cy="412826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1" name="object 21"/>
          <p:cNvSpPr/>
          <p:nvPr/>
        </p:nvSpPr>
        <p:spPr>
          <a:xfrm>
            <a:off x="1606296" y="3349726"/>
            <a:ext cx="6956806" cy="571271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2" name="object 22"/>
          <p:cNvSpPr txBox="1"/>
          <p:nvPr/>
        </p:nvSpPr>
        <p:spPr>
          <a:xfrm>
            <a:off x="1222044" y="3424173"/>
            <a:ext cx="4533265" cy="329565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546100" indent="-534035">
              <a:lnSpc>
                <a:spcPct val="100000"/>
              </a:lnSpc>
              <a:spcBef>
                <a:spcPts val="90"/>
              </a:spcBef>
              <a:buClr>
                <a:srgbClr val="FFFFCC"/>
              </a:buClr>
              <a:buSzPct val="70000"/>
              <a:buChar char="•"/>
              <a:tabLst>
                <a:tab pos="546100" algn="l"/>
                <a:tab pos="546735" algn="l"/>
              </a:tabLst>
            </a:pPr>
            <a:r>
              <a:rPr dirty="0" sz="2000" spc="-15">
                <a:solidFill>
                  <a:srgbClr val="FFFFFF"/>
                </a:solidFill>
                <a:latin typeface="Calibri"/>
                <a:cs typeface="Calibri"/>
              </a:rPr>
              <a:t>Most </a:t>
            </a:r>
            <a:r>
              <a:rPr dirty="0" sz="2000" spc="60">
                <a:solidFill>
                  <a:srgbClr val="FFFFFF"/>
                </a:solidFill>
                <a:latin typeface="Calibri"/>
                <a:cs typeface="Calibri"/>
              </a:rPr>
              <a:t>adverbs </a:t>
            </a:r>
            <a:r>
              <a:rPr dirty="0" sz="2000" spc="55">
                <a:solidFill>
                  <a:srgbClr val="FFFFFF"/>
                </a:solidFill>
                <a:latin typeface="Calibri"/>
                <a:cs typeface="Calibri"/>
              </a:rPr>
              <a:t>are </a:t>
            </a:r>
            <a:r>
              <a:rPr dirty="0" sz="2000" spc="35">
                <a:solidFill>
                  <a:srgbClr val="FFFFFF"/>
                </a:solidFill>
                <a:latin typeface="Calibri"/>
                <a:cs typeface="Calibri"/>
              </a:rPr>
              <a:t>formed </a:t>
            </a:r>
            <a:r>
              <a:rPr dirty="0" sz="2000" spc="65">
                <a:solidFill>
                  <a:srgbClr val="FFFFFF"/>
                </a:solidFill>
                <a:latin typeface="Calibri"/>
                <a:cs typeface="Calibri"/>
              </a:rPr>
              <a:t>by</a:t>
            </a:r>
            <a:r>
              <a:rPr dirty="0" sz="2000" spc="-21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 spc="65">
                <a:solidFill>
                  <a:srgbClr val="FFFFFF"/>
                </a:solidFill>
                <a:latin typeface="Calibri"/>
                <a:cs typeface="Calibri"/>
              </a:rPr>
              <a:t>adding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6445262" y="3424173"/>
            <a:ext cx="1947545" cy="329565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2000" spc="10">
                <a:solidFill>
                  <a:srgbClr val="FFFFFF"/>
                </a:solidFill>
                <a:latin typeface="Calibri"/>
                <a:cs typeface="Calibri"/>
              </a:rPr>
              <a:t>to </a:t>
            </a:r>
            <a:r>
              <a:rPr dirty="0" sz="2000" spc="30">
                <a:solidFill>
                  <a:srgbClr val="FFFFFF"/>
                </a:solidFill>
                <a:latin typeface="Calibri"/>
                <a:cs typeface="Calibri"/>
              </a:rPr>
              <a:t>the</a:t>
            </a:r>
            <a:r>
              <a:rPr dirty="0" sz="2000" spc="28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 spc="55">
                <a:solidFill>
                  <a:srgbClr val="FFFFFF"/>
                </a:solidFill>
                <a:latin typeface="Calibri"/>
                <a:cs typeface="Calibri"/>
              </a:rPr>
              <a:t>adjectives.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24" name="object 24"/>
          <p:cNvSpPr/>
          <p:nvPr/>
        </p:nvSpPr>
        <p:spPr>
          <a:xfrm>
            <a:off x="5254752" y="3959326"/>
            <a:ext cx="3671188" cy="571271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5" name="object 25"/>
          <p:cNvSpPr txBox="1"/>
          <p:nvPr/>
        </p:nvSpPr>
        <p:spPr>
          <a:xfrm>
            <a:off x="5512561" y="4064066"/>
            <a:ext cx="384810" cy="28321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ts val="2205"/>
              </a:lnSpc>
            </a:pPr>
            <a:r>
              <a:rPr dirty="0" sz="2000" spc="-1055">
                <a:solidFill>
                  <a:srgbClr val="FFFFFF"/>
                </a:solidFill>
                <a:latin typeface="Arial"/>
                <a:cs typeface="Arial"/>
              </a:rPr>
              <a:t>ف</a:t>
            </a:r>
            <a:r>
              <a:rPr dirty="0" sz="2000" spc="-520">
                <a:solidFill>
                  <a:srgbClr val="FFFFFF"/>
                </a:solidFill>
                <a:latin typeface="Arial"/>
                <a:cs typeface="Arial"/>
              </a:rPr>
              <a:t>ص</a:t>
            </a:r>
            <a:r>
              <a:rPr dirty="0" sz="2000" spc="-605">
                <a:solidFill>
                  <a:srgbClr val="FFFFFF"/>
                </a:solidFill>
                <a:latin typeface="Arial"/>
                <a:cs typeface="Arial"/>
              </a:rPr>
              <a:t>ل</a:t>
            </a:r>
            <a:r>
              <a:rPr dirty="0" sz="2000" spc="-600">
                <a:solidFill>
                  <a:srgbClr val="FFFFFF"/>
                </a:solidFill>
                <a:latin typeface="Arial"/>
                <a:cs typeface="Arial"/>
              </a:rPr>
              <a:t>ل</a:t>
            </a:r>
            <a:endParaRPr sz="2000">
              <a:latin typeface="Arial"/>
              <a:cs typeface="Arial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6422390" y="4027373"/>
            <a:ext cx="2361565" cy="32956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95"/>
              </a:spcBef>
            </a:pPr>
            <a:r>
              <a:rPr dirty="0" sz="2000" spc="-380">
                <a:solidFill>
                  <a:srgbClr val="FFFFFF"/>
                </a:solidFill>
                <a:latin typeface="Arial"/>
                <a:cs typeface="Arial"/>
              </a:rPr>
              <a:t>ةفاضإب </a:t>
            </a:r>
            <a:r>
              <a:rPr dirty="0" sz="2000" spc="-180">
                <a:solidFill>
                  <a:srgbClr val="FFFFFF"/>
                </a:solidFill>
                <a:latin typeface="Arial"/>
                <a:cs typeface="Arial"/>
              </a:rPr>
              <a:t>نو</a:t>
            </a:r>
            <a:r>
              <a:rPr dirty="0" baseline="-5555" sz="3000" spc="-270">
                <a:solidFill>
                  <a:srgbClr val="FFFFFF"/>
                </a:solidFill>
                <a:latin typeface="Arial"/>
                <a:cs typeface="Arial"/>
              </a:rPr>
              <a:t>ّ </a:t>
            </a:r>
            <a:r>
              <a:rPr dirty="0" sz="2000" spc="-680">
                <a:solidFill>
                  <a:srgbClr val="FFFFFF"/>
                </a:solidFill>
                <a:latin typeface="Arial"/>
                <a:cs typeface="Arial"/>
              </a:rPr>
              <a:t>كت</a:t>
            </a:r>
            <a:r>
              <a:rPr dirty="0" sz="200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000" spc="-110">
                <a:solidFill>
                  <a:srgbClr val="FFFFFF"/>
                </a:solidFill>
                <a:latin typeface="Arial"/>
                <a:cs typeface="Arial"/>
              </a:rPr>
              <a:t>فورظلا</a:t>
            </a:r>
            <a:r>
              <a:rPr dirty="0" sz="2000" spc="-23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000" spc="-55">
                <a:solidFill>
                  <a:srgbClr val="FFFFFF"/>
                </a:solidFill>
                <a:latin typeface="Arial"/>
                <a:cs typeface="Arial"/>
              </a:rPr>
              <a:t>مظعم</a:t>
            </a:r>
            <a:endParaRPr sz="2000">
              <a:latin typeface="Arial"/>
              <a:cs typeface="Arial"/>
            </a:endParaRPr>
          </a:p>
        </p:txBody>
      </p:sp>
      <p:sp>
        <p:nvSpPr>
          <p:cNvPr id="27" name="object 27"/>
          <p:cNvSpPr/>
          <p:nvPr/>
        </p:nvSpPr>
        <p:spPr>
          <a:xfrm>
            <a:off x="5184647" y="3959326"/>
            <a:ext cx="412826" cy="571271"/>
          </a:xfrm>
          <a:prstGeom prst="rect">
            <a:avLst/>
          </a:prstGeom>
          <a:blipFill>
            <a:blip r:embed="rId2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8" name="object 28"/>
          <p:cNvSpPr/>
          <p:nvPr/>
        </p:nvSpPr>
        <p:spPr>
          <a:xfrm>
            <a:off x="1042416" y="4614710"/>
            <a:ext cx="1001090" cy="678014"/>
          </a:xfrm>
          <a:prstGeom prst="rect">
            <a:avLst/>
          </a:prstGeom>
          <a:blipFill>
            <a:blip r:embed="rId2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9" name="object 29"/>
          <p:cNvSpPr/>
          <p:nvPr/>
        </p:nvSpPr>
        <p:spPr>
          <a:xfrm>
            <a:off x="3063239" y="4614710"/>
            <a:ext cx="1223581" cy="678014"/>
          </a:xfrm>
          <a:prstGeom prst="rect">
            <a:avLst/>
          </a:prstGeom>
          <a:blipFill>
            <a:blip r:embed="rId2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0" name="object 30"/>
          <p:cNvSpPr/>
          <p:nvPr/>
        </p:nvSpPr>
        <p:spPr>
          <a:xfrm>
            <a:off x="4700015" y="4614710"/>
            <a:ext cx="946226" cy="678014"/>
          </a:xfrm>
          <a:prstGeom prst="rect">
            <a:avLst/>
          </a:prstGeom>
          <a:blipFill>
            <a:blip r:embed="rId2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1" name="object 31"/>
          <p:cNvSpPr/>
          <p:nvPr/>
        </p:nvSpPr>
        <p:spPr>
          <a:xfrm>
            <a:off x="6815328" y="4614710"/>
            <a:ext cx="1168704" cy="678014"/>
          </a:xfrm>
          <a:prstGeom prst="rect">
            <a:avLst/>
          </a:prstGeom>
          <a:blipFill>
            <a:blip r:embed="rId2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2" name="object 32"/>
          <p:cNvSpPr/>
          <p:nvPr/>
        </p:nvSpPr>
        <p:spPr>
          <a:xfrm>
            <a:off x="1042416" y="4977384"/>
            <a:ext cx="1220546" cy="678014"/>
          </a:xfrm>
          <a:prstGeom prst="rect">
            <a:avLst/>
          </a:prstGeom>
          <a:blipFill>
            <a:blip r:embed="rId2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3" name="object 33"/>
          <p:cNvSpPr txBox="1"/>
          <p:nvPr/>
        </p:nvSpPr>
        <p:spPr>
          <a:xfrm>
            <a:off x="1222044" y="4701920"/>
            <a:ext cx="843915" cy="754380"/>
          </a:xfrm>
          <a:prstGeom prst="rect">
            <a:avLst/>
          </a:prstGeom>
        </p:spPr>
        <p:txBody>
          <a:bodyPr wrap="square" lIns="0" tIns="26670" rIns="0" bIns="0" rtlCol="0" vert="horz">
            <a:spAutoFit/>
          </a:bodyPr>
          <a:lstStyle/>
          <a:p>
            <a:pPr marL="12700" marR="5080">
              <a:lnSpc>
                <a:spcPts val="2860"/>
              </a:lnSpc>
              <a:spcBef>
                <a:spcPts val="210"/>
              </a:spcBef>
            </a:pPr>
            <a:r>
              <a:rPr dirty="0" sz="2400" spc="55">
                <a:solidFill>
                  <a:srgbClr val="FFFFFF"/>
                </a:solidFill>
                <a:latin typeface="Calibri"/>
                <a:cs typeface="Calibri"/>
              </a:rPr>
              <a:t>slow  </a:t>
            </a:r>
            <a:r>
              <a:rPr dirty="0" sz="2400" spc="80">
                <a:solidFill>
                  <a:srgbClr val="FFFFFF"/>
                </a:solidFill>
                <a:latin typeface="Calibri"/>
                <a:cs typeface="Calibri"/>
              </a:rPr>
              <a:t>ha</a:t>
            </a:r>
            <a:r>
              <a:rPr dirty="0" sz="2400" spc="70">
                <a:solidFill>
                  <a:srgbClr val="FFFFFF"/>
                </a:solidFill>
                <a:latin typeface="Calibri"/>
                <a:cs typeface="Calibri"/>
              </a:rPr>
              <a:t>p</a:t>
            </a:r>
            <a:r>
              <a:rPr dirty="0" sz="2400" spc="85">
                <a:solidFill>
                  <a:srgbClr val="FFFFFF"/>
                </a:solidFill>
                <a:latin typeface="Calibri"/>
                <a:cs typeface="Calibri"/>
              </a:rPr>
              <a:t>py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34" name="object 34"/>
          <p:cNvSpPr/>
          <p:nvPr/>
        </p:nvSpPr>
        <p:spPr>
          <a:xfrm>
            <a:off x="3063239" y="4977384"/>
            <a:ext cx="1360677" cy="678014"/>
          </a:xfrm>
          <a:prstGeom prst="rect">
            <a:avLst/>
          </a:prstGeom>
          <a:blipFill>
            <a:blip r:embed="rId2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5" name="object 35"/>
          <p:cNvSpPr txBox="1"/>
          <p:nvPr/>
        </p:nvSpPr>
        <p:spPr>
          <a:xfrm>
            <a:off x="3243833" y="4701920"/>
            <a:ext cx="981710" cy="754380"/>
          </a:xfrm>
          <a:prstGeom prst="rect">
            <a:avLst/>
          </a:prstGeom>
        </p:spPr>
        <p:txBody>
          <a:bodyPr wrap="square" lIns="0" tIns="26670" rIns="0" bIns="0" rtlCol="0" vert="horz">
            <a:spAutoFit/>
          </a:bodyPr>
          <a:lstStyle/>
          <a:p>
            <a:pPr marL="12700" marR="5080">
              <a:lnSpc>
                <a:spcPts val="2860"/>
              </a:lnSpc>
              <a:spcBef>
                <a:spcPts val="210"/>
              </a:spcBef>
            </a:pPr>
            <a:r>
              <a:rPr dirty="0" sz="2400" spc="55">
                <a:solidFill>
                  <a:srgbClr val="FFFFFF"/>
                </a:solidFill>
                <a:latin typeface="Calibri"/>
                <a:cs typeface="Calibri"/>
              </a:rPr>
              <a:t>slowly  </a:t>
            </a:r>
            <a:r>
              <a:rPr dirty="0" sz="2400" spc="95">
                <a:solidFill>
                  <a:srgbClr val="FFFFFF"/>
                </a:solidFill>
                <a:latin typeface="Calibri"/>
                <a:cs typeface="Calibri"/>
              </a:rPr>
              <a:t>h</a:t>
            </a:r>
            <a:r>
              <a:rPr dirty="0" sz="2400" spc="80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dirty="0" sz="2400" spc="55">
                <a:solidFill>
                  <a:srgbClr val="FFFFFF"/>
                </a:solidFill>
                <a:latin typeface="Calibri"/>
                <a:cs typeface="Calibri"/>
              </a:rPr>
              <a:t>pp</a:t>
            </a:r>
            <a:r>
              <a:rPr dirty="0" sz="2400" spc="35">
                <a:solidFill>
                  <a:srgbClr val="FFFFFF"/>
                </a:solidFill>
                <a:latin typeface="Calibri"/>
                <a:cs typeface="Calibri"/>
              </a:rPr>
              <a:t>ily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36" name="object 36"/>
          <p:cNvSpPr/>
          <p:nvPr/>
        </p:nvSpPr>
        <p:spPr>
          <a:xfrm>
            <a:off x="4700015" y="4977384"/>
            <a:ext cx="1308989" cy="678014"/>
          </a:xfrm>
          <a:prstGeom prst="rect">
            <a:avLst/>
          </a:prstGeom>
          <a:blipFill>
            <a:blip r:embed="rId2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7" name="object 37"/>
          <p:cNvSpPr/>
          <p:nvPr/>
        </p:nvSpPr>
        <p:spPr>
          <a:xfrm>
            <a:off x="6815328" y="4977384"/>
            <a:ext cx="1531366" cy="678014"/>
          </a:xfrm>
          <a:prstGeom prst="rect">
            <a:avLst/>
          </a:prstGeom>
          <a:blipFill>
            <a:blip r:embed="rId2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8" name="object 38"/>
          <p:cNvSpPr txBox="1"/>
          <p:nvPr/>
        </p:nvSpPr>
        <p:spPr>
          <a:xfrm>
            <a:off x="6997065" y="4701920"/>
            <a:ext cx="1151890" cy="754380"/>
          </a:xfrm>
          <a:prstGeom prst="rect">
            <a:avLst/>
          </a:prstGeom>
        </p:spPr>
        <p:txBody>
          <a:bodyPr wrap="square" lIns="0" tIns="26670" rIns="0" bIns="0" rtlCol="0" vert="horz">
            <a:spAutoFit/>
          </a:bodyPr>
          <a:lstStyle/>
          <a:p>
            <a:pPr marL="12700" marR="5080">
              <a:lnSpc>
                <a:spcPts val="2860"/>
              </a:lnSpc>
              <a:spcBef>
                <a:spcPts val="210"/>
              </a:spcBef>
            </a:pPr>
            <a:r>
              <a:rPr dirty="0" sz="2400" spc="55">
                <a:solidFill>
                  <a:srgbClr val="FFFFFF"/>
                </a:solidFill>
                <a:latin typeface="Calibri"/>
                <a:cs typeface="Calibri"/>
              </a:rPr>
              <a:t>nicely  </a:t>
            </a:r>
            <a:r>
              <a:rPr dirty="0" sz="2400" spc="90">
                <a:solidFill>
                  <a:srgbClr val="FFFFFF"/>
                </a:solidFill>
                <a:latin typeface="Calibri"/>
                <a:cs typeface="Calibri"/>
              </a:rPr>
              <a:t>c</a:t>
            </a:r>
            <a:r>
              <a:rPr dirty="0" sz="2400" spc="85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dirty="0" sz="2400" spc="35">
                <a:solidFill>
                  <a:srgbClr val="FFFFFF"/>
                </a:solidFill>
                <a:latin typeface="Calibri"/>
                <a:cs typeface="Calibri"/>
              </a:rPr>
              <a:t>r</a:t>
            </a:r>
            <a:r>
              <a:rPr dirty="0" sz="2400" spc="55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dirty="0" sz="2400" spc="5">
                <a:solidFill>
                  <a:srgbClr val="FFFFFF"/>
                </a:solidFill>
                <a:latin typeface="Calibri"/>
                <a:cs typeface="Calibri"/>
              </a:rPr>
              <a:t>f</a:t>
            </a:r>
            <a:r>
              <a:rPr dirty="0" sz="2400" spc="45">
                <a:solidFill>
                  <a:srgbClr val="FFFFFF"/>
                </a:solidFill>
                <a:latin typeface="Calibri"/>
                <a:cs typeface="Calibri"/>
              </a:rPr>
              <a:t>ully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39" name="object 39"/>
          <p:cNvSpPr/>
          <p:nvPr/>
        </p:nvSpPr>
        <p:spPr>
          <a:xfrm>
            <a:off x="4340352" y="6321552"/>
            <a:ext cx="1296797" cy="382371"/>
          </a:xfrm>
          <a:prstGeom prst="rect">
            <a:avLst/>
          </a:prstGeom>
          <a:blipFill>
            <a:blip r:embed="rId3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0" name="object 40"/>
          <p:cNvSpPr/>
          <p:nvPr/>
        </p:nvSpPr>
        <p:spPr>
          <a:xfrm>
            <a:off x="4462271" y="6406896"/>
            <a:ext cx="1043749" cy="248297"/>
          </a:xfrm>
          <a:prstGeom prst="rect">
            <a:avLst/>
          </a:prstGeom>
          <a:blipFill>
            <a:blip r:embed="rId3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1" name="object 41"/>
          <p:cNvSpPr/>
          <p:nvPr/>
        </p:nvSpPr>
        <p:spPr>
          <a:xfrm>
            <a:off x="4267200" y="6248400"/>
            <a:ext cx="1295400" cy="381000"/>
          </a:xfrm>
          <a:custGeom>
            <a:avLst/>
            <a:gdLst/>
            <a:ahLst/>
            <a:cxnLst/>
            <a:rect l="l" t="t" r="r" b="b"/>
            <a:pathLst>
              <a:path w="1295400" h="381000">
                <a:moveTo>
                  <a:pt x="1295400" y="0"/>
                </a:moveTo>
                <a:lnTo>
                  <a:pt x="0" y="0"/>
                </a:lnTo>
                <a:lnTo>
                  <a:pt x="0" y="381000"/>
                </a:lnTo>
                <a:lnTo>
                  <a:pt x="1295400" y="381000"/>
                </a:lnTo>
                <a:lnTo>
                  <a:pt x="1295400" y="333375"/>
                </a:lnTo>
                <a:lnTo>
                  <a:pt x="540512" y="333375"/>
                </a:lnTo>
                <a:lnTo>
                  <a:pt x="540512" y="190500"/>
                </a:lnTo>
                <a:lnTo>
                  <a:pt x="504825" y="190500"/>
                </a:lnTo>
                <a:lnTo>
                  <a:pt x="647700" y="47625"/>
                </a:lnTo>
                <a:lnTo>
                  <a:pt x="1295400" y="47625"/>
                </a:lnTo>
                <a:lnTo>
                  <a:pt x="1295400" y="0"/>
                </a:lnTo>
                <a:close/>
              </a:path>
              <a:path w="1295400" h="381000">
                <a:moveTo>
                  <a:pt x="1295400" y="65481"/>
                </a:moveTo>
                <a:lnTo>
                  <a:pt x="736980" y="65481"/>
                </a:lnTo>
                <a:lnTo>
                  <a:pt x="736980" y="136918"/>
                </a:lnTo>
                <a:lnTo>
                  <a:pt x="790575" y="190500"/>
                </a:lnTo>
                <a:lnTo>
                  <a:pt x="754888" y="190500"/>
                </a:lnTo>
                <a:lnTo>
                  <a:pt x="754888" y="333375"/>
                </a:lnTo>
                <a:lnTo>
                  <a:pt x="1295400" y="333375"/>
                </a:lnTo>
                <a:lnTo>
                  <a:pt x="1295400" y="65481"/>
                </a:lnTo>
                <a:close/>
              </a:path>
              <a:path w="1295400" h="381000">
                <a:moveTo>
                  <a:pt x="1295400" y="47625"/>
                </a:moveTo>
                <a:lnTo>
                  <a:pt x="647700" y="47625"/>
                </a:lnTo>
                <a:lnTo>
                  <a:pt x="701294" y="101206"/>
                </a:lnTo>
                <a:lnTo>
                  <a:pt x="701294" y="65481"/>
                </a:lnTo>
                <a:lnTo>
                  <a:pt x="1295400" y="65481"/>
                </a:lnTo>
                <a:lnTo>
                  <a:pt x="12954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2" name="object 42"/>
          <p:cNvSpPr/>
          <p:nvPr/>
        </p:nvSpPr>
        <p:spPr>
          <a:xfrm>
            <a:off x="4807711" y="6313881"/>
            <a:ext cx="214629" cy="267970"/>
          </a:xfrm>
          <a:custGeom>
            <a:avLst/>
            <a:gdLst/>
            <a:ahLst/>
            <a:cxnLst/>
            <a:rect l="l" t="t" r="r" b="b"/>
            <a:pathLst>
              <a:path w="214629" h="267970">
                <a:moveTo>
                  <a:pt x="196468" y="0"/>
                </a:moveTo>
                <a:lnTo>
                  <a:pt x="160782" y="0"/>
                </a:lnTo>
                <a:lnTo>
                  <a:pt x="160782" y="35725"/>
                </a:lnTo>
                <a:lnTo>
                  <a:pt x="196468" y="71437"/>
                </a:lnTo>
                <a:lnTo>
                  <a:pt x="196468" y="0"/>
                </a:lnTo>
                <a:close/>
              </a:path>
              <a:path w="214629" h="267970">
                <a:moveTo>
                  <a:pt x="214375" y="125018"/>
                </a:moveTo>
                <a:lnTo>
                  <a:pt x="0" y="125018"/>
                </a:lnTo>
                <a:lnTo>
                  <a:pt x="0" y="267893"/>
                </a:lnTo>
                <a:lnTo>
                  <a:pt x="89280" y="267893"/>
                </a:lnTo>
                <a:lnTo>
                  <a:pt x="89280" y="196456"/>
                </a:lnTo>
                <a:lnTo>
                  <a:pt x="214375" y="196456"/>
                </a:lnTo>
                <a:lnTo>
                  <a:pt x="214375" y="125018"/>
                </a:lnTo>
                <a:close/>
              </a:path>
              <a:path w="214629" h="267970">
                <a:moveTo>
                  <a:pt x="214375" y="196456"/>
                </a:moveTo>
                <a:lnTo>
                  <a:pt x="125095" y="196456"/>
                </a:lnTo>
                <a:lnTo>
                  <a:pt x="125095" y="267893"/>
                </a:lnTo>
                <a:lnTo>
                  <a:pt x="214375" y="267893"/>
                </a:lnTo>
                <a:lnTo>
                  <a:pt x="214375" y="196456"/>
                </a:lnTo>
                <a:close/>
              </a:path>
            </a:pathLst>
          </a:custGeom>
          <a:solidFill>
            <a:srgbClr val="00007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3" name="object 43"/>
          <p:cNvSpPr/>
          <p:nvPr/>
        </p:nvSpPr>
        <p:spPr>
          <a:xfrm>
            <a:off x="47720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142875" y="0"/>
                </a:moveTo>
                <a:lnTo>
                  <a:pt x="0" y="142875"/>
                </a:lnTo>
                <a:lnTo>
                  <a:pt x="285750" y="142875"/>
                </a:lnTo>
                <a:lnTo>
                  <a:pt x="142875" y="0"/>
                </a:lnTo>
                <a:close/>
              </a:path>
              <a:path w="285750" h="285750">
                <a:moveTo>
                  <a:pt x="160782" y="214312"/>
                </a:moveTo>
                <a:lnTo>
                  <a:pt x="124967" y="214312"/>
                </a:lnTo>
                <a:lnTo>
                  <a:pt x="124967" y="285750"/>
                </a:lnTo>
                <a:lnTo>
                  <a:pt x="160782" y="285750"/>
                </a:lnTo>
                <a:lnTo>
                  <a:pt x="160782" y="214312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4" name="object 44"/>
          <p:cNvSpPr txBox="1"/>
          <p:nvPr/>
        </p:nvSpPr>
        <p:spPr>
          <a:xfrm>
            <a:off x="4448683" y="6357620"/>
            <a:ext cx="927100" cy="164465"/>
          </a:xfrm>
          <a:prstGeom prst="rect">
            <a:avLst/>
          </a:prstGeom>
        </p:spPr>
        <p:txBody>
          <a:bodyPr wrap="square" lIns="0" tIns="139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900" spc="-195">
                <a:solidFill>
                  <a:srgbClr val="FFFFFF"/>
                </a:solidFill>
                <a:latin typeface="Arial"/>
                <a:cs typeface="Arial"/>
              </a:rPr>
              <a:t>ةيسيئرلا </a:t>
            </a:r>
            <a:r>
              <a:rPr dirty="0" sz="900" spc="-110">
                <a:solidFill>
                  <a:srgbClr val="FFFFFF"/>
                </a:solidFill>
                <a:latin typeface="Arial"/>
                <a:cs typeface="Arial"/>
              </a:rPr>
              <a:t>ةمئاقلا </a:t>
            </a:r>
            <a:r>
              <a:rPr dirty="0" sz="900" spc="-105">
                <a:solidFill>
                  <a:srgbClr val="FFFFFF"/>
                </a:solidFill>
                <a:latin typeface="Arial"/>
                <a:cs typeface="Arial"/>
              </a:rPr>
              <a:t>ىلإ</a:t>
            </a:r>
            <a:r>
              <a:rPr dirty="0" sz="900" spc="-7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900" spc="-5">
                <a:solidFill>
                  <a:srgbClr val="FFFFFF"/>
                </a:solidFill>
                <a:latin typeface="Arial"/>
                <a:cs typeface="Arial"/>
              </a:rPr>
              <a:t>ةدوع</a:t>
            </a:r>
            <a:endParaRPr sz="900">
              <a:latin typeface="Arial"/>
              <a:cs typeface="Arial"/>
            </a:endParaRPr>
          </a:p>
        </p:txBody>
      </p:sp>
      <p:sp>
        <p:nvSpPr>
          <p:cNvPr id="45" name="object 45"/>
          <p:cNvSpPr/>
          <p:nvPr/>
        </p:nvSpPr>
        <p:spPr>
          <a:xfrm>
            <a:off x="5788152" y="6321552"/>
            <a:ext cx="458571" cy="382371"/>
          </a:xfrm>
          <a:prstGeom prst="rect">
            <a:avLst/>
          </a:prstGeom>
          <a:blipFill>
            <a:blip r:embed="rId3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6" name="object 46"/>
          <p:cNvSpPr/>
          <p:nvPr/>
        </p:nvSpPr>
        <p:spPr>
          <a:xfrm>
            <a:off x="5846064" y="6406896"/>
            <a:ext cx="336638" cy="248297"/>
          </a:xfrm>
          <a:prstGeom prst="rect">
            <a:avLst/>
          </a:prstGeom>
          <a:blipFill>
            <a:blip r:embed="rId3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7" name="object 47"/>
          <p:cNvSpPr/>
          <p:nvPr/>
        </p:nvSpPr>
        <p:spPr>
          <a:xfrm>
            <a:off x="5715000" y="6248400"/>
            <a:ext cx="457200" cy="381000"/>
          </a:xfrm>
          <a:custGeom>
            <a:avLst/>
            <a:gdLst/>
            <a:ahLst/>
            <a:cxnLst/>
            <a:rect l="l" t="t" r="r" b="b"/>
            <a:pathLst>
              <a:path w="457200" h="381000">
                <a:moveTo>
                  <a:pt x="457200" y="0"/>
                </a:moveTo>
                <a:lnTo>
                  <a:pt x="0" y="0"/>
                </a:lnTo>
                <a:lnTo>
                  <a:pt x="0" y="381000"/>
                </a:lnTo>
                <a:lnTo>
                  <a:pt x="457200" y="381000"/>
                </a:lnTo>
                <a:lnTo>
                  <a:pt x="457200" y="333375"/>
                </a:lnTo>
                <a:lnTo>
                  <a:pt x="85725" y="333375"/>
                </a:lnTo>
                <a:lnTo>
                  <a:pt x="85725" y="47625"/>
                </a:lnTo>
                <a:lnTo>
                  <a:pt x="457200" y="47625"/>
                </a:lnTo>
                <a:lnTo>
                  <a:pt x="457200" y="0"/>
                </a:lnTo>
                <a:close/>
              </a:path>
              <a:path w="457200" h="381000">
                <a:moveTo>
                  <a:pt x="457200" y="47625"/>
                </a:moveTo>
                <a:lnTo>
                  <a:pt x="85725" y="47625"/>
                </a:lnTo>
                <a:lnTo>
                  <a:pt x="371475" y="190500"/>
                </a:lnTo>
                <a:lnTo>
                  <a:pt x="85725" y="333375"/>
                </a:lnTo>
                <a:lnTo>
                  <a:pt x="457200" y="333375"/>
                </a:lnTo>
                <a:lnTo>
                  <a:pt x="4572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8" name="object 48"/>
          <p:cNvSpPr/>
          <p:nvPr/>
        </p:nvSpPr>
        <p:spPr>
          <a:xfrm>
            <a:off x="58007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0" y="0"/>
                </a:moveTo>
                <a:lnTo>
                  <a:pt x="0" y="285750"/>
                </a:lnTo>
                <a:lnTo>
                  <a:pt x="285750" y="142875"/>
                </a:lnTo>
                <a:lnTo>
                  <a:pt x="0" y="0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9" name="object 49"/>
          <p:cNvSpPr txBox="1"/>
          <p:nvPr/>
        </p:nvSpPr>
        <p:spPr>
          <a:xfrm>
            <a:off x="5833109" y="6357620"/>
            <a:ext cx="220345" cy="164465"/>
          </a:xfrm>
          <a:prstGeom prst="rect">
            <a:avLst/>
          </a:prstGeom>
        </p:spPr>
        <p:txBody>
          <a:bodyPr wrap="square" lIns="0" tIns="139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900" spc="-50">
                <a:solidFill>
                  <a:srgbClr val="FFFFFF"/>
                </a:solidFill>
                <a:latin typeface="Arial"/>
                <a:cs typeface="Arial"/>
              </a:rPr>
              <a:t>ي</a:t>
            </a:r>
            <a:r>
              <a:rPr dirty="0" sz="900" spc="-270">
                <a:solidFill>
                  <a:srgbClr val="FFFFFF"/>
                </a:solidFill>
                <a:latin typeface="Arial"/>
                <a:cs typeface="Arial"/>
              </a:rPr>
              <a:t>ل</a:t>
            </a:r>
            <a:r>
              <a:rPr dirty="0" sz="900" spc="25">
                <a:solidFill>
                  <a:srgbClr val="FFFFFF"/>
                </a:solidFill>
                <a:latin typeface="Arial"/>
                <a:cs typeface="Arial"/>
              </a:rPr>
              <a:t>ا</a:t>
            </a:r>
            <a:r>
              <a:rPr dirty="0" sz="900" spc="-430">
                <a:solidFill>
                  <a:srgbClr val="FFFFFF"/>
                </a:solidFill>
                <a:latin typeface="Arial"/>
                <a:cs typeface="Arial"/>
              </a:rPr>
              <a:t>ت</a:t>
            </a:r>
            <a:r>
              <a:rPr dirty="0" sz="900" spc="-270">
                <a:solidFill>
                  <a:srgbClr val="FFFFFF"/>
                </a:solidFill>
                <a:latin typeface="Arial"/>
                <a:cs typeface="Arial"/>
              </a:rPr>
              <a:t>ل</a:t>
            </a:r>
            <a:r>
              <a:rPr dirty="0" sz="900">
                <a:solidFill>
                  <a:srgbClr val="FFFFFF"/>
                </a:solidFill>
                <a:latin typeface="Arial"/>
                <a:cs typeface="Arial"/>
              </a:rPr>
              <a:t>ا</a:t>
            </a:r>
            <a:endParaRPr sz="900">
              <a:latin typeface="Arial"/>
              <a:cs typeface="Arial"/>
            </a:endParaRPr>
          </a:p>
        </p:txBody>
      </p:sp>
      <p:sp>
        <p:nvSpPr>
          <p:cNvPr id="50" name="object 50"/>
          <p:cNvSpPr/>
          <p:nvPr/>
        </p:nvSpPr>
        <p:spPr>
          <a:xfrm>
            <a:off x="5943600" y="3401567"/>
            <a:ext cx="304800" cy="426720"/>
          </a:xfrm>
          <a:custGeom>
            <a:avLst/>
            <a:gdLst/>
            <a:ahLst/>
            <a:cxnLst/>
            <a:rect l="l" t="t" r="r" b="b"/>
            <a:pathLst>
              <a:path w="304800" h="426720">
                <a:moveTo>
                  <a:pt x="0" y="426720"/>
                </a:moveTo>
                <a:lnTo>
                  <a:pt x="304800" y="426720"/>
                </a:lnTo>
                <a:lnTo>
                  <a:pt x="304800" y="0"/>
                </a:lnTo>
                <a:lnTo>
                  <a:pt x="0" y="0"/>
                </a:lnTo>
                <a:lnTo>
                  <a:pt x="0" y="42672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1" name="object 51"/>
          <p:cNvSpPr txBox="1"/>
          <p:nvPr/>
        </p:nvSpPr>
        <p:spPr>
          <a:xfrm>
            <a:off x="5933059" y="3387674"/>
            <a:ext cx="286385" cy="454025"/>
          </a:xfrm>
          <a:prstGeom prst="rect">
            <a:avLst/>
          </a:prstGeom>
        </p:spPr>
        <p:txBody>
          <a:bodyPr wrap="square" lIns="0" tIns="139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2800" spc="70">
                <a:solidFill>
                  <a:srgbClr val="CC3300"/>
                </a:solidFill>
                <a:latin typeface="Calibri"/>
                <a:cs typeface="Calibri"/>
              </a:rPr>
              <a:t>ly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52" name="object 52"/>
          <p:cNvSpPr/>
          <p:nvPr/>
        </p:nvSpPr>
        <p:spPr>
          <a:xfrm>
            <a:off x="5562600" y="4011167"/>
            <a:ext cx="304800" cy="426720"/>
          </a:xfrm>
          <a:custGeom>
            <a:avLst/>
            <a:gdLst/>
            <a:ahLst/>
            <a:cxnLst/>
            <a:rect l="l" t="t" r="r" b="b"/>
            <a:pathLst>
              <a:path w="304800" h="426720">
                <a:moveTo>
                  <a:pt x="0" y="426719"/>
                </a:moveTo>
                <a:lnTo>
                  <a:pt x="304800" y="426719"/>
                </a:lnTo>
                <a:lnTo>
                  <a:pt x="304800" y="0"/>
                </a:lnTo>
                <a:lnTo>
                  <a:pt x="0" y="0"/>
                </a:lnTo>
                <a:lnTo>
                  <a:pt x="0" y="426719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3" name="object 53"/>
          <p:cNvSpPr txBox="1"/>
          <p:nvPr/>
        </p:nvSpPr>
        <p:spPr>
          <a:xfrm>
            <a:off x="4855717" y="3923741"/>
            <a:ext cx="1007744" cy="1532255"/>
          </a:xfrm>
          <a:prstGeom prst="rect">
            <a:avLst/>
          </a:prstGeom>
        </p:spPr>
        <p:txBody>
          <a:bodyPr wrap="square" lIns="0" tIns="13970" rIns="0" bIns="0" rtlCol="0" vert="horz">
            <a:spAutoFit/>
          </a:bodyPr>
          <a:lstStyle/>
          <a:p>
            <a:pPr marL="492125">
              <a:lnSpc>
                <a:spcPct val="100000"/>
              </a:lnSpc>
              <a:spcBef>
                <a:spcPts val="110"/>
              </a:spcBef>
            </a:pPr>
            <a:r>
              <a:rPr dirty="0" sz="2000" spc="85">
                <a:solidFill>
                  <a:srgbClr val="FFFFFF"/>
                </a:solidFill>
                <a:latin typeface="Arial"/>
                <a:cs typeface="Arial"/>
              </a:rPr>
              <a:t>.ة</a:t>
            </a:r>
            <a:r>
              <a:rPr dirty="0" sz="2000" spc="-25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baseline="-11904" sz="4200" spc="104">
                <a:solidFill>
                  <a:srgbClr val="CC3300"/>
                </a:solidFill>
                <a:latin typeface="Calibri"/>
                <a:cs typeface="Calibri"/>
              </a:rPr>
              <a:t>ly</a:t>
            </a:r>
            <a:endParaRPr baseline="-11904" sz="4200">
              <a:latin typeface="Calibri"/>
              <a:cs typeface="Calibri"/>
            </a:endParaRPr>
          </a:p>
          <a:p>
            <a:pPr marL="38100" marR="57150">
              <a:lnSpc>
                <a:spcPts val="2860"/>
              </a:lnSpc>
              <a:spcBef>
                <a:spcPts val="2870"/>
              </a:spcBef>
            </a:pPr>
            <a:r>
              <a:rPr dirty="0" sz="2400" spc="55">
                <a:solidFill>
                  <a:srgbClr val="FFFFFF"/>
                </a:solidFill>
                <a:latin typeface="Calibri"/>
                <a:cs typeface="Calibri"/>
              </a:rPr>
              <a:t>nice  </a:t>
            </a:r>
            <a:r>
              <a:rPr dirty="0" sz="2400" spc="90">
                <a:solidFill>
                  <a:srgbClr val="FFFFFF"/>
                </a:solidFill>
                <a:latin typeface="Calibri"/>
                <a:cs typeface="Calibri"/>
              </a:rPr>
              <a:t>c</a:t>
            </a:r>
            <a:r>
              <a:rPr dirty="0" sz="2400" spc="85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dirty="0" sz="2400" spc="35">
                <a:solidFill>
                  <a:srgbClr val="FFFFFF"/>
                </a:solidFill>
                <a:latin typeface="Calibri"/>
                <a:cs typeface="Calibri"/>
              </a:rPr>
              <a:t>r</a:t>
            </a:r>
            <a:r>
              <a:rPr dirty="0" sz="2400" spc="55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dirty="0" sz="2400" spc="5">
                <a:solidFill>
                  <a:srgbClr val="FFFFFF"/>
                </a:solidFill>
                <a:latin typeface="Calibri"/>
                <a:cs typeface="Calibri"/>
              </a:rPr>
              <a:t>f</a:t>
            </a:r>
            <a:r>
              <a:rPr dirty="0" sz="2400" spc="35">
                <a:solidFill>
                  <a:srgbClr val="FFFFFF"/>
                </a:solidFill>
                <a:latin typeface="Calibri"/>
                <a:cs typeface="Calibri"/>
              </a:rPr>
              <a:t>ul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54" name="object 54"/>
          <p:cNvSpPr/>
          <p:nvPr/>
        </p:nvSpPr>
        <p:spPr>
          <a:xfrm>
            <a:off x="1982723" y="4916423"/>
            <a:ext cx="990600" cy="76200"/>
          </a:xfrm>
          <a:custGeom>
            <a:avLst/>
            <a:gdLst/>
            <a:ahLst/>
            <a:cxnLst/>
            <a:rect l="l" t="t" r="r" b="b"/>
            <a:pathLst>
              <a:path w="990600" h="76200">
                <a:moveTo>
                  <a:pt x="914400" y="0"/>
                </a:moveTo>
                <a:lnTo>
                  <a:pt x="914400" y="76200"/>
                </a:lnTo>
                <a:lnTo>
                  <a:pt x="977900" y="44450"/>
                </a:lnTo>
                <a:lnTo>
                  <a:pt x="927100" y="44450"/>
                </a:lnTo>
                <a:lnTo>
                  <a:pt x="927100" y="31750"/>
                </a:lnTo>
                <a:lnTo>
                  <a:pt x="977900" y="31750"/>
                </a:lnTo>
                <a:lnTo>
                  <a:pt x="914400" y="0"/>
                </a:lnTo>
                <a:close/>
              </a:path>
              <a:path w="990600" h="76200">
                <a:moveTo>
                  <a:pt x="914400" y="31750"/>
                </a:moveTo>
                <a:lnTo>
                  <a:pt x="0" y="31750"/>
                </a:lnTo>
                <a:lnTo>
                  <a:pt x="0" y="44450"/>
                </a:lnTo>
                <a:lnTo>
                  <a:pt x="914400" y="44450"/>
                </a:lnTo>
                <a:lnTo>
                  <a:pt x="914400" y="31750"/>
                </a:lnTo>
                <a:close/>
              </a:path>
              <a:path w="990600" h="76200">
                <a:moveTo>
                  <a:pt x="977900" y="31750"/>
                </a:moveTo>
                <a:lnTo>
                  <a:pt x="927100" y="31750"/>
                </a:lnTo>
                <a:lnTo>
                  <a:pt x="927100" y="44450"/>
                </a:lnTo>
                <a:lnTo>
                  <a:pt x="977900" y="44450"/>
                </a:lnTo>
                <a:lnTo>
                  <a:pt x="990600" y="38100"/>
                </a:lnTo>
                <a:lnTo>
                  <a:pt x="977900" y="3175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5" name="object 55"/>
          <p:cNvSpPr/>
          <p:nvPr/>
        </p:nvSpPr>
        <p:spPr>
          <a:xfrm>
            <a:off x="5640323" y="4916423"/>
            <a:ext cx="990600" cy="76200"/>
          </a:xfrm>
          <a:custGeom>
            <a:avLst/>
            <a:gdLst/>
            <a:ahLst/>
            <a:cxnLst/>
            <a:rect l="l" t="t" r="r" b="b"/>
            <a:pathLst>
              <a:path w="990600" h="76200">
                <a:moveTo>
                  <a:pt x="914400" y="0"/>
                </a:moveTo>
                <a:lnTo>
                  <a:pt x="914400" y="76200"/>
                </a:lnTo>
                <a:lnTo>
                  <a:pt x="977900" y="44450"/>
                </a:lnTo>
                <a:lnTo>
                  <a:pt x="927100" y="44450"/>
                </a:lnTo>
                <a:lnTo>
                  <a:pt x="927100" y="31750"/>
                </a:lnTo>
                <a:lnTo>
                  <a:pt x="977900" y="31750"/>
                </a:lnTo>
                <a:lnTo>
                  <a:pt x="914400" y="0"/>
                </a:lnTo>
                <a:close/>
              </a:path>
              <a:path w="990600" h="76200">
                <a:moveTo>
                  <a:pt x="914400" y="31750"/>
                </a:moveTo>
                <a:lnTo>
                  <a:pt x="0" y="31750"/>
                </a:lnTo>
                <a:lnTo>
                  <a:pt x="0" y="44450"/>
                </a:lnTo>
                <a:lnTo>
                  <a:pt x="914400" y="44450"/>
                </a:lnTo>
                <a:lnTo>
                  <a:pt x="914400" y="31750"/>
                </a:lnTo>
                <a:close/>
              </a:path>
              <a:path w="990600" h="76200">
                <a:moveTo>
                  <a:pt x="977900" y="31750"/>
                </a:moveTo>
                <a:lnTo>
                  <a:pt x="927100" y="31750"/>
                </a:lnTo>
                <a:lnTo>
                  <a:pt x="927100" y="44450"/>
                </a:lnTo>
                <a:lnTo>
                  <a:pt x="977900" y="44450"/>
                </a:lnTo>
                <a:lnTo>
                  <a:pt x="990600" y="38100"/>
                </a:lnTo>
                <a:lnTo>
                  <a:pt x="977900" y="3175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6" name="object 56"/>
          <p:cNvSpPr/>
          <p:nvPr/>
        </p:nvSpPr>
        <p:spPr>
          <a:xfrm>
            <a:off x="5868923" y="5297423"/>
            <a:ext cx="990600" cy="76200"/>
          </a:xfrm>
          <a:custGeom>
            <a:avLst/>
            <a:gdLst/>
            <a:ahLst/>
            <a:cxnLst/>
            <a:rect l="l" t="t" r="r" b="b"/>
            <a:pathLst>
              <a:path w="990600" h="76200">
                <a:moveTo>
                  <a:pt x="914400" y="0"/>
                </a:moveTo>
                <a:lnTo>
                  <a:pt x="914400" y="76200"/>
                </a:lnTo>
                <a:lnTo>
                  <a:pt x="977900" y="44450"/>
                </a:lnTo>
                <a:lnTo>
                  <a:pt x="927100" y="44450"/>
                </a:lnTo>
                <a:lnTo>
                  <a:pt x="927100" y="31750"/>
                </a:lnTo>
                <a:lnTo>
                  <a:pt x="977900" y="31750"/>
                </a:lnTo>
                <a:lnTo>
                  <a:pt x="914400" y="0"/>
                </a:lnTo>
                <a:close/>
              </a:path>
              <a:path w="990600" h="76200">
                <a:moveTo>
                  <a:pt x="914400" y="31750"/>
                </a:moveTo>
                <a:lnTo>
                  <a:pt x="0" y="31750"/>
                </a:lnTo>
                <a:lnTo>
                  <a:pt x="0" y="44450"/>
                </a:lnTo>
                <a:lnTo>
                  <a:pt x="914400" y="44450"/>
                </a:lnTo>
                <a:lnTo>
                  <a:pt x="914400" y="31750"/>
                </a:lnTo>
                <a:close/>
              </a:path>
              <a:path w="990600" h="76200">
                <a:moveTo>
                  <a:pt x="977900" y="31750"/>
                </a:moveTo>
                <a:lnTo>
                  <a:pt x="927100" y="31750"/>
                </a:lnTo>
                <a:lnTo>
                  <a:pt x="927100" y="44450"/>
                </a:lnTo>
                <a:lnTo>
                  <a:pt x="977900" y="44450"/>
                </a:lnTo>
                <a:lnTo>
                  <a:pt x="990600" y="38100"/>
                </a:lnTo>
                <a:lnTo>
                  <a:pt x="977900" y="3175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7" name="object 57"/>
          <p:cNvSpPr/>
          <p:nvPr/>
        </p:nvSpPr>
        <p:spPr>
          <a:xfrm>
            <a:off x="2135123" y="5297423"/>
            <a:ext cx="990600" cy="76200"/>
          </a:xfrm>
          <a:custGeom>
            <a:avLst/>
            <a:gdLst/>
            <a:ahLst/>
            <a:cxnLst/>
            <a:rect l="l" t="t" r="r" b="b"/>
            <a:pathLst>
              <a:path w="990600" h="76200">
                <a:moveTo>
                  <a:pt x="914400" y="0"/>
                </a:moveTo>
                <a:lnTo>
                  <a:pt x="914400" y="76200"/>
                </a:lnTo>
                <a:lnTo>
                  <a:pt x="977900" y="44450"/>
                </a:lnTo>
                <a:lnTo>
                  <a:pt x="927100" y="44450"/>
                </a:lnTo>
                <a:lnTo>
                  <a:pt x="927100" y="31750"/>
                </a:lnTo>
                <a:lnTo>
                  <a:pt x="977900" y="31750"/>
                </a:lnTo>
                <a:lnTo>
                  <a:pt x="914400" y="0"/>
                </a:lnTo>
                <a:close/>
              </a:path>
              <a:path w="990600" h="76200">
                <a:moveTo>
                  <a:pt x="914400" y="31750"/>
                </a:moveTo>
                <a:lnTo>
                  <a:pt x="0" y="31750"/>
                </a:lnTo>
                <a:lnTo>
                  <a:pt x="0" y="44450"/>
                </a:lnTo>
                <a:lnTo>
                  <a:pt x="914400" y="44450"/>
                </a:lnTo>
                <a:lnTo>
                  <a:pt x="914400" y="31750"/>
                </a:lnTo>
                <a:close/>
              </a:path>
              <a:path w="990600" h="76200">
                <a:moveTo>
                  <a:pt x="977900" y="31750"/>
                </a:moveTo>
                <a:lnTo>
                  <a:pt x="927100" y="31750"/>
                </a:lnTo>
                <a:lnTo>
                  <a:pt x="927100" y="44450"/>
                </a:lnTo>
                <a:lnTo>
                  <a:pt x="977900" y="44450"/>
                </a:lnTo>
                <a:lnTo>
                  <a:pt x="990600" y="38100"/>
                </a:lnTo>
                <a:lnTo>
                  <a:pt x="977900" y="3175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8" name="object 58"/>
          <p:cNvSpPr/>
          <p:nvPr/>
        </p:nvSpPr>
        <p:spPr>
          <a:xfrm>
            <a:off x="4340352" y="6321552"/>
            <a:ext cx="1296797" cy="382371"/>
          </a:xfrm>
          <a:prstGeom prst="rect">
            <a:avLst/>
          </a:prstGeom>
          <a:blipFill>
            <a:blip r:embed="rId3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9" name="object 59"/>
          <p:cNvSpPr/>
          <p:nvPr/>
        </p:nvSpPr>
        <p:spPr>
          <a:xfrm>
            <a:off x="4462271" y="6406896"/>
            <a:ext cx="1043749" cy="248297"/>
          </a:xfrm>
          <a:prstGeom prst="rect">
            <a:avLst/>
          </a:prstGeom>
          <a:blipFill>
            <a:blip r:embed="rId3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0" name="object 60"/>
          <p:cNvSpPr/>
          <p:nvPr/>
        </p:nvSpPr>
        <p:spPr>
          <a:xfrm>
            <a:off x="4267200" y="6248400"/>
            <a:ext cx="1295400" cy="381000"/>
          </a:xfrm>
          <a:custGeom>
            <a:avLst/>
            <a:gdLst/>
            <a:ahLst/>
            <a:cxnLst/>
            <a:rect l="l" t="t" r="r" b="b"/>
            <a:pathLst>
              <a:path w="1295400" h="381000">
                <a:moveTo>
                  <a:pt x="1295400" y="0"/>
                </a:moveTo>
                <a:lnTo>
                  <a:pt x="0" y="0"/>
                </a:lnTo>
                <a:lnTo>
                  <a:pt x="0" y="381000"/>
                </a:lnTo>
                <a:lnTo>
                  <a:pt x="1295400" y="381000"/>
                </a:lnTo>
                <a:lnTo>
                  <a:pt x="1295400" y="333375"/>
                </a:lnTo>
                <a:lnTo>
                  <a:pt x="540512" y="333375"/>
                </a:lnTo>
                <a:lnTo>
                  <a:pt x="540512" y="190500"/>
                </a:lnTo>
                <a:lnTo>
                  <a:pt x="504825" y="190500"/>
                </a:lnTo>
                <a:lnTo>
                  <a:pt x="647700" y="47625"/>
                </a:lnTo>
                <a:lnTo>
                  <a:pt x="1295400" y="47625"/>
                </a:lnTo>
                <a:lnTo>
                  <a:pt x="1295400" y="0"/>
                </a:lnTo>
                <a:close/>
              </a:path>
              <a:path w="1295400" h="381000">
                <a:moveTo>
                  <a:pt x="1295400" y="65481"/>
                </a:moveTo>
                <a:lnTo>
                  <a:pt x="736980" y="65481"/>
                </a:lnTo>
                <a:lnTo>
                  <a:pt x="736980" y="136918"/>
                </a:lnTo>
                <a:lnTo>
                  <a:pt x="790575" y="190500"/>
                </a:lnTo>
                <a:lnTo>
                  <a:pt x="754888" y="190500"/>
                </a:lnTo>
                <a:lnTo>
                  <a:pt x="754888" y="333375"/>
                </a:lnTo>
                <a:lnTo>
                  <a:pt x="1295400" y="333375"/>
                </a:lnTo>
                <a:lnTo>
                  <a:pt x="1295400" y="65481"/>
                </a:lnTo>
                <a:close/>
              </a:path>
              <a:path w="1295400" h="381000">
                <a:moveTo>
                  <a:pt x="1295400" y="47625"/>
                </a:moveTo>
                <a:lnTo>
                  <a:pt x="647700" y="47625"/>
                </a:lnTo>
                <a:lnTo>
                  <a:pt x="701294" y="101206"/>
                </a:lnTo>
                <a:lnTo>
                  <a:pt x="701294" y="65481"/>
                </a:lnTo>
                <a:lnTo>
                  <a:pt x="1295400" y="65481"/>
                </a:lnTo>
                <a:lnTo>
                  <a:pt x="12954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1" name="object 61"/>
          <p:cNvSpPr/>
          <p:nvPr/>
        </p:nvSpPr>
        <p:spPr>
          <a:xfrm>
            <a:off x="4807711" y="6313881"/>
            <a:ext cx="214629" cy="267970"/>
          </a:xfrm>
          <a:custGeom>
            <a:avLst/>
            <a:gdLst/>
            <a:ahLst/>
            <a:cxnLst/>
            <a:rect l="l" t="t" r="r" b="b"/>
            <a:pathLst>
              <a:path w="214629" h="267970">
                <a:moveTo>
                  <a:pt x="196468" y="0"/>
                </a:moveTo>
                <a:lnTo>
                  <a:pt x="160782" y="0"/>
                </a:lnTo>
                <a:lnTo>
                  <a:pt x="160782" y="35725"/>
                </a:lnTo>
                <a:lnTo>
                  <a:pt x="196468" y="71437"/>
                </a:lnTo>
                <a:lnTo>
                  <a:pt x="196468" y="0"/>
                </a:lnTo>
                <a:close/>
              </a:path>
              <a:path w="214629" h="267970">
                <a:moveTo>
                  <a:pt x="214375" y="125018"/>
                </a:moveTo>
                <a:lnTo>
                  <a:pt x="0" y="125018"/>
                </a:lnTo>
                <a:lnTo>
                  <a:pt x="0" y="267893"/>
                </a:lnTo>
                <a:lnTo>
                  <a:pt x="89280" y="267893"/>
                </a:lnTo>
                <a:lnTo>
                  <a:pt x="89280" y="196456"/>
                </a:lnTo>
                <a:lnTo>
                  <a:pt x="214375" y="196456"/>
                </a:lnTo>
                <a:lnTo>
                  <a:pt x="214375" y="125018"/>
                </a:lnTo>
                <a:close/>
              </a:path>
              <a:path w="214629" h="267970">
                <a:moveTo>
                  <a:pt x="214375" y="196456"/>
                </a:moveTo>
                <a:lnTo>
                  <a:pt x="125095" y="196456"/>
                </a:lnTo>
                <a:lnTo>
                  <a:pt x="125095" y="267893"/>
                </a:lnTo>
                <a:lnTo>
                  <a:pt x="214375" y="267893"/>
                </a:lnTo>
                <a:lnTo>
                  <a:pt x="214375" y="196456"/>
                </a:lnTo>
                <a:close/>
              </a:path>
            </a:pathLst>
          </a:custGeom>
          <a:solidFill>
            <a:srgbClr val="00007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2" name="object 62"/>
          <p:cNvSpPr/>
          <p:nvPr/>
        </p:nvSpPr>
        <p:spPr>
          <a:xfrm>
            <a:off x="47720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142875" y="0"/>
                </a:moveTo>
                <a:lnTo>
                  <a:pt x="0" y="142875"/>
                </a:lnTo>
                <a:lnTo>
                  <a:pt x="285750" y="142875"/>
                </a:lnTo>
                <a:lnTo>
                  <a:pt x="142875" y="0"/>
                </a:lnTo>
                <a:close/>
              </a:path>
              <a:path w="285750" h="285750">
                <a:moveTo>
                  <a:pt x="160782" y="214312"/>
                </a:moveTo>
                <a:lnTo>
                  <a:pt x="124967" y="214312"/>
                </a:lnTo>
                <a:lnTo>
                  <a:pt x="124967" y="285750"/>
                </a:lnTo>
                <a:lnTo>
                  <a:pt x="160782" y="285750"/>
                </a:lnTo>
                <a:lnTo>
                  <a:pt x="160782" y="214312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77824" y="2176272"/>
            <a:ext cx="18287" cy="468172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877824" y="6095"/>
            <a:ext cx="18287" cy="150266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1216152" y="1834895"/>
            <a:ext cx="7924800" cy="1828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877824" y="1508760"/>
            <a:ext cx="18287" cy="667512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0" y="1834895"/>
            <a:ext cx="557784" cy="18287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551687" y="1834895"/>
            <a:ext cx="664464" cy="18287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2078735" y="323126"/>
            <a:ext cx="5551677" cy="1010246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3736847" y="871766"/>
            <a:ext cx="2229485" cy="1010246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algn="ctr" marL="535940">
              <a:lnSpc>
                <a:spcPts val="4285"/>
              </a:lnSpc>
              <a:spcBef>
                <a:spcPts val="100"/>
              </a:spcBef>
            </a:pPr>
            <a:r>
              <a:rPr dirty="0" sz="3600" spc="370"/>
              <a:t>Compound</a:t>
            </a:r>
            <a:r>
              <a:rPr dirty="0" sz="3600" spc="175"/>
              <a:t> </a:t>
            </a:r>
            <a:r>
              <a:rPr dirty="0" sz="3600" spc="365"/>
              <a:t>Sentences</a:t>
            </a:r>
            <a:endParaRPr sz="3600"/>
          </a:p>
          <a:p>
            <a:pPr algn="ctr" marL="535940">
              <a:lnSpc>
                <a:spcPts val="4285"/>
              </a:lnSpc>
            </a:pPr>
            <a:r>
              <a:rPr dirty="0" sz="3600" spc="-315">
                <a:latin typeface="Arial"/>
                <a:cs typeface="Arial"/>
              </a:rPr>
              <a:t>ةبكرم</a:t>
            </a:r>
            <a:r>
              <a:rPr dirty="0" sz="3600" spc="-10">
                <a:latin typeface="Arial"/>
                <a:cs typeface="Arial"/>
              </a:rPr>
              <a:t> </a:t>
            </a:r>
            <a:r>
              <a:rPr dirty="0" sz="3600" spc="-5">
                <a:latin typeface="Arial"/>
                <a:cs typeface="Arial"/>
              </a:rPr>
              <a:t>لمج</a:t>
            </a:r>
            <a:endParaRPr sz="3600">
              <a:latin typeface="Arial"/>
              <a:cs typeface="Arial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966216" y="1886750"/>
            <a:ext cx="918781" cy="678014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1149096" y="2301239"/>
            <a:ext cx="553059" cy="68579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1481327" y="1886750"/>
            <a:ext cx="985837" cy="678014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 txBox="1"/>
          <p:nvPr/>
        </p:nvSpPr>
        <p:spPr>
          <a:xfrm>
            <a:off x="1145844" y="1972132"/>
            <a:ext cx="648970" cy="3917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u="heavy" sz="2400" spc="215" b="1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Calibri"/>
                <a:cs typeface="Calibri"/>
              </a:rPr>
              <a:t>but</a:t>
            </a:r>
            <a:r>
              <a:rPr dirty="0" sz="2400" spc="204">
                <a:solidFill>
                  <a:srgbClr val="FFFFFF"/>
                </a:solidFill>
                <a:latin typeface="Calibri"/>
                <a:cs typeface="Calibri"/>
              </a:rPr>
              <a:t>: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5913120" y="1956790"/>
            <a:ext cx="629246" cy="571271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/>
          <p:nvPr/>
        </p:nvSpPr>
        <p:spPr>
          <a:xfrm>
            <a:off x="5769864" y="1956790"/>
            <a:ext cx="412826" cy="571271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7" name="object 17"/>
          <p:cNvSpPr/>
          <p:nvPr/>
        </p:nvSpPr>
        <p:spPr>
          <a:xfrm>
            <a:off x="2090927" y="1956790"/>
            <a:ext cx="4021709" cy="571271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8" name="object 18"/>
          <p:cNvSpPr txBox="1"/>
          <p:nvPr/>
        </p:nvSpPr>
        <p:spPr>
          <a:xfrm>
            <a:off x="2240660" y="2023948"/>
            <a:ext cx="4137025" cy="32956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2000" spc="-420">
                <a:solidFill>
                  <a:srgbClr val="FFFFFF"/>
                </a:solidFill>
                <a:latin typeface="Arial"/>
                <a:cs typeface="Arial"/>
              </a:rPr>
              <a:t>نيضقانتم </a:t>
            </a:r>
            <a:r>
              <a:rPr dirty="0" sz="2000" spc="-5">
                <a:solidFill>
                  <a:srgbClr val="FFFFFF"/>
                </a:solidFill>
                <a:latin typeface="Arial"/>
                <a:cs typeface="Arial"/>
              </a:rPr>
              <a:t>وأ </a:t>
            </a:r>
            <a:r>
              <a:rPr dirty="0" sz="2000" spc="-484">
                <a:solidFill>
                  <a:srgbClr val="FFFFFF"/>
                </a:solidFill>
                <a:latin typeface="Arial"/>
                <a:cs typeface="Arial"/>
              </a:rPr>
              <a:t>نيفلتخم </a:t>
            </a:r>
            <a:r>
              <a:rPr dirty="0" sz="2000" spc="-600">
                <a:solidFill>
                  <a:srgbClr val="FFFFFF"/>
                </a:solidFill>
                <a:latin typeface="Arial"/>
                <a:cs typeface="Arial"/>
              </a:rPr>
              <a:t>نيئيش</a:t>
            </a:r>
            <a:r>
              <a:rPr dirty="0" sz="2000" spc="55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000" spc="-25">
                <a:solidFill>
                  <a:srgbClr val="FFFFFF"/>
                </a:solidFill>
                <a:latin typeface="Arial"/>
                <a:cs typeface="Arial"/>
              </a:rPr>
              <a:t>نع </a:t>
            </a:r>
            <a:r>
              <a:rPr dirty="0" sz="2000" spc="-390">
                <a:solidFill>
                  <a:srgbClr val="FFFFFF"/>
                </a:solidFill>
                <a:latin typeface="Arial"/>
                <a:cs typeface="Arial"/>
              </a:rPr>
              <a:t>نيتلمج </a:t>
            </a:r>
            <a:r>
              <a:rPr dirty="0" sz="2000" spc="-380">
                <a:solidFill>
                  <a:srgbClr val="FFFFFF"/>
                </a:solidFill>
                <a:latin typeface="Arial"/>
                <a:cs typeface="Arial"/>
              </a:rPr>
              <a:t>طبرت:</a:t>
            </a:r>
            <a:r>
              <a:rPr dirty="0" sz="2000" spc="-36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000" spc="-270" b="1">
                <a:solidFill>
                  <a:srgbClr val="CC3300"/>
                </a:solidFill>
                <a:latin typeface="Arial"/>
                <a:cs typeface="Arial"/>
              </a:rPr>
              <a:t>نكل</a:t>
            </a:r>
            <a:endParaRPr sz="2000">
              <a:latin typeface="Arial"/>
              <a:cs typeface="Arial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966216" y="2292134"/>
            <a:ext cx="4564253" cy="678014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0" name="object 20"/>
          <p:cNvSpPr/>
          <p:nvPr/>
        </p:nvSpPr>
        <p:spPr>
          <a:xfrm>
            <a:off x="5337047" y="2703550"/>
            <a:ext cx="3360165" cy="571271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1" name="object 21"/>
          <p:cNvSpPr/>
          <p:nvPr/>
        </p:nvSpPr>
        <p:spPr>
          <a:xfrm>
            <a:off x="5266944" y="2703550"/>
            <a:ext cx="412826" cy="571271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2" name="object 22"/>
          <p:cNvSpPr/>
          <p:nvPr/>
        </p:nvSpPr>
        <p:spPr>
          <a:xfrm>
            <a:off x="966216" y="3029750"/>
            <a:ext cx="2293366" cy="678014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3" name="object 23"/>
          <p:cNvSpPr/>
          <p:nvPr/>
        </p:nvSpPr>
        <p:spPr>
          <a:xfrm>
            <a:off x="2855976" y="3029750"/>
            <a:ext cx="842581" cy="678014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4" name="object 24"/>
          <p:cNvSpPr/>
          <p:nvPr/>
        </p:nvSpPr>
        <p:spPr>
          <a:xfrm>
            <a:off x="3392423" y="3029750"/>
            <a:ext cx="2351278" cy="678014"/>
          </a:xfrm>
          <a:prstGeom prst="rect">
            <a:avLst/>
          </a:prstGeom>
          <a:blipFill>
            <a:blip r:embed="rId2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5" name="object 25"/>
          <p:cNvSpPr txBox="1"/>
          <p:nvPr/>
        </p:nvSpPr>
        <p:spPr>
          <a:xfrm>
            <a:off x="1145844" y="2344580"/>
            <a:ext cx="7382509" cy="1163320"/>
          </a:xfrm>
          <a:prstGeom prst="rect">
            <a:avLst/>
          </a:prstGeom>
        </p:spPr>
        <p:txBody>
          <a:bodyPr wrap="square" lIns="0" tIns="4635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365"/>
              </a:spcBef>
              <a:tabLst>
                <a:tab pos="2185670" algn="l"/>
              </a:tabLst>
            </a:pPr>
            <a:r>
              <a:rPr dirty="0" sz="2400" spc="80">
                <a:solidFill>
                  <a:srgbClr val="FFFFFF"/>
                </a:solidFill>
                <a:latin typeface="Calibri"/>
                <a:cs typeface="Calibri"/>
              </a:rPr>
              <a:t>Khaled</a:t>
            </a:r>
            <a:r>
              <a:rPr dirty="0" sz="2400" spc="19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400" spc="65">
                <a:solidFill>
                  <a:srgbClr val="FFFFFF"/>
                </a:solidFill>
                <a:latin typeface="Calibri"/>
                <a:cs typeface="Calibri"/>
              </a:rPr>
              <a:t>is</a:t>
            </a:r>
            <a:r>
              <a:rPr dirty="0" sz="2400" spc="21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400" spc="60">
                <a:solidFill>
                  <a:srgbClr val="FFFFFF"/>
                </a:solidFill>
                <a:latin typeface="Calibri"/>
                <a:cs typeface="Calibri"/>
              </a:rPr>
              <a:t>rich.	</a:t>
            </a:r>
            <a:r>
              <a:rPr dirty="0" sz="2400" spc="100">
                <a:solidFill>
                  <a:srgbClr val="FFFFFF"/>
                </a:solidFill>
                <a:latin typeface="Calibri"/>
                <a:cs typeface="Calibri"/>
              </a:rPr>
              <a:t>He </a:t>
            </a:r>
            <a:r>
              <a:rPr dirty="0" sz="2400" spc="65">
                <a:solidFill>
                  <a:srgbClr val="FFFFFF"/>
                </a:solidFill>
                <a:latin typeface="Calibri"/>
                <a:cs typeface="Calibri"/>
              </a:rPr>
              <a:t>is</a:t>
            </a:r>
            <a:r>
              <a:rPr dirty="0" sz="2400" spc="31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400" spc="60">
                <a:solidFill>
                  <a:srgbClr val="FFFFFF"/>
                </a:solidFill>
                <a:latin typeface="Calibri"/>
                <a:cs typeface="Calibri"/>
              </a:rPr>
              <a:t>unhappy.</a:t>
            </a:r>
            <a:endParaRPr sz="2400">
              <a:latin typeface="Calibri"/>
              <a:cs typeface="Calibri"/>
            </a:endParaRPr>
          </a:p>
          <a:p>
            <a:pPr marL="4284345">
              <a:lnSpc>
                <a:spcPct val="100000"/>
              </a:lnSpc>
              <a:spcBef>
                <a:spcPts val="209"/>
              </a:spcBef>
            </a:pPr>
            <a:r>
              <a:rPr dirty="0" sz="2000" spc="-20">
                <a:solidFill>
                  <a:srgbClr val="FFFFFF"/>
                </a:solidFill>
                <a:latin typeface="Arial"/>
                <a:cs typeface="Arial"/>
              </a:rPr>
              <a:t>:ةدحاو </a:t>
            </a:r>
            <a:r>
              <a:rPr dirty="0" sz="2000" spc="-100">
                <a:solidFill>
                  <a:srgbClr val="FFFFFF"/>
                </a:solidFill>
                <a:latin typeface="Arial"/>
                <a:cs typeface="Arial"/>
              </a:rPr>
              <a:t>ةلمج </a:t>
            </a:r>
            <a:r>
              <a:rPr dirty="0" sz="2000" spc="-325">
                <a:solidFill>
                  <a:srgbClr val="FFFFFF"/>
                </a:solidFill>
                <a:latin typeface="Arial"/>
                <a:cs typeface="Arial"/>
              </a:rPr>
              <a:t>نوكنل </a:t>
            </a:r>
            <a:r>
              <a:rPr dirty="0" sz="2000" spc="-370">
                <a:solidFill>
                  <a:srgbClr val="FFFFFF"/>
                </a:solidFill>
                <a:latin typeface="Arial"/>
                <a:cs typeface="Arial"/>
              </a:rPr>
              <a:t>نيتلمجلا </a:t>
            </a:r>
            <a:r>
              <a:rPr dirty="0" sz="2000" spc="-325">
                <a:solidFill>
                  <a:srgbClr val="FFFFFF"/>
                </a:solidFill>
                <a:latin typeface="Arial"/>
                <a:cs typeface="Arial"/>
              </a:rPr>
              <a:t>طبر</a:t>
            </a:r>
            <a:r>
              <a:rPr dirty="0" sz="2000" spc="-27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000" spc="-275">
                <a:solidFill>
                  <a:srgbClr val="FFFFFF"/>
                </a:solidFill>
                <a:latin typeface="Arial"/>
                <a:cs typeface="Arial"/>
              </a:rPr>
              <a:t>نكمي</a:t>
            </a:r>
            <a:endParaRPr sz="20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320"/>
              </a:spcBef>
            </a:pPr>
            <a:r>
              <a:rPr dirty="0" sz="2400" spc="80">
                <a:solidFill>
                  <a:srgbClr val="FFFFFF"/>
                </a:solidFill>
                <a:latin typeface="Calibri"/>
                <a:cs typeface="Calibri"/>
              </a:rPr>
              <a:t>Khaled </a:t>
            </a:r>
            <a:r>
              <a:rPr dirty="0" sz="2400" spc="65">
                <a:solidFill>
                  <a:srgbClr val="FFFFFF"/>
                </a:solidFill>
                <a:latin typeface="Calibri"/>
                <a:cs typeface="Calibri"/>
              </a:rPr>
              <a:t>is </a:t>
            </a:r>
            <a:r>
              <a:rPr dirty="0" sz="2400" spc="45">
                <a:solidFill>
                  <a:srgbClr val="FFFFFF"/>
                </a:solidFill>
                <a:latin typeface="Calibri"/>
                <a:cs typeface="Calibri"/>
              </a:rPr>
              <a:t>rich </a:t>
            </a:r>
            <a:r>
              <a:rPr dirty="0" sz="2400" spc="45">
                <a:solidFill>
                  <a:srgbClr val="FFFF00"/>
                </a:solidFill>
                <a:latin typeface="Calibri"/>
                <a:cs typeface="Calibri"/>
              </a:rPr>
              <a:t>but </a:t>
            </a:r>
            <a:r>
              <a:rPr dirty="0" sz="2400" spc="70">
                <a:solidFill>
                  <a:srgbClr val="FFFFFF"/>
                </a:solidFill>
                <a:latin typeface="Calibri"/>
                <a:cs typeface="Calibri"/>
              </a:rPr>
              <a:t>he </a:t>
            </a:r>
            <a:r>
              <a:rPr dirty="0" sz="2400" spc="65">
                <a:solidFill>
                  <a:srgbClr val="FFFFFF"/>
                </a:solidFill>
                <a:latin typeface="Calibri"/>
                <a:cs typeface="Calibri"/>
              </a:rPr>
              <a:t>is</a:t>
            </a:r>
            <a:r>
              <a:rPr dirty="0" sz="2400" spc="29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400" spc="55">
                <a:solidFill>
                  <a:srgbClr val="FFFFFF"/>
                </a:solidFill>
                <a:latin typeface="Calibri"/>
                <a:cs typeface="Calibri"/>
              </a:rPr>
              <a:t>unhappy.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26" name="object 26"/>
          <p:cNvSpPr/>
          <p:nvPr/>
        </p:nvSpPr>
        <p:spPr>
          <a:xfrm>
            <a:off x="966216" y="4236758"/>
            <a:ext cx="723684" cy="678014"/>
          </a:xfrm>
          <a:prstGeom prst="rect">
            <a:avLst/>
          </a:prstGeom>
          <a:blipFill>
            <a:blip r:embed="rId2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7" name="object 27"/>
          <p:cNvSpPr/>
          <p:nvPr/>
        </p:nvSpPr>
        <p:spPr>
          <a:xfrm>
            <a:off x="1149096" y="4651247"/>
            <a:ext cx="357936" cy="68580"/>
          </a:xfrm>
          <a:prstGeom prst="rect">
            <a:avLst/>
          </a:prstGeom>
          <a:blipFill>
            <a:blip r:embed="rId2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8" name="object 28"/>
          <p:cNvSpPr/>
          <p:nvPr/>
        </p:nvSpPr>
        <p:spPr>
          <a:xfrm>
            <a:off x="1286255" y="4236758"/>
            <a:ext cx="3180334" cy="678014"/>
          </a:xfrm>
          <a:prstGeom prst="rect">
            <a:avLst/>
          </a:prstGeom>
          <a:blipFill>
            <a:blip r:embed="rId2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9" name="object 29"/>
          <p:cNvSpPr/>
          <p:nvPr/>
        </p:nvSpPr>
        <p:spPr>
          <a:xfrm>
            <a:off x="6623304" y="4306798"/>
            <a:ext cx="510336" cy="571271"/>
          </a:xfrm>
          <a:prstGeom prst="rect">
            <a:avLst/>
          </a:prstGeom>
          <a:blipFill>
            <a:blip r:embed="rId2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0" name="object 30"/>
          <p:cNvSpPr/>
          <p:nvPr/>
        </p:nvSpPr>
        <p:spPr>
          <a:xfrm>
            <a:off x="6483096" y="4306798"/>
            <a:ext cx="412826" cy="571271"/>
          </a:xfrm>
          <a:prstGeom prst="rect">
            <a:avLst/>
          </a:prstGeom>
          <a:blipFill>
            <a:blip r:embed="rId2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1" name="object 31"/>
          <p:cNvSpPr/>
          <p:nvPr/>
        </p:nvSpPr>
        <p:spPr>
          <a:xfrm>
            <a:off x="4090415" y="4306798"/>
            <a:ext cx="2735453" cy="571271"/>
          </a:xfrm>
          <a:prstGeom prst="rect">
            <a:avLst/>
          </a:prstGeom>
          <a:blipFill>
            <a:blip r:embed="rId2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2" name="object 32"/>
          <p:cNvSpPr/>
          <p:nvPr/>
        </p:nvSpPr>
        <p:spPr>
          <a:xfrm>
            <a:off x="966216" y="4639093"/>
            <a:ext cx="5896229" cy="678014"/>
          </a:xfrm>
          <a:prstGeom prst="rect">
            <a:avLst/>
          </a:prstGeom>
          <a:blipFill>
            <a:blip r:embed="rId2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3" name="object 33"/>
          <p:cNvSpPr txBox="1"/>
          <p:nvPr/>
        </p:nvSpPr>
        <p:spPr>
          <a:xfrm>
            <a:off x="1145844" y="4286884"/>
            <a:ext cx="2839085" cy="830580"/>
          </a:xfrm>
          <a:prstGeom prst="rect">
            <a:avLst/>
          </a:prstGeom>
        </p:spPr>
        <p:txBody>
          <a:bodyPr wrap="square" lIns="0" tIns="495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390"/>
              </a:spcBef>
            </a:pPr>
            <a:r>
              <a:rPr dirty="0" u="heavy" sz="2400" spc="190" b="1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Calibri"/>
                <a:cs typeface="Calibri"/>
              </a:rPr>
              <a:t>or</a:t>
            </a:r>
            <a:r>
              <a:rPr dirty="0" sz="2400" spc="190">
                <a:solidFill>
                  <a:srgbClr val="FFFFFF"/>
                </a:solidFill>
                <a:latin typeface="Calibri"/>
                <a:cs typeface="Calibri"/>
              </a:rPr>
              <a:t>:</a:t>
            </a:r>
            <a:endParaRPr sz="24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90"/>
              </a:spcBef>
            </a:pPr>
            <a:r>
              <a:rPr dirty="0" sz="2400" spc="-5">
                <a:solidFill>
                  <a:srgbClr val="FFFFFF"/>
                </a:solidFill>
                <a:latin typeface="Calibri"/>
                <a:cs typeface="Calibri"/>
              </a:rPr>
              <a:t>We </a:t>
            </a:r>
            <a:r>
              <a:rPr dirty="0" sz="2400" spc="85">
                <a:solidFill>
                  <a:srgbClr val="FFFFFF"/>
                </a:solidFill>
                <a:latin typeface="Calibri"/>
                <a:cs typeface="Calibri"/>
              </a:rPr>
              <a:t>can </a:t>
            </a:r>
            <a:r>
              <a:rPr dirty="0" sz="2400" spc="60">
                <a:solidFill>
                  <a:srgbClr val="FFFFFF"/>
                </a:solidFill>
                <a:latin typeface="Calibri"/>
                <a:cs typeface="Calibri"/>
              </a:rPr>
              <a:t>play</a:t>
            </a:r>
            <a:r>
              <a:rPr dirty="0" sz="2400" spc="-1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400" spc="35">
                <a:solidFill>
                  <a:srgbClr val="FFFFFF"/>
                </a:solidFill>
                <a:latin typeface="Calibri"/>
                <a:cs typeface="Calibri"/>
              </a:rPr>
              <a:t>football.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34" name="object 34"/>
          <p:cNvSpPr/>
          <p:nvPr/>
        </p:nvSpPr>
        <p:spPr>
          <a:xfrm>
            <a:off x="5263896" y="5050535"/>
            <a:ext cx="3433445" cy="571271"/>
          </a:xfrm>
          <a:prstGeom prst="rect">
            <a:avLst/>
          </a:prstGeom>
          <a:blipFill>
            <a:blip r:embed="rId2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5" name="object 35"/>
          <p:cNvSpPr/>
          <p:nvPr/>
        </p:nvSpPr>
        <p:spPr>
          <a:xfrm>
            <a:off x="5193791" y="5050535"/>
            <a:ext cx="412826" cy="571271"/>
          </a:xfrm>
          <a:prstGeom prst="rect">
            <a:avLst/>
          </a:prstGeom>
          <a:blipFill>
            <a:blip r:embed="rId3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6" name="object 36"/>
          <p:cNvSpPr txBox="1"/>
          <p:nvPr/>
        </p:nvSpPr>
        <p:spPr>
          <a:xfrm>
            <a:off x="4240784" y="4336360"/>
            <a:ext cx="4288790" cy="1112520"/>
          </a:xfrm>
          <a:prstGeom prst="rect">
            <a:avLst/>
          </a:prstGeom>
        </p:spPr>
        <p:txBody>
          <a:bodyPr wrap="square" lIns="0" tIns="508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400"/>
              </a:spcBef>
            </a:pPr>
            <a:r>
              <a:rPr dirty="0" sz="2000" spc="-210">
                <a:solidFill>
                  <a:srgbClr val="FFFFFF"/>
                </a:solidFill>
                <a:latin typeface="Arial"/>
                <a:cs typeface="Arial"/>
              </a:rPr>
              <a:t>رايخ </a:t>
            </a:r>
            <a:r>
              <a:rPr dirty="0" sz="2000" spc="-295">
                <a:solidFill>
                  <a:srgbClr val="FFFFFF"/>
                </a:solidFill>
                <a:latin typeface="Arial"/>
                <a:cs typeface="Arial"/>
              </a:rPr>
              <a:t>امهيف </a:t>
            </a:r>
            <a:r>
              <a:rPr dirty="0" sz="2000" spc="-305">
                <a:solidFill>
                  <a:srgbClr val="FFFFFF"/>
                </a:solidFill>
                <a:latin typeface="Arial"/>
                <a:cs typeface="Arial"/>
              </a:rPr>
              <a:t>نوكي </a:t>
            </a:r>
            <a:r>
              <a:rPr dirty="0" sz="2000" spc="-390">
                <a:solidFill>
                  <a:srgbClr val="FFFFFF"/>
                </a:solidFill>
                <a:latin typeface="Arial"/>
                <a:cs typeface="Arial"/>
              </a:rPr>
              <a:t>نيتلمج </a:t>
            </a:r>
            <a:r>
              <a:rPr dirty="0" sz="2000" spc="-380">
                <a:solidFill>
                  <a:srgbClr val="FFFFFF"/>
                </a:solidFill>
                <a:latin typeface="Arial"/>
                <a:cs typeface="Arial"/>
              </a:rPr>
              <a:t>طبرت:</a:t>
            </a:r>
            <a:r>
              <a:rPr dirty="0" sz="2000" spc="-33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000" spc="-20" b="1">
                <a:solidFill>
                  <a:srgbClr val="CC3300"/>
                </a:solidFill>
                <a:latin typeface="Arial"/>
                <a:cs typeface="Arial"/>
              </a:rPr>
              <a:t>وأ</a:t>
            </a:r>
            <a:endParaRPr sz="2000">
              <a:latin typeface="Arial"/>
              <a:cs typeface="Arial"/>
            </a:endParaRPr>
          </a:p>
          <a:p>
            <a:pPr marL="23495">
              <a:lnSpc>
                <a:spcPct val="100000"/>
              </a:lnSpc>
              <a:spcBef>
                <a:spcPts val="370"/>
              </a:spcBef>
            </a:pPr>
            <a:r>
              <a:rPr dirty="0" sz="2400" spc="-10">
                <a:solidFill>
                  <a:srgbClr val="FFFFFF"/>
                </a:solidFill>
                <a:latin typeface="Calibri"/>
                <a:cs typeface="Calibri"/>
              </a:rPr>
              <a:t>We </a:t>
            </a:r>
            <a:r>
              <a:rPr dirty="0" sz="2400" spc="85">
                <a:solidFill>
                  <a:srgbClr val="FFFFFF"/>
                </a:solidFill>
                <a:latin typeface="Calibri"/>
                <a:cs typeface="Calibri"/>
              </a:rPr>
              <a:t>can </a:t>
            </a:r>
            <a:r>
              <a:rPr dirty="0" sz="2400" spc="55">
                <a:solidFill>
                  <a:srgbClr val="FFFFFF"/>
                </a:solidFill>
                <a:latin typeface="Calibri"/>
                <a:cs typeface="Calibri"/>
              </a:rPr>
              <a:t>watch</a:t>
            </a:r>
            <a:r>
              <a:rPr dirty="0" sz="2400" spc="7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400" spc="35">
                <a:solidFill>
                  <a:srgbClr val="FFFFFF"/>
                </a:solidFill>
                <a:latin typeface="Calibri"/>
                <a:cs typeface="Calibri"/>
              </a:rPr>
              <a:t>TV.</a:t>
            </a:r>
            <a:endParaRPr sz="2400">
              <a:latin typeface="Calibri"/>
              <a:cs typeface="Calibri"/>
            </a:endParaRPr>
          </a:p>
          <a:p>
            <a:pPr marL="1115695">
              <a:lnSpc>
                <a:spcPct val="100000"/>
              </a:lnSpc>
              <a:spcBef>
                <a:spcPts val="204"/>
              </a:spcBef>
            </a:pPr>
            <a:r>
              <a:rPr dirty="0" sz="2000" spc="-5">
                <a:solidFill>
                  <a:srgbClr val="FFFFFF"/>
                </a:solidFill>
                <a:latin typeface="Arial"/>
                <a:cs typeface="Arial"/>
              </a:rPr>
              <a:t>: </a:t>
            </a:r>
            <a:r>
              <a:rPr dirty="0" sz="2000" spc="-25">
                <a:solidFill>
                  <a:srgbClr val="FFFFFF"/>
                </a:solidFill>
                <a:latin typeface="Arial"/>
                <a:cs typeface="Arial"/>
              </a:rPr>
              <a:t>ةدحاو </a:t>
            </a:r>
            <a:r>
              <a:rPr dirty="0" sz="2000" spc="-100">
                <a:solidFill>
                  <a:srgbClr val="FFFFFF"/>
                </a:solidFill>
                <a:latin typeface="Arial"/>
                <a:cs typeface="Arial"/>
              </a:rPr>
              <a:t>ةلمج </a:t>
            </a:r>
            <a:r>
              <a:rPr dirty="0" sz="2000" spc="-320">
                <a:solidFill>
                  <a:srgbClr val="FFFFFF"/>
                </a:solidFill>
                <a:latin typeface="Arial"/>
                <a:cs typeface="Arial"/>
              </a:rPr>
              <a:t>نوكنل </a:t>
            </a:r>
            <a:r>
              <a:rPr dirty="0" sz="2000" spc="-370">
                <a:solidFill>
                  <a:srgbClr val="FFFFFF"/>
                </a:solidFill>
                <a:latin typeface="Arial"/>
                <a:cs typeface="Arial"/>
              </a:rPr>
              <a:t>نيتلمجلا </a:t>
            </a:r>
            <a:r>
              <a:rPr dirty="0" sz="2000" spc="-325">
                <a:solidFill>
                  <a:srgbClr val="FFFFFF"/>
                </a:solidFill>
                <a:latin typeface="Arial"/>
                <a:cs typeface="Arial"/>
              </a:rPr>
              <a:t>طبر</a:t>
            </a:r>
            <a:r>
              <a:rPr dirty="0" sz="2000" spc="-26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000" spc="-275">
                <a:solidFill>
                  <a:srgbClr val="FFFFFF"/>
                </a:solidFill>
                <a:latin typeface="Arial"/>
                <a:cs typeface="Arial"/>
              </a:rPr>
              <a:t>نكمي</a:t>
            </a:r>
            <a:endParaRPr sz="2000">
              <a:latin typeface="Arial"/>
              <a:cs typeface="Arial"/>
            </a:endParaRPr>
          </a:p>
        </p:txBody>
      </p:sp>
      <p:sp>
        <p:nvSpPr>
          <p:cNvPr id="37" name="object 37"/>
          <p:cNvSpPr/>
          <p:nvPr/>
        </p:nvSpPr>
        <p:spPr>
          <a:xfrm>
            <a:off x="966216" y="5376671"/>
            <a:ext cx="3223133" cy="678014"/>
          </a:xfrm>
          <a:prstGeom prst="rect">
            <a:avLst/>
          </a:prstGeom>
          <a:blipFill>
            <a:blip r:embed="rId3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8" name="object 38"/>
          <p:cNvSpPr/>
          <p:nvPr/>
        </p:nvSpPr>
        <p:spPr>
          <a:xfrm>
            <a:off x="3785615" y="5376671"/>
            <a:ext cx="678014" cy="678014"/>
          </a:xfrm>
          <a:prstGeom prst="rect">
            <a:avLst/>
          </a:prstGeom>
          <a:blipFill>
            <a:blip r:embed="rId3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9" name="object 39"/>
          <p:cNvSpPr/>
          <p:nvPr/>
        </p:nvSpPr>
        <p:spPr>
          <a:xfrm>
            <a:off x="4154423" y="5376671"/>
            <a:ext cx="2759710" cy="678014"/>
          </a:xfrm>
          <a:prstGeom prst="rect">
            <a:avLst/>
          </a:prstGeom>
          <a:blipFill>
            <a:blip r:embed="rId3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0" name="object 40"/>
          <p:cNvSpPr txBox="1"/>
          <p:nvPr/>
        </p:nvSpPr>
        <p:spPr>
          <a:xfrm>
            <a:off x="1145844" y="5464250"/>
            <a:ext cx="5570855" cy="3911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400" spc="-5">
                <a:solidFill>
                  <a:srgbClr val="FFFFFF"/>
                </a:solidFill>
                <a:latin typeface="Calibri"/>
                <a:cs typeface="Calibri"/>
              </a:rPr>
              <a:t>We </a:t>
            </a:r>
            <a:r>
              <a:rPr dirty="0" sz="2400" spc="85">
                <a:solidFill>
                  <a:srgbClr val="FFFFFF"/>
                </a:solidFill>
                <a:latin typeface="Calibri"/>
                <a:cs typeface="Calibri"/>
              </a:rPr>
              <a:t>can </a:t>
            </a:r>
            <a:r>
              <a:rPr dirty="0" sz="2400" spc="60">
                <a:solidFill>
                  <a:srgbClr val="FFFFFF"/>
                </a:solidFill>
                <a:latin typeface="Calibri"/>
                <a:cs typeface="Calibri"/>
              </a:rPr>
              <a:t>play </a:t>
            </a:r>
            <a:r>
              <a:rPr dirty="0" sz="2400" spc="25">
                <a:solidFill>
                  <a:srgbClr val="FFFFFF"/>
                </a:solidFill>
                <a:latin typeface="Calibri"/>
                <a:cs typeface="Calibri"/>
              </a:rPr>
              <a:t>football </a:t>
            </a:r>
            <a:r>
              <a:rPr dirty="0" sz="2400" spc="25">
                <a:solidFill>
                  <a:srgbClr val="FFFF00"/>
                </a:solidFill>
                <a:latin typeface="Calibri"/>
                <a:cs typeface="Calibri"/>
              </a:rPr>
              <a:t>or </a:t>
            </a:r>
            <a:r>
              <a:rPr dirty="0" sz="2400" spc="60">
                <a:solidFill>
                  <a:srgbClr val="FFFFFF"/>
                </a:solidFill>
                <a:latin typeface="Calibri"/>
                <a:cs typeface="Calibri"/>
              </a:rPr>
              <a:t>we </a:t>
            </a:r>
            <a:r>
              <a:rPr dirty="0" sz="2400" spc="85">
                <a:solidFill>
                  <a:srgbClr val="FFFFFF"/>
                </a:solidFill>
                <a:latin typeface="Calibri"/>
                <a:cs typeface="Calibri"/>
              </a:rPr>
              <a:t>can </a:t>
            </a:r>
            <a:r>
              <a:rPr dirty="0" sz="2400" spc="55">
                <a:solidFill>
                  <a:srgbClr val="FFFFFF"/>
                </a:solidFill>
                <a:latin typeface="Calibri"/>
                <a:cs typeface="Calibri"/>
              </a:rPr>
              <a:t>watch</a:t>
            </a:r>
            <a:r>
              <a:rPr dirty="0" sz="2400" spc="31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400" spc="35">
                <a:solidFill>
                  <a:srgbClr val="FFFFFF"/>
                </a:solidFill>
                <a:latin typeface="Calibri"/>
                <a:cs typeface="Calibri"/>
              </a:rPr>
              <a:t>TV.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41" name="object 41"/>
          <p:cNvSpPr/>
          <p:nvPr/>
        </p:nvSpPr>
        <p:spPr>
          <a:xfrm>
            <a:off x="4340352" y="6321552"/>
            <a:ext cx="1296797" cy="382371"/>
          </a:xfrm>
          <a:prstGeom prst="rect">
            <a:avLst/>
          </a:prstGeom>
          <a:blipFill>
            <a:blip r:embed="rId3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2" name="object 42"/>
          <p:cNvSpPr/>
          <p:nvPr/>
        </p:nvSpPr>
        <p:spPr>
          <a:xfrm>
            <a:off x="4462271" y="6406896"/>
            <a:ext cx="1043749" cy="248297"/>
          </a:xfrm>
          <a:prstGeom prst="rect">
            <a:avLst/>
          </a:prstGeom>
          <a:blipFill>
            <a:blip r:embed="rId3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3" name="object 43"/>
          <p:cNvSpPr/>
          <p:nvPr/>
        </p:nvSpPr>
        <p:spPr>
          <a:xfrm>
            <a:off x="4267200" y="6248400"/>
            <a:ext cx="1295400" cy="381000"/>
          </a:xfrm>
          <a:custGeom>
            <a:avLst/>
            <a:gdLst/>
            <a:ahLst/>
            <a:cxnLst/>
            <a:rect l="l" t="t" r="r" b="b"/>
            <a:pathLst>
              <a:path w="1295400" h="381000">
                <a:moveTo>
                  <a:pt x="1295400" y="0"/>
                </a:moveTo>
                <a:lnTo>
                  <a:pt x="0" y="0"/>
                </a:lnTo>
                <a:lnTo>
                  <a:pt x="0" y="381000"/>
                </a:lnTo>
                <a:lnTo>
                  <a:pt x="1295400" y="381000"/>
                </a:lnTo>
                <a:lnTo>
                  <a:pt x="1295400" y="333375"/>
                </a:lnTo>
                <a:lnTo>
                  <a:pt x="540512" y="333375"/>
                </a:lnTo>
                <a:lnTo>
                  <a:pt x="540512" y="190500"/>
                </a:lnTo>
                <a:lnTo>
                  <a:pt x="504825" y="190500"/>
                </a:lnTo>
                <a:lnTo>
                  <a:pt x="647700" y="47625"/>
                </a:lnTo>
                <a:lnTo>
                  <a:pt x="1295400" y="47625"/>
                </a:lnTo>
                <a:lnTo>
                  <a:pt x="1295400" y="0"/>
                </a:lnTo>
                <a:close/>
              </a:path>
              <a:path w="1295400" h="381000">
                <a:moveTo>
                  <a:pt x="1295400" y="65481"/>
                </a:moveTo>
                <a:lnTo>
                  <a:pt x="736980" y="65481"/>
                </a:lnTo>
                <a:lnTo>
                  <a:pt x="736980" y="136918"/>
                </a:lnTo>
                <a:lnTo>
                  <a:pt x="790575" y="190500"/>
                </a:lnTo>
                <a:lnTo>
                  <a:pt x="754888" y="190500"/>
                </a:lnTo>
                <a:lnTo>
                  <a:pt x="754888" y="333375"/>
                </a:lnTo>
                <a:lnTo>
                  <a:pt x="1295400" y="333375"/>
                </a:lnTo>
                <a:lnTo>
                  <a:pt x="1295400" y="65481"/>
                </a:lnTo>
                <a:close/>
              </a:path>
              <a:path w="1295400" h="381000">
                <a:moveTo>
                  <a:pt x="1295400" y="47625"/>
                </a:moveTo>
                <a:lnTo>
                  <a:pt x="647700" y="47625"/>
                </a:lnTo>
                <a:lnTo>
                  <a:pt x="701294" y="101206"/>
                </a:lnTo>
                <a:lnTo>
                  <a:pt x="701294" y="65481"/>
                </a:lnTo>
                <a:lnTo>
                  <a:pt x="1295400" y="65481"/>
                </a:lnTo>
                <a:lnTo>
                  <a:pt x="12954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4" name="object 44"/>
          <p:cNvSpPr/>
          <p:nvPr/>
        </p:nvSpPr>
        <p:spPr>
          <a:xfrm>
            <a:off x="4807711" y="6313881"/>
            <a:ext cx="214629" cy="267970"/>
          </a:xfrm>
          <a:custGeom>
            <a:avLst/>
            <a:gdLst/>
            <a:ahLst/>
            <a:cxnLst/>
            <a:rect l="l" t="t" r="r" b="b"/>
            <a:pathLst>
              <a:path w="214629" h="267970">
                <a:moveTo>
                  <a:pt x="196468" y="0"/>
                </a:moveTo>
                <a:lnTo>
                  <a:pt x="160782" y="0"/>
                </a:lnTo>
                <a:lnTo>
                  <a:pt x="160782" y="35725"/>
                </a:lnTo>
                <a:lnTo>
                  <a:pt x="196468" y="71437"/>
                </a:lnTo>
                <a:lnTo>
                  <a:pt x="196468" y="0"/>
                </a:lnTo>
                <a:close/>
              </a:path>
              <a:path w="214629" h="267970">
                <a:moveTo>
                  <a:pt x="214375" y="125018"/>
                </a:moveTo>
                <a:lnTo>
                  <a:pt x="0" y="125018"/>
                </a:lnTo>
                <a:lnTo>
                  <a:pt x="0" y="267893"/>
                </a:lnTo>
                <a:lnTo>
                  <a:pt x="89280" y="267893"/>
                </a:lnTo>
                <a:lnTo>
                  <a:pt x="89280" y="196456"/>
                </a:lnTo>
                <a:lnTo>
                  <a:pt x="214375" y="196456"/>
                </a:lnTo>
                <a:lnTo>
                  <a:pt x="214375" y="125018"/>
                </a:lnTo>
                <a:close/>
              </a:path>
              <a:path w="214629" h="267970">
                <a:moveTo>
                  <a:pt x="214375" y="196456"/>
                </a:moveTo>
                <a:lnTo>
                  <a:pt x="125095" y="196456"/>
                </a:lnTo>
                <a:lnTo>
                  <a:pt x="125095" y="267893"/>
                </a:lnTo>
                <a:lnTo>
                  <a:pt x="214375" y="267893"/>
                </a:lnTo>
                <a:lnTo>
                  <a:pt x="214375" y="196456"/>
                </a:lnTo>
                <a:close/>
              </a:path>
            </a:pathLst>
          </a:custGeom>
          <a:solidFill>
            <a:srgbClr val="00007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5" name="object 45"/>
          <p:cNvSpPr/>
          <p:nvPr/>
        </p:nvSpPr>
        <p:spPr>
          <a:xfrm>
            <a:off x="47720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142875" y="0"/>
                </a:moveTo>
                <a:lnTo>
                  <a:pt x="0" y="142875"/>
                </a:lnTo>
                <a:lnTo>
                  <a:pt x="285750" y="142875"/>
                </a:lnTo>
                <a:lnTo>
                  <a:pt x="142875" y="0"/>
                </a:lnTo>
                <a:close/>
              </a:path>
              <a:path w="285750" h="285750">
                <a:moveTo>
                  <a:pt x="160782" y="214312"/>
                </a:moveTo>
                <a:lnTo>
                  <a:pt x="124967" y="214312"/>
                </a:lnTo>
                <a:lnTo>
                  <a:pt x="124967" y="285750"/>
                </a:lnTo>
                <a:lnTo>
                  <a:pt x="160782" y="285750"/>
                </a:lnTo>
                <a:lnTo>
                  <a:pt x="160782" y="214312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6" name="object 46"/>
          <p:cNvSpPr/>
          <p:nvPr/>
        </p:nvSpPr>
        <p:spPr>
          <a:xfrm>
            <a:off x="5788152" y="6321552"/>
            <a:ext cx="458571" cy="382371"/>
          </a:xfrm>
          <a:prstGeom prst="rect">
            <a:avLst/>
          </a:prstGeom>
          <a:blipFill>
            <a:blip r:embed="rId3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7" name="object 47"/>
          <p:cNvSpPr/>
          <p:nvPr/>
        </p:nvSpPr>
        <p:spPr>
          <a:xfrm>
            <a:off x="5846064" y="6406896"/>
            <a:ext cx="336638" cy="248297"/>
          </a:xfrm>
          <a:prstGeom prst="rect">
            <a:avLst/>
          </a:prstGeom>
          <a:blipFill>
            <a:blip r:embed="rId3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8" name="object 48"/>
          <p:cNvSpPr/>
          <p:nvPr/>
        </p:nvSpPr>
        <p:spPr>
          <a:xfrm>
            <a:off x="5715000" y="6248400"/>
            <a:ext cx="457200" cy="381000"/>
          </a:xfrm>
          <a:custGeom>
            <a:avLst/>
            <a:gdLst/>
            <a:ahLst/>
            <a:cxnLst/>
            <a:rect l="l" t="t" r="r" b="b"/>
            <a:pathLst>
              <a:path w="457200" h="381000">
                <a:moveTo>
                  <a:pt x="457200" y="0"/>
                </a:moveTo>
                <a:lnTo>
                  <a:pt x="0" y="0"/>
                </a:lnTo>
                <a:lnTo>
                  <a:pt x="0" y="381000"/>
                </a:lnTo>
                <a:lnTo>
                  <a:pt x="457200" y="381000"/>
                </a:lnTo>
                <a:lnTo>
                  <a:pt x="457200" y="333375"/>
                </a:lnTo>
                <a:lnTo>
                  <a:pt x="85725" y="333375"/>
                </a:lnTo>
                <a:lnTo>
                  <a:pt x="85725" y="47625"/>
                </a:lnTo>
                <a:lnTo>
                  <a:pt x="457200" y="47625"/>
                </a:lnTo>
                <a:lnTo>
                  <a:pt x="457200" y="0"/>
                </a:lnTo>
                <a:close/>
              </a:path>
              <a:path w="457200" h="381000">
                <a:moveTo>
                  <a:pt x="457200" y="47625"/>
                </a:moveTo>
                <a:lnTo>
                  <a:pt x="85725" y="47625"/>
                </a:lnTo>
                <a:lnTo>
                  <a:pt x="371475" y="190500"/>
                </a:lnTo>
                <a:lnTo>
                  <a:pt x="85725" y="333375"/>
                </a:lnTo>
                <a:lnTo>
                  <a:pt x="457200" y="333375"/>
                </a:lnTo>
                <a:lnTo>
                  <a:pt x="4572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9" name="object 49"/>
          <p:cNvSpPr/>
          <p:nvPr/>
        </p:nvSpPr>
        <p:spPr>
          <a:xfrm>
            <a:off x="58007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0" y="0"/>
                </a:moveTo>
                <a:lnTo>
                  <a:pt x="0" y="285750"/>
                </a:lnTo>
                <a:lnTo>
                  <a:pt x="285750" y="142875"/>
                </a:lnTo>
                <a:lnTo>
                  <a:pt x="0" y="0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0" name="object 50"/>
          <p:cNvSpPr/>
          <p:nvPr/>
        </p:nvSpPr>
        <p:spPr>
          <a:xfrm>
            <a:off x="3730752" y="6321552"/>
            <a:ext cx="458571" cy="382371"/>
          </a:xfrm>
          <a:prstGeom prst="rect">
            <a:avLst/>
          </a:prstGeom>
          <a:blipFill>
            <a:blip r:embed="rId3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1" name="object 51"/>
          <p:cNvSpPr/>
          <p:nvPr/>
        </p:nvSpPr>
        <p:spPr>
          <a:xfrm>
            <a:off x="3770376" y="6406896"/>
            <a:ext cx="373227" cy="248297"/>
          </a:xfrm>
          <a:prstGeom prst="rect">
            <a:avLst/>
          </a:prstGeom>
          <a:blipFill>
            <a:blip r:embed="rId3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2" name="object 52"/>
          <p:cNvSpPr/>
          <p:nvPr/>
        </p:nvSpPr>
        <p:spPr>
          <a:xfrm>
            <a:off x="3657600" y="6248400"/>
            <a:ext cx="457200" cy="381000"/>
          </a:xfrm>
          <a:custGeom>
            <a:avLst/>
            <a:gdLst/>
            <a:ahLst/>
            <a:cxnLst/>
            <a:rect l="l" t="t" r="r" b="b"/>
            <a:pathLst>
              <a:path w="457200" h="381000">
                <a:moveTo>
                  <a:pt x="457200" y="0"/>
                </a:moveTo>
                <a:lnTo>
                  <a:pt x="0" y="0"/>
                </a:lnTo>
                <a:lnTo>
                  <a:pt x="0" y="381000"/>
                </a:lnTo>
                <a:lnTo>
                  <a:pt x="457200" y="381000"/>
                </a:lnTo>
                <a:lnTo>
                  <a:pt x="457200" y="333375"/>
                </a:lnTo>
                <a:lnTo>
                  <a:pt x="371475" y="333375"/>
                </a:lnTo>
                <a:lnTo>
                  <a:pt x="85725" y="190500"/>
                </a:lnTo>
                <a:lnTo>
                  <a:pt x="371475" y="47625"/>
                </a:lnTo>
                <a:lnTo>
                  <a:pt x="457200" y="47625"/>
                </a:lnTo>
                <a:lnTo>
                  <a:pt x="457200" y="0"/>
                </a:lnTo>
                <a:close/>
              </a:path>
              <a:path w="457200" h="381000">
                <a:moveTo>
                  <a:pt x="457200" y="47625"/>
                </a:moveTo>
                <a:lnTo>
                  <a:pt x="371475" y="47625"/>
                </a:lnTo>
                <a:lnTo>
                  <a:pt x="371475" y="333375"/>
                </a:lnTo>
                <a:lnTo>
                  <a:pt x="457200" y="333375"/>
                </a:lnTo>
                <a:lnTo>
                  <a:pt x="4572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3" name="object 53"/>
          <p:cNvSpPr/>
          <p:nvPr/>
        </p:nvSpPr>
        <p:spPr>
          <a:xfrm>
            <a:off x="37433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285750" y="0"/>
                </a:moveTo>
                <a:lnTo>
                  <a:pt x="0" y="142875"/>
                </a:lnTo>
                <a:lnTo>
                  <a:pt x="285750" y="285750"/>
                </a:lnTo>
                <a:lnTo>
                  <a:pt x="285750" y="0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4" name="object 54"/>
          <p:cNvSpPr/>
          <p:nvPr/>
        </p:nvSpPr>
        <p:spPr>
          <a:xfrm>
            <a:off x="4340352" y="6321552"/>
            <a:ext cx="1296797" cy="382371"/>
          </a:xfrm>
          <a:prstGeom prst="rect">
            <a:avLst/>
          </a:prstGeom>
          <a:blipFill>
            <a:blip r:embed="rId3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5" name="object 55"/>
          <p:cNvSpPr/>
          <p:nvPr/>
        </p:nvSpPr>
        <p:spPr>
          <a:xfrm>
            <a:off x="4462271" y="6406896"/>
            <a:ext cx="1043749" cy="248297"/>
          </a:xfrm>
          <a:prstGeom prst="rect">
            <a:avLst/>
          </a:prstGeom>
          <a:blipFill>
            <a:blip r:embed="rId3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6" name="object 56"/>
          <p:cNvSpPr/>
          <p:nvPr/>
        </p:nvSpPr>
        <p:spPr>
          <a:xfrm>
            <a:off x="4267200" y="6248400"/>
            <a:ext cx="1295400" cy="381000"/>
          </a:xfrm>
          <a:custGeom>
            <a:avLst/>
            <a:gdLst/>
            <a:ahLst/>
            <a:cxnLst/>
            <a:rect l="l" t="t" r="r" b="b"/>
            <a:pathLst>
              <a:path w="1295400" h="381000">
                <a:moveTo>
                  <a:pt x="1295400" y="0"/>
                </a:moveTo>
                <a:lnTo>
                  <a:pt x="0" y="0"/>
                </a:lnTo>
                <a:lnTo>
                  <a:pt x="0" y="381000"/>
                </a:lnTo>
                <a:lnTo>
                  <a:pt x="1295400" y="381000"/>
                </a:lnTo>
                <a:lnTo>
                  <a:pt x="1295400" y="333375"/>
                </a:lnTo>
                <a:lnTo>
                  <a:pt x="540512" y="333375"/>
                </a:lnTo>
                <a:lnTo>
                  <a:pt x="540512" y="190500"/>
                </a:lnTo>
                <a:lnTo>
                  <a:pt x="504825" y="190500"/>
                </a:lnTo>
                <a:lnTo>
                  <a:pt x="647700" y="47625"/>
                </a:lnTo>
                <a:lnTo>
                  <a:pt x="1295400" y="47625"/>
                </a:lnTo>
                <a:lnTo>
                  <a:pt x="1295400" y="0"/>
                </a:lnTo>
                <a:close/>
              </a:path>
              <a:path w="1295400" h="381000">
                <a:moveTo>
                  <a:pt x="1295400" y="65481"/>
                </a:moveTo>
                <a:lnTo>
                  <a:pt x="736980" y="65481"/>
                </a:lnTo>
                <a:lnTo>
                  <a:pt x="736980" y="136918"/>
                </a:lnTo>
                <a:lnTo>
                  <a:pt x="790575" y="190500"/>
                </a:lnTo>
                <a:lnTo>
                  <a:pt x="754888" y="190500"/>
                </a:lnTo>
                <a:lnTo>
                  <a:pt x="754888" y="333375"/>
                </a:lnTo>
                <a:lnTo>
                  <a:pt x="1295400" y="333375"/>
                </a:lnTo>
                <a:lnTo>
                  <a:pt x="1295400" y="65481"/>
                </a:lnTo>
                <a:close/>
              </a:path>
              <a:path w="1295400" h="381000">
                <a:moveTo>
                  <a:pt x="1295400" y="47625"/>
                </a:moveTo>
                <a:lnTo>
                  <a:pt x="647700" y="47625"/>
                </a:lnTo>
                <a:lnTo>
                  <a:pt x="701294" y="101206"/>
                </a:lnTo>
                <a:lnTo>
                  <a:pt x="701294" y="65481"/>
                </a:lnTo>
                <a:lnTo>
                  <a:pt x="1295400" y="65481"/>
                </a:lnTo>
                <a:lnTo>
                  <a:pt x="12954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7" name="object 57"/>
          <p:cNvSpPr/>
          <p:nvPr/>
        </p:nvSpPr>
        <p:spPr>
          <a:xfrm>
            <a:off x="4807711" y="6313881"/>
            <a:ext cx="214629" cy="267970"/>
          </a:xfrm>
          <a:custGeom>
            <a:avLst/>
            <a:gdLst/>
            <a:ahLst/>
            <a:cxnLst/>
            <a:rect l="l" t="t" r="r" b="b"/>
            <a:pathLst>
              <a:path w="214629" h="267970">
                <a:moveTo>
                  <a:pt x="196468" y="0"/>
                </a:moveTo>
                <a:lnTo>
                  <a:pt x="160782" y="0"/>
                </a:lnTo>
                <a:lnTo>
                  <a:pt x="160782" y="35725"/>
                </a:lnTo>
                <a:lnTo>
                  <a:pt x="196468" y="71437"/>
                </a:lnTo>
                <a:lnTo>
                  <a:pt x="196468" y="0"/>
                </a:lnTo>
                <a:close/>
              </a:path>
              <a:path w="214629" h="267970">
                <a:moveTo>
                  <a:pt x="214375" y="125018"/>
                </a:moveTo>
                <a:lnTo>
                  <a:pt x="0" y="125018"/>
                </a:lnTo>
                <a:lnTo>
                  <a:pt x="0" y="267893"/>
                </a:lnTo>
                <a:lnTo>
                  <a:pt x="89280" y="267893"/>
                </a:lnTo>
                <a:lnTo>
                  <a:pt x="89280" y="196456"/>
                </a:lnTo>
                <a:lnTo>
                  <a:pt x="214375" y="196456"/>
                </a:lnTo>
                <a:lnTo>
                  <a:pt x="214375" y="125018"/>
                </a:lnTo>
                <a:close/>
              </a:path>
              <a:path w="214629" h="267970">
                <a:moveTo>
                  <a:pt x="214375" y="196456"/>
                </a:moveTo>
                <a:lnTo>
                  <a:pt x="125095" y="196456"/>
                </a:lnTo>
                <a:lnTo>
                  <a:pt x="125095" y="267893"/>
                </a:lnTo>
                <a:lnTo>
                  <a:pt x="214375" y="267893"/>
                </a:lnTo>
                <a:lnTo>
                  <a:pt x="214375" y="196456"/>
                </a:lnTo>
                <a:close/>
              </a:path>
            </a:pathLst>
          </a:custGeom>
          <a:solidFill>
            <a:srgbClr val="00007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8" name="object 58"/>
          <p:cNvSpPr/>
          <p:nvPr/>
        </p:nvSpPr>
        <p:spPr>
          <a:xfrm>
            <a:off x="47720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142875" y="0"/>
                </a:moveTo>
                <a:lnTo>
                  <a:pt x="0" y="142875"/>
                </a:lnTo>
                <a:lnTo>
                  <a:pt x="285750" y="142875"/>
                </a:lnTo>
                <a:lnTo>
                  <a:pt x="142875" y="0"/>
                </a:lnTo>
                <a:close/>
              </a:path>
              <a:path w="285750" h="285750">
                <a:moveTo>
                  <a:pt x="160782" y="214312"/>
                </a:moveTo>
                <a:lnTo>
                  <a:pt x="124967" y="214312"/>
                </a:lnTo>
                <a:lnTo>
                  <a:pt x="124967" y="285750"/>
                </a:lnTo>
                <a:lnTo>
                  <a:pt x="160782" y="285750"/>
                </a:lnTo>
                <a:lnTo>
                  <a:pt x="160782" y="214312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9" name="object 59"/>
          <p:cNvSpPr txBox="1">
            <a:spLocks noGrp="1"/>
          </p:cNvSpPr>
          <p:nvPr>
            <p:ph type="dt" idx="6" sz="half"/>
          </p:nvPr>
        </p:nvSpPr>
        <p:spPr>
          <a:prstGeom prst="rect"/>
        </p:spPr>
        <p:txBody>
          <a:bodyPr wrap="square" lIns="0" tIns="31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 spc="-190"/>
              <a:t>ق</a:t>
            </a:r>
            <a:r>
              <a:rPr dirty="0" spc="-240"/>
              <a:t>ب</a:t>
            </a:r>
            <a:r>
              <a:rPr dirty="0" spc="25"/>
              <a:t>ا</a:t>
            </a:r>
            <a:r>
              <a:rPr dirty="0" spc="-175"/>
              <a:t>سلا</a:t>
            </a:r>
          </a:p>
        </p:txBody>
      </p:sp>
      <p:sp>
        <p:nvSpPr>
          <p:cNvPr id="60" name="object 60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31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 spc="-195"/>
              <a:t>ةيسيئرلا </a:t>
            </a:r>
            <a:r>
              <a:rPr dirty="0" spc="-110"/>
              <a:t>ةمئاقلا </a:t>
            </a:r>
            <a:r>
              <a:rPr dirty="0" spc="-105"/>
              <a:t>ىلإ</a:t>
            </a:r>
            <a:r>
              <a:rPr dirty="0" spc="-75"/>
              <a:t> </a:t>
            </a:r>
            <a:r>
              <a:rPr dirty="0" spc="-5"/>
              <a:t>ةدوع</a:t>
            </a:r>
          </a:p>
        </p:txBody>
      </p:sp>
      <p:sp>
        <p:nvSpPr>
          <p:cNvPr id="61" name="object 61"/>
          <p:cNvSpPr txBox="1"/>
          <p:nvPr/>
        </p:nvSpPr>
        <p:spPr>
          <a:xfrm>
            <a:off x="5833109" y="6368591"/>
            <a:ext cx="220345" cy="154940"/>
          </a:xfrm>
          <a:prstGeom prst="rect">
            <a:avLst/>
          </a:prstGeom>
        </p:spPr>
        <p:txBody>
          <a:bodyPr wrap="square" lIns="0" tIns="31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 sz="900" spc="-50">
                <a:solidFill>
                  <a:srgbClr val="FFFFFF"/>
                </a:solidFill>
                <a:latin typeface="Arial"/>
                <a:cs typeface="Arial"/>
              </a:rPr>
              <a:t>ي</a:t>
            </a:r>
            <a:r>
              <a:rPr dirty="0" sz="900" spc="-270">
                <a:solidFill>
                  <a:srgbClr val="FFFFFF"/>
                </a:solidFill>
                <a:latin typeface="Arial"/>
                <a:cs typeface="Arial"/>
              </a:rPr>
              <a:t>ل</a:t>
            </a:r>
            <a:r>
              <a:rPr dirty="0" sz="900" spc="25">
                <a:solidFill>
                  <a:srgbClr val="FFFFFF"/>
                </a:solidFill>
                <a:latin typeface="Arial"/>
                <a:cs typeface="Arial"/>
              </a:rPr>
              <a:t>ا</a:t>
            </a:r>
            <a:r>
              <a:rPr dirty="0" sz="900" spc="-430">
                <a:solidFill>
                  <a:srgbClr val="FFFFFF"/>
                </a:solidFill>
                <a:latin typeface="Arial"/>
                <a:cs typeface="Arial"/>
              </a:rPr>
              <a:t>ت</a:t>
            </a:r>
            <a:r>
              <a:rPr dirty="0" sz="900" spc="-270">
                <a:solidFill>
                  <a:srgbClr val="FFFFFF"/>
                </a:solidFill>
                <a:latin typeface="Arial"/>
                <a:cs typeface="Arial"/>
              </a:rPr>
              <a:t>ل</a:t>
            </a:r>
            <a:r>
              <a:rPr dirty="0" sz="900">
                <a:solidFill>
                  <a:srgbClr val="FFFFFF"/>
                </a:solidFill>
                <a:latin typeface="Arial"/>
                <a:cs typeface="Arial"/>
              </a:rPr>
              <a:t>ا</a:t>
            </a:r>
            <a:endParaRPr sz="9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77824" y="2176272"/>
            <a:ext cx="18287" cy="468172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877824" y="6095"/>
            <a:ext cx="18287" cy="150266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1216152" y="1834895"/>
            <a:ext cx="7924800" cy="1828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877824" y="1508760"/>
            <a:ext cx="18287" cy="667512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0" y="1834895"/>
            <a:ext cx="557784" cy="18287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551687" y="1834895"/>
            <a:ext cx="664464" cy="18287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1956816" y="588302"/>
            <a:ext cx="2458085" cy="1010246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2229104" y="722121"/>
            <a:ext cx="1885950" cy="57404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3600" spc="335"/>
              <a:t>Adverbs</a:t>
            </a:r>
            <a:endParaRPr sz="3600"/>
          </a:p>
        </p:txBody>
      </p:sp>
      <p:sp>
        <p:nvSpPr>
          <p:cNvPr id="10" name="object 10"/>
          <p:cNvSpPr/>
          <p:nvPr/>
        </p:nvSpPr>
        <p:spPr>
          <a:xfrm>
            <a:off x="5824728" y="597446"/>
            <a:ext cx="1921510" cy="1010246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5672328" y="597446"/>
            <a:ext cx="751116" cy="1010246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4593335" y="597446"/>
            <a:ext cx="1677797" cy="1010246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4440935" y="597446"/>
            <a:ext cx="751116" cy="1010246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 txBox="1"/>
          <p:nvPr/>
        </p:nvSpPr>
        <p:spPr>
          <a:xfrm>
            <a:off x="4713859" y="722121"/>
            <a:ext cx="2731135" cy="5740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3600" spc="-95" b="1">
                <a:solidFill>
                  <a:srgbClr val="FFFF00"/>
                </a:solidFill>
                <a:latin typeface="Arial"/>
                <a:cs typeface="Arial"/>
              </a:rPr>
              <a:t>]لاوحلأا[</a:t>
            </a:r>
            <a:r>
              <a:rPr dirty="0" sz="3600" spc="-90" b="1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dirty="0" sz="3600" spc="-130" b="1">
                <a:solidFill>
                  <a:srgbClr val="FFFF00"/>
                </a:solidFill>
                <a:latin typeface="Arial"/>
                <a:cs typeface="Arial"/>
              </a:rPr>
              <a:t>فورظلا</a:t>
            </a:r>
            <a:endParaRPr sz="3600">
              <a:latin typeface="Arial"/>
              <a:cs typeface="Arial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1222044" y="2112141"/>
            <a:ext cx="7539990" cy="3693795"/>
          </a:xfrm>
          <a:prstGeom prst="rect">
            <a:avLst/>
          </a:prstGeom>
        </p:spPr>
        <p:txBody>
          <a:bodyPr wrap="square" lIns="0" tIns="36830" rIns="0" bIns="0" rtlCol="0" vert="horz">
            <a:spAutoFit/>
          </a:bodyPr>
          <a:lstStyle/>
          <a:p>
            <a:pPr algn="ctr">
              <a:lnSpc>
                <a:spcPct val="100000"/>
              </a:lnSpc>
              <a:spcBef>
                <a:spcPts val="290"/>
              </a:spcBef>
            </a:pPr>
            <a:r>
              <a:rPr dirty="0" sz="2000" spc="70">
                <a:solidFill>
                  <a:srgbClr val="FFFFFF"/>
                </a:solidFill>
                <a:latin typeface="Calibri"/>
                <a:cs typeface="Calibri"/>
              </a:rPr>
              <a:t>There </a:t>
            </a:r>
            <a:r>
              <a:rPr dirty="0" sz="2000" spc="50">
                <a:solidFill>
                  <a:srgbClr val="FFFFFF"/>
                </a:solidFill>
                <a:latin typeface="Calibri"/>
                <a:cs typeface="Calibri"/>
              </a:rPr>
              <a:t>are </a:t>
            </a:r>
            <a:r>
              <a:rPr dirty="0" sz="2000" spc="65">
                <a:solidFill>
                  <a:srgbClr val="FFFFFF"/>
                </a:solidFill>
                <a:latin typeface="Calibri"/>
                <a:cs typeface="Calibri"/>
              </a:rPr>
              <a:t>many </a:t>
            </a:r>
            <a:r>
              <a:rPr dirty="0" sz="2000" spc="55">
                <a:solidFill>
                  <a:srgbClr val="FFFFFF"/>
                </a:solidFill>
                <a:latin typeface="Calibri"/>
                <a:cs typeface="Calibri"/>
              </a:rPr>
              <a:t>kinds </a:t>
            </a:r>
            <a:r>
              <a:rPr dirty="0" sz="2000" spc="25">
                <a:solidFill>
                  <a:srgbClr val="FFFFFF"/>
                </a:solidFill>
                <a:latin typeface="Calibri"/>
                <a:cs typeface="Calibri"/>
              </a:rPr>
              <a:t>of</a:t>
            </a:r>
            <a:r>
              <a:rPr dirty="0" sz="2000" spc="17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 spc="70">
                <a:solidFill>
                  <a:srgbClr val="FFFFFF"/>
                </a:solidFill>
                <a:latin typeface="Calibri"/>
                <a:cs typeface="Calibri"/>
              </a:rPr>
              <a:t>adverbs:</a:t>
            </a:r>
            <a:endParaRPr sz="200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  <a:spcBef>
                <a:spcPts val="190"/>
              </a:spcBef>
            </a:pPr>
            <a:r>
              <a:rPr dirty="0" sz="2000" spc="-70" b="1">
                <a:solidFill>
                  <a:srgbClr val="FFFFFF"/>
                </a:solidFill>
                <a:latin typeface="Arial"/>
                <a:cs typeface="Arial"/>
              </a:rPr>
              <a:t>:فورظلا </a:t>
            </a:r>
            <a:r>
              <a:rPr dirty="0" sz="2000" spc="50" b="1">
                <a:solidFill>
                  <a:srgbClr val="FFFFFF"/>
                </a:solidFill>
                <a:latin typeface="Arial"/>
                <a:cs typeface="Arial"/>
              </a:rPr>
              <a:t>نم </a:t>
            </a:r>
            <a:r>
              <a:rPr dirty="0" sz="2000" spc="-114" b="1">
                <a:solidFill>
                  <a:srgbClr val="FFFFFF"/>
                </a:solidFill>
                <a:latin typeface="Arial"/>
                <a:cs typeface="Arial"/>
              </a:rPr>
              <a:t>عاونأ  </a:t>
            </a:r>
            <a:r>
              <a:rPr dirty="0" sz="2000" spc="-10" b="1">
                <a:solidFill>
                  <a:srgbClr val="FFFFFF"/>
                </a:solidFill>
                <a:latin typeface="Arial"/>
                <a:cs typeface="Arial"/>
              </a:rPr>
              <a:t>ةدع</a:t>
            </a:r>
            <a:r>
              <a:rPr dirty="0" sz="2000" spc="-27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000" spc="-70" b="1">
                <a:solidFill>
                  <a:srgbClr val="FFFFFF"/>
                </a:solidFill>
                <a:latin typeface="Arial"/>
                <a:cs typeface="Arial"/>
              </a:rPr>
              <a:t>كانه</a:t>
            </a:r>
            <a:endParaRPr sz="2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23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dirty="0" sz="1400" spc="25">
                <a:solidFill>
                  <a:srgbClr val="FFFFFF"/>
                </a:solidFill>
                <a:latin typeface="Arial"/>
                <a:cs typeface="Arial"/>
              </a:rPr>
              <a:t>1</a:t>
            </a:r>
            <a:r>
              <a:rPr dirty="0" sz="1400" spc="25">
                <a:solidFill>
                  <a:srgbClr val="FFFFFF"/>
                </a:solidFill>
                <a:latin typeface="Calibri"/>
                <a:cs typeface="Calibri"/>
              </a:rPr>
              <a:t>. </a:t>
            </a:r>
            <a:r>
              <a:rPr dirty="0" sz="1400" spc="125" b="1">
                <a:solidFill>
                  <a:srgbClr val="FFFF00"/>
                </a:solidFill>
                <a:latin typeface="Calibri"/>
                <a:cs typeface="Calibri"/>
              </a:rPr>
              <a:t>Adverbs </a:t>
            </a:r>
            <a:r>
              <a:rPr dirty="0" sz="1400" spc="95" b="1">
                <a:solidFill>
                  <a:srgbClr val="FFFF00"/>
                </a:solidFill>
                <a:latin typeface="Calibri"/>
                <a:cs typeface="Calibri"/>
              </a:rPr>
              <a:t>of </a:t>
            </a:r>
            <a:r>
              <a:rPr dirty="0" sz="1400" spc="130" b="1">
                <a:solidFill>
                  <a:srgbClr val="FFFF00"/>
                </a:solidFill>
                <a:latin typeface="Calibri"/>
                <a:cs typeface="Calibri"/>
              </a:rPr>
              <a:t>manner: </a:t>
            </a:r>
            <a:r>
              <a:rPr dirty="0" sz="1400" spc="50">
                <a:solidFill>
                  <a:srgbClr val="FFFFFF"/>
                </a:solidFill>
                <a:latin typeface="Calibri"/>
                <a:cs typeface="Calibri"/>
              </a:rPr>
              <a:t>express </a:t>
            </a:r>
            <a:r>
              <a:rPr dirty="0" sz="1400" spc="30">
                <a:solidFill>
                  <a:srgbClr val="FFFFFF"/>
                </a:solidFill>
                <a:latin typeface="Calibri"/>
                <a:cs typeface="Calibri"/>
              </a:rPr>
              <a:t>how </a:t>
            </a:r>
            <a:r>
              <a:rPr dirty="0" sz="1400" spc="40">
                <a:solidFill>
                  <a:srgbClr val="FFFFFF"/>
                </a:solidFill>
                <a:latin typeface="Calibri"/>
                <a:cs typeface="Calibri"/>
              </a:rPr>
              <a:t>an </a:t>
            </a:r>
            <a:r>
              <a:rPr dirty="0" sz="1400" spc="20">
                <a:solidFill>
                  <a:srgbClr val="FFFFFF"/>
                </a:solidFill>
                <a:latin typeface="Calibri"/>
                <a:cs typeface="Calibri"/>
              </a:rPr>
              <a:t>action </a:t>
            </a:r>
            <a:r>
              <a:rPr dirty="0" sz="1400" spc="40">
                <a:solidFill>
                  <a:srgbClr val="FFFFFF"/>
                </a:solidFill>
                <a:latin typeface="Calibri"/>
                <a:cs typeface="Calibri"/>
              </a:rPr>
              <a:t>was</a:t>
            </a:r>
            <a:r>
              <a:rPr dirty="0" sz="14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400" spc="35">
                <a:solidFill>
                  <a:srgbClr val="FFFFFF"/>
                </a:solidFill>
                <a:latin typeface="Calibri"/>
                <a:cs typeface="Calibri"/>
              </a:rPr>
              <a:t>done.</a:t>
            </a:r>
            <a:endParaRPr sz="1400">
              <a:latin typeface="Calibri"/>
              <a:cs typeface="Calibri"/>
            </a:endParaRPr>
          </a:p>
          <a:p>
            <a:pPr algn="r" marR="8255">
              <a:lnSpc>
                <a:spcPct val="100000"/>
              </a:lnSpc>
              <a:spcBef>
                <a:spcPts val="170"/>
              </a:spcBef>
            </a:pPr>
            <a:r>
              <a:rPr dirty="0" sz="1400" spc="-85">
                <a:solidFill>
                  <a:srgbClr val="FFFFFF"/>
                </a:solidFill>
                <a:latin typeface="Arial"/>
                <a:cs typeface="Arial"/>
              </a:rPr>
              <a:t>.ثدحلا </a:t>
            </a:r>
            <a:r>
              <a:rPr dirty="0" sz="1400" spc="-114">
                <a:solidFill>
                  <a:srgbClr val="FFFFFF"/>
                </a:solidFill>
                <a:latin typeface="Arial"/>
                <a:cs typeface="Arial"/>
              </a:rPr>
              <a:t>عوقو </a:t>
            </a:r>
            <a:r>
              <a:rPr dirty="0" sz="1400" spc="-409">
                <a:solidFill>
                  <a:srgbClr val="FFFFFF"/>
                </a:solidFill>
                <a:latin typeface="Arial"/>
                <a:cs typeface="Arial"/>
              </a:rPr>
              <a:t>ةيفيك</a:t>
            </a:r>
            <a:r>
              <a:rPr dirty="0" sz="1400" spc="-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400" spc="-15">
                <a:solidFill>
                  <a:srgbClr val="FFFFFF"/>
                </a:solidFill>
                <a:latin typeface="Arial"/>
                <a:cs typeface="Arial"/>
              </a:rPr>
              <a:t>نع </a:t>
            </a:r>
            <a:r>
              <a:rPr dirty="0" sz="1400" spc="-390">
                <a:solidFill>
                  <a:srgbClr val="FFFFFF"/>
                </a:solidFill>
                <a:latin typeface="Arial"/>
                <a:cs typeface="Arial"/>
              </a:rPr>
              <a:t>ربعت</a:t>
            </a:r>
            <a:r>
              <a:rPr dirty="0" sz="1400" spc="-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400" spc="-295">
                <a:solidFill>
                  <a:srgbClr val="FFFFFF"/>
                </a:solidFill>
                <a:latin typeface="Arial"/>
                <a:cs typeface="Arial"/>
              </a:rPr>
              <a:t>يتلا </a:t>
            </a:r>
            <a:r>
              <a:rPr dirty="0" sz="1400" spc="-65">
                <a:solidFill>
                  <a:srgbClr val="FFFFFF"/>
                </a:solidFill>
                <a:latin typeface="Arial"/>
                <a:cs typeface="Arial"/>
              </a:rPr>
              <a:t>فورظلا: </a:t>
            </a:r>
            <a:r>
              <a:rPr dirty="0" sz="1400" spc="-175" b="1">
                <a:solidFill>
                  <a:srgbClr val="FFFF00"/>
                </a:solidFill>
                <a:latin typeface="Arial"/>
                <a:cs typeface="Arial"/>
              </a:rPr>
              <a:t>كولسلا </a:t>
            </a:r>
            <a:r>
              <a:rPr dirty="0" sz="1400" spc="-150" b="1">
                <a:solidFill>
                  <a:srgbClr val="FFFF00"/>
                </a:solidFill>
                <a:latin typeface="Arial"/>
                <a:cs typeface="Arial"/>
              </a:rPr>
              <a:t>ىلع </a:t>
            </a:r>
            <a:r>
              <a:rPr dirty="0" sz="1400" spc="-85" b="1">
                <a:solidFill>
                  <a:srgbClr val="FFFF00"/>
                </a:solidFill>
                <a:latin typeface="Arial"/>
                <a:cs typeface="Arial"/>
              </a:rPr>
              <a:t>ةلادلا</a:t>
            </a:r>
            <a:r>
              <a:rPr dirty="0" sz="1400" spc="-200" b="1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dirty="0" sz="1400" spc="-60" b="1">
                <a:solidFill>
                  <a:srgbClr val="FFFF00"/>
                </a:solidFill>
                <a:latin typeface="Arial"/>
                <a:cs typeface="Arial"/>
              </a:rPr>
              <a:t>فورظلا</a:t>
            </a:r>
            <a:endParaRPr sz="1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1750">
              <a:latin typeface="Times New Roman"/>
              <a:cs typeface="Times New Roman"/>
            </a:endParaRPr>
          </a:p>
          <a:p>
            <a:pPr marL="546100" indent="-534035">
              <a:lnSpc>
                <a:spcPct val="100000"/>
              </a:lnSpc>
              <a:spcBef>
                <a:spcPts val="5"/>
              </a:spcBef>
              <a:buClr>
                <a:srgbClr val="FFFFCC"/>
              </a:buClr>
              <a:buSzPct val="67857"/>
              <a:buChar char="•"/>
              <a:tabLst>
                <a:tab pos="546100" algn="l"/>
                <a:tab pos="546735" algn="l"/>
              </a:tabLst>
            </a:pPr>
            <a:r>
              <a:rPr dirty="0" sz="1400" spc="165">
                <a:solidFill>
                  <a:srgbClr val="FFFFFF"/>
                </a:solidFill>
                <a:latin typeface="Calibri"/>
                <a:cs typeface="Calibri"/>
              </a:rPr>
              <a:t>I </a:t>
            </a:r>
            <a:r>
              <a:rPr dirty="0" sz="1400" spc="35">
                <a:solidFill>
                  <a:srgbClr val="FFFFFF"/>
                </a:solidFill>
                <a:latin typeface="Calibri"/>
                <a:cs typeface="Calibri"/>
              </a:rPr>
              <a:t>closed </a:t>
            </a:r>
            <a:r>
              <a:rPr dirty="0" sz="1400" spc="15">
                <a:solidFill>
                  <a:srgbClr val="FFFFFF"/>
                </a:solidFill>
                <a:latin typeface="Calibri"/>
                <a:cs typeface="Calibri"/>
              </a:rPr>
              <a:t>the </a:t>
            </a:r>
            <a:r>
              <a:rPr dirty="0" sz="1400" spc="20">
                <a:solidFill>
                  <a:srgbClr val="FFFFFF"/>
                </a:solidFill>
                <a:latin typeface="Calibri"/>
                <a:cs typeface="Calibri"/>
              </a:rPr>
              <a:t>window</a:t>
            </a:r>
            <a:r>
              <a:rPr dirty="0" sz="1400" spc="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400" spc="10">
                <a:solidFill>
                  <a:srgbClr val="CC3300"/>
                </a:solidFill>
                <a:latin typeface="Calibri"/>
                <a:cs typeface="Calibri"/>
              </a:rPr>
              <a:t>carefully</a:t>
            </a:r>
            <a:r>
              <a:rPr dirty="0" sz="1400" spc="10">
                <a:solidFill>
                  <a:srgbClr val="FFFFFF"/>
                </a:solidFill>
                <a:latin typeface="Calibri"/>
                <a:cs typeface="Calibri"/>
              </a:rPr>
              <a:t>.</a:t>
            </a:r>
            <a:endParaRPr sz="1400">
              <a:latin typeface="Calibri"/>
              <a:cs typeface="Calibri"/>
            </a:endParaRPr>
          </a:p>
          <a:p>
            <a:pPr marL="546100" indent="-534035">
              <a:lnSpc>
                <a:spcPct val="100000"/>
              </a:lnSpc>
              <a:spcBef>
                <a:spcPts val="165"/>
              </a:spcBef>
              <a:buClr>
                <a:srgbClr val="FFFFCC"/>
              </a:buClr>
              <a:buSzPct val="67857"/>
              <a:buChar char="•"/>
              <a:tabLst>
                <a:tab pos="546100" algn="l"/>
                <a:tab pos="546735" algn="l"/>
              </a:tabLst>
            </a:pPr>
            <a:r>
              <a:rPr dirty="0" sz="1400" spc="65">
                <a:solidFill>
                  <a:srgbClr val="FFFFFF"/>
                </a:solidFill>
                <a:latin typeface="Calibri"/>
                <a:cs typeface="Calibri"/>
              </a:rPr>
              <a:t>The </a:t>
            </a:r>
            <a:r>
              <a:rPr dirty="0" sz="1400" spc="20">
                <a:solidFill>
                  <a:srgbClr val="FFFFFF"/>
                </a:solidFill>
                <a:latin typeface="Calibri"/>
                <a:cs typeface="Calibri"/>
              </a:rPr>
              <a:t>soldier </a:t>
            </a:r>
            <a:r>
              <a:rPr dirty="0" sz="1400" spc="25">
                <a:solidFill>
                  <a:srgbClr val="FFFFFF"/>
                </a:solidFill>
                <a:latin typeface="Calibri"/>
                <a:cs typeface="Calibri"/>
              </a:rPr>
              <a:t>fought</a:t>
            </a:r>
            <a:r>
              <a:rPr dirty="0" sz="1400" spc="-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400" spc="20">
                <a:solidFill>
                  <a:srgbClr val="CC3300"/>
                </a:solidFill>
                <a:latin typeface="Calibri"/>
                <a:cs typeface="Calibri"/>
              </a:rPr>
              <a:t>bravely</a:t>
            </a:r>
            <a:r>
              <a:rPr dirty="0" sz="1400" spc="20">
                <a:solidFill>
                  <a:srgbClr val="FFFFFF"/>
                </a:solidFill>
                <a:latin typeface="Calibri"/>
                <a:cs typeface="Calibri"/>
              </a:rPr>
              <a:t>.</a:t>
            </a:r>
            <a:endParaRPr sz="14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17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dirty="0" sz="1400" spc="60">
                <a:solidFill>
                  <a:srgbClr val="FFFFFF"/>
                </a:solidFill>
                <a:latin typeface="Calibri"/>
                <a:cs typeface="Calibri"/>
              </a:rPr>
              <a:t>2. </a:t>
            </a:r>
            <a:r>
              <a:rPr dirty="0" sz="1400" spc="125" b="1">
                <a:solidFill>
                  <a:srgbClr val="FFFF00"/>
                </a:solidFill>
                <a:latin typeface="Calibri"/>
                <a:cs typeface="Calibri"/>
              </a:rPr>
              <a:t>Adverbs </a:t>
            </a:r>
            <a:r>
              <a:rPr dirty="0" sz="1400" spc="95" b="1">
                <a:solidFill>
                  <a:srgbClr val="FFFF00"/>
                </a:solidFill>
                <a:latin typeface="Calibri"/>
                <a:cs typeface="Calibri"/>
              </a:rPr>
              <a:t>of </a:t>
            </a:r>
            <a:r>
              <a:rPr dirty="0" sz="1400" spc="85" b="1">
                <a:solidFill>
                  <a:srgbClr val="FFFF00"/>
                </a:solidFill>
                <a:latin typeface="Calibri"/>
                <a:cs typeface="Calibri"/>
              </a:rPr>
              <a:t>time</a:t>
            </a:r>
            <a:r>
              <a:rPr dirty="0" sz="1400" spc="85" b="1">
                <a:solidFill>
                  <a:srgbClr val="FFFF00"/>
                </a:solidFill>
                <a:latin typeface="Arial"/>
                <a:cs typeface="Arial"/>
              </a:rPr>
              <a:t>: </a:t>
            </a:r>
            <a:r>
              <a:rPr dirty="0" sz="1400" spc="50">
                <a:solidFill>
                  <a:srgbClr val="FFFFFF"/>
                </a:solidFill>
                <a:latin typeface="Calibri"/>
                <a:cs typeface="Calibri"/>
              </a:rPr>
              <a:t>express </a:t>
            </a:r>
            <a:r>
              <a:rPr dirty="0" sz="1400" spc="15">
                <a:solidFill>
                  <a:srgbClr val="FFFFFF"/>
                </a:solidFill>
                <a:latin typeface="Calibri"/>
                <a:cs typeface="Calibri"/>
              </a:rPr>
              <a:t>the time </a:t>
            </a:r>
            <a:r>
              <a:rPr dirty="0" sz="1400" spc="35">
                <a:solidFill>
                  <a:srgbClr val="FFFFFF"/>
                </a:solidFill>
                <a:latin typeface="Calibri"/>
                <a:cs typeface="Calibri"/>
              </a:rPr>
              <a:t>when </a:t>
            </a:r>
            <a:r>
              <a:rPr dirty="0" sz="1400" spc="45">
                <a:solidFill>
                  <a:srgbClr val="FFFFFF"/>
                </a:solidFill>
                <a:latin typeface="Calibri"/>
                <a:cs typeface="Calibri"/>
              </a:rPr>
              <a:t>an </a:t>
            </a:r>
            <a:r>
              <a:rPr dirty="0" sz="1400" spc="20">
                <a:solidFill>
                  <a:srgbClr val="FFFFFF"/>
                </a:solidFill>
                <a:latin typeface="Calibri"/>
                <a:cs typeface="Calibri"/>
              </a:rPr>
              <a:t>action </a:t>
            </a:r>
            <a:r>
              <a:rPr dirty="0" sz="1400" spc="30">
                <a:solidFill>
                  <a:srgbClr val="FFFFFF"/>
                </a:solidFill>
                <a:latin typeface="Calibri"/>
                <a:cs typeface="Calibri"/>
              </a:rPr>
              <a:t>is </a:t>
            </a:r>
            <a:r>
              <a:rPr dirty="0" sz="1400" spc="20">
                <a:solidFill>
                  <a:srgbClr val="FFFFFF"/>
                </a:solidFill>
                <a:latin typeface="Calibri"/>
                <a:cs typeface="Calibri"/>
              </a:rPr>
              <a:t>or </a:t>
            </a:r>
            <a:r>
              <a:rPr dirty="0" sz="1400" spc="40">
                <a:solidFill>
                  <a:srgbClr val="FFFFFF"/>
                </a:solidFill>
                <a:latin typeface="Calibri"/>
                <a:cs typeface="Calibri"/>
              </a:rPr>
              <a:t>was</a:t>
            </a:r>
            <a:r>
              <a:rPr dirty="0" sz="1400" spc="5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400" spc="40">
                <a:solidFill>
                  <a:srgbClr val="FFFFFF"/>
                </a:solidFill>
                <a:latin typeface="Calibri"/>
                <a:cs typeface="Calibri"/>
              </a:rPr>
              <a:t>done.</a:t>
            </a:r>
            <a:endParaRPr sz="1400">
              <a:latin typeface="Calibri"/>
              <a:cs typeface="Calibri"/>
            </a:endParaRPr>
          </a:p>
          <a:p>
            <a:pPr algn="r" marR="5080">
              <a:lnSpc>
                <a:spcPct val="100000"/>
              </a:lnSpc>
              <a:spcBef>
                <a:spcPts val="165"/>
              </a:spcBef>
            </a:pPr>
            <a:r>
              <a:rPr dirty="0" sz="1400" spc="-240">
                <a:solidFill>
                  <a:srgbClr val="FFFFFF"/>
                </a:solidFill>
                <a:latin typeface="Arial"/>
                <a:cs typeface="Arial"/>
              </a:rPr>
              <a:t>.لعفلا </a:t>
            </a:r>
            <a:r>
              <a:rPr dirty="0" sz="1400" spc="-20">
                <a:solidFill>
                  <a:srgbClr val="FFFFFF"/>
                </a:solidFill>
                <a:latin typeface="Arial"/>
                <a:cs typeface="Arial"/>
              </a:rPr>
              <a:t>ثودح </a:t>
            </a:r>
            <a:r>
              <a:rPr dirty="0" sz="1400" spc="20">
                <a:solidFill>
                  <a:srgbClr val="FFFFFF"/>
                </a:solidFill>
                <a:latin typeface="Arial"/>
                <a:cs typeface="Arial"/>
              </a:rPr>
              <a:t>نمز </a:t>
            </a:r>
            <a:r>
              <a:rPr dirty="0" sz="1400" spc="-405">
                <a:solidFill>
                  <a:srgbClr val="FFFFFF"/>
                </a:solidFill>
                <a:latin typeface="Arial"/>
                <a:cs typeface="Arial"/>
              </a:rPr>
              <a:t>ةيفيك</a:t>
            </a:r>
            <a:r>
              <a:rPr dirty="0" sz="1400" spc="-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400" spc="-15">
                <a:solidFill>
                  <a:srgbClr val="FFFFFF"/>
                </a:solidFill>
                <a:latin typeface="Arial"/>
                <a:cs typeface="Arial"/>
              </a:rPr>
              <a:t>نع </a:t>
            </a:r>
            <a:r>
              <a:rPr dirty="0" sz="1400" spc="-390">
                <a:solidFill>
                  <a:srgbClr val="FFFFFF"/>
                </a:solidFill>
                <a:latin typeface="Arial"/>
                <a:cs typeface="Arial"/>
              </a:rPr>
              <a:t>ربعت</a:t>
            </a:r>
            <a:r>
              <a:rPr dirty="0" sz="1400" spc="-1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400" spc="-295">
                <a:solidFill>
                  <a:srgbClr val="FFFFFF"/>
                </a:solidFill>
                <a:latin typeface="Arial"/>
                <a:cs typeface="Arial"/>
              </a:rPr>
              <a:t>يتلا </a:t>
            </a:r>
            <a:r>
              <a:rPr dirty="0" sz="1400" spc="-65">
                <a:solidFill>
                  <a:srgbClr val="FFFFFF"/>
                </a:solidFill>
                <a:latin typeface="Arial"/>
                <a:cs typeface="Arial"/>
              </a:rPr>
              <a:t>فورظلا: </a:t>
            </a:r>
            <a:r>
              <a:rPr dirty="0" sz="1400" spc="-40" b="1">
                <a:solidFill>
                  <a:srgbClr val="FFFF00"/>
                </a:solidFill>
                <a:latin typeface="Arial"/>
                <a:cs typeface="Arial"/>
              </a:rPr>
              <a:t>نامزلا</a:t>
            </a:r>
            <a:r>
              <a:rPr dirty="0" sz="1400" spc="20" b="1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dirty="0" sz="1400" spc="-10" b="1">
                <a:solidFill>
                  <a:srgbClr val="FFFF00"/>
                </a:solidFill>
                <a:latin typeface="Arial"/>
                <a:cs typeface="Arial"/>
              </a:rPr>
              <a:t>فورظ</a:t>
            </a:r>
            <a:endParaRPr sz="14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500">
              <a:latin typeface="Times New Roman"/>
              <a:cs typeface="Times New Roman"/>
            </a:endParaRPr>
          </a:p>
          <a:p>
            <a:pPr marL="546100" indent="-534035">
              <a:lnSpc>
                <a:spcPct val="100000"/>
              </a:lnSpc>
              <a:spcBef>
                <a:spcPts val="1135"/>
              </a:spcBef>
              <a:buClr>
                <a:srgbClr val="FFFFCC"/>
              </a:buClr>
              <a:buSzPct val="67857"/>
              <a:buChar char="•"/>
              <a:tabLst>
                <a:tab pos="546100" algn="l"/>
                <a:tab pos="546735" algn="l"/>
              </a:tabLst>
            </a:pPr>
            <a:r>
              <a:rPr dirty="0" sz="1400" spc="50">
                <a:solidFill>
                  <a:srgbClr val="FFFFFF"/>
                </a:solidFill>
                <a:latin typeface="Calibri"/>
                <a:cs typeface="Calibri"/>
              </a:rPr>
              <a:t>I’m going </a:t>
            </a:r>
            <a:r>
              <a:rPr dirty="0" sz="1400">
                <a:solidFill>
                  <a:srgbClr val="FFFFFF"/>
                </a:solidFill>
                <a:latin typeface="Calibri"/>
                <a:cs typeface="Calibri"/>
              </a:rPr>
              <a:t>to </a:t>
            </a:r>
            <a:r>
              <a:rPr dirty="0" sz="1400" spc="30">
                <a:solidFill>
                  <a:srgbClr val="FFFFFF"/>
                </a:solidFill>
                <a:latin typeface="Calibri"/>
                <a:cs typeface="Calibri"/>
              </a:rPr>
              <a:t>leave </a:t>
            </a:r>
            <a:r>
              <a:rPr dirty="0" sz="1400" spc="5">
                <a:solidFill>
                  <a:srgbClr val="FFFFFF"/>
                </a:solidFill>
                <a:latin typeface="Calibri"/>
                <a:cs typeface="Calibri"/>
              </a:rPr>
              <a:t>for </a:t>
            </a:r>
            <a:r>
              <a:rPr dirty="0" sz="1400" spc="30">
                <a:solidFill>
                  <a:srgbClr val="FFFFFF"/>
                </a:solidFill>
                <a:latin typeface="Calibri"/>
                <a:cs typeface="Calibri"/>
              </a:rPr>
              <a:t>Cairo</a:t>
            </a:r>
            <a:r>
              <a:rPr dirty="0" sz="1400" spc="4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400" spc="20">
                <a:solidFill>
                  <a:srgbClr val="CC3300"/>
                </a:solidFill>
                <a:latin typeface="Calibri"/>
                <a:cs typeface="Calibri"/>
              </a:rPr>
              <a:t>tomorrow</a:t>
            </a:r>
            <a:r>
              <a:rPr dirty="0" sz="1400" spc="20">
                <a:solidFill>
                  <a:srgbClr val="FFFFFF"/>
                </a:solidFill>
                <a:latin typeface="Calibri"/>
                <a:cs typeface="Calibri"/>
              </a:rPr>
              <a:t>.</a:t>
            </a:r>
            <a:endParaRPr sz="1400">
              <a:latin typeface="Calibri"/>
              <a:cs typeface="Calibri"/>
            </a:endParaRPr>
          </a:p>
          <a:p>
            <a:pPr marL="546100" indent="-534035">
              <a:lnSpc>
                <a:spcPct val="100000"/>
              </a:lnSpc>
              <a:spcBef>
                <a:spcPts val="170"/>
              </a:spcBef>
              <a:buClr>
                <a:srgbClr val="FFFFCC"/>
              </a:buClr>
              <a:buSzPct val="67857"/>
              <a:buChar char="•"/>
              <a:tabLst>
                <a:tab pos="546100" algn="l"/>
                <a:tab pos="546735" algn="l"/>
              </a:tabLst>
            </a:pPr>
            <a:r>
              <a:rPr dirty="0" sz="1400" spc="5">
                <a:solidFill>
                  <a:srgbClr val="FFFFFF"/>
                </a:solidFill>
                <a:latin typeface="Calibri"/>
                <a:cs typeface="Calibri"/>
              </a:rPr>
              <a:t>What’s </a:t>
            </a:r>
            <a:r>
              <a:rPr dirty="0" sz="1400" spc="50">
                <a:solidFill>
                  <a:srgbClr val="FFFFFF"/>
                </a:solidFill>
                <a:latin typeface="Calibri"/>
                <a:cs typeface="Calibri"/>
              </a:rPr>
              <a:t>going </a:t>
            </a:r>
            <a:r>
              <a:rPr dirty="0" sz="1400">
                <a:solidFill>
                  <a:srgbClr val="FFFFFF"/>
                </a:solidFill>
                <a:latin typeface="Calibri"/>
                <a:cs typeface="Calibri"/>
              </a:rPr>
              <a:t>to </a:t>
            </a:r>
            <a:r>
              <a:rPr dirty="0" sz="1400" spc="35">
                <a:solidFill>
                  <a:srgbClr val="FFFFFF"/>
                </a:solidFill>
                <a:latin typeface="Calibri"/>
                <a:cs typeface="Calibri"/>
              </a:rPr>
              <a:t>happen</a:t>
            </a:r>
            <a:r>
              <a:rPr dirty="0" sz="1400" spc="-8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400" spc="30">
                <a:solidFill>
                  <a:srgbClr val="CC3300"/>
                </a:solidFill>
                <a:latin typeface="Calibri"/>
                <a:cs typeface="Calibri"/>
              </a:rPr>
              <a:t>next</a:t>
            </a:r>
            <a:r>
              <a:rPr dirty="0" sz="1400" spc="30">
                <a:solidFill>
                  <a:srgbClr val="FFFFFF"/>
                </a:solidFill>
                <a:latin typeface="Calibri"/>
                <a:cs typeface="Calibri"/>
              </a:rPr>
              <a:t>?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4340352" y="6321552"/>
            <a:ext cx="1296797" cy="382371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7" name="object 17"/>
          <p:cNvSpPr/>
          <p:nvPr/>
        </p:nvSpPr>
        <p:spPr>
          <a:xfrm>
            <a:off x="4462271" y="6406896"/>
            <a:ext cx="1043749" cy="248297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8" name="object 18"/>
          <p:cNvSpPr/>
          <p:nvPr/>
        </p:nvSpPr>
        <p:spPr>
          <a:xfrm>
            <a:off x="4267200" y="6248400"/>
            <a:ext cx="1295400" cy="381000"/>
          </a:xfrm>
          <a:custGeom>
            <a:avLst/>
            <a:gdLst/>
            <a:ahLst/>
            <a:cxnLst/>
            <a:rect l="l" t="t" r="r" b="b"/>
            <a:pathLst>
              <a:path w="1295400" h="381000">
                <a:moveTo>
                  <a:pt x="1295400" y="0"/>
                </a:moveTo>
                <a:lnTo>
                  <a:pt x="0" y="0"/>
                </a:lnTo>
                <a:lnTo>
                  <a:pt x="0" y="381000"/>
                </a:lnTo>
                <a:lnTo>
                  <a:pt x="1295400" y="381000"/>
                </a:lnTo>
                <a:lnTo>
                  <a:pt x="1295400" y="333375"/>
                </a:lnTo>
                <a:lnTo>
                  <a:pt x="540512" y="333375"/>
                </a:lnTo>
                <a:lnTo>
                  <a:pt x="540512" y="190500"/>
                </a:lnTo>
                <a:lnTo>
                  <a:pt x="504825" y="190500"/>
                </a:lnTo>
                <a:lnTo>
                  <a:pt x="647700" y="47625"/>
                </a:lnTo>
                <a:lnTo>
                  <a:pt x="1295400" y="47625"/>
                </a:lnTo>
                <a:lnTo>
                  <a:pt x="1295400" y="0"/>
                </a:lnTo>
                <a:close/>
              </a:path>
              <a:path w="1295400" h="381000">
                <a:moveTo>
                  <a:pt x="1295400" y="65481"/>
                </a:moveTo>
                <a:lnTo>
                  <a:pt x="736980" y="65481"/>
                </a:lnTo>
                <a:lnTo>
                  <a:pt x="736980" y="136918"/>
                </a:lnTo>
                <a:lnTo>
                  <a:pt x="790575" y="190500"/>
                </a:lnTo>
                <a:lnTo>
                  <a:pt x="754888" y="190500"/>
                </a:lnTo>
                <a:lnTo>
                  <a:pt x="754888" y="333375"/>
                </a:lnTo>
                <a:lnTo>
                  <a:pt x="1295400" y="333375"/>
                </a:lnTo>
                <a:lnTo>
                  <a:pt x="1295400" y="65481"/>
                </a:lnTo>
                <a:close/>
              </a:path>
              <a:path w="1295400" h="381000">
                <a:moveTo>
                  <a:pt x="1295400" y="47625"/>
                </a:moveTo>
                <a:lnTo>
                  <a:pt x="647700" y="47625"/>
                </a:lnTo>
                <a:lnTo>
                  <a:pt x="701294" y="101206"/>
                </a:lnTo>
                <a:lnTo>
                  <a:pt x="701294" y="65481"/>
                </a:lnTo>
                <a:lnTo>
                  <a:pt x="1295400" y="65481"/>
                </a:lnTo>
                <a:lnTo>
                  <a:pt x="12954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9" name="object 19"/>
          <p:cNvSpPr/>
          <p:nvPr/>
        </p:nvSpPr>
        <p:spPr>
          <a:xfrm>
            <a:off x="4807711" y="6313881"/>
            <a:ext cx="214629" cy="267970"/>
          </a:xfrm>
          <a:custGeom>
            <a:avLst/>
            <a:gdLst/>
            <a:ahLst/>
            <a:cxnLst/>
            <a:rect l="l" t="t" r="r" b="b"/>
            <a:pathLst>
              <a:path w="214629" h="267970">
                <a:moveTo>
                  <a:pt x="196468" y="0"/>
                </a:moveTo>
                <a:lnTo>
                  <a:pt x="160782" y="0"/>
                </a:lnTo>
                <a:lnTo>
                  <a:pt x="160782" y="35725"/>
                </a:lnTo>
                <a:lnTo>
                  <a:pt x="196468" y="71437"/>
                </a:lnTo>
                <a:lnTo>
                  <a:pt x="196468" y="0"/>
                </a:lnTo>
                <a:close/>
              </a:path>
              <a:path w="214629" h="267970">
                <a:moveTo>
                  <a:pt x="214375" y="125018"/>
                </a:moveTo>
                <a:lnTo>
                  <a:pt x="0" y="125018"/>
                </a:lnTo>
                <a:lnTo>
                  <a:pt x="0" y="267893"/>
                </a:lnTo>
                <a:lnTo>
                  <a:pt x="89280" y="267893"/>
                </a:lnTo>
                <a:lnTo>
                  <a:pt x="89280" y="196456"/>
                </a:lnTo>
                <a:lnTo>
                  <a:pt x="214375" y="196456"/>
                </a:lnTo>
                <a:lnTo>
                  <a:pt x="214375" y="125018"/>
                </a:lnTo>
                <a:close/>
              </a:path>
              <a:path w="214629" h="267970">
                <a:moveTo>
                  <a:pt x="214375" y="196456"/>
                </a:moveTo>
                <a:lnTo>
                  <a:pt x="125095" y="196456"/>
                </a:lnTo>
                <a:lnTo>
                  <a:pt x="125095" y="267893"/>
                </a:lnTo>
                <a:lnTo>
                  <a:pt x="214375" y="267893"/>
                </a:lnTo>
                <a:lnTo>
                  <a:pt x="214375" y="196456"/>
                </a:lnTo>
                <a:close/>
              </a:path>
            </a:pathLst>
          </a:custGeom>
          <a:solidFill>
            <a:srgbClr val="00007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0" name="object 20"/>
          <p:cNvSpPr/>
          <p:nvPr/>
        </p:nvSpPr>
        <p:spPr>
          <a:xfrm>
            <a:off x="47720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142875" y="0"/>
                </a:moveTo>
                <a:lnTo>
                  <a:pt x="0" y="142875"/>
                </a:lnTo>
                <a:lnTo>
                  <a:pt x="285750" y="142875"/>
                </a:lnTo>
                <a:lnTo>
                  <a:pt x="142875" y="0"/>
                </a:lnTo>
                <a:close/>
              </a:path>
              <a:path w="285750" h="285750">
                <a:moveTo>
                  <a:pt x="160782" y="214312"/>
                </a:moveTo>
                <a:lnTo>
                  <a:pt x="124967" y="214312"/>
                </a:lnTo>
                <a:lnTo>
                  <a:pt x="124967" y="285750"/>
                </a:lnTo>
                <a:lnTo>
                  <a:pt x="160782" y="285750"/>
                </a:lnTo>
                <a:lnTo>
                  <a:pt x="160782" y="214312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1" name="object 21"/>
          <p:cNvSpPr/>
          <p:nvPr/>
        </p:nvSpPr>
        <p:spPr>
          <a:xfrm>
            <a:off x="5788152" y="6321552"/>
            <a:ext cx="458571" cy="382371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2" name="object 22"/>
          <p:cNvSpPr/>
          <p:nvPr/>
        </p:nvSpPr>
        <p:spPr>
          <a:xfrm>
            <a:off x="5846064" y="6406896"/>
            <a:ext cx="336638" cy="248297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3" name="object 23"/>
          <p:cNvSpPr/>
          <p:nvPr/>
        </p:nvSpPr>
        <p:spPr>
          <a:xfrm>
            <a:off x="5715000" y="6248400"/>
            <a:ext cx="457200" cy="381000"/>
          </a:xfrm>
          <a:custGeom>
            <a:avLst/>
            <a:gdLst/>
            <a:ahLst/>
            <a:cxnLst/>
            <a:rect l="l" t="t" r="r" b="b"/>
            <a:pathLst>
              <a:path w="457200" h="381000">
                <a:moveTo>
                  <a:pt x="457200" y="0"/>
                </a:moveTo>
                <a:lnTo>
                  <a:pt x="0" y="0"/>
                </a:lnTo>
                <a:lnTo>
                  <a:pt x="0" y="381000"/>
                </a:lnTo>
                <a:lnTo>
                  <a:pt x="457200" y="381000"/>
                </a:lnTo>
                <a:lnTo>
                  <a:pt x="457200" y="333375"/>
                </a:lnTo>
                <a:lnTo>
                  <a:pt x="85725" y="333375"/>
                </a:lnTo>
                <a:lnTo>
                  <a:pt x="85725" y="47625"/>
                </a:lnTo>
                <a:lnTo>
                  <a:pt x="457200" y="47625"/>
                </a:lnTo>
                <a:lnTo>
                  <a:pt x="457200" y="0"/>
                </a:lnTo>
                <a:close/>
              </a:path>
              <a:path w="457200" h="381000">
                <a:moveTo>
                  <a:pt x="457200" y="47625"/>
                </a:moveTo>
                <a:lnTo>
                  <a:pt x="85725" y="47625"/>
                </a:lnTo>
                <a:lnTo>
                  <a:pt x="371475" y="190500"/>
                </a:lnTo>
                <a:lnTo>
                  <a:pt x="85725" y="333375"/>
                </a:lnTo>
                <a:lnTo>
                  <a:pt x="457200" y="333375"/>
                </a:lnTo>
                <a:lnTo>
                  <a:pt x="4572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4" name="object 24"/>
          <p:cNvSpPr/>
          <p:nvPr/>
        </p:nvSpPr>
        <p:spPr>
          <a:xfrm>
            <a:off x="58007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0" y="0"/>
                </a:moveTo>
                <a:lnTo>
                  <a:pt x="0" y="285750"/>
                </a:lnTo>
                <a:lnTo>
                  <a:pt x="285750" y="142875"/>
                </a:lnTo>
                <a:lnTo>
                  <a:pt x="0" y="0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5" name="object 25"/>
          <p:cNvSpPr/>
          <p:nvPr/>
        </p:nvSpPr>
        <p:spPr>
          <a:xfrm>
            <a:off x="3730752" y="6321552"/>
            <a:ext cx="458571" cy="382371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6" name="object 26"/>
          <p:cNvSpPr/>
          <p:nvPr/>
        </p:nvSpPr>
        <p:spPr>
          <a:xfrm>
            <a:off x="3770376" y="6406896"/>
            <a:ext cx="373227" cy="248297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7" name="object 27"/>
          <p:cNvSpPr/>
          <p:nvPr/>
        </p:nvSpPr>
        <p:spPr>
          <a:xfrm>
            <a:off x="3657600" y="6248400"/>
            <a:ext cx="457200" cy="381000"/>
          </a:xfrm>
          <a:custGeom>
            <a:avLst/>
            <a:gdLst/>
            <a:ahLst/>
            <a:cxnLst/>
            <a:rect l="l" t="t" r="r" b="b"/>
            <a:pathLst>
              <a:path w="457200" h="381000">
                <a:moveTo>
                  <a:pt x="457200" y="0"/>
                </a:moveTo>
                <a:lnTo>
                  <a:pt x="0" y="0"/>
                </a:lnTo>
                <a:lnTo>
                  <a:pt x="0" y="381000"/>
                </a:lnTo>
                <a:lnTo>
                  <a:pt x="457200" y="381000"/>
                </a:lnTo>
                <a:lnTo>
                  <a:pt x="457200" y="333375"/>
                </a:lnTo>
                <a:lnTo>
                  <a:pt x="371475" y="333375"/>
                </a:lnTo>
                <a:lnTo>
                  <a:pt x="85725" y="190500"/>
                </a:lnTo>
                <a:lnTo>
                  <a:pt x="371475" y="47625"/>
                </a:lnTo>
                <a:lnTo>
                  <a:pt x="457200" y="47625"/>
                </a:lnTo>
                <a:lnTo>
                  <a:pt x="457200" y="0"/>
                </a:lnTo>
                <a:close/>
              </a:path>
              <a:path w="457200" h="381000">
                <a:moveTo>
                  <a:pt x="457200" y="47625"/>
                </a:moveTo>
                <a:lnTo>
                  <a:pt x="371475" y="47625"/>
                </a:lnTo>
                <a:lnTo>
                  <a:pt x="371475" y="333375"/>
                </a:lnTo>
                <a:lnTo>
                  <a:pt x="457200" y="333375"/>
                </a:lnTo>
                <a:lnTo>
                  <a:pt x="4572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8" name="object 28"/>
          <p:cNvSpPr/>
          <p:nvPr/>
        </p:nvSpPr>
        <p:spPr>
          <a:xfrm>
            <a:off x="37433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285750" y="0"/>
                </a:moveTo>
                <a:lnTo>
                  <a:pt x="0" y="142875"/>
                </a:lnTo>
                <a:lnTo>
                  <a:pt x="285750" y="285750"/>
                </a:lnTo>
                <a:lnTo>
                  <a:pt x="285750" y="0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9" name="object 29"/>
          <p:cNvSpPr/>
          <p:nvPr/>
        </p:nvSpPr>
        <p:spPr>
          <a:xfrm>
            <a:off x="4340352" y="6321552"/>
            <a:ext cx="1296797" cy="382371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0" name="object 30"/>
          <p:cNvSpPr/>
          <p:nvPr/>
        </p:nvSpPr>
        <p:spPr>
          <a:xfrm>
            <a:off x="4462271" y="6406896"/>
            <a:ext cx="1043749" cy="248297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1" name="object 31"/>
          <p:cNvSpPr/>
          <p:nvPr/>
        </p:nvSpPr>
        <p:spPr>
          <a:xfrm>
            <a:off x="4267200" y="6248400"/>
            <a:ext cx="1295400" cy="381000"/>
          </a:xfrm>
          <a:custGeom>
            <a:avLst/>
            <a:gdLst/>
            <a:ahLst/>
            <a:cxnLst/>
            <a:rect l="l" t="t" r="r" b="b"/>
            <a:pathLst>
              <a:path w="1295400" h="381000">
                <a:moveTo>
                  <a:pt x="1295400" y="0"/>
                </a:moveTo>
                <a:lnTo>
                  <a:pt x="0" y="0"/>
                </a:lnTo>
                <a:lnTo>
                  <a:pt x="0" y="381000"/>
                </a:lnTo>
                <a:lnTo>
                  <a:pt x="1295400" y="381000"/>
                </a:lnTo>
                <a:lnTo>
                  <a:pt x="1295400" y="333375"/>
                </a:lnTo>
                <a:lnTo>
                  <a:pt x="540512" y="333375"/>
                </a:lnTo>
                <a:lnTo>
                  <a:pt x="540512" y="190500"/>
                </a:lnTo>
                <a:lnTo>
                  <a:pt x="504825" y="190500"/>
                </a:lnTo>
                <a:lnTo>
                  <a:pt x="647700" y="47625"/>
                </a:lnTo>
                <a:lnTo>
                  <a:pt x="1295400" y="47625"/>
                </a:lnTo>
                <a:lnTo>
                  <a:pt x="1295400" y="0"/>
                </a:lnTo>
                <a:close/>
              </a:path>
              <a:path w="1295400" h="381000">
                <a:moveTo>
                  <a:pt x="1295400" y="65481"/>
                </a:moveTo>
                <a:lnTo>
                  <a:pt x="736980" y="65481"/>
                </a:lnTo>
                <a:lnTo>
                  <a:pt x="736980" y="136918"/>
                </a:lnTo>
                <a:lnTo>
                  <a:pt x="790575" y="190500"/>
                </a:lnTo>
                <a:lnTo>
                  <a:pt x="754888" y="190500"/>
                </a:lnTo>
                <a:lnTo>
                  <a:pt x="754888" y="333375"/>
                </a:lnTo>
                <a:lnTo>
                  <a:pt x="1295400" y="333375"/>
                </a:lnTo>
                <a:lnTo>
                  <a:pt x="1295400" y="65481"/>
                </a:lnTo>
                <a:close/>
              </a:path>
              <a:path w="1295400" h="381000">
                <a:moveTo>
                  <a:pt x="1295400" y="47625"/>
                </a:moveTo>
                <a:lnTo>
                  <a:pt x="647700" y="47625"/>
                </a:lnTo>
                <a:lnTo>
                  <a:pt x="701294" y="101206"/>
                </a:lnTo>
                <a:lnTo>
                  <a:pt x="701294" y="65481"/>
                </a:lnTo>
                <a:lnTo>
                  <a:pt x="1295400" y="65481"/>
                </a:lnTo>
                <a:lnTo>
                  <a:pt x="12954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2" name="object 32"/>
          <p:cNvSpPr/>
          <p:nvPr/>
        </p:nvSpPr>
        <p:spPr>
          <a:xfrm>
            <a:off x="4807711" y="6313881"/>
            <a:ext cx="214629" cy="267970"/>
          </a:xfrm>
          <a:custGeom>
            <a:avLst/>
            <a:gdLst/>
            <a:ahLst/>
            <a:cxnLst/>
            <a:rect l="l" t="t" r="r" b="b"/>
            <a:pathLst>
              <a:path w="214629" h="267970">
                <a:moveTo>
                  <a:pt x="196468" y="0"/>
                </a:moveTo>
                <a:lnTo>
                  <a:pt x="160782" y="0"/>
                </a:lnTo>
                <a:lnTo>
                  <a:pt x="160782" y="35725"/>
                </a:lnTo>
                <a:lnTo>
                  <a:pt x="196468" y="71437"/>
                </a:lnTo>
                <a:lnTo>
                  <a:pt x="196468" y="0"/>
                </a:lnTo>
                <a:close/>
              </a:path>
              <a:path w="214629" h="267970">
                <a:moveTo>
                  <a:pt x="214375" y="125018"/>
                </a:moveTo>
                <a:lnTo>
                  <a:pt x="0" y="125018"/>
                </a:lnTo>
                <a:lnTo>
                  <a:pt x="0" y="267893"/>
                </a:lnTo>
                <a:lnTo>
                  <a:pt x="89280" y="267893"/>
                </a:lnTo>
                <a:lnTo>
                  <a:pt x="89280" y="196456"/>
                </a:lnTo>
                <a:lnTo>
                  <a:pt x="214375" y="196456"/>
                </a:lnTo>
                <a:lnTo>
                  <a:pt x="214375" y="125018"/>
                </a:lnTo>
                <a:close/>
              </a:path>
              <a:path w="214629" h="267970">
                <a:moveTo>
                  <a:pt x="214375" y="196456"/>
                </a:moveTo>
                <a:lnTo>
                  <a:pt x="125095" y="196456"/>
                </a:lnTo>
                <a:lnTo>
                  <a:pt x="125095" y="267893"/>
                </a:lnTo>
                <a:lnTo>
                  <a:pt x="214375" y="267893"/>
                </a:lnTo>
                <a:lnTo>
                  <a:pt x="214375" y="196456"/>
                </a:lnTo>
                <a:close/>
              </a:path>
            </a:pathLst>
          </a:custGeom>
          <a:solidFill>
            <a:srgbClr val="00007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3" name="object 33"/>
          <p:cNvSpPr/>
          <p:nvPr/>
        </p:nvSpPr>
        <p:spPr>
          <a:xfrm>
            <a:off x="47720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142875" y="0"/>
                </a:moveTo>
                <a:lnTo>
                  <a:pt x="0" y="142875"/>
                </a:lnTo>
                <a:lnTo>
                  <a:pt x="285750" y="142875"/>
                </a:lnTo>
                <a:lnTo>
                  <a:pt x="142875" y="0"/>
                </a:lnTo>
                <a:close/>
              </a:path>
              <a:path w="285750" h="285750">
                <a:moveTo>
                  <a:pt x="160782" y="214312"/>
                </a:moveTo>
                <a:lnTo>
                  <a:pt x="124967" y="214312"/>
                </a:lnTo>
                <a:lnTo>
                  <a:pt x="124967" y="285750"/>
                </a:lnTo>
                <a:lnTo>
                  <a:pt x="160782" y="285750"/>
                </a:lnTo>
                <a:lnTo>
                  <a:pt x="160782" y="214312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4" name="object 34"/>
          <p:cNvSpPr txBox="1">
            <a:spLocks noGrp="1"/>
          </p:cNvSpPr>
          <p:nvPr>
            <p:ph type="dt" idx="6" sz="half"/>
          </p:nvPr>
        </p:nvSpPr>
        <p:spPr>
          <a:prstGeom prst="rect"/>
        </p:spPr>
        <p:txBody>
          <a:bodyPr wrap="square" lIns="0" tIns="31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 spc="-190"/>
              <a:t>ق</a:t>
            </a:r>
            <a:r>
              <a:rPr dirty="0" spc="-240"/>
              <a:t>ب</a:t>
            </a:r>
            <a:r>
              <a:rPr dirty="0" spc="25"/>
              <a:t>ا</a:t>
            </a:r>
            <a:r>
              <a:rPr dirty="0" spc="-175"/>
              <a:t>سلا</a:t>
            </a:r>
          </a:p>
        </p:txBody>
      </p:sp>
      <p:sp>
        <p:nvSpPr>
          <p:cNvPr id="35" name="object 35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31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 spc="-195"/>
              <a:t>ةيسيئرلا </a:t>
            </a:r>
            <a:r>
              <a:rPr dirty="0" spc="-110"/>
              <a:t>ةمئاقلا </a:t>
            </a:r>
            <a:r>
              <a:rPr dirty="0" spc="-105"/>
              <a:t>ىلإ</a:t>
            </a:r>
            <a:r>
              <a:rPr dirty="0" spc="-75"/>
              <a:t> </a:t>
            </a:r>
            <a:r>
              <a:rPr dirty="0" spc="-5"/>
              <a:t>ةدوع</a:t>
            </a:r>
          </a:p>
        </p:txBody>
      </p:sp>
      <p:sp>
        <p:nvSpPr>
          <p:cNvPr id="36" name="object 36"/>
          <p:cNvSpPr txBox="1"/>
          <p:nvPr/>
        </p:nvSpPr>
        <p:spPr>
          <a:xfrm>
            <a:off x="5833109" y="6368591"/>
            <a:ext cx="220345" cy="154940"/>
          </a:xfrm>
          <a:prstGeom prst="rect">
            <a:avLst/>
          </a:prstGeom>
        </p:spPr>
        <p:txBody>
          <a:bodyPr wrap="square" lIns="0" tIns="31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 sz="900" spc="-50">
                <a:solidFill>
                  <a:srgbClr val="FFFFFF"/>
                </a:solidFill>
                <a:latin typeface="Arial"/>
                <a:cs typeface="Arial"/>
              </a:rPr>
              <a:t>ي</a:t>
            </a:r>
            <a:r>
              <a:rPr dirty="0" sz="900" spc="-270">
                <a:solidFill>
                  <a:srgbClr val="FFFFFF"/>
                </a:solidFill>
                <a:latin typeface="Arial"/>
                <a:cs typeface="Arial"/>
              </a:rPr>
              <a:t>ل</a:t>
            </a:r>
            <a:r>
              <a:rPr dirty="0" sz="900" spc="25">
                <a:solidFill>
                  <a:srgbClr val="FFFFFF"/>
                </a:solidFill>
                <a:latin typeface="Arial"/>
                <a:cs typeface="Arial"/>
              </a:rPr>
              <a:t>ا</a:t>
            </a:r>
            <a:r>
              <a:rPr dirty="0" sz="900" spc="-430">
                <a:solidFill>
                  <a:srgbClr val="FFFFFF"/>
                </a:solidFill>
                <a:latin typeface="Arial"/>
                <a:cs typeface="Arial"/>
              </a:rPr>
              <a:t>ت</a:t>
            </a:r>
            <a:r>
              <a:rPr dirty="0" sz="900" spc="-270">
                <a:solidFill>
                  <a:srgbClr val="FFFFFF"/>
                </a:solidFill>
                <a:latin typeface="Arial"/>
                <a:cs typeface="Arial"/>
              </a:rPr>
              <a:t>ل</a:t>
            </a:r>
            <a:r>
              <a:rPr dirty="0" sz="900">
                <a:solidFill>
                  <a:srgbClr val="FFFFFF"/>
                </a:solidFill>
                <a:latin typeface="Arial"/>
                <a:cs typeface="Arial"/>
              </a:rPr>
              <a:t>ا</a:t>
            </a:r>
            <a:endParaRPr sz="9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77824" y="2176272"/>
            <a:ext cx="18287" cy="468172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877824" y="6095"/>
            <a:ext cx="18287" cy="150266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1216152" y="1834895"/>
            <a:ext cx="7924800" cy="1828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877824" y="1508760"/>
            <a:ext cx="18287" cy="667512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0" y="1834895"/>
            <a:ext cx="557784" cy="18287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551687" y="1834895"/>
            <a:ext cx="664464" cy="18287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1956816" y="588302"/>
            <a:ext cx="2458085" cy="1010246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2229104" y="722121"/>
            <a:ext cx="1885950" cy="57404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3600" spc="335"/>
              <a:t>Adverbs</a:t>
            </a:r>
            <a:endParaRPr sz="3600"/>
          </a:p>
        </p:txBody>
      </p:sp>
      <p:sp>
        <p:nvSpPr>
          <p:cNvPr id="10" name="object 10"/>
          <p:cNvSpPr/>
          <p:nvPr/>
        </p:nvSpPr>
        <p:spPr>
          <a:xfrm>
            <a:off x="5824728" y="597446"/>
            <a:ext cx="1921510" cy="1010246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5672328" y="597446"/>
            <a:ext cx="751116" cy="1010246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4593335" y="597446"/>
            <a:ext cx="1677797" cy="1010246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4440935" y="597446"/>
            <a:ext cx="751116" cy="1010246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 txBox="1"/>
          <p:nvPr/>
        </p:nvSpPr>
        <p:spPr>
          <a:xfrm>
            <a:off x="4713859" y="722121"/>
            <a:ext cx="2731135" cy="5740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3600" spc="-95" b="1">
                <a:solidFill>
                  <a:srgbClr val="FFFF00"/>
                </a:solidFill>
                <a:latin typeface="Arial"/>
                <a:cs typeface="Arial"/>
              </a:rPr>
              <a:t>]لاوحلأا[</a:t>
            </a:r>
            <a:r>
              <a:rPr dirty="0" sz="3600" spc="-90" b="1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dirty="0" sz="3600" spc="-130" b="1">
                <a:solidFill>
                  <a:srgbClr val="FFFF00"/>
                </a:solidFill>
                <a:latin typeface="Arial"/>
                <a:cs typeface="Arial"/>
              </a:rPr>
              <a:t>فورظلا</a:t>
            </a:r>
            <a:endParaRPr sz="3600">
              <a:latin typeface="Arial"/>
              <a:cs typeface="Arial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6401522" y="3980648"/>
            <a:ext cx="213360" cy="19812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ts val="1540"/>
              </a:lnSpc>
            </a:pPr>
            <a:r>
              <a:rPr dirty="0" sz="1400" spc="75">
                <a:solidFill>
                  <a:srgbClr val="FFFFFF"/>
                </a:solidFill>
                <a:latin typeface="Arial"/>
                <a:cs typeface="Arial"/>
              </a:rPr>
              <a:t>م</a:t>
            </a:r>
            <a:r>
              <a:rPr dirty="0" sz="1400" spc="-120">
                <a:solidFill>
                  <a:srgbClr val="FFFFFF"/>
                </a:solidFill>
                <a:latin typeface="Arial"/>
                <a:cs typeface="Arial"/>
              </a:rPr>
              <a:t>ملا</a:t>
            </a:r>
            <a:endParaRPr sz="1400">
              <a:latin typeface="Arial"/>
              <a:cs typeface="Arial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7208531" y="3951173"/>
            <a:ext cx="1550035" cy="23812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400" spc="-330">
                <a:solidFill>
                  <a:srgbClr val="FFFFFF"/>
                </a:solidFill>
                <a:latin typeface="Arial"/>
                <a:cs typeface="Arial"/>
              </a:rPr>
              <a:t>ـب </a:t>
            </a:r>
            <a:r>
              <a:rPr dirty="0" sz="1400" spc="-335">
                <a:solidFill>
                  <a:srgbClr val="FFFFFF"/>
                </a:solidFill>
                <a:latin typeface="Arial"/>
                <a:cs typeface="Arial"/>
              </a:rPr>
              <a:t>يهتنت </a:t>
            </a:r>
            <a:r>
              <a:rPr dirty="0" sz="1400" spc="-295">
                <a:solidFill>
                  <a:srgbClr val="FFFFFF"/>
                </a:solidFill>
                <a:latin typeface="Arial"/>
                <a:cs typeface="Arial"/>
              </a:rPr>
              <a:t>يتلا </a:t>
            </a:r>
            <a:r>
              <a:rPr dirty="0" sz="1400" spc="-155">
                <a:solidFill>
                  <a:srgbClr val="FFFFFF"/>
                </a:solidFill>
                <a:latin typeface="Arial"/>
                <a:cs typeface="Arial"/>
              </a:rPr>
              <a:t>تاملكلا</a:t>
            </a:r>
            <a:r>
              <a:rPr dirty="0" sz="1400" spc="1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400" spc="-295">
                <a:solidFill>
                  <a:srgbClr val="FFFFFF"/>
                </a:solidFill>
                <a:latin typeface="Arial"/>
                <a:cs typeface="Arial"/>
              </a:rPr>
              <a:t>ضعب</a:t>
            </a:r>
            <a:endParaRPr sz="1400">
              <a:latin typeface="Arial"/>
              <a:cs typeface="Arial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2127630" y="3951173"/>
            <a:ext cx="275590" cy="23812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400" spc="-10">
                <a:solidFill>
                  <a:srgbClr val="FFFFFF"/>
                </a:solidFill>
                <a:latin typeface="Arial"/>
                <a:cs typeface="Arial"/>
              </a:rPr>
              <a:t>:</a:t>
            </a:r>
            <a:r>
              <a:rPr dirty="0" sz="1400" spc="-20">
                <a:solidFill>
                  <a:srgbClr val="FFFFFF"/>
                </a:solidFill>
                <a:latin typeface="Arial"/>
                <a:cs typeface="Arial"/>
              </a:rPr>
              <a:t>ل</a:t>
            </a:r>
            <a:r>
              <a:rPr dirty="0" sz="1400" spc="-665">
                <a:solidFill>
                  <a:srgbClr val="FFFFFF"/>
                </a:solidFill>
                <a:latin typeface="Arial"/>
                <a:cs typeface="Arial"/>
              </a:rPr>
              <a:t>ث</a:t>
            </a:r>
            <a:r>
              <a:rPr dirty="0" sz="1400" spc="75">
                <a:solidFill>
                  <a:srgbClr val="FFFFFF"/>
                </a:solidFill>
                <a:latin typeface="Arial"/>
                <a:cs typeface="Arial"/>
              </a:rPr>
              <a:t>م</a:t>
            </a:r>
            <a:endParaRPr sz="1400">
              <a:latin typeface="Arial"/>
              <a:cs typeface="Arial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1222044" y="5191099"/>
            <a:ext cx="3625215" cy="538480"/>
          </a:xfrm>
          <a:prstGeom prst="rect">
            <a:avLst/>
          </a:prstGeom>
        </p:spPr>
        <p:txBody>
          <a:bodyPr wrap="square" lIns="0" tIns="55880" rIns="0" bIns="0" rtlCol="0" vert="horz">
            <a:spAutoFit/>
          </a:bodyPr>
          <a:lstStyle/>
          <a:p>
            <a:pPr marL="546100" indent="-534035">
              <a:lnSpc>
                <a:spcPct val="100000"/>
              </a:lnSpc>
              <a:spcBef>
                <a:spcPts val="440"/>
              </a:spcBef>
              <a:buClr>
                <a:srgbClr val="FFFFCC"/>
              </a:buClr>
              <a:buSzPct val="67857"/>
              <a:buChar char="•"/>
              <a:tabLst>
                <a:tab pos="546100" algn="l"/>
                <a:tab pos="546735" algn="l"/>
              </a:tabLst>
            </a:pPr>
            <a:r>
              <a:rPr dirty="0" sz="1400" spc="20">
                <a:solidFill>
                  <a:srgbClr val="FFFFFF"/>
                </a:solidFill>
                <a:latin typeface="Calibri"/>
                <a:cs typeface="Calibri"/>
              </a:rPr>
              <a:t>A </a:t>
            </a:r>
            <a:r>
              <a:rPr dirty="0" sz="1400" spc="20">
                <a:solidFill>
                  <a:srgbClr val="CC3300"/>
                </a:solidFill>
                <a:latin typeface="Calibri"/>
                <a:cs typeface="Calibri"/>
              </a:rPr>
              <a:t>daily </a:t>
            </a:r>
            <a:r>
              <a:rPr dirty="0" sz="1400" spc="35">
                <a:solidFill>
                  <a:srgbClr val="FFFFFF"/>
                </a:solidFill>
                <a:latin typeface="Calibri"/>
                <a:cs typeface="Calibri"/>
              </a:rPr>
              <a:t>newspaper </a:t>
            </a:r>
            <a:r>
              <a:rPr dirty="0" sz="1400" spc="30">
                <a:solidFill>
                  <a:srgbClr val="FFFFFF"/>
                </a:solidFill>
                <a:latin typeface="Calibri"/>
                <a:cs typeface="Calibri"/>
              </a:rPr>
              <a:t>is </a:t>
            </a:r>
            <a:r>
              <a:rPr dirty="0" sz="1400" spc="25">
                <a:solidFill>
                  <a:srgbClr val="FFFFFF"/>
                </a:solidFill>
                <a:latin typeface="Calibri"/>
                <a:cs typeface="Calibri"/>
              </a:rPr>
              <a:t>published</a:t>
            </a:r>
            <a:r>
              <a:rPr dirty="0" sz="1400" spc="-3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400" spc="10">
                <a:solidFill>
                  <a:srgbClr val="CC3300"/>
                </a:solidFill>
                <a:latin typeface="Calibri"/>
                <a:cs typeface="Calibri"/>
              </a:rPr>
              <a:t>daily</a:t>
            </a:r>
            <a:r>
              <a:rPr dirty="0" sz="1400" spc="10">
                <a:solidFill>
                  <a:srgbClr val="FFFFFF"/>
                </a:solidFill>
                <a:latin typeface="Calibri"/>
                <a:cs typeface="Calibri"/>
              </a:rPr>
              <a:t>.</a:t>
            </a:r>
            <a:endParaRPr sz="1400">
              <a:latin typeface="Calibri"/>
              <a:cs typeface="Calibri"/>
            </a:endParaRPr>
          </a:p>
          <a:p>
            <a:pPr marL="546100" indent="-534035">
              <a:lnSpc>
                <a:spcPct val="100000"/>
              </a:lnSpc>
              <a:spcBef>
                <a:spcPts val="335"/>
              </a:spcBef>
              <a:buClr>
                <a:srgbClr val="FFFFCC"/>
              </a:buClr>
              <a:buSzPct val="67857"/>
              <a:buChar char="•"/>
              <a:tabLst>
                <a:tab pos="546100" algn="l"/>
                <a:tab pos="546735" algn="l"/>
              </a:tabLst>
            </a:pPr>
            <a:r>
              <a:rPr dirty="0" sz="1400" spc="-10">
                <a:solidFill>
                  <a:srgbClr val="FFFFFF"/>
                </a:solidFill>
                <a:latin typeface="Calibri"/>
                <a:cs typeface="Calibri"/>
              </a:rPr>
              <a:t>We </a:t>
            </a:r>
            <a:r>
              <a:rPr dirty="0" sz="1400" spc="45">
                <a:solidFill>
                  <a:srgbClr val="FFFFFF"/>
                </a:solidFill>
                <a:latin typeface="Calibri"/>
                <a:cs typeface="Calibri"/>
              </a:rPr>
              <a:t>get </a:t>
            </a:r>
            <a:r>
              <a:rPr dirty="0" sz="1400" spc="30">
                <a:solidFill>
                  <a:srgbClr val="FFFFFF"/>
                </a:solidFill>
                <a:latin typeface="Calibri"/>
                <a:cs typeface="Calibri"/>
              </a:rPr>
              <a:t>up </a:t>
            </a:r>
            <a:r>
              <a:rPr dirty="0" sz="1400" spc="25">
                <a:solidFill>
                  <a:srgbClr val="CC3300"/>
                </a:solidFill>
                <a:latin typeface="Calibri"/>
                <a:cs typeface="Calibri"/>
              </a:rPr>
              <a:t>early </a:t>
            </a:r>
            <a:r>
              <a:rPr dirty="0" sz="1400">
                <a:solidFill>
                  <a:srgbClr val="FFFFFF"/>
                </a:solidFill>
                <a:latin typeface="Calibri"/>
                <a:cs typeface="Calibri"/>
              </a:rPr>
              <a:t>to </a:t>
            </a:r>
            <a:r>
              <a:rPr dirty="0" sz="1400" spc="35">
                <a:solidFill>
                  <a:srgbClr val="FFFFFF"/>
                </a:solidFill>
                <a:latin typeface="Calibri"/>
                <a:cs typeface="Calibri"/>
              </a:rPr>
              <a:t>catch </a:t>
            </a:r>
            <a:r>
              <a:rPr dirty="0" sz="1400" spc="40">
                <a:solidFill>
                  <a:srgbClr val="FFFFFF"/>
                </a:solidFill>
                <a:latin typeface="Calibri"/>
                <a:cs typeface="Calibri"/>
              </a:rPr>
              <a:t>an </a:t>
            </a:r>
            <a:r>
              <a:rPr dirty="0" sz="1400" spc="25">
                <a:solidFill>
                  <a:srgbClr val="CC3300"/>
                </a:solidFill>
                <a:latin typeface="Calibri"/>
                <a:cs typeface="Calibri"/>
              </a:rPr>
              <a:t>early</a:t>
            </a:r>
            <a:r>
              <a:rPr dirty="0" sz="1400" spc="285">
                <a:solidFill>
                  <a:srgbClr val="CC3300"/>
                </a:solidFill>
                <a:latin typeface="Calibri"/>
                <a:cs typeface="Calibri"/>
              </a:rPr>
              <a:t> </a:t>
            </a:r>
            <a:r>
              <a:rPr dirty="0" sz="1400" spc="15">
                <a:solidFill>
                  <a:srgbClr val="FFFFFF"/>
                </a:solidFill>
                <a:latin typeface="Calibri"/>
                <a:cs typeface="Calibri"/>
              </a:rPr>
              <a:t>train.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4340352" y="6321552"/>
            <a:ext cx="1296797" cy="382371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0" name="object 20"/>
          <p:cNvSpPr/>
          <p:nvPr/>
        </p:nvSpPr>
        <p:spPr>
          <a:xfrm>
            <a:off x="4462271" y="6406896"/>
            <a:ext cx="1043749" cy="248297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1" name="object 21"/>
          <p:cNvSpPr/>
          <p:nvPr/>
        </p:nvSpPr>
        <p:spPr>
          <a:xfrm>
            <a:off x="4267200" y="6248400"/>
            <a:ext cx="1295400" cy="381000"/>
          </a:xfrm>
          <a:custGeom>
            <a:avLst/>
            <a:gdLst/>
            <a:ahLst/>
            <a:cxnLst/>
            <a:rect l="l" t="t" r="r" b="b"/>
            <a:pathLst>
              <a:path w="1295400" h="381000">
                <a:moveTo>
                  <a:pt x="1295400" y="0"/>
                </a:moveTo>
                <a:lnTo>
                  <a:pt x="0" y="0"/>
                </a:lnTo>
                <a:lnTo>
                  <a:pt x="0" y="381000"/>
                </a:lnTo>
                <a:lnTo>
                  <a:pt x="1295400" y="381000"/>
                </a:lnTo>
                <a:lnTo>
                  <a:pt x="1295400" y="333375"/>
                </a:lnTo>
                <a:lnTo>
                  <a:pt x="540512" y="333375"/>
                </a:lnTo>
                <a:lnTo>
                  <a:pt x="540512" y="190500"/>
                </a:lnTo>
                <a:lnTo>
                  <a:pt x="504825" y="190500"/>
                </a:lnTo>
                <a:lnTo>
                  <a:pt x="647700" y="47625"/>
                </a:lnTo>
                <a:lnTo>
                  <a:pt x="1295400" y="47625"/>
                </a:lnTo>
                <a:lnTo>
                  <a:pt x="1295400" y="0"/>
                </a:lnTo>
                <a:close/>
              </a:path>
              <a:path w="1295400" h="381000">
                <a:moveTo>
                  <a:pt x="1295400" y="65481"/>
                </a:moveTo>
                <a:lnTo>
                  <a:pt x="736980" y="65481"/>
                </a:lnTo>
                <a:lnTo>
                  <a:pt x="736980" y="136918"/>
                </a:lnTo>
                <a:lnTo>
                  <a:pt x="790575" y="190500"/>
                </a:lnTo>
                <a:lnTo>
                  <a:pt x="754888" y="190500"/>
                </a:lnTo>
                <a:lnTo>
                  <a:pt x="754888" y="333375"/>
                </a:lnTo>
                <a:lnTo>
                  <a:pt x="1295400" y="333375"/>
                </a:lnTo>
                <a:lnTo>
                  <a:pt x="1295400" y="65481"/>
                </a:lnTo>
                <a:close/>
              </a:path>
              <a:path w="1295400" h="381000">
                <a:moveTo>
                  <a:pt x="1295400" y="47625"/>
                </a:moveTo>
                <a:lnTo>
                  <a:pt x="647700" y="47625"/>
                </a:lnTo>
                <a:lnTo>
                  <a:pt x="701294" y="101206"/>
                </a:lnTo>
                <a:lnTo>
                  <a:pt x="701294" y="65481"/>
                </a:lnTo>
                <a:lnTo>
                  <a:pt x="1295400" y="65481"/>
                </a:lnTo>
                <a:lnTo>
                  <a:pt x="12954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2" name="object 22"/>
          <p:cNvSpPr/>
          <p:nvPr/>
        </p:nvSpPr>
        <p:spPr>
          <a:xfrm>
            <a:off x="4807711" y="6313881"/>
            <a:ext cx="214629" cy="267970"/>
          </a:xfrm>
          <a:custGeom>
            <a:avLst/>
            <a:gdLst/>
            <a:ahLst/>
            <a:cxnLst/>
            <a:rect l="l" t="t" r="r" b="b"/>
            <a:pathLst>
              <a:path w="214629" h="267970">
                <a:moveTo>
                  <a:pt x="196468" y="0"/>
                </a:moveTo>
                <a:lnTo>
                  <a:pt x="160782" y="0"/>
                </a:lnTo>
                <a:lnTo>
                  <a:pt x="160782" y="35725"/>
                </a:lnTo>
                <a:lnTo>
                  <a:pt x="196468" y="71437"/>
                </a:lnTo>
                <a:lnTo>
                  <a:pt x="196468" y="0"/>
                </a:lnTo>
                <a:close/>
              </a:path>
              <a:path w="214629" h="267970">
                <a:moveTo>
                  <a:pt x="214375" y="125018"/>
                </a:moveTo>
                <a:lnTo>
                  <a:pt x="0" y="125018"/>
                </a:lnTo>
                <a:lnTo>
                  <a:pt x="0" y="267893"/>
                </a:lnTo>
                <a:lnTo>
                  <a:pt x="89280" y="267893"/>
                </a:lnTo>
                <a:lnTo>
                  <a:pt x="89280" y="196456"/>
                </a:lnTo>
                <a:lnTo>
                  <a:pt x="214375" y="196456"/>
                </a:lnTo>
                <a:lnTo>
                  <a:pt x="214375" y="125018"/>
                </a:lnTo>
                <a:close/>
              </a:path>
              <a:path w="214629" h="267970">
                <a:moveTo>
                  <a:pt x="214375" y="196456"/>
                </a:moveTo>
                <a:lnTo>
                  <a:pt x="125095" y="196456"/>
                </a:lnTo>
                <a:lnTo>
                  <a:pt x="125095" y="267893"/>
                </a:lnTo>
                <a:lnTo>
                  <a:pt x="214375" y="267893"/>
                </a:lnTo>
                <a:lnTo>
                  <a:pt x="214375" y="196456"/>
                </a:lnTo>
                <a:close/>
              </a:path>
            </a:pathLst>
          </a:custGeom>
          <a:solidFill>
            <a:srgbClr val="00007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3" name="object 23"/>
          <p:cNvSpPr/>
          <p:nvPr/>
        </p:nvSpPr>
        <p:spPr>
          <a:xfrm>
            <a:off x="47720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142875" y="0"/>
                </a:moveTo>
                <a:lnTo>
                  <a:pt x="0" y="142875"/>
                </a:lnTo>
                <a:lnTo>
                  <a:pt x="285750" y="142875"/>
                </a:lnTo>
                <a:lnTo>
                  <a:pt x="142875" y="0"/>
                </a:lnTo>
                <a:close/>
              </a:path>
              <a:path w="285750" h="285750">
                <a:moveTo>
                  <a:pt x="160782" y="214312"/>
                </a:moveTo>
                <a:lnTo>
                  <a:pt x="124967" y="214312"/>
                </a:lnTo>
                <a:lnTo>
                  <a:pt x="124967" y="285750"/>
                </a:lnTo>
                <a:lnTo>
                  <a:pt x="160782" y="285750"/>
                </a:lnTo>
                <a:lnTo>
                  <a:pt x="160782" y="214312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4" name="object 24"/>
          <p:cNvSpPr/>
          <p:nvPr/>
        </p:nvSpPr>
        <p:spPr>
          <a:xfrm>
            <a:off x="5788152" y="6321552"/>
            <a:ext cx="458571" cy="382371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5" name="object 25"/>
          <p:cNvSpPr/>
          <p:nvPr/>
        </p:nvSpPr>
        <p:spPr>
          <a:xfrm>
            <a:off x="5846064" y="6406896"/>
            <a:ext cx="336638" cy="248297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6" name="object 26"/>
          <p:cNvSpPr/>
          <p:nvPr/>
        </p:nvSpPr>
        <p:spPr>
          <a:xfrm>
            <a:off x="5715000" y="6248400"/>
            <a:ext cx="457200" cy="381000"/>
          </a:xfrm>
          <a:custGeom>
            <a:avLst/>
            <a:gdLst/>
            <a:ahLst/>
            <a:cxnLst/>
            <a:rect l="l" t="t" r="r" b="b"/>
            <a:pathLst>
              <a:path w="457200" h="381000">
                <a:moveTo>
                  <a:pt x="457200" y="0"/>
                </a:moveTo>
                <a:lnTo>
                  <a:pt x="0" y="0"/>
                </a:lnTo>
                <a:lnTo>
                  <a:pt x="0" y="381000"/>
                </a:lnTo>
                <a:lnTo>
                  <a:pt x="457200" y="381000"/>
                </a:lnTo>
                <a:lnTo>
                  <a:pt x="457200" y="333375"/>
                </a:lnTo>
                <a:lnTo>
                  <a:pt x="85725" y="333375"/>
                </a:lnTo>
                <a:lnTo>
                  <a:pt x="85725" y="47625"/>
                </a:lnTo>
                <a:lnTo>
                  <a:pt x="457200" y="47625"/>
                </a:lnTo>
                <a:lnTo>
                  <a:pt x="457200" y="0"/>
                </a:lnTo>
                <a:close/>
              </a:path>
              <a:path w="457200" h="381000">
                <a:moveTo>
                  <a:pt x="457200" y="47625"/>
                </a:moveTo>
                <a:lnTo>
                  <a:pt x="85725" y="47625"/>
                </a:lnTo>
                <a:lnTo>
                  <a:pt x="371475" y="190500"/>
                </a:lnTo>
                <a:lnTo>
                  <a:pt x="85725" y="333375"/>
                </a:lnTo>
                <a:lnTo>
                  <a:pt x="457200" y="333375"/>
                </a:lnTo>
                <a:lnTo>
                  <a:pt x="4572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7" name="object 27"/>
          <p:cNvSpPr/>
          <p:nvPr/>
        </p:nvSpPr>
        <p:spPr>
          <a:xfrm>
            <a:off x="58007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0" y="0"/>
                </a:moveTo>
                <a:lnTo>
                  <a:pt x="0" y="285750"/>
                </a:lnTo>
                <a:lnTo>
                  <a:pt x="285750" y="142875"/>
                </a:lnTo>
                <a:lnTo>
                  <a:pt x="0" y="0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8" name="object 28"/>
          <p:cNvSpPr/>
          <p:nvPr/>
        </p:nvSpPr>
        <p:spPr>
          <a:xfrm>
            <a:off x="3730752" y="6321552"/>
            <a:ext cx="458571" cy="382371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9" name="object 29"/>
          <p:cNvSpPr/>
          <p:nvPr/>
        </p:nvSpPr>
        <p:spPr>
          <a:xfrm>
            <a:off x="3770376" y="6406896"/>
            <a:ext cx="373227" cy="248297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0" name="object 30"/>
          <p:cNvSpPr/>
          <p:nvPr/>
        </p:nvSpPr>
        <p:spPr>
          <a:xfrm>
            <a:off x="3657600" y="6248400"/>
            <a:ext cx="457200" cy="381000"/>
          </a:xfrm>
          <a:custGeom>
            <a:avLst/>
            <a:gdLst/>
            <a:ahLst/>
            <a:cxnLst/>
            <a:rect l="l" t="t" r="r" b="b"/>
            <a:pathLst>
              <a:path w="457200" h="381000">
                <a:moveTo>
                  <a:pt x="457200" y="0"/>
                </a:moveTo>
                <a:lnTo>
                  <a:pt x="0" y="0"/>
                </a:lnTo>
                <a:lnTo>
                  <a:pt x="0" y="381000"/>
                </a:lnTo>
                <a:lnTo>
                  <a:pt x="457200" y="381000"/>
                </a:lnTo>
                <a:lnTo>
                  <a:pt x="457200" y="333375"/>
                </a:lnTo>
                <a:lnTo>
                  <a:pt x="371475" y="333375"/>
                </a:lnTo>
                <a:lnTo>
                  <a:pt x="85725" y="190500"/>
                </a:lnTo>
                <a:lnTo>
                  <a:pt x="371475" y="47625"/>
                </a:lnTo>
                <a:lnTo>
                  <a:pt x="457200" y="47625"/>
                </a:lnTo>
                <a:lnTo>
                  <a:pt x="457200" y="0"/>
                </a:lnTo>
                <a:close/>
              </a:path>
              <a:path w="457200" h="381000">
                <a:moveTo>
                  <a:pt x="457200" y="47625"/>
                </a:moveTo>
                <a:lnTo>
                  <a:pt x="371475" y="47625"/>
                </a:lnTo>
                <a:lnTo>
                  <a:pt x="371475" y="333375"/>
                </a:lnTo>
                <a:lnTo>
                  <a:pt x="457200" y="333375"/>
                </a:lnTo>
                <a:lnTo>
                  <a:pt x="4572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1" name="object 31"/>
          <p:cNvSpPr/>
          <p:nvPr/>
        </p:nvSpPr>
        <p:spPr>
          <a:xfrm>
            <a:off x="37433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285750" y="0"/>
                </a:moveTo>
                <a:lnTo>
                  <a:pt x="0" y="142875"/>
                </a:lnTo>
                <a:lnTo>
                  <a:pt x="285750" y="285750"/>
                </a:lnTo>
                <a:lnTo>
                  <a:pt x="285750" y="0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2" name="object 32"/>
          <p:cNvSpPr/>
          <p:nvPr/>
        </p:nvSpPr>
        <p:spPr>
          <a:xfrm>
            <a:off x="3200400" y="3706367"/>
            <a:ext cx="195580" cy="243840"/>
          </a:xfrm>
          <a:custGeom>
            <a:avLst/>
            <a:gdLst/>
            <a:ahLst/>
            <a:cxnLst/>
            <a:rect l="l" t="t" r="r" b="b"/>
            <a:pathLst>
              <a:path w="195579" h="243839">
                <a:moveTo>
                  <a:pt x="0" y="243839"/>
                </a:moveTo>
                <a:lnTo>
                  <a:pt x="195072" y="243839"/>
                </a:lnTo>
                <a:lnTo>
                  <a:pt x="195072" y="0"/>
                </a:lnTo>
                <a:lnTo>
                  <a:pt x="0" y="0"/>
                </a:lnTo>
                <a:lnTo>
                  <a:pt x="0" y="243839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3" name="object 33"/>
          <p:cNvSpPr txBox="1"/>
          <p:nvPr/>
        </p:nvSpPr>
        <p:spPr>
          <a:xfrm>
            <a:off x="1183944" y="2116957"/>
            <a:ext cx="7591425" cy="1824989"/>
          </a:xfrm>
          <a:prstGeom prst="rect">
            <a:avLst/>
          </a:prstGeom>
        </p:spPr>
        <p:txBody>
          <a:bodyPr wrap="square" lIns="0" tIns="61594" rIns="0" bIns="0" rtlCol="0" vert="horz">
            <a:spAutoFit/>
          </a:bodyPr>
          <a:lstStyle/>
          <a:p>
            <a:pPr marL="50800">
              <a:lnSpc>
                <a:spcPct val="100000"/>
              </a:lnSpc>
              <a:spcBef>
                <a:spcPts val="484"/>
              </a:spcBef>
            </a:pPr>
            <a:r>
              <a:rPr dirty="0" sz="1600" spc="75">
                <a:solidFill>
                  <a:srgbClr val="FFFFFF"/>
                </a:solidFill>
                <a:latin typeface="Calibri"/>
                <a:cs typeface="Calibri"/>
              </a:rPr>
              <a:t>3. </a:t>
            </a:r>
            <a:r>
              <a:rPr dirty="0" sz="1400" spc="125" b="1">
                <a:solidFill>
                  <a:srgbClr val="FFFF00"/>
                </a:solidFill>
                <a:latin typeface="Calibri"/>
                <a:cs typeface="Calibri"/>
              </a:rPr>
              <a:t>Adverbs </a:t>
            </a:r>
            <a:r>
              <a:rPr dirty="0" sz="1400" spc="95" b="1">
                <a:solidFill>
                  <a:srgbClr val="FFFF00"/>
                </a:solidFill>
                <a:latin typeface="Calibri"/>
                <a:cs typeface="Calibri"/>
              </a:rPr>
              <a:t>of </a:t>
            </a:r>
            <a:r>
              <a:rPr dirty="0" sz="1400" spc="120" b="1">
                <a:solidFill>
                  <a:srgbClr val="FFFF00"/>
                </a:solidFill>
                <a:latin typeface="Calibri"/>
                <a:cs typeface="Calibri"/>
              </a:rPr>
              <a:t>place: </a:t>
            </a:r>
            <a:r>
              <a:rPr dirty="0" sz="1400" spc="50">
                <a:solidFill>
                  <a:srgbClr val="FFFFFF"/>
                </a:solidFill>
                <a:latin typeface="Calibri"/>
                <a:cs typeface="Calibri"/>
              </a:rPr>
              <a:t>express </a:t>
            </a:r>
            <a:r>
              <a:rPr dirty="0" sz="1400" spc="30">
                <a:solidFill>
                  <a:srgbClr val="FFFFFF"/>
                </a:solidFill>
                <a:latin typeface="Calibri"/>
                <a:cs typeface="Calibri"/>
              </a:rPr>
              <a:t>when </a:t>
            </a:r>
            <a:r>
              <a:rPr dirty="0" sz="1400" spc="40">
                <a:solidFill>
                  <a:srgbClr val="FFFFFF"/>
                </a:solidFill>
                <a:latin typeface="Calibri"/>
                <a:cs typeface="Calibri"/>
              </a:rPr>
              <a:t>an </a:t>
            </a:r>
            <a:r>
              <a:rPr dirty="0" sz="1400" spc="20">
                <a:solidFill>
                  <a:srgbClr val="FFFFFF"/>
                </a:solidFill>
                <a:latin typeface="Calibri"/>
                <a:cs typeface="Calibri"/>
              </a:rPr>
              <a:t>action </a:t>
            </a:r>
            <a:r>
              <a:rPr dirty="0" sz="1400" spc="30">
                <a:solidFill>
                  <a:srgbClr val="FFFFFF"/>
                </a:solidFill>
                <a:latin typeface="Calibri"/>
                <a:cs typeface="Calibri"/>
              </a:rPr>
              <a:t>is</a:t>
            </a:r>
            <a:r>
              <a:rPr dirty="0" sz="1400" spc="25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400" spc="35">
                <a:solidFill>
                  <a:srgbClr val="FFFFFF"/>
                </a:solidFill>
                <a:latin typeface="Calibri"/>
                <a:cs typeface="Calibri"/>
              </a:rPr>
              <a:t>done.</a:t>
            </a:r>
            <a:endParaRPr sz="1400">
              <a:latin typeface="Calibri"/>
              <a:cs typeface="Calibri"/>
            </a:endParaRPr>
          </a:p>
          <a:p>
            <a:pPr marL="4093845">
              <a:lnSpc>
                <a:spcPct val="100000"/>
              </a:lnSpc>
              <a:spcBef>
                <a:spcPts val="320"/>
              </a:spcBef>
            </a:pPr>
            <a:r>
              <a:rPr dirty="0" sz="1400" spc="-85">
                <a:solidFill>
                  <a:srgbClr val="FFFFFF"/>
                </a:solidFill>
                <a:latin typeface="Arial"/>
                <a:cs typeface="Arial"/>
              </a:rPr>
              <a:t>.ثدحلا </a:t>
            </a:r>
            <a:r>
              <a:rPr dirty="0" sz="1400" spc="-114">
                <a:solidFill>
                  <a:srgbClr val="FFFFFF"/>
                </a:solidFill>
                <a:latin typeface="Arial"/>
                <a:cs typeface="Arial"/>
              </a:rPr>
              <a:t>عوقو </a:t>
            </a:r>
            <a:r>
              <a:rPr dirty="0" sz="1400" spc="-55">
                <a:solidFill>
                  <a:srgbClr val="FFFFFF"/>
                </a:solidFill>
                <a:latin typeface="Arial"/>
                <a:cs typeface="Arial"/>
              </a:rPr>
              <a:t>ناكم </a:t>
            </a:r>
            <a:r>
              <a:rPr dirty="0" sz="1400" spc="-15">
                <a:solidFill>
                  <a:srgbClr val="FFFFFF"/>
                </a:solidFill>
                <a:latin typeface="Arial"/>
                <a:cs typeface="Arial"/>
              </a:rPr>
              <a:t>نع </a:t>
            </a:r>
            <a:r>
              <a:rPr dirty="0" sz="1400" spc="-390">
                <a:solidFill>
                  <a:srgbClr val="FFFFFF"/>
                </a:solidFill>
                <a:latin typeface="Arial"/>
                <a:cs typeface="Arial"/>
              </a:rPr>
              <a:t>ربعت</a:t>
            </a:r>
            <a:r>
              <a:rPr dirty="0" sz="1400" spc="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400" spc="-295">
                <a:solidFill>
                  <a:srgbClr val="FFFFFF"/>
                </a:solidFill>
                <a:latin typeface="Arial"/>
                <a:cs typeface="Arial"/>
              </a:rPr>
              <a:t>يتلا </a:t>
            </a:r>
            <a:r>
              <a:rPr dirty="0" sz="1400" spc="-65">
                <a:solidFill>
                  <a:srgbClr val="FFFFFF"/>
                </a:solidFill>
                <a:latin typeface="Arial"/>
                <a:cs typeface="Arial"/>
              </a:rPr>
              <a:t>فورظلا: </a:t>
            </a:r>
            <a:r>
              <a:rPr dirty="0" sz="1400" spc="80" b="1">
                <a:solidFill>
                  <a:srgbClr val="FFFF00"/>
                </a:solidFill>
                <a:latin typeface="Calibri"/>
                <a:cs typeface="Calibri"/>
              </a:rPr>
              <a:t>ناكملا</a:t>
            </a:r>
            <a:r>
              <a:rPr dirty="0" sz="1400" spc="155" b="1">
                <a:solidFill>
                  <a:srgbClr val="FFFF00"/>
                </a:solidFill>
                <a:latin typeface="Calibri"/>
                <a:cs typeface="Calibri"/>
              </a:rPr>
              <a:t> </a:t>
            </a:r>
            <a:r>
              <a:rPr dirty="0" sz="1400" spc="-5" b="1">
                <a:solidFill>
                  <a:srgbClr val="FFFF00"/>
                </a:solidFill>
                <a:latin typeface="Arial"/>
                <a:cs typeface="Arial"/>
              </a:rPr>
              <a:t>فورظ</a:t>
            </a:r>
            <a:endParaRPr sz="1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2050">
              <a:latin typeface="Times New Roman"/>
              <a:cs typeface="Times New Roman"/>
            </a:endParaRPr>
          </a:p>
          <a:p>
            <a:pPr marL="584200" indent="-534035">
              <a:lnSpc>
                <a:spcPct val="100000"/>
              </a:lnSpc>
              <a:buClr>
                <a:srgbClr val="FFFFCC"/>
              </a:buClr>
              <a:buSzPct val="67857"/>
              <a:buChar char="•"/>
              <a:tabLst>
                <a:tab pos="584200" algn="l"/>
                <a:tab pos="584835" algn="l"/>
              </a:tabLst>
            </a:pPr>
            <a:r>
              <a:rPr dirty="0" sz="1400" spc="165">
                <a:solidFill>
                  <a:srgbClr val="FFFFFF"/>
                </a:solidFill>
                <a:latin typeface="Calibri"/>
                <a:cs typeface="Calibri"/>
              </a:rPr>
              <a:t>I </a:t>
            </a:r>
            <a:r>
              <a:rPr dirty="0" sz="1400" spc="20">
                <a:solidFill>
                  <a:srgbClr val="FFFFFF"/>
                </a:solidFill>
                <a:latin typeface="Calibri"/>
                <a:cs typeface="Calibri"/>
              </a:rPr>
              <a:t>shall </a:t>
            </a:r>
            <a:r>
              <a:rPr dirty="0" sz="1400" spc="30">
                <a:solidFill>
                  <a:srgbClr val="FFFFFF"/>
                </a:solidFill>
                <a:latin typeface="Calibri"/>
                <a:cs typeface="Calibri"/>
              </a:rPr>
              <a:t>stand</a:t>
            </a:r>
            <a:r>
              <a:rPr dirty="0" sz="1400" spc="-5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400" spc="35">
                <a:solidFill>
                  <a:srgbClr val="CC3300"/>
                </a:solidFill>
                <a:latin typeface="Calibri"/>
                <a:cs typeface="Calibri"/>
              </a:rPr>
              <a:t>here</a:t>
            </a:r>
            <a:r>
              <a:rPr dirty="0" sz="1400" spc="35">
                <a:solidFill>
                  <a:srgbClr val="FFFFFF"/>
                </a:solidFill>
                <a:latin typeface="Calibri"/>
                <a:cs typeface="Calibri"/>
              </a:rPr>
              <a:t>.</a:t>
            </a:r>
            <a:endParaRPr sz="1400">
              <a:latin typeface="Calibri"/>
              <a:cs typeface="Calibri"/>
            </a:endParaRPr>
          </a:p>
          <a:p>
            <a:pPr marL="584200" indent="-534035">
              <a:lnSpc>
                <a:spcPct val="100000"/>
              </a:lnSpc>
              <a:spcBef>
                <a:spcPts val="335"/>
              </a:spcBef>
              <a:buClr>
                <a:srgbClr val="FFFFCC"/>
              </a:buClr>
              <a:buSzPct val="67857"/>
              <a:buChar char="•"/>
              <a:tabLst>
                <a:tab pos="584200" algn="l"/>
                <a:tab pos="584835" algn="l"/>
              </a:tabLst>
            </a:pPr>
            <a:r>
              <a:rPr dirty="0" sz="1400" spc="45">
                <a:solidFill>
                  <a:srgbClr val="FFFFFF"/>
                </a:solidFill>
                <a:latin typeface="Calibri"/>
                <a:cs typeface="Calibri"/>
              </a:rPr>
              <a:t>I’ve </a:t>
            </a:r>
            <a:r>
              <a:rPr dirty="0" sz="1400" spc="20">
                <a:solidFill>
                  <a:srgbClr val="FFFFFF"/>
                </a:solidFill>
                <a:latin typeface="Calibri"/>
                <a:cs typeface="Calibri"/>
              </a:rPr>
              <a:t>looked </a:t>
            </a:r>
            <a:r>
              <a:rPr dirty="0" sz="1400" spc="35">
                <a:solidFill>
                  <a:srgbClr val="CC3300"/>
                </a:solidFill>
                <a:latin typeface="Calibri"/>
                <a:cs typeface="Calibri"/>
              </a:rPr>
              <a:t>everywhere </a:t>
            </a:r>
            <a:r>
              <a:rPr dirty="0" sz="1400" spc="5">
                <a:solidFill>
                  <a:srgbClr val="FFFFFF"/>
                </a:solidFill>
                <a:latin typeface="Calibri"/>
                <a:cs typeface="Calibri"/>
              </a:rPr>
              <a:t>for </a:t>
            </a:r>
            <a:r>
              <a:rPr dirty="0" sz="1400" spc="45">
                <a:solidFill>
                  <a:srgbClr val="FFFFFF"/>
                </a:solidFill>
                <a:latin typeface="Calibri"/>
                <a:cs typeface="Calibri"/>
              </a:rPr>
              <a:t>my </a:t>
            </a:r>
            <a:r>
              <a:rPr dirty="0" sz="1400" spc="15">
                <a:solidFill>
                  <a:srgbClr val="FFFFFF"/>
                </a:solidFill>
                <a:latin typeface="Calibri"/>
                <a:cs typeface="Calibri"/>
              </a:rPr>
              <a:t>lost</a:t>
            </a:r>
            <a:r>
              <a:rPr dirty="0" sz="1400" spc="-1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400" spc="40">
                <a:solidFill>
                  <a:srgbClr val="FFFFFF"/>
                </a:solidFill>
                <a:latin typeface="Calibri"/>
                <a:cs typeface="Calibri"/>
              </a:rPr>
              <a:t>pen.</a:t>
            </a:r>
            <a:endParaRPr sz="14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1600">
              <a:latin typeface="Times New Roman"/>
              <a:cs typeface="Times New Roman"/>
            </a:endParaRPr>
          </a:p>
          <a:p>
            <a:pPr marL="50800">
              <a:lnSpc>
                <a:spcPct val="100000"/>
              </a:lnSpc>
              <a:tabLst>
                <a:tab pos="2310765" algn="l"/>
              </a:tabLst>
            </a:pPr>
            <a:r>
              <a:rPr dirty="0" sz="1400" spc="60">
                <a:solidFill>
                  <a:srgbClr val="FFFFFF"/>
                </a:solidFill>
                <a:latin typeface="Calibri"/>
                <a:cs typeface="Calibri"/>
              </a:rPr>
              <a:t>Some </a:t>
            </a:r>
            <a:r>
              <a:rPr dirty="0" sz="1400" spc="30">
                <a:solidFill>
                  <a:srgbClr val="FFFFFF"/>
                </a:solidFill>
                <a:latin typeface="Calibri"/>
                <a:cs typeface="Calibri"/>
              </a:rPr>
              <a:t>words </a:t>
            </a:r>
            <a:r>
              <a:rPr dirty="0" sz="1400" spc="10">
                <a:solidFill>
                  <a:srgbClr val="FFFFFF"/>
                </a:solidFill>
                <a:latin typeface="Calibri"/>
                <a:cs typeface="Calibri"/>
              </a:rPr>
              <a:t>that  </a:t>
            </a:r>
            <a:r>
              <a:rPr dirty="0" sz="1400" spc="35">
                <a:solidFill>
                  <a:srgbClr val="FFFFFF"/>
                </a:solidFill>
                <a:latin typeface="Calibri"/>
                <a:cs typeface="Calibri"/>
              </a:rPr>
              <a:t>end</a:t>
            </a:r>
            <a:r>
              <a:rPr dirty="0" sz="1400" spc="13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400" spc="10">
                <a:solidFill>
                  <a:srgbClr val="FFFFFF"/>
                </a:solidFill>
                <a:latin typeface="Calibri"/>
                <a:cs typeface="Calibri"/>
              </a:rPr>
              <a:t>in </a:t>
            </a:r>
            <a:r>
              <a:rPr dirty="0" sz="1400" spc="12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baseline="-5208" sz="2400" spc="44">
                <a:solidFill>
                  <a:srgbClr val="CC3300"/>
                </a:solidFill>
                <a:latin typeface="Calibri"/>
                <a:cs typeface="Calibri"/>
              </a:rPr>
              <a:t>ly	</a:t>
            </a:r>
            <a:r>
              <a:rPr dirty="0" sz="1400" spc="45">
                <a:solidFill>
                  <a:srgbClr val="FFFFFF"/>
                </a:solidFill>
                <a:latin typeface="Calibri"/>
                <a:cs typeface="Calibri"/>
              </a:rPr>
              <a:t>can </a:t>
            </a:r>
            <a:r>
              <a:rPr dirty="0" sz="1400" spc="35">
                <a:solidFill>
                  <a:srgbClr val="FFFFFF"/>
                </a:solidFill>
                <a:latin typeface="Calibri"/>
                <a:cs typeface="Calibri"/>
              </a:rPr>
              <a:t>be </a:t>
            </a:r>
            <a:r>
              <a:rPr dirty="0" sz="1400" spc="20">
                <a:solidFill>
                  <a:srgbClr val="FFFFFF"/>
                </a:solidFill>
                <a:latin typeface="Calibri"/>
                <a:cs typeface="Calibri"/>
              </a:rPr>
              <a:t>both </a:t>
            </a:r>
            <a:r>
              <a:rPr dirty="0" sz="1400" spc="35">
                <a:solidFill>
                  <a:srgbClr val="FFFFFF"/>
                </a:solidFill>
                <a:latin typeface="Calibri"/>
                <a:cs typeface="Calibri"/>
              </a:rPr>
              <a:t>adjectives </a:t>
            </a:r>
            <a:r>
              <a:rPr dirty="0" sz="1400" spc="20">
                <a:solidFill>
                  <a:srgbClr val="FFFFFF"/>
                </a:solidFill>
                <a:latin typeface="Calibri"/>
                <a:cs typeface="Calibri"/>
              </a:rPr>
              <a:t>or </a:t>
            </a:r>
            <a:r>
              <a:rPr dirty="0" sz="1400" spc="45">
                <a:solidFill>
                  <a:srgbClr val="FFFFFF"/>
                </a:solidFill>
                <a:latin typeface="Calibri"/>
                <a:cs typeface="Calibri"/>
              </a:rPr>
              <a:t>adverbs. </a:t>
            </a:r>
            <a:r>
              <a:rPr dirty="0" sz="1400" spc="-10">
                <a:solidFill>
                  <a:srgbClr val="FFFFFF"/>
                </a:solidFill>
                <a:latin typeface="Calibri"/>
                <a:cs typeface="Calibri"/>
              </a:rPr>
              <a:t>Most </a:t>
            </a:r>
            <a:r>
              <a:rPr dirty="0" sz="1400" spc="15">
                <a:solidFill>
                  <a:srgbClr val="FFFFFF"/>
                </a:solidFill>
                <a:latin typeface="Calibri"/>
                <a:cs typeface="Calibri"/>
              </a:rPr>
              <a:t>of </a:t>
            </a:r>
            <a:r>
              <a:rPr dirty="0" sz="1400" spc="25">
                <a:solidFill>
                  <a:srgbClr val="FFFFFF"/>
                </a:solidFill>
                <a:latin typeface="Calibri"/>
                <a:cs typeface="Calibri"/>
              </a:rPr>
              <a:t>them </a:t>
            </a:r>
            <a:r>
              <a:rPr dirty="0" sz="1400" spc="15">
                <a:solidFill>
                  <a:srgbClr val="FFFFFF"/>
                </a:solidFill>
                <a:latin typeface="Calibri"/>
                <a:cs typeface="Calibri"/>
              </a:rPr>
              <a:t>refer </a:t>
            </a:r>
            <a:r>
              <a:rPr dirty="0" sz="1400">
                <a:solidFill>
                  <a:srgbClr val="FFFFFF"/>
                </a:solidFill>
                <a:latin typeface="Calibri"/>
                <a:cs typeface="Calibri"/>
              </a:rPr>
              <a:t>to</a:t>
            </a:r>
            <a:r>
              <a:rPr dirty="0" sz="1400" spc="29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400" spc="25">
                <a:solidFill>
                  <a:srgbClr val="FFFFFF"/>
                </a:solidFill>
                <a:latin typeface="Calibri"/>
                <a:cs typeface="Calibri"/>
              </a:rPr>
              <a:t>time.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34" name="object 34"/>
          <p:cNvSpPr/>
          <p:nvPr/>
        </p:nvSpPr>
        <p:spPr>
          <a:xfrm>
            <a:off x="6400800" y="4011167"/>
            <a:ext cx="195580" cy="243840"/>
          </a:xfrm>
          <a:custGeom>
            <a:avLst/>
            <a:gdLst/>
            <a:ahLst/>
            <a:cxnLst/>
            <a:rect l="l" t="t" r="r" b="b"/>
            <a:pathLst>
              <a:path w="195579" h="243839">
                <a:moveTo>
                  <a:pt x="0" y="243839"/>
                </a:moveTo>
                <a:lnTo>
                  <a:pt x="195072" y="243839"/>
                </a:lnTo>
                <a:lnTo>
                  <a:pt x="195072" y="0"/>
                </a:lnTo>
                <a:lnTo>
                  <a:pt x="0" y="0"/>
                </a:lnTo>
                <a:lnTo>
                  <a:pt x="0" y="243839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5" name="object 35"/>
          <p:cNvSpPr txBox="1"/>
          <p:nvPr/>
        </p:nvSpPr>
        <p:spPr>
          <a:xfrm>
            <a:off x="2550937" y="3924046"/>
            <a:ext cx="4312285" cy="27051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105"/>
              </a:spcBef>
            </a:pPr>
            <a:r>
              <a:rPr dirty="0" sz="1400" spc="-155">
                <a:solidFill>
                  <a:srgbClr val="FFFFFF"/>
                </a:solidFill>
                <a:latin typeface="Arial"/>
                <a:cs typeface="Arial"/>
              </a:rPr>
              <a:t>.تقولا </a:t>
            </a:r>
            <a:r>
              <a:rPr dirty="0" sz="1400" spc="-180">
                <a:solidFill>
                  <a:srgbClr val="FFFFFF"/>
                </a:solidFill>
                <a:latin typeface="Arial"/>
                <a:cs typeface="Arial"/>
              </a:rPr>
              <a:t>ىلع </a:t>
            </a:r>
            <a:r>
              <a:rPr dirty="0" sz="1400" spc="-225">
                <a:solidFill>
                  <a:srgbClr val="FFFFFF"/>
                </a:solidFill>
                <a:latin typeface="Arial"/>
                <a:cs typeface="Arial"/>
              </a:rPr>
              <a:t>لدت </a:t>
            </a:r>
            <a:r>
              <a:rPr dirty="0" sz="1400" spc="-155">
                <a:solidFill>
                  <a:srgbClr val="FFFFFF"/>
                </a:solidFill>
                <a:latin typeface="Arial"/>
                <a:cs typeface="Arial"/>
              </a:rPr>
              <a:t>تاملكلا </a:t>
            </a:r>
            <a:r>
              <a:rPr dirty="0" sz="1400" spc="70">
                <a:solidFill>
                  <a:srgbClr val="FFFFFF"/>
                </a:solidFill>
                <a:latin typeface="Arial"/>
                <a:cs typeface="Arial"/>
              </a:rPr>
              <a:t>هذه </a:t>
            </a:r>
            <a:r>
              <a:rPr dirty="0" sz="1400" spc="-40">
                <a:solidFill>
                  <a:srgbClr val="FFFFFF"/>
                </a:solidFill>
                <a:latin typeface="Arial"/>
                <a:cs typeface="Arial"/>
              </a:rPr>
              <a:t>مظعم </a:t>
            </a:r>
            <a:r>
              <a:rPr dirty="0" sz="1400" spc="-225">
                <a:solidFill>
                  <a:srgbClr val="FFFFFF"/>
                </a:solidFill>
                <a:latin typeface="Arial"/>
                <a:cs typeface="Arial"/>
              </a:rPr>
              <a:t>.تافص </a:t>
            </a:r>
            <a:r>
              <a:rPr dirty="0" sz="1400" spc="-5">
                <a:solidFill>
                  <a:srgbClr val="FFFFFF"/>
                </a:solidFill>
                <a:latin typeface="Arial"/>
                <a:cs typeface="Arial"/>
              </a:rPr>
              <a:t>وأ </a:t>
            </a:r>
            <a:r>
              <a:rPr dirty="0" sz="1400" spc="-10">
                <a:solidFill>
                  <a:srgbClr val="FFFFFF"/>
                </a:solidFill>
                <a:latin typeface="Arial"/>
                <a:cs typeface="Arial"/>
              </a:rPr>
              <a:t>فورظ </a:t>
            </a:r>
            <a:r>
              <a:rPr dirty="0" sz="1400" spc="-245">
                <a:solidFill>
                  <a:srgbClr val="FFFFFF"/>
                </a:solidFill>
                <a:latin typeface="Arial"/>
                <a:cs typeface="Arial"/>
              </a:rPr>
              <a:t>نوكت </a:t>
            </a:r>
            <a:r>
              <a:rPr dirty="0" sz="1400">
                <a:solidFill>
                  <a:srgbClr val="FFFFFF"/>
                </a:solidFill>
                <a:latin typeface="Arial"/>
                <a:cs typeface="Arial"/>
              </a:rPr>
              <a:t>نأ </a:t>
            </a:r>
            <a:r>
              <a:rPr dirty="0" sz="1400" spc="-55">
                <a:solidFill>
                  <a:srgbClr val="FFFFFF"/>
                </a:solidFill>
                <a:latin typeface="Arial"/>
                <a:cs typeface="Arial"/>
              </a:rPr>
              <a:t>نك</a:t>
            </a:r>
            <a:r>
              <a:rPr dirty="0" baseline="-20833" sz="2400" spc="-82">
                <a:solidFill>
                  <a:srgbClr val="CC3300"/>
                </a:solidFill>
                <a:latin typeface="Calibri"/>
                <a:cs typeface="Calibri"/>
              </a:rPr>
              <a:t>ly</a:t>
            </a:r>
            <a:r>
              <a:rPr dirty="0" baseline="-20833" sz="2400" spc="-15">
                <a:solidFill>
                  <a:srgbClr val="CC3300"/>
                </a:solidFill>
                <a:latin typeface="Calibri"/>
                <a:cs typeface="Calibri"/>
              </a:rPr>
              <a:t> </a:t>
            </a:r>
            <a:r>
              <a:rPr dirty="0" sz="1400" spc="35">
                <a:solidFill>
                  <a:srgbClr val="FFFFFF"/>
                </a:solidFill>
                <a:latin typeface="Arial"/>
                <a:cs typeface="Arial"/>
              </a:rPr>
              <a:t>نم</a:t>
            </a:r>
            <a:endParaRPr sz="1400">
              <a:latin typeface="Arial"/>
              <a:cs typeface="Arial"/>
            </a:endParaRPr>
          </a:p>
        </p:txBody>
      </p:sp>
      <p:sp>
        <p:nvSpPr>
          <p:cNvPr id="36" name="object 36"/>
          <p:cNvSpPr/>
          <p:nvPr/>
        </p:nvSpPr>
        <p:spPr>
          <a:xfrm>
            <a:off x="4648200" y="4329048"/>
            <a:ext cx="0" cy="1003935"/>
          </a:xfrm>
          <a:custGeom>
            <a:avLst/>
            <a:gdLst/>
            <a:ahLst/>
            <a:cxnLst/>
            <a:rect l="l" t="t" r="r" b="b"/>
            <a:pathLst>
              <a:path w="0" h="1003935">
                <a:moveTo>
                  <a:pt x="0" y="0"/>
                </a:moveTo>
                <a:lnTo>
                  <a:pt x="0" y="1003935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7" name="object 37"/>
          <p:cNvSpPr/>
          <p:nvPr/>
        </p:nvSpPr>
        <p:spPr>
          <a:xfrm>
            <a:off x="2271776" y="4861559"/>
            <a:ext cx="4676775" cy="0"/>
          </a:xfrm>
          <a:custGeom>
            <a:avLst/>
            <a:gdLst/>
            <a:ahLst/>
            <a:cxnLst/>
            <a:rect l="l" t="t" r="r" b="b"/>
            <a:pathLst>
              <a:path w="4676775" h="0">
                <a:moveTo>
                  <a:pt x="0" y="0"/>
                </a:moveTo>
                <a:lnTo>
                  <a:pt x="4676648" y="0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8" name="object 38"/>
          <p:cNvSpPr/>
          <p:nvPr/>
        </p:nvSpPr>
        <p:spPr>
          <a:xfrm>
            <a:off x="2286000" y="4329048"/>
            <a:ext cx="0" cy="1003935"/>
          </a:xfrm>
          <a:custGeom>
            <a:avLst/>
            <a:gdLst/>
            <a:ahLst/>
            <a:cxnLst/>
            <a:rect l="l" t="t" r="r" b="b"/>
            <a:pathLst>
              <a:path w="0" h="1003935">
                <a:moveTo>
                  <a:pt x="0" y="0"/>
                </a:moveTo>
                <a:lnTo>
                  <a:pt x="0" y="1003935"/>
                </a:lnTo>
              </a:path>
            </a:pathLst>
          </a:custGeom>
          <a:ln w="285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9" name="object 39"/>
          <p:cNvSpPr/>
          <p:nvPr/>
        </p:nvSpPr>
        <p:spPr>
          <a:xfrm>
            <a:off x="6934200" y="4329048"/>
            <a:ext cx="0" cy="1003935"/>
          </a:xfrm>
          <a:custGeom>
            <a:avLst/>
            <a:gdLst/>
            <a:ahLst/>
            <a:cxnLst/>
            <a:rect l="l" t="t" r="r" b="b"/>
            <a:pathLst>
              <a:path w="0" h="1003935">
                <a:moveTo>
                  <a:pt x="0" y="0"/>
                </a:moveTo>
                <a:lnTo>
                  <a:pt x="0" y="1003935"/>
                </a:lnTo>
              </a:path>
            </a:pathLst>
          </a:custGeom>
          <a:ln w="285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0" name="object 40"/>
          <p:cNvSpPr/>
          <p:nvPr/>
        </p:nvSpPr>
        <p:spPr>
          <a:xfrm>
            <a:off x="2271776" y="4343400"/>
            <a:ext cx="4676775" cy="0"/>
          </a:xfrm>
          <a:custGeom>
            <a:avLst/>
            <a:gdLst/>
            <a:ahLst/>
            <a:cxnLst/>
            <a:rect l="l" t="t" r="r" b="b"/>
            <a:pathLst>
              <a:path w="4676775" h="0">
                <a:moveTo>
                  <a:pt x="0" y="0"/>
                </a:moveTo>
                <a:lnTo>
                  <a:pt x="4676648" y="0"/>
                </a:lnTo>
              </a:path>
            </a:pathLst>
          </a:custGeom>
          <a:ln w="285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1" name="object 41"/>
          <p:cNvSpPr/>
          <p:nvPr/>
        </p:nvSpPr>
        <p:spPr>
          <a:xfrm>
            <a:off x="2271776" y="5318759"/>
            <a:ext cx="4676775" cy="0"/>
          </a:xfrm>
          <a:custGeom>
            <a:avLst/>
            <a:gdLst/>
            <a:ahLst/>
            <a:cxnLst/>
            <a:rect l="l" t="t" r="r" b="b"/>
            <a:pathLst>
              <a:path w="4676775" h="0">
                <a:moveTo>
                  <a:pt x="0" y="0"/>
                </a:moveTo>
                <a:lnTo>
                  <a:pt x="4676648" y="0"/>
                </a:lnTo>
              </a:path>
            </a:pathLst>
          </a:custGeom>
          <a:ln w="285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2" name="object 42"/>
          <p:cNvSpPr/>
          <p:nvPr/>
        </p:nvSpPr>
        <p:spPr>
          <a:xfrm>
            <a:off x="2261616" y="4322025"/>
            <a:ext cx="601814" cy="406692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3" name="object 43"/>
          <p:cNvSpPr/>
          <p:nvPr/>
        </p:nvSpPr>
        <p:spPr>
          <a:xfrm>
            <a:off x="2615183" y="4325073"/>
            <a:ext cx="2000885" cy="406692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4" name="object 44"/>
          <p:cNvSpPr/>
          <p:nvPr/>
        </p:nvSpPr>
        <p:spPr>
          <a:xfrm>
            <a:off x="4623815" y="4322025"/>
            <a:ext cx="781646" cy="406692"/>
          </a:xfrm>
          <a:prstGeom prst="rect">
            <a:avLst/>
          </a:prstGeom>
          <a:blipFill>
            <a:blip r:embed="rId2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5" name="object 45"/>
          <p:cNvSpPr/>
          <p:nvPr/>
        </p:nvSpPr>
        <p:spPr>
          <a:xfrm>
            <a:off x="5157215" y="4325073"/>
            <a:ext cx="1805686" cy="406692"/>
          </a:xfrm>
          <a:prstGeom prst="rect">
            <a:avLst/>
          </a:prstGeom>
          <a:blipFill>
            <a:blip r:embed="rId2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6" name="object 46"/>
          <p:cNvSpPr/>
          <p:nvPr/>
        </p:nvSpPr>
        <p:spPr>
          <a:xfrm>
            <a:off x="2261616" y="4840185"/>
            <a:ext cx="873048" cy="406692"/>
          </a:xfrm>
          <a:prstGeom prst="rect">
            <a:avLst/>
          </a:prstGeom>
          <a:blipFill>
            <a:blip r:embed="rId2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7" name="object 47"/>
          <p:cNvSpPr/>
          <p:nvPr/>
        </p:nvSpPr>
        <p:spPr>
          <a:xfrm>
            <a:off x="2886455" y="4843233"/>
            <a:ext cx="1766189" cy="406692"/>
          </a:xfrm>
          <a:prstGeom prst="rect">
            <a:avLst/>
          </a:prstGeom>
          <a:blipFill>
            <a:blip r:embed="rId2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8" name="object 48"/>
          <p:cNvSpPr/>
          <p:nvPr/>
        </p:nvSpPr>
        <p:spPr>
          <a:xfrm>
            <a:off x="4623815" y="4840185"/>
            <a:ext cx="711504" cy="406692"/>
          </a:xfrm>
          <a:prstGeom prst="rect">
            <a:avLst/>
          </a:prstGeom>
          <a:blipFill>
            <a:blip r:embed="rId2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9" name="object 49"/>
          <p:cNvSpPr/>
          <p:nvPr/>
        </p:nvSpPr>
        <p:spPr>
          <a:xfrm>
            <a:off x="5087111" y="4843233"/>
            <a:ext cx="1872741" cy="406692"/>
          </a:xfrm>
          <a:prstGeom prst="rect">
            <a:avLst/>
          </a:prstGeom>
          <a:blipFill>
            <a:blip r:embed="rId2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graphicFrame>
        <p:nvGraphicFramePr>
          <p:cNvPr id="50" name="object 50"/>
          <p:cNvGraphicFramePr>
            <a:graphicFrameLocks noGrp="1"/>
          </p:cNvGraphicFramePr>
          <p:nvPr/>
        </p:nvGraphicFramePr>
        <p:xfrm>
          <a:off x="2134616" y="4322025"/>
          <a:ext cx="4955540" cy="92836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503805"/>
                <a:gridCol w="2451735"/>
              </a:tblGrid>
              <a:tr h="463950">
                <a:tc>
                  <a:txBody>
                    <a:bodyPr/>
                    <a:lstStyle/>
                    <a:p>
                      <a:pPr marL="243204">
                        <a:lnSpc>
                          <a:spcPct val="100000"/>
                        </a:lnSpc>
                        <a:spcBef>
                          <a:spcPts val="509"/>
                        </a:spcBef>
                      </a:pPr>
                      <a:r>
                        <a:rPr dirty="0" sz="1400" spc="20">
                          <a:solidFill>
                            <a:srgbClr val="FFFF00"/>
                          </a:solidFill>
                          <a:latin typeface="Calibri"/>
                          <a:cs typeface="Calibri"/>
                        </a:rPr>
                        <a:t>daily</a:t>
                      </a:r>
                      <a:r>
                        <a:rPr dirty="0" baseline="7936" sz="2100" spc="352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400" spc="-21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ايموي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B="0" marT="64769"/>
                </a:tc>
                <a:tc>
                  <a:txBody>
                    <a:bodyPr/>
                    <a:lstStyle/>
                    <a:p>
                      <a:pPr marL="102870">
                        <a:lnSpc>
                          <a:spcPct val="100000"/>
                        </a:lnSpc>
                        <a:spcBef>
                          <a:spcPts val="509"/>
                        </a:spcBef>
                      </a:pPr>
                      <a:r>
                        <a:rPr dirty="0" sz="1400" spc="35">
                          <a:solidFill>
                            <a:srgbClr val="FFFF00"/>
                          </a:solidFill>
                          <a:latin typeface="Calibri"/>
                          <a:cs typeface="Calibri"/>
                        </a:rPr>
                        <a:t>weekly</a:t>
                      </a:r>
                      <a:r>
                        <a:rPr dirty="0" baseline="7936" sz="2100" spc="172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400" spc="-23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ايعوبسأ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B="0" marT="64769"/>
                </a:tc>
              </a:tr>
              <a:tr h="463950">
                <a:tc>
                  <a:txBody>
                    <a:bodyPr/>
                    <a:lstStyle/>
                    <a:p>
                      <a:pPr marL="243204">
                        <a:lnSpc>
                          <a:spcPct val="100000"/>
                        </a:lnSpc>
                        <a:spcBef>
                          <a:spcPts val="940"/>
                        </a:spcBef>
                      </a:pPr>
                      <a:r>
                        <a:rPr dirty="0" sz="1400" spc="25">
                          <a:solidFill>
                            <a:srgbClr val="FFFF00"/>
                          </a:solidFill>
                          <a:latin typeface="Calibri"/>
                          <a:cs typeface="Calibri"/>
                        </a:rPr>
                        <a:t>monthly</a:t>
                      </a:r>
                      <a:r>
                        <a:rPr dirty="0" baseline="7936" sz="2100" spc="157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400" spc="-16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ايرهش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B="0" marT="119380"/>
                </a:tc>
                <a:tc>
                  <a:txBody>
                    <a:bodyPr/>
                    <a:lstStyle/>
                    <a:p>
                      <a:pPr marL="102870">
                        <a:lnSpc>
                          <a:spcPct val="100000"/>
                        </a:lnSpc>
                        <a:spcBef>
                          <a:spcPts val="940"/>
                        </a:spcBef>
                      </a:pPr>
                      <a:r>
                        <a:rPr dirty="0" sz="1400" spc="35">
                          <a:solidFill>
                            <a:srgbClr val="FFFF00"/>
                          </a:solidFill>
                          <a:latin typeface="Calibri"/>
                          <a:cs typeface="Calibri"/>
                        </a:rPr>
                        <a:t>yearly</a:t>
                      </a:r>
                      <a:r>
                        <a:rPr dirty="0" baseline="7936" sz="2100" spc="397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400" spc="-27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ايونس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B="0" marT="119380"/>
                </a:tc>
              </a:tr>
            </a:tbl>
          </a:graphicData>
        </a:graphic>
      </p:graphicFrame>
      <p:sp>
        <p:nvSpPr>
          <p:cNvPr id="51" name="object 51"/>
          <p:cNvSpPr/>
          <p:nvPr/>
        </p:nvSpPr>
        <p:spPr>
          <a:xfrm>
            <a:off x="4340352" y="6321552"/>
            <a:ext cx="1296797" cy="382371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2" name="object 52"/>
          <p:cNvSpPr/>
          <p:nvPr/>
        </p:nvSpPr>
        <p:spPr>
          <a:xfrm>
            <a:off x="4462271" y="6406896"/>
            <a:ext cx="1043749" cy="248297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3" name="object 53"/>
          <p:cNvSpPr/>
          <p:nvPr/>
        </p:nvSpPr>
        <p:spPr>
          <a:xfrm>
            <a:off x="4267200" y="6248400"/>
            <a:ext cx="1295400" cy="381000"/>
          </a:xfrm>
          <a:custGeom>
            <a:avLst/>
            <a:gdLst/>
            <a:ahLst/>
            <a:cxnLst/>
            <a:rect l="l" t="t" r="r" b="b"/>
            <a:pathLst>
              <a:path w="1295400" h="381000">
                <a:moveTo>
                  <a:pt x="1295400" y="0"/>
                </a:moveTo>
                <a:lnTo>
                  <a:pt x="0" y="0"/>
                </a:lnTo>
                <a:lnTo>
                  <a:pt x="0" y="381000"/>
                </a:lnTo>
                <a:lnTo>
                  <a:pt x="1295400" y="381000"/>
                </a:lnTo>
                <a:lnTo>
                  <a:pt x="1295400" y="333375"/>
                </a:lnTo>
                <a:lnTo>
                  <a:pt x="540512" y="333375"/>
                </a:lnTo>
                <a:lnTo>
                  <a:pt x="540512" y="190500"/>
                </a:lnTo>
                <a:lnTo>
                  <a:pt x="504825" y="190500"/>
                </a:lnTo>
                <a:lnTo>
                  <a:pt x="647700" y="47625"/>
                </a:lnTo>
                <a:lnTo>
                  <a:pt x="1295400" y="47625"/>
                </a:lnTo>
                <a:lnTo>
                  <a:pt x="1295400" y="0"/>
                </a:lnTo>
                <a:close/>
              </a:path>
              <a:path w="1295400" h="381000">
                <a:moveTo>
                  <a:pt x="1295400" y="65481"/>
                </a:moveTo>
                <a:lnTo>
                  <a:pt x="736980" y="65481"/>
                </a:lnTo>
                <a:lnTo>
                  <a:pt x="736980" y="136918"/>
                </a:lnTo>
                <a:lnTo>
                  <a:pt x="790575" y="190500"/>
                </a:lnTo>
                <a:lnTo>
                  <a:pt x="754888" y="190500"/>
                </a:lnTo>
                <a:lnTo>
                  <a:pt x="754888" y="333375"/>
                </a:lnTo>
                <a:lnTo>
                  <a:pt x="1295400" y="333375"/>
                </a:lnTo>
                <a:lnTo>
                  <a:pt x="1295400" y="65481"/>
                </a:lnTo>
                <a:close/>
              </a:path>
              <a:path w="1295400" h="381000">
                <a:moveTo>
                  <a:pt x="1295400" y="47625"/>
                </a:moveTo>
                <a:lnTo>
                  <a:pt x="647700" y="47625"/>
                </a:lnTo>
                <a:lnTo>
                  <a:pt x="701294" y="101206"/>
                </a:lnTo>
                <a:lnTo>
                  <a:pt x="701294" y="65481"/>
                </a:lnTo>
                <a:lnTo>
                  <a:pt x="1295400" y="65481"/>
                </a:lnTo>
                <a:lnTo>
                  <a:pt x="12954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4" name="object 54"/>
          <p:cNvSpPr/>
          <p:nvPr/>
        </p:nvSpPr>
        <p:spPr>
          <a:xfrm>
            <a:off x="4807711" y="6313881"/>
            <a:ext cx="214629" cy="267970"/>
          </a:xfrm>
          <a:custGeom>
            <a:avLst/>
            <a:gdLst/>
            <a:ahLst/>
            <a:cxnLst/>
            <a:rect l="l" t="t" r="r" b="b"/>
            <a:pathLst>
              <a:path w="214629" h="267970">
                <a:moveTo>
                  <a:pt x="196468" y="0"/>
                </a:moveTo>
                <a:lnTo>
                  <a:pt x="160782" y="0"/>
                </a:lnTo>
                <a:lnTo>
                  <a:pt x="160782" y="35725"/>
                </a:lnTo>
                <a:lnTo>
                  <a:pt x="196468" y="71437"/>
                </a:lnTo>
                <a:lnTo>
                  <a:pt x="196468" y="0"/>
                </a:lnTo>
                <a:close/>
              </a:path>
              <a:path w="214629" h="267970">
                <a:moveTo>
                  <a:pt x="214375" y="125018"/>
                </a:moveTo>
                <a:lnTo>
                  <a:pt x="0" y="125018"/>
                </a:lnTo>
                <a:lnTo>
                  <a:pt x="0" y="267893"/>
                </a:lnTo>
                <a:lnTo>
                  <a:pt x="89280" y="267893"/>
                </a:lnTo>
                <a:lnTo>
                  <a:pt x="89280" y="196456"/>
                </a:lnTo>
                <a:lnTo>
                  <a:pt x="214375" y="196456"/>
                </a:lnTo>
                <a:lnTo>
                  <a:pt x="214375" y="125018"/>
                </a:lnTo>
                <a:close/>
              </a:path>
              <a:path w="214629" h="267970">
                <a:moveTo>
                  <a:pt x="214375" y="196456"/>
                </a:moveTo>
                <a:lnTo>
                  <a:pt x="125095" y="196456"/>
                </a:lnTo>
                <a:lnTo>
                  <a:pt x="125095" y="267893"/>
                </a:lnTo>
                <a:lnTo>
                  <a:pt x="214375" y="267893"/>
                </a:lnTo>
                <a:lnTo>
                  <a:pt x="214375" y="196456"/>
                </a:lnTo>
                <a:close/>
              </a:path>
            </a:pathLst>
          </a:custGeom>
          <a:solidFill>
            <a:srgbClr val="00007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5" name="object 55"/>
          <p:cNvSpPr/>
          <p:nvPr/>
        </p:nvSpPr>
        <p:spPr>
          <a:xfrm>
            <a:off x="47720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142875" y="0"/>
                </a:moveTo>
                <a:lnTo>
                  <a:pt x="0" y="142875"/>
                </a:lnTo>
                <a:lnTo>
                  <a:pt x="285750" y="142875"/>
                </a:lnTo>
                <a:lnTo>
                  <a:pt x="142875" y="0"/>
                </a:lnTo>
                <a:close/>
              </a:path>
              <a:path w="285750" h="285750">
                <a:moveTo>
                  <a:pt x="160782" y="214312"/>
                </a:moveTo>
                <a:lnTo>
                  <a:pt x="124967" y="214312"/>
                </a:lnTo>
                <a:lnTo>
                  <a:pt x="124967" y="285750"/>
                </a:lnTo>
                <a:lnTo>
                  <a:pt x="160782" y="285750"/>
                </a:lnTo>
                <a:lnTo>
                  <a:pt x="160782" y="214312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6" name="object 56"/>
          <p:cNvSpPr txBox="1">
            <a:spLocks noGrp="1"/>
          </p:cNvSpPr>
          <p:nvPr>
            <p:ph type="dt" idx="6" sz="half"/>
          </p:nvPr>
        </p:nvSpPr>
        <p:spPr>
          <a:prstGeom prst="rect"/>
        </p:spPr>
        <p:txBody>
          <a:bodyPr wrap="square" lIns="0" tIns="31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 spc="-190"/>
              <a:t>ق</a:t>
            </a:r>
            <a:r>
              <a:rPr dirty="0" spc="-240"/>
              <a:t>ب</a:t>
            </a:r>
            <a:r>
              <a:rPr dirty="0" spc="25"/>
              <a:t>ا</a:t>
            </a:r>
            <a:r>
              <a:rPr dirty="0" spc="-175"/>
              <a:t>سلا</a:t>
            </a:r>
          </a:p>
        </p:txBody>
      </p:sp>
      <p:sp>
        <p:nvSpPr>
          <p:cNvPr id="57" name="object 57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31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 spc="-195"/>
              <a:t>ةيسيئرلا </a:t>
            </a:r>
            <a:r>
              <a:rPr dirty="0" spc="-110"/>
              <a:t>ةمئاقلا </a:t>
            </a:r>
            <a:r>
              <a:rPr dirty="0" spc="-105"/>
              <a:t>ىلإ</a:t>
            </a:r>
            <a:r>
              <a:rPr dirty="0" spc="-75"/>
              <a:t> </a:t>
            </a:r>
            <a:r>
              <a:rPr dirty="0" spc="-5"/>
              <a:t>ةدوع</a:t>
            </a:r>
          </a:p>
        </p:txBody>
      </p:sp>
      <p:sp>
        <p:nvSpPr>
          <p:cNvPr id="58" name="object 58"/>
          <p:cNvSpPr txBox="1"/>
          <p:nvPr/>
        </p:nvSpPr>
        <p:spPr>
          <a:xfrm>
            <a:off x="5833109" y="6368591"/>
            <a:ext cx="220345" cy="154940"/>
          </a:xfrm>
          <a:prstGeom prst="rect">
            <a:avLst/>
          </a:prstGeom>
        </p:spPr>
        <p:txBody>
          <a:bodyPr wrap="square" lIns="0" tIns="31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 sz="900" spc="-50">
                <a:solidFill>
                  <a:srgbClr val="FFFFFF"/>
                </a:solidFill>
                <a:latin typeface="Arial"/>
                <a:cs typeface="Arial"/>
              </a:rPr>
              <a:t>ي</a:t>
            </a:r>
            <a:r>
              <a:rPr dirty="0" sz="900" spc="-270">
                <a:solidFill>
                  <a:srgbClr val="FFFFFF"/>
                </a:solidFill>
                <a:latin typeface="Arial"/>
                <a:cs typeface="Arial"/>
              </a:rPr>
              <a:t>ل</a:t>
            </a:r>
            <a:r>
              <a:rPr dirty="0" sz="900" spc="25">
                <a:solidFill>
                  <a:srgbClr val="FFFFFF"/>
                </a:solidFill>
                <a:latin typeface="Arial"/>
                <a:cs typeface="Arial"/>
              </a:rPr>
              <a:t>ا</a:t>
            </a:r>
            <a:r>
              <a:rPr dirty="0" sz="900" spc="-430">
                <a:solidFill>
                  <a:srgbClr val="FFFFFF"/>
                </a:solidFill>
                <a:latin typeface="Arial"/>
                <a:cs typeface="Arial"/>
              </a:rPr>
              <a:t>ت</a:t>
            </a:r>
            <a:r>
              <a:rPr dirty="0" sz="900" spc="-270">
                <a:solidFill>
                  <a:srgbClr val="FFFFFF"/>
                </a:solidFill>
                <a:latin typeface="Arial"/>
                <a:cs typeface="Arial"/>
              </a:rPr>
              <a:t>ل</a:t>
            </a:r>
            <a:r>
              <a:rPr dirty="0" sz="900">
                <a:solidFill>
                  <a:srgbClr val="FFFFFF"/>
                </a:solidFill>
                <a:latin typeface="Arial"/>
                <a:cs typeface="Arial"/>
              </a:rPr>
              <a:t>ا</a:t>
            </a:r>
            <a:endParaRPr sz="9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77824" y="2176272"/>
            <a:ext cx="18287" cy="468172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877824" y="6095"/>
            <a:ext cx="18287" cy="150266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1216152" y="1834895"/>
            <a:ext cx="7924800" cy="1828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877824" y="1508760"/>
            <a:ext cx="18287" cy="667512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0" y="1834895"/>
            <a:ext cx="557784" cy="18287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551687" y="1834895"/>
            <a:ext cx="664464" cy="18287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1956816" y="588302"/>
            <a:ext cx="2458085" cy="1010246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5824728" y="597446"/>
            <a:ext cx="1921510" cy="1010246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5672328" y="597446"/>
            <a:ext cx="751116" cy="1010246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4593335" y="597446"/>
            <a:ext cx="1677797" cy="1010246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4440935" y="597446"/>
            <a:ext cx="751116" cy="1010246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 txBox="1">
            <a:spLocks noGrp="1"/>
          </p:cNvSpPr>
          <p:nvPr>
            <p:ph type="title"/>
          </p:nvPr>
        </p:nvSpPr>
        <p:spPr>
          <a:xfrm>
            <a:off x="2229104" y="722121"/>
            <a:ext cx="5215890" cy="57404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3600" spc="335"/>
              <a:t>Adverbs </a:t>
            </a:r>
            <a:r>
              <a:rPr dirty="0" sz="3600" spc="-95">
                <a:latin typeface="Arial"/>
                <a:cs typeface="Arial"/>
              </a:rPr>
              <a:t>]لاوحلأا[</a:t>
            </a:r>
            <a:r>
              <a:rPr dirty="0" sz="3600" spc="240">
                <a:latin typeface="Arial"/>
                <a:cs typeface="Arial"/>
              </a:rPr>
              <a:t> </a:t>
            </a:r>
            <a:r>
              <a:rPr dirty="0" sz="3600" spc="-130">
                <a:latin typeface="Arial"/>
                <a:cs typeface="Arial"/>
              </a:rPr>
              <a:t>فورظلا</a:t>
            </a:r>
            <a:endParaRPr sz="360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1222044" y="1890314"/>
            <a:ext cx="7536180" cy="584835"/>
          </a:xfrm>
          <a:prstGeom prst="rect">
            <a:avLst/>
          </a:prstGeom>
        </p:spPr>
        <p:txBody>
          <a:bodyPr wrap="square" lIns="0" tIns="3365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265"/>
              </a:spcBef>
            </a:pPr>
            <a:r>
              <a:rPr dirty="0" sz="1800" spc="65">
                <a:solidFill>
                  <a:srgbClr val="FFFFFF"/>
                </a:solidFill>
                <a:latin typeface="Calibri"/>
                <a:cs typeface="Calibri"/>
              </a:rPr>
              <a:t>4. </a:t>
            </a:r>
            <a:r>
              <a:rPr dirty="0" sz="1600" spc="150" b="1">
                <a:solidFill>
                  <a:srgbClr val="FFFF00"/>
                </a:solidFill>
                <a:latin typeface="Calibri"/>
                <a:cs typeface="Calibri"/>
              </a:rPr>
              <a:t>Adverbs </a:t>
            </a:r>
            <a:r>
              <a:rPr dirty="0" sz="1600" spc="114" b="1">
                <a:solidFill>
                  <a:srgbClr val="FFFF00"/>
                </a:solidFill>
                <a:latin typeface="Calibri"/>
                <a:cs typeface="Calibri"/>
              </a:rPr>
              <a:t>of </a:t>
            </a:r>
            <a:r>
              <a:rPr dirty="0" sz="1600" spc="135" b="1">
                <a:solidFill>
                  <a:srgbClr val="FFFF00"/>
                </a:solidFill>
                <a:latin typeface="Calibri"/>
                <a:cs typeface="Calibri"/>
              </a:rPr>
              <a:t>frequency</a:t>
            </a:r>
            <a:r>
              <a:rPr dirty="0" sz="1600" spc="135" b="1">
                <a:solidFill>
                  <a:srgbClr val="FFFF00"/>
                </a:solidFill>
                <a:latin typeface="Arial"/>
                <a:cs typeface="Arial"/>
              </a:rPr>
              <a:t>: </a:t>
            </a:r>
            <a:r>
              <a:rPr dirty="0" sz="1600" spc="5">
                <a:solidFill>
                  <a:srgbClr val="FFFFFF"/>
                </a:solidFill>
                <a:latin typeface="Calibri"/>
                <a:cs typeface="Calibri"/>
              </a:rPr>
              <a:t>tell </a:t>
            </a:r>
            <a:r>
              <a:rPr dirty="0" sz="1600" spc="35">
                <a:solidFill>
                  <a:srgbClr val="FFFFFF"/>
                </a:solidFill>
                <a:latin typeface="Calibri"/>
                <a:cs typeface="Calibri"/>
              </a:rPr>
              <a:t>how </a:t>
            </a:r>
            <a:r>
              <a:rPr dirty="0" sz="1600" spc="20">
                <a:solidFill>
                  <a:srgbClr val="FFFFFF"/>
                </a:solidFill>
                <a:latin typeface="Calibri"/>
                <a:cs typeface="Calibri"/>
              </a:rPr>
              <a:t>often </a:t>
            </a:r>
            <a:r>
              <a:rPr dirty="0" sz="1600" spc="50">
                <a:solidFill>
                  <a:srgbClr val="FFFFFF"/>
                </a:solidFill>
                <a:latin typeface="Calibri"/>
                <a:cs typeface="Calibri"/>
              </a:rPr>
              <a:t>we </a:t>
            </a:r>
            <a:r>
              <a:rPr dirty="0" sz="1600" spc="40">
                <a:solidFill>
                  <a:srgbClr val="FFFFFF"/>
                </a:solidFill>
                <a:latin typeface="Calibri"/>
                <a:cs typeface="Calibri"/>
              </a:rPr>
              <a:t>do</a:t>
            </a:r>
            <a:r>
              <a:rPr dirty="0" sz="1600" spc="12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600" spc="45">
                <a:solidFill>
                  <a:srgbClr val="FFFFFF"/>
                </a:solidFill>
                <a:latin typeface="Calibri"/>
                <a:cs typeface="Calibri"/>
              </a:rPr>
              <a:t>something.</a:t>
            </a:r>
            <a:endParaRPr sz="1600">
              <a:latin typeface="Calibri"/>
              <a:cs typeface="Calibri"/>
            </a:endParaRPr>
          </a:p>
          <a:p>
            <a:pPr marL="1701800">
              <a:lnSpc>
                <a:spcPct val="100000"/>
              </a:lnSpc>
              <a:spcBef>
                <a:spcPts val="155"/>
              </a:spcBef>
            </a:pPr>
            <a:r>
              <a:rPr dirty="0" sz="1600" spc="-65">
                <a:solidFill>
                  <a:srgbClr val="FFFFFF"/>
                </a:solidFill>
                <a:latin typeface="Arial"/>
                <a:cs typeface="Arial"/>
              </a:rPr>
              <a:t>:فورظلا </a:t>
            </a:r>
            <a:r>
              <a:rPr dirty="0" sz="1600" spc="90">
                <a:solidFill>
                  <a:srgbClr val="FFFFFF"/>
                </a:solidFill>
                <a:latin typeface="Arial"/>
                <a:cs typeface="Arial"/>
              </a:rPr>
              <a:t>هذه </a:t>
            </a:r>
            <a:r>
              <a:rPr dirty="0" sz="1600" spc="25">
                <a:solidFill>
                  <a:srgbClr val="FFFFFF"/>
                </a:solidFill>
                <a:latin typeface="Arial"/>
                <a:cs typeface="Arial"/>
              </a:rPr>
              <a:t>نمو </a:t>
            </a:r>
            <a:r>
              <a:rPr dirty="0" sz="1600" spc="-170">
                <a:solidFill>
                  <a:srgbClr val="FFFFFF"/>
                </a:solidFill>
                <a:latin typeface="Arial"/>
                <a:cs typeface="Arial"/>
              </a:rPr>
              <a:t>.ءيشلا </a:t>
            </a:r>
            <a:r>
              <a:rPr dirty="0" sz="1600" spc="-10">
                <a:solidFill>
                  <a:srgbClr val="FFFFFF"/>
                </a:solidFill>
                <a:latin typeface="Arial"/>
                <a:cs typeface="Arial"/>
              </a:rPr>
              <a:t>ثودح </a:t>
            </a:r>
            <a:r>
              <a:rPr dirty="0" sz="1600" spc="25">
                <a:solidFill>
                  <a:srgbClr val="FFFFFF"/>
                </a:solidFill>
                <a:latin typeface="Arial"/>
                <a:cs typeface="Arial"/>
              </a:rPr>
              <a:t>تارم </a:t>
            </a:r>
            <a:r>
              <a:rPr dirty="0" sz="1600" spc="-5">
                <a:solidFill>
                  <a:srgbClr val="FFFFFF"/>
                </a:solidFill>
                <a:latin typeface="Arial"/>
                <a:cs typeface="Arial"/>
              </a:rPr>
              <a:t>ددع </a:t>
            </a:r>
            <a:r>
              <a:rPr dirty="0" sz="1600" spc="-20">
                <a:solidFill>
                  <a:srgbClr val="FFFFFF"/>
                </a:solidFill>
                <a:latin typeface="Arial"/>
                <a:cs typeface="Arial"/>
              </a:rPr>
              <a:t>نع </a:t>
            </a:r>
            <a:r>
              <a:rPr dirty="0" sz="1600" spc="-330">
                <a:solidFill>
                  <a:srgbClr val="FFFFFF"/>
                </a:solidFill>
                <a:latin typeface="Arial"/>
                <a:cs typeface="Arial"/>
              </a:rPr>
              <a:t>انربخت </a:t>
            </a:r>
            <a:r>
              <a:rPr dirty="0" sz="1600" spc="-260">
                <a:solidFill>
                  <a:srgbClr val="FFFFFF"/>
                </a:solidFill>
                <a:latin typeface="Arial"/>
                <a:cs typeface="Arial"/>
              </a:rPr>
              <a:t>يتلا: </a:t>
            </a:r>
            <a:r>
              <a:rPr dirty="0" sz="1600" spc="-175" b="1">
                <a:solidFill>
                  <a:srgbClr val="FFFF00"/>
                </a:solidFill>
                <a:latin typeface="Arial"/>
                <a:cs typeface="Arial"/>
              </a:rPr>
              <a:t>راركتلا </a:t>
            </a:r>
            <a:r>
              <a:rPr dirty="0" sz="1600" spc="-165" b="1">
                <a:solidFill>
                  <a:srgbClr val="FFFF00"/>
                </a:solidFill>
                <a:latin typeface="Arial"/>
                <a:cs typeface="Arial"/>
              </a:rPr>
              <a:t>ىلع </a:t>
            </a:r>
            <a:r>
              <a:rPr dirty="0" sz="1600" spc="-95" b="1">
                <a:solidFill>
                  <a:srgbClr val="FFFF00"/>
                </a:solidFill>
                <a:latin typeface="Arial"/>
                <a:cs typeface="Arial"/>
              </a:rPr>
              <a:t>ةلادلا</a:t>
            </a:r>
            <a:r>
              <a:rPr dirty="0" sz="1600" spc="-229" b="1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dirty="0" sz="1600" spc="-60" b="1">
                <a:solidFill>
                  <a:srgbClr val="FFFF00"/>
                </a:solidFill>
                <a:latin typeface="Arial"/>
                <a:cs typeface="Arial"/>
              </a:rPr>
              <a:t>فورظلا</a:t>
            </a:r>
            <a:endParaRPr sz="1600">
              <a:latin typeface="Arial"/>
              <a:cs typeface="Arial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1222044" y="4253960"/>
            <a:ext cx="5785485" cy="1244600"/>
          </a:xfrm>
          <a:prstGeom prst="rect">
            <a:avLst/>
          </a:prstGeom>
        </p:spPr>
        <p:txBody>
          <a:bodyPr wrap="square" lIns="0" tIns="4572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360"/>
              </a:spcBef>
            </a:pPr>
            <a:r>
              <a:rPr dirty="0" u="heavy" sz="1800" spc="2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Calibri"/>
                <a:cs typeface="Calibri"/>
              </a:rPr>
              <a:t>Verb </a:t>
            </a:r>
            <a:r>
              <a:rPr dirty="0" u="heavy" sz="1800" spc="1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Calibri"/>
                <a:cs typeface="Calibri"/>
              </a:rPr>
              <a:t>to </a:t>
            </a:r>
            <a:r>
              <a:rPr dirty="0" u="heavy" sz="1800" spc="114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Calibri"/>
                <a:cs typeface="Calibri"/>
              </a:rPr>
              <a:t>BE:</a:t>
            </a:r>
            <a:r>
              <a:rPr dirty="0" sz="1800" spc="114">
                <a:solidFill>
                  <a:srgbClr val="FFFF00"/>
                </a:solidFill>
                <a:latin typeface="Calibri"/>
                <a:cs typeface="Calibri"/>
              </a:rPr>
              <a:t> </a:t>
            </a:r>
            <a:r>
              <a:rPr dirty="0" sz="1800" spc="-140">
                <a:solidFill>
                  <a:srgbClr val="FFFFFF"/>
                </a:solidFill>
                <a:latin typeface="Arial"/>
                <a:cs typeface="Arial"/>
              </a:rPr>
              <a:t>دعاسملا </a:t>
            </a:r>
            <a:r>
              <a:rPr dirty="0" sz="1800" spc="-350">
                <a:solidFill>
                  <a:srgbClr val="FFFFFF"/>
                </a:solidFill>
                <a:latin typeface="Arial"/>
                <a:cs typeface="Arial"/>
              </a:rPr>
              <a:t>لعفلا </a:t>
            </a:r>
            <a:r>
              <a:rPr dirty="0" sz="1800" spc="-375">
                <a:solidFill>
                  <a:srgbClr val="FFFFFF"/>
                </a:solidFill>
                <a:latin typeface="Arial"/>
                <a:cs typeface="Arial"/>
              </a:rPr>
              <a:t>دعب </a:t>
            </a:r>
            <a:r>
              <a:rPr dirty="0" sz="1800" spc="-250">
                <a:solidFill>
                  <a:srgbClr val="FFFFFF"/>
                </a:solidFill>
                <a:latin typeface="Arial"/>
                <a:cs typeface="Arial"/>
              </a:rPr>
              <a:t>راركتلا </a:t>
            </a:r>
            <a:r>
              <a:rPr dirty="0" sz="1800">
                <a:solidFill>
                  <a:srgbClr val="FFFFFF"/>
                </a:solidFill>
                <a:latin typeface="Arial"/>
                <a:cs typeface="Arial"/>
              </a:rPr>
              <a:t>فرظ </a:t>
            </a:r>
            <a:r>
              <a:rPr dirty="0" sz="1800" spc="-409">
                <a:solidFill>
                  <a:srgbClr val="FFFFFF"/>
                </a:solidFill>
                <a:latin typeface="Arial"/>
                <a:cs typeface="Arial"/>
              </a:rPr>
              <a:t>يتأي </a:t>
            </a:r>
            <a:r>
              <a:rPr dirty="0" sz="1800" spc="-225">
                <a:solidFill>
                  <a:srgbClr val="FFFFFF"/>
                </a:solidFill>
                <a:latin typeface="Arial"/>
                <a:cs typeface="Arial"/>
              </a:rPr>
              <a:t>:</a:t>
            </a:r>
            <a:r>
              <a:rPr dirty="0" sz="1800" spc="-225">
                <a:solidFill>
                  <a:srgbClr val="FFFF00"/>
                </a:solidFill>
                <a:latin typeface="Arial"/>
                <a:cs typeface="Arial"/>
              </a:rPr>
              <a:t>نوكي</a:t>
            </a:r>
            <a:r>
              <a:rPr dirty="0" sz="1800" spc="-135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dirty="0" sz="1800" spc="-405">
                <a:solidFill>
                  <a:srgbClr val="FFFF00"/>
                </a:solidFill>
                <a:latin typeface="Arial"/>
                <a:cs typeface="Arial"/>
              </a:rPr>
              <a:t>لعف</a:t>
            </a:r>
            <a:endParaRPr sz="18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265"/>
              </a:spcBef>
            </a:pPr>
            <a:r>
              <a:rPr dirty="0" sz="1800" spc="10">
                <a:solidFill>
                  <a:srgbClr val="FFFFFF"/>
                </a:solidFill>
                <a:latin typeface="Calibri"/>
                <a:cs typeface="Calibri"/>
              </a:rPr>
              <a:t>Ali </a:t>
            </a:r>
            <a:r>
              <a:rPr dirty="0" sz="1800" spc="45">
                <a:solidFill>
                  <a:srgbClr val="FFFFFF"/>
                </a:solidFill>
                <a:latin typeface="Calibri"/>
                <a:cs typeface="Calibri"/>
              </a:rPr>
              <a:t>is </a:t>
            </a:r>
            <a:r>
              <a:rPr dirty="0" sz="1800" spc="50">
                <a:solidFill>
                  <a:srgbClr val="CC3300"/>
                </a:solidFill>
                <a:latin typeface="Calibri"/>
                <a:cs typeface="Calibri"/>
              </a:rPr>
              <a:t>always </a:t>
            </a:r>
            <a:r>
              <a:rPr dirty="0" sz="1800" spc="40">
                <a:solidFill>
                  <a:srgbClr val="FFFFFF"/>
                </a:solidFill>
                <a:latin typeface="Calibri"/>
                <a:cs typeface="Calibri"/>
              </a:rPr>
              <a:t>on</a:t>
            </a:r>
            <a:r>
              <a:rPr dirty="0" sz="1800" spc="1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 spc="35">
                <a:solidFill>
                  <a:srgbClr val="FFFFFF"/>
                </a:solidFill>
                <a:latin typeface="Calibri"/>
                <a:cs typeface="Calibri"/>
              </a:rPr>
              <a:t>time.</a:t>
            </a:r>
            <a:endParaRPr sz="1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70"/>
              </a:spcBef>
            </a:pPr>
            <a:r>
              <a:rPr dirty="0" u="heavy" sz="1800" spc="4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Calibri"/>
                <a:cs typeface="Calibri"/>
              </a:rPr>
              <a:t>Other </a:t>
            </a:r>
            <a:r>
              <a:rPr dirty="0" u="heavy" sz="1800" spc="5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Calibri"/>
                <a:cs typeface="Calibri"/>
              </a:rPr>
              <a:t>Verbs:</a:t>
            </a:r>
            <a:r>
              <a:rPr dirty="0" sz="1800" spc="50">
                <a:solidFill>
                  <a:srgbClr val="FFFF00"/>
                </a:solidFill>
                <a:latin typeface="Calibri"/>
                <a:cs typeface="Calibri"/>
              </a:rPr>
              <a:t> </a:t>
            </a:r>
            <a:r>
              <a:rPr dirty="0" sz="1800" spc="-130">
                <a:solidFill>
                  <a:srgbClr val="FFFFFF"/>
                </a:solidFill>
                <a:latin typeface="Arial"/>
                <a:cs typeface="Arial"/>
              </a:rPr>
              <a:t>يداعلا </a:t>
            </a:r>
            <a:r>
              <a:rPr dirty="0" sz="1800" spc="-350">
                <a:solidFill>
                  <a:srgbClr val="FFFFFF"/>
                </a:solidFill>
                <a:latin typeface="Arial"/>
                <a:cs typeface="Arial"/>
              </a:rPr>
              <a:t>لعفلا </a:t>
            </a:r>
            <a:r>
              <a:rPr dirty="0" sz="1800" spc="-475">
                <a:solidFill>
                  <a:srgbClr val="FFFFFF"/>
                </a:solidFill>
                <a:latin typeface="Arial"/>
                <a:cs typeface="Arial"/>
              </a:rPr>
              <a:t>لبق </a:t>
            </a:r>
            <a:r>
              <a:rPr dirty="0" sz="1800" spc="-250">
                <a:solidFill>
                  <a:srgbClr val="FFFFFF"/>
                </a:solidFill>
                <a:latin typeface="Arial"/>
                <a:cs typeface="Arial"/>
              </a:rPr>
              <a:t>راركتلا </a:t>
            </a:r>
            <a:r>
              <a:rPr dirty="0" sz="1800">
                <a:solidFill>
                  <a:srgbClr val="FFFFFF"/>
                </a:solidFill>
                <a:latin typeface="Arial"/>
                <a:cs typeface="Arial"/>
              </a:rPr>
              <a:t>فرظ </a:t>
            </a:r>
            <a:r>
              <a:rPr dirty="0" sz="1800" spc="-409">
                <a:solidFill>
                  <a:srgbClr val="FFFFFF"/>
                </a:solidFill>
                <a:latin typeface="Arial"/>
                <a:cs typeface="Arial"/>
              </a:rPr>
              <a:t>يتأي </a:t>
            </a:r>
            <a:r>
              <a:rPr dirty="0" sz="1800" spc="-55">
                <a:solidFill>
                  <a:srgbClr val="FFFFFF"/>
                </a:solidFill>
                <a:latin typeface="Arial"/>
                <a:cs typeface="Arial"/>
              </a:rPr>
              <a:t>:</a:t>
            </a:r>
            <a:r>
              <a:rPr dirty="0" sz="1800" spc="-55">
                <a:solidFill>
                  <a:srgbClr val="FFFF00"/>
                </a:solidFill>
                <a:latin typeface="Arial"/>
                <a:cs typeface="Arial"/>
              </a:rPr>
              <a:t>ىرخلأا</a:t>
            </a:r>
            <a:r>
              <a:rPr dirty="0" sz="1800" spc="-235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dirty="0" sz="1800" spc="-215">
                <a:solidFill>
                  <a:srgbClr val="FFFF00"/>
                </a:solidFill>
                <a:latin typeface="Arial"/>
                <a:cs typeface="Arial"/>
              </a:rPr>
              <a:t>لاعفلأا</a:t>
            </a:r>
            <a:endParaRPr sz="18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265"/>
              </a:spcBef>
            </a:pPr>
            <a:r>
              <a:rPr dirty="0" sz="1800" spc="10">
                <a:solidFill>
                  <a:srgbClr val="FFFFFF"/>
                </a:solidFill>
                <a:latin typeface="Calibri"/>
                <a:cs typeface="Calibri"/>
              </a:rPr>
              <a:t>Ali </a:t>
            </a:r>
            <a:r>
              <a:rPr dirty="0" sz="1800" spc="45">
                <a:solidFill>
                  <a:srgbClr val="CC3300"/>
                </a:solidFill>
                <a:latin typeface="Calibri"/>
                <a:cs typeface="Calibri"/>
              </a:rPr>
              <a:t>sometimes </a:t>
            </a:r>
            <a:r>
              <a:rPr dirty="0" sz="1800" spc="50">
                <a:solidFill>
                  <a:srgbClr val="FFFFFF"/>
                </a:solidFill>
                <a:latin typeface="Calibri"/>
                <a:cs typeface="Calibri"/>
              </a:rPr>
              <a:t>reads </a:t>
            </a:r>
            <a:r>
              <a:rPr dirty="0" sz="1800" spc="80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dirty="0" sz="1800" spc="14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 spc="50">
                <a:solidFill>
                  <a:srgbClr val="FFFFFF"/>
                </a:solidFill>
                <a:latin typeface="Calibri"/>
                <a:cs typeface="Calibri"/>
              </a:rPr>
              <a:t>book.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4340352" y="6321552"/>
            <a:ext cx="1296797" cy="382371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7" name="object 17"/>
          <p:cNvSpPr/>
          <p:nvPr/>
        </p:nvSpPr>
        <p:spPr>
          <a:xfrm>
            <a:off x="4462271" y="6406896"/>
            <a:ext cx="1043749" cy="248297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8" name="object 18"/>
          <p:cNvSpPr/>
          <p:nvPr/>
        </p:nvSpPr>
        <p:spPr>
          <a:xfrm>
            <a:off x="4267200" y="6248400"/>
            <a:ext cx="1295400" cy="381000"/>
          </a:xfrm>
          <a:custGeom>
            <a:avLst/>
            <a:gdLst/>
            <a:ahLst/>
            <a:cxnLst/>
            <a:rect l="l" t="t" r="r" b="b"/>
            <a:pathLst>
              <a:path w="1295400" h="381000">
                <a:moveTo>
                  <a:pt x="1295400" y="0"/>
                </a:moveTo>
                <a:lnTo>
                  <a:pt x="0" y="0"/>
                </a:lnTo>
                <a:lnTo>
                  <a:pt x="0" y="381000"/>
                </a:lnTo>
                <a:lnTo>
                  <a:pt x="1295400" y="381000"/>
                </a:lnTo>
                <a:lnTo>
                  <a:pt x="1295400" y="333375"/>
                </a:lnTo>
                <a:lnTo>
                  <a:pt x="540512" y="333375"/>
                </a:lnTo>
                <a:lnTo>
                  <a:pt x="540512" y="190500"/>
                </a:lnTo>
                <a:lnTo>
                  <a:pt x="504825" y="190500"/>
                </a:lnTo>
                <a:lnTo>
                  <a:pt x="647700" y="47625"/>
                </a:lnTo>
                <a:lnTo>
                  <a:pt x="1295400" y="47625"/>
                </a:lnTo>
                <a:lnTo>
                  <a:pt x="1295400" y="0"/>
                </a:lnTo>
                <a:close/>
              </a:path>
              <a:path w="1295400" h="381000">
                <a:moveTo>
                  <a:pt x="1295400" y="65481"/>
                </a:moveTo>
                <a:lnTo>
                  <a:pt x="736980" y="65481"/>
                </a:lnTo>
                <a:lnTo>
                  <a:pt x="736980" y="136918"/>
                </a:lnTo>
                <a:lnTo>
                  <a:pt x="790575" y="190500"/>
                </a:lnTo>
                <a:lnTo>
                  <a:pt x="754888" y="190500"/>
                </a:lnTo>
                <a:lnTo>
                  <a:pt x="754888" y="333375"/>
                </a:lnTo>
                <a:lnTo>
                  <a:pt x="1295400" y="333375"/>
                </a:lnTo>
                <a:lnTo>
                  <a:pt x="1295400" y="65481"/>
                </a:lnTo>
                <a:close/>
              </a:path>
              <a:path w="1295400" h="381000">
                <a:moveTo>
                  <a:pt x="1295400" y="47625"/>
                </a:moveTo>
                <a:lnTo>
                  <a:pt x="647700" y="47625"/>
                </a:lnTo>
                <a:lnTo>
                  <a:pt x="701294" y="101206"/>
                </a:lnTo>
                <a:lnTo>
                  <a:pt x="701294" y="65481"/>
                </a:lnTo>
                <a:lnTo>
                  <a:pt x="1295400" y="65481"/>
                </a:lnTo>
                <a:lnTo>
                  <a:pt x="12954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9" name="object 19"/>
          <p:cNvSpPr/>
          <p:nvPr/>
        </p:nvSpPr>
        <p:spPr>
          <a:xfrm>
            <a:off x="4807711" y="6313881"/>
            <a:ext cx="214629" cy="267970"/>
          </a:xfrm>
          <a:custGeom>
            <a:avLst/>
            <a:gdLst/>
            <a:ahLst/>
            <a:cxnLst/>
            <a:rect l="l" t="t" r="r" b="b"/>
            <a:pathLst>
              <a:path w="214629" h="267970">
                <a:moveTo>
                  <a:pt x="196468" y="0"/>
                </a:moveTo>
                <a:lnTo>
                  <a:pt x="160782" y="0"/>
                </a:lnTo>
                <a:lnTo>
                  <a:pt x="160782" y="35725"/>
                </a:lnTo>
                <a:lnTo>
                  <a:pt x="196468" y="71437"/>
                </a:lnTo>
                <a:lnTo>
                  <a:pt x="196468" y="0"/>
                </a:lnTo>
                <a:close/>
              </a:path>
              <a:path w="214629" h="267970">
                <a:moveTo>
                  <a:pt x="214375" y="125018"/>
                </a:moveTo>
                <a:lnTo>
                  <a:pt x="0" y="125018"/>
                </a:lnTo>
                <a:lnTo>
                  <a:pt x="0" y="267893"/>
                </a:lnTo>
                <a:lnTo>
                  <a:pt x="89280" y="267893"/>
                </a:lnTo>
                <a:lnTo>
                  <a:pt x="89280" y="196456"/>
                </a:lnTo>
                <a:lnTo>
                  <a:pt x="214375" y="196456"/>
                </a:lnTo>
                <a:lnTo>
                  <a:pt x="214375" y="125018"/>
                </a:lnTo>
                <a:close/>
              </a:path>
              <a:path w="214629" h="267970">
                <a:moveTo>
                  <a:pt x="214375" y="196456"/>
                </a:moveTo>
                <a:lnTo>
                  <a:pt x="125095" y="196456"/>
                </a:lnTo>
                <a:lnTo>
                  <a:pt x="125095" y="267893"/>
                </a:lnTo>
                <a:lnTo>
                  <a:pt x="214375" y="267893"/>
                </a:lnTo>
                <a:lnTo>
                  <a:pt x="214375" y="196456"/>
                </a:lnTo>
                <a:close/>
              </a:path>
            </a:pathLst>
          </a:custGeom>
          <a:solidFill>
            <a:srgbClr val="00007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0" name="object 20"/>
          <p:cNvSpPr/>
          <p:nvPr/>
        </p:nvSpPr>
        <p:spPr>
          <a:xfrm>
            <a:off x="47720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142875" y="0"/>
                </a:moveTo>
                <a:lnTo>
                  <a:pt x="0" y="142875"/>
                </a:lnTo>
                <a:lnTo>
                  <a:pt x="285750" y="142875"/>
                </a:lnTo>
                <a:lnTo>
                  <a:pt x="142875" y="0"/>
                </a:lnTo>
                <a:close/>
              </a:path>
              <a:path w="285750" h="285750">
                <a:moveTo>
                  <a:pt x="160782" y="214312"/>
                </a:moveTo>
                <a:lnTo>
                  <a:pt x="124967" y="214312"/>
                </a:lnTo>
                <a:lnTo>
                  <a:pt x="124967" y="285750"/>
                </a:lnTo>
                <a:lnTo>
                  <a:pt x="160782" y="285750"/>
                </a:lnTo>
                <a:lnTo>
                  <a:pt x="160782" y="214312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1" name="object 21"/>
          <p:cNvSpPr/>
          <p:nvPr/>
        </p:nvSpPr>
        <p:spPr>
          <a:xfrm>
            <a:off x="5788152" y="6321552"/>
            <a:ext cx="458571" cy="382371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2" name="object 22"/>
          <p:cNvSpPr/>
          <p:nvPr/>
        </p:nvSpPr>
        <p:spPr>
          <a:xfrm>
            <a:off x="5846064" y="6406896"/>
            <a:ext cx="336638" cy="248297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3" name="object 23"/>
          <p:cNvSpPr/>
          <p:nvPr/>
        </p:nvSpPr>
        <p:spPr>
          <a:xfrm>
            <a:off x="5715000" y="6248400"/>
            <a:ext cx="457200" cy="381000"/>
          </a:xfrm>
          <a:custGeom>
            <a:avLst/>
            <a:gdLst/>
            <a:ahLst/>
            <a:cxnLst/>
            <a:rect l="l" t="t" r="r" b="b"/>
            <a:pathLst>
              <a:path w="457200" h="381000">
                <a:moveTo>
                  <a:pt x="457200" y="0"/>
                </a:moveTo>
                <a:lnTo>
                  <a:pt x="0" y="0"/>
                </a:lnTo>
                <a:lnTo>
                  <a:pt x="0" y="381000"/>
                </a:lnTo>
                <a:lnTo>
                  <a:pt x="457200" y="381000"/>
                </a:lnTo>
                <a:lnTo>
                  <a:pt x="457200" y="333375"/>
                </a:lnTo>
                <a:lnTo>
                  <a:pt x="85725" y="333375"/>
                </a:lnTo>
                <a:lnTo>
                  <a:pt x="85725" y="47625"/>
                </a:lnTo>
                <a:lnTo>
                  <a:pt x="457200" y="47625"/>
                </a:lnTo>
                <a:lnTo>
                  <a:pt x="457200" y="0"/>
                </a:lnTo>
                <a:close/>
              </a:path>
              <a:path w="457200" h="381000">
                <a:moveTo>
                  <a:pt x="457200" y="47625"/>
                </a:moveTo>
                <a:lnTo>
                  <a:pt x="85725" y="47625"/>
                </a:lnTo>
                <a:lnTo>
                  <a:pt x="371475" y="190500"/>
                </a:lnTo>
                <a:lnTo>
                  <a:pt x="85725" y="333375"/>
                </a:lnTo>
                <a:lnTo>
                  <a:pt x="457200" y="333375"/>
                </a:lnTo>
                <a:lnTo>
                  <a:pt x="4572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4" name="object 24"/>
          <p:cNvSpPr/>
          <p:nvPr/>
        </p:nvSpPr>
        <p:spPr>
          <a:xfrm>
            <a:off x="58007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0" y="0"/>
                </a:moveTo>
                <a:lnTo>
                  <a:pt x="0" y="285750"/>
                </a:lnTo>
                <a:lnTo>
                  <a:pt x="285750" y="142875"/>
                </a:lnTo>
                <a:lnTo>
                  <a:pt x="0" y="0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5" name="object 25"/>
          <p:cNvSpPr/>
          <p:nvPr/>
        </p:nvSpPr>
        <p:spPr>
          <a:xfrm>
            <a:off x="3730752" y="6321552"/>
            <a:ext cx="458571" cy="382371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6" name="object 26"/>
          <p:cNvSpPr/>
          <p:nvPr/>
        </p:nvSpPr>
        <p:spPr>
          <a:xfrm>
            <a:off x="3770376" y="6406896"/>
            <a:ext cx="373227" cy="248297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7" name="object 27"/>
          <p:cNvSpPr/>
          <p:nvPr/>
        </p:nvSpPr>
        <p:spPr>
          <a:xfrm>
            <a:off x="3657600" y="6248400"/>
            <a:ext cx="457200" cy="381000"/>
          </a:xfrm>
          <a:custGeom>
            <a:avLst/>
            <a:gdLst/>
            <a:ahLst/>
            <a:cxnLst/>
            <a:rect l="l" t="t" r="r" b="b"/>
            <a:pathLst>
              <a:path w="457200" h="381000">
                <a:moveTo>
                  <a:pt x="457200" y="0"/>
                </a:moveTo>
                <a:lnTo>
                  <a:pt x="0" y="0"/>
                </a:lnTo>
                <a:lnTo>
                  <a:pt x="0" y="381000"/>
                </a:lnTo>
                <a:lnTo>
                  <a:pt x="457200" y="381000"/>
                </a:lnTo>
                <a:lnTo>
                  <a:pt x="457200" y="333375"/>
                </a:lnTo>
                <a:lnTo>
                  <a:pt x="371475" y="333375"/>
                </a:lnTo>
                <a:lnTo>
                  <a:pt x="85725" y="190500"/>
                </a:lnTo>
                <a:lnTo>
                  <a:pt x="371475" y="47625"/>
                </a:lnTo>
                <a:lnTo>
                  <a:pt x="457200" y="47625"/>
                </a:lnTo>
                <a:lnTo>
                  <a:pt x="457200" y="0"/>
                </a:lnTo>
                <a:close/>
              </a:path>
              <a:path w="457200" h="381000">
                <a:moveTo>
                  <a:pt x="457200" y="47625"/>
                </a:moveTo>
                <a:lnTo>
                  <a:pt x="371475" y="47625"/>
                </a:lnTo>
                <a:lnTo>
                  <a:pt x="371475" y="333375"/>
                </a:lnTo>
                <a:lnTo>
                  <a:pt x="457200" y="333375"/>
                </a:lnTo>
                <a:lnTo>
                  <a:pt x="4572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8" name="object 28"/>
          <p:cNvSpPr/>
          <p:nvPr/>
        </p:nvSpPr>
        <p:spPr>
          <a:xfrm>
            <a:off x="37433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285750" y="0"/>
                </a:moveTo>
                <a:lnTo>
                  <a:pt x="0" y="142875"/>
                </a:lnTo>
                <a:lnTo>
                  <a:pt x="285750" y="285750"/>
                </a:lnTo>
                <a:lnTo>
                  <a:pt x="285750" y="0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9" name="object 29"/>
          <p:cNvSpPr/>
          <p:nvPr/>
        </p:nvSpPr>
        <p:spPr>
          <a:xfrm>
            <a:off x="4800600" y="2881376"/>
            <a:ext cx="0" cy="1323975"/>
          </a:xfrm>
          <a:custGeom>
            <a:avLst/>
            <a:gdLst/>
            <a:ahLst/>
            <a:cxnLst/>
            <a:rect l="l" t="t" r="r" b="b"/>
            <a:pathLst>
              <a:path w="0" h="1323975">
                <a:moveTo>
                  <a:pt x="0" y="0"/>
                </a:moveTo>
                <a:lnTo>
                  <a:pt x="0" y="1323848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0" name="object 30"/>
          <p:cNvSpPr/>
          <p:nvPr/>
        </p:nvSpPr>
        <p:spPr>
          <a:xfrm>
            <a:off x="2424176" y="3228975"/>
            <a:ext cx="4676775" cy="0"/>
          </a:xfrm>
          <a:custGeom>
            <a:avLst/>
            <a:gdLst/>
            <a:ahLst/>
            <a:cxnLst/>
            <a:rect l="l" t="t" r="r" b="b"/>
            <a:pathLst>
              <a:path w="4676775" h="0">
                <a:moveTo>
                  <a:pt x="0" y="0"/>
                </a:moveTo>
                <a:lnTo>
                  <a:pt x="4676648" y="0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1" name="object 31"/>
          <p:cNvSpPr/>
          <p:nvPr/>
        </p:nvSpPr>
        <p:spPr>
          <a:xfrm>
            <a:off x="2424176" y="3549650"/>
            <a:ext cx="4676775" cy="0"/>
          </a:xfrm>
          <a:custGeom>
            <a:avLst/>
            <a:gdLst/>
            <a:ahLst/>
            <a:cxnLst/>
            <a:rect l="l" t="t" r="r" b="b"/>
            <a:pathLst>
              <a:path w="4676775" h="0">
                <a:moveTo>
                  <a:pt x="0" y="0"/>
                </a:moveTo>
                <a:lnTo>
                  <a:pt x="4676648" y="0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2" name="object 32"/>
          <p:cNvSpPr/>
          <p:nvPr/>
        </p:nvSpPr>
        <p:spPr>
          <a:xfrm>
            <a:off x="2424176" y="3870325"/>
            <a:ext cx="4676775" cy="0"/>
          </a:xfrm>
          <a:custGeom>
            <a:avLst/>
            <a:gdLst/>
            <a:ahLst/>
            <a:cxnLst/>
            <a:rect l="l" t="t" r="r" b="b"/>
            <a:pathLst>
              <a:path w="4676775" h="0">
                <a:moveTo>
                  <a:pt x="0" y="0"/>
                </a:moveTo>
                <a:lnTo>
                  <a:pt x="4676648" y="0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3" name="object 33"/>
          <p:cNvSpPr/>
          <p:nvPr/>
        </p:nvSpPr>
        <p:spPr>
          <a:xfrm>
            <a:off x="2438400" y="2881376"/>
            <a:ext cx="0" cy="1323975"/>
          </a:xfrm>
          <a:custGeom>
            <a:avLst/>
            <a:gdLst/>
            <a:ahLst/>
            <a:cxnLst/>
            <a:rect l="l" t="t" r="r" b="b"/>
            <a:pathLst>
              <a:path w="0" h="1323975">
                <a:moveTo>
                  <a:pt x="0" y="0"/>
                </a:moveTo>
                <a:lnTo>
                  <a:pt x="0" y="1323848"/>
                </a:lnTo>
              </a:path>
            </a:pathLst>
          </a:custGeom>
          <a:ln w="285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4" name="object 34"/>
          <p:cNvSpPr/>
          <p:nvPr/>
        </p:nvSpPr>
        <p:spPr>
          <a:xfrm>
            <a:off x="7086600" y="2881376"/>
            <a:ext cx="0" cy="1323975"/>
          </a:xfrm>
          <a:custGeom>
            <a:avLst/>
            <a:gdLst/>
            <a:ahLst/>
            <a:cxnLst/>
            <a:rect l="l" t="t" r="r" b="b"/>
            <a:pathLst>
              <a:path w="0" h="1323975">
                <a:moveTo>
                  <a:pt x="0" y="0"/>
                </a:moveTo>
                <a:lnTo>
                  <a:pt x="0" y="1323848"/>
                </a:lnTo>
              </a:path>
            </a:pathLst>
          </a:custGeom>
          <a:ln w="285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5" name="object 35"/>
          <p:cNvSpPr/>
          <p:nvPr/>
        </p:nvSpPr>
        <p:spPr>
          <a:xfrm>
            <a:off x="2424176" y="2895600"/>
            <a:ext cx="4676775" cy="0"/>
          </a:xfrm>
          <a:custGeom>
            <a:avLst/>
            <a:gdLst/>
            <a:ahLst/>
            <a:cxnLst/>
            <a:rect l="l" t="t" r="r" b="b"/>
            <a:pathLst>
              <a:path w="4676775" h="0">
                <a:moveTo>
                  <a:pt x="0" y="0"/>
                </a:moveTo>
                <a:lnTo>
                  <a:pt x="4676648" y="0"/>
                </a:lnTo>
              </a:path>
            </a:pathLst>
          </a:custGeom>
          <a:ln w="285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6" name="object 36"/>
          <p:cNvSpPr/>
          <p:nvPr/>
        </p:nvSpPr>
        <p:spPr>
          <a:xfrm>
            <a:off x="2424176" y="4191000"/>
            <a:ext cx="4676775" cy="0"/>
          </a:xfrm>
          <a:custGeom>
            <a:avLst/>
            <a:gdLst/>
            <a:ahLst/>
            <a:cxnLst/>
            <a:rect l="l" t="t" r="r" b="b"/>
            <a:pathLst>
              <a:path w="4676775" h="0">
                <a:moveTo>
                  <a:pt x="0" y="0"/>
                </a:moveTo>
                <a:lnTo>
                  <a:pt x="4676648" y="0"/>
                </a:lnTo>
              </a:path>
            </a:pathLst>
          </a:custGeom>
          <a:ln w="285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7" name="object 37"/>
          <p:cNvSpPr/>
          <p:nvPr/>
        </p:nvSpPr>
        <p:spPr>
          <a:xfrm>
            <a:off x="2432304" y="2886494"/>
            <a:ext cx="656628" cy="345782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8" name="object 38"/>
          <p:cNvSpPr/>
          <p:nvPr/>
        </p:nvSpPr>
        <p:spPr>
          <a:xfrm>
            <a:off x="2877311" y="2892590"/>
            <a:ext cx="1281430" cy="345782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9" name="object 39"/>
          <p:cNvSpPr/>
          <p:nvPr/>
        </p:nvSpPr>
        <p:spPr>
          <a:xfrm>
            <a:off x="4794503" y="2886494"/>
            <a:ext cx="556082" cy="345782"/>
          </a:xfrm>
          <a:prstGeom prst="rect">
            <a:avLst/>
          </a:prstGeom>
          <a:blipFill>
            <a:blip r:embed="rId2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0" name="object 40"/>
          <p:cNvSpPr/>
          <p:nvPr/>
        </p:nvSpPr>
        <p:spPr>
          <a:xfrm>
            <a:off x="5138928" y="2892590"/>
            <a:ext cx="1543684" cy="345782"/>
          </a:xfrm>
          <a:prstGeom prst="rect">
            <a:avLst/>
          </a:prstGeom>
          <a:blipFill>
            <a:blip r:embed="rId2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1" name="object 41"/>
          <p:cNvSpPr/>
          <p:nvPr/>
        </p:nvSpPr>
        <p:spPr>
          <a:xfrm>
            <a:off x="2432304" y="3218726"/>
            <a:ext cx="668858" cy="345782"/>
          </a:xfrm>
          <a:prstGeom prst="rect">
            <a:avLst/>
          </a:prstGeom>
          <a:blipFill>
            <a:blip r:embed="rId2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2" name="object 42"/>
          <p:cNvSpPr/>
          <p:nvPr/>
        </p:nvSpPr>
        <p:spPr>
          <a:xfrm>
            <a:off x="2889504" y="3224822"/>
            <a:ext cx="1278508" cy="345782"/>
          </a:xfrm>
          <a:prstGeom prst="rect">
            <a:avLst/>
          </a:prstGeom>
          <a:blipFill>
            <a:blip r:embed="rId2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3" name="object 43"/>
          <p:cNvSpPr/>
          <p:nvPr/>
        </p:nvSpPr>
        <p:spPr>
          <a:xfrm>
            <a:off x="4794503" y="3218726"/>
            <a:ext cx="924902" cy="345782"/>
          </a:xfrm>
          <a:prstGeom prst="rect">
            <a:avLst/>
          </a:prstGeom>
          <a:blipFill>
            <a:blip r:embed="rId2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4" name="object 44"/>
          <p:cNvSpPr/>
          <p:nvPr/>
        </p:nvSpPr>
        <p:spPr>
          <a:xfrm>
            <a:off x="5507735" y="3224822"/>
            <a:ext cx="1241869" cy="345782"/>
          </a:xfrm>
          <a:prstGeom prst="rect">
            <a:avLst/>
          </a:prstGeom>
          <a:blipFill>
            <a:blip r:embed="rId2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5" name="object 45"/>
          <p:cNvSpPr/>
          <p:nvPr/>
        </p:nvSpPr>
        <p:spPr>
          <a:xfrm>
            <a:off x="2432304" y="3538766"/>
            <a:ext cx="684060" cy="345782"/>
          </a:xfrm>
          <a:prstGeom prst="rect">
            <a:avLst/>
          </a:prstGeom>
          <a:blipFill>
            <a:blip r:embed="rId2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6" name="object 46"/>
          <p:cNvSpPr/>
          <p:nvPr/>
        </p:nvSpPr>
        <p:spPr>
          <a:xfrm>
            <a:off x="2904744" y="3544861"/>
            <a:ext cx="1299845" cy="345782"/>
          </a:xfrm>
          <a:prstGeom prst="rect">
            <a:avLst/>
          </a:prstGeom>
          <a:blipFill>
            <a:blip r:embed="rId2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7" name="object 47"/>
          <p:cNvSpPr/>
          <p:nvPr/>
        </p:nvSpPr>
        <p:spPr>
          <a:xfrm>
            <a:off x="4794503" y="3538766"/>
            <a:ext cx="626160" cy="345782"/>
          </a:xfrm>
          <a:prstGeom prst="rect">
            <a:avLst/>
          </a:prstGeom>
          <a:blipFill>
            <a:blip r:embed="rId2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8" name="object 48"/>
          <p:cNvSpPr/>
          <p:nvPr/>
        </p:nvSpPr>
        <p:spPr>
          <a:xfrm>
            <a:off x="5937503" y="3544861"/>
            <a:ext cx="775525" cy="345782"/>
          </a:xfrm>
          <a:prstGeom prst="rect">
            <a:avLst/>
          </a:prstGeom>
          <a:blipFill>
            <a:blip r:embed="rId3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9" name="object 49"/>
          <p:cNvSpPr/>
          <p:nvPr/>
        </p:nvSpPr>
        <p:spPr>
          <a:xfrm>
            <a:off x="2432304" y="3858805"/>
            <a:ext cx="598716" cy="345782"/>
          </a:xfrm>
          <a:prstGeom prst="rect">
            <a:avLst/>
          </a:prstGeom>
          <a:blipFill>
            <a:blip r:embed="rId3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0" name="object 50"/>
          <p:cNvSpPr/>
          <p:nvPr/>
        </p:nvSpPr>
        <p:spPr>
          <a:xfrm>
            <a:off x="2819400" y="3864902"/>
            <a:ext cx="1348486" cy="345782"/>
          </a:xfrm>
          <a:prstGeom prst="rect">
            <a:avLst/>
          </a:prstGeom>
          <a:blipFill>
            <a:blip r:embed="rId3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1" name="object 51"/>
          <p:cNvSpPr/>
          <p:nvPr/>
        </p:nvSpPr>
        <p:spPr>
          <a:xfrm>
            <a:off x="4794503" y="3858805"/>
            <a:ext cx="1025448" cy="345782"/>
          </a:xfrm>
          <a:prstGeom prst="rect">
            <a:avLst/>
          </a:prstGeom>
          <a:blipFill>
            <a:blip r:embed="rId3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2" name="object 52"/>
          <p:cNvSpPr/>
          <p:nvPr/>
        </p:nvSpPr>
        <p:spPr>
          <a:xfrm>
            <a:off x="5608320" y="3864902"/>
            <a:ext cx="1193114" cy="345782"/>
          </a:xfrm>
          <a:prstGeom prst="rect">
            <a:avLst/>
          </a:prstGeom>
          <a:blipFill>
            <a:blip r:embed="rId3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graphicFrame>
        <p:nvGraphicFramePr>
          <p:cNvPr id="53" name="object 53"/>
          <p:cNvGraphicFramePr>
            <a:graphicFrameLocks noGrp="1"/>
          </p:cNvGraphicFramePr>
          <p:nvPr/>
        </p:nvGraphicFramePr>
        <p:xfrm>
          <a:off x="2305304" y="2886494"/>
          <a:ext cx="4623435" cy="132461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193925"/>
                <a:gridCol w="2428875"/>
              </a:tblGrid>
              <a:tr h="342055">
                <a:tc>
                  <a:txBody>
                    <a:bodyPr/>
                    <a:lstStyle/>
                    <a:p>
                      <a:pPr marL="225425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dirty="0" sz="1200" spc="35">
                          <a:solidFill>
                            <a:srgbClr val="FFFF00"/>
                          </a:solidFill>
                          <a:latin typeface="Calibri"/>
                          <a:cs typeface="Calibri"/>
                        </a:rPr>
                        <a:t>always</a:t>
                      </a:r>
                      <a:r>
                        <a:rPr dirty="0" baseline="6944" sz="1800" spc="472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200" spc="-8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امئاد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B="0" marT="53340"/>
                </a:tc>
                <a:tc>
                  <a:txBody>
                    <a:bodyPr/>
                    <a:lstStyle/>
                    <a:p>
                      <a:pPr marL="393700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dirty="0" sz="1200" spc="15">
                          <a:solidFill>
                            <a:srgbClr val="FFFF00"/>
                          </a:solidFill>
                          <a:latin typeface="Calibri"/>
                          <a:cs typeface="Calibri"/>
                        </a:rPr>
                        <a:t>often</a:t>
                      </a:r>
                      <a:r>
                        <a:rPr dirty="0" baseline="6944" sz="1800" spc="34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200" spc="-19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ابلاغ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B="0" marT="53340"/>
                </a:tc>
              </a:tr>
              <a:tr h="326136">
                <a:tc>
                  <a:txBody>
                    <a:bodyPr/>
                    <a:lstStyle/>
                    <a:p>
                      <a:pPr marL="225425">
                        <a:lnSpc>
                          <a:spcPct val="100000"/>
                        </a:lnSpc>
                        <a:spcBef>
                          <a:spcPts val="350"/>
                        </a:spcBef>
                        <a:tabLst>
                          <a:tab pos="1544320" algn="l"/>
                        </a:tabLst>
                      </a:pPr>
                      <a:r>
                        <a:rPr dirty="0" sz="1200" spc="30">
                          <a:solidFill>
                            <a:srgbClr val="FFFF00"/>
                          </a:solidFill>
                          <a:latin typeface="Calibri"/>
                          <a:cs typeface="Calibri"/>
                        </a:rPr>
                        <a:t>usually	</a:t>
                      </a:r>
                      <a:r>
                        <a:rPr dirty="0" sz="1200" spc="-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ةداع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B="0" marT="44450"/>
                </a:tc>
                <a:tc>
                  <a:txBody>
                    <a:bodyPr/>
                    <a:lstStyle/>
                    <a:p>
                      <a:pPr marL="393700">
                        <a:lnSpc>
                          <a:spcPct val="100000"/>
                        </a:lnSpc>
                        <a:spcBef>
                          <a:spcPts val="350"/>
                        </a:spcBef>
                      </a:pPr>
                      <a:r>
                        <a:rPr dirty="0" sz="1200" spc="30">
                          <a:solidFill>
                            <a:srgbClr val="FFFF00"/>
                          </a:solidFill>
                          <a:latin typeface="Calibri"/>
                          <a:cs typeface="Calibri"/>
                        </a:rPr>
                        <a:t>sometimes</a:t>
                      </a:r>
                      <a:r>
                        <a:rPr dirty="0" baseline="6944" sz="1800" spc="157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200" spc="-14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انايحأ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B="0" marT="44450"/>
                </a:tc>
              </a:tr>
              <a:tr h="320039">
                <a:tc>
                  <a:txBody>
                    <a:bodyPr/>
                    <a:lstStyle/>
                    <a:p>
                      <a:pPr marL="225425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dirty="0" sz="1200" spc="25">
                          <a:solidFill>
                            <a:srgbClr val="FFFF00"/>
                          </a:solidFill>
                          <a:latin typeface="Calibri"/>
                          <a:cs typeface="Calibri"/>
                        </a:rPr>
                        <a:t>seldom</a:t>
                      </a:r>
                      <a:r>
                        <a:rPr dirty="0" baseline="6944" sz="1800" spc="427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200" spc="-7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اردان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B="0" marT="39370"/>
                </a:tc>
                <a:tc>
                  <a:txBody>
                    <a:bodyPr/>
                    <a:lstStyle/>
                    <a:p>
                      <a:pPr marL="393700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dirty="0" sz="1200" spc="35">
                          <a:solidFill>
                            <a:srgbClr val="FFFF00"/>
                          </a:solidFill>
                          <a:latin typeface="Calibri"/>
                          <a:cs typeface="Calibri"/>
                        </a:rPr>
                        <a:t>Rarely</a:t>
                      </a:r>
                      <a:r>
                        <a:rPr dirty="0" baseline="6944" sz="1800" spc="52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200" spc="-2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ادج</a:t>
                      </a:r>
                      <a:r>
                        <a:rPr dirty="0" baseline="6944" sz="1800" spc="44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200" spc="-7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اردان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B="0" marT="39370"/>
                </a:tc>
              </a:tr>
              <a:tr h="335959">
                <a:tc>
                  <a:txBody>
                    <a:bodyPr/>
                    <a:lstStyle/>
                    <a:p>
                      <a:pPr marL="225425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dirty="0" sz="1200" spc="25">
                          <a:solidFill>
                            <a:srgbClr val="FFFF00"/>
                          </a:solidFill>
                          <a:latin typeface="Calibri"/>
                          <a:cs typeface="Calibri"/>
                        </a:rPr>
                        <a:t>Never</a:t>
                      </a:r>
                      <a:r>
                        <a:rPr dirty="0" baseline="6944" sz="1800" spc="97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200" spc="-14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ادبأ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B="0" marT="40005"/>
                </a:tc>
                <a:tc>
                  <a:txBody>
                    <a:bodyPr/>
                    <a:lstStyle/>
                    <a:p>
                      <a:pPr marL="393700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dirty="0" sz="1200" spc="25">
                          <a:solidFill>
                            <a:srgbClr val="FFFF00"/>
                          </a:solidFill>
                          <a:latin typeface="Calibri"/>
                          <a:cs typeface="Calibri"/>
                        </a:rPr>
                        <a:t>Occasionally </a:t>
                      </a:r>
                      <a:r>
                        <a:rPr dirty="0" sz="1200" spc="-7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رخلآ </a:t>
                      </a:r>
                      <a:r>
                        <a:rPr dirty="0" sz="1200" spc="-5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يح</a:t>
                      </a:r>
                      <a:r>
                        <a:rPr dirty="0" sz="1200" spc="-10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200" spc="3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نم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B="0" marT="40005"/>
                </a:tc>
              </a:tr>
            </a:tbl>
          </a:graphicData>
        </a:graphic>
      </p:graphicFrame>
      <p:sp>
        <p:nvSpPr>
          <p:cNvPr id="54" name="object 54"/>
          <p:cNvSpPr/>
          <p:nvPr/>
        </p:nvSpPr>
        <p:spPr>
          <a:xfrm>
            <a:off x="4340352" y="6321552"/>
            <a:ext cx="1296797" cy="382371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5" name="object 55"/>
          <p:cNvSpPr/>
          <p:nvPr/>
        </p:nvSpPr>
        <p:spPr>
          <a:xfrm>
            <a:off x="4462271" y="6406896"/>
            <a:ext cx="1043749" cy="248297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6" name="object 56"/>
          <p:cNvSpPr/>
          <p:nvPr/>
        </p:nvSpPr>
        <p:spPr>
          <a:xfrm>
            <a:off x="4267200" y="6248400"/>
            <a:ext cx="1295400" cy="381000"/>
          </a:xfrm>
          <a:custGeom>
            <a:avLst/>
            <a:gdLst/>
            <a:ahLst/>
            <a:cxnLst/>
            <a:rect l="l" t="t" r="r" b="b"/>
            <a:pathLst>
              <a:path w="1295400" h="381000">
                <a:moveTo>
                  <a:pt x="1295400" y="0"/>
                </a:moveTo>
                <a:lnTo>
                  <a:pt x="0" y="0"/>
                </a:lnTo>
                <a:lnTo>
                  <a:pt x="0" y="381000"/>
                </a:lnTo>
                <a:lnTo>
                  <a:pt x="1295400" y="381000"/>
                </a:lnTo>
                <a:lnTo>
                  <a:pt x="1295400" y="333375"/>
                </a:lnTo>
                <a:lnTo>
                  <a:pt x="540512" y="333375"/>
                </a:lnTo>
                <a:lnTo>
                  <a:pt x="540512" y="190500"/>
                </a:lnTo>
                <a:lnTo>
                  <a:pt x="504825" y="190500"/>
                </a:lnTo>
                <a:lnTo>
                  <a:pt x="647700" y="47625"/>
                </a:lnTo>
                <a:lnTo>
                  <a:pt x="1295400" y="47625"/>
                </a:lnTo>
                <a:lnTo>
                  <a:pt x="1295400" y="0"/>
                </a:lnTo>
                <a:close/>
              </a:path>
              <a:path w="1295400" h="381000">
                <a:moveTo>
                  <a:pt x="1295400" y="65481"/>
                </a:moveTo>
                <a:lnTo>
                  <a:pt x="736980" y="65481"/>
                </a:lnTo>
                <a:lnTo>
                  <a:pt x="736980" y="136918"/>
                </a:lnTo>
                <a:lnTo>
                  <a:pt x="790575" y="190500"/>
                </a:lnTo>
                <a:lnTo>
                  <a:pt x="754888" y="190500"/>
                </a:lnTo>
                <a:lnTo>
                  <a:pt x="754888" y="333375"/>
                </a:lnTo>
                <a:lnTo>
                  <a:pt x="1295400" y="333375"/>
                </a:lnTo>
                <a:lnTo>
                  <a:pt x="1295400" y="65481"/>
                </a:lnTo>
                <a:close/>
              </a:path>
              <a:path w="1295400" h="381000">
                <a:moveTo>
                  <a:pt x="1295400" y="47625"/>
                </a:moveTo>
                <a:lnTo>
                  <a:pt x="647700" y="47625"/>
                </a:lnTo>
                <a:lnTo>
                  <a:pt x="701294" y="101206"/>
                </a:lnTo>
                <a:lnTo>
                  <a:pt x="701294" y="65481"/>
                </a:lnTo>
                <a:lnTo>
                  <a:pt x="1295400" y="65481"/>
                </a:lnTo>
                <a:lnTo>
                  <a:pt x="12954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7" name="object 57"/>
          <p:cNvSpPr/>
          <p:nvPr/>
        </p:nvSpPr>
        <p:spPr>
          <a:xfrm>
            <a:off x="4807711" y="6313881"/>
            <a:ext cx="214629" cy="267970"/>
          </a:xfrm>
          <a:custGeom>
            <a:avLst/>
            <a:gdLst/>
            <a:ahLst/>
            <a:cxnLst/>
            <a:rect l="l" t="t" r="r" b="b"/>
            <a:pathLst>
              <a:path w="214629" h="267970">
                <a:moveTo>
                  <a:pt x="196468" y="0"/>
                </a:moveTo>
                <a:lnTo>
                  <a:pt x="160782" y="0"/>
                </a:lnTo>
                <a:lnTo>
                  <a:pt x="160782" y="35725"/>
                </a:lnTo>
                <a:lnTo>
                  <a:pt x="196468" y="71437"/>
                </a:lnTo>
                <a:lnTo>
                  <a:pt x="196468" y="0"/>
                </a:lnTo>
                <a:close/>
              </a:path>
              <a:path w="214629" h="267970">
                <a:moveTo>
                  <a:pt x="214375" y="125018"/>
                </a:moveTo>
                <a:lnTo>
                  <a:pt x="0" y="125018"/>
                </a:lnTo>
                <a:lnTo>
                  <a:pt x="0" y="267893"/>
                </a:lnTo>
                <a:lnTo>
                  <a:pt x="89280" y="267893"/>
                </a:lnTo>
                <a:lnTo>
                  <a:pt x="89280" y="196456"/>
                </a:lnTo>
                <a:lnTo>
                  <a:pt x="214375" y="196456"/>
                </a:lnTo>
                <a:lnTo>
                  <a:pt x="214375" y="125018"/>
                </a:lnTo>
                <a:close/>
              </a:path>
              <a:path w="214629" h="267970">
                <a:moveTo>
                  <a:pt x="214375" y="196456"/>
                </a:moveTo>
                <a:lnTo>
                  <a:pt x="125095" y="196456"/>
                </a:lnTo>
                <a:lnTo>
                  <a:pt x="125095" y="267893"/>
                </a:lnTo>
                <a:lnTo>
                  <a:pt x="214375" y="267893"/>
                </a:lnTo>
                <a:lnTo>
                  <a:pt x="214375" y="196456"/>
                </a:lnTo>
                <a:close/>
              </a:path>
            </a:pathLst>
          </a:custGeom>
          <a:solidFill>
            <a:srgbClr val="00007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8" name="object 58"/>
          <p:cNvSpPr/>
          <p:nvPr/>
        </p:nvSpPr>
        <p:spPr>
          <a:xfrm>
            <a:off x="47720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142875" y="0"/>
                </a:moveTo>
                <a:lnTo>
                  <a:pt x="0" y="142875"/>
                </a:lnTo>
                <a:lnTo>
                  <a:pt x="285750" y="142875"/>
                </a:lnTo>
                <a:lnTo>
                  <a:pt x="142875" y="0"/>
                </a:lnTo>
                <a:close/>
              </a:path>
              <a:path w="285750" h="285750">
                <a:moveTo>
                  <a:pt x="160782" y="214312"/>
                </a:moveTo>
                <a:lnTo>
                  <a:pt x="124967" y="214312"/>
                </a:lnTo>
                <a:lnTo>
                  <a:pt x="124967" y="285750"/>
                </a:lnTo>
                <a:lnTo>
                  <a:pt x="160782" y="285750"/>
                </a:lnTo>
                <a:lnTo>
                  <a:pt x="160782" y="214312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9" name="object 59"/>
          <p:cNvSpPr txBox="1">
            <a:spLocks noGrp="1"/>
          </p:cNvSpPr>
          <p:nvPr>
            <p:ph type="dt" idx="6" sz="half"/>
          </p:nvPr>
        </p:nvSpPr>
        <p:spPr>
          <a:prstGeom prst="rect"/>
        </p:spPr>
        <p:txBody>
          <a:bodyPr wrap="square" lIns="0" tIns="31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 spc="-190"/>
              <a:t>ق</a:t>
            </a:r>
            <a:r>
              <a:rPr dirty="0" spc="-240"/>
              <a:t>ب</a:t>
            </a:r>
            <a:r>
              <a:rPr dirty="0" spc="25"/>
              <a:t>ا</a:t>
            </a:r>
            <a:r>
              <a:rPr dirty="0" spc="-175"/>
              <a:t>سلا</a:t>
            </a:r>
          </a:p>
        </p:txBody>
      </p:sp>
      <p:sp>
        <p:nvSpPr>
          <p:cNvPr id="60" name="object 60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31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 spc="-195"/>
              <a:t>ةيسيئرلا </a:t>
            </a:r>
            <a:r>
              <a:rPr dirty="0" spc="-110"/>
              <a:t>ةمئاقلا </a:t>
            </a:r>
            <a:r>
              <a:rPr dirty="0" spc="-105"/>
              <a:t>ىلإ</a:t>
            </a:r>
            <a:r>
              <a:rPr dirty="0" spc="-75"/>
              <a:t> </a:t>
            </a:r>
            <a:r>
              <a:rPr dirty="0" spc="-5"/>
              <a:t>ةدوع</a:t>
            </a:r>
          </a:p>
        </p:txBody>
      </p:sp>
      <p:sp>
        <p:nvSpPr>
          <p:cNvPr id="61" name="object 61"/>
          <p:cNvSpPr txBox="1"/>
          <p:nvPr/>
        </p:nvSpPr>
        <p:spPr>
          <a:xfrm>
            <a:off x="5833109" y="6368591"/>
            <a:ext cx="220345" cy="154940"/>
          </a:xfrm>
          <a:prstGeom prst="rect">
            <a:avLst/>
          </a:prstGeom>
        </p:spPr>
        <p:txBody>
          <a:bodyPr wrap="square" lIns="0" tIns="31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 sz="900" spc="-50">
                <a:solidFill>
                  <a:srgbClr val="FFFFFF"/>
                </a:solidFill>
                <a:latin typeface="Arial"/>
                <a:cs typeface="Arial"/>
              </a:rPr>
              <a:t>ي</a:t>
            </a:r>
            <a:r>
              <a:rPr dirty="0" sz="900" spc="-270">
                <a:solidFill>
                  <a:srgbClr val="FFFFFF"/>
                </a:solidFill>
                <a:latin typeface="Arial"/>
                <a:cs typeface="Arial"/>
              </a:rPr>
              <a:t>ل</a:t>
            </a:r>
            <a:r>
              <a:rPr dirty="0" sz="900" spc="25">
                <a:solidFill>
                  <a:srgbClr val="FFFFFF"/>
                </a:solidFill>
                <a:latin typeface="Arial"/>
                <a:cs typeface="Arial"/>
              </a:rPr>
              <a:t>ا</a:t>
            </a:r>
            <a:r>
              <a:rPr dirty="0" sz="900" spc="-430">
                <a:solidFill>
                  <a:srgbClr val="FFFFFF"/>
                </a:solidFill>
                <a:latin typeface="Arial"/>
                <a:cs typeface="Arial"/>
              </a:rPr>
              <a:t>ت</a:t>
            </a:r>
            <a:r>
              <a:rPr dirty="0" sz="900" spc="-270">
                <a:solidFill>
                  <a:srgbClr val="FFFFFF"/>
                </a:solidFill>
                <a:latin typeface="Arial"/>
                <a:cs typeface="Arial"/>
              </a:rPr>
              <a:t>ل</a:t>
            </a:r>
            <a:r>
              <a:rPr dirty="0" sz="900">
                <a:solidFill>
                  <a:srgbClr val="FFFFFF"/>
                </a:solidFill>
                <a:latin typeface="Arial"/>
                <a:cs typeface="Arial"/>
              </a:rPr>
              <a:t>ا</a:t>
            </a:r>
            <a:endParaRPr sz="9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77824" y="2176272"/>
            <a:ext cx="18287" cy="468172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877824" y="6095"/>
            <a:ext cx="18287" cy="150266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1216152" y="1834895"/>
            <a:ext cx="7924800" cy="1828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877824" y="1508760"/>
            <a:ext cx="18287" cy="667512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0" y="1834895"/>
            <a:ext cx="557784" cy="18287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551687" y="1834895"/>
            <a:ext cx="664464" cy="18287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2063495" y="399237"/>
            <a:ext cx="5576061" cy="903528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2505455" y="886917"/>
            <a:ext cx="4686046" cy="903528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85217" rIns="0" bIns="0" rtlCol="0" vert="horz">
            <a:spAutoFit/>
          </a:bodyPr>
          <a:lstStyle/>
          <a:p>
            <a:pPr algn="ctr" marL="538480">
              <a:lnSpc>
                <a:spcPts val="3804"/>
              </a:lnSpc>
              <a:spcBef>
                <a:spcPts val="95"/>
              </a:spcBef>
            </a:pPr>
            <a:r>
              <a:rPr dirty="0" sz="3200" spc="265"/>
              <a:t>Adverbial </a:t>
            </a:r>
            <a:r>
              <a:rPr dirty="0" sz="3200" spc="315"/>
              <a:t>Clause </a:t>
            </a:r>
            <a:r>
              <a:rPr dirty="0" sz="3200" spc="225"/>
              <a:t>of</a:t>
            </a:r>
            <a:r>
              <a:rPr dirty="0" sz="3200" spc="30"/>
              <a:t> </a:t>
            </a:r>
            <a:r>
              <a:rPr dirty="0" sz="3200" spc="315"/>
              <a:t>Time</a:t>
            </a:r>
            <a:endParaRPr sz="3200"/>
          </a:p>
          <a:p>
            <a:pPr algn="ctr" marL="538480" marR="4445">
              <a:lnSpc>
                <a:spcPts val="3804"/>
              </a:lnSpc>
            </a:pPr>
            <a:r>
              <a:rPr dirty="0" sz="3200" spc="-345">
                <a:latin typeface="Arial"/>
                <a:cs typeface="Arial"/>
              </a:rPr>
              <a:t>تقولا </a:t>
            </a:r>
            <a:r>
              <a:rPr dirty="0" sz="3200" spc="-335">
                <a:latin typeface="Arial"/>
                <a:cs typeface="Arial"/>
              </a:rPr>
              <a:t>ىلع </a:t>
            </a:r>
            <a:r>
              <a:rPr dirty="0" sz="3200" spc="-200">
                <a:latin typeface="Arial"/>
                <a:cs typeface="Arial"/>
              </a:rPr>
              <a:t>ةلادلا </a:t>
            </a:r>
            <a:r>
              <a:rPr dirty="0" sz="3200" spc="-450">
                <a:latin typeface="Arial"/>
                <a:cs typeface="Arial"/>
              </a:rPr>
              <a:t>ةيفرظلا</a:t>
            </a:r>
            <a:r>
              <a:rPr dirty="0" sz="3200" spc="-190">
                <a:latin typeface="Arial"/>
                <a:cs typeface="Arial"/>
              </a:rPr>
              <a:t> </a:t>
            </a:r>
            <a:r>
              <a:rPr dirty="0" sz="3200" spc="-150">
                <a:latin typeface="Arial"/>
                <a:cs typeface="Arial"/>
              </a:rPr>
              <a:t>لمجلا</a:t>
            </a:r>
            <a:endParaRPr sz="3200">
              <a:latin typeface="Arial"/>
              <a:cs typeface="Arial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1234439" y="2525267"/>
            <a:ext cx="2021205" cy="0"/>
          </a:xfrm>
          <a:custGeom>
            <a:avLst/>
            <a:gdLst/>
            <a:ahLst/>
            <a:cxnLst/>
            <a:rect l="l" t="t" r="r" b="b"/>
            <a:pathLst>
              <a:path w="2021204" h="0">
                <a:moveTo>
                  <a:pt x="0" y="0"/>
                </a:moveTo>
                <a:lnTo>
                  <a:pt x="2020824" y="0"/>
                </a:lnTo>
              </a:path>
            </a:pathLst>
          </a:custGeom>
          <a:ln w="21336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8330183" y="5007864"/>
            <a:ext cx="417830" cy="0"/>
          </a:xfrm>
          <a:custGeom>
            <a:avLst/>
            <a:gdLst/>
            <a:ahLst/>
            <a:cxnLst/>
            <a:rect l="l" t="t" r="r" b="b"/>
            <a:pathLst>
              <a:path w="417829" h="0">
                <a:moveTo>
                  <a:pt x="0" y="0"/>
                </a:moveTo>
                <a:lnTo>
                  <a:pt x="417575" y="0"/>
                </a:lnTo>
              </a:path>
            </a:pathLst>
          </a:custGeom>
          <a:ln w="18287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 txBox="1">
            <a:spLocks noGrp="1"/>
          </p:cNvSpPr>
          <p:nvPr>
            <p:ph type="body" idx="1"/>
          </p:nvPr>
        </p:nvSpPr>
        <p:spPr>
          <a:prstGeom prst="rect"/>
        </p:spPr>
        <p:txBody>
          <a:bodyPr wrap="square" lIns="0" tIns="248285" rIns="0" bIns="0" rtlCol="0" vert="horz">
            <a:spAutoFit/>
          </a:bodyPr>
          <a:lstStyle/>
          <a:p>
            <a:pPr marL="850265">
              <a:lnSpc>
                <a:spcPct val="100000"/>
              </a:lnSpc>
              <a:spcBef>
                <a:spcPts val="1955"/>
              </a:spcBef>
            </a:pPr>
            <a:r>
              <a:rPr dirty="0" sz="2800" spc="95" b="0">
                <a:latin typeface="Calibri"/>
                <a:cs typeface="Calibri"/>
              </a:rPr>
              <a:t>Conjunctions: </a:t>
            </a:r>
            <a:r>
              <a:rPr dirty="0" sz="2800" spc="-335"/>
              <a:t>طبرلا</a:t>
            </a:r>
            <a:r>
              <a:rPr dirty="0" sz="2800" spc="-195"/>
              <a:t> </a:t>
            </a:r>
            <a:r>
              <a:rPr dirty="0" sz="2800" spc="-5"/>
              <a:t>تاودأ</a:t>
            </a:r>
            <a:endParaRPr sz="2800">
              <a:latin typeface="Calibri"/>
              <a:cs typeface="Calibri"/>
            </a:endParaRPr>
          </a:p>
          <a:p>
            <a:pPr marL="850265">
              <a:lnSpc>
                <a:spcPct val="100000"/>
              </a:lnSpc>
              <a:spcBef>
                <a:spcPts val="1310"/>
              </a:spcBef>
            </a:pPr>
            <a:r>
              <a:rPr dirty="0" spc="65" b="0">
                <a:solidFill>
                  <a:srgbClr val="FFFF00"/>
                </a:solidFill>
                <a:latin typeface="Calibri"/>
                <a:cs typeface="Calibri"/>
              </a:rPr>
              <a:t>when, </a:t>
            </a:r>
            <a:r>
              <a:rPr dirty="0" spc="25" b="0">
                <a:solidFill>
                  <a:srgbClr val="FFFF00"/>
                </a:solidFill>
                <a:latin typeface="Calibri"/>
                <a:cs typeface="Calibri"/>
              </a:rPr>
              <a:t>whenever, </a:t>
            </a:r>
            <a:r>
              <a:rPr dirty="0" spc="100" b="0">
                <a:solidFill>
                  <a:srgbClr val="FFFF00"/>
                </a:solidFill>
                <a:latin typeface="Calibri"/>
                <a:cs typeface="Calibri"/>
              </a:rPr>
              <a:t>as, as </a:t>
            </a:r>
            <a:r>
              <a:rPr dirty="0" spc="50" b="0">
                <a:solidFill>
                  <a:srgbClr val="FFFF00"/>
                </a:solidFill>
                <a:latin typeface="Calibri"/>
                <a:cs typeface="Calibri"/>
              </a:rPr>
              <a:t>soon </a:t>
            </a:r>
            <a:r>
              <a:rPr dirty="0" spc="100" b="0">
                <a:solidFill>
                  <a:srgbClr val="FFFF00"/>
                </a:solidFill>
                <a:latin typeface="Calibri"/>
                <a:cs typeface="Calibri"/>
              </a:rPr>
              <a:t>as, </a:t>
            </a:r>
            <a:r>
              <a:rPr dirty="0" spc="40" b="0">
                <a:solidFill>
                  <a:srgbClr val="FFFF00"/>
                </a:solidFill>
                <a:latin typeface="Calibri"/>
                <a:cs typeface="Calibri"/>
              </a:rPr>
              <a:t>while, </a:t>
            </a:r>
            <a:r>
              <a:rPr dirty="0" b="0">
                <a:solidFill>
                  <a:srgbClr val="FFFF00"/>
                </a:solidFill>
                <a:latin typeface="Calibri"/>
                <a:cs typeface="Calibri"/>
              </a:rPr>
              <a:t>after, </a:t>
            </a:r>
            <a:r>
              <a:rPr dirty="0" spc="40" b="0">
                <a:solidFill>
                  <a:srgbClr val="FFFF00"/>
                </a:solidFill>
                <a:latin typeface="Calibri"/>
                <a:cs typeface="Calibri"/>
              </a:rPr>
              <a:t>before, </a:t>
            </a:r>
            <a:r>
              <a:rPr dirty="0" spc="30" b="0">
                <a:solidFill>
                  <a:srgbClr val="FFFF00"/>
                </a:solidFill>
                <a:latin typeface="Calibri"/>
                <a:cs typeface="Calibri"/>
              </a:rPr>
              <a:t>until,</a:t>
            </a:r>
            <a:r>
              <a:rPr dirty="0" spc="-105" b="0">
                <a:solidFill>
                  <a:srgbClr val="FFFF00"/>
                </a:solidFill>
                <a:latin typeface="Calibri"/>
                <a:cs typeface="Calibri"/>
              </a:rPr>
              <a:t> </a:t>
            </a:r>
            <a:r>
              <a:rPr dirty="0" spc="50" b="0">
                <a:solidFill>
                  <a:srgbClr val="FFFF00"/>
                </a:solidFill>
                <a:latin typeface="Calibri"/>
                <a:cs typeface="Calibri"/>
              </a:rPr>
              <a:t>since</a:t>
            </a:r>
          </a:p>
          <a:p>
            <a:pPr marL="837565">
              <a:lnSpc>
                <a:spcPct val="100000"/>
              </a:lnSpc>
              <a:spcBef>
                <a:spcPts val="15"/>
              </a:spcBef>
            </a:pPr>
            <a:endParaRPr sz="2250">
              <a:latin typeface="Times New Roman"/>
              <a:cs typeface="Times New Roman"/>
            </a:endParaRPr>
          </a:p>
          <a:p>
            <a:pPr marL="1383665" indent="-534035">
              <a:lnSpc>
                <a:spcPts val="1825"/>
              </a:lnSpc>
              <a:spcBef>
                <a:spcPts val="5"/>
              </a:spcBef>
              <a:buClr>
                <a:srgbClr val="FFFFCC"/>
              </a:buClr>
              <a:buSzPct val="68750"/>
              <a:buFont typeface="Calibri"/>
              <a:buChar char="•"/>
              <a:tabLst>
                <a:tab pos="1384300" algn="l"/>
                <a:tab pos="1384935" algn="l"/>
              </a:tabLst>
            </a:pPr>
            <a:r>
              <a:rPr dirty="0" sz="1600" spc="165">
                <a:latin typeface="Calibri"/>
                <a:cs typeface="Calibri"/>
              </a:rPr>
              <a:t>These words</a:t>
            </a:r>
            <a:r>
              <a:rPr dirty="0" sz="1600" spc="-220">
                <a:latin typeface="Calibri"/>
                <a:cs typeface="Calibri"/>
              </a:rPr>
              <a:t> </a:t>
            </a:r>
            <a:r>
              <a:rPr dirty="0" sz="1600" spc="160">
                <a:latin typeface="Calibri"/>
                <a:cs typeface="Calibri"/>
              </a:rPr>
              <a:t>(conjunctions) </a:t>
            </a:r>
            <a:r>
              <a:rPr dirty="0" sz="1600" spc="130">
                <a:latin typeface="Calibri"/>
                <a:cs typeface="Calibri"/>
              </a:rPr>
              <a:t>link </a:t>
            </a:r>
            <a:r>
              <a:rPr dirty="0" sz="1600" spc="145">
                <a:latin typeface="Calibri"/>
                <a:cs typeface="Calibri"/>
              </a:rPr>
              <a:t>the </a:t>
            </a:r>
            <a:r>
              <a:rPr dirty="0" sz="1600" spc="140">
                <a:latin typeface="Calibri"/>
                <a:cs typeface="Calibri"/>
              </a:rPr>
              <a:t>adverbial </a:t>
            </a:r>
            <a:r>
              <a:rPr dirty="0" sz="1600" spc="150">
                <a:latin typeface="Calibri"/>
                <a:cs typeface="Calibri"/>
              </a:rPr>
              <a:t>clause </a:t>
            </a:r>
            <a:r>
              <a:rPr dirty="0" sz="1600" spc="114">
                <a:latin typeface="Calibri"/>
                <a:cs typeface="Calibri"/>
              </a:rPr>
              <a:t>of </a:t>
            </a:r>
            <a:r>
              <a:rPr dirty="0" sz="1600" spc="145">
                <a:latin typeface="Calibri"/>
                <a:cs typeface="Calibri"/>
              </a:rPr>
              <a:t>time </a:t>
            </a:r>
            <a:r>
              <a:rPr dirty="0" sz="1600" spc="150">
                <a:latin typeface="Calibri"/>
                <a:cs typeface="Calibri"/>
              </a:rPr>
              <a:t>with</a:t>
            </a:r>
            <a:endParaRPr sz="1600">
              <a:latin typeface="Calibri"/>
              <a:cs typeface="Calibri"/>
            </a:endParaRPr>
          </a:p>
          <a:p>
            <a:pPr marL="1383665">
              <a:lnSpc>
                <a:spcPts val="1825"/>
              </a:lnSpc>
            </a:pPr>
            <a:r>
              <a:rPr dirty="0" sz="1600" spc="145">
                <a:latin typeface="Calibri"/>
                <a:cs typeface="Calibri"/>
              </a:rPr>
              <a:t>the </a:t>
            </a:r>
            <a:r>
              <a:rPr dirty="0" sz="1600" spc="160">
                <a:latin typeface="Calibri"/>
                <a:cs typeface="Calibri"/>
              </a:rPr>
              <a:t>main</a:t>
            </a:r>
            <a:r>
              <a:rPr dirty="0" sz="1600" spc="40">
                <a:latin typeface="Calibri"/>
                <a:cs typeface="Calibri"/>
              </a:rPr>
              <a:t> </a:t>
            </a:r>
            <a:r>
              <a:rPr dirty="0" sz="1600" spc="145">
                <a:latin typeface="Calibri"/>
                <a:cs typeface="Calibri"/>
              </a:rPr>
              <a:t>sentence.</a:t>
            </a:r>
            <a:endParaRPr sz="1600">
              <a:latin typeface="Calibri"/>
              <a:cs typeface="Calibri"/>
            </a:endParaRPr>
          </a:p>
          <a:p>
            <a:pPr marL="837565">
              <a:lnSpc>
                <a:spcPct val="100000"/>
              </a:lnSpc>
              <a:spcBef>
                <a:spcPts val="55"/>
              </a:spcBef>
            </a:pPr>
            <a:endParaRPr sz="1950">
              <a:latin typeface="Times New Roman"/>
              <a:cs typeface="Times New Roman"/>
            </a:endParaRPr>
          </a:p>
          <a:p>
            <a:pPr algn="r" marL="837565" marR="17145">
              <a:lnSpc>
                <a:spcPct val="100000"/>
              </a:lnSpc>
            </a:pPr>
            <a:r>
              <a:rPr dirty="0" sz="1800" spc="-340" b="0">
                <a:latin typeface="Arial"/>
                <a:cs typeface="Arial"/>
              </a:rPr>
              <a:t>.ةيسيئرلا   </a:t>
            </a:r>
            <a:r>
              <a:rPr dirty="0" sz="1800" spc="-145" b="0">
                <a:latin typeface="Arial"/>
                <a:cs typeface="Arial"/>
              </a:rPr>
              <a:t>ةلمجلا  </a:t>
            </a:r>
            <a:r>
              <a:rPr dirty="0" sz="1800" spc="-35" b="0">
                <a:latin typeface="Arial"/>
                <a:cs typeface="Arial"/>
              </a:rPr>
              <a:t>عم </a:t>
            </a:r>
            <a:r>
              <a:rPr dirty="0" sz="1800" spc="-225" b="0">
                <a:latin typeface="Arial"/>
                <a:cs typeface="Arial"/>
              </a:rPr>
              <a:t>تقولا  ىلع  </a:t>
            </a:r>
            <a:r>
              <a:rPr dirty="0" sz="1800" spc="-155" b="0">
                <a:latin typeface="Arial"/>
                <a:cs typeface="Arial"/>
              </a:rPr>
              <a:t>ةلادلا </a:t>
            </a:r>
            <a:r>
              <a:rPr dirty="0" sz="1800" spc="-290" b="0">
                <a:latin typeface="Arial"/>
                <a:cs typeface="Arial"/>
              </a:rPr>
              <a:t>ةيفرظلا  </a:t>
            </a:r>
            <a:r>
              <a:rPr dirty="0" sz="1800" spc="-100" b="0">
                <a:latin typeface="Arial"/>
                <a:cs typeface="Arial"/>
              </a:rPr>
              <a:t>لمجلا </a:t>
            </a:r>
            <a:r>
              <a:rPr dirty="0" sz="1800" spc="-425" b="0">
                <a:latin typeface="Arial"/>
                <a:cs typeface="Arial"/>
              </a:rPr>
              <a:t>طبرت       </a:t>
            </a:r>
            <a:r>
              <a:rPr dirty="0" sz="1800" spc="90" b="0">
                <a:latin typeface="Arial"/>
                <a:cs typeface="Arial"/>
              </a:rPr>
              <a:t>هذه </a:t>
            </a:r>
            <a:r>
              <a:rPr dirty="0" sz="1800" spc="-280" b="0">
                <a:latin typeface="Arial"/>
                <a:cs typeface="Arial"/>
              </a:rPr>
              <a:t>طبرلا</a:t>
            </a:r>
            <a:r>
              <a:rPr dirty="0" sz="1800" spc="-105" b="0">
                <a:latin typeface="Arial"/>
                <a:cs typeface="Arial"/>
              </a:rPr>
              <a:t> </a:t>
            </a:r>
            <a:r>
              <a:rPr dirty="0" sz="1800" spc="-5" b="0">
                <a:latin typeface="Arial"/>
                <a:cs typeface="Arial"/>
              </a:rPr>
              <a:t>تاودأ</a:t>
            </a:r>
            <a:endParaRPr sz="1800">
              <a:latin typeface="Arial"/>
              <a:cs typeface="Arial"/>
            </a:endParaRPr>
          </a:p>
          <a:p>
            <a:pPr marL="837565">
              <a:lnSpc>
                <a:spcPct val="100000"/>
              </a:lnSpc>
              <a:spcBef>
                <a:spcPts val="20"/>
              </a:spcBef>
            </a:pPr>
            <a:endParaRPr sz="2250">
              <a:latin typeface="Times New Roman"/>
              <a:cs typeface="Times New Roman"/>
            </a:endParaRPr>
          </a:p>
          <a:p>
            <a:pPr algn="r" marL="837565" marR="5080">
              <a:lnSpc>
                <a:spcPct val="100000"/>
              </a:lnSpc>
              <a:spcBef>
                <a:spcPts val="5"/>
              </a:spcBef>
            </a:pPr>
            <a:r>
              <a:rPr dirty="0" spc="-5" b="0">
                <a:latin typeface="Arial"/>
                <a:cs typeface="Arial"/>
              </a:rPr>
              <a:t>:</a:t>
            </a:r>
            <a:r>
              <a:rPr dirty="0" spc="-235" b="0">
                <a:latin typeface="Arial"/>
                <a:cs typeface="Arial"/>
              </a:rPr>
              <a:t>لا</a:t>
            </a:r>
            <a:r>
              <a:rPr dirty="0" spc="-465" b="0">
                <a:latin typeface="Arial"/>
                <a:cs typeface="Arial"/>
              </a:rPr>
              <a:t>ث</a:t>
            </a:r>
            <a:r>
              <a:rPr dirty="0" spc="105" b="0">
                <a:latin typeface="Arial"/>
                <a:cs typeface="Arial"/>
              </a:rPr>
              <a:t>م</a:t>
            </a:r>
          </a:p>
          <a:p>
            <a:pPr marL="1383665" indent="-534035">
              <a:lnSpc>
                <a:spcPct val="100000"/>
              </a:lnSpc>
              <a:spcBef>
                <a:spcPts val="285"/>
              </a:spcBef>
              <a:buClr>
                <a:srgbClr val="FFFFCC"/>
              </a:buClr>
              <a:buSzPct val="70000"/>
              <a:buChar char="•"/>
              <a:tabLst>
                <a:tab pos="1384300" algn="l"/>
                <a:tab pos="1384935" algn="l"/>
                <a:tab pos="3388360" algn="l"/>
              </a:tabLst>
            </a:pPr>
            <a:r>
              <a:rPr dirty="0" spc="235" b="0">
                <a:latin typeface="Calibri"/>
                <a:cs typeface="Calibri"/>
              </a:rPr>
              <a:t>I </a:t>
            </a:r>
            <a:r>
              <a:rPr dirty="0" spc="30" b="0">
                <a:latin typeface="Calibri"/>
                <a:cs typeface="Calibri"/>
              </a:rPr>
              <a:t>found</a:t>
            </a:r>
            <a:r>
              <a:rPr dirty="0" spc="180" b="0">
                <a:latin typeface="Calibri"/>
                <a:cs typeface="Calibri"/>
              </a:rPr>
              <a:t> </a:t>
            </a:r>
            <a:r>
              <a:rPr dirty="0" spc="85" b="0">
                <a:latin typeface="Calibri"/>
                <a:cs typeface="Calibri"/>
              </a:rPr>
              <a:t>a</a:t>
            </a:r>
            <a:r>
              <a:rPr dirty="0" spc="185" b="0">
                <a:latin typeface="Calibri"/>
                <a:cs typeface="Calibri"/>
              </a:rPr>
              <a:t> </a:t>
            </a:r>
            <a:r>
              <a:rPr dirty="0" spc="55" b="0">
                <a:latin typeface="Calibri"/>
                <a:cs typeface="Calibri"/>
              </a:rPr>
              <a:t>watch.	</a:t>
            </a:r>
            <a:r>
              <a:rPr dirty="0" spc="235" b="0">
                <a:latin typeface="Calibri"/>
                <a:cs typeface="Calibri"/>
              </a:rPr>
              <a:t>I </a:t>
            </a:r>
            <a:r>
              <a:rPr dirty="0" spc="75" b="0">
                <a:latin typeface="Calibri"/>
                <a:cs typeface="Calibri"/>
              </a:rPr>
              <a:t>was </a:t>
            </a:r>
            <a:r>
              <a:rPr dirty="0" spc="55" b="0">
                <a:latin typeface="Calibri"/>
                <a:cs typeface="Calibri"/>
              </a:rPr>
              <a:t>walking </a:t>
            </a:r>
            <a:r>
              <a:rPr dirty="0" spc="25" b="0">
                <a:latin typeface="Calibri"/>
                <a:cs typeface="Calibri"/>
              </a:rPr>
              <a:t>in </a:t>
            </a:r>
            <a:r>
              <a:rPr dirty="0" spc="30" b="0">
                <a:latin typeface="Calibri"/>
                <a:cs typeface="Calibri"/>
              </a:rPr>
              <a:t>the</a:t>
            </a:r>
            <a:r>
              <a:rPr dirty="0" spc="10" b="0">
                <a:latin typeface="Calibri"/>
                <a:cs typeface="Calibri"/>
              </a:rPr>
              <a:t> </a:t>
            </a:r>
            <a:r>
              <a:rPr dirty="0" spc="45" b="0">
                <a:latin typeface="Calibri"/>
                <a:cs typeface="Calibri"/>
              </a:rPr>
              <a:t>street.</a:t>
            </a:r>
          </a:p>
          <a:p>
            <a:pPr marL="1383665" indent="-534035">
              <a:lnSpc>
                <a:spcPct val="100000"/>
              </a:lnSpc>
              <a:spcBef>
                <a:spcPts val="244"/>
              </a:spcBef>
              <a:buClr>
                <a:srgbClr val="FFFFCC"/>
              </a:buClr>
              <a:buSzPct val="70000"/>
              <a:buChar char="•"/>
              <a:tabLst>
                <a:tab pos="1384300" algn="l"/>
                <a:tab pos="1384935" algn="l"/>
              </a:tabLst>
            </a:pPr>
            <a:r>
              <a:rPr dirty="0" spc="235" b="0">
                <a:latin typeface="Calibri"/>
                <a:cs typeface="Calibri"/>
              </a:rPr>
              <a:t>I </a:t>
            </a:r>
            <a:r>
              <a:rPr dirty="0" spc="30" b="0">
                <a:latin typeface="Calibri"/>
                <a:cs typeface="Calibri"/>
              </a:rPr>
              <a:t>found </a:t>
            </a:r>
            <a:r>
              <a:rPr dirty="0" spc="85" b="0">
                <a:latin typeface="Calibri"/>
                <a:cs typeface="Calibri"/>
              </a:rPr>
              <a:t>a </a:t>
            </a:r>
            <a:r>
              <a:rPr dirty="0" spc="45" b="0">
                <a:latin typeface="Calibri"/>
                <a:cs typeface="Calibri"/>
              </a:rPr>
              <a:t>watch </a:t>
            </a:r>
            <a:r>
              <a:rPr dirty="0" spc="25" b="0">
                <a:solidFill>
                  <a:srgbClr val="FFFF00"/>
                </a:solidFill>
                <a:latin typeface="Calibri"/>
                <a:cs typeface="Calibri"/>
              </a:rPr>
              <a:t>while </a:t>
            </a:r>
            <a:r>
              <a:rPr dirty="0" spc="235" b="0">
                <a:latin typeface="Calibri"/>
                <a:cs typeface="Calibri"/>
              </a:rPr>
              <a:t>I </a:t>
            </a:r>
            <a:r>
              <a:rPr dirty="0" spc="75" b="0">
                <a:latin typeface="Calibri"/>
                <a:cs typeface="Calibri"/>
              </a:rPr>
              <a:t>was </a:t>
            </a:r>
            <a:r>
              <a:rPr dirty="0" spc="55" b="0">
                <a:latin typeface="Calibri"/>
                <a:cs typeface="Calibri"/>
              </a:rPr>
              <a:t>walking </a:t>
            </a:r>
            <a:r>
              <a:rPr dirty="0" spc="25" b="0">
                <a:latin typeface="Calibri"/>
                <a:cs typeface="Calibri"/>
              </a:rPr>
              <a:t>in </a:t>
            </a:r>
            <a:r>
              <a:rPr dirty="0" spc="30" b="0">
                <a:latin typeface="Calibri"/>
                <a:cs typeface="Calibri"/>
              </a:rPr>
              <a:t>the</a:t>
            </a:r>
            <a:r>
              <a:rPr dirty="0" spc="100" b="0">
                <a:latin typeface="Calibri"/>
                <a:cs typeface="Calibri"/>
              </a:rPr>
              <a:t> </a:t>
            </a:r>
            <a:r>
              <a:rPr dirty="0" spc="45" b="0">
                <a:latin typeface="Calibri"/>
                <a:cs typeface="Calibri"/>
              </a:rPr>
              <a:t>street.</a:t>
            </a:r>
          </a:p>
        </p:txBody>
      </p:sp>
      <p:sp>
        <p:nvSpPr>
          <p:cNvPr id="14" name="object 14"/>
          <p:cNvSpPr/>
          <p:nvPr/>
        </p:nvSpPr>
        <p:spPr>
          <a:xfrm>
            <a:off x="4340352" y="6321552"/>
            <a:ext cx="1296797" cy="382371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/>
          <p:nvPr/>
        </p:nvSpPr>
        <p:spPr>
          <a:xfrm>
            <a:off x="4462271" y="6406896"/>
            <a:ext cx="1043749" cy="248297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/>
          <p:nvPr/>
        </p:nvSpPr>
        <p:spPr>
          <a:xfrm>
            <a:off x="4267200" y="6248400"/>
            <a:ext cx="1295400" cy="381000"/>
          </a:xfrm>
          <a:custGeom>
            <a:avLst/>
            <a:gdLst/>
            <a:ahLst/>
            <a:cxnLst/>
            <a:rect l="l" t="t" r="r" b="b"/>
            <a:pathLst>
              <a:path w="1295400" h="381000">
                <a:moveTo>
                  <a:pt x="1295400" y="0"/>
                </a:moveTo>
                <a:lnTo>
                  <a:pt x="0" y="0"/>
                </a:lnTo>
                <a:lnTo>
                  <a:pt x="0" y="381000"/>
                </a:lnTo>
                <a:lnTo>
                  <a:pt x="1295400" y="381000"/>
                </a:lnTo>
                <a:lnTo>
                  <a:pt x="1295400" y="333375"/>
                </a:lnTo>
                <a:lnTo>
                  <a:pt x="540512" y="333375"/>
                </a:lnTo>
                <a:lnTo>
                  <a:pt x="540512" y="190500"/>
                </a:lnTo>
                <a:lnTo>
                  <a:pt x="504825" y="190500"/>
                </a:lnTo>
                <a:lnTo>
                  <a:pt x="647700" y="47625"/>
                </a:lnTo>
                <a:lnTo>
                  <a:pt x="1295400" y="47625"/>
                </a:lnTo>
                <a:lnTo>
                  <a:pt x="1295400" y="0"/>
                </a:lnTo>
                <a:close/>
              </a:path>
              <a:path w="1295400" h="381000">
                <a:moveTo>
                  <a:pt x="1295400" y="65481"/>
                </a:moveTo>
                <a:lnTo>
                  <a:pt x="736980" y="65481"/>
                </a:lnTo>
                <a:lnTo>
                  <a:pt x="736980" y="136918"/>
                </a:lnTo>
                <a:lnTo>
                  <a:pt x="790575" y="190500"/>
                </a:lnTo>
                <a:lnTo>
                  <a:pt x="754888" y="190500"/>
                </a:lnTo>
                <a:lnTo>
                  <a:pt x="754888" y="333375"/>
                </a:lnTo>
                <a:lnTo>
                  <a:pt x="1295400" y="333375"/>
                </a:lnTo>
                <a:lnTo>
                  <a:pt x="1295400" y="65481"/>
                </a:lnTo>
                <a:close/>
              </a:path>
              <a:path w="1295400" h="381000">
                <a:moveTo>
                  <a:pt x="1295400" y="47625"/>
                </a:moveTo>
                <a:lnTo>
                  <a:pt x="647700" y="47625"/>
                </a:lnTo>
                <a:lnTo>
                  <a:pt x="701294" y="101206"/>
                </a:lnTo>
                <a:lnTo>
                  <a:pt x="701294" y="65481"/>
                </a:lnTo>
                <a:lnTo>
                  <a:pt x="1295400" y="65481"/>
                </a:lnTo>
                <a:lnTo>
                  <a:pt x="12954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7" name="object 17"/>
          <p:cNvSpPr/>
          <p:nvPr/>
        </p:nvSpPr>
        <p:spPr>
          <a:xfrm>
            <a:off x="4807711" y="6313881"/>
            <a:ext cx="214629" cy="267970"/>
          </a:xfrm>
          <a:custGeom>
            <a:avLst/>
            <a:gdLst/>
            <a:ahLst/>
            <a:cxnLst/>
            <a:rect l="l" t="t" r="r" b="b"/>
            <a:pathLst>
              <a:path w="214629" h="267970">
                <a:moveTo>
                  <a:pt x="196468" y="0"/>
                </a:moveTo>
                <a:lnTo>
                  <a:pt x="160782" y="0"/>
                </a:lnTo>
                <a:lnTo>
                  <a:pt x="160782" y="35725"/>
                </a:lnTo>
                <a:lnTo>
                  <a:pt x="196468" y="71437"/>
                </a:lnTo>
                <a:lnTo>
                  <a:pt x="196468" y="0"/>
                </a:lnTo>
                <a:close/>
              </a:path>
              <a:path w="214629" h="267970">
                <a:moveTo>
                  <a:pt x="214375" y="125018"/>
                </a:moveTo>
                <a:lnTo>
                  <a:pt x="0" y="125018"/>
                </a:lnTo>
                <a:lnTo>
                  <a:pt x="0" y="267893"/>
                </a:lnTo>
                <a:lnTo>
                  <a:pt x="89280" y="267893"/>
                </a:lnTo>
                <a:lnTo>
                  <a:pt x="89280" y="196456"/>
                </a:lnTo>
                <a:lnTo>
                  <a:pt x="214375" y="196456"/>
                </a:lnTo>
                <a:lnTo>
                  <a:pt x="214375" y="125018"/>
                </a:lnTo>
                <a:close/>
              </a:path>
              <a:path w="214629" h="267970">
                <a:moveTo>
                  <a:pt x="214375" y="196456"/>
                </a:moveTo>
                <a:lnTo>
                  <a:pt x="125095" y="196456"/>
                </a:lnTo>
                <a:lnTo>
                  <a:pt x="125095" y="267893"/>
                </a:lnTo>
                <a:lnTo>
                  <a:pt x="214375" y="267893"/>
                </a:lnTo>
                <a:lnTo>
                  <a:pt x="214375" y="196456"/>
                </a:lnTo>
                <a:close/>
              </a:path>
            </a:pathLst>
          </a:custGeom>
          <a:solidFill>
            <a:srgbClr val="00007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8" name="object 18"/>
          <p:cNvSpPr/>
          <p:nvPr/>
        </p:nvSpPr>
        <p:spPr>
          <a:xfrm>
            <a:off x="47720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142875" y="0"/>
                </a:moveTo>
                <a:lnTo>
                  <a:pt x="0" y="142875"/>
                </a:lnTo>
                <a:lnTo>
                  <a:pt x="285750" y="142875"/>
                </a:lnTo>
                <a:lnTo>
                  <a:pt x="142875" y="0"/>
                </a:lnTo>
                <a:close/>
              </a:path>
              <a:path w="285750" h="285750">
                <a:moveTo>
                  <a:pt x="160782" y="214312"/>
                </a:moveTo>
                <a:lnTo>
                  <a:pt x="124967" y="214312"/>
                </a:lnTo>
                <a:lnTo>
                  <a:pt x="124967" y="285750"/>
                </a:lnTo>
                <a:lnTo>
                  <a:pt x="160782" y="285750"/>
                </a:lnTo>
                <a:lnTo>
                  <a:pt x="160782" y="214312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9" name="object 19"/>
          <p:cNvSpPr/>
          <p:nvPr/>
        </p:nvSpPr>
        <p:spPr>
          <a:xfrm>
            <a:off x="5788152" y="6321552"/>
            <a:ext cx="458571" cy="382371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0" name="object 20"/>
          <p:cNvSpPr/>
          <p:nvPr/>
        </p:nvSpPr>
        <p:spPr>
          <a:xfrm>
            <a:off x="5846064" y="6406896"/>
            <a:ext cx="336638" cy="248297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1" name="object 21"/>
          <p:cNvSpPr/>
          <p:nvPr/>
        </p:nvSpPr>
        <p:spPr>
          <a:xfrm>
            <a:off x="5715000" y="6248400"/>
            <a:ext cx="457200" cy="381000"/>
          </a:xfrm>
          <a:custGeom>
            <a:avLst/>
            <a:gdLst/>
            <a:ahLst/>
            <a:cxnLst/>
            <a:rect l="l" t="t" r="r" b="b"/>
            <a:pathLst>
              <a:path w="457200" h="381000">
                <a:moveTo>
                  <a:pt x="457200" y="0"/>
                </a:moveTo>
                <a:lnTo>
                  <a:pt x="0" y="0"/>
                </a:lnTo>
                <a:lnTo>
                  <a:pt x="0" y="381000"/>
                </a:lnTo>
                <a:lnTo>
                  <a:pt x="457200" y="381000"/>
                </a:lnTo>
                <a:lnTo>
                  <a:pt x="457200" y="333375"/>
                </a:lnTo>
                <a:lnTo>
                  <a:pt x="85725" y="333375"/>
                </a:lnTo>
                <a:lnTo>
                  <a:pt x="85725" y="47625"/>
                </a:lnTo>
                <a:lnTo>
                  <a:pt x="457200" y="47625"/>
                </a:lnTo>
                <a:lnTo>
                  <a:pt x="457200" y="0"/>
                </a:lnTo>
                <a:close/>
              </a:path>
              <a:path w="457200" h="381000">
                <a:moveTo>
                  <a:pt x="457200" y="47625"/>
                </a:moveTo>
                <a:lnTo>
                  <a:pt x="85725" y="47625"/>
                </a:lnTo>
                <a:lnTo>
                  <a:pt x="371475" y="190500"/>
                </a:lnTo>
                <a:lnTo>
                  <a:pt x="85725" y="333375"/>
                </a:lnTo>
                <a:lnTo>
                  <a:pt x="457200" y="333375"/>
                </a:lnTo>
                <a:lnTo>
                  <a:pt x="4572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2" name="object 22"/>
          <p:cNvSpPr/>
          <p:nvPr/>
        </p:nvSpPr>
        <p:spPr>
          <a:xfrm>
            <a:off x="58007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0" y="0"/>
                </a:moveTo>
                <a:lnTo>
                  <a:pt x="0" y="285750"/>
                </a:lnTo>
                <a:lnTo>
                  <a:pt x="285750" y="142875"/>
                </a:lnTo>
                <a:lnTo>
                  <a:pt x="0" y="0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3" name="object 23"/>
          <p:cNvSpPr/>
          <p:nvPr/>
        </p:nvSpPr>
        <p:spPr>
          <a:xfrm>
            <a:off x="3730752" y="6321552"/>
            <a:ext cx="458571" cy="382371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4" name="object 24"/>
          <p:cNvSpPr/>
          <p:nvPr/>
        </p:nvSpPr>
        <p:spPr>
          <a:xfrm>
            <a:off x="3770376" y="6406896"/>
            <a:ext cx="373227" cy="248297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5" name="object 25"/>
          <p:cNvSpPr/>
          <p:nvPr/>
        </p:nvSpPr>
        <p:spPr>
          <a:xfrm>
            <a:off x="3657600" y="6248400"/>
            <a:ext cx="457200" cy="381000"/>
          </a:xfrm>
          <a:custGeom>
            <a:avLst/>
            <a:gdLst/>
            <a:ahLst/>
            <a:cxnLst/>
            <a:rect l="l" t="t" r="r" b="b"/>
            <a:pathLst>
              <a:path w="457200" h="381000">
                <a:moveTo>
                  <a:pt x="457200" y="0"/>
                </a:moveTo>
                <a:lnTo>
                  <a:pt x="0" y="0"/>
                </a:lnTo>
                <a:lnTo>
                  <a:pt x="0" y="381000"/>
                </a:lnTo>
                <a:lnTo>
                  <a:pt x="457200" y="381000"/>
                </a:lnTo>
                <a:lnTo>
                  <a:pt x="457200" y="333375"/>
                </a:lnTo>
                <a:lnTo>
                  <a:pt x="371475" y="333375"/>
                </a:lnTo>
                <a:lnTo>
                  <a:pt x="85725" y="190500"/>
                </a:lnTo>
                <a:lnTo>
                  <a:pt x="371475" y="47625"/>
                </a:lnTo>
                <a:lnTo>
                  <a:pt x="457200" y="47625"/>
                </a:lnTo>
                <a:lnTo>
                  <a:pt x="457200" y="0"/>
                </a:lnTo>
                <a:close/>
              </a:path>
              <a:path w="457200" h="381000">
                <a:moveTo>
                  <a:pt x="457200" y="47625"/>
                </a:moveTo>
                <a:lnTo>
                  <a:pt x="371475" y="47625"/>
                </a:lnTo>
                <a:lnTo>
                  <a:pt x="371475" y="333375"/>
                </a:lnTo>
                <a:lnTo>
                  <a:pt x="457200" y="333375"/>
                </a:lnTo>
                <a:lnTo>
                  <a:pt x="4572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6" name="object 26"/>
          <p:cNvSpPr/>
          <p:nvPr/>
        </p:nvSpPr>
        <p:spPr>
          <a:xfrm>
            <a:off x="37433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285750" y="0"/>
                </a:moveTo>
                <a:lnTo>
                  <a:pt x="0" y="142875"/>
                </a:lnTo>
                <a:lnTo>
                  <a:pt x="285750" y="285750"/>
                </a:lnTo>
                <a:lnTo>
                  <a:pt x="285750" y="0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7" name="object 27"/>
          <p:cNvSpPr/>
          <p:nvPr/>
        </p:nvSpPr>
        <p:spPr>
          <a:xfrm>
            <a:off x="4340352" y="6321552"/>
            <a:ext cx="1296797" cy="382371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8" name="object 28"/>
          <p:cNvSpPr/>
          <p:nvPr/>
        </p:nvSpPr>
        <p:spPr>
          <a:xfrm>
            <a:off x="4462271" y="6406896"/>
            <a:ext cx="1043749" cy="248297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9" name="object 29"/>
          <p:cNvSpPr/>
          <p:nvPr/>
        </p:nvSpPr>
        <p:spPr>
          <a:xfrm>
            <a:off x="4267200" y="6248400"/>
            <a:ext cx="1295400" cy="381000"/>
          </a:xfrm>
          <a:custGeom>
            <a:avLst/>
            <a:gdLst/>
            <a:ahLst/>
            <a:cxnLst/>
            <a:rect l="l" t="t" r="r" b="b"/>
            <a:pathLst>
              <a:path w="1295400" h="381000">
                <a:moveTo>
                  <a:pt x="1295400" y="0"/>
                </a:moveTo>
                <a:lnTo>
                  <a:pt x="0" y="0"/>
                </a:lnTo>
                <a:lnTo>
                  <a:pt x="0" y="381000"/>
                </a:lnTo>
                <a:lnTo>
                  <a:pt x="1295400" y="381000"/>
                </a:lnTo>
                <a:lnTo>
                  <a:pt x="1295400" y="333375"/>
                </a:lnTo>
                <a:lnTo>
                  <a:pt x="540512" y="333375"/>
                </a:lnTo>
                <a:lnTo>
                  <a:pt x="540512" y="190500"/>
                </a:lnTo>
                <a:lnTo>
                  <a:pt x="504825" y="190500"/>
                </a:lnTo>
                <a:lnTo>
                  <a:pt x="647700" y="47625"/>
                </a:lnTo>
                <a:lnTo>
                  <a:pt x="1295400" y="47625"/>
                </a:lnTo>
                <a:lnTo>
                  <a:pt x="1295400" y="0"/>
                </a:lnTo>
                <a:close/>
              </a:path>
              <a:path w="1295400" h="381000">
                <a:moveTo>
                  <a:pt x="1295400" y="65481"/>
                </a:moveTo>
                <a:lnTo>
                  <a:pt x="736980" y="65481"/>
                </a:lnTo>
                <a:lnTo>
                  <a:pt x="736980" y="136918"/>
                </a:lnTo>
                <a:lnTo>
                  <a:pt x="790575" y="190500"/>
                </a:lnTo>
                <a:lnTo>
                  <a:pt x="754888" y="190500"/>
                </a:lnTo>
                <a:lnTo>
                  <a:pt x="754888" y="333375"/>
                </a:lnTo>
                <a:lnTo>
                  <a:pt x="1295400" y="333375"/>
                </a:lnTo>
                <a:lnTo>
                  <a:pt x="1295400" y="65481"/>
                </a:lnTo>
                <a:close/>
              </a:path>
              <a:path w="1295400" h="381000">
                <a:moveTo>
                  <a:pt x="1295400" y="47625"/>
                </a:moveTo>
                <a:lnTo>
                  <a:pt x="647700" y="47625"/>
                </a:lnTo>
                <a:lnTo>
                  <a:pt x="701294" y="101206"/>
                </a:lnTo>
                <a:lnTo>
                  <a:pt x="701294" y="65481"/>
                </a:lnTo>
                <a:lnTo>
                  <a:pt x="1295400" y="65481"/>
                </a:lnTo>
                <a:lnTo>
                  <a:pt x="12954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0" name="object 30"/>
          <p:cNvSpPr/>
          <p:nvPr/>
        </p:nvSpPr>
        <p:spPr>
          <a:xfrm>
            <a:off x="4807711" y="6313881"/>
            <a:ext cx="214629" cy="267970"/>
          </a:xfrm>
          <a:custGeom>
            <a:avLst/>
            <a:gdLst/>
            <a:ahLst/>
            <a:cxnLst/>
            <a:rect l="l" t="t" r="r" b="b"/>
            <a:pathLst>
              <a:path w="214629" h="267970">
                <a:moveTo>
                  <a:pt x="196468" y="0"/>
                </a:moveTo>
                <a:lnTo>
                  <a:pt x="160782" y="0"/>
                </a:lnTo>
                <a:lnTo>
                  <a:pt x="160782" y="35725"/>
                </a:lnTo>
                <a:lnTo>
                  <a:pt x="196468" y="71437"/>
                </a:lnTo>
                <a:lnTo>
                  <a:pt x="196468" y="0"/>
                </a:lnTo>
                <a:close/>
              </a:path>
              <a:path w="214629" h="267970">
                <a:moveTo>
                  <a:pt x="214375" y="125018"/>
                </a:moveTo>
                <a:lnTo>
                  <a:pt x="0" y="125018"/>
                </a:lnTo>
                <a:lnTo>
                  <a:pt x="0" y="267893"/>
                </a:lnTo>
                <a:lnTo>
                  <a:pt x="89280" y="267893"/>
                </a:lnTo>
                <a:lnTo>
                  <a:pt x="89280" y="196456"/>
                </a:lnTo>
                <a:lnTo>
                  <a:pt x="214375" y="196456"/>
                </a:lnTo>
                <a:lnTo>
                  <a:pt x="214375" y="125018"/>
                </a:lnTo>
                <a:close/>
              </a:path>
              <a:path w="214629" h="267970">
                <a:moveTo>
                  <a:pt x="214375" y="196456"/>
                </a:moveTo>
                <a:lnTo>
                  <a:pt x="125095" y="196456"/>
                </a:lnTo>
                <a:lnTo>
                  <a:pt x="125095" y="267893"/>
                </a:lnTo>
                <a:lnTo>
                  <a:pt x="214375" y="267893"/>
                </a:lnTo>
                <a:lnTo>
                  <a:pt x="214375" y="196456"/>
                </a:lnTo>
                <a:close/>
              </a:path>
            </a:pathLst>
          </a:custGeom>
          <a:solidFill>
            <a:srgbClr val="00007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1" name="object 31"/>
          <p:cNvSpPr/>
          <p:nvPr/>
        </p:nvSpPr>
        <p:spPr>
          <a:xfrm>
            <a:off x="47720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142875" y="0"/>
                </a:moveTo>
                <a:lnTo>
                  <a:pt x="0" y="142875"/>
                </a:lnTo>
                <a:lnTo>
                  <a:pt x="285750" y="142875"/>
                </a:lnTo>
                <a:lnTo>
                  <a:pt x="142875" y="0"/>
                </a:lnTo>
                <a:close/>
              </a:path>
              <a:path w="285750" h="285750">
                <a:moveTo>
                  <a:pt x="160782" y="214312"/>
                </a:moveTo>
                <a:lnTo>
                  <a:pt x="124967" y="214312"/>
                </a:lnTo>
                <a:lnTo>
                  <a:pt x="124967" y="285750"/>
                </a:lnTo>
                <a:lnTo>
                  <a:pt x="160782" y="285750"/>
                </a:lnTo>
                <a:lnTo>
                  <a:pt x="160782" y="214312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2" name="object 32"/>
          <p:cNvSpPr txBox="1">
            <a:spLocks noGrp="1"/>
          </p:cNvSpPr>
          <p:nvPr>
            <p:ph type="dt" idx="6" sz="half"/>
          </p:nvPr>
        </p:nvSpPr>
        <p:spPr>
          <a:prstGeom prst="rect"/>
        </p:spPr>
        <p:txBody>
          <a:bodyPr wrap="square" lIns="0" tIns="31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 spc="-190"/>
              <a:t>ق</a:t>
            </a:r>
            <a:r>
              <a:rPr dirty="0" spc="-240"/>
              <a:t>ب</a:t>
            </a:r>
            <a:r>
              <a:rPr dirty="0" spc="25"/>
              <a:t>ا</a:t>
            </a:r>
            <a:r>
              <a:rPr dirty="0" spc="-175"/>
              <a:t>سلا</a:t>
            </a:r>
          </a:p>
        </p:txBody>
      </p:sp>
      <p:sp>
        <p:nvSpPr>
          <p:cNvPr id="33" name="object 33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31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 spc="-195"/>
              <a:t>ةيسيئرلا </a:t>
            </a:r>
            <a:r>
              <a:rPr dirty="0" spc="-110"/>
              <a:t>ةمئاقلا </a:t>
            </a:r>
            <a:r>
              <a:rPr dirty="0" spc="-105"/>
              <a:t>ىلإ</a:t>
            </a:r>
            <a:r>
              <a:rPr dirty="0" spc="-75"/>
              <a:t> </a:t>
            </a:r>
            <a:r>
              <a:rPr dirty="0" spc="-5"/>
              <a:t>ةدوع</a:t>
            </a:r>
          </a:p>
        </p:txBody>
      </p:sp>
      <p:sp>
        <p:nvSpPr>
          <p:cNvPr id="34" name="object 34"/>
          <p:cNvSpPr txBox="1"/>
          <p:nvPr/>
        </p:nvSpPr>
        <p:spPr>
          <a:xfrm>
            <a:off x="5833109" y="6368591"/>
            <a:ext cx="220345" cy="154940"/>
          </a:xfrm>
          <a:prstGeom prst="rect">
            <a:avLst/>
          </a:prstGeom>
        </p:spPr>
        <p:txBody>
          <a:bodyPr wrap="square" lIns="0" tIns="31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 sz="900" spc="-50">
                <a:solidFill>
                  <a:srgbClr val="FFFFFF"/>
                </a:solidFill>
                <a:latin typeface="Arial"/>
                <a:cs typeface="Arial"/>
              </a:rPr>
              <a:t>ي</a:t>
            </a:r>
            <a:r>
              <a:rPr dirty="0" sz="900" spc="-270">
                <a:solidFill>
                  <a:srgbClr val="FFFFFF"/>
                </a:solidFill>
                <a:latin typeface="Arial"/>
                <a:cs typeface="Arial"/>
              </a:rPr>
              <a:t>ل</a:t>
            </a:r>
            <a:r>
              <a:rPr dirty="0" sz="900" spc="25">
                <a:solidFill>
                  <a:srgbClr val="FFFFFF"/>
                </a:solidFill>
                <a:latin typeface="Arial"/>
                <a:cs typeface="Arial"/>
              </a:rPr>
              <a:t>ا</a:t>
            </a:r>
            <a:r>
              <a:rPr dirty="0" sz="900" spc="-430">
                <a:solidFill>
                  <a:srgbClr val="FFFFFF"/>
                </a:solidFill>
                <a:latin typeface="Arial"/>
                <a:cs typeface="Arial"/>
              </a:rPr>
              <a:t>ت</a:t>
            </a:r>
            <a:r>
              <a:rPr dirty="0" sz="900" spc="-270">
                <a:solidFill>
                  <a:srgbClr val="FFFFFF"/>
                </a:solidFill>
                <a:latin typeface="Arial"/>
                <a:cs typeface="Arial"/>
              </a:rPr>
              <a:t>ل</a:t>
            </a:r>
            <a:r>
              <a:rPr dirty="0" sz="900">
                <a:solidFill>
                  <a:srgbClr val="FFFFFF"/>
                </a:solidFill>
                <a:latin typeface="Arial"/>
                <a:cs typeface="Arial"/>
              </a:rPr>
              <a:t>ا</a:t>
            </a:r>
            <a:endParaRPr sz="9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77824" y="2176272"/>
            <a:ext cx="18287" cy="468172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877824" y="6095"/>
            <a:ext cx="18287" cy="150266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1216152" y="1834895"/>
            <a:ext cx="7924800" cy="1828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877824" y="1508760"/>
            <a:ext cx="18287" cy="667512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0" y="1834895"/>
            <a:ext cx="557784" cy="18287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551687" y="1834895"/>
            <a:ext cx="664464" cy="18287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2017776" y="399237"/>
            <a:ext cx="5664454" cy="903528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2474976" y="886917"/>
            <a:ext cx="4744085" cy="903528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85217" rIns="0" bIns="0" rtlCol="0" vert="horz">
            <a:spAutoFit/>
          </a:bodyPr>
          <a:lstStyle/>
          <a:p>
            <a:pPr algn="ctr" marL="535305">
              <a:lnSpc>
                <a:spcPts val="3804"/>
              </a:lnSpc>
              <a:spcBef>
                <a:spcPts val="95"/>
              </a:spcBef>
            </a:pPr>
            <a:r>
              <a:rPr dirty="0" sz="3200" spc="265"/>
              <a:t>Adverbial </a:t>
            </a:r>
            <a:r>
              <a:rPr dirty="0" sz="3200" spc="315"/>
              <a:t>Clause </a:t>
            </a:r>
            <a:r>
              <a:rPr dirty="0" sz="3200" spc="225"/>
              <a:t>of</a:t>
            </a:r>
            <a:r>
              <a:rPr dirty="0" sz="3200" spc="45"/>
              <a:t> </a:t>
            </a:r>
            <a:r>
              <a:rPr dirty="0" sz="3200" spc="300"/>
              <a:t>Place</a:t>
            </a:r>
            <a:endParaRPr sz="3200"/>
          </a:p>
          <a:p>
            <a:pPr algn="ctr" marL="535305" marR="1270">
              <a:lnSpc>
                <a:spcPts val="3804"/>
              </a:lnSpc>
            </a:pPr>
            <a:r>
              <a:rPr dirty="0" sz="3200" spc="-180">
                <a:latin typeface="Arial"/>
                <a:cs typeface="Arial"/>
              </a:rPr>
              <a:t>ناكملا </a:t>
            </a:r>
            <a:r>
              <a:rPr dirty="0" sz="3200" spc="-335">
                <a:latin typeface="Arial"/>
                <a:cs typeface="Arial"/>
              </a:rPr>
              <a:t>ىلع </a:t>
            </a:r>
            <a:r>
              <a:rPr dirty="0" sz="3200" spc="-200">
                <a:latin typeface="Arial"/>
                <a:cs typeface="Arial"/>
              </a:rPr>
              <a:t>ةلادلا </a:t>
            </a:r>
            <a:r>
              <a:rPr dirty="0" sz="3200" spc="-450">
                <a:latin typeface="Arial"/>
                <a:cs typeface="Arial"/>
              </a:rPr>
              <a:t>ةيفرظلا</a:t>
            </a:r>
            <a:r>
              <a:rPr dirty="0" sz="3200" spc="-254">
                <a:latin typeface="Arial"/>
                <a:cs typeface="Arial"/>
              </a:rPr>
              <a:t> </a:t>
            </a:r>
            <a:r>
              <a:rPr dirty="0" sz="3200" spc="-150">
                <a:latin typeface="Arial"/>
                <a:cs typeface="Arial"/>
              </a:rPr>
              <a:t>لمجلا</a:t>
            </a:r>
            <a:endParaRPr sz="3200">
              <a:latin typeface="Arial"/>
              <a:cs typeface="Arial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1234439" y="2474976"/>
            <a:ext cx="1728470" cy="0"/>
          </a:xfrm>
          <a:custGeom>
            <a:avLst/>
            <a:gdLst/>
            <a:ahLst/>
            <a:cxnLst/>
            <a:rect l="l" t="t" r="r" b="b"/>
            <a:pathLst>
              <a:path w="1728470" h="0">
                <a:moveTo>
                  <a:pt x="0" y="0"/>
                </a:moveTo>
                <a:lnTo>
                  <a:pt x="1728216" y="0"/>
                </a:lnTo>
              </a:path>
            </a:pathLst>
          </a:custGeom>
          <a:ln w="18287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 txBox="1"/>
          <p:nvPr/>
        </p:nvSpPr>
        <p:spPr>
          <a:xfrm>
            <a:off x="3435858" y="2125217"/>
            <a:ext cx="1191260" cy="3911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400" spc="-295" b="1">
                <a:solidFill>
                  <a:srgbClr val="FFFFFF"/>
                </a:solidFill>
                <a:latin typeface="Arial"/>
                <a:cs typeface="Arial"/>
              </a:rPr>
              <a:t>طبرلا</a:t>
            </a:r>
            <a:r>
              <a:rPr dirty="0" sz="2400" spc="-6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400" spc="-5" b="1">
                <a:solidFill>
                  <a:srgbClr val="FFFFFF"/>
                </a:solidFill>
                <a:latin typeface="Arial"/>
                <a:cs typeface="Arial"/>
              </a:rPr>
              <a:t>تاودأ</a:t>
            </a:r>
            <a:endParaRPr sz="2400"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1222044" y="1945858"/>
            <a:ext cx="1908810" cy="1023619"/>
          </a:xfrm>
          <a:prstGeom prst="rect">
            <a:avLst/>
          </a:prstGeom>
        </p:spPr>
        <p:txBody>
          <a:bodyPr wrap="square" lIns="0" tIns="1917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510"/>
              </a:spcBef>
            </a:pPr>
            <a:r>
              <a:rPr dirty="0" sz="2400" spc="80">
                <a:solidFill>
                  <a:srgbClr val="FFFFFF"/>
                </a:solidFill>
                <a:latin typeface="Calibri"/>
                <a:cs typeface="Calibri"/>
              </a:rPr>
              <a:t>Conjunctions:</a:t>
            </a:r>
            <a:endParaRPr sz="24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170"/>
              </a:spcBef>
            </a:pPr>
            <a:r>
              <a:rPr dirty="0" sz="2000" spc="55">
                <a:solidFill>
                  <a:srgbClr val="FFFF00"/>
                </a:solidFill>
                <a:latin typeface="Calibri"/>
                <a:cs typeface="Calibri"/>
              </a:rPr>
              <a:t>where,</a:t>
            </a:r>
            <a:r>
              <a:rPr dirty="0" sz="2000" spc="125">
                <a:solidFill>
                  <a:srgbClr val="FFFF00"/>
                </a:solidFill>
                <a:latin typeface="Calibri"/>
                <a:cs typeface="Calibri"/>
              </a:rPr>
              <a:t> </a:t>
            </a:r>
            <a:r>
              <a:rPr dirty="0" sz="2000" spc="45">
                <a:solidFill>
                  <a:srgbClr val="FFFF00"/>
                </a:solidFill>
                <a:latin typeface="Calibri"/>
                <a:cs typeface="Calibri"/>
              </a:rPr>
              <a:t>wherever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8330183" y="4837176"/>
            <a:ext cx="417830" cy="0"/>
          </a:xfrm>
          <a:custGeom>
            <a:avLst/>
            <a:gdLst/>
            <a:ahLst/>
            <a:cxnLst/>
            <a:rect l="l" t="t" r="r" b="b"/>
            <a:pathLst>
              <a:path w="417829" h="0">
                <a:moveTo>
                  <a:pt x="0" y="0"/>
                </a:moveTo>
                <a:lnTo>
                  <a:pt x="417575" y="0"/>
                </a:lnTo>
              </a:path>
            </a:pathLst>
          </a:custGeom>
          <a:ln w="18287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 txBox="1"/>
          <p:nvPr/>
        </p:nvSpPr>
        <p:spPr>
          <a:xfrm>
            <a:off x="1222044" y="3240735"/>
            <a:ext cx="7552055" cy="1931670"/>
          </a:xfrm>
          <a:prstGeom prst="rect">
            <a:avLst/>
          </a:prstGeom>
        </p:spPr>
        <p:txBody>
          <a:bodyPr wrap="square" lIns="0" tIns="13970" rIns="0" bIns="0" rtlCol="0" vert="horz">
            <a:spAutoFit/>
          </a:bodyPr>
          <a:lstStyle/>
          <a:p>
            <a:pPr marL="546100" indent="-534035">
              <a:lnSpc>
                <a:spcPts val="1825"/>
              </a:lnSpc>
              <a:spcBef>
                <a:spcPts val="110"/>
              </a:spcBef>
              <a:buClr>
                <a:srgbClr val="FFFFCC"/>
              </a:buClr>
              <a:buSzPct val="68750"/>
              <a:buFont typeface="Calibri"/>
              <a:buChar char="•"/>
              <a:tabLst>
                <a:tab pos="546100" algn="l"/>
                <a:tab pos="546735" algn="l"/>
              </a:tabLst>
            </a:pPr>
            <a:r>
              <a:rPr dirty="0" sz="1600" spc="165" b="1">
                <a:solidFill>
                  <a:srgbClr val="FFFFFF"/>
                </a:solidFill>
                <a:latin typeface="Calibri"/>
                <a:cs typeface="Calibri"/>
              </a:rPr>
              <a:t>These words </a:t>
            </a:r>
            <a:r>
              <a:rPr dirty="0" sz="1600" spc="160" b="1">
                <a:solidFill>
                  <a:srgbClr val="FFFFFF"/>
                </a:solidFill>
                <a:latin typeface="Calibri"/>
                <a:cs typeface="Calibri"/>
              </a:rPr>
              <a:t>(conjunctions) </a:t>
            </a:r>
            <a:r>
              <a:rPr dirty="0" sz="1600" spc="130" b="1">
                <a:solidFill>
                  <a:srgbClr val="FFFFFF"/>
                </a:solidFill>
                <a:latin typeface="Calibri"/>
                <a:cs typeface="Calibri"/>
              </a:rPr>
              <a:t>link </a:t>
            </a:r>
            <a:r>
              <a:rPr dirty="0" sz="1600" spc="145" b="1">
                <a:solidFill>
                  <a:srgbClr val="FFFFFF"/>
                </a:solidFill>
                <a:latin typeface="Calibri"/>
                <a:cs typeface="Calibri"/>
              </a:rPr>
              <a:t>the </a:t>
            </a:r>
            <a:r>
              <a:rPr dirty="0" sz="1600" spc="140" b="1">
                <a:solidFill>
                  <a:srgbClr val="FFFFFF"/>
                </a:solidFill>
                <a:latin typeface="Calibri"/>
                <a:cs typeface="Calibri"/>
              </a:rPr>
              <a:t>adverbial </a:t>
            </a:r>
            <a:r>
              <a:rPr dirty="0" sz="1600" spc="150" b="1">
                <a:solidFill>
                  <a:srgbClr val="FFFFFF"/>
                </a:solidFill>
                <a:latin typeface="Calibri"/>
                <a:cs typeface="Calibri"/>
              </a:rPr>
              <a:t>clause </a:t>
            </a:r>
            <a:r>
              <a:rPr dirty="0" sz="1600" spc="114" b="1">
                <a:solidFill>
                  <a:srgbClr val="FFFFFF"/>
                </a:solidFill>
                <a:latin typeface="Calibri"/>
                <a:cs typeface="Calibri"/>
              </a:rPr>
              <a:t>of </a:t>
            </a:r>
            <a:r>
              <a:rPr dirty="0" sz="1600" spc="140" b="1">
                <a:solidFill>
                  <a:srgbClr val="FFFFFF"/>
                </a:solidFill>
                <a:latin typeface="Calibri"/>
                <a:cs typeface="Calibri"/>
              </a:rPr>
              <a:t>place</a:t>
            </a:r>
            <a:r>
              <a:rPr dirty="0" sz="1600" spc="-204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600" spc="150" b="1">
                <a:solidFill>
                  <a:srgbClr val="FFFFFF"/>
                </a:solidFill>
                <a:latin typeface="Calibri"/>
                <a:cs typeface="Calibri"/>
              </a:rPr>
              <a:t>with</a:t>
            </a:r>
            <a:endParaRPr sz="1600">
              <a:latin typeface="Calibri"/>
              <a:cs typeface="Calibri"/>
            </a:endParaRPr>
          </a:p>
          <a:p>
            <a:pPr marL="546100">
              <a:lnSpc>
                <a:spcPts val="1825"/>
              </a:lnSpc>
            </a:pPr>
            <a:r>
              <a:rPr dirty="0" sz="1600" spc="145" b="1">
                <a:solidFill>
                  <a:srgbClr val="FFFFFF"/>
                </a:solidFill>
                <a:latin typeface="Calibri"/>
                <a:cs typeface="Calibri"/>
              </a:rPr>
              <a:t>the </a:t>
            </a:r>
            <a:r>
              <a:rPr dirty="0" sz="1600" spc="160" b="1">
                <a:solidFill>
                  <a:srgbClr val="FFFFFF"/>
                </a:solidFill>
                <a:latin typeface="Calibri"/>
                <a:cs typeface="Calibri"/>
              </a:rPr>
              <a:t>main</a:t>
            </a:r>
            <a:r>
              <a:rPr dirty="0" sz="1600" spc="40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600" spc="145" b="1">
                <a:solidFill>
                  <a:srgbClr val="FFFFFF"/>
                </a:solidFill>
                <a:latin typeface="Calibri"/>
                <a:cs typeface="Calibri"/>
              </a:rPr>
              <a:t>sentence.</a:t>
            </a:r>
            <a:endParaRPr sz="16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1950">
              <a:latin typeface="Times New Roman"/>
              <a:cs typeface="Times New Roman"/>
            </a:endParaRPr>
          </a:p>
          <a:p>
            <a:pPr marL="2643505">
              <a:lnSpc>
                <a:spcPct val="100000"/>
              </a:lnSpc>
            </a:pPr>
            <a:r>
              <a:rPr dirty="0" sz="1600" spc="-300">
                <a:solidFill>
                  <a:srgbClr val="FFFFFF"/>
                </a:solidFill>
                <a:latin typeface="Arial"/>
                <a:cs typeface="Arial"/>
              </a:rPr>
              <a:t>.ةيسيئرلا   </a:t>
            </a:r>
            <a:r>
              <a:rPr dirty="0" sz="1600" spc="-125">
                <a:solidFill>
                  <a:srgbClr val="FFFFFF"/>
                </a:solidFill>
                <a:latin typeface="Arial"/>
                <a:cs typeface="Arial"/>
              </a:rPr>
              <a:t>ةلمجلا  </a:t>
            </a:r>
            <a:r>
              <a:rPr dirty="0" sz="1600" spc="-30">
                <a:solidFill>
                  <a:srgbClr val="FFFFFF"/>
                </a:solidFill>
                <a:latin typeface="Arial"/>
                <a:cs typeface="Arial"/>
              </a:rPr>
              <a:t>عم </a:t>
            </a:r>
            <a:r>
              <a:rPr dirty="0" sz="1600" spc="-120">
                <a:solidFill>
                  <a:srgbClr val="FFFFFF"/>
                </a:solidFill>
                <a:latin typeface="Arial"/>
                <a:cs typeface="Arial"/>
              </a:rPr>
              <a:t>ناكملا </a:t>
            </a:r>
            <a:r>
              <a:rPr dirty="0" sz="1600" spc="-195">
                <a:solidFill>
                  <a:srgbClr val="FFFFFF"/>
                </a:solidFill>
                <a:latin typeface="Arial"/>
                <a:cs typeface="Arial"/>
              </a:rPr>
              <a:t>ىلع  </a:t>
            </a:r>
            <a:r>
              <a:rPr dirty="0" sz="1600" spc="-135">
                <a:solidFill>
                  <a:srgbClr val="FFFFFF"/>
                </a:solidFill>
                <a:latin typeface="Arial"/>
                <a:cs typeface="Arial"/>
              </a:rPr>
              <a:t>ةلادلا </a:t>
            </a:r>
            <a:r>
              <a:rPr dirty="0" sz="1600" spc="-254">
                <a:solidFill>
                  <a:srgbClr val="FFFFFF"/>
                </a:solidFill>
                <a:latin typeface="Arial"/>
                <a:cs typeface="Arial"/>
              </a:rPr>
              <a:t>ةيفرظلا</a:t>
            </a:r>
            <a:r>
              <a:rPr dirty="0" sz="1600" spc="-7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600" spc="-90">
                <a:solidFill>
                  <a:srgbClr val="FFFFFF"/>
                </a:solidFill>
                <a:latin typeface="Arial"/>
                <a:cs typeface="Arial"/>
              </a:rPr>
              <a:t>لمجلا </a:t>
            </a:r>
            <a:r>
              <a:rPr dirty="0" sz="1600" spc="-375">
                <a:solidFill>
                  <a:srgbClr val="FFFFFF"/>
                </a:solidFill>
                <a:latin typeface="Arial"/>
                <a:cs typeface="Arial"/>
              </a:rPr>
              <a:t>طبرت      </a:t>
            </a:r>
            <a:r>
              <a:rPr dirty="0" sz="1600" spc="95">
                <a:solidFill>
                  <a:srgbClr val="FFFFFF"/>
                </a:solidFill>
                <a:latin typeface="Arial"/>
                <a:cs typeface="Arial"/>
              </a:rPr>
              <a:t>هذه </a:t>
            </a:r>
            <a:r>
              <a:rPr dirty="0" sz="1600" spc="-245">
                <a:solidFill>
                  <a:srgbClr val="FFFFFF"/>
                </a:solidFill>
                <a:latin typeface="Arial"/>
                <a:cs typeface="Arial"/>
              </a:rPr>
              <a:t>طبرلا  </a:t>
            </a:r>
            <a:r>
              <a:rPr dirty="0" sz="1600" spc="-24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600">
                <a:solidFill>
                  <a:srgbClr val="FFFFFF"/>
                </a:solidFill>
                <a:latin typeface="Arial"/>
                <a:cs typeface="Arial"/>
              </a:rPr>
              <a:t>تاودأ</a:t>
            </a:r>
            <a:endParaRPr sz="16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2000">
              <a:latin typeface="Times New Roman"/>
              <a:cs typeface="Times New Roman"/>
            </a:endParaRPr>
          </a:p>
          <a:p>
            <a:pPr algn="r" marR="18415">
              <a:lnSpc>
                <a:spcPct val="100000"/>
              </a:lnSpc>
            </a:pPr>
            <a:r>
              <a:rPr dirty="0" sz="2000" spc="-10">
                <a:solidFill>
                  <a:srgbClr val="FFFFFF"/>
                </a:solidFill>
                <a:latin typeface="Arial"/>
                <a:cs typeface="Arial"/>
              </a:rPr>
              <a:t>:</a:t>
            </a:r>
            <a:r>
              <a:rPr dirty="0" sz="2000" spc="-229">
                <a:solidFill>
                  <a:srgbClr val="FFFFFF"/>
                </a:solidFill>
                <a:latin typeface="Arial"/>
                <a:cs typeface="Arial"/>
              </a:rPr>
              <a:t>لا</a:t>
            </a:r>
            <a:r>
              <a:rPr dirty="0" sz="2000" spc="-459">
                <a:solidFill>
                  <a:srgbClr val="FFFFFF"/>
                </a:solidFill>
                <a:latin typeface="Arial"/>
                <a:cs typeface="Arial"/>
              </a:rPr>
              <a:t>ث</a:t>
            </a:r>
            <a:r>
              <a:rPr dirty="0" sz="2000" spc="110">
                <a:solidFill>
                  <a:srgbClr val="FFFFFF"/>
                </a:solidFill>
                <a:latin typeface="Arial"/>
                <a:cs typeface="Arial"/>
              </a:rPr>
              <a:t>م</a:t>
            </a:r>
            <a:endParaRPr sz="2000">
              <a:latin typeface="Arial"/>
              <a:cs typeface="Arial"/>
            </a:endParaRPr>
          </a:p>
          <a:p>
            <a:pPr marL="546100" indent="-534035">
              <a:lnSpc>
                <a:spcPct val="100000"/>
              </a:lnSpc>
              <a:spcBef>
                <a:spcPts val="250"/>
              </a:spcBef>
              <a:buClr>
                <a:srgbClr val="FFFFCC"/>
              </a:buClr>
              <a:buSzPct val="69444"/>
              <a:buChar char="•"/>
              <a:tabLst>
                <a:tab pos="546100" algn="l"/>
                <a:tab pos="546735" algn="l"/>
              </a:tabLst>
            </a:pPr>
            <a:r>
              <a:rPr dirty="0" sz="1800" spc="35">
                <a:solidFill>
                  <a:srgbClr val="FFFF00"/>
                </a:solidFill>
                <a:latin typeface="Calibri"/>
                <a:cs typeface="Calibri"/>
              </a:rPr>
              <a:t>Wherever </a:t>
            </a:r>
            <a:r>
              <a:rPr dirty="0" sz="1800" spc="50">
                <a:solidFill>
                  <a:srgbClr val="FFFFFF"/>
                </a:solidFill>
                <a:latin typeface="Calibri"/>
                <a:cs typeface="Calibri"/>
              </a:rPr>
              <a:t>he </a:t>
            </a:r>
            <a:r>
              <a:rPr dirty="0" sz="1800" spc="75">
                <a:solidFill>
                  <a:srgbClr val="FFFFFF"/>
                </a:solidFill>
                <a:latin typeface="Calibri"/>
                <a:cs typeface="Calibri"/>
              </a:rPr>
              <a:t>goes </a:t>
            </a:r>
            <a:r>
              <a:rPr dirty="0" sz="1800" spc="50">
                <a:solidFill>
                  <a:srgbClr val="FFFFFF"/>
                </a:solidFill>
                <a:latin typeface="Calibri"/>
                <a:cs typeface="Calibri"/>
              </a:rPr>
              <a:t>his </a:t>
            </a:r>
            <a:r>
              <a:rPr dirty="0" sz="1800" spc="25">
                <a:solidFill>
                  <a:srgbClr val="FFFFFF"/>
                </a:solidFill>
                <a:latin typeface="Calibri"/>
                <a:cs typeface="Calibri"/>
              </a:rPr>
              <a:t>brother follows</a:t>
            </a:r>
            <a:r>
              <a:rPr dirty="0" sz="1800" spc="-13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 spc="55">
                <a:solidFill>
                  <a:srgbClr val="FFFFFF"/>
                </a:solidFill>
                <a:latin typeface="Calibri"/>
                <a:cs typeface="Calibri"/>
              </a:rPr>
              <a:t>him.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4340352" y="6321552"/>
            <a:ext cx="1296797" cy="382371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7" name="object 17"/>
          <p:cNvSpPr/>
          <p:nvPr/>
        </p:nvSpPr>
        <p:spPr>
          <a:xfrm>
            <a:off x="4462271" y="6406896"/>
            <a:ext cx="1043749" cy="248297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8" name="object 18"/>
          <p:cNvSpPr/>
          <p:nvPr/>
        </p:nvSpPr>
        <p:spPr>
          <a:xfrm>
            <a:off x="4267200" y="6248400"/>
            <a:ext cx="1295400" cy="381000"/>
          </a:xfrm>
          <a:custGeom>
            <a:avLst/>
            <a:gdLst/>
            <a:ahLst/>
            <a:cxnLst/>
            <a:rect l="l" t="t" r="r" b="b"/>
            <a:pathLst>
              <a:path w="1295400" h="381000">
                <a:moveTo>
                  <a:pt x="1295400" y="0"/>
                </a:moveTo>
                <a:lnTo>
                  <a:pt x="0" y="0"/>
                </a:lnTo>
                <a:lnTo>
                  <a:pt x="0" y="381000"/>
                </a:lnTo>
                <a:lnTo>
                  <a:pt x="1295400" y="381000"/>
                </a:lnTo>
                <a:lnTo>
                  <a:pt x="1295400" y="333375"/>
                </a:lnTo>
                <a:lnTo>
                  <a:pt x="540512" y="333375"/>
                </a:lnTo>
                <a:lnTo>
                  <a:pt x="540512" y="190500"/>
                </a:lnTo>
                <a:lnTo>
                  <a:pt x="504825" y="190500"/>
                </a:lnTo>
                <a:lnTo>
                  <a:pt x="647700" y="47625"/>
                </a:lnTo>
                <a:lnTo>
                  <a:pt x="1295400" y="47625"/>
                </a:lnTo>
                <a:lnTo>
                  <a:pt x="1295400" y="0"/>
                </a:lnTo>
                <a:close/>
              </a:path>
              <a:path w="1295400" h="381000">
                <a:moveTo>
                  <a:pt x="1295400" y="65481"/>
                </a:moveTo>
                <a:lnTo>
                  <a:pt x="736980" y="65481"/>
                </a:lnTo>
                <a:lnTo>
                  <a:pt x="736980" y="136918"/>
                </a:lnTo>
                <a:lnTo>
                  <a:pt x="790575" y="190500"/>
                </a:lnTo>
                <a:lnTo>
                  <a:pt x="754888" y="190500"/>
                </a:lnTo>
                <a:lnTo>
                  <a:pt x="754888" y="333375"/>
                </a:lnTo>
                <a:lnTo>
                  <a:pt x="1295400" y="333375"/>
                </a:lnTo>
                <a:lnTo>
                  <a:pt x="1295400" y="65481"/>
                </a:lnTo>
                <a:close/>
              </a:path>
              <a:path w="1295400" h="381000">
                <a:moveTo>
                  <a:pt x="1295400" y="47625"/>
                </a:moveTo>
                <a:lnTo>
                  <a:pt x="647700" y="47625"/>
                </a:lnTo>
                <a:lnTo>
                  <a:pt x="701294" y="101206"/>
                </a:lnTo>
                <a:lnTo>
                  <a:pt x="701294" y="65481"/>
                </a:lnTo>
                <a:lnTo>
                  <a:pt x="1295400" y="65481"/>
                </a:lnTo>
                <a:lnTo>
                  <a:pt x="12954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9" name="object 19"/>
          <p:cNvSpPr/>
          <p:nvPr/>
        </p:nvSpPr>
        <p:spPr>
          <a:xfrm>
            <a:off x="4807711" y="6313881"/>
            <a:ext cx="214629" cy="267970"/>
          </a:xfrm>
          <a:custGeom>
            <a:avLst/>
            <a:gdLst/>
            <a:ahLst/>
            <a:cxnLst/>
            <a:rect l="l" t="t" r="r" b="b"/>
            <a:pathLst>
              <a:path w="214629" h="267970">
                <a:moveTo>
                  <a:pt x="196468" y="0"/>
                </a:moveTo>
                <a:lnTo>
                  <a:pt x="160782" y="0"/>
                </a:lnTo>
                <a:lnTo>
                  <a:pt x="160782" y="35725"/>
                </a:lnTo>
                <a:lnTo>
                  <a:pt x="196468" y="71437"/>
                </a:lnTo>
                <a:lnTo>
                  <a:pt x="196468" y="0"/>
                </a:lnTo>
                <a:close/>
              </a:path>
              <a:path w="214629" h="267970">
                <a:moveTo>
                  <a:pt x="214375" y="125018"/>
                </a:moveTo>
                <a:lnTo>
                  <a:pt x="0" y="125018"/>
                </a:lnTo>
                <a:lnTo>
                  <a:pt x="0" y="267893"/>
                </a:lnTo>
                <a:lnTo>
                  <a:pt x="89280" y="267893"/>
                </a:lnTo>
                <a:lnTo>
                  <a:pt x="89280" y="196456"/>
                </a:lnTo>
                <a:lnTo>
                  <a:pt x="214375" y="196456"/>
                </a:lnTo>
                <a:lnTo>
                  <a:pt x="214375" y="125018"/>
                </a:lnTo>
                <a:close/>
              </a:path>
              <a:path w="214629" h="267970">
                <a:moveTo>
                  <a:pt x="214375" y="196456"/>
                </a:moveTo>
                <a:lnTo>
                  <a:pt x="125095" y="196456"/>
                </a:lnTo>
                <a:lnTo>
                  <a:pt x="125095" y="267893"/>
                </a:lnTo>
                <a:lnTo>
                  <a:pt x="214375" y="267893"/>
                </a:lnTo>
                <a:lnTo>
                  <a:pt x="214375" y="196456"/>
                </a:lnTo>
                <a:close/>
              </a:path>
            </a:pathLst>
          </a:custGeom>
          <a:solidFill>
            <a:srgbClr val="00007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0" name="object 20"/>
          <p:cNvSpPr/>
          <p:nvPr/>
        </p:nvSpPr>
        <p:spPr>
          <a:xfrm>
            <a:off x="47720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142875" y="0"/>
                </a:moveTo>
                <a:lnTo>
                  <a:pt x="0" y="142875"/>
                </a:lnTo>
                <a:lnTo>
                  <a:pt x="285750" y="142875"/>
                </a:lnTo>
                <a:lnTo>
                  <a:pt x="142875" y="0"/>
                </a:lnTo>
                <a:close/>
              </a:path>
              <a:path w="285750" h="285750">
                <a:moveTo>
                  <a:pt x="160782" y="214312"/>
                </a:moveTo>
                <a:lnTo>
                  <a:pt x="124967" y="214312"/>
                </a:lnTo>
                <a:lnTo>
                  <a:pt x="124967" y="285750"/>
                </a:lnTo>
                <a:lnTo>
                  <a:pt x="160782" y="285750"/>
                </a:lnTo>
                <a:lnTo>
                  <a:pt x="160782" y="214312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1" name="object 21"/>
          <p:cNvSpPr/>
          <p:nvPr/>
        </p:nvSpPr>
        <p:spPr>
          <a:xfrm>
            <a:off x="5788152" y="6321552"/>
            <a:ext cx="458571" cy="382371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2" name="object 22"/>
          <p:cNvSpPr/>
          <p:nvPr/>
        </p:nvSpPr>
        <p:spPr>
          <a:xfrm>
            <a:off x="5846064" y="6406896"/>
            <a:ext cx="336638" cy="248297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3" name="object 23"/>
          <p:cNvSpPr/>
          <p:nvPr/>
        </p:nvSpPr>
        <p:spPr>
          <a:xfrm>
            <a:off x="5715000" y="6248400"/>
            <a:ext cx="457200" cy="381000"/>
          </a:xfrm>
          <a:custGeom>
            <a:avLst/>
            <a:gdLst/>
            <a:ahLst/>
            <a:cxnLst/>
            <a:rect l="l" t="t" r="r" b="b"/>
            <a:pathLst>
              <a:path w="457200" h="381000">
                <a:moveTo>
                  <a:pt x="457200" y="0"/>
                </a:moveTo>
                <a:lnTo>
                  <a:pt x="0" y="0"/>
                </a:lnTo>
                <a:lnTo>
                  <a:pt x="0" y="381000"/>
                </a:lnTo>
                <a:lnTo>
                  <a:pt x="457200" y="381000"/>
                </a:lnTo>
                <a:lnTo>
                  <a:pt x="457200" y="333375"/>
                </a:lnTo>
                <a:lnTo>
                  <a:pt x="85725" y="333375"/>
                </a:lnTo>
                <a:lnTo>
                  <a:pt x="85725" y="47625"/>
                </a:lnTo>
                <a:lnTo>
                  <a:pt x="457200" y="47625"/>
                </a:lnTo>
                <a:lnTo>
                  <a:pt x="457200" y="0"/>
                </a:lnTo>
                <a:close/>
              </a:path>
              <a:path w="457200" h="381000">
                <a:moveTo>
                  <a:pt x="457200" y="47625"/>
                </a:moveTo>
                <a:lnTo>
                  <a:pt x="85725" y="47625"/>
                </a:lnTo>
                <a:lnTo>
                  <a:pt x="371475" y="190500"/>
                </a:lnTo>
                <a:lnTo>
                  <a:pt x="85725" y="333375"/>
                </a:lnTo>
                <a:lnTo>
                  <a:pt x="457200" y="333375"/>
                </a:lnTo>
                <a:lnTo>
                  <a:pt x="4572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4" name="object 24"/>
          <p:cNvSpPr/>
          <p:nvPr/>
        </p:nvSpPr>
        <p:spPr>
          <a:xfrm>
            <a:off x="58007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0" y="0"/>
                </a:moveTo>
                <a:lnTo>
                  <a:pt x="0" y="285750"/>
                </a:lnTo>
                <a:lnTo>
                  <a:pt x="285750" y="142875"/>
                </a:lnTo>
                <a:lnTo>
                  <a:pt x="0" y="0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5" name="object 25"/>
          <p:cNvSpPr/>
          <p:nvPr/>
        </p:nvSpPr>
        <p:spPr>
          <a:xfrm>
            <a:off x="3730752" y="6321552"/>
            <a:ext cx="458571" cy="382371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6" name="object 26"/>
          <p:cNvSpPr/>
          <p:nvPr/>
        </p:nvSpPr>
        <p:spPr>
          <a:xfrm>
            <a:off x="3770376" y="6406896"/>
            <a:ext cx="373227" cy="248297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7" name="object 27"/>
          <p:cNvSpPr/>
          <p:nvPr/>
        </p:nvSpPr>
        <p:spPr>
          <a:xfrm>
            <a:off x="3657600" y="6248400"/>
            <a:ext cx="457200" cy="381000"/>
          </a:xfrm>
          <a:custGeom>
            <a:avLst/>
            <a:gdLst/>
            <a:ahLst/>
            <a:cxnLst/>
            <a:rect l="l" t="t" r="r" b="b"/>
            <a:pathLst>
              <a:path w="457200" h="381000">
                <a:moveTo>
                  <a:pt x="457200" y="0"/>
                </a:moveTo>
                <a:lnTo>
                  <a:pt x="0" y="0"/>
                </a:lnTo>
                <a:lnTo>
                  <a:pt x="0" y="381000"/>
                </a:lnTo>
                <a:lnTo>
                  <a:pt x="457200" y="381000"/>
                </a:lnTo>
                <a:lnTo>
                  <a:pt x="457200" y="333375"/>
                </a:lnTo>
                <a:lnTo>
                  <a:pt x="371475" y="333375"/>
                </a:lnTo>
                <a:lnTo>
                  <a:pt x="85725" y="190500"/>
                </a:lnTo>
                <a:lnTo>
                  <a:pt x="371475" y="47625"/>
                </a:lnTo>
                <a:lnTo>
                  <a:pt x="457200" y="47625"/>
                </a:lnTo>
                <a:lnTo>
                  <a:pt x="457200" y="0"/>
                </a:lnTo>
                <a:close/>
              </a:path>
              <a:path w="457200" h="381000">
                <a:moveTo>
                  <a:pt x="457200" y="47625"/>
                </a:moveTo>
                <a:lnTo>
                  <a:pt x="371475" y="47625"/>
                </a:lnTo>
                <a:lnTo>
                  <a:pt x="371475" y="333375"/>
                </a:lnTo>
                <a:lnTo>
                  <a:pt x="457200" y="333375"/>
                </a:lnTo>
                <a:lnTo>
                  <a:pt x="4572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8" name="object 28"/>
          <p:cNvSpPr/>
          <p:nvPr/>
        </p:nvSpPr>
        <p:spPr>
          <a:xfrm>
            <a:off x="37433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285750" y="0"/>
                </a:moveTo>
                <a:lnTo>
                  <a:pt x="0" y="142875"/>
                </a:lnTo>
                <a:lnTo>
                  <a:pt x="285750" y="285750"/>
                </a:lnTo>
                <a:lnTo>
                  <a:pt x="285750" y="0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9" name="object 29"/>
          <p:cNvSpPr/>
          <p:nvPr/>
        </p:nvSpPr>
        <p:spPr>
          <a:xfrm>
            <a:off x="4340352" y="6321552"/>
            <a:ext cx="1296797" cy="382371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0" name="object 30"/>
          <p:cNvSpPr/>
          <p:nvPr/>
        </p:nvSpPr>
        <p:spPr>
          <a:xfrm>
            <a:off x="4462271" y="6406896"/>
            <a:ext cx="1043749" cy="248297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1" name="object 31"/>
          <p:cNvSpPr/>
          <p:nvPr/>
        </p:nvSpPr>
        <p:spPr>
          <a:xfrm>
            <a:off x="4267200" y="6248400"/>
            <a:ext cx="1295400" cy="381000"/>
          </a:xfrm>
          <a:custGeom>
            <a:avLst/>
            <a:gdLst/>
            <a:ahLst/>
            <a:cxnLst/>
            <a:rect l="l" t="t" r="r" b="b"/>
            <a:pathLst>
              <a:path w="1295400" h="381000">
                <a:moveTo>
                  <a:pt x="1295400" y="0"/>
                </a:moveTo>
                <a:lnTo>
                  <a:pt x="0" y="0"/>
                </a:lnTo>
                <a:lnTo>
                  <a:pt x="0" y="381000"/>
                </a:lnTo>
                <a:lnTo>
                  <a:pt x="1295400" y="381000"/>
                </a:lnTo>
                <a:lnTo>
                  <a:pt x="1295400" y="333375"/>
                </a:lnTo>
                <a:lnTo>
                  <a:pt x="540512" y="333375"/>
                </a:lnTo>
                <a:lnTo>
                  <a:pt x="540512" y="190500"/>
                </a:lnTo>
                <a:lnTo>
                  <a:pt x="504825" y="190500"/>
                </a:lnTo>
                <a:lnTo>
                  <a:pt x="647700" y="47625"/>
                </a:lnTo>
                <a:lnTo>
                  <a:pt x="1295400" y="47625"/>
                </a:lnTo>
                <a:lnTo>
                  <a:pt x="1295400" y="0"/>
                </a:lnTo>
                <a:close/>
              </a:path>
              <a:path w="1295400" h="381000">
                <a:moveTo>
                  <a:pt x="1295400" y="65481"/>
                </a:moveTo>
                <a:lnTo>
                  <a:pt x="736980" y="65481"/>
                </a:lnTo>
                <a:lnTo>
                  <a:pt x="736980" y="136918"/>
                </a:lnTo>
                <a:lnTo>
                  <a:pt x="790575" y="190500"/>
                </a:lnTo>
                <a:lnTo>
                  <a:pt x="754888" y="190500"/>
                </a:lnTo>
                <a:lnTo>
                  <a:pt x="754888" y="333375"/>
                </a:lnTo>
                <a:lnTo>
                  <a:pt x="1295400" y="333375"/>
                </a:lnTo>
                <a:lnTo>
                  <a:pt x="1295400" y="65481"/>
                </a:lnTo>
                <a:close/>
              </a:path>
              <a:path w="1295400" h="381000">
                <a:moveTo>
                  <a:pt x="1295400" y="47625"/>
                </a:moveTo>
                <a:lnTo>
                  <a:pt x="647700" y="47625"/>
                </a:lnTo>
                <a:lnTo>
                  <a:pt x="701294" y="101206"/>
                </a:lnTo>
                <a:lnTo>
                  <a:pt x="701294" y="65481"/>
                </a:lnTo>
                <a:lnTo>
                  <a:pt x="1295400" y="65481"/>
                </a:lnTo>
                <a:lnTo>
                  <a:pt x="12954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2" name="object 32"/>
          <p:cNvSpPr/>
          <p:nvPr/>
        </p:nvSpPr>
        <p:spPr>
          <a:xfrm>
            <a:off x="4807711" y="6313881"/>
            <a:ext cx="214629" cy="267970"/>
          </a:xfrm>
          <a:custGeom>
            <a:avLst/>
            <a:gdLst/>
            <a:ahLst/>
            <a:cxnLst/>
            <a:rect l="l" t="t" r="r" b="b"/>
            <a:pathLst>
              <a:path w="214629" h="267970">
                <a:moveTo>
                  <a:pt x="196468" y="0"/>
                </a:moveTo>
                <a:lnTo>
                  <a:pt x="160782" y="0"/>
                </a:lnTo>
                <a:lnTo>
                  <a:pt x="160782" y="35725"/>
                </a:lnTo>
                <a:lnTo>
                  <a:pt x="196468" y="71437"/>
                </a:lnTo>
                <a:lnTo>
                  <a:pt x="196468" y="0"/>
                </a:lnTo>
                <a:close/>
              </a:path>
              <a:path w="214629" h="267970">
                <a:moveTo>
                  <a:pt x="214375" y="125018"/>
                </a:moveTo>
                <a:lnTo>
                  <a:pt x="0" y="125018"/>
                </a:lnTo>
                <a:lnTo>
                  <a:pt x="0" y="267893"/>
                </a:lnTo>
                <a:lnTo>
                  <a:pt x="89280" y="267893"/>
                </a:lnTo>
                <a:lnTo>
                  <a:pt x="89280" y="196456"/>
                </a:lnTo>
                <a:lnTo>
                  <a:pt x="214375" y="196456"/>
                </a:lnTo>
                <a:lnTo>
                  <a:pt x="214375" y="125018"/>
                </a:lnTo>
                <a:close/>
              </a:path>
              <a:path w="214629" h="267970">
                <a:moveTo>
                  <a:pt x="214375" y="196456"/>
                </a:moveTo>
                <a:lnTo>
                  <a:pt x="125095" y="196456"/>
                </a:lnTo>
                <a:lnTo>
                  <a:pt x="125095" y="267893"/>
                </a:lnTo>
                <a:lnTo>
                  <a:pt x="214375" y="267893"/>
                </a:lnTo>
                <a:lnTo>
                  <a:pt x="214375" y="196456"/>
                </a:lnTo>
                <a:close/>
              </a:path>
            </a:pathLst>
          </a:custGeom>
          <a:solidFill>
            <a:srgbClr val="00007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3" name="object 33"/>
          <p:cNvSpPr/>
          <p:nvPr/>
        </p:nvSpPr>
        <p:spPr>
          <a:xfrm>
            <a:off x="47720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142875" y="0"/>
                </a:moveTo>
                <a:lnTo>
                  <a:pt x="0" y="142875"/>
                </a:lnTo>
                <a:lnTo>
                  <a:pt x="285750" y="142875"/>
                </a:lnTo>
                <a:lnTo>
                  <a:pt x="142875" y="0"/>
                </a:lnTo>
                <a:close/>
              </a:path>
              <a:path w="285750" h="285750">
                <a:moveTo>
                  <a:pt x="160782" y="214312"/>
                </a:moveTo>
                <a:lnTo>
                  <a:pt x="124967" y="214312"/>
                </a:lnTo>
                <a:lnTo>
                  <a:pt x="124967" y="285750"/>
                </a:lnTo>
                <a:lnTo>
                  <a:pt x="160782" y="285750"/>
                </a:lnTo>
                <a:lnTo>
                  <a:pt x="160782" y="214312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4" name="object 34"/>
          <p:cNvSpPr txBox="1">
            <a:spLocks noGrp="1"/>
          </p:cNvSpPr>
          <p:nvPr>
            <p:ph type="dt" idx="6" sz="half"/>
          </p:nvPr>
        </p:nvSpPr>
        <p:spPr>
          <a:prstGeom prst="rect"/>
        </p:spPr>
        <p:txBody>
          <a:bodyPr wrap="square" lIns="0" tIns="31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 spc="-190"/>
              <a:t>ق</a:t>
            </a:r>
            <a:r>
              <a:rPr dirty="0" spc="-240"/>
              <a:t>ب</a:t>
            </a:r>
            <a:r>
              <a:rPr dirty="0" spc="25"/>
              <a:t>ا</a:t>
            </a:r>
            <a:r>
              <a:rPr dirty="0" spc="-175"/>
              <a:t>سلا</a:t>
            </a:r>
          </a:p>
        </p:txBody>
      </p:sp>
      <p:sp>
        <p:nvSpPr>
          <p:cNvPr id="35" name="object 35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31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 spc="-195"/>
              <a:t>ةيسيئرلا </a:t>
            </a:r>
            <a:r>
              <a:rPr dirty="0" spc="-110"/>
              <a:t>ةمئاقلا </a:t>
            </a:r>
            <a:r>
              <a:rPr dirty="0" spc="-105"/>
              <a:t>ىلإ</a:t>
            </a:r>
            <a:r>
              <a:rPr dirty="0" spc="-75"/>
              <a:t> </a:t>
            </a:r>
            <a:r>
              <a:rPr dirty="0" spc="-5"/>
              <a:t>ةدوع</a:t>
            </a:r>
          </a:p>
        </p:txBody>
      </p:sp>
      <p:sp>
        <p:nvSpPr>
          <p:cNvPr id="36" name="object 36"/>
          <p:cNvSpPr txBox="1"/>
          <p:nvPr/>
        </p:nvSpPr>
        <p:spPr>
          <a:xfrm>
            <a:off x="5833109" y="6368591"/>
            <a:ext cx="220345" cy="154940"/>
          </a:xfrm>
          <a:prstGeom prst="rect">
            <a:avLst/>
          </a:prstGeom>
        </p:spPr>
        <p:txBody>
          <a:bodyPr wrap="square" lIns="0" tIns="31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 sz="900" spc="-50">
                <a:solidFill>
                  <a:srgbClr val="FFFFFF"/>
                </a:solidFill>
                <a:latin typeface="Arial"/>
                <a:cs typeface="Arial"/>
              </a:rPr>
              <a:t>ي</a:t>
            </a:r>
            <a:r>
              <a:rPr dirty="0" sz="900" spc="-270">
                <a:solidFill>
                  <a:srgbClr val="FFFFFF"/>
                </a:solidFill>
                <a:latin typeface="Arial"/>
                <a:cs typeface="Arial"/>
              </a:rPr>
              <a:t>ل</a:t>
            </a:r>
            <a:r>
              <a:rPr dirty="0" sz="900" spc="25">
                <a:solidFill>
                  <a:srgbClr val="FFFFFF"/>
                </a:solidFill>
                <a:latin typeface="Arial"/>
                <a:cs typeface="Arial"/>
              </a:rPr>
              <a:t>ا</a:t>
            </a:r>
            <a:r>
              <a:rPr dirty="0" sz="900" spc="-430">
                <a:solidFill>
                  <a:srgbClr val="FFFFFF"/>
                </a:solidFill>
                <a:latin typeface="Arial"/>
                <a:cs typeface="Arial"/>
              </a:rPr>
              <a:t>ت</a:t>
            </a:r>
            <a:r>
              <a:rPr dirty="0" sz="900" spc="-270">
                <a:solidFill>
                  <a:srgbClr val="FFFFFF"/>
                </a:solidFill>
                <a:latin typeface="Arial"/>
                <a:cs typeface="Arial"/>
              </a:rPr>
              <a:t>ل</a:t>
            </a:r>
            <a:r>
              <a:rPr dirty="0" sz="900">
                <a:solidFill>
                  <a:srgbClr val="FFFFFF"/>
                </a:solidFill>
                <a:latin typeface="Arial"/>
                <a:cs typeface="Arial"/>
              </a:rPr>
              <a:t>ا</a:t>
            </a:r>
            <a:endParaRPr sz="9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77824" y="2176272"/>
            <a:ext cx="18287" cy="468172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877824" y="6095"/>
            <a:ext cx="18287" cy="150266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1216152" y="1834895"/>
            <a:ext cx="7924800" cy="1828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877824" y="1508760"/>
            <a:ext cx="18287" cy="667512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0" y="1834895"/>
            <a:ext cx="557784" cy="18287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551687" y="1834895"/>
            <a:ext cx="664464" cy="18287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1950720" y="399237"/>
            <a:ext cx="5801740" cy="903528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2481072" y="886917"/>
            <a:ext cx="4734941" cy="903528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85217" rIns="0" bIns="0" rtlCol="0" vert="horz">
            <a:spAutoFit/>
          </a:bodyPr>
          <a:lstStyle/>
          <a:p>
            <a:pPr algn="ctr" marL="537210">
              <a:lnSpc>
                <a:spcPts val="3804"/>
              </a:lnSpc>
              <a:spcBef>
                <a:spcPts val="95"/>
              </a:spcBef>
            </a:pPr>
            <a:r>
              <a:rPr dirty="0" sz="3200" spc="265"/>
              <a:t>Adverbial </a:t>
            </a:r>
            <a:r>
              <a:rPr dirty="0" sz="3200" spc="315"/>
              <a:t>Clause </a:t>
            </a:r>
            <a:r>
              <a:rPr dirty="0" sz="3200" spc="225"/>
              <a:t>of</a:t>
            </a:r>
            <a:r>
              <a:rPr dirty="0" sz="3200" spc="25"/>
              <a:t> </a:t>
            </a:r>
            <a:r>
              <a:rPr dirty="0" sz="3200" spc="345"/>
              <a:t>Cause</a:t>
            </a:r>
            <a:endParaRPr sz="3200"/>
          </a:p>
          <a:p>
            <a:pPr algn="ctr" marL="537210" marR="1905">
              <a:lnSpc>
                <a:spcPts val="3804"/>
              </a:lnSpc>
            </a:pPr>
            <a:r>
              <a:rPr dirty="0" sz="3200" spc="-580">
                <a:latin typeface="Arial"/>
                <a:cs typeface="Arial"/>
              </a:rPr>
              <a:t>ببسلا </a:t>
            </a:r>
            <a:r>
              <a:rPr dirty="0" sz="3200" spc="-335">
                <a:latin typeface="Arial"/>
                <a:cs typeface="Arial"/>
              </a:rPr>
              <a:t>ىلع </a:t>
            </a:r>
            <a:r>
              <a:rPr dirty="0" sz="3200" spc="-200">
                <a:latin typeface="Arial"/>
                <a:cs typeface="Arial"/>
              </a:rPr>
              <a:t>ةلادلا </a:t>
            </a:r>
            <a:r>
              <a:rPr dirty="0" sz="3200" spc="-450">
                <a:latin typeface="Arial"/>
                <a:cs typeface="Arial"/>
              </a:rPr>
              <a:t>ةيفرظلا</a:t>
            </a:r>
            <a:r>
              <a:rPr dirty="0" sz="3200" spc="-15">
                <a:latin typeface="Arial"/>
                <a:cs typeface="Arial"/>
              </a:rPr>
              <a:t> </a:t>
            </a:r>
            <a:r>
              <a:rPr dirty="0" sz="3200" spc="-150">
                <a:latin typeface="Arial"/>
                <a:cs typeface="Arial"/>
              </a:rPr>
              <a:t>لمجلا</a:t>
            </a:r>
            <a:endParaRPr sz="3200">
              <a:latin typeface="Arial"/>
              <a:cs typeface="Arial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1234439" y="2474976"/>
            <a:ext cx="1728470" cy="0"/>
          </a:xfrm>
          <a:custGeom>
            <a:avLst/>
            <a:gdLst/>
            <a:ahLst/>
            <a:cxnLst/>
            <a:rect l="l" t="t" r="r" b="b"/>
            <a:pathLst>
              <a:path w="1728470" h="0">
                <a:moveTo>
                  <a:pt x="0" y="0"/>
                </a:moveTo>
                <a:lnTo>
                  <a:pt x="1728216" y="0"/>
                </a:lnTo>
              </a:path>
            </a:pathLst>
          </a:custGeom>
          <a:ln w="18287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 txBox="1"/>
          <p:nvPr/>
        </p:nvSpPr>
        <p:spPr>
          <a:xfrm>
            <a:off x="3435858" y="2125217"/>
            <a:ext cx="1191260" cy="3911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400" spc="-295" b="1">
                <a:solidFill>
                  <a:srgbClr val="FFFFFF"/>
                </a:solidFill>
                <a:latin typeface="Arial"/>
                <a:cs typeface="Arial"/>
              </a:rPr>
              <a:t>طبرلا</a:t>
            </a:r>
            <a:r>
              <a:rPr dirty="0" sz="2400" spc="-6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400" spc="-5" b="1">
                <a:solidFill>
                  <a:srgbClr val="FFFFFF"/>
                </a:solidFill>
                <a:latin typeface="Arial"/>
                <a:cs typeface="Arial"/>
              </a:rPr>
              <a:t>تاودأ</a:t>
            </a:r>
            <a:endParaRPr sz="2400"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1222044" y="1945858"/>
            <a:ext cx="2060575" cy="1023619"/>
          </a:xfrm>
          <a:prstGeom prst="rect">
            <a:avLst/>
          </a:prstGeom>
        </p:spPr>
        <p:txBody>
          <a:bodyPr wrap="square" lIns="0" tIns="1917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510"/>
              </a:spcBef>
            </a:pPr>
            <a:r>
              <a:rPr dirty="0" sz="2400" spc="80">
                <a:solidFill>
                  <a:srgbClr val="FFFFFF"/>
                </a:solidFill>
                <a:latin typeface="Calibri"/>
                <a:cs typeface="Calibri"/>
              </a:rPr>
              <a:t>Conjunctions:</a:t>
            </a:r>
            <a:endParaRPr sz="24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170"/>
              </a:spcBef>
            </a:pPr>
            <a:r>
              <a:rPr dirty="0" sz="2000" spc="70">
                <a:solidFill>
                  <a:srgbClr val="FFFF00"/>
                </a:solidFill>
                <a:latin typeface="Calibri"/>
                <a:cs typeface="Calibri"/>
              </a:rPr>
              <a:t>because, </a:t>
            </a:r>
            <a:r>
              <a:rPr dirty="0" sz="2000" spc="60">
                <a:solidFill>
                  <a:srgbClr val="FFFF00"/>
                </a:solidFill>
                <a:latin typeface="Calibri"/>
                <a:cs typeface="Calibri"/>
              </a:rPr>
              <a:t>since,</a:t>
            </a:r>
            <a:r>
              <a:rPr dirty="0" sz="2000" spc="240">
                <a:solidFill>
                  <a:srgbClr val="FFFF00"/>
                </a:solidFill>
                <a:latin typeface="Calibri"/>
                <a:cs typeface="Calibri"/>
              </a:rPr>
              <a:t> </a:t>
            </a:r>
            <a:r>
              <a:rPr dirty="0" sz="2000" spc="100">
                <a:solidFill>
                  <a:srgbClr val="FFFF00"/>
                </a:solidFill>
                <a:latin typeface="Calibri"/>
                <a:cs typeface="Calibri"/>
              </a:rPr>
              <a:t>as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8330183" y="4837176"/>
            <a:ext cx="417830" cy="0"/>
          </a:xfrm>
          <a:custGeom>
            <a:avLst/>
            <a:gdLst/>
            <a:ahLst/>
            <a:cxnLst/>
            <a:rect l="l" t="t" r="r" b="b"/>
            <a:pathLst>
              <a:path w="417829" h="0">
                <a:moveTo>
                  <a:pt x="0" y="0"/>
                </a:moveTo>
                <a:lnTo>
                  <a:pt x="417575" y="0"/>
                </a:lnTo>
              </a:path>
            </a:pathLst>
          </a:custGeom>
          <a:ln w="18287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 txBox="1"/>
          <p:nvPr/>
        </p:nvSpPr>
        <p:spPr>
          <a:xfrm>
            <a:off x="1222044" y="3240735"/>
            <a:ext cx="7550784" cy="1931670"/>
          </a:xfrm>
          <a:prstGeom prst="rect">
            <a:avLst/>
          </a:prstGeom>
        </p:spPr>
        <p:txBody>
          <a:bodyPr wrap="square" lIns="0" tIns="13970" rIns="0" bIns="0" rtlCol="0" vert="horz">
            <a:spAutoFit/>
          </a:bodyPr>
          <a:lstStyle/>
          <a:p>
            <a:pPr marL="546100" indent="-534035">
              <a:lnSpc>
                <a:spcPts val="1825"/>
              </a:lnSpc>
              <a:spcBef>
                <a:spcPts val="110"/>
              </a:spcBef>
              <a:buClr>
                <a:srgbClr val="FFFFCC"/>
              </a:buClr>
              <a:buSzPct val="68750"/>
              <a:buFont typeface="Calibri"/>
              <a:buChar char="•"/>
              <a:tabLst>
                <a:tab pos="546100" algn="l"/>
                <a:tab pos="546735" algn="l"/>
              </a:tabLst>
            </a:pPr>
            <a:r>
              <a:rPr dirty="0" sz="1600" spc="165" b="1">
                <a:solidFill>
                  <a:srgbClr val="FFFFFF"/>
                </a:solidFill>
                <a:latin typeface="Calibri"/>
                <a:cs typeface="Calibri"/>
              </a:rPr>
              <a:t>These words </a:t>
            </a:r>
            <a:r>
              <a:rPr dirty="0" sz="1600" spc="160" b="1">
                <a:solidFill>
                  <a:srgbClr val="FFFFFF"/>
                </a:solidFill>
                <a:latin typeface="Calibri"/>
                <a:cs typeface="Calibri"/>
              </a:rPr>
              <a:t>(conjunctions) </a:t>
            </a:r>
            <a:r>
              <a:rPr dirty="0" sz="1600" spc="130" b="1">
                <a:solidFill>
                  <a:srgbClr val="FFFFFF"/>
                </a:solidFill>
                <a:latin typeface="Calibri"/>
                <a:cs typeface="Calibri"/>
              </a:rPr>
              <a:t>link </a:t>
            </a:r>
            <a:r>
              <a:rPr dirty="0" sz="1600" spc="145" b="1">
                <a:solidFill>
                  <a:srgbClr val="FFFFFF"/>
                </a:solidFill>
                <a:latin typeface="Calibri"/>
                <a:cs typeface="Calibri"/>
              </a:rPr>
              <a:t>the </a:t>
            </a:r>
            <a:r>
              <a:rPr dirty="0" sz="1600" spc="140" b="1">
                <a:solidFill>
                  <a:srgbClr val="FFFFFF"/>
                </a:solidFill>
                <a:latin typeface="Calibri"/>
                <a:cs typeface="Calibri"/>
              </a:rPr>
              <a:t>adverbial </a:t>
            </a:r>
            <a:r>
              <a:rPr dirty="0" sz="1600" spc="150" b="1">
                <a:solidFill>
                  <a:srgbClr val="FFFFFF"/>
                </a:solidFill>
                <a:latin typeface="Calibri"/>
                <a:cs typeface="Calibri"/>
              </a:rPr>
              <a:t>clause </a:t>
            </a:r>
            <a:r>
              <a:rPr dirty="0" sz="1600" spc="114" b="1">
                <a:solidFill>
                  <a:srgbClr val="FFFFFF"/>
                </a:solidFill>
                <a:latin typeface="Calibri"/>
                <a:cs typeface="Calibri"/>
              </a:rPr>
              <a:t>of </a:t>
            </a:r>
            <a:r>
              <a:rPr dirty="0" sz="1600" spc="165" b="1">
                <a:solidFill>
                  <a:srgbClr val="FFFFFF"/>
                </a:solidFill>
                <a:latin typeface="Calibri"/>
                <a:cs typeface="Calibri"/>
              </a:rPr>
              <a:t>cause</a:t>
            </a:r>
            <a:r>
              <a:rPr dirty="0" sz="1600" spc="-210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600" spc="150" b="1">
                <a:solidFill>
                  <a:srgbClr val="FFFFFF"/>
                </a:solidFill>
                <a:latin typeface="Calibri"/>
                <a:cs typeface="Calibri"/>
              </a:rPr>
              <a:t>with</a:t>
            </a:r>
            <a:endParaRPr sz="1600">
              <a:latin typeface="Calibri"/>
              <a:cs typeface="Calibri"/>
            </a:endParaRPr>
          </a:p>
          <a:p>
            <a:pPr marL="546100">
              <a:lnSpc>
                <a:spcPts val="1825"/>
              </a:lnSpc>
            </a:pPr>
            <a:r>
              <a:rPr dirty="0" sz="1600" spc="145" b="1">
                <a:solidFill>
                  <a:srgbClr val="FFFFFF"/>
                </a:solidFill>
                <a:latin typeface="Calibri"/>
                <a:cs typeface="Calibri"/>
              </a:rPr>
              <a:t>the </a:t>
            </a:r>
            <a:r>
              <a:rPr dirty="0" sz="1600" spc="160" b="1">
                <a:solidFill>
                  <a:srgbClr val="FFFFFF"/>
                </a:solidFill>
                <a:latin typeface="Calibri"/>
                <a:cs typeface="Calibri"/>
              </a:rPr>
              <a:t>main</a:t>
            </a:r>
            <a:r>
              <a:rPr dirty="0" sz="1600" spc="40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600" spc="145" b="1">
                <a:solidFill>
                  <a:srgbClr val="FFFFFF"/>
                </a:solidFill>
                <a:latin typeface="Calibri"/>
                <a:cs typeface="Calibri"/>
              </a:rPr>
              <a:t>sentence.</a:t>
            </a:r>
            <a:endParaRPr sz="16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1950">
              <a:latin typeface="Times New Roman"/>
              <a:cs typeface="Times New Roman"/>
            </a:endParaRPr>
          </a:p>
          <a:p>
            <a:pPr marL="2653030">
              <a:lnSpc>
                <a:spcPct val="100000"/>
              </a:lnSpc>
            </a:pPr>
            <a:r>
              <a:rPr dirty="0" sz="1600" spc="-300">
                <a:solidFill>
                  <a:srgbClr val="FFFFFF"/>
                </a:solidFill>
                <a:latin typeface="Arial"/>
                <a:cs typeface="Arial"/>
              </a:rPr>
              <a:t>.ةيسيئرلا   </a:t>
            </a:r>
            <a:r>
              <a:rPr dirty="0" sz="1600" spc="-125">
                <a:solidFill>
                  <a:srgbClr val="FFFFFF"/>
                </a:solidFill>
                <a:latin typeface="Arial"/>
                <a:cs typeface="Arial"/>
              </a:rPr>
              <a:t>ةلمجلا  </a:t>
            </a:r>
            <a:r>
              <a:rPr dirty="0" sz="1600" spc="-30">
                <a:solidFill>
                  <a:srgbClr val="FFFFFF"/>
                </a:solidFill>
                <a:latin typeface="Arial"/>
                <a:cs typeface="Arial"/>
              </a:rPr>
              <a:t>عم </a:t>
            </a:r>
            <a:r>
              <a:rPr dirty="0" sz="1600" spc="-335">
                <a:solidFill>
                  <a:srgbClr val="FFFFFF"/>
                </a:solidFill>
                <a:latin typeface="Arial"/>
                <a:cs typeface="Arial"/>
              </a:rPr>
              <a:t>ببسلا    </a:t>
            </a:r>
            <a:r>
              <a:rPr dirty="0" sz="1600" spc="-195">
                <a:solidFill>
                  <a:srgbClr val="FFFFFF"/>
                </a:solidFill>
                <a:latin typeface="Arial"/>
                <a:cs typeface="Arial"/>
              </a:rPr>
              <a:t>ىلع  </a:t>
            </a:r>
            <a:r>
              <a:rPr dirty="0" sz="1600" spc="-135">
                <a:solidFill>
                  <a:srgbClr val="FFFFFF"/>
                </a:solidFill>
                <a:latin typeface="Arial"/>
                <a:cs typeface="Arial"/>
              </a:rPr>
              <a:t>ةلادلا  </a:t>
            </a:r>
            <a:r>
              <a:rPr dirty="0" sz="1600" spc="-254">
                <a:solidFill>
                  <a:srgbClr val="FFFFFF"/>
                </a:solidFill>
                <a:latin typeface="Arial"/>
                <a:cs typeface="Arial"/>
              </a:rPr>
              <a:t>ةيفرظلا</a:t>
            </a:r>
            <a:r>
              <a:rPr dirty="0" sz="1600" spc="-7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600" spc="-90">
                <a:solidFill>
                  <a:srgbClr val="FFFFFF"/>
                </a:solidFill>
                <a:latin typeface="Arial"/>
                <a:cs typeface="Arial"/>
              </a:rPr>
              <a:t>لمجلا </a:t>
            </a:r>
            <a:r>
              <a:rPr dirty="0" sz="1600" spc="-375">
                <a:solidFill>
                  <a:srgbClr val="FFFFFF"/>
                </a:solidFill>
                <a:latin typeface="Arial"/>
                <a:cs typeface="Arial"/>
              </a:rPr>
              <a:t>طبرت      </a:t>
            </a:r>
            <a:r>
              <a:rPr dirty="0" sz="1600" spc="95">
                <a:solidFill>
                  <a:srgbClr val="FFFFFF"/>
                </a:solidFill>
                <a:latin typeface="Arial"/>
                <a:cs typeface="Arial"/>
              </a:rPr>
              <a:t>هذه </a:t>
            </a:r>
            <a:r>
              <a:rPr dirty="0" sz="1600" spc="-245">
                <a:solidFill>
                  <a:srgbClr val="FFFFFF"/>
                </a:solidFill>
                <a:latin typeface="Arial"/>
                <a:cs typeface="Arial"/>
              </a:rPr>
              <a:t>طبرلا</a:t>
            </a:r>
            <a:r>
              <a:rPr dirty="0" sz="1600" spc="-30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600">
                <a:solidFill>
                  <a:srgbClr val="FFFFFF"/>
                </a:solidFill>
                <a:latin typeface="Arial"/>
                <a:cs typeface="Arial"/>
              </a:rPr>
              <a:t>تاودأ</a:t>
            </a:r>
            <a:endParaRPr sz="16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2000">
              <a:latin typeface="Times New Roman"/>
              <a:cs typeface="Times New Roman"/>
            </a:endParaRPr>
          </a:p>
          <a:p>
            <a:pPr algn="r" marR="17780">
              <a:lnSpc>
                <a:spcPct val="100000"/>
              </a:lnSpc>
            </a:pPr>
            <a:r>
              <a:rPr dirty="0" sz="2000" spc="-10">
                <a:solidFill>
                  <a:srgbClr val="FFFFFF"/>
                </a:solidFill>
                <a:latin typeface="Arial"/>
                <a:cs typeface="Arial"/>
              </a:rPr>
              <a:t>:</a:t>
            </a:r>
            <a:r>
              <a:rPr dirty="0" sz="2000" spc="-229">
                <a:solidFill>
                  <a:srgbClr val="FFFFFF"/>
                </a:solidFill>
                <a:latin typeface="Arial"/>
                <a:cs typeface="Arial"/>
              </a:rPr>
              <a:t>لا</a:t>
            </a:r>
            <a:r>
              <a:rPr dirty="0" sz="2000" spc="-459">
                <a:solidFill>
                  <a:srgbClr val="FFFFFF"/>
                </a:solidFill>
                <a:latin typeface="Arial"/>
                <a:cs typeface="Arial"/>
              </a:rPr>
              <a:t>ث</a:t>
            </a:r>
            <a:r>
              <a:rPr dirty="0" sz="2000" spc="110">
                <a:solidFill>
                  <a:srgbClr val="FFFFFF"/>
                </a:solidFill>
                <a:latin typeface="Arial"/>
                <a:cs typeface="Arial"/>
              </a:rPr>
              <a:t>م</a:t>
            </a:r>
            <a:endParaRPr sz="2000">
              <a:latin typeface="Arial"/>
              <a:cs typeface="Arial"/>
            </a:endParaRPr>
          </a:p>
          <a:p>
            <a:pPr marL="546100" indent="-534035">
              <a:lnSpc>
                <a:spcPct val="100000"/>
              </a:lnSpc>
              <a:spcBef>
                <a:spcPts val="250"/>
              </a:spcBef>
              <a:buClr>
                <a:srgbClr val="FFFFCC"/>
              </a:buClr>
              <a:buSzPct val="69444"/>
              <a:buChar char="•"/>
              <a:tabLst>
                <a:tab pos="546100" algn="l"/>
                <a:tab pos="546735" algn="l"/>
              </a:tabLst>
            </a:pPr>
            <a:r>
              <a:rPr dirty="0" sz="1800" spc="215">
                <a:solidFill>
                  <a:srgbClr val="FFFFFF"/>
                </a:solidFill>
                <a:latin typeface="Calibri"/>
                <a:cs typeface="Calibri"/>
              </a:rPr>
              <a:t>I </a:t>
            </a:r>
            <a:r>
              <a:rPr dirty="0" sz="1800" spc="40">
                <a:solidFill>
                  <a:srgbClr val="FFFFFF"/>
                </a:solidFill>
                <a:latin typeface="Calibri"/>
                <a:cs typeface="Calibri"/>
              </a:rPr>
              <a:t>stayed </a:t>
            </a:r>
            <a:r>
              <a:rPr dirty="0" sz="1800" spc="35">
                <a:solidFill>
                  <a:srgbClr val="FFFFFF"/>
                </a:solidFill>
                <a:latin typeface="Calibri"/>
                <a:cs typeface="Calibri"/>
              </a:rPr>
              <a:t>at </a:t>
            </a:r>
            <a:r>
              <a:rPr dirty="0" sz="1800" spc="50">
                <a:solidFill>
                  <a:srgbClr val="FFFFFF"/>
                </a:solidFill>
                <a:latin typeface="Calibri"/>
                <a:cs typeface="Calibri"/>
              </a:rPr>
              <a:t>home </a:t>
            </a:r>
            <a:r>
              <a:rPr dirty="0" sz="1800" spc="40">
                <a:solidFill>
                  <a:srgbClr val="FFFFFF"/>
                </a:solidFill>
                <a:latin typeface="Calibri"/>
                <a:cs typeface="Calibri"/>
              </a:rPr>
              <a:t>yesterday </a:t>
            </a:r>
            <a:r>
              <a:rPr dirty="0" sz="1800" spc="55">
                <a:solidFill>
                  <a:srgbClr val="FFFF00"/>
                </a:solidFill>
                <a:latin typeface="Calibri"/>
                <a:cs typeface="Calibri"/>
              </a:rPr>
              <a:t>because </a:t>
            </a:r>
            <a:r>
              <a:rPr dirty="0" sz="1800" spc="-5">
                <a:solidFill>
                  <a:srgbClr val="FFFFFF"/>
                </a:solidFill>
                <a:latin typeface="Calibri"/>
                <a:cs typeface="Calibri"/>
              </a:rPr>
              <a:t>it </a:t>
            </a:r>
            <a:r>
              <a:rPr dirty="0" sz="1800" spc="65">
                <a:solidFill>
                  <a:srgbClr val="FFFFFF"/>
                </a:solidFill>
                <a:latin typeface="Calibri"/>
                <a:cs typeface="Calibri"/>
              </a:rPr>
              <a:t>was</a:t>
            </a:r>
            <a:r>
              <a:rPr dirty="0" sz="1800" spc="1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 spc="50">
                <a:solidFill>
                  <a:srgbClr val="FFFFFF"/>
                </a:solidFill>
                <a:latin typeface="Calibri"/>
                <a:cs typeface="Calibri"/>
              </a:rPr>
              <a:t>raining.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4340352" y="6321552"/>
            <a:ext cx="1296797" cy="382371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7" name="object 17"/>
          <p:cNvSpPr/>
          <p:nvPr/>
        </p:nvSpPr>
        <p:spPr>
          <a:xfrm>
            <a:off x="4462271" y="6406896"/>
            <a:ext cx="1043749" cy="248297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8" name="object 18"/>
          <p:cNvSpPr/>
          <p:nvPr/>
        </p:nvSpPr>
        <p:spPr>
          <a:xfrm>
            <a:off x="4267200" y="6248400"/>
            <a:ext cx="1295400" cy="381000"/>
          </a:xfrm>
          <a:custGeom>
            <a:avLst/>
            <a:gdLst/>
            <a:ahLst/>
            <a:cxnLst/>
            <a:rect l="l" t="t" r="r" b="b"/>
            <a:pathLst>
              <a:path w="1295400" h="381000">
                <a:moveTo>
                  <a:pt x="1295400" y="0"/>
                </a:moveTo>
                <a:lnTo>
                  <a:pt x="0" y="0"/>
                </a:lnTo>
                <a:lnTo>
                  <a:pt x="0" y="381000"/>
                </a:lnTo>
                <a:lnTo>
                  <a:pt x="1295400" y="381000"/>
                </a:lnTo>
                <a:lnTo>
                  <a:pt x="1295400" y="333375"/>
                </a:lnTo>
                <a:lnTo>
                  <a:pt x="540512" y="333375"/>
                </a:lnTo>
                <a:lnTo>
                  <a:pt x="540512" y="190500"/>
                </a:lnTo>
                <a:lnTo>
                  <a:pt x="504825" y="190500"/>
                </a:lnTo>
                <a:lnTo>
                  <a:pt x="647700" y="47625"/>
                </a:lnTo>
                <a:lnTo>
                  <a:pt x="1295400" y="47625"/>
                </a:lnTo>
                <a:lnTo>
                  <a:pt x="1295400" y="0"/>
                </a:lnTo>
                <a:close/>
              </a:path>
              <a:path w="1295400" h="381000">
                <a:moveTo>
                  <a:pt x="1295400" y="65481"/>
                </a:moveTo>
                <a:lnTo>
                  <a:pt x="736980" y="65481"/>
                </a:lnTo>
                <a:lnTo>
                  <a:pt x="736980" y="136918"/>
                </a:lnTo>
                <a:lnTo>
                  <a:pt x="790575" y="190500"/>
                </a:lnTo>
                <a:lnTo>
                  <a:pt x="754888" y="190500"/>
                </a:lnTo>
                <a:lnTo>
                  <a:pt x="754888" y="333375"/>
                </a:lnTo>
                <a:lnTo>
                  <a:pt x="1295400" y="333375"/>
                </a:lnTo>
                <a:lnTo>
                  <a:pt x="1295400" y="65481"/>
                </a:lnTo>
                <a:close/>
              </a:path>
              <a:path w="1295400" h="381000">
                <a:moveTo>
                  <a:pt x="1295400" y="47625"/>
                </a:moveTo>
                <a:lnTo>
                  <a:pt x="647700" y="47625"/>
                </a:lnTo>
                <a:lnTo>
                  <a:pt x="701294" y="101206"/>
                </a:lnTo>
                <a:lnTo>
                  <a:pt x="701294" y="65481"/>
                </a:lnTo>
                <a:lnTo>
                  <a:pt x="1295400" y="65481"/>
                </a:lnTo>
                <a:lnTo>
                  <a:pt x="12954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9" name="object 19"/>
          <p:cNvSpPr/>
          <p:nvPr/>
        </p:nvSpPr>
        <p:spPr>
          <a:xfrm>
            <a:off x="4807711" y="6313881"/>
            <a:ext cx="214629" cy="267970"/>
          </a:xfrm>
          <a:custGeom>
            <a:avLst/>
            <a:gdLst/>
            <a:ahLst/>
            <a:cxnLst/>
            <a:rect l="l" t="t" r="r" b="b"/>
            <a:pathLst>
              <a:path w="214629" h="267970">
                <a:moveTo>
                  <a:pt x="196468" y="0"/>
                </a:moveTo>
                <a:lnTo>
                  <a:pt x="160782" y="0"/>
                </a:lnTo>
                <a:lnTo>
                  <a:pt x="160782" y="35725"/>
                </a:lnTo>
                <a:lnTo>
                  <a:pt x="196468" y="71437"/>
                </a:lnTo>
                <a:lnTo>
                  <a:pt x="196468" y="0"/>
                </a:lnTo>
                <a:close/>
              </a:path>
              <a:path w="214629" h="267970">
                <a:moveTo>
                  <a:pt x="214375" y="125018"/>
                </a:moveTo>
                <a:lnTo>
                  <a:pt x="0" y="125018"/>
                </a:lnTo>
                <a:lnTo>
                  <a:pt x="0" y="267893"/>
                </a:lnTo>
                <a:lnTo>
                  <a:pt x="89280" y="267893"/>
                </a:lnTo>
                <a:lnTo>
                  <a:pt x="89280" y="196456"/>
                </a:lnTo>
                <a:lnTo>
                  <a:pt x="214375" y="196456"/>
                </a:lnTo>
                <a:lnTo>
                  <a:pt x="214375" y="125018"/>
                </a:lnTo>
                <a:close/>
              </a:path>
              <a:path w="214629" h="267970">
                <a:moveTo>
                  <a:pt x="214375" y="196456"/>
                </a:moveTo>
                <a:lnTo>
                  <a:pt x="125095" y="196456"/>
                </a:lnTo>
                <a:lnTo>
                  <a:pt x="125095" y="267893"/>
                </a:lnTo>
                <a:lnTo>
                  <a:pt x="214375" y="267893"/>
                </a:lnTo>
                <a:lnTo>
                  <a:pt x="214375" y="196456"/>
                </a:lnTo>
                <a:close/>
              </a:path>
            </a:pathLst>
          </a:custGeom>
          <a:solidFill>
            <a:srgbClr val="00007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0" name="object 20"/>
          <p:cNvSpPr/>
          <p:nvPr/>
        </p:nvSpPr>
        <p:spPr>
          <a:xfrm>
            <a:off x="47720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142875" y="0"/>
                </a:moveTo>
                <a:lnTo>
                  <a:pt x="0" y="142875"/>
                </a:lnTo>
                <a:lnTo>
                  <a:pt x="285750" y="142875"/>
                </a:lnTo>
                <a:lnTo>
                  <a:pt x="142875" y="0"/>
                </a:lnTo>
                <a:close/>
              </a:path>
              <a:path w="285750" h="285750">
                <a:moveTo>
                  <a:pt x="160782" y="214312"/>
                </a:moveTo>
                <a:lnTo>
                  <a:pt x="124967" y="214312"/>
                </a:lnTo>
                <a:lnTo>
                  <a:pt x="124967" y="285750"/>
                </a:lnTo>
                <a:lnTo>
                  <a:pt x="160782" y="285750"/>
                </a:lnTo>
                <a:lnTo>
                  <a:pt x="160782" y="214312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1" name="object 21"/>
          <p:cNvSpPr/>
          <p:nvPr/>
        </p:nvSpPr>
        <p:spPr>
          <a:xfrm>
            <a:off x="5788152" y="6321552"/>
            <a:ext cx="458571" cy="382371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2" name="object 22"/>
          <p:cNvSpPr/>
          <p:nvPr/>
        </p:nvSpPr>
        <p:spPr>
          <a:xfrm>
            <a:off x="5846064" y="6406896"/>
            <a:ext cx="336638" cy="248297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3" name="object 23"/>
          <p:cNvSpPr/>
          <p:nvPr/>
        </p:nvSpPr>
        <p:spPr>
          <a:xfrm>
            <a:off x="5715000" y="6248400"/>
            <a:ext cx="457200" cy="381000"/>
          </a:xfrm>
          <a:custGeom>
            <a:avLst/>
            <a:gdLst/>
            <a:ahLst/>
            <a:cxnLst/>
            <a:rect l="l" t="t" r="r" b="b"/>
            <a:pathLst>
              <a:path w="457200" h="381000">
                <a:moveTo>
                  <a:pt x="457200" y="0"/>
                </a:moveTo>
                <a:lnTo>
                  <a:pt x="0" y="0"/>
                </a:lnTo>
                <a:lnTo>
                  <a:pt x="0" y="381000"/>
                </a:lnTo>
                <a:lnTo>
                  <a:pt x="457200" y="381000"/>
                </a:lnTo>
                <a:lnTo>
                  <a:pt x="457200" y="333375"/>
                </a:lnTo>
                <a:lnTo>
                  <a:pt x="85725" y="333375"/>
                </a:lnTo>
                <a:lnTo>
                  <a:pt x="85725" y="47625"/>
                </a:lnTo>
                <a:lnTo>
                  <a:pt x="457200" y="47625"/>
                </a:lnTo>
                <a:lnTo>
                  <a:pt x="457200" y="0"/>
                </a:lnTo>
                <a:close/>
              </a:path>
              <a:path w="457200" h="381000">
                <a:moveTo>
                  <a:pt x="457200" y="47625"/>
                </a:moveTo>
                <a:lnTo>
                  <a:pt x="85725" y="47625"/>
                </a:lnTo>
                <a:lnTo>
                  <a:pt x="371475" y="190500"/>
                </a:lnTo>
                <a:lnTo>
                  <a:pt x="85725" y="333375"/>
                </a:lnTo>
                <a:lnTo>
                  <a:pt x="457200" y="333375"/>
                </a:lnTo>
                <a:lnTo>
                  <a:pt x="4572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4" name="object 24"/>
          <p:cNvSpPr/>
          <p:nvPr/>
        </p:nvSpPr>
        <p:spPr>
          <a:xfrm>
            <a:off x="58007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0" y="0"/>
                </a:moveTo>
                <a:lnTo>
                  <a:pt x="0" y="285750"/>
                </a:lnTo>
                <a:lnTo>
                  <a:pt x="285750" y="142875"/>
                </a:lnTo>
                <a:lnTo>
                  <a:pt x="0" y="0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5" name="object 25"/>
          <p:cNvSpPr/>
          <p:nvPr/>
        </p:nvSpPr>
        <p:spPr>
          <a:xfrm>
            <a:off x="3730752" y="6321552"/>
            <a:ext cx="458571" cy="382371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6" name="object 26"/>
          <p:cNvSpPr/>
          <p:nvPr/>
        </p:nvSpPr>
        <p:spPr>
          <a:xfrm>
            <a:off x="3770376" y="6406896"/>
            <a:ext cx="373227" cy="248297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7" name="object 27"/>
          <p:cNvSpPr/>
          <p:nvPr/>
        </p:nvSpPr>
        <p:spPr>
          <a:xfrm>
            <a:off x="3657600" y="6248400"/>
            <a:ext cx="457200" cy="381000"/>
          </a:xfrm>
          <a:custGeom>
            <a:avLst/>
            <a:gdLst/>
            <a:ahLst/>
            <a:cxnLst/>
            <a:rect l="l" t="t" r="r" b="b"/>
            <a:pathLst>
              <a:path w="457200" h="381000">
                <a:moveTo>
                  <a:pt x="457200" y="0"/>
                </a:moveTo>
                <a:lnTo>
                  <a:pt x="0" y="0"/>
                </a:lnTo>
                <a:lnTo>
                  <a:pt x="0" y="381000"/>
                </a:lnTo>
                <a:lnTo>
                  <a:pt x="457200" y="381000"/>
                </a:lnTo>
                <a:lnTo>
                  <a:pt x="457200" y="333375"/>
                </a:lnTo>
                <a:lnTo>
                  <a:pt x="371475" y="333375"/>
                </a:lnTo>
                <a:lnTo>
                  <a:pt x="85725" y="190500"/>
                </a:lnTo>
                <a:lnTo>
                  <a:pt x="371475" y="47625"/>
                </a:lnTo>
                <a:lnTo>
                  <a:pt x="457200" y="47625"/>
                </a:lnTo>
                <a:lnTo>
                  <a:pt x="457200" y="0"/>
                </a:lnTo>
                <a:close/>
              </a:path>
              <a:path w="457200" h="381000">
                <a:moveTo>
                  <a:pt x="457200" y="47625"/>
                </a:moveTo>
                <a:lnTo>
                  <a:pt x="371475" y="47625"/>
                </a:lnTo>
                <a:lnTo>
                  <a:pt x="371475" y="333375"/>
                </a:lnTo>
                <a:lnTo>
                  <a:pt x="457200" y="333375"/>
                </a:lnTo>
                <a:lnTo>
                  <a:pt x="4572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8" name="object 28"/>
          <p:cNvSpPr/>
          <p:nvPr/>
        </p:nvSpPr>
        <p:spPr>
          <a:xfrm>
            <a:off x="37433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285750" y="0"/>
                </a:moveTo>
                <a:lnTo>
                  <a:pt x="0" y="142875"/>
                </a:lnTo>
                <a:lnTo>
                  <a:pt x="285750" y="285750"/>
                </a:lnTo>
                <a:lnTo>
                  <a:pt x="285750" y="0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9" name="object 29"/>
          <p:cNvSpPr/>
          <p:nvPr/>
        </p:nvSpPr>
        <p:spPr>
          <a:xfrm>
            <a:off x="4340352" y="6321552"/>
            <a:ext cx="1296797" cy="382371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0" name="object 30"/>
          <p:cNvSpPr/>
          <p:nvPr/>
        </p:nvSpPr>
        <p:spPr>
          <a:xfrm>
            <a:off x="4462271" y="6406896"/>
            <a:ext cx="1043749" cy="248297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1" name="object 31"/>
          <p:cNvSpPr/>
          <p:nvPr/>
        </p:nvSpPr>
        <p:spPr>
          <a:xfrm>
            <a:off x="4267200" y="6248400"/>
            <a:ext cx="1295400" cy="381000"/>
          </a:xfrm>
          <a:custGeom>
            <a:avLst/>
            <a:gdLst/>
            <a:ahLst/>
            <a:cxnLst/>
            <a:rect l="l" t="t" r="r" b="b"/>
            <a:pathLst>
              <a:path w="1295400" h="381000">
                <a:moveTo>
                  <a:pt x="1295400" y="0"/>
                </a:moveTo>
                <a:lnTo>
                  <a:pt x="0" y="0"/>
                </a:lnTo>
                <a:lnTo>
                  <a:pt x="0" y="381000"/>
                </a:lnTo>
                <a:lnTo>
                  <a:pt x="1295400" y="381000"/>
                </a:lnTo>
                <a:lnTo>
                  <a:pt x="1295400" y="333375"/>
                </a:lnTo>
                <a:lnTo>
                  <a:pt x="540512" y="333375"/>
                </a:lnTo>
                <a:lnTo>
                  <a:pt x="540512" y="190500"/>
                </a:lnTo>
                <a:lnTo>
                  <a:pt x="504825" y="190500"/>
                </a:lnTo>
                <a:lnTo>
                  <a:pt x="647700" y="47625"/>
                </a:lnTo>
                <a:lnTo>
                  <a:pt x="1295400" y="47625"/>
                </a:lnTo>
                <a:lnTo>
                  <a:pt x="1295400" y="0"/>
                </a:lnTo>
                <a:close/>
              </a:path>
              <a:path w="1295400" h="381000">
                <a:moveTo>
                  <a:pt x="1295400" y="65481"/>
                </a:moveTo>
                <a:lnTo>
                  <a:pt x="736980" y="65481"/>
                </a:lnTo>
                <a:lnTo>
                  <a:pt x="736980" y="136918"/>
                </a:lnTo>
                <a:lnTo>
                  <a:pt x="790575" y="190500"/>
                </a:lnTo>
                <a:lnTo>
                  <a:pt x="754888" y="190500"/>
                </a:lnTo>
                <a:lnTo>
                  <a:pt x="754888" y="333375"/>
                </a:lnTo>
                <a:lnTo>
                  <a:pt x="1295400" y="333375"/>
                </a:lnTo>
                <a:lnTo>
                  <a:pt x="1295400" y="65481"/>
                </a:lnTo>
                <a:close/>
              </a:path>
              <a:path w="1295400" h="381000">
                <a:moveTo>
                  <a:pt x="1295400" y="47625"/>
                </a:moveTo>
                <a:lnTo>
                  <a:pt x="647700" y="47625"/>
                </a:lnTo>
                <a:lnTo>
                  <a:pt x="701294" y="101206"/>
                </a:lnTo>
                <a:lnTo>
                  <a:pt x="701294" y="65481"/>
                </a:lnTo>
                <a:lnTo>
                  <a:pt x="1295400" y="65481"/>
                </a:lnTo>
                <a:lnTo>
                  <a:pt x="12954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2" name="object 32"/>
          <p:cNvSpPr/>
          <p:nvPr/>
        </p:nvSpPr>
        <p:spPr>
          <a:xfrm>
            <a:off x="4807711" y="6313881"/>
            <a:ext cx="214629" cy="267970"/>
          </a:xfrm>
          <a:custGeom>
            <a:avLst/>
            <a:gdLst/>
            <a:ahLst/>
            <a:cxnLst/>
            <a:rect l="l" t="t" r="r" b="b"/>
            <a:pathLst>
              <a:path w="214629" h="267970">
                <a:moveTo>
                  <a:pt x="196468" y="0"/>
                </a:moveTo>
                <a:lnTo>
                  <a:pt x="160782" y="0"/>
                </a:lnTo>
                <a:lnTo>
                  <a:pt x="160782" y="35725"/>
                </a:lnTo>
                <a:lnTo>
                  <a:pt x="196468" y="71437"/>
                </a:lnTo>
                <a:lnTo>
                  <a:pt x="196468" y="0"/>
                </a:lnTo>
                <a:close/>
              </a:path>
              <a:path w="214629" h="267970">
                <a:moveTo>
                  <a:pt x="214375" y="125018"/>
                </a:moveTo>
                <a:lnTo>
                  <a:pt x="0" y="125018"/>
                </a:lnTo>
                <a:lnTo>
                  <a:pt x="0" y="267893"/>
                </a:lnTo>
                <a:lnTo>
                  <a:pt x="89280" y="267893"/>
                </a:lnTo>
                <a:lnTo>
                  <a:pt x="89280" y="196456"/>
                </a:lnTo>
                <a:lnTo>
                  <a:pt x="214375" y="196456"/>
                </a:lnTo>
                <a:lnTo>
                  <a:pt x="214375" y="125018"/>
                </a:lnTo>
                <a:close/>
              </a:path>
              <a:path w="214629" h="267970">
                <a:moveTo>
                  <a:pt x="214375" y="196456"/>
                </a:moveTo>
                <a:lnTo>
                  <a:pt x="125095" y="196456"/>
                </a:lnTo>
                <a:lnTo>
                  <a:pt x="125095" y="267893"/>
                </a:lnTo>
                <a:lnTo>
                  <a:pt x="214375" y="267893"/>
                </a:lnTo>
                <a:lnTo>
                  <a:pt x="214375" y="196456"/>
                </a:lnTo>
                <a:close/>
              </a:path>
            </a:pathLst>
          </a:custGeom>
          <a:solidFill>
            <a:srgbClr val="00007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3" name="object 33"/>
          <p:cNvSpPr/>
          <p:nvPr/>
        </p:nvSpPr>
        <p:spPr>
          <a:xfrm>
            <a:off x="47720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142875" y="0"/>
                </a:moveTo>
                <a:lnTo>
                  <a:pt x="0" y="142875"/>
                </a:lnTo>
                <a:lnTo>
                  <a:pt x="285750" y="142875"/>
                </a:lnTo>
                <a:lnTo>
                  <a:pt x="142875" y="0"/>
                </a:lnTo>
                <a:close/>
              </a:path>
              <a:path w="285750" h="285750">
                <a:moveTo>
                  <a:pt x="160782" y="214312"/>
                </a:moveTo>
                <a:lnTo>
                  <a:pt x="124967" y="214312"/>
                </a:lnTo>
                <a:lnTo>
                  <a:pt x="124967" y="285750"/>
                </a:lnTo>
                <a:lnTo>
                  <a:pt x="160782" y="285750"/>
                </a:lnTo>
                <a:lnTo>
                  <a:pt x="160782" y="214312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4" name="object 34"/>
          <p:cNvSpPr txBox="1">
            <a:spLocks noGrp="1"/>
          </p:cNvSpPr>
          <p:nvPr>
            <p:ph type="dt" idx="6" sz="half"/>
          </p:nvPr>
        </p:nvSpPr>
        <p:spPr>
          <a:prstGeom prst="rect"/>
        </p:spPr>
        <p:txBody>
          <a:bodyPr wrap="square" lIns="0" tIns="31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 spc="-190"/>
              <a:t>ق</a:t>
            </a:r>
            <a:r>
              <a:rPr dirty="0" spc="-240"/>
              <a:t>ب</a:t>
            </a:r>
            <a:r>
              <a:rPr dirty="0" spc="25"/>
              <a:t>ا</a:t>
            </a:r>
            <a:r>
              <a:rPr dirty="0" spc="-175"/>
              <a:t>سلا</a:t>
            </a:r>
          </a:p>
        </p:txBody>
      </p:sp>
      <p:sp>
        <p:nvSpPr>
          <p:cNvPr id="35" name="object 35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31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 spc="-195"/>
              <a:t>ةيسيئرلا </a:t>
            </a:r>
            <a:r>
              <a:rPr dirty="0" spc="-110"/>
              <a:t>ةمئاقلا </a:t>
            </a:r>
            <a:r>
              <a:rPr dirty="0" spc="-105"/>
              <a:t>ىلإ</a:t>
            </a:r>
            <a:r>
              <a:rPr dirty="0" spc="-75"/>
              <a:t> </a:t>
            </a:r>
            <a:r>
              <a:rPr dirty="0" spc="-5"/>
              <a:t>ةدوع</a:t>
            </a:r>
          </a:p>
        </p:txBody>
      </p:sp>
      <p:sp>
        <p:nvSpPr>
          <p:cNvPr id="36" name="object 36"/>
          <p:cNvSpPr txBox="1"/>
          <p:nvPr/>
        </p:nvSpPr>
        <p:spPr>
          <a:xfrm>
            <a:off x="5833109" y="6368591"/>
            <a:ext cx="220345" cy="154940"/>
          </a:xfrm>
          <a:prstGeom prst="rect">
            <a:avLst/>
          </a:prstGeom>
        </p:spPr>
        <p:txBody>
          <a:bodyPr wrap="square" lIns="0" tIns="31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 sz="900" spc="-50">
                <a:solidFill>
                  <a:srgbClr val="FFFFFF"/>
                </a:solidFill>
                <a:latin typeface="Arial"/>
                <a:cs typeface="Arial"/>
              </a:rPr>
              <a:t>ي</a:t>
            </a:r>
            <a:r>
              <a:rPr dirty="0" sz="900" spc="-270">
                <a:solidFill>
                  <a:srgbClr val="FFFFFF"/>
                </a:solidFill>
                <a:latin typeface="Arial"/>
                <a:cs typeface="Arial"/>
              </a:rPr>
              <a:t>ل</a:t>
            </a:r>
            <a:r>
              <a:rPr dirty="0" sz="900" spc="25">
                <a:solidFill>
                  <a:srgbClr val="FFFFFF"/>
                </a:solidFill>
                <a:latin typeface="Arial"/>
                <a:cs typeface="Arial"/>
              </a:rPr>
              <a:t>ا</a:t>
            </a:r>
            <a:r>
              <a:rPr dirty="0" sz="900" spc="-430">
                <a:solidFill>
                  <a:srgbClr val="FFFFFF"/>
                </a:solidFill>
                <a:latin typeface="Arial"/>
                <a:cs typeface="Arial"/>
              </a:rPr>
              <a:t>ت</a:t>
            </a:r>
            <a:r>
              <a:rPr dirty="0" sz="900" spc="-270">
                <a:solidFill>
                  <a:srgbClr val="FFFFFF"/>
                </a:solidFill>
                <a:latin typeface="Arial"/>
                <a:cs typeface="Arial"/>
              </a:rPr>
              <a:t>ل</a:t>
            </a:r>
            <a:r>
              <a:rPr dirty="0" sz="900">
                <a:solidFill>
                  <a:srgbClr val="FFFFFF"/>
                </a:solidFill>
                <a:latin typeface="Arial"/>
                <a:cs typeface="Arial"/>
              </a:rPr>
              <a:t>ا</a:t>
            </a:r>
            <a:endParaRPr sz="9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77824" y="2176272"/>
            <a:ext cx="18287" cy="468172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877824" y="6095"/>
            <a:ext cx="18287" cy="150266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1216152" y="1834895"/>
            <a:ext cx="7924800" cy="1828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877824" y="1508760"/>
            <a:ext cx="18287" cy="667512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0" y="1834895"/>
            <a:ext cx="557784" cy="18287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551687" y="1834895"/>
            <a:ext cx="664464" cy="18287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1789176" y="399237"/>
            <a:ext cx="6121654" cy="903528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2417064" y="886917"/>
            <a:ext cx="4859909" cy="903528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85217" rIns="0" bIns="0" rtlCol="0" vert="horz">
            <a:spAutoFit/>
          </a:bodyPr>
          <a:lstStyle/>
          <a:p>
            <a:pPr algn="ctr" marL="532765">
              <a:lnSpc>
                <a:spcPts val="3804"/>
              </a:lnSpc>
              <a:spcBef>
                <a:spcPts val="95"/>
              </a:spcBef>
            </a:pPr>
            <a:r>
              <a:rPr dirty="0" sz="3200" spc="265"/>
              <a:t>Adverbial </a:t>
            </a:r>
            <a:r>
              <a:rPr dirty="0" sz="3200" spc="315"/>
              <a:t>Clause </a:t>
            </a:r>
            <a:r>
              <a:rPr dirty="0" sz="3200" spc="225"/>
              <a:t>of</a:t>
            </a:r>
            <a:r>
              <a:rPr dirty="0" sz="3200" spc="50"/>
              <a:t> </a:t>
            </a:r>
            <a:r>
              <a:rPr dirty="0" sz="3200" spc="254"/>
              <a:t>Manner</a:t>
            </a:r>
            <a:endParaRPr sz="3200"/>
          </a:p>
          <a:p>
            <a:pPr algn="ctr" marL="532765" marR="635">
              <a:lnSpc>
                <a:spcPts val="3804"/>
              </a:lnSpc>
            </a:pPr>
            <a:r>
              <a:rPr dirty="0" sz="3200" spc="-395">
                <a:latin typeface="Arial"/>
                <a:cs typeface="Arial"/>
              </a:rPr>
              <a:t>كولسلا </a:t>
            </a:r>
            <a:r>
              <a:rPr dirty="0" sz="3200" spc="-335">
                <a:latin typeface="Arial"/>
                <a:cs typeface="Arial"/>
              </a:rPr>
              <a:t>ىلع </a:t>
            </a:r>
            <a:r>
              <a:rPr dirty="0" sz="3200" spc="-200">
                <a:latin typeface="Arial"/>
                <a:cs typeface="Arial"/>
              </a:rPr>
              <a:t>ةلادلا </a:t>
            </a:r>
            <a:r>
              <a:rPr dirty="0" sz="3200" spc="-450">
                <a:latin typeface="Arial"/>
                <a:cs typeface="Arial"/>
              </a:rPr>
              <a:t>ةيفرظلا</a:t>
            </a:r>
            <a:r>
              <a:rPr dirty="0" sz="3200" spc="-90">
                <a:latin typeface="Arial"/>
                <a:cs typeface="Arial"/>
              </a:rPr>
              <a:t> </a:t>
            </a:r>
            <a:r>
              <a:rPr dirty="0" sz="3200" spc="-150">
                <a:latin typeface="Arial"/>
                <a:cs typeface="Arial"/>
              </a:rPr>
              <a:t>لمجلا</a:t>
            </a:r>
            <a:endParaRPr sz="3200">
              <a:latin typeface="Arial"/>
              <a:cs typeface="Arial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1234439" y="2424683"/>
            <a:ext cx="1430020" cy="0"/>
          </a:xfrm>
          <a:custGeom>
            <a:avLst/>
            <a:gdLst/>
            <a:ahLst/>
            <a:cxnLst/>
            <a:rect l="l" t="t" r="r" b="b"/>
            <a:pathLst>
              <a:path w="1430020" h="0">
                <a:moveTo>
                  <a:pt x="0" y="0"/>
                </a:moveTo>
                <a:lnTo>
                  <a:pt x="1429511" y="0"/>
                </a:lnTo>
              </a:path>
            </a:pathLst>
          </a:custGeom>
          <a:ln w="15239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 txBox="1"/>
          <p:nvPr/>
        </p:nvSpPr>
        <p:spPr>
          <a:xfrm>
            <a:off x="1222044" y="1988820"/>
            <a:ext cx="7533640" cy="2243455"/>
          </a:xfrm>
          <a:prstGeom prst="rect">
            <a:avLst/>
          </a:prstGeom>
        </p:spPr>
        <p:txBody>
          <a:bodyPr wrap="square" lIns="0" tIns="1536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10"/>
              </a:spcBef>
            </a:pPr>
            <a:r>
              <a:rPr dirty="0" sz="2000" spc="60">
                <a:solidFill>
                  <a:srgbClr val="FFFFFF"/>
                </a:solidFill>
                <a:latin typeface="Calibri"/>
                <a:cs typeface="Calibri"/>
              </a:rPr>
              <a:t>Conjunctions: </a:t>
            </a:r>
            <a:r>
              <a:rPr dirty="0" sz="2000" spc="-245" b="1">
                <a:solidFill>
                  <a:srgbClr val="FFFFFF"/>
                </a:solidFill>
                <a:latin typeface="Arial"/>
                <a:cs typeface="Arial"/>
              </a:rPr>
              <a:t>طبرلا</a:t>
            </a:r>
            <a:r>
              <a:rPr dirty="0" sz="2000" spc="2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000" spc="-10" b="1">
                <a:solidFill>
                  <a:srgbClr val="FFFFFF"/>
                </a:solidFill>
                <a:latin typeface="Arial"/>
                <a:cs typeface="Arial"/>
              </a:rPr>
              <a:t>تاودأ</a:t>
            </a:r>
            <a:endParaRPr sz="20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020"/>
              </a:spcBef>
            </a:pPr>
            <a:r>
              <a:rPr dirty="0" sz="1800" spc="75">
                <a:solidFill>
                  <a:srgbClr val="FFFF00"/>
                </a:solidFill>
                <a:latin typeface="Calibri"/>
                <a:cs typeface="Calibri"/>
              </a:rPr>
              <a:t>As, </a:t>
            </a:r>
            <a:r>
              <a:rPr dirty="0" sz="1800" spc="85">
                <a:solidFill>
                  <a:srgbClr val="FFFF00"/>
                </a:solidFill>
                <a:latin typeface="Calibri"/>
                <a:cs typeface="Calibri"/>
              </a:rPr>
              <a:t>as </a:t>
            </a:r>
            <a:r>
              <a:rPr dirty="0" sz="1800" spc="-15">
                <a:solidFill>
                  <a:srgbClr val="FFFF00"/>
                </a:solidFill>
                <a:latin typeface="Calibri"/>
                <a:cs typeface="Calibri"/>
              </a:rPr>
              <a:t>if, </a:t>
            </a:r>
            <a:r>
              <a:rPr dirty="0" sz="1800" spc="85">
                <a:solidFill>
                  <a:srgbClr val="FFFF00"/>
                </a:solidFill>
                <a:latin typeface="Calibri"/>
                <a:cs typeface="Calibri"/>
              </a:rPr>
              <a:t>as</a:t>
            </a:r>
            <a:r>
              <a:rPr dirty="0" sz="1800" spc="110">
                <a:solidFill>
                  <a:srgbClr val="FFFF00"/>
                </a:solidFill>
                <a:latin typeface="Calibri"/>
                <a:cs typeface="Calibri"/>
              </a:rPr>
              <a:t> </a:t>
            </a:r>
            <a:r>
              <a:rPr dirty="0" sz="1800" spc="50">
                <a:solidFill>
                  <a:srgbClr val="FFFF00"/>
                </a:solidFill>
                <a:latin typeface="Calibri"/>
                <a:cs typeface="Calibri"/>
              </a:rPr>
              <a:t>through</a:t>
            </a:r>
            <a:endParaRPr sz="180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2200">
              <a:latin typeface="Times New Roman"/>
              <a:cs typeface="Times New Roman"/>
            </a:endParaRPr>
          </a:p>
          <a:p>
            <a:pPr marL="546100" indent="-534035">
              <a:lnSpc>
                <a:spcPts val="1595"/>
              </a:lnSpc>
              <a:spcBef>
                <a:spcPts val="1375"/>
              </a:spcBef>
              <a:buClr>
                <a:srgbClr val="FFFFCC"/>
              </a:buClr>
              <a:buSzPct val="67857"/>
              <a:buFont typeface="Calibri"/>
              <a:buChar char="•"/>
              <a:tabLst>
                <a:tab pos="546100" algn="l"/>
                <a:tab pos="546735" algn="l"/>
              </a:tabLst>
            </a:pPr>
            <a:r>
              <a:rPr dirty="0" sz="1400" spc="135" b="1">
                <a:solidFill>
                  <a:srgbClr val="FFFFFF"/>
                </a:solidFill>
                <a:latin typeface="Calibri"/>
                <a:cs typeface="Calibri"/>
              </a:rPr>
              <a:t>These words (conjunctions) </a:t>
            </a:r>
            <a:r>
              <a:rPr dirty="0" sz="1400" spc="114" b="1">
                <a:solidFill>
                  <a:srgbClr val="FFFFFF"/>
                </a:solidFill>
                <a:latin typeface="Calibri"/>
                <a:cs typeface="Calibri"/>
              </a:rPr>
              <a:t>link the adverbial </a:t>
            </a:r>
            <a:r>
              <a:rPr dirty="0" sz="1400" spc="130" b="1">
                <a:solidFill>
                  <a:srgbClr val="FFFFFF"/>
                </a:solidFill>
                <a:latin typeface="Calibri"/>
                <a:cs typeface="Calibri"/>
              </a:rPr>
              <a:t>clause </a:t>
            </a:r>
            <a:r>
              <a:rPr dirty="0" sz="1400" spc="95" b="1">
                <a:solidFill>
                  <a:srgbClr val="FFFFFF"/>
                </a:solidFill>
                <a:latin typeface="Calibri"/>
                <a:cs typeface="Calibri"/>
              </a:rPr>
              <a:t>of </a:t>
            </a:r>
            <a:r>
              <a:rPr dirty="0" sz="1400" spc="130" b="1">
                <a:solidFill>
                  <a:srgbClr val="FFFFFF"/>
                </a:solidFill>
                <a:latin typeface="Calibri"/>
                <a:cs typeface="Calibri"/>
              </a:rPr>
              <a:t>manner with</a:t>
            </a:r>
            <a:r>
              <a:rPr dirty="0" sz="1400" spc="120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400" spc="114" b="1">
                <a:solidFill>
                  <a:srgbClr val="FFFFFF"/>
                </a:solidFill>
                <a:latin typeface="Calibri"/>
                <a:cs typeface="Calibri"/>
              </a:rPr>
              <a:t>the</a:t>
            </a:r>
            <a:endParaRPr sz="1400">
              <a:latin typeface="Calibri"/>
              <a:cs typeface="Calibri"/>
            </a:endParaRPr>
          </a:p>
          <a:p>
            <a:pPr marL="546100">
              <a:lnSpc>
                <a:spcPts val="1595"/>
              </a:lnSpc>
            </a:pPr>
            <a:r>
              <a:rPr dirty="0" sz="1400" spc="135" b="1">
                <a:solidFill>
                  <a:srgbClr val="FFFFFF"/>
                </a:solidFill>
                <a:latin typeface="Calibri"/>
                <a:cs typeface="Calibri"/>
              </a:rPr>
              <a:t>main</a:t>
            </a:r>
            <a:r>
              <a:rPr dirty="0" sz="1400" spc="105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400" spc="114" b="1">
                <a:solidFill>
                  <a:srgbClr val="FFFFFF"/>
                </a:solidFill>
                <a:latin typeface="Calibri"/>
                <a:cs typeface="Calibri"/>
              </a:rPr>
              <a:t>sentence.</a:t>
            </a:r>
            <a:endParaRPr sz="14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1700">
              <a:latin typeface="Times New Roman"/>
              <a:cs typeface="Times New Roman"/>
            </a:endParaRPr>
          </a:p>
          <a:p>
            <a:pPr marL="3244215">
              <a:lnSpc>
                <a:spcPct val="100000"/>
              </a:lnSpc>
            </a:pPr>
            <a:r>
              <a:rPr dirty="0" sz="1400" spc="-270">
                <a:solidFill>
                  <a:srgbClr val="FFFFFF"/>
                </a:solidFill>
                <a:latin typeface="Arial"/>
                <a:cs typeface="Arial"/>
              </a:rPr>
              <a:t>.ةيسيئرلا </a:t>
            </a:r>
            <a:r>
              <a:rPr dirty="0" sz="1400" spc="-114">
                <a:solidFill>
                  <a:srgbClr val="FFFFFF"/>
                </a:solidFill>
                <a:latin typeface="Arial"/>
                <a:cs typeface="Arial"/>
              </a:rPr>
              <a:t>ةلمجلا </a:t>
            </a:r>
            <a:r>
              <a:rPr dirty="0" sz="1400" spc="-35">
                <a:solidFill>
                  <a:srgbClr val="FFFFFF"/>
                </a:solidFill>
                <a:latin typeface="Arial"/>
                <a:cs typeface="Arial"/>
              </a:rPr>
              <a:t>عم </a:t>
            </a:r>
            <a:r>
              <a:rPr dirty="0" sz="1400" spc="-215">
                <a:solidFill>
                  <a:srgbClr val="FFFFFF"/>
                </a:solidFill>
                <a:latin typeface="Arial"/>
                <a:cs typeface="Arial"/>
              </a:rPr>
              <a:t>كولسلا </a:t>
            </a:r>
            <a:r>
              <a:rPr dirty="0" sz="1400" spc="-180">
                <a:solidFill>
                  <a:srgbClr val="FFFFFF"/>
                </a:solidFill>
                <a:latin typeface="Arial"/>
                <a:cs typeface="Arial"/>
              </a:rPr>
              <a:t>ىلع </a:t>
            </a:r>
            <a:r>
              <a:rPr dirty="0" sz="1400" spc="-120">
                <a:solidFill>
                  <a:srgbClr val="FFFFFF"/>
                </a:solidFill>
                <a:latin typeface="Arial"/>
                <a:cs typeface="Arial"/>
              </a:rPr>
              <a:t>ةلادلا </a:t>
            </a:r>
            <a:r>
              <a:rPr dirty="0" sz="1400" spc="-229">
                <a:solidFill>
                  <a:srgbClr val="FFFFFF"/>
                </a:solidFill>
                <a:latin typeface="Arial"/>
                <a:cs typeface="Arial"/>
              </a:rPr>
              <a:t>ةيفرظلا </a:t>
            </a:r>
            <a:r>
              <a:rPr dirty="0" sz="1400" spc="-85">
                <a:solidFill>
                  <a:srgbClr val="FFFFFF"/>
                </a:solidFill>
                <a:latin typeface="Arial"/>
                <a:cs typeface="Arial"/>
              </a:rPr>
              <a:t>لمجلا </a:t>
            </a:r>
            <a:r>
              <a:rPr dirty="0" sz="1400" spc="-335">
                <a:solidFill>
                  <a:srgbClr val="FFFFFF"/>
                </a:solidFill>
                <a:latin typeface="Arial"/>
                <a:cs typeface="Arial"/>
              </a:rPr>
              <a:t>طبرت </a:t>
            </a:r>
            <a:r>
              <a:rPr dirty="0" sz="1400" spc="70">
                <a:solidFill>
                  <a:srgbClr val="FFFFFF"/>
                </a:solidFill>
                <a:latin typeface="Arial"/>
                <a:cs typeface="Arial"/>
              </a:rPr>
              <a:t>هذه</a:t>
            </a:r>
            <a:r>
              <a:rPr dirty="0" sz="1400" spc="37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400" spc="-225">
                <a:solidFill>
                  <a:srgbClr val="FFFFFF"/>
                </a:solidFill>
                <a:latin typeface="Arial"/>
                <a:cs typeface="Arial"/>
              </a:rPr>
              <a:t>طبرلا </a:t>
            </a:r>
            <a:r>
              <a:rPr dirty="0" sz="1400" spc="-5">
                <a:solidFill>
                  <a:srgbClr val="FFFFFF"/>
                </a:solidFill>
                <a:latin typeface="Arial"/>
                <a:cs typeface="Arial"/>
              </a:rPr>
              <a:t>تاودأ</a:t>
            </a:r>
            <a:endParaRPr sz="1400"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7143622" y="4258673"/>
            <a:ext cx="259079" cy="19812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ts val="1540"/>
              </a:lnSpc>
            </a:pPr>
            <a:r>
              <a:rPr dirty="0" sz="1400" spc="-365">
                <a:solidFill>
                  <a:srgbClr val="FFFFFF"/>
                </a:solidFill>
                <a:latin typeface="Arial"/>
                <a:cs typeface="Arial"/>
              </a:rPr>
              <a:t>ض</a:t>
            </a:r>
            <a:r>
              <a:rPr dirty="0" sz="1400" spc="15">
                <a:solidFill>
                  <a:srgbClr val="FFFFFF"/>
                </a:solidFill>
                <a:latin typeface="Arial"/>
                <a:cs typeface="Arial"/>
              </a:rPr>
              <a:t>ا</a:t>
            </a:r>
            <a:r>
              <a:rPr dirty="0" sz="1400" spc="75">
                <a:solidFill>
                  <a:srgbClr val="FFFFFF"/>
                </a:solidFill>
                <a:latin typeface="Arial"/>
                <a:cs typeface="Arial"/>
              </a:rPr>
              <a:t>م</a:t>
            </a:r>
            <a:endParaRPr sz="140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7952867" y="4209427"/>
            <a:ext cx="831850" cy="557530"/>
          </a:xfrm>
          <a:prstGeom prst="rect">
            <a:avLst/>
          </a:prstGeom>
        </p:spPr>
        <p:txBody>
          <a:bodyPr wrap="square" lIns="0" tIns="31115" rIns="0" bIns="0" rtlCol="0" vert="horz">
            <a:spAutoFit/>
          </a:bodyPr>
          <a:lstStyle/>
          <a:p>
            <a:pPr algn="r" marR="31115">
              <a:lnSpc>
                <a:spcPct val="100000"/>
              </a:lnSpc>
              <a:spcBef>
                <a:spcPts val="245"/>
              </a:spcBef>
            </a:pPr>
            <a:r>
              <a:rPr dirty="0" sz="1400" spc="-290">
                <a:solidFill>
                  <a:srgbClr val="FFFFFF"/>
                </a:solidFill>
                <a:latin typeface="Arial"/>
                <a:cs typeface="Arial"/>
              </a:rPr>
              <a:t>دعب    </a:t>
            </a:r>
            <a:r>
              <a:rPr dirty="0" sz="1400" spc="-320">
                <a:solidFill>
                  <a:srgbClr val="FFFFFF"/>
                </a:solidFill>
                <a:latin typeface="Arial"/>
                <a:cs typeface="Arial"/>
              </a:rPr>
              <a:t>يتأي     </a:t>
            </a:r>
            <a:r>
              <a:rPr dirty="0" baseline="7936" sz="2100" spc="-480">
                <a:solidFill>
                  <a:srgbClr val="FFFFFF"/>
                </a:solidFill>
                <a:latin typeface="Arial"/>
                <a:cs typeface="Arial"/>
              </a:rPr>
              <a:t>    </a:t>
            </a:r>
            <a:r>
              <a:rPr dirty="0" baseline="7936" sz="2100" spc="-457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400" spc="-114">
                <a:solidFill>
                  <a:srgbClr val="FFFFFF"/>
                </a:solidFill>
                <a:latin typeface="Arial"/>
                <a:cs typeface="Arial"/>
              </a:rPr>
              <a:t>امئاد</a:t>
            </a:r>
            <a:endParaRPr sz="1400">
              <a:latin typeface="Arial"/>
              <a:cs typeface="Arial"/>
            </a:endParaRPr>
          </a:p>
          <a:p>
            <a:pPr algn="r" marR="30480">
              <a:lnSpc>
                <a:spcPct val="100000"/>
              </a:lnSpc>
              <a:spcBef>
                <a:spcPts val="200"/>
              </a:spcBef>
            </a:pPr>
            <a:r>
              <a:rPr dirty="0" sz="1800">
                <a:solidFill>
                  <a:srgbClr val="FFFFFF"/>
                </a:solidFill>
                <a:latin typeface="Arial"/>
                <a:cs typeface="Arial"/>
              </a:rPr>
              <a:t>:</a:t>
            </a:r>
            <a:r>
              <a:rPr dirty="0" sz="1800" spc="-210">
                <a:solidFill>
                  <a:srgbClr val="FFFFFF"/>
                </a:solidFill>
                <a:latin typeface="Arial"/>
                <a:cs typeface="Arial"/>
              </a:rPr>
              <a:t>لا</a:t>
            </a:r>
            <a:r>
              <a:rPr dirty="0" sz="1800" spc="-420">
                <a:solidFill>
                  <a:srgbClr val="FFFFFF"/>
                </a:solidFill>
                <a:latin typeface="Arial"/>
                <a:cs typeface="Arial"/>
              </a:rPr>
              <a:t>ث</a:t>
            </a:r>
            <a:r>
              <a:rPr dirty="0" sz="1800" spc="100">
                <a:solidFill>
                  <a:srgbClr val="FFFFFF"/>
                </a:solidFill>
                <a:latin typeface="Arial"/>
                <a:cs typeface="Arial"/>
              </a:rPr>
              <a:t>م</a:t>
            </a:r>
            <a:endParaRPr sz="1800">
              <a:latin typeface="Arial"/>
              <a:cs typeface="Arial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8369807" y="4738115"/>
            <a:ext cx="378460" cy="0"/>
          </a:xfrm>
          <a:custGeom>
            <a:avLst/>
            <a:gdLst/>
            <a:ahLst/>
            <a:cxnLst/>
            <a:rect l="l" t="t" r="r" b="b"/>
            <a:pathLst>
              <a:path w="378459" h="0">
                <a:moveTo>
                  <a:pt x="0" y="0"/>
                </a:moveTo>
                <a:lnTo>
                  <a:pt x="377951" y="0"/>
                </a:lnTo>
              </a:path>
            </a:pathLst>
          </a:custGeom>
          <a:ln w="15239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 txBox="1"/>
          <p:nvPr/>
        </p:nvSpPr>
        <p:spPr>
          <a:xfrm>
            <a:off x="1222044" y="4768418"/>
            <a:ext cx="3014980" cy="23812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546100" indent="-534035">
              <a:lnSpc>
                <a:spcPct val="100000"/>
              </a:lnSpc>
              <a:spcBef>
                <a:spcPts val="95"/>
              </a:spcBef>
              <a:buClr>
                <a:srgbClr val="FFFFCC"/>
              </a:buClr>
              <a:buSzPct val="67857"/>
              <a:buChar char="•"/>
              <a:tabLst>
                <a:tab pos="546100" algn="l"/>
                <a:tab pos="546735" algn="l"/>
              </a:tabLst>
            </a:pPr>
            <a:r>
              <a:rPr dirty="0" sz="1400" spc="45">
                <a:solidFill>
                  <a:srgbClr val="FFFFFF"/>
                </a:solidFill>
                <a:latin typeface="Calibri"/>
                <a:cs typeface="Calibri"/>
              </a:rPr>
              <a:t>He </a:t>
            </a:r>
            <a:r>
              <a:rPr dirty="0" sz="1400" spc="50">
                <a:solidFill>
                  <a:srgbClr val="FFFFFF"/>
                </a:solidFill>
                <a:latin typeface="Calibri"/>
                <a:cs typeface="Calibri"/>
              </a:rPr>
              <a:t>speaks </a:t>
            </a:r>
            <a:r>
              <a:rPr dirty="0" sz="1400" spc="60">
                <a:solidFill>
                  <a:srgbClr val="FFFF00"/>
                </a:solidFill>
                <a:latin typeface="Calibri"/>
                <a:cs typeface="Calibri"/>
              </a:rPr>
              <a:t>as </a:t>
            </a:r>
            <a:r>
              <a:rPr dirty="0" sz="1400">
                <a:solidFill>
                  <a:srgbClr val="FFFF00"/>
                </a:solidFill>
                <a:latin typeface="Calibri"/>
                <a:cs typeface="Calibri"/>
              </a:rPr>
              <a:t>if </a:t>
            </a:r>
            <a:r>
              <a:rPr dirty="0" sz="1400" spc="30">
                <a:solidFill>
                  <a:srgbClr val="FFFFFF"/>
                </a:solidFill>
                <a:latin typeface="Calibri"/>
                <a:cs typeface="Calibri"/>
              </a:rPr>
              <a:t>he were </a:t>
            </a:r>
            <a:r>
              <a:rPr dirty="0" sz="1400" spc="60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dirty="0" sz="1400" spc="1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400" spc="50">
                <a:solidFill>
                  <a:srgbClr val="FFFFFF"/>
                </a:solidFill>
                <a:latin typeface="Calibri"/>
                <a:cs typeface="Calibri"/>
              </a:rPr>
              <a:t>king.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5792723" y="5030071"/>
            <a:ext cx="394970" cy="19812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ts val="1540"/>
              </a:lnSpc>
            </a:pPr>
            <a:r>
              <a:rPr dirty="0" sz="1400" spc="-30">
                <a:solidFill>
                  <a:srgbClr val="FFFFFF"/>
                </a:solidFill>
                <a:latin typeface="Arial"/>
                <a:cs typeface="Arial"/>
              </a:rPr>
              <a:t>غ</a:t>
            </a:r>
            <a:r>
              <a:rPr dirty="0" sz="1400" spc="-6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400" spc="-95">
                <a:solidFill>
                  <a:srgbClr val="FFFFFF"/>
                </a:solidFill>
                <a:latin typeface="Arial"/>
                <a:cs typeface="Arial"/>
              </a:rPr>
              <a:t>اهنلأ</a:t>
            </a:r>
            <a:endParaRPr sz="1400">
              <a:latin typeface="Arial"/>
              <a:cs typeface="Arial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6972300" y="5008734"/>
            <a:ext cx="317500" cy="219075"/>
          </a:xfrm>
          <a:prstGeom prst="rect">
            <a:avLst/>
          </a:prstGeom>
        </p:spPr>
        <p:txBody>
          <a:bodyPr wrap="square" lIns="0" tIns="3175" rIns="0" bIns="0" rtlCol="0" vert="horz">
            <a:spAutoFit/>
          </a:bodyPr>
          <a:lstStyle/>
          <a:p>
            <a:pPr>
              <a:lnSpc>
                <a:spcPct val="100000"/>
              </a:lnSpc>
              <a:spcBef>
                <a:spcPts val="25"/>
              </a:spcBef>
            </a:pPr>
            <a:r>
              <a:rPr dirty="0" sz="1400" spc="75">
                <a:solidFill>
                  <a:srgbClr val="FFFFFF"/>
                </a:solidFill>
                <a:latin typeface="Arial"/>
                <a:cs typeface="Arial"/>
              </a:rPr>
              <a:t>م</a:t>
            </a:r>
            <a:r>
              <a:rPr dirty="0" baseline="5952" sz="2100" spc="427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400" spc="-335">
                <a:solidFill>
                  <a:srgbClr val="FFFFFF"/>
                </a:solidFill>
                <a:latin typeface="Arial"/>
                <a:cs typeface="Arial"/>
              </a:rPr>
              <a:t>لادب</a:t>
            </a:r>
            <a:endParaRPr sz="1400">
              <a:latin typeface="Arial"/>
              <a:cs typeface="Arial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7962392" y="5000625"/>
            <a:ext cx="795655" cy="238125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1400" spc="-160">
                <a:solidFill>
                  <a:srgbClr val="FFFFFF"/>
                </a:solidFill>
                <a:latin typeface="Arial"/>
                <a:cs typeface="Arial"/>
              </a:rPr>
              <a:t>مادختسا</a:t>
            </a:r>
            <a:r>
              <a:rPr dirty="0" sz="1400" spc="-75">
                <a:solidFill>
                  <a:srgbClr val="FFFFFF"/>
                </a:solidFill>
                <a:latin typeface="Arial"/>
                <a:cs typeface="Arial"/>
              </a:rPr>
              <a:t> ظحلا</a:t>
            </a:r>
            <a:endParaRPr sz="1400">
              <a:latin typeface="Arial"/>
              <a:cs typeface="Arial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1222044" y="5238369"/>
            <a:ext cx="2602865" cy="238125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546100" indent="-534035">
              <a:lnSpc>
                <a:spcPct val="100000"/>
              </a:lnSpc>
              <a:spcBef>
                <a:spcPts val="90"/>
              </a:spcBef>
              <a:buClr>
                <a:srgbClr val="FFFFCC"/>
              </a:buClr>
              <a:buSzPct val="67857"/>
              <a:buChar char="•"/>
              <a:tabLst>
                <a:tab pos="546100" algn="l"/>
                <a:tab pos="546735" algn="l"/>
              </a:tabLst>
            </a:pPr>
            <a:r>
              <a:rPr dirty="0" sz="1400" spc="80">
                <a:solidFill>
                  <a:srgbClr val="FFFFFF"/>
                </a:solidFill>
                <a:latin typeface="Calibri"/>
                <a:cs typeface="Calibri"/>
              </a:rPr>
              <a:t>It </a:t>
            </a:r>
            <a:r>
              <a:rPr dirty="0" sz="1400" spc="30">
                <a:solidFill>
                  <a:srgbClr val="FFFFFF"/>
                </a:solidFill>
                <a:latin typeface="Calibri"/>
                <a:cs typeface="Calibri"/>
              </a:rPr>
              <a:t>looks </a:t>
            </a:r>
            <a:r>
              <a:rPr dirty="0" sz="1400" spc="55">
                <a:solidFill>
                  <a:srgbClr val="FFFF00"/>
                </a:solidFill>
                <a:latin typeface="Calibri"/>
                <a:cs typeface="Calibri"/>
              </a:rPr>
              <a:t>as </a:t>
            </a:r>
            <a:r>
              <a:rPr dirty="0" sz="1400">
                <a:solidFill>
                  <a:srgbClr val="FFFF00"/>
                </a:solidFill>
                <a:latin typeface="Calibri"/>
                <a:cs typeface="Calibri"/>
              </a:rPr>
              <a:t>if </a:t>
            </a:r>
            <a:r>
              <a:rPr dirty="0" sz="1400" spc="-10">
                <a:solidFill>
                  <a:srgbClr val="FFFFFF"/>
                </a:solidFill>
                <a:latin typeface="Calibri"/>
                <a:cs typeface="Calibri"/>
              </a:rPr>
              <a:t>it </a:t>
            </a:r>
            <a:r>
              <a:rPr dirty="0" sz="1400" spc="20">
                <a:solidFill>
                  <a:srgbClr val="FFFFFF"/>
                </a:solidFill>
                <a:latin typeface="Calibri"/>
                <a:cs typeface="Calibri"/>
              </a:rPr>
              <a:t>would</a:t>
            </a:r>
            <a:r>
              <a:rPr dirty="0" sz="1400" spc="-1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400" spc="20">
                <a:solidFill>
                  <a:srgbClr val="FFFFFF"/>
                </a:solidFill>
                <a:latin typeface="Calibri"/>
                <a:cs typeface="Calibri"/>
              </a:rPr>
              <a:t>rain.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5908598" y="5499793"/>
            <a:ext cx="232410" cy="19812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ts val="1540"/>
              </a:lnSpc>
            </a:pPr>
            <a:r>
              <a:rPr dirty="0" sz="1400" spc="-10">
                <a:solidFill>
                  <a:srgbClr val="FFFFFF"/>
                </a:solidFill>
                <a:latin typeface="Arial"/>
                <a:cs typeface="Arial"/>
              </a:rPr>
              <a:t>و</a:t>
            </a:r>
            <a:r>
              <a:rPr dirty="0" sz="1400" spc="225">
                <a:solidFill>
                  <a:srgbClr val="FFFFFF"/>
                </a:solidFill>
                <a:latin typeface="Arial"/>
                <a:cs typeface="Arial"/>
              </a:rPr>
              <a:t>ه</a:t>
            </a:r>
            <a:r>
              <a:rPr dirty="0" sz="1400" spc="-5">
                <a:solidFill>
                  <a:srgbClr val="FFFFFF"/>
                </a:solidFill>
                <a:latin typeface="Arial"/>
                <a:cs typeface="Arial"/>
              </a:rPr>
              <a:t>و</a:t>
            </a:r>
            <a:endParaRPr sz="1400">
              <a:latin typeface="Arial"/>
              <a:cs typeface="Arial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6972351" y="5478457"/>
            <a:ext cx="317500" cy="219710"/>
          </a:xfrm>
          <a:prstGeom prst="rect">
            <a:avLst/>
          </a:prstGeom>
        </p:spPr>
        <p:txBody>
          <a:bodyPr wrap="square" lIns="0" tIns="3810" rIns="0" bIns="0" rtlCol="0" vert="horz">
            <a:spAutoFit/>
          </a:bodyPr>
          <a:lstStyle/>
          <a:p>
            <a:pPr>
              <a:lnSpc>
                <a:spcPct val="100000"/>
              </a:lnSpc>
              <a:spcBef>
                <a:spcPts val="30"/>
              </a:spcBef>
            </a:pPr>
            <a:r>
              <a:rPr dirty="0" sz="1400" spc="75">
                <a:solidFill>
                  <a:srgbClr val="FFFFFF"/>
                </a:solidFill>
                <a:latin typeface="Arial"/>
                <a:cs typeface="Arial"/>
              </a:rPr>
              <a:t>م</a:t>
            </a:r>
            <a:r>
              <a:rPr dirty="0" baseline="5952" sz="2100" spc="427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400" spc="-335">
                <a:solidFill>
                  <a:srgbClr val="FFFFFF"/>
                </a:solidFill>
                <a:latin typeface="Arial"/>
                <a:cs typeface="Arial"/>
              </a:rPr>
              <a:t>لادب</a:t>
            </a:r>
            <a:endParaRPr sz="1400">
              <a:latin typeface="Arial"/>
              <a:cs typeface="Arial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7962442" y="5470652"/>
            <a:ext cx="795655" cy="238125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1400" spc="-160">
                <a:solidFill>
                  <a:srgbClr val="FFFFFF"/>
                </a:solidFill>
                <a:latin typeface="Arial"/>
                <a:cs typeface="Arial"/>
              </a:rPr>
              <a:t>مادختسا</a:t>
            </a:r>
            <a:r>
              <a:rPr dirty="0" sz="1400" spc="-75">
                <a:solidFill>
                  <a:srgbClr val="FFFFFF"/>
                </a:solidFill>
                <a:latin typeface="Arial"/>
                <a:cs typeface="Arial"/>
              </a:rPr>
              <a:t> ظحلا</a:t>
            </a:r>
            <a:endParaRPr sz="1400">
              <a:latin typeface="Arial"/>
              <a:cs typeface="Arial"/>
            </a:endParaRPr>
          </a:p>
        </p:txBody>
      </p:sp>
      <p:sp>
        <p:nvSpPr>
          <p:cNvPr id="24" name="object 24"/>
          <p:cNvSpPr/>
          <p:nvPr/>
        </p:nvSpPr>
        <p:spPr>
          <a:xfrm>
            <a:off x="4340352" y="6321552"/>
            <a:ext cx="1296797" cy="382371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5" name="object 25"/>
          <p:cNvSpPr/>
          <p:nvPr/>
        </p:nvSpPr>
        <p:spPr>
          <a:xfrm>
            <a:off x="4462271" y="6406896"/>
            <a:ext cx="1043749" cy="248297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6" name="object 26"/>
          <p:cNvSpPr/>
          <p:nvPr/>
        </p:nvSpPr>
        <p:spPr>
          <a:xfrm>
            <a:off x="4267200" y="6248400"/>
            <a:ext cx="1295400" cy="381000"/>
          </a:xfrm>
          <a:custGeom>
            <a:avLst/>
            <a:gdLst/>
            <a:ahLst/>
            <a:cxnLst/>
            <a:rect l="l" t="t" r="r" b="b"/>
            <a:pathLst>
              <a:path w="1295400" h="381000">
                <a:moveTo>
                  <a:pt x="1295400" y="0"/>
                </a:moveTo>
                <a:lnTo>
                  <a:pt x="0" y="0"/>
                </a:lnTo>
                <a:lnTo>
                  <a:pt x="0" y="381000"/>
                </a:lnTo>
                <a:lnTo>
                  <a:pt x="1295400" y="381000"/>
                </a:lnTo>
                <a:lnTo>
                  <a:pt x="1295400" y="333375"/>
                </a:lnTo>
                <a:lnTo>
                  <a:pt x="540512" y="333375"/>
                </a:lnTo>
                <a:lnTo>
                  <a:pt x="540512" y="190500"/>
                </a:lnTo>
                <a:lnTo>
                  <a:pt x="504825" y="190500"/>
                </a:lnTo>
                <a:lnTo>
                  <a:pt x="647700" y="47625"/>
                </a:lnTo>
                <a:lnTo>
                  <a:pt x="1295400" y="47625"/>
                </a:lnTo>
                <a:lnTo>
                  <a:pt x="1295400" y="0"/>
                </a:lnTo>
                <a:close/>
              </a:path>
              <a:path w="1295400" h="381000">
                <a:moveTo>
                  <a:pt x="1295400" y="65481"/>
                </a:moveTo>
                <a:lnTo>
                  <a:pt x="736980" y="65481"/>
                </a:lnTo>
                <a:lnTo>
                  <a:pt x="736980" y="136918"/>
                </a:lnTo>
                <a:lnTo>
                  <a:pt x="790575" y="190500"/>
                </a:lnTo>
                <a:lnTo>
                  <a:pt x="754888" y="190500"/>
                </a:lnTo>
                <a:lnTo>
                  <a:pt x="754888" y="333375"/>
                </a:lnTo>
                <a:lnTo>
                  <a:pt x="1295400" y="333375"/>
                </a:lnTo>
                <a:lnTo>
                  <a:pt x="1295400" y="65481"/>
                </a:lnTo>
                <a:close/>
              </a:path>
              <a:path w="1295400" h="381000">
                <a:moveTo>
                  <a:pt x="1295400" y="47625"/>
                </a:moveTo>
                <a:lnTo>
                  <a:pt x="647700" y="47625"/>
                </a:lnTo>
                <a:lnTo>
                  <a:pt x="701294" y="101206"/>
                </a:lnTo>
                <a:lnTo>
                  <a:pt x="701294" y="65481"/>
                </a:lnTo>
                <a:lnTo>
                  <a:pt x="1295400" y="65481"/>
                </a:lnTo>
                <a:lnTo>
                  <a:pt x="12954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7" name="object 27"/>
          <p:cNvSpPr/>
          <p:nvPr/>
        </p:nvSpPr>
        <p:spPr>
          <a:xfrm>
            <a:off x="4807711" y="6313881"/>
            <a:ext cx="214629" cy="267970"/>
          </a:xfrm>
          <a:custGeom>
            <a:avLst/>
            <a:gdLst/>
            <a:ahLst/>
            <a:cxnLst/>
            <a:rect l="l" t="t" r="r" b="b"/>
            <a:pathLst>
              <a:path w="214629" h="267970">
                <a:moveTo>
                  <a:pt x="196468" y="0"/>
                </a:moveTo>
                <a:lnTo>
                  <a:pt x="160782" y="0"/>
                </a:lnTo>
                <a:lnTo>
                  <a:pt x="160782" y="35725"/>
                </a:lnTo>
                <a:lnTo>
                  <a:pt x="196468" y="71437"/>
                </a:lnTo>
                <a:lnTo>
                  <a:pt x="196468" y="0"/>
                </a:lnTo>
                <a:close/>
              </a:path>
              <a:path w="214629" h="267970">
                <a:moveTo>
                  <a:pt x="214375" y="125018"/>
                </a:moveTo>
                <a:lnTo>
                  <a:pt x="0" y="125018"/>
                </a:lnTo>
                <a:lnTo>
                  <a:pt x="0" y="267893"/>
                </a:lnTo>
                <a:lnTo>
                  <a:pt x="89280" y="267893"/>
                </a:lnTo>
                <a:lnTo>
                  <a:pt x="89280" y="196456"/>
                </a:lnTo>
                <a:lnTo>
                  <a:pt x="214375" y="196456"/>
                </a:lnTo>
                <a:lnTo>
                  <a:pt x="214375" y="125018"/>
                </a:lnTo>
                <a:close/>
              </a:path>
              <a:path w="214629" h="267970">
                <a:moveTo>
                  <a:pt x="214375" y="196456"/>
                </a:moveTo>
                <a:lnTo>
                  <a:pt x="125095" y="196456"/>
                </a:lnTo>
                <a:lnTo>
                  <a:pt x="125095" y="267893"/>
                </a:lnTo>
                <a:lnTo>
                  <a:pt x="214375" y="267893"/>
                </a:lnTo>
                <a:lnTo>
                  <a:pt x="214375" y="196456"/>
                </a:lnTo>
                <a:close/>
              </a:path>
            </a:pathLst>
          </a:custGeom>
          <a:solidFill>
            <a:srgbClr val="00007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8" name="object 28"/>
          <p:cNvSpPr/>
          <p:nvPr/>
        </p:nvSpPr>
        <p:spPr>
          <a:xfrm>
            <a:off x="47720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142875" y="0"/>
                </a:moveTo>
                <a:lnTo>
                  <a:pt x="0" y="142875"/>
                </a:lnTo>
                <a:lnTo>
                  <a:pt x="285750" y="142875"/>
                </a:lnTo>
                <a:lnTo>
                  <a:pt x="142875" y="0"/>
                </a:lnTo>
                <a:close/>
              </a:path>
              <a:path w="285750" h="285750">
                <a:moveTo>
                  <a:pt x="160782" y="214312"/>
                </a:moveTo>
                <a:lnTo>
                  <a:pt x="124967" y="214312"/>
                </a:lnTo>
                <a:lnTo>
                  <a:pt x="124967" y="285750"/>
                </a:lnTo>
                <a:lnTo>
                  <a:pt x="160782" y="285750"/>
                </a:lnTo>
                <a:lnTo>
                  <a:pt x="160782" y="214312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9" name="object 29"/>
          <p:cNvSpPr/>
          <p:nvPr/>
        </p:nvSpPr>
        <p:spPr>
          <a:xfrm>
            <a:off x="5788152" y="6321552"/>
            <a:ext cx="458571" cy="382371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0" name="object 30"/>
          <p:cNvSpPr/>
          <p:nvPr/>
        </p:nvSpPr>
        <p:spPr>
          <a:xfrm>
            <a:off x="5846064" y="6406896"/>
            <a:ext cx="336638" cy="248297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1" name="object 31"/>
          <p:cNvSpPr/>
          <p:nvPr/>
        </p:nvSpPr>
        <p:spPr>
          <a:xfrm>
            <a:off x="5715000" y="6248400"/>
            <a:ext cx="457200" cy="381000"/>
          </a:xfrm>
          <a:custGeom>
            <a:avLst/>
            <a:gdLst/>
            <a:ahLst/>
            <a:cxnLst/>
            <a:rect l="l" t="t" r="r" b="b"/>
            <a:pathLst>
              <a:path w="457200" h="381000">
                <a:moveTo>
                  <a:pt x="457200" y="0"/>
                </a:moveTo>
                <a:lnTo>
                  <a:pt x="0" y="0"/>
                </a:lnTo>
                <a:lnTo>
                  <a:pt x="0" y="381000"/>
                </a:lnTo>
                <a:lnTo>
                  <a:pt x="457200" y="381000"/>
                </a:lnTo>
                <a:lnTo>
                  <a:pt x="457200" y="333375"/>
                </a:lnTo>
                <a:lnTo>
                  <a:pt x="85725" y="333375"/>
                </a:lnTo>
                <a:lnTo>
                  <a:pt x="85725" y="47625"/>
                </a:lnTo>
                <a:lnTo>
                  <a:pt x="457200" y="47625"/>
                </a:lnTo>
                <a:lnTo>
                  <a:pt x="457200" y="0"/>
                </a:lnTo>
                <a:close/>
              </a:path>
              <a:path w="457200" h="381000">
                <a:moveTo>
                  <a:pt x="457200" y="47625"/>
                </a:moveTo>
                <a:lnTo>
                  <a:pt x="85725" y="47625"/>
                </a:lnTo>
                <a:lnTo>
                  <a:pt x="371475" y="190500"/>
                </a:lnTo>
                <a:lnTo>
                  <a:pt x="85725" y="333375"/>
                </a:lnTo>
                <a:lnTo>
                  <a:pt x="457200" y="333375"/>
                </a:lnTo>
                <a:lnTo>
                  <a:pt x="4572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2" name="object 32"/>
          <p:cNvSpPr/>
          <p:nvPr/>
        </p:nvSpPr>
        <p:spPr>
          <a:xfrm>
            <a:off x="58007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0" y="0"/>
                </a:moveTo>
                <a:lnTo>
                  <a:pt x="0" y="285750"/>
                </a:lnTo>
                <a:lnTo>
                  <a:pt x="285750" y="142875"/>
                </a:lnTo>
                <a:lnTo>
                  <a:pt x="0" y="0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3" name="object 33"/>
          <p:cNvSpPr/>
          <p:nvPr/>
        </p:nvSpPr>
        <p:spPr>
          <a:xfrm>
            <a:off x="3730752" y="6321552"/>
            <a:ext cx="458571" cy="382371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4" name="object 34"/>
          <p:cNvSpPr/>
          <p:nvPr/>
        </p:nvSpPr>
        <p:spPr>
          <a:xfrm>
            <a:off x="3770376" y="6406896"/>
            <a:ext cx="373227" cy="248297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5" name="object 35"/>
          <p:cNvSpPr/>
          <p:nvPr/>
        </p:nvSpPr>
        <p:spPr>
          <a:xfrm>
            <a:off x="3657600" y="6248400"/>
            <a:ext cx="457200" cy="381000"/>
          </a:xfrm>
          <a:custGeom>
            <a:avLst/>
            <a:gdLst/>
            <a:ahLst/>
            <a:cxnLst/>
            <a:rect l="l" t="t" r="r" b="b"/>
            <a:pathLst>
              <a:path w="457200" h="381000">
                <a:moveTo>
                  <a:pt x="457200" y="0"/>
                </a:moveTo>
                <a:lnTo>
                  <a:pt x="0" y="0"/>
                </a:lnTo>
                <a:lnTo>
                  <a:pt x="0" y="381000"/>
                </a:lnTo>
                <a:lnTo>
                  <a:pt x="457200" y="381000"/>
                </a:lnTo>
                <a:lnTo>
                  <a:pt x="457200" y="333375"/>
                </a:lnTo>
                <a:lnTo>
                  <a:pt x="371475" y="333375"/>
                </a:lnTo>
                <a:lnTo>
                  <a:pt x="85725" y="190500"/>
                </a:lnTo>
                <a:lnTo>
                  <a:pt x="371475" y="47625"/>
                </a:lnTo>
                <a:lnTo>
                  <a:pt x="457200" y="47625"/>
                </a:lnTo>
                <a:lnTo>
                  <a:pt x="457200" y="0"/>
                </a:lnTo>
                <a:close/>
              </a:path>
              <a:path w="457200" h="381000">
                <a:moveTo>
                  <a:pt x="457200" y="47625"/>
                </a:moveTo>
                <a:lnTo>
                  <a:pt x="371475" y="47625"/>
                </a:lnTo>
                <a:lnTo>
                  <a:pt x="371475" y="333375"/>
                </a:lnTo>
                <a:lnTo>
                  <a:pt x="457200" y="333375"/>
                </a:lnTo>
                <a:lnTo>
                  <a:pt x="4572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6" name="object 36"/>
          <p:cNvSpPr/>
          <p:nvPr/>
        </p:nvSpPr>
        <p:spPr>
          <a:xfrm>
            <a:off x="37433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285750" y="0"/>
                </a:moveTo>
                <a:lnTo>
                  <a:pt x="0" y="142875"/>
                </a:lnTo>
                <a:lnTo>
                  <a:pt x="285750" y="285750"/>
                </a:lnTo>
                <a:lnTo>
                  <a:pt x="285750" y="0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7" name="object 37"/>
          <p:cNvSpPr/>
          <p:nvPr/>
        </p:nvSpPr>
        <p:spPr>
          <a:xfrm>
            <a:off x="7162800" y="4267200"/>
            <a:ext cx="466725" cy="274320"/>
          </a:xfrm>
          <a:custGeom>
            <a:avLst/>
            <a:gdLst/>
            <a:ahLst/>
            <a:cxnLst/>
            <a:rect l="l" t="t" r="r" b="b"/>
            <a:pathLst>
              <a:path w="466725" h="274320">
                <a:moveTo>
                  <a:pt x="0" y="274319"/>
                </a:moveTo>
                <a:lnTo>
                  <a:pt x="466344" y="274319"/>
                </a:lnTo>
                <a:lnTo>
                  <a:pt x="466344" y="0"/>
                </a:lnTo>
                <a:lnTo>
                  <a:pt x="0" y="0"/>
                </a:lnTo>
                <a:lnTo>
                  <a:pt x="0" y="274319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8" name="object 38"/>
          <p:cNvSpPr txBox="1"/>
          <p:nvPr/>
        </p:nvSpPr>
        <p:spPr>
          <a:xfrm>
            <a:off x="6294754" y="4177410"/>
            <a:ext cx="1326515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dirty="0" sz="1400" spc="-270">
                <a:solidFill>
                  <a:srgbClr val="FFFFFF"/>
                </a:solidFill>
                <a:latin typeface="Arial"/>
                <a:cs typeface="Arial"/>
              </a:rPr>
              <a:t>.يقيقح </a:t>
            </a:r>
            <a:r>
              <a:rPr dirty="0" sz="1400" spc="-204">
                <a:solidFill>
                  <a:srgbClr val="FFFFFF"/>
                </a:solidFill>
                <a:latin typeface="Arial"/>
                <a:cs typeface="Arial"/>
              </a:rPr>
              <a:t>ريغ </a:t>
            </a:r>
            <a:r>
              <a:rPr dirty="0" sz="1400" spc="85">
                <a:solidFill>
                  <a:srgbClr val="FFFFFF"/>
                </a:solidFill>
                <a:latin typeface="Arial"/>
                <a:cs typeface="Arial"/>
              </a:rPr>
              <a:t>ي</a:t>
            </a:r>
            <a:r>
              <a:rPr dirty="0" baseline="-18518" sz="2700" spc="127">
                <a:solidFill>
                  <a:srgbClr val="CC3300"/>
                </a:solidFill>
                <a:latin typeface="Calibri"/>
                <a:cs typeface="Calibri"/>
              </a:rPr>
              <a:t>as</a:t>
            </a:r>
            <a:r>
              <a:rPr dirty="0" baseline="-18518" sz="2700" spc="30">
                <a:solidFill>
                  <a:srgbClr val="CC3300"/>
                </a:solidFill>
                <a:latin typeface="Calibri"/>
                <a:cs typeface="Calibri"/>
              </a:rPr>
              <a:t> </a:t>
            </a:r>
            <a:r>
              <a:rPr dirty="0" baseline="-18518" sz="2700" spc="15">
                <a:solidFill>
                  <a:srgbClr val="CC3300"/>
                </a:solidFill>
                <a:latin typeface="Calibri"/>
                <a:cs typeface="Calibri"/>
              </a:rPr>
              <a:t>if</a:t>
            </a:r>
            <a:endParaRPr baseline="-18518" sz="2700">
              <a:latin typeface="Calibri"/>
              <a:cs typeface="Calibri"/>
            </a:endParaRPr>
          </a:p>
        </p:txBody>
      </p:sp>
      <p:sp>
        <p:nvSpPr>
          <p:cNvPr id="39" name="object 39"/>
          <p:cNvSpPr/>
          <p:nvPr/>
        </p:nvSpPr>
        <p:spPr>
          <a:xfrm>
            <a:off x="5867400" y="5510784"/>
            <a:ext cx="335280" cy="243840"/>
          </a:xfrm>
          <a:custGeom>
            <a:avLst/>
            <a:gdLst/>
            <a:ahLst/>
            <a:cxnLst/>
            <a:rect l="l" t="t" r="r" b="b"/>
            <a:pathLst>
              <a:path w="335279" h="243839">
                <a:moveTo>
                  <a:pt x="0" y="243839"/>
                </a:moveTo>
                <a:lnTo>
                  <a:pt x="335279" y="243839"/>
                </a:lnTo>
                <a:lnTo>
                  <a:pt x="335279" y="0"/>
                </a:lnTo>
                <a:lnTo>
                  <a:pt x="0" y="0"/>
                </a:lnTo>
                <a:lnTo>
                  <a:pt x="0" y="243839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0" name="object 40"/>
          <p:cNvSpPr txBox="1"/>
          <p:nvPr/>
        </p:nvSpPr>
        <p:spPr>
          <a:xfrm>
            <a:off x="3727450" y="5442915"/>
            <a:ext cx="2470785" cy="27051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105"/>
              </a:spcBef>
            </a:pPr>
            <a:r>
              <a:rPr dirty="0" sz="1400" spc="-250">
                <a:solidFill>
                  <a:srgbClr val="FFFFFF"/>
                </a:solidFill>
                <a:latin typeface="Arial"/>
                <a:cs typeface="Arial"/>
              </a:rPr>
              <a:t>.عقوت </a:t>
            </a:r>
            <a:r>
              <a:rPr dirty="0" sz="1400" spc="5">
                <a:solidFill>
                  <a:srgbClr val="FFFFFF"/>
                </a:solidFill>
                <a:latin typeface="Arial"/>
                <a:cs typeface="Arial"/>
              </a:rPr>
              <a:t>درجم </a:t>
            </a:r>
            <a:r>
              <a:rPr dirty="0" sz="1400" spc="-60">
                <a:solidFill>
                  <a:srgbClr val="FFFFFF"/>
                </a:solidFill>
                <a:latin typeface="Arial"/>
                <a:cs typeface="Arial"/>
              </a:rPr>
              <a:t>اهنأ </a:t>
            </a:r>
            <a:r>
              <a:rPr dirty="0" sz="1400" spc="-5">
                <a:solidFill>
                  <a:srgbClr val="FFFFFF"/>
                </a:solidFill>
                <a:latin typeface="Arial"/>
                <a:cs typeface="Arial"/>
              </a:rPr>
              <a:t>و </a:t>
            </a:r>
            <a:r>
              <a:rPr dirty="0" sz="1400" spc="-325">
                <a:solidFill>
                  <a:srgbClr val="FFFFFF"/>
                </a:solidFill>
                <a:latin typeface="Arial"/>
                <a:cs typeface="Arial"/>
              </a:rPr>
              <a:t>يقيقح </a:t>
            </a:r>
            <a:r>
              <a:rPr dirty="0" sz="1400" spc="-204">
                <a:solidFill>
                  <a:srgbClr val="FFFFFF"/>
                </a:solidFill>
                <a:latin typeface="Arial"/>
                <a:cs typeface="Arial"/>
              </a:rPr>
              <a:t>ريغ</a:t>
            </a:r>
            <a:r>
              <a:rPr dirty="0" sz="1400" spc="-114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400" spc="-30">
                <a:solidFill>
                  <a:srgbClr val="FFFFFF"/>
                </a:solidFill>
                <a:latin typeface="Arial"/>
                <a:cs typeface="Arial"/>
              </a:rPr>
              <a:t>يضام</a:t>
            </a:r>
            <a:r>
              <a:rPr dirty="0" baseline="-15625" sz="2400" spc="-44">
                <a:solidFill>
                  <a:srgbClr val="CC3300"/>
                </a:solidFill>
                <a:latin typeface="Calibri"/>
                <a:cs typeface="Calibri"/>
              </a:rPr>
              <a:t>will</a:t>
            </a:r>
            <a:endParaRPr baseline="-15625" sz="2400">
              <a:latin typeface="Calibri"/>
              <a:cs typeface="Calibri"/>
            </a:endParaRPr>
          </a:p>
        </p:txBody>
      </p:sp>
      <p:sp>
        <p:nvSpPr>
          <p:cNvPr id="41" name="object 41"/>
          <p:cNvSpPr/>
          <p:nvPr/>
        </p:nvSpPr>
        <p:spPr>
          <a:xfrm>
            <a:off x="7010400" y="5486400"/>
            <a:ext cx="579120" cy="243840"/>
          </a:xfrm>
          <a:custGeom>
            <a:avLst/>
            <a:gdLst/>
            <a:ahLst/>
            <a:cxnLst/>
            <a:rect l="l" t="t" r="r" b="b"/>
            <a:pathLst>
              <a:path w="579120" h="243839">
                <a:moveTo>
                  <a:pt x="0" y="243840"/>
                </a:moveTo>
                <a:lnTo>
                  <a:pt x="579120" y="243840"/>
                </a:lnTo>
                <a:lnTo>
                  <a:pt x="579120" y="0"/>
                </a:lnTo>
                <a:lnTo>
                  <a:pt x="0" y="0"/>
                </a:lnTo>
                <a:lnTo>
                  <a:pt x="0" y="24384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2" name="object 42"/>
          <p:cNvSpPr txBox="1"/>
          <p:nvPr/>
        </p:nvSpPr>
        <p:spPr>
          <a:xfrm>
            <a:off x="6839763" y="5473395"/>
            <a:ext cx="744855" cy="27051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105"/>
              </a:spcBef>
            </a:pPr>
            <a:r>
              <a:rPr dirty="0" baseline="9920" sz="2100" spc="-7">
                <a:solidFill>
                  <a:srgbClr val="FFFFFF"/>
                </a:solidFill>
                <a:latin typeface="Arial"/>
                <a:cs typeface="Arial"/>
              </a:rPr>
              <a:t>ن</a:t>
            </a:r>
            <a:r>
              <a:rPr dirty="0" baseline="9920" sz="2100" spc="-16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600" spc="30">
                <a:solidFill>
                  <a:srgbClr val="CC3300"/>
                </a:solidFill>
                <a:latin typeface="Calibri"/>
                <a:cs typeface="Calibri"/>
              </a:rPr>
              <a:t>would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43" name="object 43"/>
          <p:cNvSpPr/>
          <p:nvPr/>
        </p:nvSpPr>
        <p:spPr>
          <a:xfrm>
            <a:off x="5791200" y="5029200"/>
            <a:ext cx="393700" cy="243840"/>
          </a:xfrm>
          <a:custGeom>
            <a:avLst/>
            <a:gdLst/>
            <a:ahLst/>
            <a:cxnLst/>
            <a:rect l="l" t="t" r="r" b="b"/>
            <a:pathLst>
              <a:path w="393700" h="243839">
                <a:moveTo>
                  <a:pt x="0" y="243840"/>
                </a:moveTo>
                <a:lnTo>
                  <a:pt x="393191" y="243840"/>
                </a:lnTo>
                <a:lnTo>
                  <a:pt x="393191" y="0"/>
                </a:lnTo>
                <a:lnTo>
                  <a:pt x="0" y="0"/>
                </a:lnTo>
                <a:lnTo>
                  <a:pt x="0" y="24384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4" name="object 44"/>
          <p:cNvSpPr txBox="1"/>
          <p:nvPr/>
        </p:nvSpPr>
        <p:spPr>
          <a:xfrm>
            <a:off x="4389120" y="4973192"/>
            <a:ext cx="1790064" cy="27051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105"/>
              </a:spcBef>
            </a:pPr>
            <a:r>
              <a:rPr dirty="0" sz="1400" spc="-125">
                <a:solidFill>
                  <a:srgbClr val="FFFFFF"/>
                </a:solidFill>
                <a:latin typeface="Arial"/>
                <a:cs typeface="Arial"/>
              </a:rPr>
              <a:t>.لايخ </a:t>
            </a:r>
            <a:r>
              <a:rPr dirty="0" sz="1400" spc="5">
                <a:solidFill>
                  <a:srgbClr val="FFFFFF"/>
                </a:solidFill>
                <a:latin typeface="Arial"/>
                <a:cs typeface="Arial"/>
              </a:rPr>
              <a:t>درجم </a:t>
            </a:r>
            <a:r>
              <a:rPr dirty="0" sz="1400" spc="-5">
                <a:solidFill>
                  <a:srgbClr val="FFFFFF"/>
                </a:solidFill>
                <a:latin typeface="Arial"/>
                <a:cs typeface="Arial"/>
              </a:rPr>
              <a:t>و </a:t>
            </a:r>
            <a:r>
              <a:rPr dirty="0" sz="1400" spc="-330">
                <a:solidFill>
                  <a:srgbClr val="FFFFFF"/>
                </a:solidFill>
                <a:latin typeface="Arial"/>
                <a:cs typeface="Arial"/>
              </a:rPr>
              <a:t>ةيقيقح</a:t>
            </a:r>
            <a:r>
              <a:rPr dirty="0" sz="1400" spc="-29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400" spc="-75">
                <a:solidFill>
                  <a:srgbClr val="FFFFFF"/>
                </a:solidFill>
                <a:latin typeface="Arial"/>
                <a:cs typeface="Arial"/>
              </a:rPr>
              <a:t>ري</a:t>
            </a:r>
            <a:r>
              <a:rPr dirty="0" baseline="-12152" sz="2400" spc="-112">
                <a:solidFill>
                  <a:srgbClr val="CC3300"/>
                </a:solidFill>
                <a:latin typeface="Calibri"/>
                <a:cs typeface="Calibri"/>
              </a:rPr>
              <a:t>was</a:t>
            </a:r>
            <a:endParaRPr baseline="-12152" sz="2400">
              <a:latin typeface="Calibri"/>
              <a:cs typeface="Calibri"/>
            </a:endParaRPr>
          </a:p>
        </p:txBody>
      </p:sp>
      <p:sp>
        <p:nvSpPr>
          <p:cNvPr id="45" name="object 45"/>
          <p:cNvSpPr/>
          <p:nvPr/>
        </p:nvSpPr>
        <p:spPr>
          <a:xfrm>
            <a:off x="7010400" y="5029200"/>
            <a:ext cx="481965" cy="243840"/>
          </a:xfrm>
          <a:custGeom>
            <a:avLst/>
            <a:gdLst/>
            <a:ahLst/>
            <a:cxnLst/>
            <a:rect l="l" t="t" r="r" b="b"/>
            <a:pathLst>
              <a:path w="481965" h="243839">
                <a:moveTo>
                  <a:pt x="0" y="243840"/>
                </a:moveTo>
                <a:lnTo>
                  <a:pt x="481583" y="243840"/>
                </a:lnTo>
                <a:lnTo>
                  <a:pt x="481583" y="0"/>
                </a:lnTo>
                <a:lnTo>
                  <a:pt x="0" y="0"/>
                </a:lnTo>
                <a:lnTo>
                  <a:pt x="0" y="24384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6" name="object 46"/>
          <p:cNvSpPr txBox="1"/>
          <p:nvPr/>
        </p:nvSpPr>
        <p:spPr>
          <a:xfrm>
            <a:off x="6839711" y="5015865"/>
            <a:ext cx="650875" cy="27051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105"/>
              </a:spcBef>
            </a:pPr>
            <a:r>
              <a:rPr dirty="0" baseline="13888" sz="2100" spc="-7">
                <a:solidFill>
                  <a:srgbClr val="FFFFFF"/>
                </a:solidFill>
                <a:latin typeface="Arial"/>
                <a:cs typeface="Arial"/>
              </a:rPr>
              <a:t>ن</a:t>
            </a:r>
            <a:r>
              <a:rPr dirty="0" baseline="13888" sz="2100" spc="-157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600" spc="35">
                <a:solidFill>
                  <a:srgbClr val="CC3300"/>
                </a:solidFill>
                <a:latin typeface="Calibri"/>
                <a:cs typeface="Calibri"/>
              </a:rPr>
              <a:t>were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47" name="object 47"/>
          <p:cNvSpPr/>
          <p:nvPr/>
        </p:nvSpPr>
        <p:spPr>
          <a:xfrm>
            <a:off x="4340352" y="6321552"/>
            <a:ext cx="1296797" cy="382371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8" name="object 48"/>
          <p:cNvSpPr/>
          <p:nvPr/>
        </p:nvSpPr>
        <p:spPr>
          <a:xfrm>
            <a:off x="4462271" y="6406896"/>
            <a:ext cx="1043749" cy="248297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9" name="object 49"/>
          <p:cNvSpPr/>
          <p:nvPr/>
        </p:nvSpPr>
        <p:spPr>
          <a:xfrm>
            <a:off x="4267200" y="6248400"/>
            <a:ext cx="1295400" cy="381000"/>
          </a:xfrm>
          <a:custGeom>
            <a:avLst/>
            <a:gdLst/>
            <a:ahLst/>
            <a:cxnLst/>
            <a:rect l="l" t="t" r="r" b="b"/>
            <a:pathLst>
              <a:path w="1295400" h="381000">
                <a:moveTo>
                  <a:pt x="1295400" y="0"/>
                </a:moveTo>
                <a:lnTo>
                  <a:pt x="0" y="0"/>
                </a:lnTo>
                <a:lnTo>
                  <a:pt x="0" y="381000"/>
                </a:lnTo>
                <a:lnTo>
                  <a:pt x="1295400" y="381000"/>
                </a:lnTo>
                <a:lnTo>
                  <a:pt x="1295400" y="333375"/>
                </a:lnTo>
                <a:lnTo>
                  <a:pt x="540512" y="333375"/>
                </a:lnTo>
                <a:lnTo>
                  <a:pt x="540512" y="190500"/>
                </a:lnTo>
                <a:lnTo>
                  <a:pt x="504825" y="190500"/>
                </a:lnTo>
                <a:lnTo>
                  <a:pt x="647700" y="47625"/>
                </a:lnTo>
                <a:lnTo>
                  <a:pt x="1295400" y="47625"/>
                </a:lnTo>
                <a:lnTo>
                  <a:pt x="1295400" y="0"/>
                </a:lnTo>
                <a:close/>
              </a:path>
              <a:path w="1295400" h="381000">
                <a:moveTo>
                  <a:pt x="1295400" y="65481"/>
                </a:moveTo>
                <a:lnTo>
                  <a:pt x="736980" y="65481"/>
                </a:lnTo>
                <a:lnTo>
                  <a:pt x="736980" y="136918"/>
                </a:lnTo>
                <a:lnTo>
                  <a:pt x="790575" y="190500"/>
                </a:lnTo>
                <a:lnTo>
                  <a:pt x="754888" y="190500"/>
                </a:lnTo>
                <a:lnTo>
                  <a:pt x="754888" y="333375"/>
                </a:lnTo>
                <a:lnTo>
                  <a:pt x="1295400" y="333375"/>
                </a:lnTo>
                <a:lnTo>
                  <a:pt x="1295400" y="65481"/>
                </a:lnTo>
                <a:close/>
              </a:path>
              <a:path w="1295400" h="381000">
                <a:moveTo>
                  <a:pt x="1295400" y="47625"/>
                </a:moveTo>
                <a:lnTo>
                  <a:pt x="647700" y="47625"/>
                </a:lnTo>
                <a:lnTo>
                  <a:pt x="701294" y="101206"/>
                </a:lnTo>
                <a:lnTo>
                  <a:pt x="701294" y="65481"/>
                </a:lnTo>
                <a:lnTo>
                  <a:pt x="1295400" y="65481"/>
                </a:lnTo>
                <a:lnTo>
                  <a:pt x="12954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0" name="object 50"/>
          <p:cNvSpPr/>
          <p:nvPr/>
        </p:nvSpPr>
        <p:spPr>
          <a:xfrm>
            <a:off x="4807711" y="6313881"/>
            <a:ext cx="214629" cy="267970"/>
          </a:xfrm>
          <a:custGeom>
            <a:avLst/>
            <a:gdLst/>
            <a:ahLst/>
            <a:cxnLst/>
            <a:rect l="l" t="t" r="r" b="b"/>
            <a:pathLst>
              <a:path w="214629" h="267970">
                <a:moveTo>
                  <a:pt x="196468" y="0"/>
                </a:moveTo>
                <a:lnTo>
                  <a:pt x="160782" y="0"/>
                </a:lnTo>
                <a:lnTo>
                  <a:pt x="160782" y="35725"/>
                </a:lnTo>
                <a:lnTo>
                  <a:pt x="196468" y="71437"/>
                </a:lnTo>
                <a:lnTo>
                  <a:pt x="196468" y="0"/>
                </a:lnTo>
                <a:close/>
              </a:path>
              <a:path w="214629" h="267970">
                <a:moveTo>
                  <a:pt x="214375" y="125018"/>
                </a:moveTo>
                <a:lnTo>
                  <a:pt x="0" y="125018"/>
                </a:lnTo>
                <a:lnTo>
                  <a:pt x="0" y="267893"/>
                </a:lnTo>
                <a:lnTo>
                  <a:pt x="89280" y="267893"/>
                </a:lnTo>
                <a:lnTo>
                  <a:pt x="89280" y="196456"/>
                </a:lnTo>
                <a:lnTo>
                  <a:pt x="214375" y="196456"/>
                </a:lnTo>
                <a:lnTo>
                  <a:pt x="214375" y="125018"/>
                </a:lnTo>
                <a:close/>
              </a:path>
              <a:path w="214629" h="267970">
                <a:moveTo>
                  <a:pt x="214375" y="196456"/>
                </a:moveTo>
                <a:lnTo>
                  <a:pt x="125095" y="196456"/>
                </a:lnTo>
                <a:lnTo>
                  <a:pt x="125095" y="267893"/>
                </a:lnTo>
                <a:lnTo>
                  <a:pt x="214375" y="267893"/>
                </a:lnTo>
                <a:lnTo>
                  <a:pt x="214375" y="196456"/>
                </a:lnTo>
                <a:close/>
              </a:path>
            </a:pathLst>
          </a:custGeom>
          <a:solidFill>
            <a:srgbClr val="00007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1" name="object 51"/>
          <p:cNvSpPr/>
          <p:nvPr/>
        </p:nvSpPr>
        <p:spPr>
          <a:xfrm>
            <a:off x="47720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142875" y="0"/>
                </a:moveTo>
                <a:lnTo>
                  <a:pt x="0" y="142875"/>
                </a:lnTo>
                <a:lnTo>
                  <a:pt x="285750" y="142875"/>
                </a:lnTo>
                <a:lnTo>
                  <a:pt x="142875" y="0"/>
                </a:lnTo>
                <a:close/>
              </a:path>
              <a:path w="285750" h="285750">
                <a:moveTo>
                  <a:pt x="160782" y="214312"/>
                </a:moveTo>
                <a:lnTo>
                  <a:pt x="124967" y="214312"/>
                </a:lnTo>
                <a:lnTo>
                  <a:pt x="124967" y="285750"/>
                </a:lnTo>
                <a:lnTo>
                  <a:pt x="160782" y="285750"/>
                </a:lnTo>
                <a:lnTo>
                  <a:pt x="160782" y="214312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2" name="object 52"/>
          <p:cNvSpPr txBox="1">
            <a:spLocks noGrp="1"/>
          </p:cNvSpPr>
          <p:nvPr>
            <p:ph type="dt" idx="6" sz="half"/>
          </p:nvPr>
        </p:nvSpPr>
        <p:spPr>
          <a:prstGeom prst="rect"/>
        </p:spPr>
        <p:txBody>
          <a:bodyPr wrap="square" lIns="0" tIns="31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 spc="-190"/>
              <a:t>ق</a:t>
            </a:r>
            <a:r>
              <a:rPr dirty="0" spc="-240"/>
              <a:t>ب</a:t>
            </a:r>
            <a:r>
              <a:rPr dirty="0" spc="25"/>
              <a:t>ا</a:t>
            </a:r>
            <a:r>
              <a:rPr dirty="0" spc="-175"/>
              <a:t>سلا</a:t>
            </a:r>
          </a:p>
        </p:txBody>
      </p:sp>
      <p:sp>
        <p:nvSpPr>
          <p:cNvPr id="53" name="object 53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31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 spc="-195"/>
              <a:t>ةيسيئرلا </a:t>
            </a:r>
            <a:r>
              <a:rPr dirty="0" spc="-110"/>
              <a:t>ةمئاقلا </a:t>
            </a:r>
            <a:r>
              <a:rPr dirty="0" spc="-105"/>
              <a:t>ىلإ</a:t>
            </a:r>
            <a:r>
              <a:rPr dirty="0" spc="-75"/>
              <a:t> </a:t>
            </a:r>
            <a:r>
              <a:rPr dirty="0" spc="-5"/>
              <a:t>ةدوع</a:t>
            </a:r>
          </a:p>
        </p:txBody>
      </p:sp>
      <p:sp>
        <p:nvSpPr>
          <p:cNvPr id="54" name="object 54"/>
          <p:cNvSpPr txBox="1"/>
          <p:nvPr/>
        </p:nvSpPr>
        <p:spPr>
          <a:xfrm>
            <a:off x="5833109" y="6368591"/>
            <a:ext cx="220345" cy="154940"/>
          </a:xfrm>
          <a:prstGeom prst="rect">
            <a:avLst/>
          </a:prstGeom>
        </p:spPr>
        <p:txBody>
          <a:bodyPr wrap="square" lIns="0" tIns="31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 sz="900" spc="-50">
                <a:solidFill>
                  <a:srgbClr val="FFFFFF"/>
                </a:solidFill>
                <a:latin typeface="Arial"/>
                <a:cs typeface="Arial"/>
              </a:rPr>
              <a:t>ي</a:t>
            </a:r>
            <a:r>
              <a:rPr dirty="0" sz="900" spc="-270">
                <a:solidFill>
                  <a:srgbClr val="FFFFFF"/>
                </a:solidFill>
                <a:latin typeface="Arial"/>
                <a:cs typeface="Arial"/>
              </a:rPr>
              <a:t>ل</a:t>
            </a:r>
            <a:r>
              <a:rPr dirty="0" sz="900" spc="25">
                <a:solidFill>
                  <a:srgbClr val="FFFFFF"/>
                </a:solidFill>
                <a:latin typeface="Arial"/>
                <a:cs typeface="Arial"/>
              </a:rPr>
              <a:t>ا</a:t>
            </a:r>
            <a:r>
              <a:rPr dirty="0" sz="900" spc="-430">
                <a:solidFill>
                  <a:srgbClr val="FFFFFF"/>
                </a:solidFill>
                <a:latin typeface="Arial"/>
                <a:cs typeface="Arial"/>
              </a:rPr>
              <a:t>ت</a:t>
            </a:r>
            <a:r>
              <a:rPr dirty="0" sz="900" spc="-270">
                <a:solidFill>
                  <a:srgbClr val="FFFFFF"/>
                </a:solidFill>
                <a:latin typeface="Arial"/>
                <a:cs typeface="Arial"/>
              </a:rPr>
              <a:t>ل</a:t>
            </a:r>
            <a:r>
              <a:rPr dirty="0" sz="900">
                <a:solidFill>
                  <a:srgbClr val="FFFFFF"/>
                </a:solidFill>
                <a:latin typeface="Arial"/>
                <a:cs typeface="Arial"/>
              </a:rPr>
              <a:t>ا</a:t>
            </a:r>
            <a:endParaRPr sz="9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77824" y="2176272"/>
            <a:ext cx="18287" cy="468172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877824" y="6095"/>
            <a:ext cx="18287" cy="150266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1216152" y="1834895"/>
            <a:ext cx="7924800" cy="1828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877824" y="1508760"/>
            <a:ext cx="18287" cy="667512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0" y="1834895"/>
            <a:ext cx="557784" cy="18287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551687" y="1834895"/>
            <a:ext cx="664464" cy="18287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1734311" y="399237"/>
            <a:ext cx="6234430" cy="903528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2414016" y="886917"/>
            <a:ext cx="4869053" cy="903528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85217" rIns="0" bIns="0" rtlCol="0" vert="horz">
            <a:spAutoFit/>
          </a:bodyPr>
          <a:lstStyle/>
          <a:p>
            <a:pPr algn="ctr" marL="539115">
              <a:lnSpc>
                <a:spcPts val="3804"/>
              </a:lnSpc>
              <a:spcBef>
                <a:spcPts val="95"/>
              </a:spcBef>
            </a:pPr>
            <a:r>
              <a:rPr dirty="0" sz="3200" spc="265"/>
              <a:t>Adverbial </a:t>
            </a:r>
            <a:r>
              <a:rPr dirty="0" sz="3200" spc="315"/>
              <a:t>Clause </a:t>
            </a:r>
            <a:r>
              <a:rPr dirty="0" sz="3200" spc="225"/>
              <a:t>of</a:t>
            </a:r>
            <a:r>
              <a:rPr dirty="0" sz="3200" spc="40"/>
              <a:t> </a:t>
            </a:r>
            <a:r>
              <a:rPr dirty="0" sz="3200" spc="305"/>
              <a:t>Purpose</a:t>
            </a:r>
            <a:endParaRPr sz="3200"/>
          </a:p>
          <a:p>
            <a:pPr algn="ctr" marL="539115" marR="1905">
              <a:lnSpc>
                <a:spcPts val="3804"/>
              </a:lnSpc>
            </a:pPr>
            <a:r>
              <a:rPr dirty="0" sz="3200" spc="-260">
                <a:latin typeface="Arial"/>
                <a:cs typeface="Arial"/>
              </a:rPr>
              <a:t>ضرغلا </a:t>
            </a:r>
            <a:r>
              <a:rPr dirty="0" sz="3200" spc="-335">
                <a:latin typeface="Arial"/>
                <a:cs typeface="Arial"/>
              </a:rPr>
              <a:t>ىلع </a:t>
            </a:r>
            <a:r>
              <a:rPr dirty="0" sz="3200" spc="-200">
                <a:latin typeface="Arial"/>
                <a:cs typeface="Arial"/>
              </a:rPr>
              <a:t>ةلادلا </a:t>
            </a:r>
            <a:r>
              <a:rPr dirty="0" sz="3200" spc="-450">
                <a:latin typeface="Arial"/>
                <a:cs typeface="Arial"/>
              </a:rPr>
              <a:t>ةيفرظلا</a:t>
            </a:r>
            <a:r>
              <a:rPr dirty="0" sz="3200" spc="-350">
                <a:latin typeface="Arial"/>
                <a:cs typeface="Arial"/>
              </a:rPr>
              <a:t> </a:t>
            </a:r>
            <a:r>
              <a:rPr dirty="0" sz="3200" spc="-150">
                <a:latin typeface="Arial"/>
                <a:cs typeface="Arial"/>
              </a:rPr>
              <a:t>لمجلا</a:t>
            </a:r>
            <a:endParaRPr sz="3200">
              <a:latin typeface="Arial"/>
              <a:cs typeface="Arial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1234439" y="2455164"/>
            <a:ext cx="1430020" cy="0"/>
          </a:xfrm>
          <a:custGeom>
            <a:avLst/>
            <a:gdLst/>
            <a:ahLst/>
            <a:cxnLst/>
            <a:rect l="l" t="t" r="r" b="b"/>
            <a:pathLst>
              <a:path w="1430020" h="0">
                <a:moveTo>
                  <a:pt x="0" y="0"/>
                </a:moveTo>
                <a:lnTo>
                  <a:pt x="1429511" y="0"/>
                </a:lnTo>
              </a:path>
            </a:pathLst>
          </a:custGeom>
          <a:ln w="15239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 txBox="1"/>
          <p:nvPr/>
        </p:nvSpPr>
        <p:spPr>
          <a:xfrm>
            <a:off x="1222044" y="2161794"/>
            <a:ext cx="7539355" cy="2308225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2000" spc="60">
                <a:solidFill>
                  <a:srgbClr val="FFFFFF"/>
                </a:solidFill>
                <a:latin typeface="Calibri"/>
                <a:cs typeface="Calibri"/>
              </a:rPr>
              <a:t>Conjunctions: </a:t>
            </a:r>
            <a:r>
              <a:rPr dirty="0" sz="2000" spc="-245" b="1">
                <a:solidFill>
                  <a:srgbClr val="FFFFFF"/>
                </a:solidFill>
                <a:latin typeface="Arial"/>
                <a:cs typeface="Arial"/>
              </a:rPr>
              <a:t>طبرلا</a:t>
            </a:r>
            <a:r>
              <a:rPr dirty="0" sz="2000" spc="2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000" spc="-10" b="1">
                <a:solidFill>
                  <a:srgbClr val="FFFFFF"/>
                </a:solidFill>
                <a:latin typeface="Arial"/>
                <a:cs typeface="Arial"/>
              </a:rPr>
              <a:t>تاودأ</a:t>
            </a:r>
            <a:endParaRPr sz="20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305"/>
              </a:spcBef>
            </a:pPr>
            <a:r>
              <a:rPr dirty="0" sz="1800" spc="40">
                <a:solidFill>
                  <a:srgbClr val="FFFF00"/>
                </a:solidFill>
                <a:latin typeface="Calibri"/>
                <a:cs typeface="Calibri"/>
              </a:rPr>
              <a:t>that, </a:t>
            </a:r>
            <a:r>
              <a:rPr dirty="0" sz="1800" spc="55">
                <a:solidFill>
                  <a:srgbClr val="FFFF00"/>
                </a:solidFill>
                <a:latin typeface="Calibri"/>
                <a:cs typeface="Calibri"/>
              </a:rPr>
              <a:t>so </a:t>
            </a:r>
            <a:r>
              <a:rPr dirty="0" sz="1800" spc="40">
                <a:solidFill>
                  <a:srgbClr val="FFFF00"/>
                </a:solidFill>
                <a:latin typeface="Calibri"/>
                <a:cs typeface="Calibri"/>
              </a:rPr>
              <a:t>that, </a:t>
            </a:r>
            <a:r>
              <a:rPr dirty="0" sz="1800" spc="25">
                <a:solidFill>
                  <a:srgbClr val="FFFF00"/>
                </a:solidFill>
                <a:latin typeface="Calibri"/>
                <a:cs typeface="Calibri"/>
              </a:rPr>
              <a:t>in </a:t>
            </a:r>
            <a:r>
              <a:rPr dirty="0" sz="1800" spc="30">
                <a:solidFill>
                  <a:srgbClr val="FFFF00"/>
                </a:solidFill>
                <a:latin typeface="Calibri"/>
                <a:cs typeface="Calibri"/>
              </a:rPr>
              <a:t>order</a:t>
            </a:r>
            <a:r>
              <a:rPr dirty="0" sz="1800" spc="195">
                <a:solidFill>
                  <a:srgbClr val="FFFF00"/>
                </a:solidFill>
                <a:latin typeface="Calibri"/>
                <a:cs typeface="Calibri"/>
              </a:rPr>
              <a:t> </a:t>
            </a:r>
            <a:r>
              <a:rPr dirty="0" sz="1800" spc="30">
                <a:solidFill>
                  <a:srgbClr val="FFFF00"/>
                </a:solidFill>
                <a:latin typeface="Calibri"/>
                <a:cs typeface="Calibri"/>
              </a:rPr>
              <a:t>that</a:t>
            </a:r>
            <a:endParaRPr sz="1800">
              <a:latin typeface="Calibri"/>
              <a:cs typeface="Calibri"/>
            </a:endParaRPr>
          </a:p>
          <a:p>
            <a:pPr marL="67310">
              <a:lnSpc>
                <a:spcPct val="100000"/>
              </a:lnSpc>
              <a:spcBef>
                <a:spcPts val="575"/>
              </a:spcBef>
            </a:pPr>
            <a:r>
              <a:rPr dirty="0" sz="1200" spc="125" b="1">
                <a:solidFill>
                  <a:srgbClr val="FFFFFF"/>
                </a:solidFill>
                <a:latin typeface="Calibri"/>
                <a:cs typeface="Calibri"/>
              </a:rPr>
              <a:t>These</a:t>
            </a:r>
            <a:r>
              <a:rPr dirty="0" sz="1200" spc="50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200" spc="114" b="1">
                <a:solidFill>
                  <a:srgbClr val="FFFFFF"/>
                </a:solidFill>
                <a:latin typeface="Calibri"/>
                <a:cs typeface="Calibri"/>
              </a:rPr>
              <a:t>words</a:t>
            </a:r>
            <a:r>
              <a:rPr dirty="0" sz="1200" spc="70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200" spc="120" b="1">
                <a:solidFill>
                  <a:srgbClr val="FFFFFF"/>
                </a:solidFill>
                <a:latin typeface="Calibri"/>
                <a:cs typeface="Calibri"/>
              </a:rPr>
              <a:t>(conjunctions)</a:t>
            </a:r>
            <a:r>
              <a:rPr dirty="0" sz="1200" spc="75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200" spc="100" b="1">
                <a:solidFill>
                  <a:srgbClr val="FFFFFF"/>
                </a:solidFill>
                <a:latin typeface="Calibri"/>
                <a:cs typeface="Calibri"/>
              </a:rPr>
              <a:t>link</a:t>
            </a:r>
            <a:r>
              <a:rPr dirty="0" sz="1200" spc="90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200" spc="105" b="1">
                <a:solidFill>
                  <a:srgbClr val="FFFFFF"/>
                </a:solidFill>
                <a:latin typeface="Calibri"/>
                <a:cs typeface="Calibri"/>
              </a:rPr>
              <a:t>the</a:t>
            </a:r>
            <a:r>
              <a:rPr dirty="0" sz="1200" spc="75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200" spc="105" b="1">
                <a:solidFill>
                  <a:srgbClr val="FFFFFF"/>
                </a:solidFill>
                <a:latin typeface="Calibri"/>
                <a:cs typeface="Calibri"/>
              </a:rPr>
              <a:t>adverbial</a:t>
            </a:r>
            <a:r>
              <a:rPr dirty="0" sz="1200" spc="65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200" spc="110" b="1">
                <a:solidFill>
                  <a:srgbClr val="FFFFFF"/>
                </a:solidFill>
                <a:latin typeface="Calibri"/>
                <a:cs typeface="Calibri"/>
              </a:rPr>
              <a:t>clause</a:t>
            </a:r>
            <a:r>
              <a:rPr dirty="0" sz="1200" spc="75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200" spc="85" b="1">
                <a:solidFill>
                  <a:srgbClr val="FFFFFF"/>
                </a:solidFill>
                <a:latin typeface="Calibri"/>
                <a:cs typeface="Calibri"/>
              </a:rPr>
              <a:t>of</a:t>
            </a:r>
            <a:r>
              <a:rPr dirty="0" sz="1200" spc="65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200" spc="110" b="1">
                <a:solidFill>
                  <a:srgbClr val="FFFFFF"/>
                </a:solidFill>
                <a:latin typeface="Calibri"/>
                <a:cs typeface="Calibri"/>
              </a:rPr>
              <a:t>purpose</a:t>
            </a:r>
            <a:r>
              <a:rPr dirty="0" sz="1200" spc="75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200" spc="110" b="1">
                <a:solidFill>
                  <a:srgbClr val="FFFFFF"/>
                </a:solidFill>
                <a:latin typeface="Calibri"/>
                <a:cs typeface="Calibri"/>
              </a:rPr>
              <a:t>with</a:t>
            </a:r>
            <a:r>
              <a:rPr dirty="0" sz="1200" spc="90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200" spc="105" b="1">
                <a:solidFill>
                  <a:srgbClr val="FFFFFF"/>
                </a:solidFill>
                <a:latin typeface="Calibri"/>
                <a:cs typeface="Calibri"/>
              </a:rPr>
              <a:t>the</a:t>
            </a:r>
            <a:r>
              <a:rPr dirty="0" sz="1200" spc="50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200" spc="120" b="1">
                <a:solidFill>
                  <a:srgbClr val="FFFFFF"/>
                </a:solidFill>
                <a:latin typeface="Calibri"/>
                <a:cs typeface="Calibri"/>
              </a:rPr>
              <a:t>main</a:t>
            </a:r>
            <a:r>
              <a:rPr dirty="0" sz="1200" spc="70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200" spc="110" b="1">
                <a:solidFill>
                  <a:srgbClr val="FFFFFF"/>
                </a:solidFill>
                <a:latin typeface="Calibri"/>
                <a:cs typeface="Calibri"/>
              </a:rPr>
              <a:t>sentence.</a:t>
            </a:r>
            <a:endParaRPr sz="1200">
              <a:latin typeface="Calibri"/>
              <a:cs typeface="Calibri"/>
            </a:endParaRPr>
          </a:p>
          <a:p>
            <a:pPr algn="r" marR="8890">
              <a:lnSpc>
                <a:spcPct val="100000"/>
              </a:lnSpc>
              <a:spcBef>
                <a:spcPts val="890"/>
              </a:spcBef>
            </a:pPr>
            <a:r>
              <a:rPr dirty="0" sz="1200" spc="-229">
                <a:solidFill>
                  <a:srgbClr val="FFFFFF"/>
                </a:solidFill>
                <a:latin typeface="Arial"/>
                <a:cs typeface="Arial"/>
              </a:rPr>
              <a:t>.ةيسيئرلا </a:t>
            </a:r>
            <a:r>
              <a:rPr dirty="0" sz="1200" spc="-105">
                <a:solidFill>
                  <a:srgbClr val="FFFFFF"/>
                </a:solidFill>
                <a:latin typeface="Arial"/>
                <a:cs typeface="Arial"/>
              </a:rPr>
              <a:t>ةلمجلا </a:t>
            </a:r>
            <a:r>
              <a:rPr dirty="0" sz="1200" spc="-20">
                <a:solidFill>
                  <a:srgbClr val="FFFFFF"/>
                </a:solidFill>
                <a:latin typeface="Arial"/>
                <a:cs typeface="Arial"/>
              </a:rPr>
              <a:t>عم </a:t>
            </a:r>
            <a:r>
              <a:rPr dirty="0" sz="1200" spc="-114">
                <a:solidFill>
                  <a:srgbClr val="FFFFFF"/>
                </a:solidFill>
                <a:latin typeface="Arial"/>
                <a:cs typeface="Arial"/>
              </a:rPr>
              <a:t>ضرغلا </a:t>
            </a:r>
            <a:r>
              <a:rPr dirty="0" sz="1200" spc="-160">
                <a:solidFill>
                  <a:srgbClr val="FFFFFF"/>
                </a:solidFill>
                <a:latin typeface="Arial"/>
                <a:cs typeface="Arial"/>
              </a:rPr>
              <a:t>ىلع </a:t>
            </a:r>
            <a:r>
              <a:rPr dirty="0" sz="1200" spc="-110">
                <a:solidFill>
                  <a:srgbClr val="FFFFFF"/>
                </a:solidFill>
                <a:latin typeface="Arial"/>
                <a:cs typeface="Arial"/>
              </a:rPr>
              <a:t>ةلادلا </a:t>
            </a:r>
            <a:r>
              <a:rPr dirty="0" sz="1200" spc="-200">
                <a:solidFill>
                  <a:srgbClr val="FFFFFF"/>
                </a:solidFill>
                <a:latin typeface="Arial"/>
                <a:cs typeface="Arial"/>
              </a:rPr>
              <a:t>ةيفرظلا </a:t>
            </a:r>
            <a:r>
              <a:rPr dirty="0" sz="1200" spc="-75">
                <a:solidFill>
                  <a:srgbClr val="FFFFFF"/>
                </a:solidFill>
                <a:latin typeface="Arial"/>
                <a:cs typeface="Arial"/>
              </a:rPr>
              <a:t>لمجلا </a:t>
            </a:r>
            <a:r>
              <a:rPr dirty="0" sz="1200" spc="-290">
                <a:solidFill>
                  <a:srgbClr val="FFFFFF"/>
                </a:solidFill>
                <a:latin typeface="Arial"/>
                <a:cs typeface="Arial"/>
              </a:rPr>
              <a:t>طبرت </a:t>
            </a:r>
            <a:r>
              <a:rPr dirty="0" sz="1200" spc="60">
                <a:solidFill>
                  <a:srgbClr val="FFFFFF"/>
                </a:solidFill>
                <a:latin typeface="Arial"/>
                <a:cs typeface="Arial"/>
              </a:rPr>
              <a:t>هذه </a:t>
            </a:r>
            <a:r>
              <a:rPr dirty="0" sz="1200" spc="-195">
                <a:solidFill>
                  <a:srgbClr val="FFFFFF"/>
                </a:solidFill>
                <a:latin typeface="Arial"/>
                <a:cs typeface="Arial"/>
              </a:rPr>
              <a:t>طبرلا</a:t>
            </a:r>
            <a:r>
              <a:rPr dirty="0" sz="1200" spc="-14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200" spc="-5">
                <a:solidFill>
                  <a:srgbClr val="FFFFFF"/>
                </a:solidFill>
                <a:latin typeface="Arial"/>
                <a:cs typeface="Arial"/>
              </a:rPr>
              <a:t>تاودأ</a:t>
            </a:r>
            <a:endParaRPr sz="12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3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875"/>
              </a:spcBef>
            </a:pPr>
            <a:r>
              <a:rPr dirty="0" sz="1400" spc="75">
                <a:solidFill>
                  <a:srgbClr val="FFFFFF"/>
                </a:solidFill>
                <a:latin typeface="Calibri"/>
                <a:cs typeface="Calibri"/>
              </a:rPr>
              <a:t>a) </a:t>
            </a:r>
            <a:r>
              <a:rPr dirty="0" sz="1400" spc="-5">
                <a:solidFill>
                  <a:srgbClr val="FFFFFF"/>
                </a:solidFill>
                <a:latin typeface="Calibri"/>
                <a:cs typeface="Calibri"/>
              </a:rPr>
              <a:t>We </a:t>
            </a:r>
            <a:r>
              <a:rPr dirty="0" sz="1400" spc="45">
                <a:solidFill>
                  <a:srgbClr val="FFFFFF"/>
                </a:solidFill>
                <a:latin typeface="Calibri"/>
                <a:cs typeface="Calibri"/>
              </a:rPr>
              <a:t>use </a:t>
            </a:r>
            <a:r>
              <a:rPr dirty="0" sz="1400" spc="140">
                <a:solidFill>
                  <a:srgbClr val="FFFFFF"/>
                </a:solidFill>
                <a:latin typeface="Calibri"/>
                <a:cs typeface="Calibri"/>
              </a:rPr>
              <a:t>(</a:t>
            </a:r>
            <a:r>
              <a:rPr dirty="0" sz="1400" spc="140" b="1">
                <a:solidFill>
                  <a:srgbClr val="CC3300"/>
                </a:solidFill>
                <a:latin typeface="Calibri"/>
                <a:cs typeface="Calibri"/>
              </a:rPr>
              <a:t>may </a:t>
            </a:r>
            <a:r>
              <a:rPr dirty="0" sz="1400" spc="440" b="1">
                <a:solidFill>
                  <a:srgbClr val="CC3300"/>
                </a:solidFill>
                <a:latin typeface="Calibri"/>
                <a:cs typeface="Calibri"/>
              </a:rPr>
              <a:t>+ </a:t>
            </a:r>
            <a:r>
              <a:rPr dirty="0" sz="1400" spc="100" b="1">
                <a:solidFill>
                  <a:srgbClr val="CC3300"/>
                </a:solidFill>
                <a:latin typeface="Calibri"/>
                <a:cs typeface="Calibri"/>
              </a:rPr>
              <a:t>infinitive</a:t>
            </a:r>
            <a:r>
              <a:rPr dirty="0" sz="1400" spc="100">
                <a:solidFill>
                  <a:srgbClr val="FFFFFF"/>
                </a:solidFill>
                <a:latin typeface="Calibri"/>
                <a:cs typeface="Calibri"/>
              </a:rPr>
              <a:t>) </a:t>
            </a:r>
            <a:r>
              <a:rPr dirty="0" sz="1400" spc="30">
                <a:solidFill>
                  <a:srgbClr val="FFFFFF"/>
                </a:solidFill>
                <a:latin typeface="Calibri"/>
                <a:cs typeface="Calibri"/>
              </a:rPr>
              <a:t>when </a:t>
            </a:r>
            <a:r>
              <a:rPr dirty="0" sz="1400" spc="15">
                <a:solidFill>
                  <a:srgbClr val="FFFFFF"/>
                </a:solidFill>
                <a:latin typeface="Calibri"/>
                <a:cs typeface="Calibri"/>
              </a:rPr>
              <a:t>the </a:t>
            </a:r>
            <a:r>
              <a:rPr dirty="0" sz="1400" spc="30">
                <a:solidFill>
                  <a:srgbClr val="FFFFFF"/>
                </a:solidFill>
                <a:latin typeface="Calibri"/>
                <a:cs typeface="Calibri"/>
              </a:rPr>
              <a:t>main </a:t>
            </a:r>
            <a:r>
              <a:rPr dirty="0" sz="1400" spc="35">
                <a:solidFill>
                  <a:srgbClr val="FFFFFF"/>
                </a:solidFill>
                <a:latin typeface="Calibri"/>
                <a:cs typeface="Calibri"/>
              </a:rPr>
              <a:t>verb </a:t>
            </a:r>
            <a:r>
              <a:rPr dirty="0" sz="1400" spc="30">
                <a:solidFill>
                  <a:srgbClr val="FFFFFF"/>
                </a:solidFill>
                <a:latin typeface="Calibri"/>
                <a:cs typeface="Calibri"/>
              </a:rPr>
              <a:t>is </a:t>
            </a:r>
            <a:r>
              <a:rPr dirty="0" sz="1400" spc="10">
                <a:solidFill>
                  <a:srgbClr val="FFFFFF"/>
                </a:solidFill>
                <a:latin typeface="Calibri"/>
                <a:cs typeface="Calibri"/>
              </a:rPr>
              <a:t>in </a:t>
            </a:r>
            <a:r>
              <a:rPr dirty="0" sz="1400" spc="15">
                <a:solidFill>
                  <a:srgbClr val="FFFFFF"/>
                </a:solidFill>
                <a:latin typeface="Calibri"/>
                <a:cs typeface="Calibri"/>
              </a:rPr>
              <a:t>the </a:t>
            </a:r>
            <a:r>
              <a:rPr dirty="0" sz="1400" spc="30">
                <a:solidFill>
                  <a:srgbClr val="FFFFFF"/>
                </a:solidFill>
                <a:latin typeface="Calibri"/>
                <a:cs typeface="Calibri"/>
              </a:rPr>
              <a:t>present </a:t>
            </a:r>
            <a:r>
              <a:rPr dirty="0" sz="1400" spc="15">
                <a:solidFill>
                  <a:srgbClr val="FFFFFF"/>
                </a:solidFill>
                <a:latin typeface="Calibri"/>
                <a:cs typeface="Calibri"/>
              </a:rPr>
              <a:t>or</a:t>
            </a:r>
            <a:r>
              <a:rPr dirty="0" sz="1400" spc="-1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400" spc="20">
                <a:solidFill>
                  <a:srgbClr val="FFFFFF"/>
                </a:solidFill>
                <a:latin typeface="Calibri"/>
                <a:cs typeface="Calibri"/>
              </a:rPr>
              <a:t>future.</a:t>
            </a:r>
            <a:endParaRPr sz="1400">
              <a:latin typeface="Calibri"/>
              <a:cs typeface="Calibri"/>
            </a:endParaRPr>
          </a:p>
          <a:p>
            <a:pPr algn="r" marR="5080">
              <a:lnSpc>
                <a:spcPct val="100000"/>
              </a:lnSpc>
              <a:spcBef>
                <a:spcPts val="275"/>
              </a:spcBef>
            </a:pPr>
            <a:r>
              <a:rPr dirty="0" sz="1000" spc="-245">
                <a:solidFill>
                  <a:srgbClr val="FFFFFF"/>
                </a:solidFill>
                <a:latin typeface="Arial"/>
                <a:cs typeface="Arial"/>
              </a:rPr>
              <a:t>.</a:t>
            </a:r>
            <a:r>
              <a:rPr dirty="0" sz="1200" spc="-245">
                <a:solidFill>
                  <a:srgbClr val="FFFFFF"/>
                </a:solidFill>
                <a:latin typeface="Arial"/>
                <a:cs typeface="Arial"/>
              </a:rPr>
              <a:t>لبقتسملا    </a:t>
            </a:r>
            <a:r>
              <a:rPr dirty="0" sz="1200">
                <a:solidFill>
                  <a:srgbClr val="FFFFFF"/>
                </a:solidFill>
                <a:latin typeface="Arial"/>
                <a:cs typeface="Arial"/>
              </a:rPr>
              <a:t>وأ </a:t>
            </a:r>
            <a:r>
              <a:rPr dirty="0" sz="1200" spc="-90">
                <a:solidFill>
                  <a:srgbClr val="FFFFFF"/>
                </a:solidFill>
                <a:latin typeface="Arial"/>
                <a:cs typeface="Arial"/>
              </a:rPr>
              <a:t>عراضملا  </a:t>
            </a:r>
            <a:r>
              <a:rPr dirty="0" sz="1200" spc="-350">
                <a:solidFill>
                  <a:srgbClr val="FFFFFF"/>
                </a:solidFill>
                <a:latin typeface="Arial"/>
                <a:cs typeface="Arial"/>
              </a:rPr>
              <a:t>يف</a:t>
            </a:r>
            <a:r>
              <a:rPr dirty="0" sz="1200" spc="2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200" spc="-254">
                <a:solidFill>
                  <a:srgbClr val="FFFFFF"/>
                </a:solidFill>
                <a:latin typeface="Arial"/>
                <a:cs typeface="Arial"/>
              </a:rPr>
              <a:t>يسيئرلا     </a:t>
            </a:r>
            <a:r>
              <a:rPr dirty="0" sz="1200" spc="-240">
                <a:solidFill>
                  <a:srgbClr val="FFFFFF"/>
                </a:solidFill>
                <a:latin typeface="Arial"/>
                <a:cs typeface="Arial"/>
              </a:rPr>
              <a:t>لعفلا   </a:t>
            </a:r>
            <a:r>
              <a:rPr dirty="0" sz="1200" spc="-185">
                <a:solidFill>
                  <a:srgbClr val="FFFFFF"/>
                </a:solidFill>
                <a:latin typeface="Arial"/>
                <a:cs typeface="Arial"/>
              </a:rPr>
              <a:t>نوكي  </a:t>
            </a:r>
            <a:r>
              <a:rPr dirty="0" sz="1200" spc="-60">
                <a:solidFill>
                  <a:srgbClr val="FFFFFF"/>
                </a:solidFill>
                <a:latin typeface="Arial"/>
                <a:cs typeface="Arial"/>
              </a:rPr>
              <a:t>امدنع </a:t>
            </a:r>
            <a:r>
              <a:rPr dirty="0" sz="1200" spc="-70">
                <a:solidFill>
                  <a:srgbClr val="FFFFFF"/>
                </a:solidFill>
                <a:latin typeface="Arial"/>
                <a:cs typeface="Arial"/>
              </a:rPr>
              <a:t>)</a:t>
            </a:r>
            <a:r>
              <a:rPr dirty="0" sz="1200" spc="-70" b="1">
                <a:solidFill>
                  <a:srgbClr val="CC3300"/>
                </a:solidFill>
                <a:latin typeface="Arial"/>
                <a:cs typeface="Arial"/>
              </a:rPr>
              <a:t>ردصملا+امبر</a:t>
            </a:r>
            <a:r>
              <a:rPr dirty="0" sz="1200" spc="-70">
                <a:solidFill>
                  <a:srgbClr val="FFFFFF"/>
                </a:solidFill>
                <a:latin typeface="Arial"/>
                <a:cs typeface="Arial"/>
              </a:rPr>
              <a:t>(</a:t>
            </a:r>
            <a:r>
              <a:rPr dirty="0" sz="1200" spc="-1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200" spc="-220">
                <a:solidFill>
                  <a:srgbClr val="FFFFFF"/>
                </a:solidFill>
                <a:latin typeface="Arial"/>
                <a:cs typeface="Arial"/>
              </a:rPr>
              <a:t>مدختسن</a:t>
            </a:r>
            <a:endParaRPr sz="1200">
              <a:latin typeface="Arial"/>
              <a:cs typeface="Arial"/>
            </a:endParaRPr>
          </a:p>
          <a:p>
            <a:pPr algn="r" marR="5080">
              <a:lnSpc>
                <a:spcPct val="100000"/>
              </a:lnSpc>
              <a:spcBef>
                <a:spcPts val="330"/>
              </a:spcBef>
            </a:pPr>
            <a:r>
              <a:rPr dirty="0" sz="1400" spc="-10">
                <a:solidFill>
                  <a:srgbClr val="FFFFFF"/>
                </a:solidFill>
                <a:latin typeface="Arial"/>
                <a:cs typeface="Arial"/>
              </a:rPr>
              <a:t>:</a:t>
            </a:r>
            <a:r>
              <a:rPr dirty="0" sz="1400" spc="-15">
                <a:solidFill>
                  <a:srgbClr val="FFFFFF"/>
                </a:solidFill>
                <a:latin typeface="Arial"/>
                <a:cs typeface="Arial"/>
              </a:rPr>
              <a:t>ل</a:t>
            </a:r>
            <a:r>
              <a:rPr dirty="0" sz="1400" spc="15">
                <a:solidFill>
                  <a:srgbClr val="FFFFFF"/>
                </a:solidFill>
                <a:latin typeface="Arial"/>
                <a:cs typeface="Arial"/>
              </a:rPr>
              <a:t>ا</a:t>
            </a:r>
            <a:r>
              <a:rPr dirty="0" sz="1400" spc="-300">
                <a:solidFill>
                  <a:srgbClr val="FFFFFF"/>
                </a:solidFill>
                <a:latin typeface="Arial"/>
                <a:cs typeface="Arial"/>
              </a:rPr>
              <a:t>ثم</a:t>
            </a:r>
            <a:endParaRPr sz="1400">
              <a:latin typeface="Arial"/>
              <a:cs typeface="Arial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8458200" y="4443984"/>
            <a:ext cx="289560" cy="0"/>
          </a:xfrm>
          <a:custGeom>
            <a:avLst/>
            <a:gdLst/>
            <a:ahLst/>
            <a:cxnLst/>
            <a:rect l="l" t="t" r="r" b="b"/>
            <a:pathLst>
              <a:path w="289559" h="0">
                <a:moveTo>
                  <a:pt x="0" y="0"/>
                </a:moveTo>
                <a:lnTo>
                  <a:pt x="289559" y="0"/>
                </a:lnTo>
              </a:path>
            </a:pathLst>
          </a:custGeom>
          <a:ln w="12191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 txBox="1"/>
          <p:nvPr/>
        </p:nvSpPr>
        <p:spPr>
          <a:xfrm>
            <a:off x="1222044" y="4530978"/>
            <a:ext cx="105410" cy="373380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850" spc="-10">
                <a:solidFill>
                  <a:srgbClr val="FFFFCC"/>
                </a:solidFill>
                <a:latin typeface="Wingdings"/>
                <a:cs typeface="Wingdings"/>
              </a:rPr>
              <a:t></a:t>
            </a:r>
            <a:endParaRPr sz="850">
              <a:latin typeface="Wingdings"/>
              <a:cs typeface="Wingdings"/>
            </a:endParaRPr>
          </a:p>
          <a:p>
            <a:pPr marL="12700">
              <a:lnSpc>
                <a:spcPct val="100000"/>
              </a:lnSpc>
              <a:spcBef>
                <a:spcPts val="705"/>
              </a:spcBef>
            </a:pPr>
            <a:r>
              <a:rPr dirty="0" sz="850" spc="-10">
                <a:solidFill>
                  <a:srgbClr val="FFFFCC"/>
                </a:solidFill>
                <a:latin typeface="Wingdings"/>
                <a:cs typeface="Wingdings"/>
              </a:rPr>
              <a:t></a:t>
            </a:r>
            <a:endParaRPr sz="850">
              <a:latin typeface="Wingdings"/>
              <a:cs typeface="Wingdings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1755775" y="4449060"/>
            <a:ext cx="4431665" cy="464184"/>
          </a:xfrm>
          <a:prstGeom prst="rect">
            <a:avLst/>
          </a:prstGeom>
        </p:spPr>
        <p:txBody>
          <a:bodyPr wrap="square" lIns="0" tIns="4889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385"/>
              </a:spcBef>
            </a:pPr>
            <a:r>
              <a:rPr dirty="0" sz="1200" spc="45">
                <a:solidFill>
                  <a:srgbClr val="FFFFFF"/>
                </a:solidFill>
                <a:latin typeface="Calibri"/>
                <a:cs typeface="Calibri"/>
              </a:rPr>
              <a:t>He </a:t>
            </a:r>
            <a:r>
              <a:rPr dirty="0" sz="1200" spc="30">
                <a:solidFill>
                  <a:srgbClr val="FFFFFF"/>
                </a:solidFill>
                <a:latin typeface="Calibri"/>
                <a:cs typeface="Calibri"/>
              </a:rPr>
              <a:t>works </a:t>
            </a:r>
            <a:r>
              <a:rPr dirty="0" sz="1200" spc="35">
                <a:solidFill>
                  <a:srgbClr val="FFFFFF"/>
                </a:solidFill>
                <a:latin typeface="Calibri"/>
                <a:cs typeface="Calibri"/>
              </a:rPr>
              <a:t>hard. </a:t>
            </a:r>
            <a:r>
              <a:rPr dirty="0" sz="1200" spc="45">
                <a:solidFill>
                  <a:srgbClr val="FFFFFF"/>
                </a:solidFill>
                <a:latin typeface="Calibri"/>
                <a:cs typeface="Calibri"/>
              </a:rPr>
              <a:t>He </a:t>
            </a:r>
            <a:r>
              <a:rPr dirty="0" sz="1200" spc="30">
                <a:solidFill>
                  <a:srgbClr val="FFFFFF"/>
                </a:solidFill>
                <a:latin typeface="Calibri"/>
                <a:cs typeface="Calibri"/>
              </a:rPr>
              <a:t>wishes </a:t>
            </a:r>
            <a:r>
              <a:rPr dirty="0" sz="1200" spc="10">
                <a:solidFill>
                  <a:srgbClr val="FFFFFF"/>
                </a:solidFill>
                <a:latin typeface="Calibri"/>
                <a:cs typeface="Calibri"/>
              </a:rPr>
              <a:t>to</a:t>
            </a:r>
            <a:r>
              <a:rPr dirty="0" sz="1200" spc="-9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200" spc="40">
                <a:solidFill>
                  <a:srgbClr val="FFFFFF"/>
                </a:solidFill>
                <a:latin typeface="Calibri"/>
                <a:cs typeface="Calibri"/>
              </a:rPr>
              <a:t>succeed.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85"/>
              </a:spcBef>
            </a:pPr>
            <a:r>
              <a:rPr dirty="0" sz="1200" spc="50">
                <a:solidFill>
                  <a:srgbClr val="FFFFFF"/>
                </a:solidFill>
                <a:latin typeface="Calibri"/>
                <a:cs typeface="Calibri"/>
              </a:rPr>
              <a:t>He </a:t>
            </a:r>
            <a:r>
              <a:rPr dirty="0" sz="1200" spc="30">
                <a:solidFill>
                  <a:srgbClr val="FFFFFF"/>
                </a:solidFill>
                <a:latin typeface="Calibri"/>
                <a:cs typeface="Calibri"/>
              </a:rPr>
              <a:t>works hard </a:t>
            </a:r>
            <a:r>
              <a:rPr dirty="0" sz="1200" spc="114" b="1">
                <a:solidFill>
                  <a:srgbClr val="FFFF00"/>
                </a:solidFill>
                <a:latin typeface="Calibri"/>
                <a:cs typeface="Calibri"/>
              </a:rPr>
              <a:t>so </a:t>
            </a:r>
            <a:r>
              <a:rPr dirty="0" sz="1200" spc="100" b="1">
                <a:solidFill>
                  <a:srgbClr val="FFFF00"/>
                </a:solidFill>
                <a:latin typeface="Calibri"/>
                <a:cs typeface="Calibri"/>
              </a:rPr>
              <a:t>that </a:t>
            </a:r>
            <a:r>
              <a:rPr dirty="0" sz="1200" spc="100">
                <a:solidFill>
                  <a:srgbClr val="FFFFFF"/>
                </a:solidFill>
                <a:latin typeface="Calibri"/>
                <a:cs typeface="Calibri"/>
              </a:rPr>
              <a:t>(</a:t>
            </a:r>
            <a:r>
              <a:rPr dirty="0" sz="1200" spc="100" b="1">
                <a:solidFill>
                  <a:srgbClr val="FFFF00"/>
                </a:solidFill>
                <a:latin typeface="Calibri"/>
                <a:cs typeface="Calibri"/>
              </a:rPr>
              <a:t>that </a:t>
            </a:r>
            <a:r>
              <a:rPr dirty="0" sz="1200" spc="15">
                <a:solidFill>
                  <a:srgbClr val="FFFFFF"/>
                </a:solidFill>
                <a:latin typeface="Calibri"/>
                <a:cs typeface="Calibri"/>
              </a:rPr>
              <a:t>or </a:t>
            </a:r>
            <a:r>
              <a:rPr dirty="0" sz="1200" spc="95" b="1">
                <a:solidFill>
                  <a:srgbClr val="FFFF00"/>
                </a:solidFill>
                <a:latin typeface="Calibri"/>
                <a:cs typeface="Calibri"/>
              </a:rPr>
              <a:t>in order </a:t>
            </a:r>
            <a:r>
              <a:rPr dirty="0" sz="1200" spc="100" b="1">
                <a:solidFill>
                  <a:srgbClr val="FFFF00"/>
                </a:solidFill>
                <a:latin typeface="Calibri"/>
                <a:cs typeface="Calibri"/>
              </a:rPr>
              <a:t>that</a:t>
            </a:r>
            <a:r>
              <a:rPr dirty="0" sz="1200" spc="100">
                <a:solidFill>
                  <a:srgbClr val="FFFFFF"/>
                </a:solidFill>
                <a:latin typeface="Calibri"/>
                <a:cs typeface="Calibri"/>
              </a:rPr>
              <a:t>) </a:t>
            </a:r>
            <a:r>
              <a:rPr dirty="0" sz="1200" spc="35">
                <a:solidFill>
                  <a:srgbClr val="FFFFFF"/>
                </a:solidFill>
                <a:latin typeface="Calibri"/>
                <a:cs typeface="Calibri"/>
              </a:rPr>
              <a:t>he </a:t>
            </a:r>
            <a:r>
              <a:rPr dirty="0" sz="1200" spc="50">
                <a:solidFill>
                  <a:srgbClr val="FFFFFF"/>
                </a:solidFill>
                <a:latin typeface="Calibri"/>
                <a:cs typeface="Calibri"/>
              </a:rPr>
              <a:t>may</a:t>
            </a:r>
            <a:r>
              <a:rPr dirty="0" sz="1200" spc="35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200" spc="40">
                <a:solidFill>
                  <a:srgbClr val="FFFFFF"/>
                </a:solidFill>
                <a:latin typeface="Calibri"/>
                <a:cs typeface="Calibri"/>
              </a:rPr>
              <a:t>succeed.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1222044" y="5110103"/>
            <a:ext cx="7539355" cy="750570"/>
          </a:xfrm>
          <a:prstGeom prst="rect">
            <a:avLst/>
          </a:prstGeom>
        </p:spPr>
        <p:txBody>
          <a:bodyPr wrap="square" lIns="0" tIns="514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405"/>
              </a:spcBef>
            </a:pPr>
            <a:r>
              <a:rPr dirty="0" sz="1400" spc="70">
                <a:solidFill>
                  <a:srgbClr val="FFFFFF"/>
                </a:solidFill>
                <a:latin typeface="Calibri"/>
                <a:cs typeface="Calibri"/>
              </a:rPr>
              <a:t>b) </a:t>
            </a:r>
            <a:r>
              <a:rPr dirty="0" sz="1400" spc="-5">
                <a:solidFill>
                  <a:srgbClr val="FFFFFF"/>
                </a:solidFill>
                <a:latin typeface="Calibri"/>
                <a:cs typeface="Calibri"/>
              </a:rPr>
              <a:t>We </a:t>
            </a:r>
            <a:r>
              <a:rPr dirty="0" sz="1400" spc="45">
                <a:solidFill>
                  <a:srgbClr val="FFFFFF"/>
                </a:solidFill>
                <a:latin typeface="Calibri"/>
                <a:cs typeface="Calibri"/>
              </a:rPr>
              <a:t>use </a:t>
            </a:r>
            <a:r>
              <a:rPr dirty="0" sz="1400" spc="135">
                <a:solidFill>
                  <a:srgbClr val="FFFFFF"/>
                </a:solidFill>
                <a:latin typeface="Calibri"/>
                <a:cs typeface="Calibri"/>
              </a:rPr>
              <a:t>(</a:t>
            </a:r>
            <a:r>
              <a:rPr dirty="0" sz="1400" spc="135" b="1">
                <a:solidFill>
                  <a:srgbClr val="CC3300"/>
                </a:solidFill>
                <a:latin typeface="Calibri"/>
                <a:cs typeface="Calibri"/>
              </a:rPr>
              <a:t>might </a:t>
            </a:r>
            <a:r>
              <a:rPr dirty="0" sz="1400" spc="440" b="1">
                <a:solidFill>
                  <a:srgbClr val="CC3300"/>
                </a:solidFill>
                <a:latin typeface="Calibri"/>
                <a:cs typeface="Calibri"/>
              </a:rPr>
              <a:t>+ </a:t>
            </a:r>
            <a:r>
              <a:rPr dirty="0" sz="1400" spc="100" b="1">
                <a:solidFill>
                  <a:srgbClr val="CC3300"/>
                </a:solidFill>
                <a:latin typeface="Calibri"/>
                <a:cs typeface="Calibri"/>
              </a:rPr>
              <a:t>infinitive</a:t>
            </a:r>
            <a:r>
              <a:rPr dirty="0" sz="1400" spc="100">
                <a:solidFill>
                  <a:srgbClr val="FFFFFF"/>
                </a:solidFill>
                <a:latin typeface="Calibri"/>
                <a:cs typeface="Calibri"/>
              </a:rPr>
              <a:t>) </a:t>
            </a:r>
            <a:r>
              <a:rPr dirty="0" sz="1400" spc="30">
                <a:solidFill>
                  <a:srgbClr val="FFFFFF"/>
                </a:solidFill>
                <a:latin typeface="Calibri"/>
                <a:cs typeface="Calibri"/>
              </a:rPr>
              <a:t>when </a:t>
            </a:r>
            <a:r>
              <a:rPr dirty="0" sz="1400" spc="15">
                <a:solidFill>
                  <a:srgbClr val="FFFFFF"/>
                </a:solidFill>
                <a:latin typeface="Calibri"/>
                <a:cs typeface="Calibri"/>
              </a:rPr>
              <a:t>the </a:t>
            </a:r>
            <a:r>
              <a:rPr dirty="0" sz="1400" spc="30">
                <a:solidFill>
                  <a:srgbClr val="FFFFFF"/>
                </a:solidFill>
                <a:latin typeface="Calibri"/>
                <a:cs typeface="Calibri"/>
              </a:rPr>
              <a:t>main </a:t>
            </a:r>
            <a:r>
              <a:rPr dirty="0" sz="1400" spc="35">
                <a:solidFill>
                  <a:srgbClr val="FFFFFF"/>
                </a:solidFill>
                <a:latin typeface="Calibri"/>
                <a:cs typeface="Calibri"/>
              </a:rPr>
              <a:t>verb </a:t>
            </a:r>
            <a:r>
              <a:rPr dirty="0" sz="1400" spc="30">
                <a:solidFill>
                  <a:srgbClr val="FFFFFF"/>
                </a:solidFill>
                <a:latin typeface="Calibri"/>
                <a:cs typeface="Calibri"/>
              </a:rPr>
              <a:t>is </a:t>
            </a:r>
            <a:r>
              <a:rPr dirty="0" sz="1400" spc="10">
                <a:solidFill>
                  <a:srgbClr val="FFFFFF"/>
                </a:solidFill>
                <a:latin typeface="Calibri"/>
                <a:cs typeface="Calibri"/>
              </a:rPr>
              <a:t>in </a:t>
            </a:r>
            <a:r>
              <a:rPr dirty="0" sz="1400" spc="15">
                <a:solidFill>
                  <a:srgbClr val="FFFFFF"/>
                </a:solidFill>
                <a:latin typeface="Calibri"/>
                <a:cs typeface="Calibri"/>
              </a:rPr>
              <a:t>the </a:t>
            </a:r>
            <a:r>
              <a:rPr dirty="0" sz="1400" spc="25">
                <a:solidFill>
                  <a:srgbClr val="FFFFFF"/>
                </a:solidFill>
                <a:latin typeface="Calibri"/>
                <a:cs typeface="Calibri"/>
              </a:rPr>
              <a:t>simple</a:t>
            </a:r>
            <a:r>
              <a:rPr dirty="0" sz="1400" spc="28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400" spc="40">
                <a:solidFill>
                  <a:srgbClr val="FFFFFF"/>
                </a:solidFill>
                <a:latin typeface="Calibri"/>
                <a:cs typeface="Calibri"/>
              </a:rPr>
              <a:t>past.</a:t>
            </a:r>
            <a:endParaRPr sz="1400">
              <a:latin typeface="Calibri"/>
              <a:cs typeface="Calibri"/>
            </a:endParaRPr>
          </a:p>
          <a:p>
            <a:pPr algn="r" marR="5080">
              <a:lnSpc>
                <a:spcPct val="100000"/>
              </a:lnSpc>
              <a:spcBef>
                <a:spcPts val="270"/>
              </a:spcBef>
            </a:pPr>
            <a:r>
              <a:rPr dirty="0" sz="1200" spc="-254">
                <a:solidFill>
                  <a:srgbClr val="FFFFFF"/>
                </a:solidFill>
                <a:latin typeface="Arial"/>
                <a:cs typeface="Arial"/>
              </a:rPr>
              <a:t>.طيسبلا     </a:t>
            </a:r>
            <a:r>
              <a:rPr dirty="0" sz="1200" spc="-114">
                <a:solidFill>
                  <a:srgbClr val="FFFFFF"/>
                </a:solidFill>
                <a:latin typeface="Arial"/>
                <a:cs typeface="Arial"/>
              </a:rPr>
              <a:t>يضاملا  </a:t>
            </a:r>
            <a:r>
              <a:rPr dirty="0" sz="1200" spc="-350">
                <a:solidFill>
                  <a:srgbClr val="FFFFFF"/>
                </a:solidFill>
                <a:latin typeface="Arial"/>
                <a:cs typeface="Arial"/>
              </a:rPr>
              <a:t>يف</a:t>
            </a:r>
            <a:r>
              <a:rPr dirty="0" sz="1200" spc="2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200" spc="-254">
                <a:solidFill>
                  <a:srgbClr val="FFFFFF"/>
                </a:solidFill>
                <a:latin typeface="Arial"/>
                <a:cs typeface="Arial"/>
              </a:rPr>
              <a:t>يسيئرلا     </a:t>
            </a:r>
            <a:r>
              <a:rPr dirty="0" sz="1200" spc="-240">
                <a:solidFill>
                  <a:srgbClr val="FFFFFF"/>
                </a:solidFill>
                <a:latin typeface="Arial"/>
                <a:cs typeface="Arial"/>
              </a:rPr>
              <a:t>لعفلا   </a:t>
            </a:r>
            <a:r>
              <a:rPr dirty="0" sz="1200" spc="-185">
                <a:solidFill>
                  <a:srgbClr val="FFFFFF"/>
                </a:solidFill>
                <a:latin typeface="Arial"/>
                <a:cs typeface="Arial"/>
              </a:rPr>
              <a:t>نوكي  </a:t>
            </a:r>
            <a:r>
              <a:rPr dirty="0" sz="1200" spc="-60">
                <a:solidFill>
                  <a:srgbClr val="FFFFFF"/>
                </a:solidFill>
                <a:latin typeface="Arial"/>
                <a:cs typeface="Arial"/>
              </a:rPr>
              <a:t>امدنع </a:t>
            </a:r>
            <a:r>
              <a:rPr dirty="0" sz="1200" spc="-70">
                <a:solidFill>
                  <a:srgbClr val="FFFFFF"/>
                </a:solidFill>
                <a:latin typeface="Arial"/>
                <a:cs typeface="Arial"/>
              </a:rPr>
              <a:t>)</a:t>
            </a:r>
            <a:r>
              <a:rPr dirty="0" sz="1200" spc="-70" b="1">
                <a:solidFill>
                  <a:srgbClr val="CC3300"/>
                </a:solidFill>
                <a:latin typeface="Arial"/>
                <a:cs typeface="Arial"/>
              </a:rPr>
              <a:t>ردصملا+امبر</a:t>
            </a:r>
            <a:r>
              <a:rPr dirty="0" sz="1200" spc="-70">
                <a:solidFill>
                  <a:srgbClr val="FFFFFF"/>
                </a:solidFill>
                <a:latin typeface="Arial"/>
                <a:cs typeface="Arial"/>
              </a:rPr>
              <a:t>(</a:t>
            </a:r>
            <a:r>
              <a:rPr dirty="0" sz="1200" spc="-2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200" spc="-220">
                <a:solidFill>
                  <a:srgbClr val="FFFFFF"/>
                </a:solidFill>
                <a:latin typeface="Arial"/>
                <a:cs typeface="Arial"/>
              </a:rPr>
              <a:t>مدختسن</a:t>
            </a:r>
            <a:endParaRPr sz="1200">
              <a:latin typeface="Arial"/>
              <a:cs typeface="Arial"/>
            </a:endParaRPr>
          </a:p>
          <a:p>
            <a:pPr algn="r" marR="5080">
              <a:lnSpc>
                <a:spcPct val="100000"/>
              </a:lnSpc>
              <a:spcBef>
                <a:spcPts val="330"/>
              </a:spcBef>
            </a:pPr>
            <a:r>
              <a:rPr dirty="0" sz="1400" spc="-10">
                <a:solidFill>
                  <a:srgbClr val="FFFFFF"/>
                </a:solidFill>
                <a:latin typeface="Arial"/>
                <a:cs typeface="Arial"/>
              </a:rPr>
              <a:t>:</a:t>
            </a:r>
            <a:r>
              <a:rPr dirty="0" sz="1400" spc="-15">
                <a:solidFill>
                  <a:srgbClr val="FFFFFF"/>
                </a:solidFill>
                <a:latin typeface="Arial"/>
                <a:cs typeface="Arial"/>
              </a:rPr>
              <a:t>ل</a:t>
            </a:r>
            <a:r>
              <a:rPr dirty="0" sz="1400" spc="15">
                <a:solidFill>
                  <a:srgbClr val="FFFFFF"/>
                </a:solidFill>
                <a:latin typeface="Arial"/>
                <a:cs typeface="Arial"/>
              </a:rPr>
              <a:t>ا</a:t>
            </a:r>
            <a:r>
              <a:rPr dirty="0" sz="1400" spc="-300">
                <a:solidFill>
                  <a:srgbClr val="FFFFFF"/>
                </a:solidFill>
                <a:latin typeface="Arial"/>
                <a:cs typeface="Arial"/>
              </a:rPr>
              <a:t>ثم</a:t>
            </a:r>
            <a:endParaRPr sz="1400">
              <a:latin typeface="Arial"/>
              <a:cs typeface="Arial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8458200" y="5833872"/>
            <a:ext cx="289560" cy="0"/>
          </a:xfrm>
          <a:custGeom>
            <a:avLst/>
            <a:gdLst/>
            <a:ahLst/>
            <a:cxnLst/>
            <a:rect l="l" t="t" r="r" b="b"/>
            <a:pathLst>
              <a:path w="289559" h="0">
                <a:moveTo>
                  <a:pt x="0" y="0"/>
                </a:moveTo>
                <a:lnTo>
                  <a:pt x="289559" y="0"/>
                </a:lnTo>
              </a:path>
            </a:pathLst>
          </a:custGeom>
          <a:ln w="12191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8" name="object 18"/>
          <p:cNvSpPr txBox="1"/>
          <p:nvPr/>
        </p:nvSpPr>
        <p:spPr>
          <a:xfrm>
            <a:off x="1222044" y="5921451"/>
            <a:ext cx="105410" cy="153670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850" spc="-10">
                <a:solidFill>
                  <a:srgbClr val="FFFFCC"/>
                </a:solidFill>
                <a:latin typeface="Wingdings"/>
                <a:cs typeface="Wingdings"/>
              </a:rPr>
              <a:t></a:t>
            </a:r>
            <a:endParaRPr sz="850">
              <a:latin typeface="Wingdings"/>
              <a:cs typeface="Wingdings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1755775" y="5875731"/>
            <a:ext cx="4224020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45">
                <a:solidFill>
                  <a:srgbClr val="FFFFFF"/>
                </a:solidFill>
                <a:latin typeface="Calibri"/>
                <a:cs typeface="Calibri"/>
              </a:rPr>
              <a:t>He was </a:t>
            </a:r>
            <a:r>
              <a:rPr dirty="0" sz="1200" spc="30">
                <a:solidFill>
                  <a:srgbClr val="FFFFFF"/>
                </a:solidFill>
                <a:latin typeface="Calibri"/>
                <a:cs typeface="Calibri"/>
              </a:rPr>
              <a:t>walking </a:t>
            </a:r>
            <a:r>
              <a:rPr dirty="0" sz="1200" spc="25">
                <a:solidFill>
                  <a:srgbClr val="FFFFFF"/>
                </a:solidFill>
                <a:latin typeface="Calibri"/>
                <a:cs typeface="Calibri"/>
              </a:rPr>
              <a:t>quickly </a:t>
            </a:r>
            <a:r>
              <a:rPr dirty="0" sz="1200" spc="95" b="1">
                <a:solidFill>
                  <a:srgbClr val="FFFF00"/>
                </a:solidFill>
                <a:latin typeface="Calibri"/>
                <a:cs typeface="Calibri"/>
              </a:rPr>
              <a:t>in order </a:t>
            </a:r>
            <a:r>
              <a:rPr dirty="0" sz="1200" spc="100" b="1">
                <a:solidFill>
                  <a:srgbClr val="FFFF00"/>
                </a:solidFill>
                <a:latin typeface="Calibri"/>
                <a:cs typeface="Calibri"/>
              </a:rPr>
              <a:t>that </a:t>
            </a:r>
            <a:r>
              <a:rPr dirty="0" sz="1200" spc="110" b="1">
                <a:solidFill>
                  <a:srgbClr val="FFFFFF"/>
                </a:solidFill>
                <a:latin typeface="Calibri"/>
                <a:cs typeface="Calibri"/>
              </a:rPr>
              <a:t>he </a:t>
            </a:r>
            <a:r>
              <a:rPr dirty="0" sz="1200" spc="120" b="1">
                <a:solidFill>
                  <a:srgbClr val="FFFFFF"/>
                </a:solidFill>
                <a:latin typeface="Calibri"/>
                <a:cs typeface="Calibri"/>
              </a:rPr>
              <a:t>might </a:t>
            </a:r>
            <a:r>
              <a:rPr dirty="0" sz="1200" spc="95" b="1">
                <a:solidFill>
                  <a:srgbClr val="FFFFFF"/>
                </a:solidFill>
                <a:latin typeface="Calibri"/>
                <a:cs typeface="Calibri"/>
              </a:rPr>
              <a:t>not </a:t>
            </a:r>
            <a:r>
              <a:rPr dirty="0" sz="1200" spc="110" b="1">
                <a:solidFill>
                  <a:srgbClr val="FFFFFF"/>
                </a:solidFill>
                <a:latin typeface="Calibri"/>
                <a:cs typeface="Calibri"/>
              </a:rPr>
              <a:t>be</a:t>
            </a:r>
            <a:r>
              <a:rPr dirty="0" sz="1200" spc="200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200" spc="85" b="1">
                <a:solidFill>
                  <a:srgbClr val="FFFFFF"/>
                </a:solidFill>
                <a:latin typeface="Calibri"/>
                <a:cs typeface="Calibri"/>
              </a:rPr>
              <a:t>late.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20" name="object 20"/>
          <p:cNvSpPr/>
          <p:nvPr/>
        </p:nvSpPr>
        <p:spPr>
          <a:xfrm>
            <a:off x="4340352" y="6321552"/>
            <a:ext cx="1296797" cy="382371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1" name="object 21"/>
          <p:cNvSpPr/>
          <p:nvPr/>
        </p:nvSpPr>
        <p:spPr>
          <a:xfrm>
            <a:off x="4462271" y="6406896"/>
            <a:ext cx="1043749" cy="248297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2" name="object 22"/>
          <p:cNvSpPr/>
          <p:nvPr/>
        </p:nvSpPr>
        <p:spPr>
          <a:xfrm>
            <a:off x="4267200" y="6248400"/>
            <a:ext cx="1295400" cy="381000"/>
          </a:xfrm>
          <a:custGeom>
            <a:avLst/>
            <a:gdLst/>
            <a:ahLst/>
            <a:cxnLst/>
            <a:rect l="l" t="t" r="r" b="b"/>
            <a:pathLst>
              <a:path w="1295400" h="381000">
                <a:moveTo>
                  <a:pt x="1295400" y="0"/>
                </a:moveTo>
                <a:lnTo>
                  <a:pt x="0" y="0"/>
                </a:lnTo>
                <a:lnTo>
                  <a:pt x="0" y="381000"/>
                </a:lnTo>
                <a:lnTo>
                  <a:pt x="1295400" y="381000"/>
                </a:lnTo>
                <a:lnTo>
                  <a:pt x="1295400" y="333375"/>
                </a:lnTo>
                <a:lnTo>
                  <a:pt x="540512" y="333375"/>
                </a:lnTo>
                <a:lnTo>
                  <a:pt x="540512" y="190500"/>
                </a:lnTo>
                <a:lnTo>
                  <a:pt x="504825" y="190500"/>
                </a:lnTo>
                <a:lnTo>
                  <a:pt x="647700" y="47625"/>
                </a:lnTo>
                <a:lnTo>
                  <a:pt x="1295400" y="47625"/>
                </a:lnTo>
                <a:lnTo>
                  <a:pt x="1295400" y="0"/>
                </a:lnTo>
                <a:close/>
              </a:path>
              <a:path w="1295400" h="381000">
                <a:moveTo>
                  <a:pt x="1295400" y="65481"/>
                </a:moveTo>
                <a:lnTo>
                  <a:pt x="736980" y="65481"/>
                </a:lnTo>
                <a:lnTo>
                  <a:pt x="736980" y="136918"/>
                </a:lnTo>
                <a:lnTo>
                  <a:pt x="790575" y="190500"/>
                </a:lnTo>
                <a:lnTo>
                  <a:pt x="754888" y="190500"/>
                </a:lnTo>
                <a:lnTo>
                  <a:pt x="754888" y="333375"/>
                </a:lnTo>
                <a:lnTo>
                  <a:pt x="1295400" y="333375"/>
                </a:lnTo>
                <a:lnTo>
                  <a:pt x="1295400" y="65481"/>
                </a:lnTo>
                <a:close/>
              </a:path>
              <a:path w="1295400" h="381000">
                <a:moveTo>
                  <a:pt x="1295400" y="47625"/>
                </a:moveTo>
                <a:lnTo>
                  <a:pt x="647700" y="47625"/>
                </a:lnTo>
                <a:lnTo>
                  <a:pt x="701294" y="101206"/>
                </a:lnTo>
                <a:lnTo>
                  <a:pt x="701294" y="65481"/>
                </a:lnTo>
                <a:lnTo>
                  <a:pt x="1295400" y="65481"/>
                </a:lnTo>
                <a:lnTo>
                  <a:pt x="12954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3" name="object 23"/>
          <p:cNvSpPr/>
          <p:nvPr/>
        </p:nvSpPr>
        <p:spPr>
          <a:xfrm>
            <a:off x="4807711" y="6313881"/>
            <a:ext cx="214629" cy="267970"/>
          </a:xfrm>
          <a:custGeom>
            <a:avLst/>
            <a:gdLst/>
            <a:ahLst/>
            <a:cxnLst/>
            <a:rect l="l" t="t" r="r" b="b"/>
            <a:pathLst>
              <a:path w="214629" h="267970">
                <a:moveTo>
                  <a:pt x="196468" y="0"/>
                </a:moveTo>
                <a:lnTo>
                  <a:pt x="160782" y="0"/>
                </a:lnTo>
                <a:lnTo>
                  <a:pt x="160782" y="35725"/>
                </a:lnTo>
                <a:lnTo>
                  <a:pt x="196468" y="71437"/>
                </a:lnTo>
                <a:lnTo>
                  <a:pt x="196468" y="0"/>
                </a:lnTo>
                <a:close/>
              </a:path>
              <a:path w="214629" h="267970">
                <a:moveTo>
                  <a:pt x="214375" y="125018"/>
                </a:moveTo>
                <a:lnTo>
                  <a:pt x="0" y="125018"/>
                </a:lnTo>
                <a:lnTo>
                  <a:pt x="0" y="267893"/>
                </a:lnTo>
                <a:lnTo>
                  <a:pt x="89280" y="267893"/>
                </a:lnTo>
                <a:lnTo>
                  <a:pt x="89280" y="196456"/>
                </a:lnTo>
                <a:lnTo>
                  <a:pt x="214375" y="196456"/>
                </a:lnTo>
                <a:lnTo>
                  <a:pt x="214375" y="125018"/>
                </a:lnTo>
                <a:close/>
              </a:path>
              <a:path w="214629" h="267970">
                <a:moveTo>
                  <a:pt x="214375" y="196456"/>
                </a:moveTo>
                <a:lnTo>
                  <a:pt x="125095" y="196456"/>
                </a:lnTo>
                <a:lnTo>
                  <a:pt x="125095" y="267893"/>
                </a:lnTo>
                <a:lnTo>
                  <a:pt x="214375" y="267893"/>
                </a:lnTo>
                <a:lnTo>
                  <a:pt x="214375" y="196456"/>
                </a:lnTo>
                <a:close/>
              </a:path>
            </a:pathLst>
          </a:custGeom>
          <a:solidFill>
            <a:srgbClr val="00007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4" name="object 24"/>
          <p:cNvSpPr/>
          <p:nvPr/>
        </p:nvSpPr>
        <p:spPr>
          <a:xfrm>
            <a:off x="47720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142875" y="0"/>
                </a:moveTo>
                <a:lnTo>
                  <a:pt x="0" y="142875"/>
                </a:lnTo>
                <a:lnTo>
                  <a:pt x="285750" y="142875"/>
                </a:lnTo>
                <a:lnTo>
                  <a:pt x="142875" y="0"/>
                </a:lnTo>
                <a:close/>
              </a:path>
              <a:path w="285750" h="285750">
                <a:moveTo>
                  <a:pt x="160782" y="214312"/>
                </a:moveTo>
                <a:lnTo>
                  <a:pt x="124967" y="214312"/>
                </a:lnTo>
                <a:lnTo>
                  <a:pt x="124967" y="285750"/>
                </a:lnTo>
                <a:lnTo>
                  <a:pt x="160782" y="285750"/>
                </a:lnTo>
                <a:lnTo>
                  <a:pt x="160782" y="214312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5" name="object 25"/>
          <p:cNvSpPr/>
          <p:nvPr/>
        </p:nvSpPr>
        <p:spPr>
          <a:xfrm>
            <a:off x="5788152" y="6321552"/>
            <a:ext cx="458571" cy="382371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6" name="object 26"/>
          <p:cNvSpPr/>
          <p:nvPr/>
        </p:nvSpPr>
        <p:spPr>
          <a:xfrm>
            <a:off x="5846064" y="6406896"/>
            <a:ext cx="336638" cy="248297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7" name="object 27"/>
          <p:cNvSpPr/>
          <p:nvPr/>
        </p:nvSpPr>
        <p:spPr>
          <a:xfrm>
            <a:off x="5715000" y="6248400"/>
            <a:ext cx="457200" cy="381000"/>
          </a:xfrm>
          <a:custGeom>
            <a:avLst/>
            <a:gdLst/>
            <a:ahLst/>
            <a:cxnLst/>
            <a:rect l="l" t="t" r="r" b="b"/>
            <a:pathLst>
              <a:path w="457200" h="381000">
                <a:moveTo>
                  <a:pt x="457200" y="0"/>
                </a:moveTo>
                <a:lnTo>
                  <a:pt x="0" y="0"/>
                </a:lnTo>
                <a:lnTo>
                  <a:pt x="0" y="381000"/>
                </a:lnTo>
                <a:lnTo>
                  <a:pt x="457200" y="381000"/>
                </a:lnTo>
                <a:lnTo>
                  <a:pt x="457200" y="333375"/>
                </a:lnTo>
                <a:lnTo>
                  <a:pt x="85725" y="333375"/>
                </a:lnTo>
                <a:lnTo>
                  <a:pt x="85725" y="47625"/>
                </a:lnTo>
                <a:lnTo>
                  <a:pt x="457200" y="47625"/>
                </a:lnTo>
                <a:lnTo>
                  <a:pt x="457200" y="0"/>
                </a:lnTo>
                <a:close/>
              </a:path>
              <a:path w="457200" h="381000">
                <a:moveTo>
                  <a:pt x="457200" y="47625"/>
                </a:moveTo>
                <a:lnTo>
                  <a:pt x="85725" y="47625"/>
                </a:lnTo>
                <a:lnTo>
                  <a:pt x="371475" y="190500"/>
                </a:lnTo>
                <a:lnTo>
                  <a:pt x="85725" y="333375"/>
                </a:lnTo>
                <a:lnTo>
                  <a:pt x="457200" y="333375"/>
                </a:lnTo>
                <a:lnTo>
                  <a:pt x="4572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8" name="object 28"/>
          <p:cNvSpPr/>
          <p:nvPr/>
        </p:nvSpPr>
        <p:spPr>
          <a:xfrm>
            <a:off x="58007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0" y="0"/>
                </a:moveTo>
                <a:lnTo>
                  <a:pt x="0" y="285750"/>
                </a:lnTo>
                <a:lnTo>
                  <a:pt x="285750" y="142875"/>
                </a:lnTo>
                <a:lnTo>
                  <a:pt x="0" y="0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9" name="object 29"/>
          <p:cNvSpPr/>
          <p:nvPr/>
        </p:nvSpPr>
        <p:spPr>
          <a:xfrm>
            <a:off x="3730752" y="6321552"/>
            <a:ext cx="458571" cy="382371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0" name="object 30"/>
          <p:cNvSpPr/>
          <p:nvPr/>
        </p:nvSpPr>
        <p:spPr>
          <a:xfrm>
            <a:off x="3770376" y="6406896"/>
            <a:ext cx="373227" cy="248297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1" name="object 31"/>
          <p:cNvSpPr/>
          <p:nvPr/>
        </p:nvSpPr>
        <p:spPr>
          <a:xfrm>
            <a:off x="3657600" y="6248400"/>
            <a:ext cx="457200" cy="381000"/>
          </a:xfrm>
          <a:custGeom>
            <a:avLst/>
            <a:gdLst/>
            <a:ahLst/>
            <a:cxnLst/>
            <a:rect l="l" t="t" r="r" b="b"/>
            <a:pathLst>
              <a:path w="457200" h="381000">
                <a:moveTo>
                  <a:pt x="457200" y="0"/>
                </a:moveTo>
                <a:lnTo>
                  <a:pt x="0" y="0"/>
                </a:lnTo>
                <a:lnTo>
                  <a:pt x="0" y="381000"/>
                </a:lnTo>
                <a:lnTo>
                  <a:pt x="457200" y="381000"/>
                </a:lnTo>
                <a:lnTo>
                  <a:pt x="457200" y="333375"/>
                </a:lnTo>
                <a:lnTo>
                  <a:pt x="371475" y="333375"/>
                </a:lnTo>
                <a:lnTo>
                  <a:pt x="85725" y="190500"/>
                </a:lnTo>
                <a:lnTo>
                  <a:pt x="371475" y="47625"/>
                </a:lnTo>
                <a:lnTo>
                  <a:pt x="457200" y="47625"/>
                </a:lnTo>
                <a:lnTo>
                  <a:pt x="457200" y="0"/>
                </a:lnTo>
                <a:close/>
              </a:path>
              <a:path w="457200" h="381000">
                <a:moveTo>
                  <a:pt x="457200" y="47625"/>
                </a:moveTo>
                <a:lnTo>
                  <a:pt x="371475" y="47625"/>
                </a:lnTo>
                <a:lnTo>
                  <a:pt x="371475" y="333375"/>
                </a:lnTo>
                <a:lnTo>
                  <a:pt x="457200" y="333375"/>
                </a:lnTo>
                <a:lnTo>
                  <a:pt x="4572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2" name="object 32"/>
          <p:cNvSpPr/>
          <p:nvPr/>
        </p:nvSpPr>
        <p:spPr>
          <a:xfrm>
            <a:off x="37433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285750" y="0"/>
                </a:moveTo>
                <a:lnTo>
                  <a:pt x="0" y="142875"/>
                </a:lnTo>
                <a:lnTo>
                  <a:pt x="285750" y="285750"/>
                </a:lnTo>
                <a:lnTo>
                  <a:pt x="285750" y="0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3" name="object 33"/>
          <p:cNvSpPr/>
          <p:nvPr/>
        </p:nvSpPr>
        <p:spPr>
          <a:xfrm>
            <a:off x="4340352" y="6321552"/>
            <a:ext cx="1296797" cy="382371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4" name="object 34"/>
          <p:cNvSpPr/>
          <p:nvPr/>
        </p:nvSpPr>
        <p:spPr>
          <a:xfrm>
            <a:off x="4462271" y="6406896"/>
            <a:ext cx="1043749" cy="248297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5" name="object 35"/>
          <p:cNvSpPr/>
          <p:nvPr/>
        </p:nvSpPr>
        <p:spPr>
          <a:xfrm>
            <a:off x="4267200" y="6248400"/>
            <a:ext cx="1295400" cy="381000"/>
          </a:xfrm>
          <a:custGeom>
            <a:avLst/>
            <a:gdLst/>
            <a:ahLst/>
            <a:cxnLst/>
            <a:rect l="l" t="t" r="r" b="b"/>
            <a:pathLst>
              <a:path w="1295400" h="381000">
                <a:moveTo>
                  <a:pt x="1295400" y="0"/>
                </a:moveTo>
                <a:lnTo>
                  <a:pt x="0" y="0"/>
                </a:lnTo>
                <a:lnTo>
                  <a:pt x="0" y="381000"/>
                </a:lnTo>
                <a:lnTo>
                  <a:pt x="1295400" y="381000"/>
                </a:lnTo>
                <a:lnTo>
                  <a:pt x="1295400" y="333375"/>
                </a:lnTo>
                <a:lnTo>
                  <a:pt x="540512" y="333375"/>
                </a:lnTo>
                <a:lnTo>
                  <a:pt x="540512" y="190500"/>
                </a:lnTo>
                <a:lnTo>
                  <a:pt x="504825" y="190500"/>
                </a:lnTo>
                <a:lnTo>
                  <a:pt x="647700" y="47625"/>
                </a:lnTo>
                <a:lnTo>
                  <a:pt x="1295400" y="47625"/>
                </a:lnTo>
                <a:lnTo>
                  <a:pt x="1295400" y="0"/>
                </a:lnTo>
                <a:close/>
              </a:path>
              <a:path w="1295400" h="381000">
                <a:moveTo>
                  <a:pt x="1295400" y="65481"/>
                </a:moveTo>
                <a:lnTo>
                  <a:pt x="736980" y="65481"/>
                </a:lnTo>
                <a:lnTo>
                  <a:pt x="736980" y="136918"/>
                </a:lnTo>
                <a:lnTo>
                  <a:pt x="790575" y="190500"/>
                </a:lnTo>
                <a:lnTo>
                  <a:pt x="754888" y="190500"/>
                </a:lnTo>
                <a:lnTo>
                  <a:pt x="754888" y="333375"/>
                </a:lnTo>
                <a:lnTo>
                  <a:pt x="1295400" y="333375"/>
                </a:lnTo>
                <a:lnTo>
                  <a:pt x="1295400" y="65481"/>
                </a:lnTo>
                <a:close/>
              </a:path>
              <a:path w="1295400" h="381000">
                <a:moveTo>
                  <a:pt x="1295400" y="47625"/>
                </a:moveTo>
                <a:lnTo>
                  <a:pt x="647700" y="47625"/>
                </a:lnTo>
                <a:lnTo>
                  <a:pt x="701294" y="101206"/>
                </a:lnTo>
                <a:lnTo>
                  <a:pt x="701294" y="65481"/>
                </a:lnTo>
                <a:lnTo>
                  <a:pt x="1295400" y="65481"/>
                </a:lnTo>
                <a:lnTo>
                  <a:pt x="12954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6" name="object 36"/>
          <p:cNvSpPr/>
          <p:nvPr/>
        </p:nvSpPr>
        <p:spPr>
          <a:xfrm>
            <a:off x="4807711" y="6313881"/>
            <a:ext cx="214629" cy="267970"/>
          </a:xfrm>
          <a:custGeom>
            <a:avLst/>
            <a:gdLst/>
            <a:ahLst/>
            <a:cxnLst/>
            <a:rect l="l" t="t" r="r" b="b"/>
            <a:pathLst>
              <a:path w="214629" h="267970">
                <a:moveTo>
                  <a:pt x="196468" y="0"/>
                </a:moveTo>
                <a:lnTo>
                  <a:pt x="160782" y="0"/>
                </a:lnTo>
                <a:lnTo>
                  <a:pt x="160782" y="35725"/>
                </a:lnTo>
                <a:lnTo>
                  <a:pt x="196468" y="71437"/>
                </a:lnTo>
                <a:lnTo>
                  <a:pt x="196468" y="0"/>
                </a:lnTo>
                <a:close/>
              </a:path>
              <a:path w="214629" h="267970">
                <a:moveTo>
                  <a:pt x="214375" y="125018"/>
                </a:moveTo>
                <a:lnTo>
                  <a:pt x="0" y="125018"/>
                </a:lnTo>
                <a:lnTo>
                  <a:pt x="0" y="267893"/>
                </a:lnTo>
                <a:lnTo>
                  <a:pt x="89280" y="267893"/>
                </a:lnTo>
                <a:lnTo>
                  <a:pt x="89280" y="196456"/>
                </a:lnTo>
                <a:lnTo>
                  <a:pt x="214375" y="196456"/>
                </a:lnTo>
                <a:lnTo>
                  <a:pt x="214375" y="125018"/>
                </a:lnTo>
                <a:close/>
              </a:path>
              <a:path w="214629" h="267970">
                <a:moveTo>
                  <a:pt x="214375" y="196456"/>
                </a:moveTo>
                <a:lnTo>
                  <a:pt x="125095" y="196456"/>
                </a:lnTo>
                <a:lnTo>
                  <a:pt x="125095" y="267893"/>
                </a:lnTo>
                <a:lnTo>
                  <a:pt x="214375" y="267893"/>
                </a:lnTo>
                <a:lnTo>
                  <a:pt x="214375" y="196456"/>
                </a:lnTo>
                <a:close/>
              </a:path>
            </a:pathLst>
          </a:custGeom>
          <a:solidFill>
            <a:srgbClr val="00007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7" name="object 37"/>
          <p:cNvSpPr/>
          <p:nvPr/>
        </p:nvSpPr>
        <p:spPr>
          <a:xfrm>
            <a:off x="47720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142875" y="0"/>
                </a:moveTo>
                <a:lnTo>
                  <a:pt x="0" y="142875"/>
                </a:lnTo>
                <a:lnTo>
                  <a:pt x="285750" y="142875"/>
                </a:lnTo>
                <a:lnTo>
                  <a:pt x="142875" y="0"/>
                </a:lnTo>
                <a:close/>
              </a:path>
              <a:path w="285750" h="285750">
                <a:moveTo>
                  <a:pt x="160782" y="214312"/>
                </a:moveTo>
                <a:lnTo>
                  <a:pt x="124967" y="214312"/>
                </a:lnTo>
                <a:lnTo>
                  <a:pt x="124967" y="285750"/>
                </a:lnTo>
                <a:lnTo>
                  <a:pt x="160782" y="285750"/>
                </a:lnTo>
                <a:lnTo>
                  <a:pt x="160782" y="214312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8" name="object 38"/>
          <p:cNvSpPr txBox="1">
            <a:spLocks noGrp="1"/>
          </p:cNvSpPr>
          <p:nvPr>
            <p:ph type="dt" idx="6" sz="half"/>
          </p:nvPr>
        </p:nvSpPr>
        <p:spPr>
          <a:prstGeom prst="rect"/>
        </p:spPr>
        <p:txBody>
          <a:bodyPr wrap="square" lIns="0" tIns="31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 spc="-190"/>
              <a:t>ق</a:t>
            </a:r>
            <a:r>
              <a:rPr dirty="0" spc="-240"/>
              <a:t>ب</a:t>
            </a:r>
            <a:r>
              <a:rPr dirty="0" spc="25"/>
              <a:t>ا</a:t>
            </a:r>
            <a:r>
              <a:rPr dirty="0" spc="-175"/>
              <a:t>سلا</a:t>
            </a:r>
          </a:p>
        </p:txBody>
      </p:sp>
      <p:sp>
        <p:nvSpPr>
          <p:cNvPr id="39" name="object 39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31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 spc="-195"/>
              <a:t>ةيسيئرلا </a:t>
            </a:r>
            <a:r>
              <a:rPr dirty="0" spc="-110"/>
              <a:t>ةمئاقلا </a:t>
            </a:r>
            <a:r>
              <a:rPr dirty="0" spc="-105"/>
              <a:t>ىلإ</a:t>
            </a:r>
            <a:r>
              <a:rPr dirty="0" spc="-75"/>
              <a:t> </a:t>
            </a:r>
            <a:r>
              <a:rPr dirty="0" spc="-5"/>
              <a:t>ةدوع</a:t>
            </a:r>
          </a:p>
        </p:txBody>
      </p:sp>
      <p:sp>
        <p:nvSpPr>
          <p:cNvPr id="40" name="object 40"/>
          <p:cNvSpPr txBox="1"/>
          <p:nvPr/>
        </p:nvSpPr>
        <p:spPr>
          <a:xfrm>
            <a:off x="5833109" y="6368591"/>
            <a:ext cx="220345" cy="154940"/>
          </a:xfrm>
          <a:prstGeom prst="rect">
            <a:avLst/>
          </a:prstGeom>
        </p:spPr>
        <p:txBody>
          <a:bodyPr wrap="square" lIns="0" tIns="31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 sz="900" spc="-50">
                <a:solidFill>
                  <a:srgbClr val="FFFFFF"/>
                </a:solidFill>
                <a:latin typeface="Arial"/>
                <a:cs typeface="Arial"/>
              </a:rPr>
              <a:t>ي</a:t>
            </a:r>
            <a:r>
              <a:rPr dirty="0" sz="900" spc="-270">
                <a:solidFill>
                  <a:srgbClr val="FFFFFF"/>
                </a:solidFill>
                <a:latin typeface="Arial"/>
                <a:cs typeface="Arial"/>
              </a:rPr>
              <a:t>ل</a:t>
            </a:r>
            <a:r>
              <a:rPr dirty="0" sz="900" spc="25">
                <a:solidFill>
                  <a:srgbClr val="FFFFFF"/>
                </a:solidFill>
                <a:latin typeface="Arial"/>
                <a:cs typeface="Arial"/>
              </a:rPr>
              <a:t>ا</a:t>
            </a:r>
            <a:r>
              <a:rPr dirty="0" sz="900" spc="-430">
                <a:solidFill>
                  <a:srgbClr val="FFFFFF"/>
                </a:solidFill>
                <a:latin typeface="Arial"/>
                <a:cs typeface="Arial"/>
              </a:rPr>
              <a:t>ت</a:t>
            </a:r>
            <a:r>
              <a:rPr dirty="0" sz="900" spc="-270">
                <a:solidFill>
                  <a:srgbClr val="FFFFFF"/>
                </a:solidFill>
                <a:latin typeface="Arial"/>
                <a:cs typeface="Arial"/>
              </a:rPr>
              <a:t>ل</a:t>
            </a:r>
            <a:r>
              <a:rPr dirty="0" sz="900">
                <a:solidFill>
                  <a:srgbClr val="FFFFFF"/>
                </a:solidFill>
                <a:latin typeface="Arial"/>
                <a:cs typeface="Arial"/>
              </a:rPr>
              <a:t>ا</a:t>
            </a:r>
            <a:endParaRPr sz="9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77824" y="2176272"/>
            <a:ext cx="18287" cy="468172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877824" y="6095"/>
            <a:ext cx="18287" cy="150266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1216152" y="1834895"/>
            <a:ext cx="7924800" cy="1828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877824" y="1508760"/>
            <a:ext cx="18287" cy="667512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0" y="1834895"/>
            <a:ext cx="557784" cy="18287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551687" y="1834895"/>
            <a:ext cx="664464" cy="18287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1914144" y="399237"/>
            <a:ext cx="5871717" cy="903528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2435351" y="886917"/>
            <a:ext cx="4826254" cy="903528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85217" rIns="0" bIns="0" rtlCol="0" vert="horz">
            <a:spAutoFit/>
          </a:bodyPr>
          <a:lstStyle/>
          <a:p>
            <a:pPr algn="ctr" marL="535305">
              <a:lnSpc>
                <a:spcPts val="3804"/>
              </a:lnSpc>
              <a:spcBef>
                <a:spcPts val="95"/>
              </a:spcBef>
            </a:pPr>
            <a:r>
              <a:rPr dirty="0" sz="3200" spc="265"/>
              <a:t>Adverbial </a:t>
            </a:r>
            <a:r>
              <a:rPr dirty="0" sz="3200" spc="315"/>
              <a:t>Clause </a:t>
            </a:r>
            <a:r>
              <a:rPr dirty="0" sz="3200" spc="225"/>
              <a:t>of</a:t>
            </a:r>
            <a:r>
              <a:rPr dirty="0" sz="3200" spc="30"/>
              <a:t> </a:t>
            </a:r>
            <a:r>
              <a:rPr dirty="0" sz="3200" spc="310"/>
              <a:t>Result</a:t>
            </a:r>
            <a:endParaRPr sz="3200"/>
          </a:p>
          <a:p>
            <a:pPr algn="ctr" marL="535305">
              <a:lnSpc>
                <a:spcPts val="3804"/>
              </a:lnSpc>
            </a:pPr>
            <a:r>
              <a:rPr dirty="0" sz="3200" spc="-565">
                <a:latin typeface="Arial"/>
                <a:cs typeface="Arial"/>
              </a:rPr>
              <a:t>ةجيتنلا </a:t>
            </a:r>
            <a:r>
              <a:rPr dirty="0" sz="3200" spc="-335">
                <a:latin typeface="Arial"/>
                <a:cs typeface="Arial"/>
              </a:rPr>
              <a:t>ىلع </a:t>
            </a:r>
            <a:r>
              <a:rPr dirty="0" sz="3200" spc="-200">
                <a:latin typeface="Arial"/>
                <a:cs typeface="Arial"/>
              </a:rPr>
              <a:t>ةلادلا </a:t>
            </a:r>
            <a:r>
              <a:rPr dirty="0" sz="3200" spc="-450">
                <a:latin typeface="Arial"/>
                <a:cs typeface="Arial"/>
              </a:rPr>
              <a:t>ةيفرظلا</a:t>
            </a:r>
            <a:r>
              <a:rPr dirty="0" sz="3200" spc="-65">
                <a:latin typeface="Arial"/>
                <a:cs typeface="Arial"/>
              </a:rPr>
              <a:t> </a:t>
            </a:r>
            <a:r>
              <a:rPr dirty="0" sz="3200" spc="-150">
                <a:latin typeface="Arial"/>
                <a:cs typeface="Arial"/>
              </a:rPr>
              <a:t>لمجلا</a:t>
            </a:r>
            <a:endParaRPr sz="320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222044" y="2131313"/>
            <a:ext cx="936625" cy="329565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We</a:t>
            </a:r>
            <a:r>
              <a:rPr dirty="0" sz="2000" spc="1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 spc="95">
                <a:solidFill>
                  <a:srgbClr val="FFFFFF"/>
                </a:solidFill>
                <a:latin typeface="Calibri"/>
                <a:cs typeface="Calibri"/>
              </a:rPr>
              <a:t>use: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1234439" y="2424683"/>
            <a:ext cx="908685" cy="0"/>
          </a:xfrm>
          <a:custGeom>
            <a:avLst/>
            <a:gdLst/>
            <a:ahLst/>
            <a:cxnLst/>
            <a:rect l="l" t="t" r="r" b="b"/>
            <a:pathLst>
              <a:path w="908685" h="0">
                <a:moveTo>
                  <a:pt x="0" y="0"/>
                </a:moveTo>
                <a:lnTo>
                  <a:pt x="908304" y="0"/>
                </a:lnTo>
              </a:path>
            </a:pathLst>
          </a:custGeom>
          <a:ln w="15239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8330183" y="4008120"/>
            <a:ext cx="417830" cy="0"/>
          </a:xfrm>
          <a:custGeom>
            <a:avLst/>
            <a:gdLst/>
            <a:ahLst/>
            <a:cxnLst/>
            <a:rect l="l" t="t" r="r" b="b"/>
            <a:pathLst>
              <a:path w="417829" h="0">
                <a:moveTo>
                  <a:pt x="0" y="0"/>
                </a:moveTo>
                <a:lnTo>
                  <a:pt x="417575" y="0"/>
                </a:lnTo>
              </a:path>
            </a:pathLst>
          </a:custGeom>
          <a:ln w="18287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 txBox="1">
            <a:spLocks noGrp="1"/>
          </p:cNvSpPr>
          <p:nvPr>
            <p:ph type="body" idx="1"/>
          </p:nvPr>
        </p:nvSpPr>
        <p:spPr>
          <a:prstGeom prst="rect"/>
        </p:spPr>
        <p:txBody>
          <a:bodyPr wrap="square" lIns="0" tIns="703910" rIns="0" bIns="0" rtlCol="0" vert="horz">
            <a:spAutoFit/>
          </a:bodyPr>
          <a:lstStyle/>
          <a:p>
            <a:pPr marL="850265">
              <a:lnSpc>
                <a:spcPct val="100000"/>
              </a:lnSpc>
              <a:spcBef>
                <a:spcPts val="95"/>
              </a:spcBef>
            </a:pPr>
            <a:r>
              <a:rPr dirty="0" spc="15" b="0">
                <a:latin typeface="Calibri"/>
                <a:cs typeface="Calibri"/>
              </a:rPr>
              <a:t>to </a:t>
            </a:r>
            <a:r>
              <a:rPr dirty="0" sz="1600" spc="130">
                <a:latin typeface="Calibri"/>
                <a:cs typeface="Calibri"/>
              </a:rPr>
              <a:t>link </a:t>
            </a:r>
            <a:r>
              <a:rPr dirty="0" sz="1600" spc="145">
                <a:latin typeface="Calibri"/>
                <a:cs typeface="Calibri"/>
              </a:rPr>
              <a:t>the </a:t>
            </a:r>
            <a:r>
              <a:rPr dirty="0" sz="1600" spc="160">
                <a:latin typeface="Calibri"/>
                <a:cs typeface="Calibri"/>
              </a:rPr>
              <a:t>main </a:t>
            </a:r>
            <a:r>
              <a:rPr dirty="0" sz="1600" spc="155">
                <a:latin typeface="Calibri"/>
                <a:cs typeface="Calibri"/>
              </a:rPr>
              <a:t>sentence </a:t>
            </a:r>
            <a:r>
              <a:rPr dirty="0" sz="1600" spc="150">
                <a:latin typeface="Calibri"/>
                <a:cs typeface="Calibri"/>
              </a:rPr>
              <a:t>with </a:t>
            </a:r>
            <a:r>
              <a:rPr dirty="0" sz="1600" spc="145">
                <a:latin typeface="Calibri"/>
                <a:cs typeface="Calibri"/>
              </a:rPr>
              <a:t>the </a:t>
            </a:r>
            <a:r>
              <a:rPr dirty="0" sz="1600" spc="140">
                <a:latin typeface="Calibri"/>
                <a:cs typeface="Calibri"/>
              </a:rPr>
              <a:t>adverbial </a:t>
            </a:r>
            <a:r>
              <a:rPr dirty="0" sz="1600" spc="150">
                <a:latin typeface="Calibri"/>
                <a:cs typeface="Calibri"/>
              </a:rPr>
              <a:t>clause</a:t>
            </a:r>
            <a:r>
              <a:rPr dirty="0" sz="1600" spc="-220">
                <a:latin typeface="Calibri"/>
                <a:cs typeface="Calibri"/>
              </a:rPr>
              <a:t> </a:t>
            </a:r>
            <a:r>
              <a:rPr dirty="0" sz="1600" spc="114">
                <a:latin typeface="Calibri"/>
                <a:cs typeface="Calibri"/>
              </a:rPr>
              <a:t>of </a:t>
            </a:r>
            <a:r>
              <a:rPr dirty="0" sz="1600" spc="125">
                <a:latin typeface="Calibri"/>
                <a:cs typeface="Calibri"/>
              </a:rPr>
              <a:t>result.</a:t>
            </a:r>
            <a:endParaRPr sz="1600">
              <a:latin typeface="Calibri"/>
              <a:cs typeface="Calibri"/>
            </a:endParaRPr>
          </a:p>
          <a:p>
            <a:pPr marL="837565">
              <a:lnSpc>
                <a:spcPct val="100000"/>
              </a:lnSpc>
              <a:spcBef>
                <a:spcPts val="30"/>
              </a:spcBef>
            </a:pPr>
            <a:endParaRPr sz="1950">
              <a:latin typeface="Times New Roman"/>
              <a:cs typeface="Times New Roman"/>
            </a:endParaRPr>
          </a:p>
          <a:p>
            <a:pPr marL="3179445">
              <a:lnSpc>
                <a:spcPct val="100000"/>
              </a:lnSpc>
            </a:pPr>
            <a:r>
              <a:rPr dirty="0" sz="1600" spc="-300" b="0">
                <a:latin typeface="Arial"/>
                <a:cs typeface="Arial"/>
              </a:rPr>
              <a:t>.ةيسيئرلا   </a:t>
            </a:r>
            <a:r>
              <a:rPr dirty="0" sz="1600" spc="-130" b="0">
                <a:latin typeface="Arial"/>
                <a:cs typeface="Arial"/>
              </a:rPr>
              <a:t>ةلمجلا  </a:t>
            </a:r>
            <a:r>
              <a:rPr dirty="0" sz="1600" spc="-30" b="0">
                <a:latin typeface="Arial"/>
                <a:cs typeface="Arial"/>
              </a:rPr>
              <a:t>عم </a:t>
            </a:r>
            <a:r>
              <a:rPr dirty="0" sz="1600" spc="-320" b="0">
                <a:latin typeface="Arial"/>
                <a:cs typeface="Arial"/>
              </a:rPr>
              <a:t>ةجيتنلا    </a:t>
            </a:r>
            <a:r>
              <a:rPr dirty="0" sz="1600" spc="-200" b="0">
                <a:latin typeface="Arial"/>
                <a:cs typeface="Arial"/>
              </a:rPr>
              <a:t>ىلع  </a:t>
            </a:r>
            <a:r>
              <a:rPr dirty="0" sz="1600" spc="-135" b="0">
                <a:latin typeface="Arial"/>
                <a:cs typeface="Arial"/>
              </a:rPr>
              <a:t>ةلادلا </a:t>
            </a:r>
            <a:r>
              <a:rPr dirty="0" sz="1600" spc="-260" b="0">
                <a:latin typeface="Arial"/>
                <a:cs typeface="Arial"/>
              </a:rPr>
              <a:t>ةيفرظلا  </a:t>
            </a:r>
            <a:r>
              <a:rPr dirty="0" sz="1600" spc="-90" b="0">
                <a:latin typeface="Arial"/>
                <a:cs typeface="Arial"/>
              </a:rPr>
              <a:t>لمجلا </a:t>
            </a:r>
            <a:r>
              <a:rPr dirty="0" sz="1600" spc="-310" b="0">
                <a:latin typeface="Arial"/>
                <a:cs typeface="Arial"/>
              </a:rPr>
              <a:t>طبرل </a:t>
            </a:r>
            <a:r>
              <a:rPr dirty="0" sz="1600" spc="-180" b="0">
                <a:latin typeface="Arial"/>
                <a:cs typeface="Arial"/>
              </a:rPr>
              <a:t> </a:t>
            </a:r>
            <a:r>
              <a:rPr dirty="0" sz="1600" spc="-250" b="0">
                <a:latin typeface="Arial"/>
                <a:cs typeface="Arial"/>
              </a:rPr>
              <a:t>تاغيصلا  </a:t>
            </a:r>
            <a:r>
              <a:rPr dirty="0" sz="1600" spc="90" b="0">
                <a:latin typeface="Arial"/>
                <a:cs typeface="Arial"/>
              </a:rPr>
              <a:t>هذه</a:t>
            </a:r>
            <a:r>
              <a:rPr dirty="0" sz="1600" spc="145" b="0">
                <a:latin typeface="Arial"/>
                <a:cs typeface="Arial"/>
              </a:rPr>
              <a:t> </a:t>
            </a:r>
            <a:r>
              <a:rPr dirty="0" sz="1600" spc="-335" b="0">
                <a:latin typeface="Arial"/>
                <a:cs typeface="Arial"/>
              </a:rPr>
              <a:t>مدختست</a:t>
            </a:r>
            <a:endParaRPr sz="1600">
              <a:latin typeface="Arial"/>
              <a:cs typeface="Arial"/>
            </a:endParaRPr>
          </a:p>
          <a:p>
            <a:pPr marL="837565">
              <a:lnSpc>
                <a:spcPct val="100000"/>
              </a:lnSpc>
              <a:spcBef>
                <a:spcPts val="35"/>
              </a:spcBef>
            </a:pPr>
          </a:p>
          <a:p>
            <a:pPr algn="r" marL="837565" marR="5080">
              <a:lnSpc>
                <a:spcPct val="100000"/>
              </a:lnSpc>
              <a:spcBef>
                <a:spcPts val="5"/>
              </a:spcBef>
            </a:pPr>
            <a:r>
              <a:rPr dirty="0" spc="-5" b="0">
                <a:latin typeface="Arial"/>
                <a:cs typeface="Arial"/>
              </a:rPr>
              <a:t>:</a:t>
            </a:r>
            <a:r>
              <a:rPr dirty="0" spc="-235" b="0">
                <a:latin typeface="Arial"/>
                <a:cs typeface="Arial"/>
              </a:rPr>
              <a:t>لا</a:t>
            </a:r>
            <a:r>
              <a:rPr dirty="0" spc="-465" b="0">
                <a:latin typeface="Arial"/>
                <a:cs typeface="Arial"/>
              </a:rPr>
              <a:t>ث</a:t>
            </a:r>
            <a:r>
              <a:rPr dirty="0" spc="105" b="0">
                <a:latin typeface="Arial"/>
                <a:cs typeface="Arial"/>
              </a:rPr>
              <a:t>م</a:t>
            </a:r>
          </a:p>
          <a:p>
            <a:pPr marL="1383665" indent="-534035">
              <a:lnSpc>
                <a:spcPct val="100000"/>
              </a:lnSpc>
              <a:spcBef>
                <a:spcPts val="290"/>
              </a:spcBef>
              <a:buClr>
                <a:srgbClr val="FFFFCC"/>
              </a:buClr>
              <a:buSzPct val="70000"/>
              <a:buChar char="•"/>
              <a:tabLst>
                <a:tab pos="1384300" algn="l"/>
                <a:tab pos="1384935" algn="l"/>
              </a:tabLst>
            </a:pPr>
            <a:r>
              <a:rPr dirty="0" spc="90" b="0">
                <a:latin typeface="Calibri"/>
                <a:cs typeface="Calibri"/>
              </a:rPr>
              <a:t>The </a:t>
            </a:r>
            <a:r>
              <a:rPr dirty="0" spc="75" b="0">
                <a:latin typeface="Calibri"/>
                <a:cs typeface="Calibri"/>
              </a:rPr>
              <a:t>man </a:t>
            </a:r>
            <a:r>
              <a:rPr dirty="0" spc="50" b="0">
                <a:latin typeface="Calibri"/>
                <a:cs typeface="Calibri"/>
              </a:rPr>
              <a:t>is </a:t>
            </a:r>
            <a:r>
              <a:rPr dirty="0" spc="60" b="0">
                <a:solidFill>
                  <a:srgbClr val="FFFF00"/>
                </a:solidFill>
                <a:latin typeface="Calibri"/>
                <a:cs typeface="Calibri"/>
              </a:rPr>
              <a:t>so </a:t>
            </a:r>
            <a:r>
              <a:rPr dirty="0" spc="70" b="0">
                <a:solidFill>
                  <a:srgbClr val="CC3300"/>
                </a:solidFill>
                <a:latin typeface="Calibri"/>
                <a:cs typeface="Calibri"/>
              </a:rPr>
              <a:t>weak </a:t>
            </a:r>
            <a:r>
              <a:rPr dirty="0" spc="30" b="0">
                <a:solidFill>
                  <a:srgbClr val="FFFF00"/>
                </a:solidFill>
                <a:latin typeface="Calibri"/>
                <a:cs typeface="Calibri"/>
              </a:rPr>
              <a:t>that </a:t>
            </a:r>
            <a:r>
              <a:rPr dirty="0" spc="50" b="0">
                <a:latin typeface="Calibri"/>
                <a:cs typeface="Calibri"/>
              </a:rPr>
              <a:t>he </a:t>
            </a:r>
            <a:r>
              <a:rPr dirty="0" spc="70" b="0">
                <a:latin typeface="Calibri"/>
                <a:cs typeface="Calibri"/>
              </a:rPr>
              <a:t>can </a:t>
            </a:r>
            <a:r>
              <a:rPr dirty="0" spc="20" b="0">
                <a:latin typeface="Calibri"/>
                <a:cs typeface="Calibri"/>
              </a:rPr>
              <a:t>not</a:t>
            </a:r>
            <a:r>
              <a:rPr dirty="0" spc="160" b="0">
                <a:latin typeface="Calibri"/>
                <a:cs typeface="Calibri"/>
              </a:rPr>
              <a:t> </a:t>
            </a:r>
            <a:r>
              <a:rPr dirty="0" spc="55" b="0">
                <a:latin typeface="Calibri"/>
                <a:cs typeface="Calibri"/>
              </a:rPr>
              <a:t>walk.</a:t>
            </a:r>
          </a:p>
          <a:p>
            <a:pPr marL="1383665" indent="-534035">
              <a:lnSpc>
                <a:spcPct val="100000"/>
              </a:lnSpc>
              <a:spcBef>
                <a:spcPts val="240"/>
              </a:spcBef>
              <a:buClr>
                <a:srgbClr val="FFFFCC"/>
              </a:buClr>
              <a:buSzPct val="70000"/>
              <a:buChar char="•"/>
              <a:tabLst>
                <a:tab pos="1384300" algn="l"/>
                <a:tab pos="1384935" algn="l"/>
              </a:tabLst>
            </a:pPr>
            <a:r>
              <a:rPr dirty="0" spc="70" b="0">
                <a:latin typeface="Calibri"/>
                <a:cs typeface="Calibri"/>
              </a:rPr>
              <a:t>He </a:t>
            </a:r>
            <a:r>
              <a:rPr dirty="0" spc="25" b="0">
                <a:latin typeface="Calibri"/>
                <a:cs typeface="Calibri"/>
              </a:rPr>
              <a:t>wrote </a:t>
            </a:r>
            <a:r>
              <a:rPr dirty="0" spc="65" b="0">
                <a:solidFill>
                  <a:srgbClr val="FFFF00"/>
                </a:solidFill>
                <a:latin typeface="Calibri"/>
                <a:cs typeface="Calibri"/>
              </a:rPr>
              <a:t>such </a:t>
            </a:r>
            <a:r>
              <a:rPr dirty="0" spc="65" b="0">
                <a:solidFill>
                  <a:srgbClr val="CC3300"/>
                </a:solidFill>
                <a:latin typeface="Calibri"/>
                <a:cs typeface="Calibri"/>
              </a:rPr>
              <a:t>good answers </a:t>
            </a:r>
            <a:r>
              <a:rPr dirty="0" spc="30" b="0">
                <a:solidFill>
                  <a:srgbClr val="FFFF00"/>
                </a:solidFill>
                <a:latin typeface="Calibri"/>
                <a:cs typeface="Calibri"/>
              </a:rPr>
              <a:t>that </a:t>
            </a:r>
            <a:r>
              <a:rPr dirty="0" spc="55" b="0">
                <a:latin typeface="Calibri"/>
                <a:cs typeface="Calibri"/>
              </a:rPr>
              <a:t>he </a:t>
            </a:r>
            <a:r>
              <a:rPr dirty="0" spc="60" b="0">
                <a:latin typeface="Calibri"/>
                <a:cs typeface="Calibri"/>
              </a:rPr>
              <a:t>got </a:t>
            </a:r>
            <a:r>
              <a:rPr dirty="0" spc="55" b="0">
                <a:latin typeface="Calibri"/>
                <a:cs typeface="Calibri"/>
              </a:rPr>
              <a:t>he</a:t>
            </a:r>
            <a:r>
              <a:rPr dirty="0" spc="254" b="0">
                <a:latin typeface="Calibri"/>
                <a:cs typeface="Calibri"/>
              </a:rPr>
              <a:t> </a:t>
            </a:r>
            <a:r>
              <a:rPr dirty="0" spc="75" b="0">
                <a:latin typeface="Calibri"/>
                <a:cs typeface="Calibri"/>
              </a:rPr>
              <a:t>marks.</a:t>
            </a:r>
          </a:p>
        </p:txBody>
      </p:sp>
      <p:sp>
        <p:nvSpPr>
          <p:cNvPr id="15" name="object 15"/>
          <p:cNvSpPr/>
          <p:nvPr/>
        </p:nvSpPr>
        <p:spPr>
          <a:xfrm>
            <a:off x="4340352" y="6321552"/>
            <a:ext cx="1296797" cy="382371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/>
          <p:nvPr/>
        </p:nvSpPr>
        <p:spPr>
          <a:xfrm>
            <a:off x="4462271" y="6406896"/>
            <a:ext cx="1043749" cy="248297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7" name="object 17"/>
          <p:cNvSpPr/>
          <p:nvPr/>
        </p:nvSpPr>
        <p:spPr>
          <a:xfrm>
            <a:off x="4267200" y="6248400"/>
            <a:ext cx="1295400" cy="381000"/>
          </a:xfrm>
          <a:custGeom>
            <a:avLst/>
            <a:gdLst/>
            <a:ahLst/>
            <a:cxnLst/>
            <a:rect l="l" t="t" r="r" b="b"/>
            <a:pathLst>
              <a:path w="1295400" h="381000">
                <a:moveTo>
                  <a:pt x="1295400" y="0"/>
                </a:moveTo>
                <a:lnTo>
                  <a:pt x="0" y="0"/>
                </a:lnTo>
                <a:lnTo>
                  <a:pt x="0" y="381000"/>
                </a:lnTo>
                <a:lnTo>
                  <a:pt x="1295400" y="381000"/>
                </a:lnTo>
                <a:lnTo>
                  <a:pt x="1295400" y="333375"/>
                </a:lnTo>
                <a:lnTo>
                  <a:pt x="540512" y="333375"/>
                </a:lnTo>
                <a:lnTo>
                  <a:pt x="540512" y="190500"/>
                </a:lnTo>
                <a:lnTo>
                  <a:pt x="504825" y="190500"/>
                </a:lnTo>
                <a:lnTo>
                  <a:pt x="647700" y="47625"/>
                </a:lnTo>
                <a:lnTo>
                  <a:pt x="1295400" y="47625"/>
                </a:lnTo>
                <a:lnTo>
                  <a:pt x="1295400" y="0"/>
                </a:lnTo>
                <a:close/>
              </a:path>
              <a:path w="1295400" h="381000">
                <a:moveTo>
                  <a:pt x="1295400" y="65481"/>
                </a:moveTo>
                <a:lnTo>
                  <a:pt x="736980" y="65481"/>
                </a:lnTo>
                <a:lnTo>
                  <a:pt x="736980" y="136918"/>
                </a:lnTo>
                <a:lnTo>
                  <a:pt x="790575" y="190500"/>
                </a:lnTo>
                <a:lnTo>
                  <a:pt x="754888" y="190500"/>
                </a:lnTo>
                <a:lnTo>
                  <a:pt x="754888" y="333375"/>
                </a:lnTo>
                <a:lnTo>
                  <a:pt x="1295400" y="333375"/>
                </a:lnTo>
                <a:lnTo>
                  <a:pt x="1295400" y="65481"/>
                </a:lnTo>
                <a:close/>
              </a:path>
              <a:path w="1295400" h="381000">
                <a:moveTo>
                  <a:pt x="1295400" y="47625"/>
                </a:moveTo>
                <a:lnTo>
                  <a:pt x="647700" y="47625"/>
                </a:lnTo>
                <a:lnTo>
                  <a:pt x="701294" y="101206"/>
                </a:lnTo>
                <a:lnTo>
                  <a:pt x="701294" y="65481"/>
                </a:lnTo>
                <a:lnTo>
                  <a:pt x="1295400" y="65481"/>
                </a:lnTo>
                <a:lnTo>
                  <a:pt x="12954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8" name="object 18"/>
          <p:cNvSpPr/>
          <p:nvPr/>
        </p:nvSpPr>
        <p:spPr>
          <a:xfrm>
            <a:off x="4807711" y="6313881"/>
            <a:ext cx="214629" cy="267970"/>
          </a:xfrm>
          <a:custGeom>
            <a:avLst/>
            <a:gdLst/>
            <a:ahLst/>
            <a:cxnLst/>
            <a:rect l="l" t="t" r="r" b="b"/>
            <a:pathLst>
              <a:path w="214629" h="267970">
                <a:moveTo>
                  <a:pt x="196468" y="0"/>
                </a:moveTo>
                <a:lnTo>
                  <a:pt x="160782" y="0"/>
                </a:lnTo>
                <a:lnTo>
                  <a:pt x="160782" y="35725"/>
                </a:lnTo>
                <a:lnTo>
                  <a:pt x="196468" y="71437"/>
                </a:lnTo>
                <a:lnTo>
                  <a:pt x="196468" y="0"/>
                </a:lnTo>
                <a:close/>
              </a:path>
              <a:path w="214629" h="267970">
                <a:moveTo>
                  <a:pt x="214375" y="125018"/>
                </a:moveTo>
                <a:lnTo>
                  <a:pt x="0" y="125018"/>
                </a:lnTo>
                <a:lnTo>
                  <a:pt x="0" y="267893"/>
                </a:lnTo>
                <a:lnTo>
                  <a:pt x="89280" y="267893"/>
                </a:lnTo>
                <a:lnTo>
                  <a:pt x="89280" y="196456"/>
                </a:lnTo>
                <a:lnTo>
                  <a:pt x="214375" y="196456"/>
                </a:lnTo>
                <a:lnTo>
                  <a:pt x="214375" y="125018"/>
                </a:lnTo>
                <a:close/>
              </a:path>
              <a:path w="214629" h="267970">
                <a:moveTo>
                  <a:pt x="214375" y="196456"/>
                </a:moveTo>
                <a:lnTo>
                  <a:pt x="125095" y="196456"/>
                </a:lnTo>
                <a:lnTo>
                  <a:pt x="125095" y="267893"/>
                </a:lnTo>
                <a:lnTo>
                  <a:pt x="214375" y="267893"/>
                </a:lnTo>
                <a:lnTo>
                  <a:pt x="214375" y="196456"/>
                </a:lnTo>
                <a:close/>
              </a:path>
            </a:pathLst>
          </a:custGeom>
          <a:solidFill>
            <a:srgbClr val="00007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9" name="object 19"/>
          <p:cNvSpPr/>
          <p:nvPr/>
        </p:nvSpPr>
        <p:spPr>
          <a:xfrm>
            <a:off x="47720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142875" y="0"/>
                </a:moveTo>
                <a:lnTo>
                  <a:pt x="0" y="142875"/>
                </a:lnTo>
                <a:lnTo>
                  <a:pt x="285750" y="142875"/>
                </a:lnTo>
                <a:lnTo>
                  <a:pt x="142875" y="0"/>
                </a:lnTo>
                <a:close/>
              </a:path>
              <a:path w="285750" h="285750">
                <a:moveTo>
                  <a:pt x="160782" y="214312"/>
                </a:moveTo>
                <a:lnTo>
                  <a:pt x="124967" y="214312"/>
                </a:lnTo>
                <a:lnTo>
                  <a:pt x="124967" y="285750"/>
                </a:lnTo>
                <a:lnTo>
                  <a:pt x="160782" y="285750"/>
                </a:lnTo>
                <a:lnTo>
                  <a:pt x="160782" y="214312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0" name="object 20"/>
          <p:cNvSpPr/>
          <p:nvPr/>
        </p:nvSpPr>
        <p:spPr>
          <a:xfrm>
            <a:off x="5788152" y="6321552"/>
            <a:ext cx="458571" cy="382371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1" name="object 21"/>
          <p:cNvSpPr/>
          <p:nvPr/>
        </p:nvSpPr>
        <p:spPr>
          <a:xfrm>
            <a:off x="5846064" y="6406896"/>
            <a:ext cx="336638" cy="248297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2" name="object 22"/>
          <p:cNvSpPr/>
          <p:nvPr/>
        </p:nvSpPr>
        <p:spPr>
          <a:xfrm>
            <a:off x="5715000" y="6248400"/>
            <a:ext cx="457200" cy="381000"/>
          </a:xfrm>
          <a:custGeom>
            <a:avLst/>
            <a:gdLst/>
            <a:ahLst/>
            <a:cxnLst/>
            <a:rect l="l" t="t" r="r" b="b"/>
            <a:pathLst>
              <a:path w="457200" h="381000">
                <a:moveTo>
                  <a:pt x="457200" y="0"/>
                </a:moveTo>
                <a:lnTo>
                  <a:pt x="0" y="0"/>
                </a:lnTo>
                <a:lnTo>
                  <a:pt x="0" y="381000"/>
                </a:lnTo>
                <a:lnTo>
                  <a:pt x="457200" y="381000"/>
                </a:lnTo>
                <a:lnTo>
                  <a:pt x="457200" y="333375"/>
                </a:lnTo>
                <a:lnTo>
                  <a:pt x="85725" y="333375"/>
                </a:lnTo>
                <a:lnTo>
                  <a:pt x="85725" y="47625"/>
                </a:lnTo>
                <a:lnTo>
                  <a:pt x="457200" y="47625"/>
                </a:lnTo>
                <a:lnTo>
                  <a:pt x="457200" y="0"/>
                </a:lnTo>
                <a:close/>
              </a:path>
              <a:path w="457200" h="381000">
                <a:moveTo>
                  <a:pt x="457200" y="47625"/>
                </a:moveTo>
                <a:lnTo>
                  <a:pt x="85725" y="47625"/>
                </a:lnTo>
                <a:lnTo>
                  <a:pt x="371475" y="190500"/>
                </a:lnTo>
                <a:lnTo>
                  <a:pt x="85725" y="333375"/>
                </a:lnTo>
                <a:lnTo>
                  <a:pt x="457200" y="333375"/>
                </a:lnTo>
                <a:lnTo>
                  <a:pt x="4572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3" name="object 23"/>
          <p:cNvSpPr/>
          <p:nvPr/>
        </p:nvSpPr>
        <p:spPr>
          <a:xfrm>
            <a:off x="58007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0" y="0"/>
                </a:moveTo>
                <a:lnTo>
                  <a:pt x="0" y="285750"/>
                </a:lnTo>
                <a:lnTo>
                  <a:pt x="285750" y="142875"/>
                </a:lnTo>
                <a:lnTo>
                  <a:pt x="0" y="0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4" name="object 24"/>
          <p:cNvSpPr/>
          <p:nvPr/>
        </p:nvSpPr>
        <p:spPr>
          <a:xfrm>
            <a:off x="3730752" y="6321552"/>
            <a:ext cx="458571" cy="382371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5" name="object 25"/>
          <p:cNvSpPr/>
          <p:nvPr/>
        </p:nvSpPr>
        <p:spPr>
          <a:xfrm>
            <a:off x="3770376" y="6406896"/>
            <a:ext cx="373227" cy="248297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6" name="object 26"/>
          <p:cNvSpPr/>
          <p:nvPr/>
        </p:nvSpPr>
        <p:spPr>
          <a:xfrm>
            <a:off x="3657600" y="6248400"/>
            <a:ext cx="457200" cy="381000"/>
          </a:xfrm>
          <a:custGeom>
            <a:avLst/>
            <a:gdLst/>
            <a:ahLst/>
            <a:cxnLst/>
            <a:rect l="l" t="t" r="r" b="b"/>
            <a:pathLst>
              <a:path w="457200" h="381000">
                <a:moveTo>
                  <a:pt x="457200" y="0"/>
                </a:moveTo>
                <a:lnTo>
                  <a:pt x="0" y="0"/>
                </a:lnTo>
                <a:lnTo>
                  <a:pt x="0" y="381000"/>
                </a:lnTo>
                <a:lnTo>
                  <a:pt x="457200" y="381000"/>
                </a:lnTo>
                <a:lnTo>
                  <a:pt x="457200" y="333375"/>
                </a:lnTo>
                <a:lnTo>
                  <a:pt x="371475" y="333375"/>
                </a:lnTo>
                <a:lnTo>
                  <a:pt x="85725" y="190500"/>
                </a:lnTo>
                <a:lnTo>
                  <a:pt x="371475" y="47625"/>
                </a:lnTo>
                <a:lnTo>
                  <a:pt x="457200" y="47625"/>
                </a:lnTo>
                <a:lnTo>
                  <a:pt x="457200" y="0"/>
                </a:lnTo>
                <a:close/>
              </a:path>
              <a:path w="457200" h="381000">
                <a:moveTo>
                  <a:pt x="457200" y="47625"/>
                </a:moveTo>
                <a:lnTo>
                  <a:pt x="371475" y="47625"/>
                </a:lnTo>
                <a:lnTo>
                  <a:pt x="371475" y="333375"/>
                </a:lnTo>
                <a:lnTo>
                  <a:pt x="457200" y="333375"/>
                </a:lnTo>
                <a:lnTo>
                  <a:pt x="4572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7" name="object 27"/>
          <p:cNvSpPr/>
          <p:nvPr/>
        </p:nvSpPr>
        <p:spPr>
          <a:xfrm>
            <a:off x="37433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285750" y="0"/>
                </a:moveTo>
                <a:lnTo>
                  <a:pt x="0" y="142875"/>
                </a:lnTo>
                <a:lnTo>
                  <a:pt x="285750" y="285750"/>
                </a:lnTo>
                <a:lnTo>
                  <a:pt x="285750" y="0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8" name="object 28"/>
          <p:cNvSpPr/>
          <p:nvPr/>
        </p:nvSpPr>
        <p:spPr>
          <a:xfrm>
            <a:off x="2362200" y="2133600"/>
            <a:ext cx="2331720" cy="396240"/>
          </a:xfrm>
          <a:custGeom>
            <a:avLst/>
            <a:gdLst/>
            <a:ahLst/>
            <a:cxnLst/>
            <a:rect l="l" t="t" r="r" b="b"/>
            <a:pathLst>
              <a:path w="2331720" h="396239">
                <a:moveTo>
                  <a:pt x="0" y="396239"/>
                </a:moveTo>
                <a:lnTo>
                  <a:pt x="2331720" y="396239"/>
                </a:lnTo>
                <a:lnTo>
                  <a:pt x="2331720" y="0"/>
                </a:lnTo>
                <a:lnTo>
                  <a:pt x="0" y="0"/>
                </a:lnTo>
                <a:lnTo>
                  <a:pt x="0" y="396239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9" name="object 29"/>
          <p:cNvSpPr/>
          <p:nvPr/>
        </p:nvSpPr>
        <p:spPr>
          <a:xfrm>
            <a:off x="5715000" y="2133600"/>
            <a:ext cx="2310765" cy="396240"/>
          </a:xfrm>
          <a:custGeom>
            <a:avLst/>
            <a:gdLst/>
            <a:ahLst/>
            <a:cxnLst/>
            <a:rect l="l" t="t" r="r" b="b"/>
            <a:pathLst>
              <a:path w="2310765" h="396239">
                <a:moveTo>
                  <a:pt x="0" y="396239"/>
                </a:moveTo>
                <a:lnTo>
                  <a:pt x="2310383" y="396239"/>
                </a:lnTo>
                <a:lnTo>
                  <a:pt x="2310383" y="0"/>
                </a:lnTo>
                <a:lnTo>
                  <a:pt x="0" y="0"/>
                </a:lnTo>
                <a:lnTo>
                  <a:pt x="0" y="396239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0" name="object 30"/>
          <p:cNvSpPr txBox="1"/>
          <p:nvPr/>
        </p:nvSpPr>
        <p:spPr>
          <a:xfrm>
            <a:off x="2441829" y="2161794"/>
            <a:ext cx="5471160" cy="329565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  <a:tabLst>
                <a:tab pos="3366135" algn="l"/>
              </a:tabLst>
            </a:pPr>
            <a:r>
              <a:rPr dirty="0" sz="2000" spc="60">
                <a:solidFill>
                  <a:srgbClr val="CC3300"/>
                </a:solidFill>
                <a:latin typeface="Calibri"/>
                <a:cs typeface="Calibri"/>
              </a:rPr>
              <a:t>so </a:t>
            </a:r>
            <a:r>
              <a:rPr dirty="0" sz="2000" spc="-5">
                <a:solidFill>
                  <a:srgbClr val="CC3300"/>
                </a:solidFill>
                <a:latin typeface="Arial"/>
                <a:cs typeface="Arial"/>
              </a:rPr>
              <a:t>+ </a:t>
            </a:r>
            <a:r>
              <a:rPr dirty="0" sz="2000" spc="55">
                <a:solidFill>
                  <a:srgbClr val="CC3300"/>
                </a:solidFill>
                <a:latin typeface="Calibri"/>
                <a:cs typeface="Calibri"/>
              </a:rPr>
              <a:t>adverb</a:t>
            </a:r>
            <a:r>
              <a:rPr dirty="0" sz="2000" spc="380">
                <a:solidFill>
                  <a:srgbClr val="CC3300"/>
                </a:solidFill>
                <a:latin typeface="Calibri"/>
                <a:cs typeface="Calibri"/>
              </a:rPr>
              <a:t> </a:t>
            </a:r>
            <a:r>
              <a:rPr dirty="0" sz="2000" spc="450">
                <a:solidFill>
                  <a:srgbClr val="CC3300"/>
                </a:solidFill>
                <a:latin typeface="Calibri"/>
                <a:cs typeface="Calibri"/>
              </a:rPr>
              <a:t>+</a:t>
            </a:r>
            <a:r>
              <a:rPr dirty="0" sz="2000" spc="195">
                <a:solidFill>
                  <a:srgbClr val="CC3300"/>
                </a:solidFill>
                <a:latin typeface="Calibri"/>
                <a:cs typeface="Calibri"/>
              </a:rPr>
              <a:t> </a:t>
            </a:r>
            <a:r>
              <a:rPr dirty="0" sz="2000" spc="35">
                <a:solidFill>
                  <a:srgbClr val="CC3300"/>
                </a:solidFill>
                <a:latin typeface="Calibri"/>
                <a:cs typeface="Calibri"/>
              </a:rPr>
              <a:t>that	</a:t>
            </a:r>
            <a:r>
              <a:rPr dirty="0" sz="2000" spc="65">
                <a:solidFill>
                  <a:srgbClr val="CC3300"/>
                </a:solidFill>
                <a:latin typeface="Calibri"/>
                <a:cs typeface="Calibri"/>
              </a:rPr>
              <a:t>such </a:t>
            </a:r>
            <a:r>
              <a:rPr dirty="0" sz="2000" spc="450">
                <a:solidFill>
                  <a:srgbClr val="CC3300"/>
                </a:solidFill>
                <a:latin typeface="Calibri"/>
                <a:cs typeface="Calibri"/>
              </a:rPr>
              <a:t>+ </a:t>
            </a:r>
            <a:r>
              <a:rPr dirty="0" sz="2000" spc="30">
                <a:solidFill>
                  <a:srgbClr val="CC3300"/>
                </a:solidFill>
                <a:latin typeface="Calibri"/>
                <a:cs typeface="Calibri"/>
              </a:rPr>
              <a:t>noun</a:t>
            </a:r>
            <a:r>
              <a:rPr dirty="0" sz="2000" spc="30">
                <a:solidFill>
                  <a:srgbClr val="CC3300"/>
                </a:solidFill>
                <a:latin typeface="Arial"/>
                <a:cs typeface="Arial"/>
              </a:rPr>
              <a:t>+</a:t>
            </a:r>
            <a:r>
              <a:rPr dirty="0" sz="2000" spc="-85">
                <a:solidFill>
                  <a:srgbClr val="CC3300"/>
                </a:solidFill>
                <a:latin typeface="Arial"/>
                <a:cs typeface="Arial"/>
              </a:rPr>
              <a:t> </a:t>
            </a:r>
            <a:r>
              <a:rPr dirty="0" sz="2000" spc="35">
                <a:solidFill>
                  <a:srgbClr val="CC3300"/>
                </a:solidFill>
                <a:latin typeface="Calibri"/>
                <a:cs typeface="Calibri"/>
              </a:rPr>
              <a:t>that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31" name="object 31"/>
          <p:cNvSpPr/>
          <p:nvPr/>
        </p:nvSpPr>
        <p:spPr>
          <a:xfrm>
            <a:off x="4340352" y="6321552"/>
            <a:ext cx="1296797" cy="382371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2" name="object 32"/>
          <p:cNvSpPr/>
          <p:nvPr/>
        </p:nvSpPr>
        <p:spPr>
          <a:xfrm>
            <a:off x="4462271" y="6406896"/>
            <a:ext cx="1043749" cy="248297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3" name="object 33"/>
          <p:cNvSpPr/>
          <p:nvPr/>
        </p:nvSpPr>
        <p:spPr>
          <a:xfrm>
            <a:off x="4267200" y="6248400"/>
            <a:ext cx="1295400" cy="381000"/>
          </a:xfrm>
          <a:custGeom>
            <a:avLst/>
            <a:gdLst/>
            <a:ahLst/>
            <a:cxnLst/>
            <a:rect l="l" t="t" r="r" b="b"/>
            <a:pathLst>
              <a:path w="1295400" h="381000">
                <a:moveTo>
                  <a:pt x="1295400" y="0"/>
                </a:moveTo>
                <a:lnTo>
                  <a:pt x="0" y="0"/>
                </a:lnTo>
                <a:lnTo>
                  <a:pt x="0" y="381000"/>
                </a:lnTo>
                <a:lnTo>
                  <a:pt x="1295400" y="381000"/>
                </a:lnTo>
                <a:lnTo>
                  <a:pt x="1295400" y="333375"/>
                </a:lnTo>
                <a:lnTo>
                  <a:pt x="540512" y="333375"/>
                </a:lnTo>
                <a:lnTo>
                  <a:pt x="540512" y="190500"/>
                </a:lnTo>
                <a:lnTo>
                  <a:pt x="504825" y="190500"/>
                </a:lnTo>
                <a:lnTo>
                  <a:pt x="647700" y="47625"/>
                </a:lnTo>
                <a:lnTo>
                  <a:pt x="1295400" y="47625"/>
                </a:lnTo>
                <a:lnTo>
                  <a:pt x="1295400" y="0"/>
                </a:lnTo>
                <a:close/>
              </a:path>
              <a:path w="1295400" h="381000">
                <a:moveTo>
                  <a:pt x="1295400" y="65481"/>
                </a:moveTo>
                <a:lnTo>
                  <a:pt x="736980" y="65481"/>
                </a:lnTo>
                <a:lnTo>
                  <a:pt x="736980" y="136918"/>
                </a:lnTo>
                <a:lnTo>
                  <a:pt x="790575" y="190500"/>
                </a:lnTo>
                <a:lnTo>
                  <a:pt x="754888" y="190500"/>
                </a:lnTo>
                <a:lnTo>
                  <a:pt x="754888" y="333375"/>
                </a:lnTo>
                <a:lnTo>
                  <a:pt x="1295400" y="333375"/>
                </a:lnTo>
                <a:lnTo>
                  <a:pt x="1295400" y="65481"/>
                </a:lnTo>
                <a:close/>
              </a:path>
              <a:path w="1295400" h="381000">
                <a:moveTo>
                  <a:pt x="1295400" y="47625"/>
                </a:moveTo>
                <a:lnTo>
                  <a:pt x="647700" y="47625"/>
                </a:lnTo>
                <a:lnTo>
                  <a:pt x="701294" y="101206"/>
                </a:lnTo>
                <a:lnTo>
                  <a:pt x="701294" y="65481"/>
                </a:lnTo>
                <a:lnTo>
                  <a:pt x="1295400" y="65481"/>
                </a:lnTo>
                <a:lnTo>
                  <a:pt x="12954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4" name="object 34"/>
          <p:cNvSpPr/>
          <p:nvPr/>
        </p:nvSpPr>
        <p:spPr>
          <a:xfrm>
            <a:off x="4807711" y="6313881"/>
            <a:ext cx="214629" cy="267970"/>
          </a:xfrm>
          <a:custGeom>
            <a:avLst/>
            <a:gdLst/>
            <a:ahLst/>
            <a:cxnLst/>
            <a:rect l="l" t="t" r="r" b="b"/>
            <a:pathLst>
              <a:path w="214629" h="267970">
                <a:moveTo>
                  <a:pt x="196468" y="0"/>
                </a:moveTo>
                <a:lnTo>
                  <a:pt x="160782" y="0"/>
                </a:lnTo>
                <a:lnTo>
                  <a:pt x="160782" y="35725"/>
                </a:lnTo>
                <a:lnTo>
                  <a:pt x="196468" y="71437"/>
                </a:lnTo>
                <a:lnTo>
                  <a:pt x="196468" y="0"/>
                </a:lnTo>
                <a:close/>
              </a:path>
              <a:path w="214629" h="267970">
                <a:moveTo>
                  <a:pt x="214375" y="125018"/>
                </a:moveTo>
                <a:lnTo>
                  <a:pt x="0" y="125018"/>
                </a:lnTo>
                <a:lnTo>
                  <a:pt x="0" y="267893"/>
                </a:lnTo>
                <a:lnTo>
                  <a:pt x="89280" y="267893"/>
                </a:lnTo>
                <a:lnTo>
                  <a:pt x="89280" y="196456"/>
                </a:lnTo>
                <a:lnTo>
                  <a:pt x="214375" y="196456"/>
                </a:lnTo>
                <a:lnTo>
                  <a:pt x="214375" y="125018"/>
                </a:lnTo>
                <a:close/>
              </a:path>
              <a:path w="214629" h="267970">
                <a:moveTo>
                  <a:pt x="214375" y="196456"/>
                </a:moveTo>
                <a:lnTo>
                  <a:pt x="125095" y="196456"/>
                </a:lnTo>
                <a:lnTo>
                  <a:pt x="125095" y="267893"/>
                </a:lnTo>
                <a:lnTo>
                  <a:pt x="214375" y="267893"/>
                </a:lnTo>
                <a:lnTo>
                  <a:pt x="214375" y="196456"/>
                </a:lnTo>
                <a:close/>
              </a:path>
            </a:pathLst>
          </a:custGeom>
          <a:solidFill>
            <a:srgbClr val="00007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5" name="object 35"/>
          <p:cNvSpPr/>
          <p:nvPr/>
        </p:nvSpPr>
        <p:spPr>
          <a:xfrm>
            <a:off x="47720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142875" y="0"/>
                </a:moveTo>
                <a:lnTo>
                  <a:pt x="0" y="142875"/>
                </a:lnTo>
                <a:lnTo>
                  <a:pt x="285750" y="142875"/>
                </a:lnTo>
                <a:lnTo>
                  <a:pt x="142875" y="0"/>
                </a:lnTo>
                <a:close/>
              </a:path>
              <a:path w="285750" h="285750">
                <a:moveTo>
                  <a:pt x="160782" y="214312"/>
                </a:moveTo>
                <a:lnTo>
                  <a:pt x="124967" y="214312"/>
                </a:lnTo>
                <a:lnTo>
                  <a:pt x="124967" y="285750"/>
                </a:lnTo>
                <a:lnTo>
                  <a:pt x="160782" y="285750"/>
                </a:lnTo>
                <a:lnTo>
                  <a:pt x="160782" y="214312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6" name="object 36"/>
          <p:cNvSpPr txBox="1">
            <a:spLocks noGrp="1"/>
          </p:cNvSpPr>
          <p:nvPr>
            <p:ph type="dt" idx="6" sz="half"/>
          </p:nvPr>
        </p:nvSpPr>
        <p:spPr>
          <a:prstGeom prst="rect"/>
        </p:spPr>
        <p:txBody>
          <a:bodyPr wrap="square" lIns="0" tIns="31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 spc="-190"/>
              <a:t>ق</a:t>
            </a:r>
            <a:r>
              <a:rPr dirty="0" spc="-240"/>
              <a:t>ب</a:t>
            </a:r>
            <a:r>
              <a:rPr dirty="0" spc="25"/>
              <a:t>ا</a:t>
            </a:r>
            <a:r>
              <a:rPr dirty="0" spc="-175"/>
              <a:t>سلا</a:t>
            </a:r>
          </a:p>
        </p:txBody>
      </p:sp>
      <p:sp>
        <p:nvSpPr>
          <p:cNvPr id="37" name="object 37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31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 spc="-195"/>
              <a:t>ةيسيئرلا </a:t>
            </a:r>
            <a:r>
              <a:rPr dirty="0" spc="-110"/>
              <a:t>ةمئاقلا </a:t>
            </a:r>
            <a:r>
              <a:rPr dirty="0" spc="-105"/>
              <a:t>ىلإ</a:t>
            </a:r>
            <a:r>
              <a:rPr dirty="0" spc="-75"/>
              <a:t> </a:t>
            </a:r>
            <a:r>
              <a:rPr dirty="0" spc="-5"/>
              <a:t>ةدوع</a:t>
            </a:r>
          </a:p>
        </p:txBody>
      </p:sp>
      <p:sp>
        <p:nvSpPr>
          <p:cNvPr id="38" name="object 38"/>
          <p:cNvSpPr txBox="1"/>
          <p:nvPr/>
        </p:nvSpPr>
        <p:spPr>
          <a:xfrm>
            <a:off x="5833109" y="6368591"/>
            <a:ext cx="220345" cy="154940"/>
          </a:xfrm>
          <a:prstGeom prst="rect">
            <a:avLst/>
          </a:prstGeom>
        </p:spPr>
        <p:txBody>
          <a:bodyPr wrap="square" lIns="0" tIns="31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 sz="900" spc="-50">
                <a:solidFill>
                  <a:srgbClr val="FFFFFF"/>
                </a:solidFill>
                <a:latin typeface="Arial"/>
                <a:cs typeface="Arial"/>
              </a:rPr>
              <a:t>ي</a:t>
            </a:r>
            <a:r>
              <a:rPr dirty="0" sz="900" spc="-270">
                <a:solidFill>
                  <a:srgbClr val="FFFFFF"/>
                </a:solidFill>
                <a:latin typeface="Arial"/>
                <a:cs typeface="Arial"/>
              </a:rPr>
              <a:t>ل</a:t>
            </a:r>
            <a:r>
              <a:rPr dirty="0" sz="900" spc="25">
                <a:solidFill>
                  <a:srgbClr val="FFFFFF"/>
                </a:solidFill>
                <a:latin typeface="Arial"/>
                <a:cs typeface="Arial"/>
              </a:rPr>
              <a:t>ا</a:t>
            </a:r>
            <a:r>
              <a:rPr dirty="0" sz="900" spc="-430">
                <a:solidFill>
                  <a:srgbClr val="FFFFFF"/>
                </a:solidFill>
                <a:latin typeface="Arial"/>
                <a:cs typeface="Arial"/>
              </a:rPr>
              <a:t>ت</a:t>
            </a:r>
            <a:r>
              <a:rPr dirty="0" sz="900" spc="-270">
                <a:solidFill>
                  <a:srgbClr val="FFFFFF"/>
                </a:solidFill>
                <a:latin typeface="Arial"/>
                <a:cs typeface="Arial"/>
              </a:rPr>
              <a:t>ل</a:t>
            </a:r>
            <a:r>
              <a:rPr dirty="0" sz="900">
                <a:solidFill>
                  <a:srgbClr val="FFFFFF"/>
                </a:solidFill>
                <a:latin typeface="Arial"/>
                <a:cs typeface="Arial"/>
              </a:rPr>
              <a:t>ا</a:t>
            </a:r>
            <a:endParaRPr sz="9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77824" y="2176272"/>
            <a:ext cx="18287" cy="468172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877824" y="6095"/>
            <a:ext cx="18287" cy="150266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1216152" y="1834895"/>
            <a:ext cx="7924800" cy="1828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877824" y="1508760"/>
            <a:ext cx="18287" cy="667512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0" y="1834895"/>
            <a:ext cx="557784" cy="18287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551687" y="1834895"/>
            <a:ext cx="664464" cy="18287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1688592" y="399237"/>
            <a:ext cx="6322822" cy="903528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2356104" y="886917"/>
            <a:ext cx="4984877" cy="903528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xfrm>
            <a:off x="1933194" y="520395"/>
            <a:ext cx="5818505" cy="991235"/>
          </a:xfrm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algn="ctr">
              <a:lnSpc>
                <a:spcPts val="3804"/>
              </a:lnSpc>
              <a:spcBef>
                <a:spcPts val="95"/>
              </a:spcBef>
            </a:pPr>
            <a:r>
              <a:rPr dirty="0" sz="3200" spc="265"/>
              <a:t>Adverbial </a:t>
            </a:r>
            <a:r>
              <a:rPr dirty="0" sz="3200" spc="320"/>
              <a:t>Clause </a:t>
            </a:r>
            <a:r>
              <a:rPr dirty="0" sz="3200" spc="225"/>
              <a:t>of</a:t>
            </a:r>
            <a:r>
              <a:rPr dirty="0" sz="3200" spc="50"/>
              <a:t> </a:t>
            </a:r>
            <a:r>
              <a:rPr dirty="0" sz="3200" spc="295"/>
              <a:t>Contrast</a:t>
            </a:r>
            <a:endParaRPr sz="3200"/>
          </a:p>
          <a:p>
            <a:pPr algn="ctr" marR="3810">
              <a:lnSpc>
                <a:spcPts val="3804"/>
              </a:lnSpc>
            </a:pPr>
            <a:r>
              <a:rPr dirty="0" sz="3200" spc="-535">
                <a:latin typeface="Arial"/>
                <a:cs typeface="Arial"/>
              </a:rPr>
              <a:t>ضقانتلا </a:t>
            </a:r>
            <a:r>
              <a:rPr dirty="0" sz="3200" spc="-335">
                <a:latin typeface="Arial"/>
                <a:cs typeface="Arial"/>
              </a:rPr>
              <a:t>ىلع </a:t>
            </a:r>
            <a:r>
              <a:rPr dirty="0" sz="3200" spc="-200">
                <a:latin typeface="Arial"/>
                <a:cs typeface="Arial"/>
              </a:rPr>
              <a:t>ةلادلا </a:t>
            </a:r>
            <a:r>
              <a:rPr dirty="0" sz="3200" spc="-450">
                <a:latin typeface="Arial"/>
                <a:cs typeface="Arial"/>
              </a:rPr>
              <a:t>ةيفرظلا</a:t>
            </a:r>
            <a:r>
              <a:rPr dirty="0" sz="3200" spc="-150">
                <a:latin typeface="Arial"/>
                <a:cs typeface="Arial"/>
              </a:rPr>
              <a:t> لمجلا</a:t>
            </a:r>
            <a:endParaRPr sz="3200">
              <a:latin typeface="Arial"/>
              <a:cs typeface="Arial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1234439" y="2474976"/>
            <a:ext cx="1728470" cy="0"/>
          </a:xfrm>
          <a:custGeom>
            <a:avLst/>
            <a:gdLst/>
            <a:ahLst/>
            <a:cxnLst/>
            <a:rect l="l" t="t" r="r" b="b"/>
            <a:pathLst>
              <a:path w="1728470" h="0">
                <a:moveTo>
                  <a:pt x="0" y="0"/>
                </a:moveTo>
                <a:lnTo>
                  <a:pt x="1728216" y="0"/>
                </a:lnTo>
              </a:path>
            </a:pathLst>
          </a:custGeom>
          <a:ln w="18287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 txBox="1"/>
          <p:nvPr/>
        </p:nvSpPr>
        <p:spPr>
          <a:xfrm>
            <a:off x="3435858" y="2125217"/>
            <a:ext cx="1191260" cy="3911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400" spc="-295" b="1">
                <a:solidFill>
                  <a:srgbClr val="FFFFFF"/>
                </a:solidFill>
                <a:latin typeface="Arial"/>
                <a:cs typeface="Arial"/>
              </a:rPr>
              <a:t>طبرلا</a:t>
            </a:r>
            <a:r>
              <a:rPr dirty="0" sz="2400" spc="-6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400" spc="-5" b="1">
                <a:solidFill>
                  <a:srgbClr val="FFFFFF"/>
                </a:solidFill>
                <a:latin typeface="Arial"/>
                <a:cs typeface="Arial"/>
              </a:rPr>
              <a:t>تاودأ</a:t>
            </a:r>
            <a:endParaRPr sz="2400"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1222044" y="1945858"/>
            <a:ext cx="1946275" cy="1023619"/>
          </a:xfrm>
          <a:prstGeom prst="rect">
            <a:avLst/>
          </a:prstGeom>
        </p:spPr>
        <p:txBody>
          <a:bodyPr wrap="square" lIns="0" tIns="1917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510"/>
              </a:spcBef>
            </a:pPr>
            <a:r>
              <a:rPr dirty="0" sz="2400" spc="80">
                <a:solidFill>
                  <a:srgbClr val="FFFFFF"/>
                </a:solidFill>
                <a:latin typeface="Calibri"/>
                <a:cs typeface="Calibri"/>
              </a:rPr>
              <a:t>Conjunctions:</a:t>
            </a:r>
            <a:endParaRPr sz="24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170"/>
              </a:spcBef>
            </a:pPr>
            <a:r>
              <a:rPr dirty="0" sz="2000" spc="65">
                <a:solidFill>
                  <a:srgbClr val="FFFF00"/>
                </a:solidFill>
                <a:latin typeface="Calibri"/>
                <a:cs typeface="Calibri"/>
              </a:rPr>
              <a:t>though,</a:t>
            </a:r>
            <a:r>
              <a:rPr dirty="0" sz="2000" spc="110">
                <a:solidFill>
                  <a:srgbClr val="FFFF00"/>
                </a:solidFill>
                <a:latin typeface="Calibri"/>
                <a:cs typeface="Calibri"/>
              </a:rPr>
              <a:t> </a:t>
            </a:r>
            <a:r>
              <a:rPr dirty="0" sz="2000" spc="55">
                <a:solidFill>
                  <a:srgbClr val="FFFF00"/>
                </a:solidFill>
                <a:latin typeface="Calibri"/>
                <a:cs typeface="Calibri"/>
              </a:rPr>
              <a:t>although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8330183" y="4904232"/>
            <a:ext cx="417830" cy="0"/>
          </a:xfrm>
          <a:custGeom>
            <a:avLst/>
            <a:gdLst/>
            <a:ahLst/>
            <a:cxnLst/>
            <a:rect l="l" t="t" r="r" b="b"/>
            <a:pathLst>
              <a:path w="417829" h="0">
                <a:moveTo>
                  <a:pt x="0" y="0"/>
                </a:moveTo>
                <a:lnTo>
                  <a:pt x="417575" y="0"/>
                </a:lnTo>
              </a:path>
            </a:pathLst>
          </a:custGeom>
          <a:ln w="18287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 txBox="1">
            <a:spLocks noGrp="1"/>
          </p:cNvSpPr>
          <p:nvPr>
            <p:ph type="body" idx="1"/>
          </p:nvPr>
        </p:nvSpPr>
        <p:spPr>
          <a:prstGeom prst="rect"/>
        </p:spPr>
        <p:txBody>
          <a:bodyPr wrap="square" lIns="0" tIns="1373581" rIns="0" bIns="0" rtlCol="0" vert="horz">
            <a:spAutoFit/>
          </a:bodyPr>
          <a:lstStyle/>
          <a:p>
            <a:pPr marL="1383665" indent="-534035">
              <a:lnSpc>
                <a:spcPts val="1825"/>
              </a:lnSpc>
              <a:spcBef>
                <a:spcPts val="110"/>
              </a:spcBef>
              <a:buClr>
                <a:srgbClr val="FFFFCC"/>
              </a:buClr>
              <a:buSzPct val="68750"/>
              <a:buFont typeface="Calibri"/>
              <a:buChar char="•"/>
              <a:tabLst>
                <a:tab pos="1384300" algn="l"/>
                <a:tab pos="1384935" algn="l"/>
              </a:tabLst>
            </a:pPr>
            <a:r>
              <a:rPr dirty="0" sz="1600" spc="165">
                <a:latin typeface="Calibri"/>
                <a:cs typeface="Calibri"/>
              </a:rPr>
              <a:t>These words </a:t>
            </a:r>
            <a:r>
              <a:rPr dirty="0" sz="1600" spc="160">
                <a:latin typeface="Calibri"/>
                <a:cs typeface="Calibri"/>
              </a:rPr>
              <a:t>(conjunctions) </a:t>
            </a:r>
            <a:r>
              <a:rPr dirty="0" sz="1600" spc="130">
                <a:latin typeface="Calibri"/>
                <a:cs typeface="Calibri"/>
              </a:rPr>
              <a:t>link </a:t>
            </a:r>
            <a:r>
              <a:rPr dirty="0" sz="1600" spc="145">
                <a:latin typeface="Calibri"/>
                <a:cs typeface="Calibri"/>
              </a:rPr>
              <a:t>the </a:t>
            </a:r>
            <a:r>
              <a:rPr dirty="0" sz="1600" spc="140">
                <a:latin typeface="Calibri"/>
                <a:cs typeface="Calibri"/>
              </a:rPr>
              <a:t>adverbial </a:t>
            </a:r>
            <a:r>
              <a:rPr dirty="0" sz="1600" spc="150">
                <a:latin typeface="Calibri"/>
                <a:cs typeface="Calibri"/>
              </a:rPr>
              <a:t>clause </a:t>
            </a:r>
            <a:r>
              <a:rPr dirty="0" sz="1600" spc="114">
                <a:latin typeface="Calibri"/>
                <a:cs typeface="Calibri"/>
              </a:rPr>
              <a:t>of</a:t>
            </a:r>
            <a:r>
              <a:rPr dirty="0" sz="1600" spc="-215">
                <a:latin typeface="Calibri"/>
                <a:cs typeface="Calibri"/>
              </a:rPr>
              <a:t> </a:t>
            </a:r>
            <a:r>
              <a:rPr dirty="0" sz="1600" spc="140">
                <a:latin typeface="Calibri"/>
                <a:cs typeface="Calibri"/>
              </a:rPr>
              <a:t>contrast</a:t>
            </a:r>
            <a:endParaRPr sz="1600">
              <a:latin typeface="Calibri"/>
              <a:cs typeface="Calibri"/>
            </a:endParaRPr>
          </a:p>
          <a:p>
            <a:pPr marL="1383665">
              <a:lnSpc>
                <a:spcPts val="1825"/>
              </a:lnSpc>
            </a:pPr>
            <a:r>
              <a:rPr dirty="0" sz="1600" spc="150">
                <a:latin typeface="Calibri"/>
                <a:cs typeface="Calibri"/>
              </a:rPr>
              <a:t>with </a:t>
            </a:r>
            <a:r>
              <a:rPr dirty="0" sz="1600" spc="145">
                <a:latin typeface="Calibri"/>
                <a:cs typeface="Calibri"/>
              </a:rPr>
              <a:t>the </a:t>
            </a:r>
            <a:r>
              <a:rPr dirty="0" sz="1600" spc="160">
                <a:latin typeface="Calibri"/>
                <a:cs typeface="Calibri"/>
              </a:rPr>
              <a:t>main</a:t>
            </a:r>
            <a:r>
              <a:rPr dirty="0" sz="1600" spc="-15">
                <a:latin typeface="Calibri"/>
                <a:cs typeface="Calibri"/>
              </a:rPr>
              <a:t> </a:t>
            </a:r>
            <a:r>
              <a:rPr dirty="0" sz="1600" spc="145">
                <a:latin typeface="Calibri"/>
                <a:cs typeface="Calibri"/>
              </a:rPr>
              <a:t>sentence.</a:t>
            </a:r>
            <a:endParaRPr sz="1600">
              <a:latin typeface="Calibri"/>
              <a:cs typeface="Calibri"/>
            </a:endParaRPr>
          </a:p>
          <a:p>
            <a:pPr marL="837565">
              <a:lnSpc>
                <a:spcPct val="100000"/>
              </a:lnSpc>
              <a:spcBef>
                <a:spcPts val="35"/>
              </a:spcBef>
            </a:pPr>
            <a:endParaRPr sz="1950">
              <a:latin typeface="Times New Roman"/>
              <a:cs typeface="Times New Roman"/>
            </a:endParaRPr>
          </a:p>
          <a:p>
            <a:pPr marL="3371850">
              <a:lnSpc>
                <a:spcPct val="100000"/>
              </a:lnSpc>
            </a:pPr>
            <a:r>
              <a:rPr dirty="0" sz="1600" spc="-300" b="0">
                <a:latin typeface="Arial"/>
                <a:cs typeface="Arial"/>
              </a:rPr>
              <a:t>.ةيسيئرلا   </a:t>
            </a:r>
            <a:r>
              <a:rPr dirty="0" sz="1600" spc="-130" b="0">
                <a:latin typeface="Arial"/>
                <a:cs typeface="Arial"/>
              </a:rPr>
              <a:t>ةلمجلا  </a:t>
            </a:r>
            <a:r>
              <a:rPr dirty="0" sz="1600" spc="-30" b="0">
                <a:latin typeface="Arial"/>
                <a:cs typeface="Arial"/>
              </a:rPr>
              <a:t>عم </a:t>
            </a:r>
            <a:r>
              <a:rPr dirty="0" sz="1600" spc="-310" b="0">
                <a:latin typeface="Arial"/>
                <a:cs typeface="Arial"/>
              </a:rPr>
              <a:t>ضقانتلا </a:t>
            </a:r>
            <a:r>
              <a:rPr dirty="0" sz="1600" spc="-180" b="0">
                <a:latin typeface="Arial"/>
                <a:cs typeface="Arial"/>
              </a:rPr>
              <a:t> </a:t>
            </a:r>
            <a:r>
              <a:rPr dirty="0" sz="1600" spc="-200" b="0">
                <a:latin typeface="Arial"/>
                <a:cs typeface="Arial"/>
              </a:rPr>
              <a:t>ىلع  </a:t>
            </a:r>
            <a:r>
              <a:rPr dirty="0" sz="1600" spc="-135" b="0">
                <a:latin typeface="Arial"/>
                <a:cs typeface="Arial"/>
              </a:rPr>
              <a:t>ةلادلا </a:t>
            </a:r>
            <a:r>
              <a:rPr dirty="0" sz="1600" spc="-254" b="0">
                <a:latin typeface="Arial"/>
                <a:cs typeface="Arial"/>
              </a:rPr>
              <a:t>ةيفرظلا  </a:t>
            </a:r>
            <a:r>
              <a:rPr dirty="0" sz="1600" spc="-90" b="0">
                <a:latin typeface="Arial"/>
                <a:cs typeface="Arial"/>
              </a:rPr>
              <a:t>لمجلا </a:t>
            </a:r>
            <a:r>
              <a:rPr dirty="0" sz="1600" spc="-375" b="0">
                <a:latin typeface="Arial"/>
                <a:cs typeface="Arial"/>
              </a:rPr>
              <a:t>طبرت      </a:t>
            </a:r>
            <a:r>
              <a:rPr dirty="0" sz="1600" spc="90" b="0">
                <a:latin typeface="Arial"/>
                <a:cs typeface="Arial"/>
              </a:rPr>
              <a:t>هذه </a:t>
            </a:r>
            <a:r>
              <a:rPr dirty="0" sz="1600" spc="-245" b="0">
                <a:latin typeface="Arial"/>
                <a:cs typeface="Arial"/>
              </a:rPr>
              <a:t>طبرلا </a:t>
            </a:r>
            <a:r>
              <a:rPr dirty="0" sz="1600" spc="-180" b="0">
                <a:latin typeface="Arial"/>
                <a:cs typeface="Arial"/>
              </a:rPr>
              <a:t> </a:t>
            </a:r>
            <a:r>
              <a:rPr dirty="0" sz="1600" b="0">
                <a:latin typeface="Arial"/>
                <a:cs typeface="Arial"/>
              </a:rPr>
              <a:t>تاودأ</a:t>
            </a:r>
            <a:endParaRPr sz="1600">
              <a:latin typeface="Arial"/>
              <a:cs typeface="Arial"/>
            </a:endParaRPr>
          </a:p>
          <a:p>
            <a:pPr marL="837565">
              <a:lnSpc>
                <a:spcPct val="100000"/>
              </a:lnSpc>
              <a:spcBef>
                <a:spcPts val="50"/>
              </a:spcBef>
            </a:pPr>
            <a:endParaRPr sz="2450">
              <a:latin typeface="Times New Roman"/>
              <a:cs typeface="Times New Roman"/>
            </a:endParaRPr>
          </a:p>
          <a:p>
            <a:pPr algn="r" marL="837565" marR="5080">
              <a:lnSpc>
                <a:spcPct val="100000"/>
              </a:lnSpc>
            </a:pPr>
            <a:r>
              <a:rPr dirty="0" spc="-10" b="0">
                <a:latin typeface="Arial"/>
                <a:cs typeface="Arial"/>
              </a:rPr>
              <a:t>:</a:t>
            </a:r>
            <a:r>
              <a:rPr dirty="0" spc="-229" b="0">
                <a:latin typeface="Arial"/>
                <a:cs typeface="Arial"/>
              </a:rPr>
              <a:t>لا</a:t>
            </a:r>
            <a:r>
              <a:rPr dirty="0" spc="-459" b="0">
                <a:latin typeface="Arial"/>
                <a:cs typeface="Arial"/>
              </a:rPr>
              <a:t>ث</a:t>
            </a:r>
            <a:r>
              <a:rPr dirty="0" spc="110" b="0">
                <a:latin typeface="Arial"/>
                <a:cs typeface="Arial"/>
              </a:rPr>
              <a:t>م</a:t>
            </a:r>
          </a:p>
          <a:p>
            <a:pPr marL="1383665" indent="-534035">
              <a:lnSpc>
                <a:spcPct val="100000"/>
              </a:lnSpc>
              <a:spcBef>
                <a:spcPts val="250"/>
              </a:spcBef>
              <a:buClr>
                <a:srgbClr val="FFFFCC"/>
              </a:buClr>
              <a:buSzPct val="69444"/>
              <a:buChar char="•"/>
              <a:tabLst>
                <a:tab pos="1384300" algn="l"/>
                <a:tab pos="1384935" algn="l"/>
                <a:tab pos="2593975" algn="l"/>
              </a:tabLst>
            </a:pPr>
            <a:r>
              <a:rPr dirty="0" sz="1800" spc="75" b="0">
                <a:latin typeface="Calibri"/>
                <a:cs typeface="Calibri"/>
              </a:rPr>
              <a:t>He</a:t>
            </a:r>
            <a:r>
              <a:rPr dirty="0" sz="1800" spc="180" b="0">
                <a:latin typeface="Calibri"/>
                <a:cs typeface="Calibri"/>
              </a:rPr>
              <a:t> </a:t>
            </a:r>
            <a:r>
              <a:rPr dirty="0" sz="1800" spc="45" b="0">
                <a:latin typeface="Calibri"/>
                <a:cs typeface="Calibri"/>
              </a:rPr>
              <a:t>is</a:t>
            </a:r>
            <a:r>
              <a:rPr dirty="0" sz="1800" spc="175" b="0">
                <a:latin typeface="Calibri"/>
                <a:cs typeface="Calibri"/>
              </a:rPr>
              <a:t> </a:t>
            </a:r>
            <a:r>
              <a:rPr dirty="0" sz="1800" spc="-10" b="0">
                <a:latin typeface="Calibri"/>
                <a:cs typeface="Calibri"/>
              </a:rPr>
              <a:t>poor.	</a:t>
            </a:r>
            <a:r>
              <a:rPr dirty="0" sz="1800" spc="75" b="0">
                <a:latin typeface="Calibri"/>
                <a:cs typeface="Calibri"/>
              </a:rPr>
              <a:t>He </a:t>
            </a:r>
            <a:r>
              <a:rPr dirty="0" sz="1800" spc="45" b="0">
                <a:latin typeface="Calibri"/>
                <a:cs typeface="Calibri"/>
              </a:rPr>
              <a:t>is</a:t>
            </a:r>
            <a:r>
              <a:rPr dirty="0" sz="1800" spc="225" b="0">
                <a:latin typeface="Calibri"/>
                <a:cs typeface="Calibri"/>
              </a:rPr>
              <a:t> </a:t>
            </a:r>
            <a:r>
              <a:rPr dirty="0" sz="1800" spc="30" b="0">
                <a:latin typeface="Calibri"/>
                <a:cs typeface="Calibri"/>
              </a:rPr>
              <a:t>happy.</a:t>
            </a:r>
            <a:endParaRPr sz="1800">
              <a:latin typeface="Calibri"/>
              <a:cs typeface="Calibri"/>
            </a:endParaRPr>
          </a:p>
          <a:p>
            <a:pPr marL="1383665" indent="-534035">
              <a:lnSpc>
                <a:spcPct val="100000"/>
              </a:lnSpc>
              <a:spcBef>
                <a:spcPts val="215"/>
              </a:spcBef>
              <a:buClr>
                <a:srgbClr val="FFFFCC"/>
              </a:buClr>
              <a:buSzPct val="69444"/>
              <a:buChar char="•"/>
              <a:tabLst>
                <a:tab pos="1384300" algn="l"/>
                <a:tab pos="1384935" algn="l"/>
              </a:tabLst>
            </a:pPr>
            <a:r>
              <a:rPr dirty="0" sz="1800" spc="45" b="0">
                <a:solidFill>
                  <a:srgbClr val="FFFF00"/>
                </a:solidFill>
                <a:latin typeface="Calibri"/>
                <a:cs typeface="Calibri"/>
              </a:rPr>
              <a:t>Although </a:t>
            </a:r>
            <a:r>
              <a:rPr dirty="0" sz="1800" spc="75" b="0">
                <a:latin typeface="Calibri"/>
                <a:cs typeface="Calibri"/>
              </a:rPr>
              <a:t>(</a:t>
            </a:r>
            <a:r>
              <a:rPr dirty="0" sz="1800" spc="75" b="0">
                <a:solidFill>
                  <a:srgbClr val="FFFF00"/>
                </a:solidFill>
                <a:latin typeface="Calibri"/>
                <a:cs typeface="Calibri"/>
              </a:rPr>
              <a:t>though</a:t>
            </a:r>
            <a:r>
              <a:rPr dirty="0" sz="1800" spc="75" b="0">
                <a:latin typeface="Calibri"/>
                <a:cs typeface="Calibri"/>
              </a:rPr>
              <a:t>) </a:t>
            </a:r>
            <a:r>
              <a:rPr dirty="0" sz="1800" spc="55" b="0">
                <a:latin typeface="Calibri"/>
                <a:cs typeface="Calibri"/>
              </a:rPr>
              <a:t>he </a:t>
            </a:r>
            <a:r>
              <a:rPr dirty="0" sz="1800" spc="45" b="0">
                <a:latin typeface="Calibri"/>
                <a:cs typeface="Calibri"/>
              </a:rPr>
              <a:t>is </a:t>
            </a:r>
            <a:r>
              <a:rPr dirty="0" sz="1800" spc="-10" b="0">
                <a:latin typeface="Calibri"/>
                <a:cs typeface="Calibri"/>
              </a:rPr>
              <a:t>poor, </a:t>
            </a:r>
            <a:r>
              <a:rPr dirty="0" sz="1800" spc="55" b="0">
                <a:latin typeface="Calibri"/>
                <a:cs typeface="Calibri"/>
              </a:rPr>
              <a:t>he </a:t>
            </a:r>
            <a:r>
              <a:rPr dirty="0" sz="1800" spc="45" b="0">
                <a:latin typeface="Calibri"/>
                <a:cs typeface="Calibri"/>
              </a:rPr>
              <a:t>is</a:t>
            </a:r>
            <a:r>
              <a:rPr dirty="0" sz="1800" spc="345" b="0">
                <a:latin typeface="Calibri"/>
                <a:cs typeface="Calibri"/>
              </a:rPr>
              <a:t> </a:t>
            </a:r>
            <a:r>
              <a:rPr dirty="0" sz="1800" spc="30" b="0">
                <a:latin typeface="Calibri"/>
                <a:cs typeface="Calibri"/>
              </a:rPr>
              <a:t>happy.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4340352" y="6321552"/>
            <a:ext cx="1296797" cy="382371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7" name="object 17"/>
          <p:cNvSpPr/>
          <p:nvPr/>
        </p:nvSpPr>
        <p:spPr>
          <a:xfrm>
            <a:off x="4462271" y="6406896"/>
            <a:ext cx="1043749" cy="248297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8" name="object 18"/>
          <p:cNvSpPr/>
          <p:nvPr/>
        </p:nvSpPr>
        <p:spPr>
          <a:xfrm>
            <a:off x="4267200" y="6248400"/>
            <a:ext cx="1295400" cy="381000"/>
          </a:xfrm>
          <a:custGeom>
            <a:avLst/>
            <a:gdLst/>
            <a:ahLst/>
            <a:cxnLst/>
            <a:rect l="l" t="t" r="r" b="b"/>
            <a:pathLst>
              <a:path w="1295400" h="381000">
                <a:moveTo>
                  <a:pt x="1295400" y="0"/>
                </a:moveTo>
                <a:lnTo>
                  <a:pt x="0" y="0"/>
                </a:lnTo>
                <a:lnTo>
                  <a:pt x="0" y="381000"/>
                </a:lnTo>
                <a:lnTo>
                  <a:pt x="1295400" y="381000"/>
                </a:lnTo>
                <a:lnTo>
                  <a:pt x="1295400" y="333375"/>
                </a:lnTo>
                <a:lnTo>
                  <a:pt x="540512" y="333375"/>
                </a:lnTo>
                <a:lnTo>
                  <a:pt x="540512" y="190500"/>
                </a:lnTo>
                <a:lnTo>
                  <a:pt x="504825" y="190500"/>
                </a:lnTo>
                <a:lnTo>
                  <a:pt x="647700" y="47625"/>
                </a:lnTo>
                <a:lnTo>
                  <a:pt x="1295400" y="47625"/>
                </a:lnTo>
                <a:lnTo>
                  <a:pt x="1295400" y="0"/>
                </a:lnTo>
                <a:close/>
              </a:path>
              <a:path w="1295400" h="381000">
                <a:moveTo>
                  <a:pt x="1295400" y="65481"/>
                </a:moveTo>
                <a:lnTo>
                  <a:pt x="736980" y="65481"/>
                </a:lnTo>
                <a:lnTo>
                  <a:pt x="736980" y="136918"/>
                </a:lnTo>
                <a:lnTo>
                  <a:pt x="790575" y="190500"/>
                </a:lnTo>
                <a:lnTo>
                  <a:pt x="754888" y="190500"/>
                </a:lnTo>
                <a:lnTo>
                  <a:pt x="754888" y="333375"/>
                </a:lnTo>
                <a:lnTo>
                  <a:pt x="1295400" y="333375"/>
                </a:lnTo>
                <a:lnTo>
                  <a:pt x="1295400" y="65481"/>
                </a:lnTo>
                <a:close/>
              </a:path>
              <a:path w="1295400" h="381000">
                <a:moveTo>
                  <a:pt x="1295400" y="47625"/>
                </a:moveTo>
                <a:lnTo>
                  <a:pt x="647700" y="47625"/>
                </a:lnTo>
                <a:lnTo>
                  <a:pt x="701294" y="101206"/>
                </a:lnTo>
                <a:lnTo>
                  <a:pt x="701294" y="65481"/>
                </a:lnTo>
                <a:lnTo>
                  <a:pt x="1295400" y="65481"/>
                </a:lnTo>
                <a:lnTo>
                  <a:pt x="12954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9" name="object 19"/>
          <p:cNvSpPr/>
          <p:nvPr/>
        </p:nvSpPr>
        <p:spPr>
          <a:xfrm>
            <a:off x="4807711" y="6313881"/>
            <a:ext cx="214629" cy="267970"/>
          </a:xfrm>
          <a:custGeom>
            <a:avLst/>
            <a:gdLst/>
            <a:ahLst/>
            <a:cxnLst/>
            <a:rect l="l" t="t" r="r" b="b"/>
            <a:pathLst>
              <a:path w="214629" h="267970">
                <a:moveTo>
                  <a:pt x="196468" y="0"/>
                </a:moveTo>
                <a:lnTo>
                  <a:pt x="160782" y="0"/>
                </a:lnTo>
                <a:lnTo>
                  <a:pt x="160782" y="35725"/>
                </a:lnTo>
                <a:lnTo>
                  <a:pt x="196468" y="71437"/>
                </a:lnTo>
                <a:lnTo>
                  <a:pt x="196468" y="0"/>
                </a:lnTo>
                <a:close/>
              </a:path>
              <a:path w="214629" h="267970">
                <a:moveTo>
                  <a:pt x="214375" y="125018"/>
                </a:moveTo>
                <a:lnTo>
                  <a:pt x="0" y="125018"/>
                </a:lnTo>
                <a:lnTo>
                  <a:pt x="0" y="267893"/>
                </a:lnTo>
                <a:lnTo>
                  <a:pt x="89280" y="267893"/>
                </a:lnTo>
                <a:lnTo>
                  <a:pt x="89280" y="196456"/>
                </a:lnTo>
                <a:lnTo>
                  <a:pt x="214375" y="196456"/>
                </a:lnTo>
                <a:lnTo>
                  <a:pt x="214375" y="125018"/>
                </a:lnTo>
                <a:close/>
              </a:path>
              <a:path w="214629" h="267970">
                <a:moveTo>
                  <a:pt x="214375" y="196456"/>
                </a:moveTo>
                <a:lnTo>
                  <a:pt x="125095" y="196456"/>
                </a:lnTo>
                <a:lnTo>
                  <a:pt x="125095" y="267893"/>
                </a:lnTo>
                <a:lnTo>
                  <a:pt x="214375" y="267893"/>
                </a:lnTo>
                <a:lnTo>
                  <a:pt x="214375" y="196456"/>
                </a:lnTo>
                <a:close/>
              </a:path>
            </a:pathLst>
          </a:custGeom>
          <a:solidFill>
            <a:srgbClr val="00007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0" name="object 20"/>
          <p:cNvSpPr/>
          <p:nvPr/>
        </p:nvSpPr>
        <p:spPr>
          <a:xfrm>
            <a:off x="47720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142875" y="0"/>
                </a:moveTo>
                <a:lnTo>
                  <a:pt x="0" y="142875"/>
                </a:lnTo>
                <a:lnTo>
                  <a:pt x="285750" y="142875"/>
                </a:lnTo>
                <a:lnTo>
                  <a:pt x="142875" y="0"/>
                </a:lnTo>
                <a:close/>
              </a:path>
              <a:path w="285750" h="285750">
                <a:moveTo>
                  <a:pt x="160782" y="214312"/>
                </a:moveTo>
                <a:lnTo>
                  <a:pt x="124967" y="214312"/>
                </a:lnTo>
                <a:lnTo>
                  <a:pt x="124967" y="285750"/>
                </a:lnTo>
                <a:lnTo>
                  <a:pt x="160782" y="285750"/>
                </a:lnTo>
                <a:lnTo>
                  <a:pt x="160782" y="214312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1" name="object 21"/>
          <p:cNvSpPr/>
          <p:nvPr/>
        </p:nvSpPr>
        <p:spPr>
          <a:xfrm>
            <a:off x="5788152" y="6321552"/>
            <a:ext cx="458571" cy="382371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2" name="object 22"/>
          <p:cNvSpPr/>
          <p:nvPr/>
        </p:nvSpPr>
        <p:spPr>
          <a:xfrm>
            <a:off x="5846064" y="6406896"/>
            <a:ext cx="336638" cy="248297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3" name="object 23"/>
          <p:cNvSpPr/>
          <p:nvPr/>
        </p:nvSpPr>
        <p:spPr>
          <a:xfrm>
            <a:off x="5715000" y="6248400"/>
            <a:ext cx="457200" cy="381000"/>
          </a:xfrm>
          <a:custGeom>
            <a:avLst/>
            <a:gdLst/>
            <a:ahLst/>
            <a:cxnLst/>
            <a:rect l="l" t="t" r="r" b="b"/>
            <a:pathLst>
              <a:path w="457200" h="381000">
                <a:moveTo>
                  <a:pt x="457200" y="0"/>
                </a:moveTo>
                <a:lnTo>
                  <a:pt x="0" y="0"/>
                </a:lnTo>
                <a:lnTo>
                  <a:pt x="0" y="381000"/>
                </a:lnTo>
                <a:lnTo>
                  <a:pt x="457200" y="381000"/>
                </a:lnTo>
                <a:lnTo>
                  <a:pt x="457200" y="333375"/>
                </a:lnTo>
                <a:lnTo>
                  <a:pt x="85725" y="333375"/>
                </a:lnTo>
                <a:lnTo>
                  <a:pt x="85725" y="47625"/>
                </a:lnTo>
                <a:lnTo>
                  <a:pt x="457200" y="47625"/>
                </a:lnTo>
                <a:lnTo>
                  <a:pt x="457200" y="0"/>
                </a:lnTo>
                <a:close/>
              </a:path>
              <a:path w="457200" h="381000">
                <a:moveTo>
                  <a:pt x="457200" y="47625"/>
                </a:moveTo>
                <a:lnTo>
                  <a:pt x="85725" y="47625"/>
                </a:lnTo>
                <a:lnTo>
                  <a:pt x="371475" y="190500"/>
                </a:lnTo>
                <a:lnTo>
                  <a:pt x="85725" y="333375"/>
                </a:lnTo>
                <a:lnTo>
                  <a:pt x="457200" y="333375"/>
                </a:lnTo>
                <a:lnTo>
                  <a:pt x="4572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4" name="object 24"/>
          <p:cNvSpPr/>
          <p:nvPr/>
        </p:nvSpPr>
        <p:spPr>
          <a:xfrm>
            <a:off x="58007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0" y="0"/>
                </a:moveTo>
                <a:lnTo>
                  <a:pt x="0" y="285750"/>
                </a:lnTo>
                <a:lnTo>
                  <a:pt x="285750" y="142875"/>
                </a:lnTo>
                <a:lnTo>
                  <a:pt x="0" y="0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5" name="object 25"/>
          <p:cNvSpPr/>
          <p:nvPr/>
        </p:nvSpPr>
        <p:spPr>
          <a:xfrm>
            <a:off x="3730752" y="6321552"/>
            <a:ext cx="458571" cy="382371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6" name="object 26"/>
          <p:cNvSpPr/>
          <p:nvPr/>
        </p:nvSpPr>
        <p:spPr>
          <a:xfrm>
            <a:off x="3770376" y="6406896"/>
            <a:ext cx="373227" cy="248297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7" name="object 27"/>
          <p:cNvSpPr/>
          <p:nvPr/>
        </p:nvSpPr>
        <p:spPr>
          <a:xfrm>
            <a:off x="3657600" y="6248400"/>
            <a:ext cx="457200" cy="381000"/>
          </a:xfrm>
          <a:custGeom>
            <a:avLst/>
            <a:gdLst/>
            <a:ahLst/>
            <a:cxnLst/>
            <a:rect l="l" t="t" r="r" b="b"/>
            <a:pathLst>
              <a:path w="457200" h="381000">
                <a:moveTo>
                  <a:pt x="457200" y="0"/>
                </a:moveTo>
                <a:lnTo>
                  <a:pt x="0" y="0"/>
                </a:lnTo>
                <a:lnTo>
                  <a:pt x="0" y="381000"/>
                </a:lnTo>
                <a:lnTo>
                  <a:pt x="457200" y="381000"/>
                </a:lnTo>
                <a:lnTo>
                  <a:pt x="457200" y="333375"/>
                </a:lnTo>
                <a:lnTo>
                  <a:pt x="371475" y="333375"/>
                </a:lnTo>
                <a:lnTo>
                  <a:pt x="85725" y="190500"/>
                </a:lnTo>
                <a:lnTo>
                  <a:pt x="371475" y="47625"/>
                </a:lnTo>
                <a:lnTo>
                  <a:pt x="457200" y="47625"/>
                </a:lnTo>
                <a:lnTo>
                  <a:pt x="457200" y="0"/>
                </a:lnTo>
                <a:close/>
              </a:path>
              <a:path w="457200" h="381000">
                <a:moveTo>
                  <a:pt x="457200" y="47625"/>
                </a:moveTo>
                <a:lnTo>
                  <a:pt x="371475" y="47625"/>
                </a:lnTo>
                <a:lnTo>
                  <a:pt x="371475" y="333375"/>
                </a:lnTo>
                <a:lnTo>
                  <a:pt x="457200" y="333375"/>
                </a:lnTo>
                <a:lnTo>
                  <a:pt x="4572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8" name="object 28"/>
          <p:cNvSpPr/>
          <p:nvPr/>
        </p:nvSpPr>
        <p:spPr>
          <a:xfrm>
            <a:off x="37433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285750" y="0"/>
                </a:moveTo>
                <a:lnTo>
                  <a:pt x="0" y="142875"/>
                </a:lnTo>
                <a:lnTo>
                  <a:pt x="285750" y="285750"/>
                </a:lnTo>
                <a:lnTo>
                  <a:pt x="285750" y="0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9" name="object 29"/>
          <p:cNvSpPr/>
          <p:nvPr/>
        </p:nvSpPr>
        <p:spPr>
          <a:xfrm>
            <a:off x="4340352" y="6321552"/>
            <a:ext cx="1296797" cy="382371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0" name="object 30"/>
          <p:cNvSpPr/>
          <p:nvPr/>
        </p:nvSpPr>
        <p:spPr>
          <a:xfrm>
            <a:off x="4462271" y="6406896"/>
            <a:ext cx="1043749" cy="248297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1" name="object 31"/>
          <p:cNvSpPr/>
          <p:nvPr/>
        </p:nvSpPr>
        <p:spPr>
          <a:xfrm>
            <a:off x="4267200" y="6248400"/>
            <a:ext cx="1295400" cy="381000"/>
          </a:xfrm>
          <a:custGeom>
            <a:avLst/>
            <a:gdLst/>
            <a:ahLst/>
            <a:cxnLst/>
            <a:rect l="l" t="t" r="r" b="b"/>
            <a:pathLst>
              <a:path w="1295400" h="381000">
                <a:moveTo>
                  <a:pt x="1295400" y="0"/>
                </a:moveTo>
                <a:lnTo>
                  <a:pt x="0" y="0"/>
                </a:lnTo>
                <a:lnTo>
                  <a:pt x="0" y="381000"/>
                </a:lnTo>
                <a:lnTo>
                  <a:pt x="1295400" y="381000"/>
                </a:lnTo>
                <a:lnTo>
                  <a:pt x="1295400" y="333375"/>
                </a:lnTo>
                <a:lnTo>
                  <a:pt x="540512" y="333375"/>
                </a:lnTo>
                <a:lnTo>
                  <a:pt x="540512" y="190500"/>
                </a:lnTo>
                <a:lnTo>
                  <a:pt x="504825" y="190500"/>
                </a:lnTo>
                <a:lnTo>
                  <a:pt x="647700" y="47625"/>
                </a:lnTo>
                <a:lnTo>
                  <a:pt x="1295400" y="47625"/>
                </a:lnTo>
                <a:lnTo>
                  <a:pt x="1295400" y="0"/>
                </a:lnTo>
                <a:close/>
              </a:path>
              <a:path w="1295400" h="381000">
                <a:moveTo>
                  <a:pt x="1295400" y="65481"/>
                </a:moveTo>
                <a:lnTo>
                  <a:pt x="736980" y="65481"/>
                </a:lnTo>
                <a:lnTo>
                  <a:pt x="736980" y="136918"/>
                </a:lnTo>
                <a:lnTo>
                  <a:pt x="790575" y="190500"/>
                </a:lnTo>
                <a:lnTo>
                  <a:pt x="754888" y="190500"/>
                </a:lnTo>
                <a:lnTo>
                  <a:pt x="754888" y="333375"/>
                </a:lnTo>
                <a:lnTo>
                  <a:pt x="1295400" y="333375"/>
                </a:lnTo>
                <a:lnTo>
                  <a:pt x="1295400" y="65481"/>
                </a:lnTo>
                <a:close/>
              </a:path>
              <a:path w="1295400" h="381000">
                <a:moveTo>
                  <a:pt x="1295400" y="47625"/>
                </a:moveTo>
                <a:lnTo>
                  <a:pt x="647700" y="47625"/>
                </a:lnTo>
                <a:lnTo>
                  <a:pt x="701294" y="101206"/>
                </a:lnTo>
                <a:lnTo>
                  <a:pt x="701294" y="65481"/>
                </a:lnTo>
                <a:lnTo>
                  <a:pt x="1295400" y="65481"/>
                </a:lnTo>
                <a:lnTo>
                  <a:pt x="12954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2" name="object 32"/>
          <p:cNvSpPr/>
          <p:nvPr/>
        </p:nvSpPr>
        <p:spPr>
          <a:xfrm>
            <a:off x="4807711" y="6313881"/>
            <a:ext cx="214629" cy="267970"/>
          </a:xfrm>
          <a:custGeom>
            <a:avLst/>
            <a:gdLst/>
            <a:ahLst/>
            <a:cxnLst/>
            <a:rect l="l" t="t" r="r" b="b"/>
            <a:pathLst>
              <a:path w="214629" h="267970">
                <a:moveTo>
                  <a:pt x="196468" y="0"/>
                </a:moveTo>
                <a:lnTo>
                  <a:pt x="160782" y="0"/>
                </a:lnTo>
                <a:lnTo>
                  <a:pt x="160782" y="35725"/>
                </a:lnTo>
                <a:lnTo>
                  <a:pt x="196468" y="71437"/>
                </a:lnTo>
                <a:lnTo>
                  <a:pt x="196468" y="0"/>
                </a:lnTo>
                <a:close/>
              </a:path>
              <a:path w="214629" h="267970">
                <a:moveTo>
                  <a:pt x="214375" y="125018"/>
                </a:moveTo>
                <a:lnTo>
                  <a:pt x="0" y="125018"/>
                </a:lnTo>
                <a:lnTo>
                  <a:pt x="0" y="267893"/>
                </a:lnTo>
                <a:lnTo>
                  <a:pt x="89280" y="267893"/>
                </a:lnTo>
                <a:lnTo>
                  <a:pt x="89280" y="196456"/>
                </a:lnTo>
                <a:lnTo>
                  <a:pt x="214375" y="196456"/>
                </a:lnTo>
                <a:lnTo>
                  <a:pt x="214375" y="125018"/>
                </a:lnTo>
                <a:close/>
              </a:path>
              <a:path w="214629" h="267970">
                <a:moveTo>
                  <a:pt x="214375" y="196456"/>
                </a:moveTo>
                <a:lnTo>
                  <a:pt x="125095" y="196456"/>
                </a:lnTo>
                <a:lnTo>
                  <a:pt x="125095" y="267893"/>
                </a:lnTo>
                <a:lnTo>
                  <a:pt x="214375" y="267893"/>
                </a:lnTo>
                <a:lnTo>
                  <a:pt x="214375" y="196456"/>
                </a:lnTo>
                <a:close/>
              </a:path>
            </a:pathLst>
          </a:custGeom>
          <a:solidFill>
            <a:srgbClr val="00007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3" name="object 33"/>
          <p:cNvSpPr/>
          <p:nvPr/>
        </p:nvSpPr>
        <p:spPr>
          <a:xfrm>
            <a:off x="47720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142875" y="0"/>
                </a:moveTo>
                <a:lnTo>
                  <a:pt x="0" y="142875"/>
                </a:lnTo>
                <a:lnTo>
                  <a:pt x="285750" y="142875"/>
                </a:lnTo>
                <a:lnTo>
                  <a:pt x="142875" y="0"/>
                </a:lnTo>
                <a:close/>
              </a:path>
              <a:path w="285750" h="285750">
                <a:moveTo>
                  <a:pt x="160782" y="214312"/>
                </a:moveTo>
                <a:lnTo>
                  <a:pt x="124967" y="214312"/>
                </a:lnTo>
                <a:lnTo>
                  <a:pt x="124967" y="285750"/>
                </a:lnTo>
                <a:lnTo>
                  <a:pt x="160782" y="285750"/>
                </a:lnTo>
                <a:lnTo>
                  <a:pt x="160782" y="214312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4" name="object 34"/>
          <p:cNvSpPr txBox="1">
            <a:spLocks noGrp="1"/>
          </p:cNvSpPr>
          <p:nvPr>
            <p:ph type="dt" idx="6" sz="half"/>
          </p:nvPr>
        </p:nvSpPr>
        <p:spPr>
          <a:prstGeom prst="rect"/>
        </p:spPr>
        <p:txBody>
          <a:bodyPr wrap="square" lIns="0" tIns="31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 spc="-190"/>
              <a:t>ق</a:t>
            </a:r>
            <a:r>
              <a:rPr dirty="0" spc="-240"/>
              <a:t>ب</a:t>
            </a:r>
            <a:r>
              <a:rPr dirty="0" spc="25"/>
              <a:t>ا</a:t>
            </a:r>
            <a:r>
              <a:rPr dirty="0" spc="-175"/>
              <a:t>سلا</a:t>
            </a:r>
          </a:p>
        </p:txBody>
      </p:sp>
      <p:sp>
        <p:nvSpPr>
          <p:cNvPr id="35" name="object 35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31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 spc="-195"/>
              <a:t>ةيسيئرلا </a:t>
            </a:r>
            <a:r>
              <a:rPr dirty="0" spc="-110"/>
              <a:t>ةمئاقلا </a:t>
            </a:r>
            <a:r>
              <a:rPr dirty="0" spc="-105"/>
              <a:t>ىلإ</a:t>
            </a:r>
            <a:r>
              <a:rPr dirty="0" spc="-75"/>
              <a:t> </a:t>
            </a:r>
            <a:r>
              <a:rPr dirty="0" spc="-5"/>
              <a:t>ةدوع</a:t>
            </a:r>
          </a:p>
        </p:txBody>
      </p:sp>
      <p:sp>
        <p:nvSpPr>
          <p:cNvPr id="36" name="object 36"/>
          <p:cNvSpPr txBox="1"/>
          <p:nvPr/>
        </p:nvSpPr>
        <p:spPr>
          <a:xfrm>
            <a:off x="5833109" y="6368591"/>
            <a:ext cx="220345" cy="154940"/>
          </a:xfrm>
          <a:prstGeom prst="rect">
            <a:avLst/>
          </a:prstGeom>
        </p:spPr>
        <p:txBody>
          <a:bodyPr wrap="square" lIns="0" tIns="31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 sz="900" spc="-50">
                <a:solidFill>
                  <a:srgbClr val="FFFFFF"/>
                </a:solidFill>
                <a:latin typeface="Arial"/>
                <a:cs typeface="Arial"/>
              </a:rPr>
              <a:t>ي</a:t>
            </a:r>
            <a:r>
              <a:rPr dirty="0" sz="900" spc="-270">
                <a:solidFill>
                  <a:srgbClr val="FFFFFF"/>
                </a:solidFill>
                <a:latin typeface="Arial"/>
                <a:cs typeface="Arial"/>
              </a:rPr>
              <a:t>ل</a:t>
            </a:r>
            <a:r>
              <a:rPr dirty="0" sz="900" spc="25">
                <a:solidFill>
                  <a:srgbClr val="FFFFFF"/>
                </a:solidFill>
                <a:latin typeface="Arial"/>
                <a:cs typeface="Arial"/>
              </a:rPr>
              <a:t>ا</a:t>
            </a:r>
            <a:r>
              <a:rPr dirty="0" sz="900" spc="-430">
                <a:solidFill>
                  <a:srgbClr val="FFFFFF"/>
                </a:solidFill>
                <a:latin typeface="Arial"/>
                <a:cs typeface="Arial"/>
              </a:rPr>
              <a:t>ت</a:t>
            </a:r>
            <a:r>
              <a:rPr dirty="0" sz="900" spc="-270">
                <a:solidFill>
                  <a:srgbClr val="FFFFFF"/>
                </a:solidFill>
                <a:latin typeface="Arial"/>
                <a:cs typeface="Arial"/>
              </a:rPr>
              <a:t>ل</a:t>
            </a:r>
            <a:r>
              <a:rPr dirty="0" sz="900">
                <a:solidFill>
                  <a:srgbClr val="FFFFFF"/>
                </a:solidFill>
                <a:latin typeface="Arial"/>
                <a:cs typeface="Arial"/>
              </a:rPr>
              <a:t>ا</a:t>
            </a:r>
            <a:endParaRPr sz="9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77824" y="2176272"/>
            <a:ext cx="18287" cy="468172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877824" y="6095"/>
            <a:ext cx="18287" cy="150266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1216152" y="1834895"/>
            <a:ext cx="7924800" cy="1828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877824" y="1508760"/>
            <a:ext cx="18287" cy="667512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0" y="1834895"/>
            <a:ext cx="557784" cy="18287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551687" y="1834895"/>
            <a:ext cx="664464" cy="18287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2313432" y="323126"/>
            <a:ext cx="5082286" cy="1010246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3761232" y="871766"/>
            <a:ext cx="2177541" cy="1010246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algn="ctr" marL="537845">
              <a:lnSpc>
                <a:spcPts val="4285"/>
              </a:lnSpc>
              <a:spcBef>
                <a:spcPts val="100"/>
              </a:spcBef>
            </a:pPr>
            <a:r>
              <a:rPr dirty="0" sz="3600" spc="375"/>
              <a:t>Complex</a:t>
            </a:r>
            <a:r>
              <a:rPr dirty="0" sz="3600" spc="204"/>
              <a:t> </a:t>
            </a:r>
            <a:r>
              <a:rPr dirty="0" sz="3600" spc="365"/>
              <a:t>Sentences</a:t>
            </a:r>
            <a:endParaRPr sz="3600"/>
          </a:p>
          <a:p>
            <a:pPr algn="ctr" marL="537845" marR="1905">
              <a:lnSpc>
                <a:spcPts val="4285"/>
              </a:lnSpc>
            </a:pPr>
            <a:r>
              <a:rPr dirty="0" sz="3600" spc="-305">
                <a:latin typeface="Arial"/>
                <a:cs typeface="Arial"/>
              </a:rPr>
              <a:t>ةدقعم</a:t>
            </a:r>
            <a:r>
              <a:rPr dirty="0" sz="3600" spc="-15">
                <a:latin typeface="Arial"/>
                <a:cs typeface="Arial"/>
              </a:rPr>
              <a:t> </a:t>
            </a:r>
            <a:r>
              <a:rPr dirty="0" sz="3600">
                <a:latin typeface="Arial"/>
                <a:cs typeface="Arial"/>
              </a:rPr>
              <a:t>لمج</a:t>
            </a:r>
            <a:endParaRPr sz="3600">
              <a:latin typeface="Arial"/>
              <a:cs typeface="Arial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1837944" y="1850174"/>
            <a:ext cx="6889750" cy="678014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1752600" y="1850174"/>
            <a:ext cx="489026" cy="678014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5443728" y="2581694"/>
            <a:ext cx="2015998" cy="678014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/>
          <p:nvPr/>
        </p:nvSpPr>
        <p:spPr>
          <a:xfrm>
            <a:off x="7053071" y="2584742"/>
            <a:ext cx="1674622" cy="678014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/>
          <p:nvPr/>
        </p:nvSpPr>
        <p:spPr>
          <a:xfrm>
            <a:off x="2919983" y="3316261"/>
            <a:ext cx="1961133" cy="678014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/>
          <p:nvPr/>
        </p:nvSpPr>
        <p:spPr>
          <a:xfrm>
            <a:off x="2749295" y="3316261"/>
            <a:ext cx="574370" cy="678014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7" name="object 17"/>
          <p:cNvSpPr/>
          <p:nvPr/>
        </p:nvSpPr>
        <p:spPr>
          <a:xfrm>
            <a:off x="4565903" y="3313214"/>
            <a:ext cx="3085846" cy="678014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8" name="object 18"/>
          <p:cNvSpPr/>
          <p:nvPr/>
        </p:nvSpPr>
        <p:spPr>
          <a:xfrm>
            <a:off x="7245095" y="3316261"/>
            <a:ext cx="1482598" cy="678014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9" name="object 19"/>
          <p:cNvSpPr txBox="1"/>
          <p:nvPr/>
        </p:nvSpPr>
        <p:spPr>
          <a:xfrm>
            <a:off x="1932558" y="1932508"/>
            <a:ext cx="6601459" cy="185864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r" marR="8890">
              <a:lnSpc>
                <a:spcPct val="100000"/>
              </a:lnSpc>
              <a:spcBef>
                <a:spcPts val="100"/>
              </a:spcBef>
            </a:pPr>
            <a:r>
              <a:rPr dirty="0" sz="2400" spc="-395">
                <a:solidFill>
                  <a:srgbClr val="FFFFFF"/>
                </a:solidFill>
                <a:latin typeface="Arial"/>
                <a:cs typeface="Arial"/>
              </a:rPr>
              <a:t>:نيتلمج  </a:t>
            </a:r>
            <a:r>
              <a:rPr dirty="0" sz="2400" spc="70">
                <a:solidFill>
                  <a:srgbClr val="FFFFFF"/>
                </a:solidFill>
                <a:latin typeface="Arial"/>
                <a:cs typeface="Arial"/>
              </a:rPr>
              <a:t>نم </a:t>
            </a:r>
            <a:r>
              <a:rPr dirty="0" sz="2400" spc="-260">
                <a:solidFill>
                  <a:srgbClr val="FFFFFF"/>
                </a:solidFill>
                <a:latin typeface="Arial"/>
                <a:cs typeface="Arial"/>
              </a:rPr>
              <a:t>ةبكرم  </a:t>
            </a:r>
            <a:r>
              <a:rPr dirty="0" sz="2400">
                <a:solidFill>
                  <a:srgbClr val="FFFFFF"/>
                </a:solidFill>
                <a:latin typeface="Arial"/>
                <a:cs typeface="Arial"/>
              </a:rPr>
              <a:t>و </a:t>
            </a:r>
            <a:r>
              <a:rPr dirty="0" sz="2400" spc="-25">
                <a:solidFill>
                  <a:srgbClr val="FFFFFF"/>
                </a:solidFill>
                <a:latin typeface="Arial"/>
                <a:cs typeface="Arial"/>
              </a:rPr>
              <a:t>دحاو </a:t>
            </a:r>
            <a:r>
              <a:rPr dirty="0" sz="2400" spc="-540">
                <a:solidFill>
                  <a:srgbClr val="FFFFFF"/>
                </a:solidFill>
                <a:latin typeface="Arial"/>
                <a:cs typeface="Arial"/>
              </a:rPr>
              <a:t>لعف     </a:t>
            </a:r>
            <a:r>
              <a:rPr dirty="0" sz="2400" spc="70">
                <a:solidFill>
                  <a:srgbClr val="FFFFFF"/>
                </a:solidFill>
                <a:latin typeface="Arial"/>
                <a:cs typeface="Arial"/>
              </a:rPr>
              <a:t>نم </a:t>
            </a:r>
            <a:r>
              <a:rPr dirty="0" sz="2400" spc="-409">
                <a:solidFill>
                  <a:srgbClr val="FFFFFF"/>
                </a:solidFill>
                <a:latin typeface="Arial"/>
                <a:cs typeface="Arial"/>
              </a:rPr>
              <a:t>رثكأ   </a:t>
            </a:r>
            <a:r>
              <a:rPr dirty="0" sz="2400" spc="-295">
                <a:solidFill>
                  <a:srgbClr val="FFFFFF"/>
                </a:solidFill>
                <a:latin typeface="Arial"/>
                <a:cs typeface="Arial"/>
              </a:rPr>
              <a:t>ىلع  </a:t>
            </a:r>
            <a:r>
              <a:rPr dirty="0" sz="2400" spc="-475">
                <a:solidFill>
                  <a:srgbClr val="FFFFFF"/>
                </a:solidFill>
                <a:latin typeface="Arial"/>
                <a:cs typeface="Arial"/>
              </a:rPr>
              <a:t>يوتحت   </a:t>
            </a:r>
            <a:r>
              <a:rPr dirty="0" sz="2400" spc="-495">
                <a:solidFill>
                  <a:srgbClr val="FFFFFF"/>
                </a:solidFill>
                <a:latin typeface="Arial"/>
                <a:cs typeface="Arial"/>
              </a:rPr>
              <a:t>يتلا    </a:t>
            </a:r>
            <a:r>
              <a:rPr dirty="0" sz="2400" spc="-195">
                <a:solidFill>
                  <a:srgbClr val="FFFFFF"/>
                </a:solidFill>
                <a:latin typeface="Arial"/>
                <a:cs typeface="Arial"/>
              </a:rPr>
              <a:t>ةلمجلا</a:t>
            </a:r>
            <a:r>
              <a:rPr dirty="0" sz="2400" spc="-24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400" spc="135">
                <a:solidFill>
                  <a:srgbClr val="FFFFFF"/>
                </a:solidFill>
                <a:latin typeface="Arial"/>
                <a:cs typeface="Arial"/>
              </a:rPr>
              <a:t>يه</a:t>
            </a:r>
            <a:endParaRPr sz="2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2500">
              <a:latin typeface="Times New Roman"/>
              <a:cs typeface="Times New Roman"/>
            </a:endParaRPr>
          </a:p>
          <a:p>
            <a:pPr algn="r" marR="6985">
              <a:lnSpc>
                <a:spcPct val="100000"/>
              </a:lnSpc>
            </a:pPr>
            <a:r>
              <a:rPr dirty="0" sz="2400" spc="-10">
                <a:solidFill>
                  <a:srgbClr val="FFFFFF"/>
                </a:solidFill>
                <a:latin typeface="Calibri"/>
                <a:cs typeface="Calibri"/>
              </a:rPr>
              <a:t>Main  </a:t>
            </a:r>
            <a:r>
              <a:rPr dirty="0" sz="2400" spc="90">
                <a:solidFill>
                  <a:srgbClr val="FFFFFF"/>
                </a:solidFill>
                <a:latin typeface="Calibri"/>
                <a:cs typeface="Calibri"/>
              </a:rPr>
              <a:t>Clause </a:t>
            </a:r>
            <a:r>
              <a:rPr dirty="0" sz="2400" spc="-345">
                <a:solidFill>
                  <a:srgbClr val="FFFFFF"/>
                </a:solidFill>
                <a:latin typeface="Arial"/>
                <a:cs typeface="Arial"/>
              </a:rPr>
              <a:t>ةيساسأ</a:t>
            </a:r>
            <a:r>
              <a:rPr dirty="0" sz="2400" spc="-39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400" spc="-114">
                <a:solidFill>
                  <a:srgbClr val="FFFFFF"/>
                </a:solidFill>
                <a:latin typeface="Arial"/>
                <a:cs typeface="Arial"/>
              </a:rPr>
              <a:t>ةلمج</a:t>
            </a:r>
            <a:endParaRPr sz="2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2500">
              <a:latin typeface="Times New Roman"/>
              <a:cs typeface="Times New Roman"/>
            </a:endParaRPr>
          </a:p>
          <a:p>
            <a:pPr algn="r" marR="5080">
              <a:lnSpc>
                <a:spcPct val="100000"/>
              </a:lnSpc>
            </a:pPr>
            <a:r>
              <a:rPr dirty="0" sz="2400" spc="-120">
                <a:solidFill>
                  <a:srgbClr val="FFFFFF"/>
                </a:solidFill>
                <a:latin typeface="Arial"/>
                <a:cs typeface="Arial"/>
              </a:rPr>
              <a:t>:عاونأ </a:t>
            </a:r>
            <a:r>
              <a:rPr dirty="0" sz="2400" spc="-465">
                <a:solidFill>
                  <a:srgbClr val="FFFFFF"/>
                </a:solidFill>
                <a:latin typeface="Arial"/>
                <a:cs typeface="Arial"/>
              </a:rPr>
              <a:t>ةثلاث   </a:t>
            </a:r>
            <a:r>
              <a:rPr dirty="0" sz="2400" spc="90">
                <a:solidFill>
                  <a:srgbClr val="FFFFFF"/>
                </a:solidFill>
                <a:latin typeface="Arial"/>
                <a:cs typeface="Arial"/>
              </a:rPr>
              <a:t>يهو </a:t>
            </a:r>
            <a:r>
              <a:rPr dirty="0" sz="2400" spc="65">
                <a:solidFill>
                  <a:srgbClr val="FFFFFF"/>
                </a:solidFill>
                <a:latin typeface="Calibri"/>
                <a:cs typeface="Calibri"/>
              </a:rPr>
              <a:t>Subordinate </a:t>
            </a:r>
            <a:r>
              <a:rPr dirty="0" sz="2400" spc="90">
                <a:solidFill>
                  <a:srgbClr val="FFFFFF"/>
                </a:solidFill>
                <a:latin typeface="Calibri"/>
                <a:cs typeface="Calibri"/>
              </a:rPr>
              <a:t>Clause</a:t>
            </a:r>
            <a:r>
              <a:rPr dirty="0" sz="2400" spc="31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400" spc="-420">
                <a:solidFill>
                  <a:srgbClr val="FFFFFF"/>
                </a:solidFill>
                <a:latin typeface="Arial"/>
                <a:cs typeface="Arial"/>
              </a:rPr>
              <a:t>ةيوناث   </a:t>
            </a:r>
            <a:r>
              <a:rPr dirty="0" sz="2400" spc="-110">
                <a:solidFill>
                  <a:srgbClr val="FFFFFF"/>
                </a:solidFill>
                <a:latin typeface="Arial"/>
                <a:cs typeface="Arial"/>
              </a:rPr>
              <a:t>ةلمج</a:t>
            </a:r>
            <a:endParaRPr sz="2400">
              <a:latin typeface="Arial"/>
              <a:cs typeface="Arial"/>
            </a:endParaRPr>
          </a:p>
        </p:txBody>
      </p:sp>
      <p:sp>
        <p:nvSpPr>
          <p:cNvPr id="20" name="object 20"/>
          <p:cNvSpPr/>
          <p:nvPr/>
        </p:nvSpPr>
        <p:spPr>
          <a:xfrm>
            <a:off x="1030224" y="3822128"/>
            <a:ext cx="434136" cy="452437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1" name="object 21"/>
          <p:cNvSpPr/>
          <p:nvPr/>
        </p:nvSpPr>
        <p:spPr>
          <a:xfrm>
            <a:off x="1575816" y="3678974"/>
            <a:ext cx="2089277" cy="678014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2" name="object 22"/>
          <p:cNvSpPr/>
          <p:nvPr/>
        </p:nvSpPr>
        <p:spPr>
          <a:xfrm>
            <a:off x="1758695" y="4096511"/>
            <a:ext cx="1723389" cy="55880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3" name="object 23"/>
          <p:cNvSpPr/>
          <p:nvPr/>
        </p:nvSpPr>
        <p:spPr>
          <a:xfrm>
            <a:off x="3258311" y="3682022"/>
            <a:ext cx="2573909" cy="678014"/>
          </a:xfrm>
          <a:prstGeom prst="rect">
            <a:avLst/>
          </a:prstGeom>
          <a:blipFill>
            <a:blip r:embed="rId2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4" name="object 24"/>
          <p:cNvSpPr/>
          <p:nvPr/>
        </p:nvSpPr>
        <p:spPr>
          <a:xfrm>
            <a:off x="1030224" y="4187888"/>
            <a:ext cx="434136" cy="452437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5" name="object 25"/>
          <p:cNvSpPr/>
          <p:nvPr/>
        </p:nvSpPr>
        <p:spPr>
          <a:xfrm>
            <a:off x="1575816" y="4044734"/>
            <a:ext cx="2665222" cy="678014"/>
          </a:xfrm>
          <a:prstGeom prst="rect">
            <a:avLst/>
          </a:prstGeom>
          <a:blipFill>
            <a:blip r:embed="rId2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6" name="object 26"/>
          <p:cNvSpPr/>
          <p:nvPr/>
        </p:nvSpPr>
        <p:spPr>
          <a:xfrm>
            <a:off x="1758695" y="4462271"/>
            <a:ext cx="2299588" cy="55880"/>
          </a:xfrm>
          <a:prstGeom prst="rect">
            <a:avLst/>
          </a:prstGeom>
          <a:blipFill>
            <a:blip r:embed="rId2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7" name="object 27"/>
          <p:cNvSpPr/>
          <p:nvPr/>
        </p:nvSpPr>
        <p:spPr>
          <a:xfrm>
            <a:off x="3834384" y="4047781"/>
            <a:ext cx="2192909" cy="678014"/>
          </a:xfrm>
          <a:prstGeom prst="rect">
            <a:avLst/>
          </a:prstGeom>
          <a:blipFill>
            <a:blip r:embed="rId2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8" name="object 28"/>
          <p:cNvSpPr/>
          <p:nvPr/>
        </p:nvSpPr>
        <p:spPr>
          <a:xfrm>
            <a:off x="1030224" y="4553648"/>
            <a:ext cx="434136" cy="452437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9" name="object 29"/>
          <p:cNvSpPr/>
          <p:nvPr/>
        </p:nvSpPr>
        <p:spPr>
          <a:xfrm>
            <a:off x="1575816" y="4410493"/>
            <a:ext cx="2619629" cy="678014"/>
          </a:xfrm>
          <a:prstGeom prst="rect">
            <a:avLst/>
          </a:prstGeom>
          <a:blipFill>
            <a:blip r:embed="rId2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0" name="object 30"/>
          <p:cNvSpPr txBox="1"/>
          <p:nvPr/>
        </p:nvSpPr>
        <p:spPr>
          <a:xfrm>
            <a:off x="1145844" y="3765245"/>
            <a:ext cx="2895600" cy="112395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622300" indent="-610235">
              <a:lnSpc>
                <a:spcPct val="100000"/>
              </a:lnSpc>
              <a:spcBef>
                <a:spcPts val="100"/>
              </a:spcBef>
              <a:buClr>
                <a:srgbClr val="FFFFCC"/>
              </a:buClr>
              <a:buSzPct val="68750"/>
              <a:buFont typeface="Wingdings"/>
              <a:buChar char=""/>
              <a:tabLst>
                <a:tab pos="622300" algn="l"/>
                <a:tab pos="622935" algn="l"/>
              </a:tabLst>
            </a:pPr>
            <a:r>
              <a:rPr dirty="0" u="heavy" sz="2400" spc="55">
                <a:solidFill>
                  <a:srgbClr val="CC3300"/>
                </a:solidFill>
                <a:uFill>
                  <a:solidFill>
                    <a:srgbClr val="CC3300"/>
                  </a:solidFill>
                </a:uFill>
                <a:latin typeface="Calibri"/>
                <a:cs typeface="Calibri"/>
              </a:rPr>
              <a:t>Noun</a:t>
            </a:r>
            <a:r>
              <a:rPr dirty="0" u="heavy" sz="2400" spc="120">
                <a:solidFill>
                  <a:srgbClr val="CC3300"/>
                </a:solidFill>
                <a:uFill>
                  <a:solidFill>
                    <a:srgbClr val="CC3300"/>
                  </a:solidFill>
                </a:uFill>
                <a:latin typeface="Calibri"/>
                <a:cs typeface="Calibri"/>
              </a:rPr>
              <a:t> </a:t>
            </a:r>
            <a:r>
              <a:rPr dirty="0" u="heavy" sz="2400" spc="90">
                <a:solidFill>
                  <a:srgbClr val="CC3300"/>
                </a:solidFill>
                <a:uFill>
                  <a:solidFill>
                    <a:srgbClr val="CC3300"/>
                  </a:solidFill>
                </a:uFill>
                <a:latin typeface="Calibri"/>
                <a:cs typeface="Calibri"/>
              </a:rPr>
              <a:t>Clause</a:t>
            </a:r>
            <a:endParaRPr sz="2400">
              <a:latin typeface="Calibri"/>
              <a:cs typeface="Calibri"/>
            </a:endParaRPr>
          </a:p>
          <a:p>
            <a:pPr marL="622300" indent="-610235">
              <a:lnSpc>
                <a:spcPct val="100000"/>
              </a:lnSpc>
              <a:spcBef>
                <a:spcPts val="5"/>
              </a:spcBef>
              <a:buClr>
                <a:srgbClr val="FFFFCC"/>
              </a:buClr>
              <a:buSzPct val="68750"/>
              <a:buFont typeface="Wingdings"/>
              <a:buChar char=""/>
              <a:tabLst>
                <a:tab pos="622300" algn="l"/>
                <a:tab pos="622935" algn="l"/>
              </a:tabLst>
            </a:pPr>
            <a:r>
              <a:rPr dirty="0" u="heavy" sz="2400" spc="50">
                <a:solidFill>
                  <a:srgbClr val="CC3300"/>
                </a:solidFill>
                <a:uFill>
                  <a:solidFill>
                    <a:srgbClr val="CC3300"/>
                  </a:solidFill>
                </a:uFill>
                <a:latin typeface="Calibri"/>
                <a:cs typeface="Calibri"/>
              </a:rPr>
              <a:t>Adjectival</a:t>
            </a:r>
            <a:r>
              <a:rPr dirty="0" u="heavy" sz="2400" spc="135">
                <a:solidFill>
                  <a:srgbClr val="CC3300"/>
                </a:solidFill>
                <a:uFill>
                  <a:solidFill>
                    <a:srgbClr val="CC3300"/>
                  </a:solidFill>
                </a:uFill>
                <a:latin typeface="Calibri"/>
                <a:cs typeface="Calibri"/>
              </a:rPr>
              <a:t> </a:t>
            </a:r>
            <a:r>
              <a:rPr dirty="0" u="heavy" sz="2400" spc="90">
                <a:solidFill>
                  <a:srgbClr val="CC3300"/>
                </a:solidFill>
                <a:uFill>
                  <a:solidFill>
                    <a:srgbClr val="CC3300"/>
                  </a:solidFill>
                </a:uFill>
                <a:latin typeface="Calibri"/>
                <a:cs typeface="Calibri"/>
              </a:rPr>
              <a:t>Clause</a:t>
            </a:r>
            <a:endParaRPr sz="2400">
              <a:latin typeface="Calibri"/>
              <a:cs typeface="Calibri"/>
            </a:endParaRPr>
          </a:p>
          <a:p>
            <a:pPr marL="622300" indent="-610235">
              <a:lnSpc>
                <a:spcPct val="100000"/>
              </a:lnSpc>
              <a:buClr>
                <a:srgbClr val="FFFFCC"/>
              </a:buClr>
              <a:buSzPct val="68750"/>
              <a:buFont typeface="Wingdings"/>
              <a:buChar char=""/>
              <a:tabLst>
                <a:tab pos="622300" algn="l"/>
                <a:tab pos="622935" algn="l"/>
              </a:tabLst>
            </a:pPr>
            <a:r>
              <a:rPr dirty="0" u="heavy" sz="2400" spc="45">
                <a:solidFill>
                  <a:srgbClr val="CC3300"/>
                </a:solidFill>
                <a:uFill>
                  <a:solidFill>
                    <a:srgbClr val="CC3300"/>
                  </a:solidFill>
                </a:uFill>
                <a:latin typeface="Calibri"/>
                <a:cs typeface="Calibri"/>
              </a:rPr>
              <a:t>Adverbial</a:t>
            </a:r>
            <a:r>
              <a:rPr dirty="0" u="heavy" sz="2400" spc="170">
                <a:solidFill>
                  <a:srgbClr val="CC3300"/>
                </a:solidFill>
                <a:uFill>
                  <a:solidFill>
                    <a:srgbClr val="CC3300"/>
                  </a:solidFill>
                </a:uFill>
                <a:latin typeface="Calibri"/>
                <a:cs typeface="Calibri"/>
              </a:rPr>
              <a:t> </a:t>
            </a:r>
            <a:r>
              <a:rPr dirty="0" u="heavy" sz="2400" spc="90">
                <a:solidFill>
                  <a:srgbClr val="CC3300"/>
                </a:solidFill>
                <a:uFill>
                  <a:solidFill>
                    <a:srgbClr val="CC3300"/>
                  </a:solidFill>
                </a:uFill>
                <a:latin typeface="Calibri"/>
                <a:cs typeface="Calibri"/>
              </a:rPr>
              <a:t>Clause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31" name="object 31"/>
          <p:cNvSpPr/>
          <p:nvPr/>
        </p:nvSpPr>
        <p:spPr>
          <a:xfrm>
            <a:off x="1758695" y="4828032"/>
            <a:ext cx="2253742" cy="55880"/>
          </a:xfrm>
          <a:prstGeom prst="rect">
            <a:avLst/>
          </a:prstGeom>
          <a:blipFill>
            <a:blip r:embed="rId2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2" name="object 32"/>
          <p:cNvSpPr/>
          <p:nvPr/>
        </p:nvSpPr>
        <p:spPr>
          <a:xfrm>
            <a:off x="3788664" y="4413542"/>
            <a:ext cx="2217166" cy="678014"/>
          </a:xfrm>
          <a:prstGeom prst="rect">
            <a:avLst/>
          </a:prstGeom>
          <a:blipFill>
            <a:blip r:embed="rId2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3" name="object 33"/>
          <p:cNvSpPr txBox="1"/>
          <p:nvPr/>
        </p:nvSpPr>
        <p:spPr>
          <a:xfrm>
            <a:off x="4531486" y="3765245"/>
            <a:ext cx="1297940" cy="112395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81280" marR="5080" indent="-69215">
              <a:lnSpc>
                <a:spcPct val="100000"/>
              </a:lnSpc>
              <a:spcBef>
                <a:spcPts val="100"/>
              </a:spcBef>
            </a:pPr>
            <a:r>
              <a:rPr dirty="0" sz="2400" spc="-260">
                <a:solidFill>
                  <a:srgbClr val="FFFFFF"/>
                </a:solidFill>
                <a:latin typeface="Arial"/>
                <a:cs typeface="Arial"/>
              </a:rPr>
              <a:t>ةيمسأ </a:t>
            </a:r>
            <a:r>
              <a:rPr dirty="0" sz="2400" spc="-114">
                <a:solidFill>
                  <a:srgbClr val="FFFFFF"/>
                </a:solidFill>
                <a:latin typeface="Arial"/>
                <a:cs typeface="Arial"/>
              </a:rPr>
              <a:t>ةلمج  </a:t>
            </a:r>
            <a:r>
              <a:rPr dirty="0" sz="2400" spc="-520">
                <a:solidFill>
                  <a:srgbClr val="FFFFFF"/>
                </a:solidFill>
                <a:latin typeface="Arial"/>
                <a:cs typeface="Arial"/>
              </a:rPr>
              <a:t>ةيفصو </a:t>
            </a:r>
            <a:r>
              <a:rPr dirty="0" sz="2400" spc="-114">
                <a:solidFill>
                  <a:srgbClr val="FFFFFF"/>
                </a:solidFill>
                <a:latin typeface="Arial"/>
                <a:cs typeface="Arial"/>
              </a:rPr>
              <a:t>ةلمج  </a:t>
            </a:r>
            <a:r>
              <a:rPr dirty="0" sz="2400" spc="-395">
                <a:solidFill>
                  <a:srgbClr val="FFFFFF"/>
                </a:solidFill>
                <a:latin typeface="Arial"/>
                <a:cs typeface="Arial"/>
              </a:rPr>
              <a:t>ةيفرظ</a:t>
            </a:r>
            <a:r>
              <a:rPr dirty="0" sz="2400" spc="-34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400" spc="-114">
                <a:solidFill>
                  <a:srgbClr val="FFFFFF"/>
                </a:solidFill>
                <a:latin typeface="Arial"/>
                <a:cs typeface="Arial"/>
              </a:rPr>
              <a:t>ةلمج</a:t>
            </a:r>
            <a:endParaRPr sz="2400">
              <a:latin typeface="Arial"/>
              <a:cs typeface="Arial"/>
            </a:endParaRPr>
          </a:p>
        </p:txBody>
      </p:sp>
      <p:sp>
        <p:nvSpPr>
          <p:cNvPr id="34" name="object 34"/>
          <p:cNvSpPr/>
          <p:nvPr/>
        </p:nvSpPr>
        <p:spPr>
          <a:xfrm>
            <a:off x="4340352" y="6321552"/>
            <a:ext cx="1296797" cy="382371"/>
          </a:xfrm>
          <a:prstGeom prst="rect">
            <a:avLst/>
          </a:prstGeom>
          <a:blipFill>
            <a:blip r:embed="rId2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5" name="object 35"/>
          <p:cNvSpPr/>
          <p:nvPr/>
        </p:nvSpPr>
        <p:spPr>
          <a:xfrm>
            <a:off x="4462271" y="6406896"/>
            <a:ext cx="1043749" cy="248297"/>
          </a:xfrm>
          <a:prstGeom prst="rect">
            <a:avLst/>
          </a:prstGeom>
          <a:blipFill>
            <a:blip r:embed="rId2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6" name="object 36"/>
          <p:cNvSpPr/>
          <p:nvPr/>
        </p:nvSpPr>
        <p:spPr>
          <a:xfrm>
            <a:off x="4267200" y="6248400"/>
            <a:ext cx="1295400" cy="381000"/>
          </a:xfrm>
          <a:custGeom>
            <a:avLst/>
            <a:gdLst/>
            <a:ahLst/>
            <a:cxnLst/>
            <a:rect l="l" t="t" r="r" b="b"/>
            <a:pathLst>
              <a:path w="1295400" h="381000">
                <a:moveTo>
                  <a:pt x="1295400" y="0"/>
                </a:moveTo>
                <a:lnTo>
                  <a:pt x="0" y="0"/>
                </a:lnTo>
                <a:lnTo>
                  <a:pt x="0" y="381000"/>
                </a:lnTo>
                <a:lnTo>
                  <a:pt x="1295400" y="381000"/>
                </a:lnTo>
                <a:lnTo>
                  <a:pt x="1295400" y="333375"/>
                </a:lnTo>
                <a:lnTo>
                  <a:pt x="540512" y="333375"/>
                </a:lnTo>
                <a:lnTo>
                  <a:pt x="540512" y="190500"/>
                </a:lnTo>
                <a:lnTo>
                  <a:pt x="504825" y="190500"/>
                </a:lnTo>
                <a:lnTo>
                  <a:pt x="647700" y="47625"/>
                </a:lnTo>
                <a:lnTo>
                  <a:pt x="1295400" y="47625"/>
                </a:lnTo>
                <a:lnTo>
                  <a:pt x="1295400" y="0"/>
                </a:lnTo>
                <a:close/>
              </a:path>
              <a:path w="1295400" h="381000">
                <a:moveTo>
                  <a:pt x="1295400" y="65481"/>
                </a:moveTo>
                <a:lnTo>
                  <a:pt x="736980" y="65481"/>
                </a:lnTo>
                <a:lnTo>
                  <a:pt x="736980" y="136918"/>
                </a:lnTo>
                <a:lnTo>
                  <a:pt x="790575" y="190500"/>
                </a:lnTo>
                <a:lnTo>
                  <a:pt x="754888" y="190500"/>
                </a:lnTo>
                <a:lnTo>
                  <a:pt x="754888" y="333375"/>
                </a:lnTo>
                <a:lnTo>
                  <a:pt x="1295400" y="333375"/>
                </a:lnTo>
                <a:lnTo>
                  <a:pt x="1295400" y="65481"/>
                </a:lnTo>
                <a:close/>
              </a:path>
              <a:path w="1295400" h="381000">
                <a:moveTo>
                  <a:pt x="1295400" y="47625"/>
                </a:moveTo>
                <a:lnTo>
                  <a:pt x="647700" y="47625"/>
                </a:lnTo>
                <a:lnTo>
                  <a:pt x="701294" y="101206"/>
                </a:lnTo>
                <a:lnTo>
                  <a:pt x="701294" y="65481"/>
                </a:lnTo>
                <a:lnTo>
                  <a:pt x="1295400" y="65481"/>
                </a:lnTo>
                <a:lnTo>
                  <a:pt x="12954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7" name="object 37"/>
          <p:cNvSpPr/>
          <p:nvPr/>
        </p:nvSpPr>
        <p:spPr>
          <a:xfrm>
            <a:off x="4807711" y="6313881"/>
            <a:ext cx="214629" cy="267970"/>
          </a:xfrm>
          <a:custGeom>
            <a:avLst/>
            <a:gdLst/>
            <a:ahLst/>
            <a:cxnLst/>
            <a:rect l="l" t="t" r="r" b="b"/>
            <a:pathLst>
              <a:path w="214629" h="267970">
                <a:moveTo>
                  <a:pt x="196468" y="0"/>
                </a:moveTo>
                <a:lnTo>
                  <a:pt x="160782" y="0"/>
                </a:lnTo>
                <a:lnTo>
                  <a:pt x="160782" y="35725"/>
                </a:lnTo>
                <a:lnTo>
                  <a:pt x="196468" y="71437"/>
                </a:lnTo>
                <a:lnTo>
                  <a:pt x="196468" y="0"/>
                </a:lnTo>
                <a:close/>
              </a:path>
              <a:path w="214629" h="267970">
                <a:moveTo>
                  <a:pt x="214375" y="125018"/>
                </a:moveTo>
                <a:lnTo>
                  <a:pt x="0" y="125018"/>
                </a:lnTo>
                <a:lnTo>
                  <a:pt x="0" y="267893"/>
                </a:lnTo>
                <a:lnTo>
                  <a:pt x="89280" y="267893"/>
                </a:lnTo>
                <a:lnTo>
                  <a:pt x="89280" y="196456"/>
                </a:lnTo>
                <a:lnTo>
                  <a:pt x="214375" y="196456"/>
                </a:lnTo>
                <a:lnTo>
                  <a:pt x="214375" y="125018"/>
                </a:lnTo>
                <a:close/>
              </a:path>
              <a:path w="214629" h="267970">
                <a:moveTo>
                  <a:pt x="214375" y="196456"/>
                </a:moveTo>
                <a:lnTo>
                  <a:pt x="125095" y="196456"/>
                </a:lnTo>
                <a:lnTo>
                  <a:pt x="125095" y="267893"/>
                </a:lnTo>
                <a:lnTo>
                  <a:pt x="214375" y="267893"/>
                </a:lnTo>
                <a:lnTo>
                  <a:pt x="214375" y="196456"/>
                </a:lnTo>
                <a:close/>
              </a:path>
            </a:pathLst>
          </a:custGeom>
          <a:solidFill>
            <a:srgbClr val="00007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8" name="object 38"/>
          <p:cNvSpPr/>
          <p:nvPr/>
        </p:nvSpPr>
        <p:spPr>
          <a:xfrm>
            <a:off x="47720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142875" y="0"/>
                </a:moveTo>
                <a:lnTo>
                  <a:pt x="0" y="142875"/>
                </a:lnTo>
                <a:lnTo>
                  <a:pt x="285750" y="142875"/>
                </a:lnTo>
                <a:lnTo>
                  <a:pt x="142875" y="0"/>
                </a:lnTo>
                <a:close/>
              </a:path>
              <a:path w="285750" h="285750">
                <a:moveTo>
                  <a:pt x="160782" y="214312"/>
                </a:moveTo>
                <a:lnTo>
                  <a:pt x="124967" y="214312"/>
                </a:lnTo>
                <a:lnTo>
                  <a:pt x="124967" y="285750"/>
                </a:lnTo>
                <a:lnTo>
                  <a:pt x="160782" y="285750"/>
                </a:lnTo>
                <a:lnTo>
                  <a:pt x="160782" y="214312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9" name="object 39"/>
          <p:cNvSpPr/>
          <p:nvPr/>
        </p:nvSpPr>
        <p:spPr>
          <a:xfrm>
            <a:off x="5788152" y="6321552"/>
            <a:ext cx="458571" cy="382371"/>
          </a:xfrm>
          <a:prstGeom prst="rect">
            <a:avLst/>
          </a:prstGeom>
          <a:blipFill>
            <a:blip r:embed="rId3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0" name="object 40"/>
          <p:cNvSpPr/>
          <p:nvPr/>
        </p:nvSpPr>
        <p:spPr>
          <a:xfrm>
            <a:off x="5846064" y="6406896"/>
            <a:ext cx="336638" cy="248297"/>
          </a:xfrm>
          <a:prstGeom prst="rect">
            <a:avLst/>
          </a:prstGeom>
          <a:blipFill>
            <a:blip r:embed="rId3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1" name="object 41"/>
          <p:cNvSpPr/>
          <p:nvPr/>
        </p:nvSpPr>
        <p:spPr>
          <a:xfrm>
            <a:off x="5715000" y="6248400"/>
            <a:ext cx="457200" cy="381000"/>
          </a:xfrm>
          <a:custGeom>
            <a:avLst/>
            <a:gdLst/>
            <a:ahLst/>
            <a:cxnLst/>
            <a:rect l="l" t="t" r="r" b="b"/>
            <a:pathLst>
              <a:path w="457200" h="381000">
                <a:moveTo>
                  <a:pt x="457200" y="0"/>
                </a:moveTo>
                <a:lnTo>
                  <a:pt x="0" y="0"/>
                </a:lnTo>
                <a:lnTo>
                  <a:pt x="0" y="381000"/>
                </a:lnTo>
                <a:lnTo>
                  <a:pt x="457200" y="381000"/>
                </a:lnTo>
                <a:lnTo>
                  <a:pt x="457200" y="333375"/>
                </a:lnTo>
                <a:lnTo>
                  <a:pt x="85725" y="333375"/>
                </a:lnTo>
                <a:lnTo>
                  <a:pt x="85725" y="47625"/>
                </a:lnTo>
                <a:lnTo>
                  <a:pt x="457200" y="47625"/>
                </a:lnTo>
                <a:lnTo>
                  <a:pt x="457200" y="0"/>
                </a:lnTo>
                <a:close/>
              </a:path>
              <a:path w="457200" h="381000">
                <a:moveTo>
                  <a:pt x="457200" y="47625"/>
                </a:moveTo>
                <a:lnTo>
                  <a:pt x="85725" y="47625"/>
                </a:lnTo>
                <a:lnTo>
                  <a:pt x="371475" y="190500"/>
                </a:lnTo>
                <a:lnTo>
                  <a:pt x="85725" y="333375"/>
                </a:lnTo>
                <a:lnTo>
                  <a:pt x="457200" y="333375"/>
                </a:lnTo>
                <a:lnTo>
                  <a:pt x="4572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2" name="object 42"/>
          <p:cNvSpPr/>
          <p:nvPr/>
        </p:nvSpPr>
        <p:spPr>
          <a:xfrm>
            <a:off x="58007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0" y="0"/>
                </a:moveTo>
                <a:lnTo>
                  <a:pt x="0" y="285750"/>
                </a:lnTo>
                <a:lnTo>
                  <a:pt x="285750" y="142875"/>
                </a:lnTo>
                <a:lnTo>
                  <a:pt x="0" y="0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3" name="object 43"/>
          <p:cNvSpPr/>
          <p:nvPr/>
        </p:nvSpPr>
        <p:spPr>
          <a:xfrm>
            <a:off x="3730752" y="6321552"/>
            <a:ext cx="458571" cy="382371"/>
          </a:xfrm>
          <a:prstGeom prst="rect">
            <a:avLst/>
          </a:prstGeom>
          <a:blipFill>
            <a:blip r:embed="rId3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4" name="object 44"/>
          <p:cNvSpPr/>
          <p:nvPr/>
        </p:nvSpPr>
        <p:spPr>
          <a:xfrm>
            <a:off x="3770376" y="6406896"/>
            <a:ext cx="373227" cy="248297"/>
          </a:xfrm>
          <a:prstGeom prst="rect">
            <a:avLst/>
          </a:prstGeom>
          <a:blipFill>
            <a:blip r:embed="rId3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5" name="object 45"/>
          <p:cNvSpPr/>
          <p:nvPr/>
        </p:nvSpPr>
        <p:spPr>
          <a:xfrm>
            <a:off x="3657600" y="6248400"/>
            <a:ext cx="457200" cy="381000"/>
          </a:xfrm>
          <a:custGeom>
            <a:avLst/>
            <a:gdLst/>
            <a:ahLst/>
            <a:cxnLst/>
            <a:rect l="l" t="t" r="r" b="b"/>
            <a:pathLst>
              <a:path w="457200" h="381000">
                <a:moveTo>
                  <a:pt x="457200" y="0"/>
                </a:moveTo>
                <a:lnTo>
                  <a:pt x="0" y="0"/>
                </a:lnTo>
                <a:lnTo>
                  <a:pt x="0" y="381000"/>
                </a:lnTo>
                <a:lnTo>
                  <a:pt x="457200" y="381000"/>
                </a:lnTo>
                <a:lnTo>
                  <a:pt x="457200" y="333375"/>
                </a:lnTo>
                <a:lnTo>
                  <a:pt x="371475" y="333375"/>
                </a:lnTo>
                <a:lnTo>
                  <a:pt x="85725" y="190500"/>
                </a:lnTo>
                <a:lnTo>
                  <a:pt x="371475" y="47625"/>
                </a:lnTo>
                <a:lnTo>
                  <a:pt x="457200" y="47625"/>
                </a:lnTo>
                <a:lnTo>
                  <a:pt x="457200" y="0"/>
                </a:lnTo>
                <a:close/>
              </a:path>
              <a:path w="457200" h="381000">
                <a:moveTo>
                  <a:pt x="457200" y="47625"/>
                </a:moveTo>
                <a:lnTo>
                  <a:pt x="371475" y="47625"/>
                </a:lnTo>
                <a:lnTo>
                  <a:pt x="371475" y="333375"/>
                </a:lnTo>
                <a:lnTo>
                  <a:pt x="457200" y="333375"/>
                </a:lnTo>
                <a:lnTo>
                  <a:pt x="4572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6" name="object 46"/>
          <p:cNvSpPr/>
          <p:nvPr/>
        </p:nvSpPr>
        <p:spPr>
          <a:xfrm>
            <a:off x="37433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285750" y="0"/>
                </a:moveTo>
                <a:lnTo>
                  <a:pt x="0" y="142875"/>
                </a:lnTo>
                <a:lnTo>
                  <a:pt x="285750" y="285750"/>
                </a:lnTo>
                <a:lnTo>
                  <a:pt x="285750" y="0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7" name="object 47"/>
          <p:cNvSpPr/>
          <p:nvPr/>
        </p:nvSpPr>
        <p:spPr>
          <a:xfrm>
            <a:off x="4340352" y="6321552"/>
            <a:ext cx="1296797" cy="382371"/>
          </a:xfrm>
          <a:prstGeom prst="rect">
            <a:avLst/>
          </a:prstGeom>
          <a:blipFill>
            <a:blip r:embed="rId2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8" name="object 48"/>
          <p:cNvSpPr/>
          <p:nvPr/>
        </p:nvSpPr>
        <p:spPr>
          <a:xfrm>
            <a:off x="4462271" y="6406896"/>
            <a:ext cx="1043749" cy="248297"/>
          </a:xfrm>
          <a:prstGeom prst="rect">
            <a:avLst/>
          </a:prstGeom>
          <a:blipFill>
            <a:blip r:embed="rId2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9" name="object 49"/>
          <p:cNvSpPr/>
          <p:nvPr/>
        </p:nvSpPr>
        <p:spPr>
          <a:xfrm>
            <a:off x="4267200" y="6248400"/>
            <a:ext cx="1295400" cy="381000"/>
          </a:xfrm>
          <a:custGeom>
            <a:avLst/>
            <a:gdLst/>
            <a:ahLst/>
            <a:cxnLst/>
            <a:rect l="l" t="t" r="r" b="b"/>
            <a:pathLst>
              <a:path w="1295400" h="381000">
                <a:moveTo>
                  <a:pt x="1295400" y="0"/>
                </a:moveTo>
                <a:lnTo>
                  <a:pt x="0" y="0"/>
                </a:lnTo>
                <a:lnTo>
                  <a:pt x="0" y="381000"/>
                </a:lnTo>
                <a:lnTo>
                  <a:pt x="1295400" y="381000"/>
                </a:lnTo>
                <a:lnTo>
                  <a:pt x="1295400" y="333375"/>
                </a:lnTo>
                <a:lnTo>
                  <a:pt x="540512" y="333375"/>
                </a:lnTo>
                <a:lnTo>
                  <a:pt x="540512" y="190500"/>
                </a:lnTo>
                <a:lnTo>
                  <a:pt x="504825" y="190500"/>
                </a:lnTo>
                <a:lnTo>
                  <a:pt x="647700" y="47625"/>
                </a:lnTo>
                <a:lnTo>
                  <a:pt x="1295400" y="47625"/>
                </a:lnTo>
                <a:lnTo>
                  <a:pt x="1295400" y="0"/>
                </a:lnTo>
                <a:close/>
              </a:path>
              <a:path w="1295400" h="381000">
                <a:moveTo>
                  <a:pt x="1295400" y="65481"/>
                </a:moveTo>
                <a:lnTo>
                  <a:pt x="736980" y="65481"/>
                </a:lnTo>
                <a:lnTo>
                  <a:pt x="736980" y="136918"/>
                </a:lnTo>
                <a:lnTo>
                  <a:pt x="790575" y="190500"/>
                </a:lnTo>
                <a:lnTo>
                  <a:pt x="754888" y="190500"/>
                </a:lnTo>
                <a:lnTo>
                  <a:pt x="754888" y="333375"/>
                </a:lnTo>
                <a:lnTo>
                  <a:pt x="1295400" y="333375"/>
                </a:lnTo>
                <a:lnTo>
                  <a:pt x="1295400" y="65481"/>
                </a:lnTo>
                <a:close/>
              </a:path>
              <a:path w="1295400" h="381000">
                <a:moveTo>
                  <a:pt x="1295400" y="47625"/>
                </a:moveTo>
                <a:lnTo>
                  <a:pt x="647700" y="47625"/>
                </a:lnTo>
                <a:lnTo>
                  <a:pt x="701294" y="101206"/>
                </a:lnTo>
                <a:lnTo>
                  <a:pt x="701294" y="65481"/>
                </a:lnTo>
                <a:lnTo>
                  <a:pt x="1295400" y="65481"/>
                </a:lnTo>
                <a:lnTo>
                  <a:pt x="12954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0" name="object 50"/>
          <p:cNvSpPr/>
          <p:nvPr/>
        </p:nvSpPr>
        <p:spPr>
          <a:xfrm>
            <a:off x="4807711" y="6313881"/>
            <a:ext cx="214629" cy="267970"/>
          </a:xfrm>
          <a:custGeom>
            <a:avLst/>
            <a:gdLst/>
            <a:ahLst/>
            <a:cxnLst/>
            <a:rect l="l" t="t" r="r" b="b"/>
            <a:pathLst>
              <a:path w="214629" h="267970">
                <a:moveTo>
                  <a:pt x="196468" y="0"/>
                </a:moveTo>
                <a:lnTo>
                  <a:pt x="160782" y="0"/>
                </a:lnTo>
                <a:lnTo>
                  <a:pt x="160782" y="35725"/>
                </a:lnTo>
                <a:lnTo>
                  <a:pt x="196468" y="71437"/>
                </a:lnTo>
                <a:lnTo>
                  <a:pt x="196468" y="0"/>
                </a:lnTo>
                <a:close/>
              </a:path>
              <a:path w="214629" h="267970">
                <a:moveTo>
                  <a:pt x="214375" y="125018"/>
                </a:moveTo>
                <a:lnTo>
                  <a:pt x="0" y="125018"/>
                </a:lnTo>
                <a:lnTo>
                  <a:pt x="0" y="267893"/>
                </a:lnTo>
                <a:lnTo>
                  <a:pt x="89280" y="267893"/>
                </a:lnTo>
                <a:lnTo>
                  <a:pt x="89280" y="196456"/>
                </a:lnTo>
                <a:lnTo>
                  <a:pt x="214375" y="196456"/>
                </a:lnTo>
                <a:lnTo>
                  <a:pt x="214375" y="125018"/>
                </a:lnTo>
                <a:close/>
              </a:path>
              <a:path w="214629" h="267970">
                <a:moveTo>
                  <a:pt x="214375" y="196456"/>
                </a:moveTo>
                <a:lnTo>
                  <a:pt x="125095" y="196456"/>
                </a:lnTo>
                <a:lnTo>
                  <a:pt x="125095" y="267893"/>
                </a:lnTo>
                <a:lnTo>
                  <a:pt x="214375" y="267893"/>
                </a:lnTo>
                <a:lnTo>
                  <a:pt x="214375" y="196456"/>
                </a:lnTo>
                <a:close/>
              </a:path>
            </a:pathLst>
          </a:custGeom>
          <a:solidFill>
            <a:srgbClr val="00007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1" name="object 51"/>
          <p:cNvSpPr/>
          <p:nvPr/>
        </p:nvSpPr>
        <p:spPr>
          <a:xfrm>
            <a:off x="47720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142875" y="0"/>
                </a:moveTo>
                <a:lnTo>
                  <a:pt x="0" y="142875"/>
                </a:lnTo>
                <a:lnTo>
                  <a:pt x="285750" y="142875"/>
                </a:lnTo>
                <a:lnTo>
                  <a:pt x="142875" y="0"/>
                </a:lnTo>
                <a:close/>
              </a:path>
              <a:path w="285750" h="285750">
                <a:moveTo>
                  <a:pt x="160782" y="214312"/>
                </a:moveTo>
                <a:lnTo>
                  <a:pt x="124967" y="214312"/>
                </a:lnTo>
                <a:lnTo>
                  <a:pt x="124967" y="285750"/>
                </a:lnTo>
                <a:lnTo>
                  <a:pt x="160782" y="285750"/>
                </a:lnTo>
                <a:lnTo>
                  <a:pt x="160782" y="214312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2" name="object 52"/>
          <p:cNvSpPr txBox="1">
            <a:spLocks noGrp="1"/>
          </p:cNvSpPr>
          <p:nvPr>
            <p:ph type="dt" idx="6" sz="half"/>
          </p:nvPr>
        </p:nvSpPr>
        <p:spPr>
          <a:prstGeom prst="rect"/>
        </p:spPr>
        <p:txBody>
          <a:bodyPr wrap="square" lIns="0" tIns="31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 spc="-190"/>
              <a:t>ق</a:t>
            </a:r>
            <a:r>
              <a:rPr dirty="0" spc="-240"/>
              <a:t>ب</a:t>
            </a:r>
            <a:r>
              <a:rPr dirty="0" spc="25"/>
              <a:t>ا</a:t>
            </a:r>
            <a:r>
              <a:rPr dirty="0" spc="-175"/>
              <a:t>سلا</a:t>
            </a:r>
          </a:p>
        </p:txBody>
      </p:sp>
      <p:sp>
        <p:nvSpPr>
          <p:cNvPr id="53" name="object 53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31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 spc="-195"/>
              <a:t>ةيسيئرلا </a:t>
            </a:r>
            <a:r>
              <a:rPr dirty="0" spc="-110"/>
              <a:t>ةمئاقلا </a:t>
            </a:r>
            <a:r>
              <a:rPr dirty="0" spc="-105"/>
              <a:t>ىلإ</a:t>
            </a:r>
            <a:r>
              <a:rPr dirty="0" spc="-75"/>
              <a:t> </a:t>
            </a:r>
            <a:r>
              <a:rPr dirty="0" spc="-5"/>
              <a:t>ةدوع</a:t>
            </a:r>
          </a:p>
        </p:txBody>
      </p:sp>
      <p:sp>
        <p:nvSpPr>
          <p:cNvPr id="54" name="object 54"/>
          <p:cNvSpPr txBox="1"/>
          <p:nvPr/>
        </p:nvSpPr>
        <p:spPr>
          <a:xfrm>
            <a:off x="5833109" y="6368591"/>
            <a:ext cx="220345" cy="154940"/>
          </a:xfrm>
          <a:prstGeom prst="rect">
            <a:avLst/>
          </a:prstGeom>
        </p:spPr>
        <p:txBody>
          <a:bodyPr wrap="square" lIns="0" tIns="31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 sz="900" spc="-50">
                <a:solidFill>
                  <a:srgbClr val="FFFFFF"/>
                </a:solidFill>
                <a:latin typeface="Arial"/>
                <a:cs typeface="Arial"/>
              </a:rPr>
              <a:t>ي</a:t>
            </a:r>
            <a:r>
              <a:rPr dirty="0" sz="900" spc="-270">
                <a:solidFill>
                  <a:srgbClr val="FFFFFF"/>
                </a:solidFill>
                <a:latin typeface="Arial"/>
                <a:cs typeface="Arial"/>
              </a:rPr>
              <a:t>ل</a:t>
            </a:r>
            <a:r>
              <a:rPr dirty="0" sz="900" spc="25">
                <a:solidFill>
                  <a:srgbClr val="FFFFFF"/>
                </a:solidFill>
                <a:latin typeface="Arial"/>
                <a:cs typeface="Arial"/>
              </a:rPr>
              <a:t>ا</a:t>
            </a:r>
            <a:r>
              <a:rPr dirty="0" sz="900" spc="-430">
                <a:solidFill>
                  <a:srgbClr val="FFFFFF"/>
                </a:solidFill>
                <a:latin typeface="Arial"/>
                <a:cs typeface="Arial"/>
              </a:rPr>
              <a:t>ت</a:t>
            </a:r>
            <a:r>
              <a:rPr dirty="0" sz="900" spc="-270">
                <a:solidFill>
                  <a:srgbClr val="FFFFFF"/>
                </a:solidFill>
                <a:latin typeface="Arial"/>
                <a:cs typeface="Arial"/>
              </a:rPr>
              <a:t>ل</a:t>
            </a:r>
            <a:r>
              <a:rPr dirty="0" sz="900">
                <a:solidFill>
                  <a:srgbClr val="FFFFFF"/>
                </a:solidFill>
                <a:latin typeface="Arial"/>
                <a:cs typeface="Arial"/>
              </a:rPr>
              <a:t>ا</a:t>
            </a:r>
            <a:endParaRPr sz="9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77824" y="2176272"/>
            <a:ext cx="18287" cy="468172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877824" y="6095"/>
            <a:ext cx="18287" cy="150266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1216152" y="1834895"/>
            <a:ext cx="7924800" cy="1828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877824" y="1508760"/>
            <a:ext cx="18287" cy="667512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0" y="1834895"/>
            <a:ext cx="557784" cy="18287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551687" y="1834895"/>
            <a:ext cx="664464" cy="18287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1688592" y="399237"/>
            <a:ext cx="6322822" cy="903528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2365248" y="886917"/>
            <a:ext cx="4963540" cy="903528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xfrm>
            <a:off x="1933194" y="520395"/>
            <a:ext cx="5818505" cy="991235"/>
          </a:xfrm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algn="ctr">
              <a:lnSpc>
                <a:spcPts val="3804"/>
              </a:lnSpc>
              <a:spcBef>
                <a:spcPts val="95"/>
              </a:spcBef>
            </a:pPr>
            <a:r>
              <a:rPr dirty="0" sz="3200" spc="265"/>
              <a:t>Adverbial </a:t>
            </a:r>
            <a:r>
              <a:rPr dirty="0" sz="3200" spc="320"/>
              <a:t>Clause </a:t>
            </a:r>
            <a:r>
              <a:rPr dirty="0" sz="3200" spc="225"/>
              <a:t>of</a:t>
            </a:r>
            <a:r>
              <a:rPr dirty="0" sz="3200" spc="50"/>
              <a:t> </a:t>
            </a:r>
            <a:r>
              <a:rPr dirty="0" sz="3200" spc="295"/>
              <a:t>Contrast</a:t>
            </a:r>
            <a:endParaRPr sz="3200"/>
          </a:p>
          <a:p>
            <a:pPr algn="ctr" marR="8890">
              <a:lnSpc>
                <a:spcPts val="3804"/>
              </a:lnSpc>
            </a:pPr>
            <a:r>
              <a:rPr dirty="0" sz="3200" spc="-260">
                <a:latin typeface="Arial"/>
                <a:cs typeface="Arial"/>
              </a:rPr>
              <a:t>ةنراقملا </a:t>
            </a:r>
            <a:r>
              <a:rPr dirty="0" sz="3200" spc="-335">
                <a:latin typeface="Arial"/>
                <a:cs typeface="Arial"/>
              </a:rPr>
              <a:t>ىلع </a:t>
            </a:r>
            <a:r>
              <a:rPr dirty="0" sz="3200" spc="-200">
                <a:latin typeface="Arial"/>
                <a:cs typeface="Arial"/>
              </a:rPr>
              <a:t>ةلادلا </a:t>
            </a:r>
            <a:r>
              <a:rPr dirty="0" sz="3200" spc="-450">
                <a:latin typeface="Arial"/>
                <a:cs typeface="Arial"/>
              </a:rPr>
              <a:t>ةيفرظلا</a:t>
            </a:r>
            <a:r>
              <a:rPr dirty="0" sz="3200" spc="-355">
                <a:latin typeface="Arial"/>
                <a:cs typeface="Arial"/>
              </a:rPr>
              <a:t> </a:t>
            </a:r>
            <a:r>
              <a:rPr dirty="0" sz="3200" spc="-150">
                <a:latin typeface="Arial"/>
                <a:cs typeface="Arial"/>
              </a:rPr>
              <a:t>لمجلا</a:t>
            </a:r>
            <a:endParaRPr sz="3200">
              <a:latin typeface="Arial"/>
              <a:cs typeface="Arial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1234439" y="2474976"/>
            <a:ext cx="1728470" cy="0"/>
          </a:xfrm>
          <a:custGeom>
            <a:avLst/>
            <a:gdLst/>
            <a:ahLst/>
            <a:cxnLst/>
            <a:rect l="l" t="t" r="r" b="b"/>
            <a:pathLst>
              <a:path w="1728470" h="0">
                <a:moveTo>
                  <a:pt x="0" y="0"/>
                </a:moveTo>
                <a:lnTo>
                  <a:pt x="1728216" y="0"/>
                </a:lnTo>
              </a:path>
            </a:pathLst>
          </a:custGeom>
          <a:ln w="18287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 txBox="1"/>
          <p:nvPr/>
        </p:nvSpPr>
        <p:spPr>
          <a:xfrm>
            <a:off x="3435858" y="2125217"/>
            <a:ext cx="1191260" cy="3911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400" spc="-295" b="1">
                <a:solidFill>
                  <a:srgbClr val="FFFFFF"/>
                </a:solidFill>
                <a:latin typeface="Arial"/>
                <a:cs typeface="Arial"/>
              </a:rPr>
              <a:t>طبرلا</a:t>
            </a:r>
            <a:r>
              <a:rPr dirty="0" sz="2400" spc="-6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400" spc="-5" b="1">
                <a:solidFill>
                  <a:srgbClr val="FFFFFF"/>
                </a:solidFill>
                <a:latin typeface="Arial"/>
                <a:cs typeface="Arial"/>
              </a:rPr>
              <a:t>تاودأ</a:t>
            </a:r>
            <a:endParaRPr sz="2400"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1222044" y="1945858"/>
            <a:ext cx="1868805" cy="1023619"/>
          </a:xfrm>
          <a:prstGeom prst="rect">
            <a:avLst/>
          </a:prstGeom>
        </p:spPr>
        <p:txBody>
          <a:bodyPr wrap="square" lIns="0" tIns="1917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510"/>
              </a:spcBef>
            </a:pPr>
            <a:r>
              <a:rPr dirty="0" sz="2400" spc="80">
                <a:solidFill>
                  <a:srgbClr val="FFFFFF"/>
                </a:solidFill>
                <a:latin typeface="Calibri"/>
                <a:cs typeface="Calibri"/>
              </a:rPr>
              <a:t>Conjunctions:</a:t>
            </a:r>
            <a:endParaRPr sz="24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170"/>
              </a:spcBef>
            </a:pPr>
            <a:r>
              <a:rPr dirty="0" sz="2000" spc="120">
                <a:solidFill>
                  <a:srgbClr val="FFFF00"/>
                </a:solidFill>
                <a:latin typeface="Calibri"/>
                <a:cs typeface="Calibri"/>
              </a:rPr>
              <a:t>as….as,</a:t>
            </a:r>
            <a:r>
              <a:rPr dirty="0" sz="2000" spc="100">
                <a:solidFill>
                  <a:srgbClr val="FFFF00"/>
                </a:solidFill>
                <a:latin typeface="Calibri"/>
                <a:cs typeface="Calibri"/>
              </a:rPr>
              <a:t> </a:t>
            </a:r>
            <a:r>
              <a:rPr dirty="0" sz="2000" spc="130">
                <a:solidFill>
                  <a:srgbClr val="FFFF00"/>
                </a:solidFill>
                <a:latin typeface="Calibri"/>
                <a:cs typeface="Calibri"/>
              </a:rPr>
              <a:t>so……as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8330183" y="4904232"/>
            <a:ext cx="417830" cy="0"/>
          </a:xfrm>
          <a:custGeom>
            <a:avLst/>
            <a:gdLst/>
            <a:ahLst/>
            <a:cxnLst/>
            <a:rect l="l" t="t" r="r" b="b"/>
            <a:pathLst>
              <a:path w="417829" h="0">
                <a:moveTo>
                  <a:pt x="0" y="0"/>
                </a:moveTo>
                <a:lnTo>
                  <a:pt x="417575" y="0"/>
                </a:lnTo>
              </a:path>
            </a:pathLst>
          </a:custGeom>
          <a:ln w="18287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 txBox="1">
            <a:spLocks noGrp="1"/>
          </p:cNvSpPr>
          <p:nvPr>
            <p:ph type="body" idx="1"/>
          </p:nvPr>
        </p:nvSpPr>
        <p:spPr>
          <a:prstGeom prst="rect"/>
        </p:spPr>
        <p:txBody>
          <a:bodyPr wrap="square" lIns="0" tIns="1373581" rIns="0" bIns="0" rtlCol="0" vert="horz">
            <a:spAutoFit/>
          </a:bodyPr>
          <a:lstStyle/>
          <a:p>
            <a:pPr marL="1383665" indent="-534035">
              <a:lnSpc>
                <a:spcPts val="1825"/>
              </a:lnSpc>
              <a:spcBef>
                <a:spcPts val="110"/>
              </a:spcBef>
              <a:buClr>
                <a:srgbClr val="FFFFCC"/>
              </a:buClr>
              <a:buSzPct val="68750"/>
              <a:buFont typeface="Calibri"/>
              <a:buChar char="•"/>
              <a:tabLst>
                <a:tab pos="1384300" algn="l"/>
                <a:tab pos="1384935" algn="l"/>
              </a:tabLst>
            </a:pPr>
            <a:r>
              <a:rPr dirty="0" sz="1600" spc="165">
                <a:latin typeface="Calibri"/>
                <a:cs typeface="Calibri"/>
              </a:rPr>
              <a:t>These words </a:t>
            </a:r>
            <a:r>
              <a:rPr dirty="0" sz="1600" spc="160">
                <a:latin typeface="Calibri"/>
                <a:cs typeface="Calibri"/>
              </a:rPr>
              <a:t>(conjunctions) </a:t>
            </a:r>
            <a:r>
              <a:rPr dirty="0" sz="1600" spc="130">
                <a:latin typeface="Calibri"/>
                <a:cs typeface="Calibri"/>
              </a:rPr>
              <a:t>link </a:t>
            </a:r>
            <a:r>
              <a:rPr dirty="0" sz="1600" spc="145">
                <a:latin typeface="Calibri"/>
                <a:cs typeface="Calibri"/>
              </a:rPr>
              <a:t>the </a:t>
            </a:r>
            <a:r>
              <a:rPr dirty="0" sz="1600" spc="140">
                <a:latin typeface="Calibri"/>
                <a:cs typeface="Calibri"/>
              </a:rPr>
              <a:t>adverbial </a:t>
            </a:r>
            <a:r>
              <a:rPr dirty="0" sz="1600" spc="150">
                <a:latin typeface="Calibri"/>
                <a:cs typeface="Calibri"/>
              </a:rPr>
              <a:t>clause </a:t>
            </a:r>
            <a:r>
              <a:rPr dirty="0" sz="1600" spc="114">
                <a:latin typeface="Calibri"/>
                <a:cs typeface="Calibri"/>
              </a:rPr>
              <a:t>of</a:t>
            </a:r>
            <a:r>
              <a:rPr dirty="0" sz="1600" spc="-215">
                <a:latin typeface="Calibri"/>
                <a:cs typeface="Calibri"/>
              </a:rPr>
              <a:t> </a:t>
            </a:r>
            <a:r>
              <a:rPr dirty="0" sz="1600" spc="140">
                <a:latin typeface="Calibri"/>
                <a:cs typeface="Calibri"/>
              </a:rPr>
              <a:t>contrast</a:t>
            </a:r>
            <a:endParaRPr sz="1600">
              <a:latin typeface="Calibri"/>
              <a:cs typeface="Calibri"/>
            </a:endParaRPr>
          </a:p>
          <a:p>
            <a:pPr marL="1383665">
              <a:lnSpc>
                <a:spcPts val="1825"/>
              </a:lnSpc>
            </a:pPr>
            <a:r>
              <a:rPr dirty="0" sz="1600" spc="150">
                <a:latin typeface="Calibri"/>
                <a:cs typeface="Calibri"/>
              </a:rPr>
              <a:t>with </a:t>
            </a:r>
            <a:r>
              <a:rPr dirty="0" sz="1600" spc="145">
                <a:latin typeface="Calibri"/>
                <a:cs typeface="Calibri"/>
              </a:rPr>
              <a:t>the </a:t>
            </a:r>
            <a:r>
              <a:rPr dirty="0" sz="1600" spc="160">
                <a:latin typeface="Calibri"/>
                <a:cs typeface="Calibri"/>
              </a:rPr>
              <a:t>main</a:t>
            </a:r>
            <a:r>
              <a:rPr dirty="0" sz="1600" spc="-15">
                <a:latin typeface="Calibri"/>
                <a:cs typeface="Calibri"/>
              </a:rPr>
              <a:t> </a:t>
            </a:r>
            <a:r>
              <a:rPr dirty="0" sz="1600" spc="145">
                <a:latin typeface="Calibri"/>
                <a:cs typeface="Calibri"/>
              </a:rPr>
              <a:t>sentence.</a:t>
            </a:r>
            <a:endParaRPr sz="1600">
              <a:latin typeface="Calibri"/>
              <a:cs typeface="Calibri"/>
            </a:endParaRPr>
          </a:p>
          <a:p>
            <a:pPr marL="837565">
              <a:lnSpc>
                <a:spcPct val="100000"/>
              </a:lnSpc>
              <a:spcBef>
                <a:spcPts val="35"/>
              </a:spcBef>
            </a:pPr>
            <a:endParaRPr sz="1950">
              <a:latin typeface="Times New Roman"/>
              <a:cs typeface="Times New Roman"/>
            </a:endParaRPr>
          </a:p>
          <a:p>
            <a:pPr marL="3387090">
              <a:lnSpc>
                <a:spcPct val="100000"/>
              </a:lnSpc>
            </a:pPr>
            <a:r>
              <a:rPr dirty="0" sz="1600" spc="-300" b="0">
                <a:latin typeface="Arial"/>
                <a:cs typeface="Arial"/>
              </a:rPr>
              <a:t>.ةيسيئرلا   </a:t>
            </a:r>
            <a:r>
              <a:rPr dirty="0" sz="1600" spc="-130" b="0">
                <a:latin typeface="Arial"/>
                <a:cs typeface="Arial"/>
              </a:rPr>
              <a:t>ةلمجلا  </a:t>
            </a:r>
            <a:r>
              <a:rPr dirty="0" sz="1600" spc="-30" b="0">
                <a:latin typeface="Arial"/>
                <a:cs typeface="Arial"/>
              </a:rPr>
              <a:t>عم </a:t>
            </a:r>
            <a:r>
              <a:rPr dirty="0" sz="1600" spc="-150" b="0">
                <a:latin typeface="Arial"/>
                <a:cs typeface="Arial"/>
              </a:rPr>
              <a:t>ةنراقملا  </a:t>
            </a:r>
            <a:r>
              <a:rPr dirty="0" sz="1600" spc="-200" b="0">
                <a:latin typeface="Arial"/>
                <a:cs typeface="Arial"/>
              </a:rPr>
              <a:t>ىلع  </a:t>
            </a:r>
            <a:r>
              <a:rPr dirty="0" sz="1600" spc="-135" b="0">
                <a:latin typeface="Arial"/>
                <a:cs typeface="Arial"/>
              </a:rPr>
              <a:t>ةلادلا </a:t>
            </a:r>
            <a:r>
              <a:rPr dirty="0" sz="1600" spc="-254" b="0">
                <a:latin typeface="Arial"/>
                <a:cs typeface="Arial"/>
              </a:rPr>
              <a:t>ةيفرظلا  </a:t>
            </a:r>
            <a:r>
              <a:rPr dirty="0" sz="1600" spc="-90" b="0">
                <a:latin typeface="Arial"/>
                <a:cs typeface="Arial"/>
              </a:rPr>
              <a:t>لمجلا </a:t>
            </a:r>
            <a:r>
              <a:rPr dirty="0" sz="1600" spc="-375" b="0">
                <a:latin typeface="Arial"/>
                <a:cs typeface="Arial"/>
              </a:rPr>
              <a:t>طبرت      </a:t>
            </a:r>
            <a:r>
              <a:rPr dirty="0" sz="1600" spc="90" b="0">
                <a:latin typeface="Arial"/>
                <a:cs typeface="Arial"/>
              </a:rPr>
              <a:t>هذه </a:t>
            </a:r>
            <a:r>
              <a:rPr dirty="0" sz="1600" spc="-245" b="0">
                <a:latin typeface="Arial"/>
                <a:cs typeface="Arial"/>
              </a:rPr>
              <a:t>طبرلا</a:t>
            </a:r>
            <a:r>
              <a:rPr dirty="0" sz="1600" spc="-140" b="0">
                <a:latin typeface="Arial"/>
                <a:cs typeface="Arial"/>
              </a:rPr>
              <a:t> </a:t>
            </a:r>
            <a:r>
              <a:rPr dirty="0" sz="1600" b="0">
                <a:latin typeface="Arial"/>
                <a:cs typeface="Arial"/>
              </a:rPr>
              <a:t>تاودأ</a:t>
            </a:r>
            <a:endParaRPr sz="1600">
              <a:latin typeface="Arial"/>
              <a:cs typeface="Arial"/>
            </a:endParaRPr>
          </a:p>
          <a:p>
            <a:pPr marL="837565">
              <a:lnSpc>
                <a:spcPct val="100000"/>
              </a:lnSpc>
              <a:spcBef>
                <a:spcPts val="50"/>
              </a:spcBef>
            </a:pPr>
            <a:endParaRPr sz="2450">
              <a:latin typeface="Times New Roman"/>
              <a:cs typeface="Times New Roman"/>
            </a:endParaRPr>
          </a:p>
          <a:p>
            <a:pPr algn="r" marL="837565" marR="5080">
              <a:lnSpc>
                <a:spcPct val="100000"/>
              </a:lnSpc>
            </a:pPr>
            <a:r>
              <a:rPr dirty="0" spc="-10" b="0">
                <a:latin typeface="Arial"/>
                <a:cs typeface="Arial"/>
              </a:rPr>
              <a:t>:</a:t>
            </a:r>
            <a:r>
              <a:rPr dirty="0" spc="-229" b="0">
                <a:latin typeface="Arial"/>
                <a:cs typeface="Arial"/>
              </a:rPr>
              <a:t>لا</a:t>
            </a:r>
            <a:r>
              <a:rPr dirty="0" spc="-459" b="0">
                <a:latin typeface="Arial"/>
                <a:cs typeface="Arial"/>
              </a:rPr>
              <a:t>ث</a:t>
            </a:r>
            <a:r>
              <a:rPr dirty="0" spc="110" b="0">
                <a:latin typeface="Arial"/>
                <a:cs typeface="Arial"/>
              </a:rPr>
              <a:t>م</a:t>
            </a:r>
          </a:p>
          <a:p>
            <a:pPr marL="1383665" indent="-534035">
              <a:lnSpc>
                <a:spcPct val="100000"/>
              </a:lnSpc>
              <a:spcBef>
                <a:spcPts val="250"/>
              </a:spcBef>
              <a:buClr>
                <a:srgbClr val="FFFFCC"/>
              </a:buClr>
              <a:buSzPct val="69444"/>
              <a:buChar char="•"/>
              <a:tabLst>
                <a:tab pos="1384300" algn="l"/>
                <a:tab pos="1384935" algn="l"/>
              </a:tabLst>
            </a:pPr>
            <a:r>
              <a:rPr dirty="0" sz="1800" spc="35" b="0">
                <a:latin typeface="Calibri"/>
                <a:cs typeface="Calibri"/>
              </a:rPr>
              <a:t>Nabeel </a:t>
            </a:r>
            <a:r>
              <a:rPr dirty="0" sz="1800" spc="45" b="0">
                <a:latin typeface="Calibri"/>
                <a:cs typeface="Calibri"/>
              </a:rPr>
              <a:t>is </a:t>
            </a:r>
            <a:r>
              <a:rPr dirty="0" sz="1800" spc="85" b="0">
                <a:solidFill>
                  <a:srgbClr val="FFFF00"/>
                </a:solidFill>
                <a:latin typeface="Calibri"/>
                <a:cs typeface="Calibri"/>
              </a:rPr>
              <a:t>as </a:t>
            </a:r>
            <a:r>
              <a:rPr dirty="0" sz="1800" spc="35" b="0">
                <a:latin typeface="Calibri"/>
                <a:cs typeface="Calibri"/>
              </a:rPr>
              <a:t>clever </a:t>
            </a:r>
            <a:r>
              <a:rPr dirty="0" sz="1800" spc="85" b="0">
                <a:solidFill>
                  <a:srgbClr val="FFFF00"/>
                </a:solidFill>
                <a:latin typeface="Calibri"/>
                <a:cs typeface="Calibri"/>
              </a:rPr>
              <a:t>as </a:t>
            </a:r>
            <a:r>
              <a:rPr dirty="0" sz="1800" spc="50" b="0">
                <a:latin typeface="Calibri"/>
                <a:cs typeface="Calibri"/>
              </a:rPr>
              <a:t>his</a:t>
            </a:r>
            <a:r>
              <a:rPr dirty="0" sz="1800" spc="-135" b="0">
                <a:latin typeface="Calibri"/>
                <a:cs typeface="Calibri"/>
              </a:rPr>
              <a:t> </a:t>
            </a:r>
            <a:r>
              <a:rPr dirty="0" sz="1800" b="0">
                <a:latin typeface="Calibri"/>
                <a:cs typeface="Calibri"/>
              </a:rPr>
              <a:t>father.</a:t>
            </a:r>
            <a:endParaRPr sz="1800">
              <a:latin typeface="Calibri"/>
              <a:cs typeface="Calibri"/>
            </a:endParaRPr>
          </a:p>
          <a:p>
            <a:pPr marL="1383665" indent="-534035">
              <a:lnSpc>
                <a:spcPct val="100000"/>
              </a:lnSpc>
              <a:spcBef>
                <a:spcPts val="215"/>
              </a:spcBef>
              <a:buClr>
                <a:srgbClr val="FFFFCC"/>
              </a:buClr>
              <a:buSzPct val="69444"/>
              <a:buChar char="•"/>
              <a:tabLst>
                <a:tab pos="1384300" algn="l"/>
                <a:tab pos="1384935" algn="l"/>
              </a:tabLst>
            </a:pPr>
            <a:r>
              <a:rPr dirty="0" sz="1800" spc="80" b="0">
                <a:latin typeface="Calibri"/>
                <a:cs typeface="Calibri"/>
              </a:rPr>
              <a:t>Sami </a:t>
            </a:r>
            <a:r>
              <a:rPr dirty="0" sz="1800" spc="45" b="0">
                <a:latin typeface="Calibri"/>
                <a:cs typeface="Calibri"/>
              </a:rPr>
              <a:t>is </a:t>
            </a:r>
            <a:r>
              <a:rPr dirty="0" sz="1800" spc="30" b="0">
                <a:latin typeface="Calibri"/>
                <a:cs typeface="Calibri"/>
              </a:rPr>
              <a:t>not </a:t>
            </a:r>
            <a:r>
              <a:rPr dirty="0" sz="1800" spc="55" b="0">
                <a:solidFill>
                  <a:srgbClr val="FFFF00"/>
                </a:solidFill>
                <a:latin typeface="Calibri"/>
                <a:cs typeface="Calibri"/>
              </a:rPr>
              <a:t>so </a:t>
            </a:r>
            <a:r>
              <a:rPr dirty="0" sz="1800" spc="50" b="0">
                <a:latin typeface="Calibri"/>
                <a:cs typeface="Calibri"/>
              </a:rPr>
              <a:t>strong </a:t>
            </a:r>
            <a:r>
              <a:rPr dirty="0" sz="1800" spc="80" b="0">
                <a:solidFill>
                  <a:srgbClr val="FFFF00"/>
                </a:solidFill>
                <a:latin typeface="Calibri"/>
                <a:cs typeface="Calibri"/>
              </a:rPr>
              <a:t>as</a:t>
            </a:r>
            <a:r>
              <a:rPr dirty="0" sz="1800" spc="254" b="0">
                <a:solidFill>
                  <a:srgbClr val="FFFF00"/>
                </a:solidFill>
                <a:latin typeface="Calibri"/>
                <a:cs typeface="Calibri"/>
              </a:rPr>
              <a:t> </a:t>
            </a:r>
            <a:r>
              <a:rPr dirty="0" sz="1800" spc="50" b="0">
                <a:latin typeface="Calibri"/>
                <a:cs typeface="Calibri"/>
              </a:rPr>
              <a:t>his </a:t>
            </a:r>
            <a:r>
              <a:rPr dirty="0" sz="1800" b="0">
                <a:latin typeface="Calibri"/>
                <a:cs typeface="Calibri"/>
              </a:rPr>
              <a:t>brother.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4340352" y="6321552"/>
            <a:ext cx="1296797" cy="382371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7" name="object 17"/>
          <p:cNvSpPr/>
          <p:nvPr/>
        </p:nvSpPr>
        <p:spPr>
          <a:xfrm>
            <a:off x="4462271" y="6406896"/>
            <a:ext cx="1043749" cy="248297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8" name="object 18"/>
          <p:cNvSpPr/>
          <p:nvPr/>
        </p:nvSpPr>
        <p:spPr>
          <a:xfrm>
            <a:off x="4267200" y="6248400"/>
            <a:ext cx="1295400" cy="381000"/>
          </a:xfrm>
          <a:custGeom>
            <a:avLst/>
            <a:gdLst/>
            <a:ahLst/>
            <a:cxnLst/>
            <a:rect l="l" t="t" r="r" b="b"/>
            <a:pathLst>
              <a:path w="1295400" h="381000">
                <a:moveTo>
                  <a:pt x="1295400" y="0"/>
                </a:moveTo>
                <a:lnTo>
                  <a:pt x="0" y="0"/>
                </a:lnTo>
                <a:lnTo>
                  <a:pt x="0" y="381000"/>
                </a:lnTo>
                <a:lnTo>
                  <a:pt x="1295400" y="381000"/>
                </a:lnTo>
                <a:lnTo>
                  <a:pt x="1295400" y="333375"/>
                </a:lnTo>
                <a:lnTo>
                  <a:pt x="540512" y="333375"/>
                </a:lnTo>
                <a:lnTo>
                  <a:pt x="540512" y="190500"/>
                </a:lnTo>
                <a:lnTo>
                  <a:pt x="504825" y="190500"/>
                </a:lnTo>
                <a:lnTo>
                  <a:pt x="647700" y="47625"/>
                </a:lnTo>
                <a:lnTo>
                  <a:pt x="1295400" y="47625"/>
                </a:lnTo>
                <a:lnTo>
                  <a:pt x="1295400" y="0"/>
                </a:lnTo>
                <a:close/>
              </a:path>
              <a:path w="1295400" h="381000">
                <a:moveTo>
                  <a:pt x="1295400" y="65481"/>
                </a:moveTo>
                <a:lnTo>
                  <a:pt x="736980" y="65481"/>
                </a:lnTo>
                <a:lnTo>
                  <a:pt x="736980" y="136918"/>
                </a:lnTo>
                <a:lnTo>
                  <a:pt x="790575" y="190500"/>
                </a:lnTo>
                <a:lnTo>
                  <a:pt x="754888" y="190500"/>
                </a:lnTo>
                <a:lnTo>
                  <a:pt x="754888" y="333375"/>
                </a:lnTo>
                <a:lnTo>
                  <a:pt x="1295400" y="333375"/>
                </a:lnTo>
                <a:lnTo>
                  <a:pt x="1295400" y="65481"/>
                </a:lnTo>
                <a:close/>
              </a:path>
              <a:path w="1295400" h="381000">
                <a:moveTo>
                  <a:pt x="1295400" y="47625"/>
                </a:moveTo>
                <a:lnTo>
                  <a:pt x="647700" y="47625"/>
                </a:lnTo>
                <a:lnTo>
                  <a:pt x="701294" y="101206"/>
                </a:lnTo>
                <a:lnTo>
                  <a:pt x="701294" y="65481"/>
                </a:lnTo>
                <a:lnTo>
                  <a:pt x="1295400" y="65481"/>
                </a:lnTo>
                <a:lnTo>
                  <a:pt x="12954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9" name="object 19"/>
          <p:cNvSpPr/>
          <p:nvPr/>
        </p:nvSpPr>
        <p:spPr>
          <a:xfrm>
            <a:off x="4807711" y="6313881"/>
            <a:ext cx="214629" cy="267970"/>
          </a:xfrm>
          <a:custGeom>
            <a:avLst/>
            <a:gdLst/>
            <a:ahLst/>
            <a:cxnLst/>
            <a:rect l="l" t="t" r="r" b="b"/>
            <a:pathLst>
              <a:path w="214629" h="267970">
                <a:moveTo>
                  <a:pt x="196468" y="0"/>
                </a:moveTo>
                <a:lnTo>
                  <a:pt x="160782" y="0"/>
                </a:lnTo>
                <a:lnTo>
                  <a:pt x="160782" y="35725"/>
                </a:lnTo>
                <a:lnTo>
                  <a:pt x="196468" y="71437"/>
                </a:lnTo>
                <a:lnTo>
                  <a:pt x="196468" y="0"/>
                </a:lnTo>
                <a:close/>
              </a:path>
              <a:path w="214629" h="267970">
                <a:moveTo>
                  <a:pt x="214375" y="125018"/>
                </a:moveTo>
                <a:lnTo>
                  <a:pt x="0" y="125018"/>
                </a:lnTo>
                <a:lnTo>
                  <a:pt x="0" y="267893"/>
                </a:lnTo>
                <a:lnTo>
                  <a:pt x="89280" y="267893"/>
                </a:lnTo>
                <a:lnTo>
                  <a:pt x="89280" y="196456"/>
                </a:lnTo>
                <a:lnTo>
                  <a:pt x="214375" y="196456"/>
                </a:lnTo>
                <a:lnTo>
                  <a:pt x="214375" y="125018"/>
                </a:lnTo>
                <a:close/>
              </a:path>
              <a:path w="214629" h="267970">
                <a:moveTo>
                  <a:pt x="214375" y="196456"/>
                </a:moveTo>
                <a:lnTo>
                  <a:pt x="125095" y="196456"/>
                </a:lnTo>
                <a:lnTo>
                  <a:pt x="125095" y="267893"/>
                </a:lnTo>
                <a:lnTo>
                  <a:pt x="214375" y="267893"/>
                </a:lnTo>
                <a:lnTo>
                  <a:pt x="214375" y="196456"/>
                </a:lnTo>
                <a:close/>
              </a:path>
            </a:pathLst>
          </a:custGeom>
          <a:solidFill>
            <a:srgbClr val="00007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0" name="object 20"/>
          <p:cNvSpPr/>
          <p:nvPr/>
        </p:nvSpPr>
        <p:spPr>
          <a:xfrm>
            <a:off x="47720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142875" y="0"/>
                </a:moveTo>
                <a:lnTo>
                  <a:pt x="0" y="142875"/>
                </a:lnTo>
                <a:lnTo>
                  <a:pt x="285750" y="142875"/>
                </a:lnTo>
                <a:lnTo>
                  <a:pt x="142875" y="0"/>
                </a:lnTo>
                <a:close/>
              </a:path>
              <a:path w="285750" h="285750">
                <a:moveTo>
                  <a:pt x="160782" y="214312"/>
                </a:moveTo>
                <a:lnTo>
                  <a:pt x="124967" y="214312"/>
                </a:lnTo>
                <a:lnTo>
                  <a:pt x="124967" y="285750"/>
                </a:lnTo>
                <a:lnTo>
                  <a:pt x="160782" y="285750"/>
                </a:lnTo>
                <a:lnTo>
                  <a:pt x="160782" y="214312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1" name="object 21"/>
          <p:cNvSpPr/>
          <p:nvPr/>
        </p:nvSpPr>
        <p:spPr>
          <a:xfrm>
            <a:off x="5788152" y="6321552"/>
            <a:ext cx="458571" cy="382371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2" name="object 22"/>
          <p:cNvSpPr/>
          <p:nvPr/>
        </p:nvSpPr>
        <p:spPr>
          <a:xfrm>
            <a:off x="5846064" y="6406896"/>
            <a:ext cx="336638" cy="248297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3" name="object 23"/>
          <p:cNvSpPr/>
          <p:nvPr/>
        </p:nvSpPr>
        <p:spPr>
          <a:xfrm>
            <a:off x="5715000" y="6248400"/>
            <a:ext cx="457200" cy="381000"/>
          </a:xfrm>
          <a:custGeom>
            <a:avLst/>
            <a:gdLst/>
            <a:ahLst/>
            <a:cxnLst/>
            <a:rect l="l" t="t" r="r" b="b"/>
            <a:pathLst>
              <a:path w="457200" h="381000">
                <a:moveTo>
                  <a:pt x="457200" y="0"/>
                </a:moveTo>
                <a:lnTo>
                  <a:pt x="0" y="0"/>
                </a:lnTo>
                <a:lnTo>
                  <a:pt x="0" y="381000"/>
                </a:lnTo>
                <a:lnTo>
                  <a:pt x="457200" y="381000"/>
                </a:lnTo>
                <a:lnTo>
                  <a:pt x="457200" y="333375"/>
                </a:lnTo>
                <a:lnTo>
                  <a:pt x="85725" y="333375"/>
                </a:lnTo>
                <a:lnTo>
                  <a:pt x="85725" y="47625"/>
                </a:lnTo>
                <a:lnTo>
                  <a:pt x="457200" y="47625"/>
                </a:lnTo>
                <a:lnTo>
                  <a:pt x="457200" y="0"/>
                </a:lnTo>
                <a:close/>
              </a:path>
              <a:path w="457200" h="381000">
                <a:moveTo>
                  <a:pt x="457200" y="47625"/>
                </a:moveTo>
                <a:lnTo>
                  <a:pt x="85725" y="47625"/>
                </a:lnTo>
                <a:lnTo>
                  <a:pt x="371475" y="190500"/>
                </a:lnTo>
                <a:lnTo>
                  <a:pt x="85725" y="333375"/>
                </a:lnTo>
                <a:lnTo>
                  <a:pt x="457200" y="333375"/>
                </a:lnTo>
                <a:lnTo>
                  <a:pt x="4572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4" name="object 24"/>
          <p:cNvSpPr/>
          <p:nvPr/>
        </p:nvSpPr>
        <p:spPr>
          <a:xfrm>
            <a:off x="58007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0" y="0"/>
                </a:moveTo>
                <a:lnTo>
                  <a:pt x="0" y="285750"/>
                </a:lnTo>
                <a:lnTo>
                  <a:pt x="285750" y="142875"/>
                </a:lnTo>
                <a:lnTo>
                  <a:pt x="0" y="0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5" name="object 25"/>
          <p:cNvSpPr/>
          <p:nvPr/>
        </p:nvSpPr>
        <p:spPr>
          <a:xfrm>
            <a:off x="3730752" y="6321552"/>
            <a:ext cx="458571" cy="382371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6" name="object 26"/>
          <p:cNvSpPr/>
          <p:nvPr/>
        </p:nvSpPr>
        <p:spPr>
          <a:xfrm>
            <a:off x="3770376" y="6406896"/>
            <a:ext cx="373227" cy="248297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7" name="object 27"/>
          <p:cNvSpPr/>
          <p:nvPr/>
        </p:nvSpPr>
        <p:spPr>
          <a:xfrm>
            <a:off x="3657600" y="6248400"/>
            <a:ext cx="457200" cy="381000"/>
          </a:xfrm>
          <a:custGeom>
            <a:avLst/>
            <a:gdLst/>
            <a:ahLst/>
            <a:cxnLst/>
            <a:rect l="l" t="t" r="r" b="b"/>
            <a:pathLst>
              <a:path w="457200" h="381000">
                <a:moveTo>
                  <a:pt x="457200" y="0"/>
                </a:moveTo>
                <a:lnTo>
                  <a:pt x="0" y="0"/>
                </a:lnTo>
                <a:lnTo>
                  <a:pt x="0" y="381000"/>
                </a:lnTo>
                <a:lnTo>
                  <a:pt x="457200" y="381000"/>
                </a:lnTo>
                <a:lnTo>
                  <a:pt x="457200" y="333375"/>
                </a:lnTo>
                <a:lnTo>
                  <a:pt x="371475" y="333375"/>
                </a:lnTo>
                <a:lnTo>
                  <a:pt x="85725" y="190500"/>
                </a:lnTo>
                <a:lnTo>
                  <a:pt x="371475" y="47625"/>
                </a:lnTo>
                <a:lnTo>
                  <a:pt x="457200" y="47625"/>
                </a:lnTo>
                <a:lnTo>
                  <a:pt x="457200" y="0"/>
                </a:lnTo>
                <a:close/>
              </a:path>
              <a:path w="457200" h="381000">
                <a:moveTo>
                  <a:pt x="457200" y="47625"/>
                </a:moveTo>
                <a:lnTo>
                  <a:pt x="371475" y="47625"/>
                </a:lnTo>
                <a:lnTo>
                  <a:pt x="371475" y="333375"/>
                </a:lnTo>
                <a:lnTo>
                  <a:pt x="457200" y="333375"/>
                </a:lnTo>
                <a:lnTo>
                  <a:pt x="4572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8" name="object 28"/>
          <p:cNvSpPr/>
          <p:nvPr/>
        </p:nvSpPr>
        <p:spPr>
          <a:xfrm>
            <a:off x="37433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285750" y="0"/>
                </a:moveTo>
                <a:lnTo>
                  <a:pt x="0" y="142875"/>
                </a:lnTo>
                <a:lnTo>
                  <a:pt x="285750" y="285750"/>
                </a:lnTo>
                <a:lnTo>
                  <a:pt x="285750" y="0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9" name="object 29"/>
          <p:cNvSpPr/>
          <p:nvPr/>
        </p:nvSpPr>
        <p:spPr>
          <a:xfrm>
            <a:off x="4340352" y="6321552"/>
            <a:ext cx="1296797" cy="382371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0" name="object 30"/>
          <p:cNvSpPr/>
          <p:nvPr/>
        </p:nvSpPr>
        <p:spPr>
          <a:xfrm>
            <a:off x="4462271" y="6406896"/>
            <a:ext cx="1043749" cy="248297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1" name="object 31"/>
          <p:cNvSpPr/>
          <p:nvPr/>
        </p:nvSpPr>
        <p:spPr>
          <a:xfrm>
            <a:off x="4267200" y="6248400"/>
            <a:ext cx="1295400" cy="381000"/>
          </a:xfrm>
          <a:custGeom>
            <a:avLst/>
            <a:gdLst/>
            <a:ahLst/>
            <a:cxnLst/>
            <a:rect l="l" t="t" r="r" b="b"/>
            <a:pathLst>
              <a:path w="1295400" h="381000">
                <a:moveTo>
                  <a:pt x="1295400" y="0"/>
                </a:moveTo>
                <a:lnTo>
                  <a:pt x="0" y="0"/>
                </a:lnTo>
                <a:lnTo>
                  <a:pt x="0" y="381000"/>
                </a:lnTo>
                <a:lnTo>
                  <a:pt x="1295400" y="381000"/>
                </a:lnTo>
                <a:lnTo>
                  <a:pt x="1295400" y="333375"/>
                </a:lnTo>
                <a:lnTo>
                  <a:pt x="540512" y="333375"/>
                </a:lnTo>
                <a:lnTo>
                  <a:pt x="540512" y="190500"/>
                </a:lnTo>
                <a:lnTo>
                  <a:pt x="504825" y="190500"/>
                </a:lnTo>
                <a:lnTo>
                  <a:pt x="647700" y="47625"/>
                </a:lnTo>
                <a:lnTo>
                  <a:pt x="1295400" y="47625"/>
                </a:lnTo>
                <a:lnTo>
                  <a:pt x="1295400" y="0"/>
                </a:lnTo>
                <a:close/>
              </a:path>
              <a:path w="1295400" h="381000">
                <a:moveTo>
                  <a:pt x="1295400" y="65481"/>
                </a:moveTo>
                <a:lnTo>
                  <a:pt x="736980" y="65481"/>
                </a:lnTo>
                <a:lnTo>
                  <a:pt x="736980" y="136918"/>
                </a:lnTo>
                <a:lnTo>
                  <a:pt x="790575" y="190500"/>
                </a:lnTo>
                <a:lnTo>
                  <a:pt x="754888" y="190500"/>
                </a:lnTo>
                <a:lnTo>
                  <a:pt x="754888" y="333375"/>
                </a:lnTo>
                <a:lnTo>
                  <a:pt x="1295400" y="333375"/>
                </a:lnTo>
                <a:lnTo>
                  <a:pt x="1295400" y="65481"/>
                </a:lnTo>
                <a:close/>
              </a:path>
              <a:path w="1295400" h="381000">
                <a:moveTo>
                  <a:pt x="1295400" y="47625"/>
                </a:moveTo>
                <a:lnTo>
                  <a:pt x="647700" y="47625"/>
                </a:lnTo>
                <a:lnTo>
                  <a:pt x="701294" y="101206"/>
                </a:lnTo>
                <a:lnTo>
                  <a:pt x="701294" y="65481"/>
                </a:lnTo>
                <a:lnTo>
                  <a:pt x="1295400" y="65481"/>
                </a:lnTo>
                <a:lnTo>
                  <a:pt x="12954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2" name="object 32"/>
          <p:cNvSpPr/>
          <p:nvPr/>
        </p:nvSpPr>
        <p:spPr>
          <a:xfrm>
            <a:off x="4807711" y="6313881"/>
            <a:ext cx="214629" cy="267970"/>
          </a:xfrm>
          <a:custGeom>
            <a:avLst/>
            <a:gdLst/>
            <a:ahLst/>
            <a:cxnLst/>
            <a:rect l="l" t="t" r="r" b="b"/>
            <a:pathLst>
              <a:path w="214629" h="267970">
                <a:moveTo>
                  <a:pt x="196468" y="0"/>
                </a:moveTo>
                <a:lnTo>
                  <a:pt x="160782" y="0"/>
                </a:lnTo>
                <a:lnTo>
                  <a:pt x="160782" y="35725"/>
                </a:lnTo>
                <a:lnTo>
                  <a:pt x="196468" y="71437"/>
                </a:lnTo>
                <a:lnTo>
                  <a:pt x="196468" y="0"/>
                </a:lnTo>
                <a:close/>
              </a:path>
              <a:path w="214629" h="267970">
                <a:moveTo>
                  <a:pt x="214375" y="125018"/>
                </a:moveTo>
                <a:lnTo>
                  <a:pt x="0" y="125018"/>
                </a:lnTo>
                <a:lnTo>
                  <a:pt x="0" y="267893"/>
                </a:lnTo>
                <a:lnTo>
                  <a:pt x="89280" y="267893"/>
                </a:lnTo>
                <a:lnTo>
                  <a:pt x="89280" y="196456"/>
                </a:lnTo>
                <a:lnTo>
                  <a:pt x="214375" y="196456"/>
                </a:lnTo>
                <a:lnTo>
                  <a:pt x="214375" y="125018"/>
                </a:lnTo>
                <a:close/>
              </a:path>
              <a:path w="214629" h="267970">
                <a:moveTo>
                  <a:pt x="214375" y="196456"/>
                </a:moveTo>
                <a:lnTo>
                  <a:pt x="125095" y="196456"/>
                </a:lnTo>
                <a:lnTo>
                  <a:pt x="125095" y="267893"/>
                </a:lnTo>
                <a:lnTo>
                  <a:pt x="214375" y="267893"/>
                </a:lnTo>
                <a:lnTo>
                  <a:pt x="214375" y="196456"/>
                </a:lnTo>
                <a:close/>
              </a:path>
            </a:pathLst>
          </a:custGeom>
          <a:solidFill>
            <a:srgbClr val="00007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3" name="object 33"/>
          <p:cNvSpPr/>
          <p:nvPr/>
        </p:nvSpPr>
        <p:spPr>
          <a:xfrm>
            <a:off x="47720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142875" y="0"/>
                </a:moveTo>
                <a:lnTo>
                  <a:pt x="0" y="142875"/>
                </a:lnTo>
                <a:lnTo>
                  <a:pt x="285750" y="142875"/>
                </a:lnTo>
                <a:lnTo>
                  <a:pt x="142875" y="0"/>
                </a:lnTo>
                <a:close/>
              </a:path>
              <a:path w="285750" h="285750">
                <a:moveTo>
                  <a:pt x="160782" y="214312"/>
                </a:moveTo>
                <a:lnTo>
                  <a:pt x="124967" y="214312"/>
                </a:lnTo>
                <a:lnTo>
                  <a:pt x="124967" y="285750"/>
                </a:lnTo>
                <a:lnTo>
                  <a:pt x="160782" y="285750"/>
                </a:lnTo>
                <a:lnTo>
                  <a:pt x="160782" y="214312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4" name="object 34"/>
          <p:cNvSpPr txBox="1">
            <a:spLocks noGrp="1"/>
          </p:cNvSpPr>
          <p:nvPr>
            <p:ph type="dt" idx="6" sz="half"/>
          </p:nvPr>
        </p:nvSpPr>
        <p:spPr>
          <a:prstGeom prst="rect"/>
        </p:spPr>
        <p:txBody>
          <a:bodyPr wrap="square" lIns="0" tIns="31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 spc="-190"/>
              <a:t>ق</a:t>
            </a:r>
            <a:r>
              <a:rPr dirty="0" spc="-240"/>
              <a:t>ب</a:t>
            </a:r>
            <a:r>
              <a:rPr dirty="0" spc="25"/>
              <a:t>ا</a:t>
            </a:r>
            <a:r>
              <a:rPr dirty="0" spc="-175"/>
              <a:t>سلا</a:t>
            </a:r>
          </a:p>
        </p:txBody>
      </p:sp>
      <p:sp>
        <p:nvSpPr>
          <p:cNvPr id="35" name="object 35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31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 spc="-195"/>
              <a:t>ةيسيئرلا </a:t>
            </a:r>
            <a:r>
              <a:rPr dirty="0" spc="-110"/>
              <a:t>ةمئاقلا </a:t>
            </a:r>
            <a:r>
              <a:rPr dirty="0" spc="-105"/>
              <a:t>ىلإ</a:t>
            </a:r>
            <a:r>
              <a:rPr dirty="0" spc="-75"/>
              <a:t> </a:t>
            </a:r>
            <a:r>
              <a:rPr dirty="0" spc="-5"/>
              <a:t>ةدوع</a:t>
            </a:r>
          </a:p>
        </p:txBody>
      </p:sp>
      <p:sp>
        <p:nvSpPr>
          <p:cNvPr id="36" name="object 36"/>
          <p:cNvSpPr txBox="1"/>
          <p:nvPr/>
        </p:nvSpPr>
        <p:spPr>
          <a:xfrm>
            <a:off x="5833109" y="6368591"/>
            <a:ext cx="220345" cy="154940"/>
          </a:xfrm>
          <a:prstGeom prst="rect">
            <a:avLst/>
          </a:prstGeom>
        </p:spPr>
        <p:txBody>
          <a:bodyPr wrap="square" lIns="0" tIns="31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 sz="900" spc="-50">
                <a:solidFill>
                  <a:srgbClr val="FFFFFF"/>
                </a:solidFill>
                <a:latin typeface="Arial"/>
                <a:cs typeface="Arial"/>
              </a:rPr>
              <a:t>ي</a:t>
            </a:r>
            <a:r>
              <a:rPr dirty="0" sz="900" spc="-270">
                <a:solidFill>
                  <a:srgbClr val="FFFFFF"/>
                </a:solidFill>
                <a:latin typeface="Arial"/>
                <a:cs typeface="Arial"/>
              </a:rPr>
              <a:t>ل</a:t>
            </a:r>
            <a:r>
              <a:rPr dirty="0" sz="900" spc="25">
                <a:solidFill>
                  <a:srgbClr val="FFFFFF"/>
                </a:solidFill>
                <a:latin typeface="Arial"/>
                <a:cs typeface="Arial"/>
              </a:rPr>
              <a:t>ا</a:t>
            </a:r>
            <a:r>
              <a:rPr dirty="0" sz="900" spc="-430">
                <a:solidFill>
                  <a:srgbClr val="FFFFFF"/>
                </a:solidFill>
                <a:latin typeface="Arial"/>
                <a:cs typeface="Arial"/>
              </a:rPr>
              <a:t>ت</a:t>
            </a:r>
            <a:r>
              <a:rPr dirty="0" sz="900" spc="-270">
                <a:solidFill>
                  <a:srgbClr val="FFFFFF"/>
                </a:solidFill>
                <a:latin typeface="Arial"/>
                <a:cs typeface="Arial"/>
              </a:rPr>
              <a:t>ل</a:t>
            </a:r>
            <a:r>
              <a:rPr dirty="0" sz="900">
                <a:solidFill>
                  <a:srgbClr val="FFFFFF"/>
                </a:solidFill>
                <a:latin typeface="Arial"/>
                <a:cs typeface="Arial"/>
              </a:rPr>
              <a:t>ا</a:t>
            </a:r>
            <a:endParaRPr sz="9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77824" y="2176272"/>
            <a:ext cx="18287" cy="468172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877824" y="6095"/>
            <a:ext cx="18287" cy="150266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1216152" y="1834895"/>
            <a:ext cx="7924800" cy="1828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877824" y="1508760"/>
            <a:ext cx="18287" cy="667512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0" y="1834895"/>
            <a:ext cx="557784" cy="18287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551687" y="1834895"/>
            <a:ext cx="664464" cy="18287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1581911" y="399237"/>
            <a:ext cx="6536309" cy="903528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2505455" y="886917"/>
            <a:ext cx="4686046" cy="903528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xfrm>
            <a:off x="1826514" y="520395"/>
            <a:ext cx="6024880" cy="991235"/>
          </a:xfrm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algn="ctr">
              <a:lnSpc>
                <a:spcPts val="3804"/>
              </a:lnSpc>
              <a:spcBef>
                <a:spcPts val="95"/>
              </a:spcBef>
            </a:pPr>
            <a:r>
              <a:rPr dirty="0" sz="3200" spc="265"/>
              <a:t>Adverbial </a:t>
            </a:r>
            <a:r>
              <a:rPr dirty="0" sz="3200" spc="315"/>
              <a:t>Clause </a:t>
            </a:r>
            <a:r>
              <a:rPr dirty="0" sz="3200" spc="225"/>
              <a:t>of</a:t>
            </a:r>
            <a:r>
              <a:rPr dirty="0" sz="3200" spc="50"/>
              <a:t> </a:t>
            </a:r>
            <a:r>
              <a:rPr dirty="0" sz="3200" spc="265"/>
              <a:t>Condition</a:t>
            </a:r>
            <a:endParaRPr sz="3200"/>
          </a:p>
          <a:p>
            <a:pPr algn="ctr">
              <a:lnSpc>
                <a:spcPts val="3804"/>
              </a:lnSpc>
            </a:pPr>
            <a:r>
              <a:rPr dirty="0" sz="3200" spc="-220">
                <a:latin typeface="Arial"/>
                <a:cs typeface="Arial"/>
              </a:rPr>
              <a:t>ةلاحلا </a:t>
            </a:r>
            <a:r>
              <a:rPr dirty="0" sz="3200" spc="-335">
                <a:latin typeface="Arial"/>
                <a:cs typeface="Arial"/>
              </a:rPr>
              <a:t>ىلع </a:t>
            </a:r>
            <a:r>
              <a:rPr dirty="0" sz="3200" spc="-200">
                <a:latin typeface="Arial"/>
                <a:cs typeface="Arial"/>
              </a:rPr>
              <a:t>ةلادلا </a:t>
            </a:r>
            <a:r>
              <a:rPr dirty="0" sz="3200" spc="-450">
                <a:latin typeface="Arial"/>
                <a:cs typeface="Arial"/>
              </a:rPr>
              <a:t>ةيفرظلا</a:t>
            </a:r>
            <a:r>
              <a:rPr dirty="0" sz="3200" spc="-430">
                <a:latin typeface="Arial"/>
                <a:cs typeface="Arial"/>
              </a:rPr>
              <a:t> </a:t>
            </a:r>
            <a:r>
              <a:rPr dirty="0" sz="3200" spc="-150">
                <a:latin typeface="Arial"/>
                <a:cs typeface="Arial"/>
              </a:rPr>
              <a:t>لمجلا</a:t>
            </a:r>
            <a:endParaRPr sz="3200">
              <a:latin typeface="Arial"/>
              <a:cs typeface="Arial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1234439" y="2394204"/>
            <a:ext cx="1430020" cy="0"/>
          </a:xfrm>
          <a:custGeom>
            <a:avLst/>
            <a:gdLst/>
            <a:ahLst/>
            <a:cxnLst/>
            <a:rect l="l" t="t" r="r" b="b"/>
            <a:pathLst>
              <a:path w="1430020" h="0">
                <a:moveTo>
                  <a:pt x="0" y="0"/>
                </a:moveTo>
                <a:lnTo>
                  <a:pt x="1429511" y="0"/>
                </a:lnTo>
              </a:path>
            </a:pathLst>
          </a:custGeom>
          <a:ln w="15239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 txBox="1"/>
          <p:nvPr/>
        </p:nvSpPr>
        <p:spPr>
          <a:xfrm>
            <a:off x="3067050" y="2100833"/>
            <a:ext cx="997585" cy="329565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2000" spc="-245" b="1">
                <a:solidFill>
                  <a:srgbClr val="FFFFFF"/>
                </a:solidFill>
                <a:latin typeface="Arial"/>
                <a:cs typeface="Arial"/>
              </a:rPr>
              <a:t>طبرلا</a:t>
            </a:r>
            <a:r>
              <a:rPr dirty="0" sz="2000" spc="-4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000" spc="-10" b="1">
                <a:solidFill>
                  <a:srgbClr val="FFFFFF"/>
                </a:solidFill>
                <a:latin typeface="Arial"/>
                <a:cs typeface="Arial"/>
              </a:rPr>
              <a:t>تاودأ</a:t>
            </a:r>
            <a:endParaRPr sz="2000"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1222044" y="1998764"/>
            <a:ext cx="1544955" cy="798195"/>
          </a:xfrm>
          <a:prstGeom prst="rect">
            <a:avLst/>
          </a:prstGeom>
        </p:spPr>
        <p:txBody>
          <a:bodyPr wrap="square" lIns="0" tIns="113664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894"/>
              </a:spcBef>
            </a:pPr>
            <a:r>
              <a:rPr dirty="0" sz="2000" spc="85">
                <a:solidFill>
                  <a:srgbClr val="FFFFFF"/>
                </a:solidFill>
                <a:latin typeface="Calibri"/>
                <a:cs typeface="Calibri"/>
              </a:rPr>
              <a:t>Con</a:t>
            </a:r>
            <a:r>
              <a:rPr dirty="0" sz="2000" spc="25">
                <a:solidFill>
                  <a:srgbClr val="FFFFFF"/>
                </a:solidFill>
                <a:latin typeface="Calibri"/>
                <a:cs typeface="Calibri"/>
              </a:rPr>
              <a:t>j</a:t>
            </a:r>
            <a:r>
              <a:rPr dirty="0" sz="2000" spc="60">
                <a:solidFill>
                  <a:srgbClr val="FFFFFF"/>
                </a:solidFill>
                <a:latin typeface="Calibri"/>
                <a:cs typeface="Calibri"/>
              </a:rPr>
              <a:t>u</a:t>
            </a:r>
            <a:r>
              <a:rPr dirty="0" sz="2000" spc="50">
                <a:solidFill>
                  <a:srgbClr val="FFFFFF"/>
                </a:solidFill>
                <a:latin typeface="Calibri"/>
                <a:cs typeface="Calibri"/>
              </a:rPr>
              <a:t>n</a:t>
            </a:r>
            <a:r>
              <a:rPr dirty="0" sz="2000" spc="35">
                <a:solidFill>
                  <a:srgbClr val="FFFFFF"/>
                </a:solidFill>
                <a:latin typeface="Calibri"/>
                <a:cs typeface="Calibri"/>
              </a:rPr>
              <a:t>ction</a:t>
            </a:r>
            <a:r>
              <a:rPr dirty="0" sz="2000" spc="20">
                <a:solidFill>
                  <a:srgbClr val="FFFFFF"/>
                </a:solidFill>
                <a:latin typeface="Calibri"/>
                <a:cs typeface="Calibri"/>
              </a:rPr>
              <a:t>s</a:t>
            </a:r>
            <a:r>
              <a:rPr dirty="0" sz="2000" spc="165">
                <a:solidFill>
                  <a:srgbClr val="FFFFFF"/>
                </a:solidFill>
                <a:latin typeface="Calibri"/>
                <a:cs typeface="Calibri"/>
              </a:rPr>
              <a:t>:</a:t>
            </a:r>
            <a:endParaRPr sz="20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725"/>
              </a:spcBef>
            </a:pPr>
            <a:r>
              <a:rPr dirty="0" sz="1800" spc="-15">
                <a:solidFill>
                  <a:srgbClr val="FFFF00"/>
                </a:solidFill>
                <a:latin typeface="Calibri"/>
                <a:cs typeface="Calibri"/>
              </a:rPr>
              <a:t>if,</a:t>
            </a:r>
            <a:r>
              <a:rPr dirty="0" sz="1800" spc="160">
                <a:solidFill>
                  <a:srgbClr val="FFFF00"/>
                </a:solidFill>
                <a:latin typeface="Calibri"/>
                <a:cs typeface="Calibri"/>
              </a:rPr>
              <a:t> </a:t>
            </a:r>
            <a:r>
              <a:rPr dirty="0" sz="1800" spc="55">
                <a:solidFill>
                  <a:srgbClr val="FFFF00"/>
                </a:solidFill>
                <a:latin typeface="Calibri"/>
                <a:cs typeface="Calibri"/>
              </a:rPr>
              <a:t>unless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8369807" y="4341876"/>
            <a:ext cx="378460" cy="0"/>
          </a:xfrm>
          <a:custGeom>
            <a:avLst/>
            <a:gdLst/>
            <a:ahLst/>
            <a:cxnLst/>
            <a:rect l="l" t="t" r="r" b="b"/>
            <a:pathLst>
              <a:path w="378459" h="0">
                <a:moveTo>
                  <a:pt x="0" y="0"/>
                </a:moveTo>
                <a:lnTo>
                  <a:pt x="377951" y="0"/>
                </a:lnTo>
              </a:path>
            </a:pathLst>
          </a:custGeom>
          <a:ln w="15239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 txBox="1"/>
          <p:nvPr/>
        </p:nvSpPr>
        <p:spPr>
          <a:xfrm>
            <a:off x="1222044" y="2991104"/>
            <a:ext cx="7537450" cy="2603500"/>
          </a:xfrm>
          <a:prstGeom prst="rect">
            <a:avLst/>
          </a:prstGeom>
        </p:spPr>
        <p:txBody>
          <a:bodyPr wrap="square" lIns="0" tIns="53340" rIns="0" bIns="0" rtlCol="0" vert="horz">
            <a:spAutoFit/>
          </a:bodyPr>
          <a:lstStyle/>
          <a:p>
            <a:pPr marL="546100" marR="349885" indent="-534035">
              <a:lnSpc>
                <a:spcPts val="1340"/>
              </a:lnSpc>
              <a:spcBef>
                <a:spcPts val="420"/>
              </a:spcBef>
              <a:buClr>
                <a:srgbClr val="FFFFCC"/>
              </a:buClr>
              <a:buSzPct val="67857"/>
              <a:buFont typeface="Calibri"/>
              <a:buChar char="•"/>
              <a:tabLst>
                <a:tab pos="546100" algn="l"/>
                <a:tab pos="546735" algn="l"/>
              </a:tabLst>
            </a:pPr>
            <a:r>
              <a:rPr dirty="0" sz="1400" spc="135" b="1">
                <a:solidFill>
                  <a:srgbClr val="FFFFFF"/>
                </a:solidFill>
                <a:latin typeface="Calibri"/>
                <a:cs typeface="Calibri"/>
              </a:rPr>
              <a:t>These </a:t>
            </a:r>
            <a:r>
              <a:rPr dirty="0" sz="1400" spc="140" b="1">
                <a:solidFill>
                  <a:srgbClr val="FFFFFF"/>
                </a:solidFill>
                <a:latin typeface="Calibri"/>
                <a:cs typeface="Calibri"/>
              </a:rPr>
              <a:t>words </a:t>
            </a:r>
            <a:r>
              <a:rPr dirty="0" sz="1400" spc="135" b="1">
                <a:solidFill>
                  <a:srgbClr val="FFFFFF"/>
                </a:solidFill>
                <a:latin typeface="Calibri"/>
                <a:cs typeface="Calibri"/>
              </a:rPr>
              <a:t>(conjunctions) </a:t>
            </a:r>
            <a:r>
              <a:rPr dirty="0" sz="1400" spc="114" b="1">
                <a:solidFill>
                  <a:srgbClr val="FFFFFF"/>
                </a:solidFill>
                <a:latin typeface="Calibri"/>
                <a:cs typeface="Calibri"/>
              </a:rPr>
              <a:t>link </a:t>
            </a:r>
            <a:r>
              <a:rPr dirty="0" sz="1400" spc="110" b="1">
                <a:solidFill>
                  <a:srgbClr val="FFFFFF"/>
                </a:solidFill>
                <a:latin typeface="Calibri"/>
                <a:cs typeface="Calibri"/>
              </a:rPr>
              <a:t>the </a:t>
            </a:r>
            <a:r>
              <a:rPr dirty="0" sz="1400" spc="114" b="1">
                <a:solidFill>
                  <a:srgbClr val="FFFFFF"/>
                </a:solidFill>
                <a:latin typeface="Calibri"/>
                <a:cs typeface="Calibri"/>
              </a:rPr>
              <a:t>adverbial </a:t>
            </a:r>
            <a:r>
              <a:rPr dirty="0" sz="1400" spc="130" b="1">
                <a:solidFill>
                  <a:srgbClr val="FFFFFF"/>
                </a:solidFill>
                <a:latin typeface="Calibri"/>
                <a:cs typeface="Calibri"/>
              </a:rPr>
              <a:t>clause </a:t>
            </a:r>
            <a:r>
              <a:rPr dirty="0" sz="1400" spc="95" b="1">
                <a:solidFill>
                  <a:srgbClr val="FFFFFF"/>
                </a:solidFill>
                <a:latin typeface="Calibri"/>
                <a:cs typeface="Calibri"/>
              </a:rPr>
              <a:t>of </a:t>
            </a:r>
            <a:r>
              <a:rPr dirty="0" sz="1400" spc="110" b="1">
                <a:solidFill>
                  <a:srgbClr val="FFFFFF"/>
                </a:solidFill>
                <a:latin typeface="Calibri"/>
                <a:cs typeface="Calibri"/>
              </a:rPr>
              <a:t>condition </a:t>
            </a:r>
            <a:r>
              <a:rPr dirty="0" sz="1400" spc="125" b="1">
                <a:solidFill>
                  <a:srgbClr val="FFFFFF"/>
                </a:solidFill>
                <a:latin typeface="Calibri"/>
                <a:cs typeface="Calibri"/>
              </a:rPr>
              <a:t>with </a:t>
            </a:r>
            <a:r>
              <a:rPr dirty="0" sz="1400" spc="114" b="1">
                <a:solidFill>
                  <a:srgbClr val="FFFFFF"/>
                </a:solidFill>
                <a:latin typeface="Calibri"/>
                <a:cs typeface="Calibri"/>
              </a:rPr>
              <a:t>the  </a:t>
            </a:r>
            <a:r>
              <a:rPr dirty="0" sz="1400" spc="135" b="1">
                <a:solidFill>
                  <a:srgbClr val="FFFFFF"/>
                </a:solidFill>
                <a:latin typeface="Calibri"/>
                <a:cs typeface="Calibri"/>
              </a:rPr>
              <a:t>main</a:t>
            </a:r>
            <a:r>
              <a:rPr dirty="0" sz="1400" spc="105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400" spc="114" b="1">
                <a:solidFill>
                  <a:srgbClr val="FFFFFF"/>
                </a:solidFill>
                <a:latin typeface="Calibri"/>
                <a:cs typeface="Calibri"/>
              </a:rPr>
              <a:t>sentence.</a:t>
            </a:r>
            <a:endParaRPr sz="14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"/>
              </a:spcBef>
              <a:buChar char="•"/>
            </a:pPr>
            <a:endParaRPr sz="1450">
              <a:latin typeface="Times New Roman"/>
              <a:cs typeface="Times New Roman"/>
            </a:endParaRPr>
          </a:p>
          <a:p>
            <a:pPr marL="3320415">
              <a:lnSpc>
                <a:spcPct val="100000"/>
              </a:lnSpc>
            </a:pPr>
            <a:r>
              <a:rPr dirty="0" sz="1400" spc="-270">
                <a:solidFill>
                  <a:srgbClr val="FFFFFF"/>
                </a:solidFill>
                <a:latin typeface="Arial"/>
                <a:cs typeface="Arial"/>
              </a:rPr>
              <a:t>.ةيسيئرلا </a:t>
            </a:r>
            <a:r>
              <a:rPr dirty="0" sz="1400" spc="-120">
                <a:solidFill>
                  <a:srgbClr val="FFFFFF"/>
                </a:solidFill>
                <a:latin typeface="Arial"/>
                <a:cs typeface="Arial"/>
              </a:rPr>
              <a:t>ةلمجلا </a:t>
            </a:r>
            <a:r>
              <a:rPr dirty="0" sz="1400" spc="-35">
                <a:solidFill>
                  <a:srgbClr val="FFFFFF"/>
                </a:solidFill>
                <a:latin typeface="Arial"/>
                <a:cs typeface="Arial"/>
              </a:rPr>
              <a:t>عم </a:t>
            </a:r>
            <a:r>
              <a:rPr dirty="0" sz="1400" spc="-130">
                <a:solidFill>
                  <a:srgbClr val="FFFFFF"/>
                </a:solidFill>
                <a:latin typeface="Arial"/>
                <a:cs typeface="Arial"/>
              </a:rPr>
              <a:t>ةلاحلا </a:t>
            </a:r>
            <a:r>
              <a:rPr dirty="0" sz="1400" spc="-180">
                <a:solidFill>
                  <a:srgbClr val="FFFFFF"/>
                </a:solidFill>
                <a:latin typeface="Arial"/>
                <a:cs typeface="Arial"/>
              </a:rPr>
              <a:t>ىلع </a:t>
            </a:r>
            <a:r>
              <a:rPr dirty="0" sz="1400" spc="-120">
                <a:solidFill>
                  <a:srgbClr val="FFFFFF"/>
                </a:solidFill>
                <a:latin typeface="Arial"/>
                <a:cs typeface="Arial"/>
              </a:rPr>
              <a:t>ةلادلا </a:t>
            </a:r>
            <a:r>
              <a:rPr dirty="0" sz="1400" spc="-229">
                <a:solidFill>
                  <a:srgbClr val="FFFFFF"/>
                </a:solidFill>
                <a:latin typeface="Arial"/>
                <a:cs typeface="Arial"/>
              </a:rPr>
              <a:t>ةيفرظلا </a:t>
            </a:r>
            <a:r>
              <a:rPr dirty="0" sz="1400" spc="-85">
                <a:solidFill>
                  <a:srgbClr val="FFFFFF"/>
                </a:solidFill>
                <a:latin typeface="Arial"/>
                <a:cs typeface="Arial"/>
              </a:rPr>
              <a:t>لمجلا </a:t>
            </a:r>
            <a:r>
              <a:rPr dirty="0" sz="1400" spc="-340">
                <a:solidFill>
                  <a:srgbClr val="FFFFFF"/>
                </a:solidFill>
                <a:latin typeface="Arial"/>
                <a:cs typeface="Arial"/>
              </a:rPr>
              <a:t>طبرت </a:t>
            </a:r>
            <a:r>
              <a:rPr dirty="0" sz="1400" spc="70">
                <a:solidFill>
                  <a:srgbClr val="FFFFFF"/>
                </a:solidFill>
                <a:latin typeface="Arial"/>
                <a:cs typeface="Arial"/>
              </a:rPr>
              <a:t>هذه </a:t>
            </a:r>
            <a:r>
              <a:rPr dirty="0" sz="1400" spc="-225">
                <a:solidFill>
                  <a:srgbClr val="FFFFFF"/>
                </a:solidFill>
                <a:latin typeface="Arial"/>
                <a:cs typeface="Arial"/>
              </a:rPr>
              <a:t>طبرلا</a:t>
            </a:r>
            <a:r>
              <a:rPr dirty="0" sz="1400" spc="-17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400" spc="-5">
                <a:solidFill>
                  <a:srgbClr val="FFFFFF"/>
                </a:solidFill>
                <a:latin typeface="Arial"/>
                <a:cs typeface="Arial"/>
              </a:rPr>
              <a:t>تاودأ</a:t>
            </a:r>
            <a:endParaRPr sz="1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1850">
              <a:latin typeface="Times New Roman"/>
              <a:cs typeface="Times New Roman"/>
            </a:endParaRPr>
          </a:p>
          <a:p>
            <a:pPr algn="r" marR="5080">
              <a:lnSpc>
                <a:spcPct val="100000"/>
              </a:lnSpc>
            </a:pPr>
            <a:r>
              <a:rPr dirty="0" sz="1800">
                <a:solidFill>
                  <a:srgbClr val="FFFFFF"/>
                </a:solidFill>
                <a:latin typeface="Arial"/>
                <a:cs typeface="Arial"/>
              </a:rPr>
              <a:t>:</a:t>
            </a:r>
            <a:r>
              <a:rPr dirty="0" sz="1800" spc="-210">
                <a:solidFill>
                  <a:srgbClr val="FFFFFF"/>
                </a:solidFill>
                <a:latin typeface="Arial"/>
                <a:cs typeface="Arial"/>
              </a:rPr>
              <a:t>لا</a:t>
            </a:r>
            <a:r>
              <a:rPr dirty="0" sz="1800" spc="-420">
                <a:solidFill>
                  <a:srgbClr val="FFFFFF"/>
                </a:solidFill>
                <a:latin typeface="Arial"/>
                <a:cs typeface="Arial"/>
              </a:rPr>
              <a:t>ث</a:t>
            </a:r>
            <a:r>
              <a:rPr dirty="0" sz="1800" spc="100">
                <a:solidFill>
                  <a:srgbClr val="FFFFFF"/>
                </a:solidFill>
                <a:latin typeface="Arial"/>
                <a:cs typeface="Arial"/>
              </a:rPr>
              <a:t>م</a:t>
            </a:r>
            <a:endParaRPr sz="1800">
              <a:latin typeface="Arial"/>
              <a:cs typeface="Arial"/>
            </a:endParaRPr>
          </a:p>
          <a:p>
            <a:pPr marL="546100" indent="-534035">
              <a:lnSpc>
                <a:spcPct val="100000"/>
              </a:lnSpc>
              <a:spcBef>
                <a:spcPts val="30"/>
              </a:spcBef>
              <a:buClr>
                <a:srgbClr val="FFFFCC"/>
              </a:buClr>
              <a:buSzPct val="68750"/>
              <a:buChar char="•"/>
              <a:tabLst>
                <a:tab pos="546100" algn="l"/>
                <a:tab pos="546735" algn="l"/>
              </a:tabLst>
            </a:pPr>
            <a:r>
              <a:rPr dirty="0" sz="1600" spc="110">
                <a:solidFill>
                  <a:srgbClr val="FFFF00"/>
                </a:solidFill>
                <a:latin typeface="Calibri"/>
                <a:cs typeface="Calibri"/>
              </a:rPr>
              <a:t>If </a:t>
            </a:r>
            <a:r>
              <a:rPr dirty="0" sz="1600" spc="50">
                <a:solidFill>
                  <a:srgbClr val="FFFFFF"/>
                </a:solidFill>
                <a:latin typeface="Calibri"/>
                <a:cs typeface="Calibri"/>
              </a:rPr>
              <a:t>we </a:t>
            </a:r>
            <a:r>
              <a:rPr dirty="0" sz="1600" spc="45">
                <a:solidFill>
                  <a:srgbClr val="FFFFFF"/>
                </a:solidFill>
                <a:latin typeface="Calibri"/>
                <a:cs typeface="Calibri"/>
              </a:rPr>
              <a:t>are </a:t>
            </a:r>
            <a:r>
              <a:rPr dirty="0" sz="1600" spc="10">
                <a:solidFill>
                  <a:srgbClr val="FFFFFF"/>
                </a:solidFill>
                <a:latin typeface="Calibri"/>
                <a:cs typeface="Calibri"/>
              </a:rPr>
              <a:t>ill, </a:t>
            </a:r>
            <a:r>
              <a:rPr dirty="0" sz="1600" spc="50">
                <a:solidFill>
                  <a:srgbClr val="FFFFFF"/>
                </a:solidFill>
                <a:latin typeface="Calibri"/>
                <a:cs typeface="Calibri"/>
              </a:rPr>
              <a:t>we </a:t>
            </a:r>
            <a:r>
              <a:rPr dirty="0" sz="1600" spc="80">
                <a:solidFill>
                  <a:srgbClr val="FFFFFF"/>
                </a:solidFill>
                <a:latin typeface="Calibri"/>
                <a:cs typeface="Calibri"/>
              </a:rPr>
              <a:t>go </a:t>
            </a:r>
            <a:r>
              <a:rPr dirty="0" sz="1600" spc="10">
                <a:solidFill>
                  <a:srgbClr val="FFFFFF"/>
                </a:solidFill>
                <a:latin typeface="Calibri"/>
                <a:cs typeface="Calibri"/>
              </a:rPr>
              <a:t>to</a:t>
            </a:r>
            <a:r>
              <a:rPr dirty="0" sz="1600" spc="19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600" spc="50">
                <a:solidFill>
                  <a:srgbClr val="FFFFFF"/>
                </a:solidFill>
                <a:latin typeface="Calibri"/>
                <a:cs typeface="Calibri"/>
              </a:rPr>
              <a:t>bed.</a:t>
            </a:r>
            <a:endParaRPr sz="1600">
              <a:latin typeface="Calibri"/>
              <a:cs typeface="Calibri"/>
            </a:endParaRPr>
          </a:p>
          <a:p>
            <a:pPr marL="546100" indent="-534035">
              <a:lnSpc>
                <a:spcPct val="100000"/>
              </a:lnSpc>
              <a:buClr>
                <a:srgbClr val="FFFFCC"/>
              </a:buClr>
              <a:buSzPct val="68750"/>
              <a:buChar char="•"/>
              <a:tabLst>
                <a:tab pos="546100" algn="l"/>
                <a:tab pos="546735" algn="l"/>
              </a:tabLst>
            </a:pPr>
            <a:r>
              <a:rPr dirty="0" sz="1600" spc="105">
                <a:solidFill>
                  <a:srgbClr val="FFFF00"/>
                </a:solidFill>
                <a:latin typeface="Calibri"/>
                <a:cs typeface="Calibri"/>
              </a:rPr>
              <a:t>If </a:t>
            </a:r>
            <a:r>
              <a:rPr dirty="0" sz="1600" spc="50">
                <a:solidFill>
                  <a:srgbClr val="FFFFFF"/>
                </a:solidFill>
                <a:latin typeface="Calibri"/>
                <a:cs typeface="Calibri"/>
              </a:rPr>
              <a:t>we </a:t>
            </a:r>
            <a:r>
              <a:rPr dirty="0" sz="1600" spc="40">
                <a:solidFill>
                  <a:srgbClr val="FFFFFF"/>
                </a:solidFill>
                <a:latin typeface="Calibri"/>
                <a:cs typeface="Calibri"/>
              </a:rPr>
              <a:t>work </a:t>
            </a:r>
            <a:r>
              <a:rPr dirty="0" sz="1600" spc="50">
                <a:solidFill>
                  <a:srgbClr val="FFFFFF"/>
                </a:solidFill>
                <a:latin typeface="Calibri"/>
                <a:cs typeface="Calibri"/>
              </a:rPr>
              <a:t>hard, we </a:t>
            </a:r>
            <a:r>
              <a:rPr dirty="0" sz="1600" spc="5">
                <a:solidFill>
                  <a:srgbClr val="FFFFFF"/>
                </a:solidFill>
                <a:latin typeface="Calibri"/>
                <a:cs typeface="Calibri"/>
              </a:rPr>
              <a:t>will</a:t>
            </a:r>
            <a:r>
              <a:rPr dirty="0" sz="1600" spc="7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600" spc="55">
                <a:solidFill>
                  <a:srgbClr val="FFFFFF"/>
                </a:solidFill>
                <a:latin typeface="Calibri"/>
                <a:cs typeface="Calibri"/>
              </a:rPr>
              <a:t>succeed.</a:t>
            </a:r>
            <a:endParaRPr sz="1600">
              <a:latin typeface="Calibri"/>
              <a:cs typeface="Calibri"/>
            </a:endParaRPr>
          </a:p>
          <a:p>
            <a:pPr marL="546100" indent="-534035">
              <a:lnSpc>
                <a:spcPct val="100000"/>
              </a:lnSpc>
              <a:spcBef>
                <a:spcPts val="5"/>
              </a:spcBef>
              <a:buClr>
                <a:srgbClr val="FFFFCC"/>
              </a:buClr>
              <a:buSzPct val="68750"/>
              <a:buChar char="•"/>
              <a:tabLst>
                <a:tab pos="546100" algn="l"/>
                <a:tab pos="546735" algn="l"/>
              </a:tabLst>
            </a:pPr>
            <a:r>
              <a:rPr dirty="0" sz="1600" spc="110">
                <a:solidFill>
                  <a:srgbClr val="FFFF00"/>
                </a:solidFill>
                <a:latin typeface="Calibri"/>
                <a:cs typeface="Calibri"/>
              </a:rPr>
              <a:t>If </a:t>
            </a:r>
            <a:r>
              <a:rPr dirty="0" sz="1600" spc="50">
                <a:solidFill>
                  <a:srgbClr val="FFFFFF"/>
                </a:solidFill>
                <a:latin typeface="Calibri"/>
                <a:cs typeface="Calibri"/>
              </a:rPr>
              <a:t>we </a:t>
            </a:r>
            <a:r>
              <a:rPr dirty="0" sz="1600" spc="30">
                <a:solidFill>
                  <a:srgbClr val="FFFFFF"/>
                </a:solidFill>
                <a:latin typeface="Calibri"/>
                <a:cs typeface="Calibri"/>
              </a:rPr>
              <a:t>worked </a:t>
            </a:r>
            <a:r>
              <a:rPr dirty="0" sz="1600" spc="50">
                <a:solidFill>
                  <a:srgbClr val="FFFFFF"/>
                </a:solidFill>
                <a:latin typeface="Calibri"/>
                <a:cs typeface="Calibri"/>
              </a:rPr>
              <a:t>hard, we </a:t>
            </a:r>
            <a:r>
              <a:rPr dirty="0" sz="1600" spc="30">
                <a:solidFill>
                  <a:srgbClr val="FFFFFF"/>
                </a:solidFill>
                <a:latin typeface="Calibri"/>
                <a:cs typeface="Calibri"/>
              </a:rPr>
              <a:t>would</a:t>
            </a:r>
            <a:r>
              <a:rPr dirty="0" sz="1600" spc="7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600" spc="55">
                <a:solidFill>
                  <a:srgbClr val="FFFFFF"/>
                </a:solidFill>
                <a:latin typeface="Calibri"/>
                <a:cs typeface="Calibri"/>
              </a:rPr>
              <a:t>succeed.</a:t>
            </a:r>
            <a:endParaRPr sz="1600">
              <a:latin typeface="Calibri"/>
              <a:cs typeface="Calibri"/>
            </a:endParaRPr>
          </a:p>
          <a:p>
            <a:pPr marL="546100" indent="-534035">
              <a:lnSpc>
                <a:spcPct val="100000"/>
              </a:lnSpc>
              <a:buClr>
                <a:srgbClr val="FFFFCC"/>
              </a:buClr>
              <a:buSzPct val="68750"/>
              <a:buChar char="•"/>
              <a:tabLst>
                <a:tab pos="546100" algn="l"/>
                <a:tab pos="546735" algn="l"/>
              </a:tabLst>
            </a:pPr>
            <a:r>
              <a:rPr dirty="0" sz="1600" spc="110">
                <a:solidFill>
                  <a:srgbClr val="FFFF00"/>
                </a:solidFill>
                <a:latin typeface="Calibri"/>
                <a:cs typeface="Calibri"/>
              </a:rPr>
              <a:t>If</a:t>
            </a:r>
            <a:r>
              <a:rPr dirty="0" sz="1600" spc="125">
                <a:solidFill>
                  <a:srgbClr val="FFFF00"/>
                </a:solidFill>
                <a:latin typeface="Calibri"/>
                <a:cs typeface="Calibri"/>
              </a:rPr>
              <a:t> </a:t>
            </a:r>
            <a:r>
              <a:rPr dirty="0" sz="1600" spc="45">
                <a:solidFill>
                  <a:srgbClr val="FFFFFF"/>
                </a:solidFill>
                <a:latin typeface="Calibri"/>
                <a:cs typeface="Calibri"/>
              </a:rPr>
              <a:t>he</a:t>
            </a:r>
            <a:r>
              <a:rPr dirty="0" sz="1600" spc="13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600" spc="55">
                <a:solidFill>
                  <a:srgbClr val="FFFFFF"/>
                </a:solidFill>
                <a:latin typeface="Calibri"/>
                <a:cs typeface="Calibri"/>
              </a:rPr>
              <a:t>had</a:t>
            </a:r>
            <a:r>
              <a:rPr dirty="0" sz="1600" spc="13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600" spc="30">
                <a:solidFill>
                  <a:srgbClr val="FFFFFF"/>
                </a:solidFill>
                <a:latin typeface="Calibri"/>
                <a:cs typeface="Calibri"/>
              </a:rPr>
              <a:t>fallen,</a:t>
            </a:r>
            <a:r>
              <a:rPr dirty="0" sz="1600" spc="13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600" spc="45">
                <a:solidFill>
                  <a:srgbClr val="FFFFFF"/>
                </a:solidFill>
                <a:latin typeface="Calibri"/>
                <a:cs typeface="Calibri"/>
              </a:rPr>
              <a:t>he</a:t>
            </a:r>
            <a:r>
              <a:rPr dirty="0" sz="1600" spc="13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600" spc="30">
                <a:solidFill>
                  <a:srgbClr val="FFFFFF"/>
                </a:solidFill>
                <a:latin typeface="Calibri"/>
                <a:cs typeface="Calibri"/>
              </a:rPr>
              <a:t>would</a:t>
            </a:r>
            <a:r>
              <a:rPr dirty="0" sz="1600" spc="14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600" spc="50">
                <a:solidFill>
                  <a:srgbClr val="FFFFFF"/>
                </a:solidFill>
                <a:latin typeface="Calibri"/>
                <a:cs typeface="Calibri"/>
              </a:rPr>
              <a:t>have</a:t>
            </a:r>
            <a:r>
              <a:rPr dirty="0" sz="1600" spc="13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600" spc="25">
                <a:solidFill>
                  <a:srgbClr val="FFFFFF"/>
                </a:solidFill>
                <a:latin typeface="Calibri"/>
                <a:cs typeface="Calibri"/>
              </a:rPr>
              <a:t>hurt</a:t>
            </a:r>
            <a:r>
              <a:rPr dirty="0" sz="1600" spc="12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600" spc="20">
                <a:solidFill>
                  <a:srgbClr val="FFFFFF"/>
                </a:solidFill>
                <a:latin typeface="Calibri"/>
                <a:cs typeface="Calibri"/>
              </a:rPr>
              <a:t>himself.</a:t>
            </a:r>
            <a:endParaRPr sz="1600">
              <a:latin typeface="Calibri"/>
              <a:cs typeface="Calibri"/>
            </a:endParaRPr>
          </a:p>
          <a:p>
            <a:pPr marL="546100" indent="-534035">
              <a:lnSpc>
                <a:spcPct val="100000"/>
              </a:lnSpc>
              <a:buClr>
                <a:srgbClr val="FFFFCC"/>
              </a:buClr>
              <a:buSzPct val="68750"/>
              <a:buChar char="•"/>
              <a:tabLst>
                <a:tab pos="546100" algn="l"/>
                <a:tab pos="546735" algn="l"/>
              </a:tabLst>
            </a:pPr>
            <a:r>
              <a:rPr dirty="0" sz="1600" spc="45">
                <a:solidFill>
                  <a:srgbClr val="FFFF00"/>
                </a:solidFill>
                <a:latin typeface="Calibri"/>
                <a:cs typeface="Calibri"/>
              </a:rPr>
              <a:t>Unless </a:t>
            </a:r>
            <a:r>
              <a:rPr dirty="0" sz="1600" spc="25">
                <a:solidFill>
                  <a:srgbClr val="FFFFFF"/>
                </a:solidFill>
                <a:latin typeface="Calibri"/>
                <a:cs typeface="Calibri"/>
              </a:rPr>
              <a:t>the rain </a:t>
            </a:r>
            <a:r>
              <a:rPr dirty="0" sz="1600" spc="35">
                <a:solidFill>
                  <a:srgbClr val="FFFFFF"/>
                </a:solidFill>
                <a:latin typeface="Calibri"/>
                <a:cs typeface="Calibri"/>
              </a:rPr>
              <a:t>falls, </a:t>
            </a:r>
            <a:r>
              <a:rPr dirty="0" sz="1600" spc="25">
                <a:solidFill>
                  <a:srgbClr val="FFFFFF"/>
                </a:solidFill>
                <a:latin typeface="Calibri"/>
                <a:cs typeface="Calibri"/>
              </a:rPr>
              <a:t>the </a:t>
            </a:r>
            <a:r>
              <a:rPr dirty="0" sz="1600" spc="45">
                <a:solidFill>
                  <a:srgbClr val="FFFFFF"/>
                </a:solidFill>
                <a:latin typeface="Calibri"/>
                <a:cs typeface="Calibri"/>
              </a:rPr>
              <a:t>crops </a:t>
            </a:r>
            <a:r>
              <a:rPr dirty="0" sz="1600" spc="5">
                <a:solidFill>
                  <a:srgbClr val="FFFFFF"/>
                </a:solidFill>
                <a:latin typeface="Calibri"/>
                <a:cs typeface="Calibri"/>
              </a:rPr>
              <a:t>will  </a:t>
            </a:r>
            <a:r>
              <a:rPr dirty="0" sz="1600" spc="20">
                <a:solidFill>
                  <a:srgbClr val="FFFFFF"/>
                </a:solidFill>
                <a:latin typeface="Calibri"/>
                <a:cs typeface="Calibri"/>
              </a:rPr>
              <a:t>not </a:t>
            </a:r>
            <a:r>
              <a:rPr dirty="0" sz="1600" spc="9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600" spc="50">
                <a:solidFill>
                  <a:srgbClr val="FFFFFF"/>
                </a:solidFill>
                <a:latin typeface="Calibri"/>
                <a:cs typeface="Calibri"/>
              </a:rPr>
              <a:t>grow.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4340352" y="6321552"/>
            <a:ext cx="1296797" cy="382371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7" name="object 17"/>
          <p:cNvSpPr/>
          <p:nvPr/>
        </p:nvSpPr>
        <p:spPr>
          <a:xfrm>
            <a:off x="4462271" y="6406896"/>
            <a:ext cx="1043749" cy="248297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8" name="object 18"/>
          <p:cNvSpPr/>
          <p:nvPr/>
        </p:nvSpPr>
        <p:spPr>
          <a:xfrm>
            <a:off x="4267200" y="6248400"/>
            <a:ext cx="1295400" cy="381000"/>
          </a:xfrm>
          <a:custGeom>
            <a:avLst/>
            <a:gdLst/>
            <a:ahLst/>
            <a:cxnLst/>
            <a:rect l="l" t="t" r="r" b="b"/>
            <a:pathLst>
              <a:path w="1295400" h="381000">
                <a:moveTo>
                  <a:pt x="1295400" y="0"/>
                </a:moveTo>
                <a:lnTo>
                  <a:pt x="0" y="0"/>
                </a:lnTo>
                <a:lnTo>
                  <a:pt x="0" y="381000"/>
                </a:lnTo>
                <a:lnTo>
                  <a:pt x="1295400" y="381000"/>
                </a:lnTo>
                <a:lnTo>
                  <a:pt x="1295400" y="333375"/>
                </a:lnTo>
                <a:lnTo>
                  <a:pt x="540512" y="333375"/>
                </a:lnTo>
                <a:lnTo>
                  <a:pt x="540512" y="190500"/>
                </a:lnTo>
                <a:lnTo>
                  <a:pt x="504825" y="190500"/>
                </a:lnTo>
                <a:lnTo>
                  <a:pt x="647700" y="47625"/>
                </a:lnTo>
                <a:lnTo>
                  <a:pt x="1295400" y="47625"/>
                </a:lnTo>
                <a:lnTo>
                  <a:pt x="1295400" y="0"/>
                </a:lnTo>
                <a:close/>
              </a:path>
              <a:path w="1295400" h="381000">
                <a:moveTo>
                  <a:pt x="1295400" y="65481"/>
                </a:moveTo>
                <a:lnTo>
                  <a:pt x="736980" y="65481"/>
                </a:lnTo>
                <a:lnTo>
                  <a:pt x="736980" y="136918"/>
                </a:lnTo>
                <a:lnTo>
                  <a:pt x="790575" y="190500"/>
                </a:lnTo>
                <a:lnTo>
                  <a:pt x="754888" y="190500"/>
                </a:lnTo>
                <a:lnTo>
                  <a:pt x="754888" y="333375"/>
                </a:lnTo>
                <a:lnTo>
                  <a:pt x="1295400" y="333375"/>
                </a:lnTo>
                <a:lnTo>
                  <a:pt x="1295400" y="65481"/>
                </a:lnTo>
                <a:close/>
              </a:path>
              <a:path w="1295400" h="381000">
                <a:moveTo>
                  <a:pt x="1295400" y="47625"/>
                </a:moveTo>
                <a:lnTo>
                  <a:pt x="647700" y="47625"/>
                </a:lnTo>
                <a:lnTo>
                  <a:pt x="701294" y="101206"/>
                </a:lnTo>
                <a:lnTo>
                  <a:pt x="701294" y="65481"/>
                </a:lnTo>
                <a:lnTo>
                  <a:pt x="1295400" y="65481"/>
                </a:lnTo>
                <a:lnTo>
                  <a:pt x="12954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9" name="object 19"/>
          <p:cNvSpPr/>
          <p:nvPr/>
        </p:nvSpPr>
        <p:spPr>
          <a:xfrm>
            <a:off x="4807711" y="6313881"/>
            <a:ext cx="214629" cy="267970"/>
          </a:xfrm>
          <a:custGeom>
            <a:avLst/>
            <a:gdLst/>
            <a:ahLst/>
            <a:cxnLst/>
            <a:rect l="l" t="t" r="r" b="b"/>
            <a:pathLst>
              <a:path w="214629" h="267970">
                <a:moveTo>
                  <a:pt x="196468" y="0"/>
                </a:moveTo>
                <a:lnTo>
                  <a:pt x="160782" y="0"/>
                </a:lnTo>
                <a:lnTo>
                  <a:pt x="160782" y="35725"/>
                </a:lnTo>
                <a:lnTo>
                  <a:pt x="196468" y="71437"/>
                </a:lnTo>
                <a:lnTo>
                  <a:pt x="196468" y="0"/>
                </a:lnTo>
                <a:close/>
              </a:path>
              <a:path w="214629" h="267970">
                <a:moveTo>
                  <a:pt x="214375" y="125018"/>
                </a:moveTo>
                <a:lnTo>
                  <a:pt x="0" y="125018"/>
                </a:lnTo>
                <a:lnTo>
                  <a:pt x="0" y="267893"/>
                </a:lnTo>
                <a:lnTo>
                  <a:pt x="89280" y="267893"/>
                </a:lnTo>
                <a:lnTo>
                  <a:pt x="89280" y="196456"/>
                </a:lnTo>
                <a:lnTo>
                  <a:pt x="214375" y="196456"/>
                </a:lnTo>
                <a:lnTo>
                  <a:pt x="214375" y="125018"/>
                </a:lnTo>
                <a:close/>
              </a:path>
              <a:path w="214629" h="267970">
                <a:moveTo>
                  <a:pt x="214375" y="196456"/>
                </a:moveTo>
                <a:lnTo>
                  <a:pt x="125095" y="196456"/>
                </a:lnTo>
                <a:lnTo>
                  <a:pt x="125095" y="267893"/>
                </a:lnTo>
                <a:lnTo>
                  <a:pt x="214375" y="267893"/>
                </a:lnTo>
                <a:lnTo>
                  <a:pt x="214375" y="196456"/>
                </a:lnTo>
                <a:close/>
              </a:path>
            </a:pathLst>
          </a:custGeom>
          <a:solidFill>
            <a:srgbClr val="00007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0" name="object 20"/>
          <p:cNvSpPr/>
          <p:nvPr/>
        </p:nvSpPr>
        <p:spPr>
          <a:xfrm>
            <a:off x="47720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142875" y="0"/>
                </a:moveTo>
                <a:lnTo>
                  <a:pt x="0" y="142875"/>
                </a:lnTo>
                <a:lnTo>
                  <a:pt x="285750" y="142875"/>
                </a:lnTo>
                <a:lnTo>
                  <a:pt x="142875" y="0"/>
                </a:lnTo>
                <a:close/>
              </a:path>
              <a:path w="285750" h="285750">
                <a:moveTo>
                  <a:pt x="160782" y="214312"/>
                </a:moveTo>
                <a:lnTo>
                  <a:pt x="124967" y="214312"/>
                </a:lnTo>
                <a:lnTo>
                  <a:pt x="124967" y="285750"/>
                </a:lnTo>
                <a:lnTo>
                  <a:pt x="160782" y="285750"/>
                </a:lnTo>
                <a:lnTo>
                  <a:pt x="160782" y="214312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1" name="object 21"/>
          <p:cNvSpPr/>
          <p:nvPr/>
        </p:nvSpPr>
        <p:spPr>
          <a:xfrm>
            <a:off x="3730752" y="6321552"/>
            <a:ext cx="458571" cy="382371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2" name="object 22"/>
          <p:cNvSpPr/>
          <p:nvPr/>
        </p:nvSpPr>
        <p:spPr>
          <a:xfrm>
            <a:off x="3770376" y="6406896"/>
            <a:ext cx="373227" cy="248297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3" name="object 23"/>
          <p:cNvSpPr/>
          <p:nvPr/>
        </p:nvSpPr>
        <p:spPr>
          <a:xfrm>
            <a:off x="3657600" y="6248400"/>
            <a:ext cx="457200" cy="381000"/>
          </a:xfrm>
          <a:custGeom>
            <a:avLst/>
            <a:gdLst/>
            <a:ahLst/>
            <a:cxnLst/>
            <a:rect l="l" t="t" r="r" b="b"/>
            <a:pathLst>
              <a:path w="457200" h="381000">
                <a:moveTo>
                  <a:pt x="457200" y="0"/>
                </a:moveTo>
                <a:lnTo>
                  <a:pt x="0" y="0"/>
                </a:lnTo>
                <a:lnTo>
                  <a:pt x="0" y="381000"/>
                </a:lnTo>
                <a:lnTo>
                  <a:pt x="457200" y="381000"/>
                </a:lnTo>
                <a:lnTo>
                  <a:pt x="457200" y="333375"/>
                </a:lnTo>
                <a:lnTo>
                  <a:pt x="371475" y="333375"/>
                </a:lnTo>
                <a:lnTo>
                  <a:pt x="85725" y="190500"/>
                </a:lnTo>
                <a:lnTo>
                  <a:pt x="371475" y="47625"/>
                </a:lnTo>
                <a:lnTo>
                  <a:pt x="457200" y="47625"/>
                </a:lnTo>
                <a:lnTo>
                  <a:pt x="457200" y="0"/>
                </a:lnTo>
                <a:close/>
              </a:path>
              <a:path w="457200" h="381000">
                <a:moveTo>
                  <a:pt x="457200" y="47625"/>
                </a:moveTo>
                <a:lnTo>
                  <a:pt x="371475" y="47625"/>
                </a:lnTo>
                <a:lnTo>
                  <a:pt x="371475" y="333375"/>
                </a:lnTo>
                <a:lnTo>
                  <a:pt x="457200" y="333375"/>
                </a:lnTo>
                <a:lnTo>
                  <a:pt x="4572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4" name="object 24"/>
          <p:cNvSpPr/>
          <p:nvPr/>
        </p:nvSpPr>
        <p:spPr>
          <a:xfrm>
            <a:off x="37433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285750" y="0"/>
                </a:moveTo>
                <a:lnTo>
                  <a:pt x="0" y="142875"/>
                </a:lnTo>
                <a:lnTo>
                  <a:pt x="285750" y="285750"/>
                </a:lnTo>
                <a:lnTo>
                  <a:pt x="285750" y="0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5" name="object 25"/>
          <p:cNvSpPr/>
          <p:nvPr/>
        </p:nvSpPr>
        <p:spPr>
          <a:xfrm>
            <a:off x="4340352" y="6321552"/>
            <a:ext cx="1296797" cy="382371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6" name="object 26"/>
          <p:cNvSpPr/>
          <p:nvPr/>
        </p:nvSpPr>
        <p:spPr>
          <a:xfrm>
            <a:off x="4462271" y="6406896"/>
            <a:ext cx="1043749" cy="248297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7" name="object 27"/>
          <p:cNvSpPr/>
          <p:nvPr/>
        </p:nvSpPr>
        <p:spPr>
          <a:xfrm>
            <a:off x="4267200" y="6248400"/>
            <a:ext cx="1295400" cy="381000"/>
          </a:xfrm>
          <a:custGeom>
            <a:avLst/>
            <a:gdLst/>
            <a:ahLst/>
            <a:cxnLst/>
            <a:rect l="l" t="t" r="r" b="b"/>
            <a:pathLst>
              <a:path w="1295400" h="381000">
                <a:moveTo>
                  <a:pt x="1295400" y="0"/>
                </a:moveTo>
                <a:lnTo>
                  <a:pt x="0" y="0"/>
                </a:lnTo>
                <a:lnTo>
                  <a:pt x="0" y="381000"/>
                </a:lnTo>
                <a:lnTo>
                  <a:pt x="1295400" y="381000"/>
                </a:lnTo>
                <a:lnTo>
                  <a:pt x="1295400" y="333375"/>
                </a:lnTo>
                <a:lnTo>
                  <a:pt x="540512" y="333375"/>
                </a:lnTo>
                <a:lnTo>
                  <a:pt x="540512" y="190500"/>
                </a:lnTo>
                <a:lnTo>
                  <a:pt x="504825" y="190500"/>
                </a:lnTo>
                <a:lnTo>
                  <a:pt x="647700" y="47625"/>
                </a:lnTo>
                <a:lnTo>
                  <a:pt x="1295400" y="47625"/>
                </a:lnTo>
                <a:lnTo>
                  <a:pt x="1295400" y="0"/>
                </a:lnTo>
                <a:close/>
              </a:path>
              <a:path w="1295400" h="381000">
                <a:moveTo>
                  <a:pt x="1295400" y="65481"/>
                </a:moveTo>
                <a:lnTo>
                  <a:pt x="736980" y="65481"/>
                </a:lnTo>
                <a:lnTo>
                  <a:pt x="736980" y="136918"/>
                </a:lnTo>
                <a:lnTo>
                  <a:pt x="790575" y="190500"/>
                </a:lnTo>
                <a:lnTo>
                  <a:pt x="754888" y="190500"/>
                </a:lnTo>
                <a:lnTo>
                  <a:pt x="754888" y="333375"/>
                </a:lnTo>
                <a:lnTo>
                  <a:pt x="1295400" y="333375"/>
                </a:lnTo>
                <a:lnTo>
                  <a:pt x="1295400" y="65481"/>
                </a:lnTo>
                <a:close/>
              </a:path>
              <a:path w="1295400" h="381000">
                <a:moveTo>
                  <a:pt x="1295400" y="47625"/>
                </a:moveTo>
                <a:lnTo>
                  <a:pt x="647700" y="47625"/>
                </a:lnTo>
                <a:lnTo>
                  <a:pt x="701294" y="101206"/>
                </a:lnTo>
                <a:lnTo>
                  <a:pt x="701294" y="65481"/>
                </a:lnTo>
                <a:lnTo>
                  <a:pt x="1295400" y="65481"/>
                </a:lnTo>
                <a:lnTo>
                  <a:pt x="12954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8" name="object 28"/>
          <p:cNvSpPr/>
          <p:nvPr/>
        </p:nvSpPr>
        <p:spPr>
          <a:xfrm>
            <a:off x="4807711" y="6313881"/>
            <a:ext cx="214629" cy="267970"/>
          </a:xfrm>
          <a:custGeom>
            <a:avLst/>
            <a:gdLst/>
            <a:ahLst/>
            <a:cxnLst/>
            <a:rect l="l" t="t" r="r" b="b"/>
            <a:pathLst>
              <a:path w="214629" h="267970">
                <a:moveTo>
                  <a:pt x="196468" y="0"/>
                </a:moveTo>
                <a:lnTo>
                  <a:pt x="160782" y="0"/>
                </a:lnTo>
                <a:lnTo>
                  <a:pt x="160782" y="35725"/>
                </a:lnTo>
                <a:lnTo>
                  <a:pt x="196468" y="71437"/>
                </a:lnTo>
                <a:lnTo>
                  <a:pt x="196468" y="0"/>
                </a:lnTo>
                <a:close/>
              </a:path>
              <a:path w="214629" h="267970">
                <a:moveTo>
                  <a:pt x="214375" y="125018"/>
                </a:moveTo>
                <a:lnTo>
                  <a:pt x="0" y="125018"/>
                </a:lnTo>
                <a:lnTo>
                  <a:pt x="0" y="267893"/>
                </a:lnTo>
                <a:lnTo>
                  <a:pt x="89280" y="267893"/>
                </a:lnTo>
                <a:lnTo>
                  <a:pt x="89280" y="196456"/>
                </a:lnTo>
                <a:lnTo>
                  <a:pt x="214375" y="196456"/>
                </a:lnTo>
                <a:lnTo>
                  <a:pt x="214375" y="125018"/>
                </a:lnTo>
                <a:close/>
              </a:path>
              <a:path w="214629" h="267970">
                <a:moveTo>
                  <a:pt x="214375" y="196456"/>
                </a:moveTo>
                <a:lnTo>
                  <a:pt x="125095" y="196456"/>
                </a:lnTo>
                <a:lnTo>
                  <a:pt x="125095" y="267893"/>
                </a:lnTo>
                <a:lnTo>
                  <a:pt x="214375" y="267893"/>
                </a:lnTo>
                <a:lnTo>
                  <a:pt x="214375" y="196456"/>
                </a:lnTo>
                <a:close/>
              </a:path>
            </a:pathLst>
          </a:custGeom>
          <a:solidFill>
            <a:srgbClr val="00007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9" name="object 29"/>
          <p:cNvSpPr/>
          <p:nvPr/>
        </p:nvSpPr>
        <p:spPr>
          <a:xfrm>
            <a:off x="47720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142875" y="0"/>
                </a:moveTo>
                <a:lnTo>
                  <a:pt x="0" y="142875"/>
                </a:lnTo>
                <a:lnTo>
                  <a:pt x="285750" y="142875"/>
                </a:lnTo>
                <a:lnTo>
                  <a:pt x="142875" y="0"/>
                </a:lnTo>
                <a:close/>
              </a:path>
              <a:path w="285750" h="285750">
                <a:moveTo>
                  <a:pt x="160782" y="214312"/>
                </a:moveTo>
                <a:lnTo>
                  <a:pt x="124967" y="214312"/>
                </a:lnTo>
                <a:lnTo>
                  <a:pt x="124967" y="285750"/>
                </a:lnTo>
                <a:lnTo>
                  <a:pt x="160782" y="285750"/>
                </a:lnTo>
                <a:lnTo>
                  <a:pt x="160782" y="214312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0" name="object 30"/>
          <p:cNvSpPr/>
          <p:nvPr/>
        </p:nvSpPr>
        <p:spPr>
          <a:xfrm>
            <a:off x="5788152" y="6321552"/>
            <a:ext cx="458571" cy="382371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1" name="object 31"/>
          <p:cNvSpPr/>
          <p:nvPr/>
        </p:nvSpPr>
        <p:spPr>
          <a:xfrm>
            <a:off x="5846064" y="6406896"/>
            <a:ext cx="336638" cy="248297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2" name="object 32"/>
          <p:cNvSpPr/>
          <p:nvPr/>
        </p:nvSpPr>
        <p:spPr>
          <a:xfrm>
            <a:off x="5715000" y="6248400"/>
            <a:ext cx="457200" cy="381000"/>
          </a:xfrm>
          <a:custGeom>
            <a:avLst/>
            <a:gdLst/>
            <a:ahLst/>
            <a:cxnLst/>
            <a:rect l="l" t="t" r="r" b="b"/>
            <a:pathLst>
              <a:path w="457200" h="381000">
                <a:moveTo>
                  <a:pt x="457200" y="0"/>
                </a:moveTo>
                <a:lnTo>
                  <a:pt x="0" y="0"/>
                </a:lnTo>
                <a:lnTo>
                  <a:pt x="0" y="381000"/>
                </a:lnTo>
                <a:lnTo>
                  <a:pt x="457200" y="381000"/>
                </a:lnTo>
                <a:lnTo>
                  <a:pt x="457200" y="333375"/>
                </a:lnTo>
                <a:lnTo>
                  <a:pt x="85725" y="333375"/>
                </a:lnTo>
                <a:lnTo>
                  <a:pt x="85725" y="47625"/>
                </a:lnTo>
                <a:lnTo>
                  <a:pt x="457200" y="47625"/>
                </a:lnTo>
                <a:lnTo>
                  <a:pt x="457200" y="0"/>
                </a:lnTo>
                <a:close/>
              </a:path>
              <a:path w="457200" h="381000">
                <a:moveTo>
                  <a:pt x="457200" y="47625"/>
                </a:moveTo>
                <a:lnTo>
                  <a:pt x="85725" y="47625"/>
                </a:lnTo>
                <a:lnTo>
                  <a:pt x="371475" y="190500"/>
                </a:lnTo>
                <a:lnTo>
                  <a:pt x="85725" y="333375"/>
                </a:lnTo>
                <a:lnTo>
                  <a:pt x="457200" y="333375"/>
                </a:lnTo>
                <a:lnTo>
                  <a:pt x="4572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3" name="object 33"/>
          <p:cNvSpPr/>
          <p:nvPr/>
        </p:nvSpPr>
        <p:spPr>
          <a:xfrm>
            <a:off x="58007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0" y="0"/>
                </a:moveTo>
                <a:lnTo>
                  <a:pt x="0" y="285750"/>
                </a:lnTo>
                <a:lnTo>
                  <a:pt x="285750" y="142875"/>
                </a:lnTo>
                <a:lnTo>
                  <a:pt x="0" y="0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4" name="object 34"/>
          <p:cNvSpPr txBox="1">
            <a:spLocks noGrp="1"/>
          </p:cNvSpPr>
          <p:nvPr>
            <p:ph type="dt" idx="6" sz="half"/>
          </p:nvPr>
        </p:nvSpPr>
        <p:spPr>
          <a:prstGeom prst="rect"/>
        </p:spPr>
        <p:txBody>
          <a:bodyPr wrap="square" lIns="0" tIns="31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 spc="-190"/>
              <a:t>ق</a:t>
            </a:r>
            <a:r>
              <a:rPr dirty="0" spc="-240"/>
              <a:t>ب</a:t>
            </a:r>
            <a:r>
              <a:rPr dirty="0" spc="25"/>
              <a:t>ا</a:t>
            </a:r>
            <a:r>
              <a:rPr dirty="0" spc="-175"/>
              <a:t>سلا</a:t>
            </a:r>
          </a:p>
        </p:txBody>
      </p:sp>
      <p:sp>
        <p:nvSpPr>
          <p:cNvPr id="35" name="object 35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31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 spc="-195"/>
              <a:t>ةيسيئرلا </a:t>
            </a:r>
            <a:r>
              <a:rPr dirty="0" spc="-110"/>
              <a:t>ةمئاقلا </a:t>
            </a:r>
            <a:r>
              <a:rPr dirty="0" spc="-105"/>
              <a:t>ىلإ</a:t>
            </a:r>
            <a:r>
              <a:rPr dirty="0" spc="-75"/>
              <a:t> </a:t>
            </a:r>
            <a:r>
              <a:rPr dirty="0" spc="-5"/>
              <a:t>ةدوع</a:t>
            </a:r>
          </a:p>
        </p:txBody>
      </p:sp>
      <p:sp>
        <p:nvSpPr>
          <p:cNvPr id="36" name="object 36"/>
          <p:cNvSpPr txBox="1"/>
          <p:nvPr/>
        </p:nvSpPr>
        <p:spPr>
          <a:xfrm>
            <a:off x="5833109" y="6368591"/>
            <a:ext cx="220345" cy="154940"/>
          </a:xfrm>
          <a:prstGeom prst="rect">
            <a:avLst/>
          </a:prstGeom>
        </p:spPr>
        <p:txBody>
          <a:bodyPr wrap="square" lIns="0" tIns="31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 sz="900" spc="-50">
                <a:solidFill>
                  <a:srgbClr val="FFFFFF"/>
                </a:solidFill>
                <a:latin typeface="Arial"/>
                <a:cs typeface="Arial"/>
              </a:rPr>
              <a:t>ي</a:t>
            </a:r>
            <a:r>
              <a:rPr dirty="0" sz="900" spc="-270">
                <a:solidFill>
                  <a:srgbClr val="FFFFFF"/>
                </a:solidFill>
                <a:latin typeface="Arial"/>
                <a:cs typeface="Arial"/>
              </a:rPr>
              <a:t>ل</a:t>
            </a:r>
            <a:r>
              <a:rPr dirty="0" sz="900" spc="25">
                <a:solidFill>
                  <a:srgbClr val="FFFFFF"/>
                </a:solidFill>
                <a:latin typeface="Arial"/>
                <a:cs typeface="Arial"/>
              </a:rPr>
              <a:t>ا</a:t>
            </a:r>
            <a:r>
              <a:rPr dirty="0" sz="900" spc="-430">
                <a:solidFill>
                  <a:srgbClr val="FFFFFF"/>
                </a:solidFill>
                <a:latin typeface="Arial"/>
                <a:cs typeface="Arial"/>
              </a:rPr>
              <a:t>ت</a:t>
            </a:r>
            <a:r>
              <a:rPr dirty="0" sz="900" spc="-270">
                <a:solidFill>
                  <a:srgbClr val="FFFFFF"/>
                </a:solidFill>
                <a:latin typeface="Arial"/>
                <a:cs typeface="Arial"/>
              </a:rPr>
              <a:t>ل</a:t>
            </a:r>
            <a:r>
              <a:rPr dirty="0" sz="900">
                <a:solidFill>
                  <a:srgbClr val="FFFFFF"/>
                </a:solidFill>
                <a:latin typeface="Arial"/>
                <a:cs typeface="Arial"/>
              </a:rPr>
              <a:t>ا</a:t>
            </a:r>
            <a:endParaRPr sz="9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77824" y="2176272"/>
            <a:ext cx="18287" cy="468172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877824" y="6095"/>
            <a:ext cx="18287" cy="150266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1216152" y="1834895"/>
            <a:ext cx="7924800" cy="1828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877824" y="1508760"/>
            <a:ext cx="18287" cy="667512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0" y="1834895"/>
            <a:ext cx="557784" cy="18287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551687" y="1834895"/>
            <a:ext cx="664464" cy="18287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2270760" y="469430"/>
            <a:ext cx="866990" cy="790790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2667000" y="469430"/>
            <a:ext cx="1183970" cy="790790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3380232" y="469430"/>
            <a:ext cx="1714245" cy="790790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5779008" y="478574"/>
            <a:ext cx="1549654" cy="790790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5660135" y="478574"/>
            <a:ext cx="589572" cy="790790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4840223" y="478574"/>
            <a:ext cx="1290574" cy="790790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/>
          <p:nvPr/>
        </p:nvSpPr>
        <p:spPr>
          <a:xfrm>
            <a:off x="4620767" y="478574"/>
            <a:ext cx="589572" cy="790790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/>
          <p:nvPr/>
        </p:nvSpPr>
        <p:spPr>
          <a:xfrm>
            <a:off x="2237232" y="896150"/>
            <a:ext cx="1565020" cy="790790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/>
          <p:nvPr/>
        </p:nvSpPr>
        <p:spPr>
          <a:xfrm>
            <a:off x="3331464" y="896150"/>
            <a:ext cx="827316" cy="790790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7" name="object 17"/>
          <p:cNvSpPr/>
          <p:nvPr/>
        </p:nvSpPr>
        <p:spPr>
          <a:xfrm>
            <a:off x="3688079" y="896150"/>
            <a:ext cx="1080325" cy="790790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8" name="object 18"/>
          <p:cNvSpPr txBox="1">
            <a:spLocks noGrp="1"/>
          </p:cNvSpPr>
          <p:nvPr>
            <p:ph type="title"/>
          </p:nvPr>
        </p:nvSpPr>
        <p:spPr>
          <a:xfrm>
            <a:off x="2448560" y="572211"/>
            <a:ext cx="1986914" cy="880744"/>
          </a:xfrm>
          <a:prstGeom prst="rect"/>
        </p:spPr>
        <p:txBody>
          <a:bodyPr wrap="square" lIns="0" tIns="13970" rIns="0" bIns="0" rtlCol="0" vert="horz">
            <a:spAutoFit/>
          </a:bodyPr>
          <a:lstStyle/>
          <a:p>
            <a:pPr marL="12700" marR="5080" indent="33020">
              <a:lnSpc>
                <a:spcPct val="100000"/>
              </a:lnSpc>
              <a:spcBef>
                <a:spcPts val="110"/>
              </a:spcBef>
            </a:pPr>
            <a:r>
              <a:rPr dirty="0" spc="390"/>
              <a:t>as……..as  </a:t>
            </a:r>
            <a:r>
              <a:rPr dirty="0" spc="235"/>
              <a:t>not</a:t>
            </a:r>
            <a:r>
              <a:rPr dirty="0" spc="75"/>
              <a:t> </a:t>
            </a:r>
            <a:r>
              <a:rPr dirty="0" spc="365"/>
              <a:t>as….as</a:t>
            </a:r>
          </a:p>
        </p:txBody>
      </p:sp>
      <p:sp>
        <p:nvSpPr>
          <p:cNvPr id="19" name="object 19"/>
          <p:cNvSpPr/>
          <p:nvPr/>
        </p:nvSpPr>
        <p:spPr>
          <a:xfrm>
            <a:off x="4294632" y="905294"/>
            <a:ext cx="2543429" cy="790790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0" name="object 20"/>
          <p:cNvSpPr txBox="1"/>
          <p:nvPr/>
        </p:nvSpPr>
        <p:spPr>
          <a:xfrm>
            <a:off x="4832984" y="572211"/>
            <a:ext cx="2259965" cy="880744"/>
          </a:xfrm>
          <a:prstGeom prst="rect">
            <a:avLst/>
          </a:prstGeom>
        </p:spPr>
        <p:txBody>
          <a:bodyPr wrap="square" lIns="0" tIns="13970" rIns="0" bIns="0" rtlCol="0" vert="horz">
            <a:spAutoFit/>
          </a:bodyPr>
          <a:lstStyle/>
          <a:p>
            <a:pPr marL="175895" marR="5080" indent="-163830">
              <a:lnSpc>
                <a:spcPct val="100000"/>
              </a:lnSpc>
              <a:spcBef>
                <a:spcPts val="110"/>
              </a:spcBef>
            </a:pPr>
            <a:r>
              <a:rPr dirty="0" sz="2800" b="1">
                <a:solidFill>
                  <a:srgbClr val="FFFF00"/>
                </a:solidFill>
                <a:latin typeface="Arial"/>
                <a:cs typeface="Arial"/>
              </a:rPr>
              <a:t>] </a:t>
            </a:r>
            <a:r>
              <a:rPr dirty="0" sz="2800" spc="-505" b="1">
                <a:solidFill>
                  <a:srgbClr val="FFFF00"/>
                </a:solidFill>
                <a:latin typeface="Arial"/>
                <a:cs typeface="Arial"/>
              </a:rPr>
              <a:t>طبضلاب[ </a:t>
            </a:r>
            <a:r>
              <a:rPr dirty="0" sz="2800" spc="-300" b="1">
                <a:solidFill>
                  <a:srgbClr val="FFFF00"/>
                </a:solidFill>
                <a:latin typeface="Arial"/>
                <a:cs typeface="Arial"/>
              </a:rPr>
              <a:t>لثم </a:t>
            </a:r>
            <a:r>
              <a:rPr dirty="0" sz="2800" spc="-330" b="1">
                <a:solidFill>
                  <a:srgbClr val="FFFF00"/>
                </a:solidFill>
                <a:latin typeface="Arial"/>
                <a:cs typeface="Arial"/>
              </a:rPr>
              <a:t>هلثم  </a:t>
            </a:r>
            <a:r>
              <a:rPr dirty="0" sz="2800" spc="-300" b="1">
                <a:solidFill>
                  <a:srgbClr val="FFFF00"/>
                </a:solidFill>
                <a:latin typeface="Arial"/>
                <a:cs typeface="Arial"/>
              </a:rPr>
              <a:t>لثم </a:t>
            </a:r>
            <a:r>
              <a:rPr dirty="0" sz="2800" spc="-330" b="1">
                <a:solidFill>
                  <a:srgbClr val="FFFF00"/>
                </a:solidFill>
                <a:latin typeface="Arial"/>
                <a:cs typeface="Arial"/>
              </a:rPr>
              <a:t>هلثم</a:t>
            </a:r>
            <a:r>
              <a:rPr dirty="0" sz="2800" spc="-210" b="1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dirty="0" sz="2800" spc="-555" b="1">
                <a:solidFill>
                  <a:srgbClr val="FFFF00"/>
                </a:solidFill>
                <a:latin typeface="Arial"/>
                <a:cs typeface="Arial"/>
              </a:rPr>
              <a:t>سيل</a:t>
            </a:r>
            <a:endParaRPr sz="2800">
              <a:latin typeface="Arial"/>
              <a:cs typeface="Arial"/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4511040" y="2526766"/>
            <a:ext cx="4490973" cy="571271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2" name="object 22"/>
          <p:cNvSpPr/>
          <p:nvPr/>
        </p:nvSpPr>
        <p:spPr>
          <a:xfrm>
            <a:off x="4440935" y="2526766"/>
            <a:ext cx="412826" cy="571271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3" name="object 23"/>
          <p:cNvSpPr/>
          <p:nvPr/>
        </p:nvSpPr>
        <p:spPr>
          <a:xfrm>
            <a:off x="6086855" y="4538446"/>
            <a:ext cx="2915284" cy="571271"/>
          </a:xfrm>
          <a:prstGeom prst="rect">
            <a:avLst/>
          </a:prstGeom>
          <a:blipFill>
            <a:blip r:embed="rId2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4" name="object 24"/>
          <p:cNvSpPr/>
          <p:nvPr/>
        </p:nvSpPr>
        <p:spPr>
          <a:xfrm>
            <a:off x="5782055" y="4538446"/>
            <a:ext cx="647471" cy="571271"/>
          </a:xfrm>
          <a:prstGeom prst="rect">
            <a:avLst/>
          </a:prstGeom>
          <a:blipFill>
            <a:blip r:embed="rId2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5" name="object 25"/>
          <p:cNvSpPr/>
          <p:nvPr/>
        </p:nvSpPr>
        <p:spPr>
          <a:xfrm>
            <a:off x="5937503" y="4888991"/>
            <a:ext cx="342646" cy="55880"/>
          </a:xfrm>
          <a:prstGeom prst="rect">
            <a:avLst/>
          </a:prstGeom>
          <a:blipFill>
            <a:blip r:embed="rId2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6" name="object 26"/>
          <p:cNvSpPr/>
          <p:nvPr/>
        </p:nvSpPr>
        <p:spPr>
          <a:xfrm>
            <a:off x="5946647" y="4907279"/>
            <a:ext cx="304800" cy="0"/>
          </a:xfrm>
          <a:custGeom>
            <a:avLst/>
            <a:gdLst/>
            <a:ahLst/>
            <a:cxnLst/>
            <a:rect l="l" t="t" r="r" b="b"/>
            <a:pathLst>
              <a:path w="304800" h="0">
                <a:moveTo>
                  <a:pt x="0" y="0"/>
                </a:moveTo>
                <a:lnTo>
                  <a:pt x="304800" y="0"/>
                </a:lnTo>
              </a:path>
            </a:pathLst>
          </a:custGeom>
          <a:ln w="18287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7" name="object 27"/>
          <p:cNvSpPr/>
          <p:nvPr/>
        </p:nvSpPr>
        <p:spPr>
          <a:xfrm>
            <a:off x="3837432" y="4538446"/>
            <a:ext cx="2217166" cy="571271"/>
          </a:xfrm>
          <a:prstGeom prst="rect">
            <a:avLst/>
          </a:prstGeom>
          <a:blipFill>
            <a:blip r:embed="rId2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8" name="object 28"/>
          <p:cNvSpPr/>
          <p:nvPr/>
        </p:nvSpPr>
        <p:spPr>
          <a:xfrm>
            <a:off x="3767328" y="4538446"/>
            <a:ext cx="412826" cy="571271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9" name="object 29"/>
          <p:cNvSpPr/>
          <p:nvPr/>
        </p:nvSpPr>
        <p:spPr>
          <a:xfrm>
            <a:off x="4340352" y="6321552"/>
            <a:ext cx="1296797" cy="382371"/>
          </a:xfrm>
          <a:prstGeom prst="rect">
            <a:avLst/>
          </a:prstGeom>
          <a:blipFill>
            <a:blip r:embed="rId2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0" name="object 30"/>
          <p:cNvSpPr/>
          <p:nvPr/>
        </p:nvSpPr>
        <p:spPr>
          <a:xfrm>
            <a:off x="4462271" y="6406896"/>
            <a:ext cx="1043749" cy="248297"/>
          </a:xfrm>
          <a:prstGeom prst="rect">
            <a:avLst/>
          </a:prstGeom>
          <a:blipFill>
            <a:blip r:embed="rId2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1" name="object 31"/>
          <p:cNvSpPr/>
          <p:nvPr/>
        </p:nvSpPr>
        <p:spPr>
          <a:xfrm>
            <a:off x="4267200" y="6248400"/>
            <a:ext cx="1295400" cy="381000"/>
          </a:xfrm>
          <a:custGeom>
            <a:avLst/>
            <a:gdLst/>
            <a:ahLst/>
            <a:cxnLst/>
            <a:rect l="l" t="t" r="r" b="b"/>
            <a:pathLst>
              <a:path w="1295400" h="381000">
                <a:moveTo>
                  <a:pt x="1295400" y="0"/>
                </a:moveTo>
                <a:lnTo>
                  <a:pt x="0" y="0"/>
                </a:lnTo>
                <a:lnTo>
                  <a:pt x="0" y="381000"/>
                </a:lnTo>
                <a:lnTo>
                  <a:pt x="1295400" y="381000"/>
                </a:lnTo>
                <a:lnTo>
                  <a:pt x="1295400" y="333375"/>
                </a:lnTo>
                <a:lnTo>
                  <a:pt x="540512" y="333375"/>
                </a:lnTo>
                <a:lnTo>
                  <a:pt x="540512" y="190500"/>
                </a:lnTo>
                <a:lnTo>
                  <a:pt x="504825" y="190500"/>
                </a:lnTo>
                <a:lnTo>
                  <a:pt x="647700" y="47625"/>
                </a:lnTo>
                <a:lnTo>
                  <a:pt x="1295400" y="47625"/>
                </a:lnTo>
                <a:lnTo>
                  <a:pt x="1295400" y="0"/>
                </a:lnTo>
                <a:close/>
              </a:path>
              <a:path w="1295400" h="381000">
                <a:moveTo>
                  <a:pt x="1295400" y="65481"/>
                </a:moveTo>
                <a:lnTo>
                  <a:pt x="736980" y="65481"/>
                </a:lnTo>
                <a:lnTo>
                  <a:pt x="736980" y="136918"/>
                </a:lnTo>
                <a:lnTo>
                  <a:pt x="790575" y="190500"/>
                </a:lnTo>
                <a:lnTo>
                  <a:pt x="754888" y="190500"/>
                </a:lnTo>
                <a:lnTo>
                  <a:pt x="754888" y="333375"/>
                </a:lnTo>
                <a:lnTo>
                  <a:pt x="1295400" y="333375"/>
                </a:lnTo>
                <a:lnTo>
                  <a:pt x="1295400" y="65481"/>
                </a:lnTo>
                <a:close/>
              </a:path>
              <a:path w="1295400" h="381000">
                <a:moveTo>
                  <a:pt x="1295400" y="47625"/>
                </a:moveTo>
                <a:lnTo>
                  <a:pt x="647700" y="47625"/>
                </a:lnTo>
                <a:lnTo>
                  <a:pt x="701294" y="101206"/>
                </a:lnTo>
                <a:lnTo>
                  <a:pt x="701294" y="65481"/>
                </a:lnTo>
                <a:lnTo>
                  <a:pt x="1295400" y="65481"/>
                </a:lnTo>
                <a:lnTo>
                  <a:pt x="12954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2" name="object 32"/>
          <p:cNvSpPr/>
          <p:nvPr/>
        </p:nvSpPr>
        <p:spPr>
          <a:xfrm>
            <a:off x="4807711" y="6313881"/>
            <a:ext cx="214629" cy="267970"/>
          </a:xfrm>
          <a:custGeom>
            <a:avLst/>
            <a:gdLst/>
            <a:ahLst/>
            <a:cxnLst/>
            <a:rect l="l" t="t" r="r" b="b"/>
            <a:pathLst>
              <a:path w="214629" h="267970">
                <a:moveTo>
                  <a:pt x="196468" y="0"/>
                </a:moveTo>
                <a:lnTo>
                  <a:pt x="160782" y="0"/>
                </a:lnTo>
                <a:lnTo>
                  <a:pt x="160782" y="35725"/>
                </a:lnTo>
                <a:lnTo>
                  <a:pt x="196468" y="71437"/>
                </a:lnTo>
                <a:lnTo>
                  <a:pt x="196468" y="0"/>
                </a:lnTo>
                <a:close/>
              </a:path>
              <a:path w="214629" h="267970">
                <a:moveTo>
                  <a:pt x="214375" y="125018"/>
                </a:moveTo>
                <a:lnTo>
                  <a:pt x="0" y="125018"/>
                </a:lnTo>
                <a:lnTo>
                  <a:pt x="0" y="267893"/>
                </a:lnTo>
                <a:lnTo>
                  <a:pt x="89280" y="267893"/>
                </a:lnTo>
                <a:lnTo>
                  <a:pt x="89280" y="196456"/>
                </a:lnTo>
                <a:lnTo>
                  <a:pt x="214375" y="196456"/>
                </a:lnTo>
                <a:lnTo>
                  <a:pt x="214375" y="125018"/>
                </a:lnTo>
                <a:close/>
              </a:path>
              <a:path w="214629" h="267970">
                <a:moveTo>
                  <a:pt x="214375" y="196456"/>
                </a:moveTo>
                <a:lnTo>
                  <a:pt x="125095" y="196456"/>
                </a:lnTo>
                <a:lnTo>
                  <a:pt x="125095" y="267893"/>
                </a:lnTo>
                <a:lnTo>
                  <a:pt x="214375" y="267893"/>
                </a:lnTo>
                <a:lnTo>
                  <a:pt x="214375" y="196456"/>
                </a:lnTo>
                <a:close/>
              </a:path>
            </a:pathLst>
          </a:custGeom>
          <a:solidFill>
            <a:srgbClr val="00007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3" name="object 33"/>
          <p:cNvSpPr/>
          <p:nvPr/>
        </p:nvSpPr>
        <p:spPr>
          <a:xfrm>
            <a:off x="47720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142875" y="0"/>
                </a:moveTo>
                <a:lnTo>
                  <a:pt x="0" y="142875"/>
                </a:lnTo>
                <a:lnTo>
                  <a:pt x="285750" y="142875"/>
                </a:lnTo>
                <a:lnTo>
                  <a:pt x="142875" y="0"/>
                </a:lnTo>
                <a:close/>
              </a:path>
              <a:path w="285750" h="285750">
                <a:moveTo>
                  <a:pt x="160782" y="214312"/>
                </a:moveTo>
                <a:lnTo>
                  <a:pt x="124967" y="214312"/>
                </a:lnTo>
                <a:lnTo>
                  <a:pt x="124967" y="285750"/>
                </a:lnTo>
                <a:lnTo>
                  <a:pt x="160782" y="285750"/>
                </a:lnTo>
                <a:lnTo>
                  <a:pt x="160782" y="214312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4" name="object 34"/>
          <p:cNvSpPr txBox="1"/>
          <p:nvPr/>
        </p:nvSpPr>
        <p:spPr>
          <a:xfrm>
            <a:off x="4448683" y="6357620"/>
            <a:ext cx="927100" cy="164465"/>
          </a:xfrm>
          <a:prstGeom prst="rect">
            <a:avLst/>
          </a:prstGeom>
        </p:spPr>
        <p:txBody>
          <a:bodyPr wrap="square" lIns="0" tIns="139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900" spc="-195">
                <a:solidFill>
                  <a:srgbClr val="FFFFFF"/>
                </a:solidFill>
                <a:latin typeface="Arial"/>
                <a:cs typeface="Arial"/>
              </a:rPr>
              <a:t>ةيسيئرلا </a:t>
            </a:r>
            <a:r>
              <a:rPr dirty="0" sz="900" spc="-110">
                <a:solidFill>
                  <a:srgbClr val="FFFFFF"/>
                </a:solidFill>
                <a:latin typeface="Arial"/>
                <a:cs typeface="Arial"/>
              </a:rPr>
              <a:t>ةمئاقلا </a:t>
            </a:r>
            <a:r>
              <a:rPr dirty="0" sz="900" spc="-105">
                <a:solidFill>
                  <a:srgbClr val="FFFFFF"/>
                </a:solidFill>
                <a:latin typeface="Arial"/>
                <a:cs typeface="Arial"/>
              </a:rPr>
              <a:t>ىلإ</a:t>
            </a:r>
            <a:r>
              <a:rPr dirty="0" sz="900" spc="-7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900" spc="-5">
                <a:solidFill>
                  <a:srgbClr val="FFFFFF"/>
                </a:solidFill>
                <a:latin typeface="Arial"/>
                <a:cs typeface="Arial"/>
              </a:rPr>
              <a:t>ةدوع</a:t>
            </a:r>
            <a:endParaRPr sz="900">
              <a:latin typeface="Arial"/>
              <a:cs typeface="Arial"/>
            </a:endParaRPr>
          </a:p>
        </p:txBody>
      </p:sp>
      <p:sp>
        <p:nvSpPr>
          <p:cNvPr id="35" name="object 35"/>
          <p:cNvSpPr/>
          <p:nvPr/>
        </p:nvSpPr>
        <p:spPr>
          <a:xfrm>
            <a:off x="3730752" y="6321552"/>
            <a:ext cx="458571" cy="382371"/>
          </a:xfrm>
          <a:prstGeom prst="rect">
            <a:avLst/>
          </a:prstGeom>
          <a:blipFill>
            <a:blip r:embed="rId2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6" name="object 36"/>
          <p:cNvSpPr/>
          <p:nvPr/>
        </p:nvSpPr>
        <p:spPr>
          <a:xfrm>
            <a:off x="3770376" y="6406896"/>
            <a:ext cx="373227" cy="248297"/>
          </a:xfrm>
          <a:prstGeom prst="rect">
            <a:avLst/>
          </a:prstGeom>
          <a:blipFill>
            <a:blip r:embed="rId2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7" name="object 37"/>
          <p:cNvSpPr/>
          <p:nvPr/>
        </p:nvSpPr>
        <p:spPr>
          <a:xfrm>
            <a:off x="3657600" y="6248400"/>
            <a:ext cx="457200" cy="381000"/>
          </a:xfrm>
          <a:custGeom>
            <a:avLst/>
            <a:gdLst/>
            <a:ahLst/>
            <a:cxnLst/>
            <a:rect l="l" t="t" r="r" b="b"/>
            <a:pathLst>
              <a:path w="457200" h="381000">
                <a:moveTo>
                  <a:pt x="457200" y="0"/>
                </a:moveTo>
                <a:lnTo>
                  <a:pt x="0" y="0"/>
                </a:lnTo>
                <a:lnTo>
                  <a:pt x="0" y="381000"/>
                </a:lnTo>
                <a:lnTo>
                  <a:pt x="457200" y="381000"/>
                </a:lnTo>
                <a:lnTo>
                  <a:pt x="457200" y="333375"/>
                </a:lnTo>
                <a:lnTo>
                  <a:pt x="371475" y="333375"/>
                </a:lnTo>
                <a:lnTo>
                  <a:pt x="85725" y="190500"/>
                </a:lnTo>
                <a:lnTo>
                  <a:pt x="371475" y="47625"/>
                </a:lnTo>
                <a:lnTo>
                  <a:pt x="457200" y="47625"/>
                </a:lnTo>
                <a:lnTo>
                  <a:pt x="457200" y="0"/>
                </a:lnTo>
                <a:close/>
              </a:path>
              <a:path w="457200" h="381000">
                <a:moveTo>
                  <a:pt x="457200" y="47625"/>
                </a:moveTo>
                <a:lnTo>
                  <a:pt x="371475" y="47625"/>
                </a:lnTo>
                <a:lnTo>
                  <a:pt x="371475" y="333375"/>
                </a:lnTo>
                <a:lnTo>
                  <a:pt x="457200" y="333375"/>
                </a:lnTo>
                <a:lnTo>
                  <a:pt x="4572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8" name="object 38"/>
          <p:cNvSpPr/>
          <p:nvPr/>
        </p:nvSpPr>
        <p:spPr>
          <a:xfrm>
            <a:off x="37433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285750" y="0"/>
                </a:moveTo>
                <a:lnTo>
                  <a:pt x="0" y="142875"/>
                </a:lnTo>
                <a:lnTo>
                  <a:pt x="285750" y="285750"/>
                </a:lnTo>
                <a:lnTo>
                  <a:pt x="285750" y="0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9" name="object 39"/>
          <p:cNvSpPr txBox="1"/>
          <p:nvPr/>
        </p:nvSpPr>
        <p:spPr>
          <a:xfrm>
            <a:off x="3756405" y="6357620"/>
            <a:ext cx="257175" cy="164465"/>
          </a:xfrm>
          <a:prstGeom prst="rect">
            <a:avLst/>
          </a:prstGeom>
        </p:spPr>
        <p:txBody>
          <a:bodyPr wrap="square" lIns="0" tIns="139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900" spc="-190">
                <a:solidFill>
                  <a:srgbClr val="FFFFFF"/>
                </a:solidFill>
                <a:latin typeface="Arial"/>
                <a:cs typeface="Arial"/>
              </a:rPr>
              <a:t>ق</a:t>
            </a:r>
            <a:r>
              <a:rPr dirty="0" sz="900" spc="-240">
                <a:solidFill>
                  <a:srgbClr val="FFFFFF"/>
                </a:solidFill>
                <a:latin typeface="Arial"/>
                <a:cs typeface="Arial"/>
              </a:rPr>
              <a:t>ب</a:t>
            </a:r>
            <a:r>
              <a:rPr dirty="0" sz="900" spc="25">
                <a:solidFill>
                  <a:srgbClr val="FFFFFF"/>
                </a:solidFill>
                <a:latin typeface="Arial"/>
                <a:cs typeface="Arial"/>
              </a:rPr>
              <a:t>ا</a:t>
            </a:r>
            <a:r>
              <a:rPr dirty="0" sz="900" spc="-175">
                <a:solidFill>
                  <a:srgbClr val="FFFFFF"/>
                </a:solidFill>
                <a:latin typeface="Arial"/>
                <a:cs typeface="Arial"/>
              </a:rPr>
              <a:t>سلا</a:t>
            </a:r>
            <a:endParaRPr sz="900">
              <a:latin typeface="Arial"/>
              <a:cs typeface="Arial"/>
            </a:endParaRPr>
          </a:p>
        </p:txBody>
      </p:sp>
      <p:sp>
        <p:nvSpPr>
          <p:cNvPr id="40" name="object 40"/>
          <p:cNvSpPr/>
          <p:nvPr/>
        </p:nvSpPr>
        <p:spPr>
          <a:xfrm>
            <a:off x="2965704" y="2051329"/>
            <a:ext cx="4582541" cy="543915"/>
          </a:xfrm>
          <a:prstGeom prst="rect">
            <a:avLst/>
          </a:prstGeom>
          <a:blipFill>
            <a:blip r:embed="rId2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1" name="object 41"/>
          <p:cNvSpPr/>
          <p:nvPr/>
        </p:nvSpPr>
        <p:spPr>
          <a:xfrm>
            <a:off x="3611879" y="2109241"/>
            <a:ext cx="3216910" cy="486003"/>
          </a:xfrm>
          <a:prstGeom prst="rect">
            <a:avLst/>
          </a:prstGeom>
          <a:blipFill>
            <a:blip r:embed="rId3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2" name="object 42"/>
          <p:cNvSpPr/>
          <p:nvPr/>
        </p:nvSpPr>
        <p:spPr>
          <a:xfrm>
            <a:off x="2897123" y="1982723"/>
            <a:ext cx="4572000" cy="533400"/>
          </a:xfrm>
          <a:custGeom>
            <a:avLst/>
            <a:gdLst/>
            <a:ahLst/>
            <a:cxnLst/>
            <a:rect l="l" t="t" r="r" b="b"/>
            <a:pathLst>
              <a:path w="4572000" h="533400">
                <a:moveTo>
                  <a:pt x="4483100" y="0"/>
                </a:moveTo>
                <a:lnTo>
                  <a:pt x="88900" y="0"/>
                </a:lnTo>
                <a:lnTo>
                  <a:pt x="54274" y="6979"/>
                </a:lnTo>
                <a:lnTo>
                  <a:pt x="26019" y="26019"/>
                </a:lnTo>
                <a:lnTo>
                  <a:pt x="6979" y="54274"/>
                </a:lnTo>
                <a:lnTo>
                  <a:pt x="0" y="88900"/>
                </a:lnTo>
                <a:lnTo>
                  <a:pt x="0" y="444500"/>
                </a:lnTo>
                <a:lnTo>
                  <a:pt x="6979" y="479125"/>
                </a:lnTo>
                <a:lnTo>
                  <a:pt x="26019" y="507380"/>
                </a:lnTo>
                <a:lnTo>
                  <a:pt x="54274" y="526420"/>
                </a:lnTo>
                <a:lnTo>
                  <a:pt x="88900" y="533400"/>
                </a:lnTo>
                <a:lnTo>
                  <a:pt x="4483100" y="533400"/>
                </a:lnTo>
                <a:lnTo>
                  <a:pt x="4517725" y="526420"/>
                </a:lnTo>
                <a:lnTo>
                  <a:pt x="4545980" y="507380"/>
                </a:lnTo>
                <a:lnTo>
                  <a:pt x="4565020" y="479125"/>
                </a:lnTo>
                <a:lnTo>
                  <a:pt x="4572000" y="444500"/>
                </a:lnTo>
                <a:lnTo>
                  <a:pt x="4572000" y="88900"/>
                </a:lnTo>
                <a:lnTo>
                  <a:pt x="4565020" y="54274"/>
                </a:lnTo>
                <a:lnTo>
                  <a:pt x="4545980" y="26019"/>
                </a:lnTo>
                <a:lnTo>
                  <a:pt x="4517725" y="6979"/>
                </a:lnTo>
                <a:lnTo>
                  <a:pt x="4483100" y="0"/>
                </a:lnTo>
                <a:close/>
              </a:path>
            </a:pathLst>
          </a:custGeom>
          <a:solidFill>
            <a:srgbClr val="66CC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3" name="object 43"/>
          <p:cNvSpPr/>
          <p:nvPr/>
        </p:nvSpPr>
        <p:spPr>
          <a:xfrm>
            <a:off x="2897123" y="1982723"/>
            <a:ext cx="4572000" cy="533400"/>
          </a:xfrm>
          <a:custGeom>
            <a:avLst/>
            <a:gdLst/>
            <a:ahLst/>
            <a:cxnLst/>
            <a:rect l="l" t="t" r="r" b="b"/>
            <a:pathLst>
              <a:path w="4572000" h="533400">
                <a:moveTo>
                  <a:pt x="0" y="88900"/>
                </a:moveTo>
                <a:lnTo>
                  <a:pt x="6979" y="54274"/>
                </a:lnTo>
                <a:lnTo>
                  <a:pt x="26019" y="26019"/>
                </a:lnTo>
                <a:lnTo>
                  <a:pt x="54274" y="6979"/>
                </a:lnTo>
                <a:lnTo>
                  <a:pt x="88900" y="0"/>
                </a:lnTo>
                <a:lnTo>
                  <a:pt x="4483100" y="0"/>
                </a:lnTo>
                <a:lnTo>
                  <a:pt x="4517725" y="6979"/>
                </a:lnTo>
                <a:lnTo>
                  <a:pt x="4545980" y="26019"/>
                </a:lnTo>
                <a:lnTo>
                  <a:pt x="4565020" y="54274"/>
                </a:lnTo>
                <a:lnTo>
                  <a:pt x="4572000" y="88900"/>
                </a:lnTo>
                <a:lnTo>
                  <a:pt x="4572000" y="444500"/>
                </a:lnTo>
                <a:lnTo>
                  <a:pt x="4565020" y="479125"/>
                </a:lnTo>
                <a:lnTo>
                  <a:pt x="4545980" y="507380"/>
                </a:lnTo>
                <a:lnTo>
                  <a:pt x="4517725" y="526420"/>
                </a:lnTo>
                <a:lnTo>
                  <a:pt x="4483100" y="533400"/>
                </a:lnTo>
                <a:lnTo>
                  <a:pt x="88900" y="533400"/>
                </a:lnTo>
                <a:lnTo>
                  <a:pt x="54274" y="526420"/>
                </a:lnTo>
                <a:lnTo>
                  <a:pt x="26019" y="507380"/>
                </a:lnTo>
                <a:lnTo>
                  <a:pt x="6979" y="479125"/>
                </a:lnTo>
                <a:lnTo>
                  <a:pt x="0" y="444500"/>
                </a:lnTo>
                <a:lnTo>
                  <a:pt x="0" y="88900"/>
                </a:lnTo>
                <a:close/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4" name="object 44"/>
          <p:cNvSpPr/>
          <p:nvPr/>
        </p:nvSpPr>
        <p:spPr>
          <a:xfrm>
            <a:off x="2965704" y="4032529"/>
            <a:ext cx="4582541" cy="543915"/>
          </a:xfrm>
          <a:prstGeom prst="rect">
            <a:avLst/>
          </a:prstGeom>
          <a:blipFill>
            <a:blip r:embed="rId2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5" name="object 45"/>
          <p:cNvSpPr/>
          <p:nvPr/>
        </p:nvSpPr>
        <p:spPr>
          <a:xfrm>
            <a:off x="3599688" y="4090441"/>
            <a:ext cx="3244341" cy="486003"/>
          </a:xfrm>
          <a:prstGeom prst="rect">
            <a:avLst/>
          </a:prstGeom>
          <a:blipFill>
            <a:blip r:embed="rId3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6" name="object 46"/>
          <p:cNvSpPr/>
          <p:nvPr/>
        </p:nvSpPr>
        <p:spPr>
          <a:xfrm>
            <a:off x="2897123" y="3963923"/>
            <a:ext cx="4572000" cy="533400"/>
          </a:xfrm>
          <a:custGeom>
            <a:avLst/>
            <a:gdLst/>
            <a:ahLst/>
            <a:cxnLst/>
            <a:rect l="l" t="t" r="r" b="b"/>
            <a:pathLst>
              <a:path w="4572000" h="533400">
                <a:moveTo>
                  <a:pt x="4483100" y="0"/>
                </a:moveTo>
                <a:lnTo>
                  <a:pt x="88900" y="0"/>
                </a:lnTo>
                <a:lnTo>
                  <a:pt x="54274" y="6979"/>
                </a:lnTo>
                <a:lnTo>
                  <a:pt x="26019" y="26019"/>
                </a:lnTo>
                <a:lnTo>
                  <a:pt x="6979" y="54274"/>
                </a:lnTo>
                <a:lnTo>
                  <a:pt x="0" y="88900"/>
                </a:lnTo>
                <a:lnTo>
                  <a:pt x="0" y="444500"/>
                </a:lnTo>
                <a:lnTo>
                  <a:pt x="6979" y="479125"/>
                </a:lnTo>
                <a:lnTo>
                  <a:pt x="26019" y="507380"/>
                </a:lnTo>
                <a:lnTo>
                  <a:pt x="54274" y="526420"/>
                </a:lnTo>
                <a:lnTo>
                  <a:pt x="88900" y="533400"/>
                </a:lnTo>
                <a:lnTo>
                  <a:pt x="4483100" y="533400"/>
                </a:lnTo>
                <a:lnTo>
                  <a:pt x="4517725" y="526420"/>
                </a:lnTo>
                <a:lnTo>
                  <a:pt x="4545980" y="507380"/>
                </a:lnTo>
                <a:lnTo>
                  <a:pt x="4565020" y="479125"/>
                </a:lnTo>
                <a:lnTo>
                  <a:pt x="4572000" y="444500"/>
                </a:lnTo>
                <a:lnTo>
                  <a:pt x="4572000" y="88900"/>
                </a:lnTo>
                <a:lnTo>
                  <a:pt x="4565020" y="54274"/>
                </a:lnTo>
                <a:lnTo>
                  <a:pt x="4545980" y="26019"/>
                </a:lnTo>
                <a:lnTo>
                  <a:pt x="4517725" y="6979"/>
                </a:lnTo>
                <a:lnTo>
                  <a:pt x="4483100" y="0"/>
                </a:lnTo>
                <a:close/>
              </a:path>
            </a:pathLst>
          </a:custGeom>
          <a:solidFill>
            <a:srgbClr val="66CC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7" name="object 47"/>
          <p:cNvSpPr/>
          <p:nvPr/>
        </p:nvSpPr>
        <p:spPr>
          <a:xfrm>
            <a:off x="2897123" y="3963923"/>
            <a:ext cx="4572000" cy="533400"/>
          </a:xfrm>
          <a:custGeom>
            <a:avLst/>
            <a:gdLst/>
            <a:ahLst/>
            <a:cxnLst/>
            <a:rect l="l" t="t" r="r" b="b"/>
            <a:pathLst>
              <a:path w="4572000" h="533400">
                <a:moveTo>
                  <a:pt x="0" y="88900"/>
                </a:moveTo>
                <a:lnTo>
                  <a:pt x="6979" y="54274"/>
                </a:lnTo>
                <a:lnTo>
                  <a:pt x="26019" y="26019"/>
                </a:lnTo>
                <a:lnTo>
                  <a:pt x="54274" y="6979"/>
                </a:lnTo>
                <a:lnTo>
                  <a:pt x="88900" y="0"/>
                </a:lnTo>
                <a:lnTo>
                  <a:pt x="4483100" y="0"/>
                </a:lnTo>
                <a:lnTo>
                  <a:pt x="4517725" y="6979"/>
                </a:lnTo>
                <a:lnTo>
                  <a:pt x="4545980" y="26019"/>
                </a:lnTo>
                <a:lnTo>
                  <a:pt x="4565020" y="54274"/>
                </a:lnTo>
                <a:lnTo>
                  <a:pt x="4572000" y="88900"/>
                </a:lnTo>
                <a:lnTo>
                  <a:pt x="4572000" y="444500"/>
                </a:lnTo>
                <a:lnTo>
                  <a:pt x="4565020" y="479125"/>
                </a:lnTo>
                <a:lnTo>
                  <a:pt x="4545980" y="507380"/>
                </a:lnTo>
                <a:lnTo>
                  <a:pt x="4517725" y="526420"/>
                </a:lnTo>
                <a:lnTo>
                  <a:pt x="4483100" y="533400"/>
                </a:lnTo>
                <a:lnTo>
                  <a:pt x="88900" y="533400"/>
                </a:lnTo>
                <a:lnTo>
                  <a:pt x="54274" y="526420"/>
                </a:lnTo>
                <a:lnTo>
                  <a:pt x="26019" y="507380"/>
                </a:lnTo>
                <a:lnTo>
                  <a:pt x="6979" y="479125"/>
                </a:lnTo>
                <a:lnTo>
                  <a:pt x="0" y="444500"/>
                </a:lnTo>
                <a:lnTo>
                  <a:pt x="0" y="88900"/>
                </a:lnTo>
                <a:close/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8" name="object 48"/>
          <p:cNvSpPr txBox="1"/>
          <p:nvPr/>
        </p:nvSpPr>
        <p:spPr>
          <a:xfrm>
            <a:off x="1298575" y="2093214"/>
            <a:ext cx="7537450" cy="351726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ctr" marL="160655">
              <a:lnSpc>
                <a:spcPct val="100000"/>
              </a:lnSpc>
              <a:spcBef>
                <a:spcPts val="100"/>
              </a:spcBef>
            </a:pPr>
            <a:r>
              <a:rPr dirty="0" sz="1800" spc="245" b="1">
                <a:solidFill>
                  <a:srgbClr val="000066"/>
                </a:solidFill>
                <a:latin typeface="Calibri"/>
                <a:cs typeface="Calibri"/>
              </a:rPr>
              <a:t>as……..as </a:t>
            </a:r>
            <a:r>
              <a:rPr dirty="0" sz="1800" b="1">
                <a:solidFill>
                  <a:srgbClr val="000066"/>
                </a:solidFill>
                <a:latin typeface="Arial"/>
                <a:cs typeface="Arial"/>
              </a:rPr>
              <a:t>] </a:t>
            </a:r>
            <a:r>
              <a:rPr dirty="0" sz="1800" spc="-325" b="1">
                <a:solidFill>
                  <a:srgbClr val="000066"/>
                </a:solidFill>
                <a:latin typeface="Arial"/>
                <a:cs typeface="Arial"/>
              </a:rPr>
              <a:t>طبضلاب[ </a:t>
            </a:r>
            <a:r>
              <a:rPr dirty="0" sz="1800" spc="-200" b="1">
                <a:solidFill>
                  <a:srgbClr val="000066"/>
                </a:solidFill>
                <a:latin typeface="Arial"/>
                <a:cs typeface="Arial"/>
              </a:rPr>
              <a:t>لثم</a:t>
            </a:r>
            <a:r>
              <a:rPr dirty="0" sz="1800" spc="-165" b="1">
                <a:solidFill>
                  <a:srgbClr val="000066"/>
                </a:solidFill>
                <a:latin typeface="Arial"/>
                <a:cs typeface="Arial"/>
              </a:rPr>
              <a:t> </a:t>
            </a:r>
            <a:r>
              <a:rPr dirty="0" sz="1800" spc="-215" b="1">
                <a:solidFill>
                  <a:srgbClr val="000066"/>
                </a:solidFill>
                <a:latin typeface="Arial"/>
                <a:cs typeface="Arial"/>
              </a:rPr>
              <a:t>هلثم</a:t>
            </a:r>
            <a:endParaRPr sz="1800">
              <a:latin typeface="Arial"/>
              <a:cs typeface="Arial"/>
            </a:endParaRPr>
          </a:p>
          <a:p>
            <a:pPr algn="r" marR="5080">
              <a:lnSpc>
                <a:spcPct val="100000"/>
              </a:lnSpc>
              <a:spcBef>
                <a:spcPts val="1780"/>
              </a:spcBef>
            </a:pPr>
            <a:r>
              <a:rPr dirty="0" sz="2000" spc="-245">
                <a:solidFill>
                  <a:srgbClr val="FFFFFF"/>
                </a:solidFill>
                <a:latin typeface="Arial"/>
                <a:cs typeface="Arial"/>
              </a:rPr>
              <a:t>.نيلاح </a:t>
            </a:r>
            <a:r>
              <a:rPr dirty="0" sz="2000" spc="-585">
                <a:solidFill>
                  <a:srgbClr val="FFFFFF"/>
                </a:solidFill>
                <a:latin typeface="Arial"/>
                <a:cs typeface="Arial"/>
              </a:rPr>
              <a:t>نيب</a:t>
            </a:r>
            <a:r>
              <a:rPr dirty="0" sz="2000" spc="-1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000" spc="-80">
                <a:solidFill>
                  <a:srgbClr val="FFFFFF"/>
                </a:solidFill>
                <a:latin typeface="Arial"/>
                <a:cs typeface="Arial"/>
              </a:rPr>
              <a:t>ةاواسم </a:t>
            </a:r>
            <a:r>
              <a:rPr dirty="0" sz="2000" spc="-25">
                <a:solidFill>
                  <a:srgbClr val="FFFFFF"/>
                </a:solidFill>
                <a:latin typeface="Arial"/>
                <a:cs typeface="Arial"/>
              </a:rPr>
              <a:t>دوجو </a:t>
            </a:r>
            <a:r>
              <a:rPr dirty="0" sz="2000" spc="-290">
                <a:solidFill>
                  <a:srgbClr val="FFFFFF"/>
                </a:solidFill>
                <a:latin typeface="Arial"/>
                <a:cs typeface="Arial"/>
              </a:rPr>
              <a:t>نيح </a:t>
            </a:r>
            <a:r>
              <a:rPr dirty="0" sz="2000" spc="-140">
                <a:solidFill>
                  <a:srgbClr val="FFFFFF"/>
                </a:solidFill>
                <a:latin typeface="Arial"/>
                <a:cs typeface="Arial"/>
              </a:rPr>
              <a:t>حلاطصلاا </a:t>
            </a:r>
            <a:r>
              <a:rPr dirty="0" sz="2000" spc="105">
                <a:solidFill>
                  <a:srgbClr val="FFFFFF"/>
                </a:solidFill>
                <a:latin typeface="Arial"/>
                <a:cs typeface="Arial"/>
              </a:rPr>
              <a:t>اذه</a:t>
            </a:r>
            <a:r>
              <a:rPr dirty="0" sz="2000" spc="-17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000" spc="-400">
                <a:solidFill>
                  <a:srgbClr val="FFFFFF"/>
                </a:solidFill>
                <a:latin typeface="Arial"/>
                <a:cs typeface="Arial"/>
              </a:rPr>
              <a:t>مدختسي</a:t>
            </a:r>
            <a:endParaRPr sz="2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2500">
              <a:latin typeface="Times New Roman"/>
              <a:cs typeface="Times New Roman"/>
            </a:endParaRPr>
          </a:p>
          <a:p>
            <a:pPr marL="546100" indent="-533400">
              <a:lnSpc>
                <a:spcPct val="100000"/>
              </a:lnSpc>
              <a:buClr>
                <a:srgbClr val="FFFFCC"/>
              </a:buClr>
              <a:buSzPct val="70000"/>
              <a:buChar char="•"/>
              <a:tabLst>
                <a:tab pos="545465" algn="l"/>
                <a:tab pos="546100" algn="l"/>
              </a:tabLst>
            </a:pPr>
            <a:r>
              <a:rPr dirty="0" sz="2000" spc="55">
                <a:solidFill>
                  <a:srgbClr val="FFFFFF"/>
                </a:solidFill>
                <a:latin typeface="Calibri"/>
                <a:cs typeface="Calibri"/>
              </a:rPr>
              <a:t>Ahmed </a:t>
            </a:r>
            <a:r>
              <a:rPr dirty="0" sz="2000" spc="45">
                <a:solidFill>
                  <a:srgbClr val="FFFFFF"/>
                </a:solidFill>
                <a:latin typeface="Calibri"/>
                <a:cs typeface="Calibri"/>
              </a:rPr>
              <a:t>drives </a:t>
            </a:r>
            <a:r>
              <a:rPr dirty="0" sz="2000" spc="100">
                <a:solidFill>
                  <a:srgbClr val="CC3300"/>
                </a:solidFill>
                <a:latin typeface="Calibri"/>
                <a:cs typeface="Calibri"/>
              </a:rPr>
              <a:t>as </a:t>
            </a:r>
            <a:r>
              <a:rPr dirty="0" sz="2000" spc="60">
                <a:solidFill>
                  <a:srgbClr val="FFFF00"/>
                </a:solidFill>
                <a:latin typeface="Calibri"/>
                <a:cs typeface="Calibri"/>
              </a:rPr>
              <a:t>dangerously </a:t>
            </a:r>
            <a:r>
              <a:rPr dirty="0" sz="2000" spc="100">
                <a:solidFill>
                  <a:srgbClr val="CC3300"/>
                </a:solidFill>
                <a:latin typeface="Calibri"/>
                <a:cs typeface="Calibri"/>
              </a:rPr>
              <a:t>as </a:t>
            </a:r>
            <a:r>
              <a:rPr dirty="0" sz="2000" spc="50">
                <a:solidFill>
                  <a:srgbClr val="FFFFFF"/>
                </a:solidFill>
                <a:latin typeface="Calibri"/>
                <a:cs typeface="Calibri"/>
              </a:rPr>
              <a:t>his</a:t>
            </a:r>
            <a:r>
              <a:rPr dirty="0" sz="2000" spc="2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 spc="5">
                <a:solidFill>
                  <a:srgbClr val="FFFFFF"/>
                </a:solidFill>
                <a:latin typeface="Calibri"/>
                <a:cs typeface="Calibri"/>
              </a:rPr>
              <a:t>brother.</a:t>
            </a:r>
            <a:endParaRPr sz="20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0"/>
              </a:spcBef>
              <a:buClr>
                <a:srgbClr val="FFFFCC"/>
              </a:buClr>
              <a:buFont typeface="Calibri"/>
              <a:buChar char="•"/>
            </a:pPr>
            <a:endParaRPr sz="3400">
              <a:latin typeface="Times New Roman"/>
              <a:cs typeface="Times New Roman"/>
            </a:endParaRPr>
          </a:p>
          <a:p>
            <a:pPr algn="ctr" marL="163195">
              <a:lnSpc>
                <a:spcPct val="100000"/>
              </a:lnSpc>
            </a:pPr>
            <a:r>
              <a:rPr dirty="0" sz="1800" spc="145" b="1">
                <a:solidFill>
                  <a:srgbClr val="000066"/>
                </a:solidFill>
                <a:latin typeface="Calibri"/>
                <a:cs typeface="Calibri"/>
              </a:rPr>
              <a:t>not </a:t>
            </a:r>
            <a:r>
              <a:rPr dirty="0" sz="1800" spc="245" b="1">
                <a:solidFill>
                  <a:srgbClr val="000066"/>
                </a:solidFill>
                <a:latin typeface="Calibri"/>
                <a:cs typeface="Calibri"/>
              </a:rPr>
              <a:t>as……..as </a:t>
            </a:r>
            <a:r>
              <a:rPr dirty="0" sz="1800" spc="-200" b="1">
                <a:solidFill>
                  <a:srgbClr val="000066"/>
                </a:solidFill>
                <a:latin typeface="Arial"/>
                <a:cs typeface="Arial"/>
              </a:rPr>
              <a:t>لثم </a:t>
            </a:r>
            <a:r>
              <a:rPr dirty="0" sz="1800" spc="-215" b="1">
                <a:solidFill>
                  <a:srgbClr val="000066"/>
                </a:solidFill>
                <a:latin typeface="Arial"/>
                <a:cs typeface="Arial"/>
              </a:rPr>
              <a:t>هلثم</a:t>
            </a:r>
            <a:r>
              <a:rPr dirty="0" sz="1800" spc="-245" b="1">
                <a:solidFill>
                  <a:srgbClr val="000066"/>
                </a:solidFill>
                <a:latin typeface="Arial"/>
                <a:cs typeface="Arial"/>
              </a:rPr>
              <a:t> </a:t>
            </a:r>
            <a:r>
              <a:rPr dirty="0" sz="1800" spc="-365" b="1">
                <a:solidFill>
                  <a:srgbClr val="000066"/>
                </a:solidFill>
                <a:latin typeface="Arial"/>
                <a:cs typeface="Arial"/>
              </a:rPr>
              <a:t>سيل</a:t>
            </a:r>
            <a:endParaRPr sz="18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1750">
              <a:latin typeface="Times New Roman"/>
              <a:cs typeface="Times New Roman"/>
            </a:endParaRPr>
          </a:p>
          <a:p>
            <a:pPr algn="r" marR="5080">
              <a:lnSpc>
                <a:spcPct val="100000"/>
              </a:lnSpc>
            </a:pPr>
            <a:r>
              <a:rPr dirty="0" sz="2000" spc="-245">
                <a:solidFill>
                  <a:srgbClr val="FFFFFF"/>
                </a:solidFill>
                <a:latin typeface="Arial"/>
                <a:cs typeface="Arial"/>
              </a:rPr>
              <a:t>.نيلاح </a:t>
            </a:r>
            <a:r>
              <a:rPr dirty="0" sz="2000" spc="-585">
                <a:solidFill>
                  <a:srgbClr val="FFFFFF"/>
                </a:solidFill>
                <a:latin typeface="Arial"/>
                <a:cs typeface="Arial"/>
              </a:rPr>
              <a:t>نيب</a:t>
            </a:r>
            <a:r>
              <a:rPr dirty="0" sz="2000" spc="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000" spc="-80">
                <a:solidFill>
                  <a:srgbClr val="FFFFFF"/>
                </a:solidFill>
                <a:latin typeface="Arial"/>
                <a:cs typeface="Arial"/>
              </a:rPr>
              <a:t>ةاواسم </a:t>
            </a:r>
            <a:r>
              <a:rPr dirty="0" sz="2000" spc="-25">
                <a:solidFill>
                  <a:srgbClr val="FFFFFF"/>
                </a:solidFill>
                <a:latin typeface="Arial"/>
                <a:cs typeface="Arial"/>
              </a:rPr>
              <a:t>دوجو </a:t>
            </a:r>
            <a:r>
              <a:rPr dirty="0" sz="2000" spc="-15">
                <a:solidFill>
                  <a:srgbClr val="FFFFFF"/>
                </a:solidFill>
                <a:latin typeface="Arial"/>
                <a:cs typeface="Arial"/>
              </a:rPr>
              <a:t>مدع </a:t>
            </a:r>
            <a:r>
              <a:rPr dirty="0" sz="2000" spc="-114">
                <a:solidFill>
                  <a:srgbClr val="FFFFFF"/>
                </a:solidFill>
                <a:latin typeface="Arial"/>
                <a:cs typeface="Arial"/>
              </a:rPr>
              <a:t>ةلاح </a:t>
            </a:r>
            <a:r>
              <a:rPr dirty="0" sz="2000" spc="-580">
                <a:solidFill>
                  <a:srgbClr val="FFFFFF"/>
                </a:solidFill>
                <a:latin typeface="Arial"/>
                <a:cs typeface="Arial"/>
              </a:rPr>
              <a:t>يف</a:t>
            </a:r>
            <a:r>
              <a:rPr dirty="0" sz="2000" spc="1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000" spc="-140">
                <a:solidFill>
                  <a:srgbClr val="FFFFFF"/>
                </a:solidFill>
                <a:latin typeface="Arial"/>
                <a:cs typeface="Arial"/>
              </a:rPr>
              <a:t>حلاطصلاا </a:t>
            </a:r>
            <a:r>
              <a:rPr dirty="0" sz="2000" spc="105">
                <a:solidFill>
                  <a:srgbClr val="FFFFFF"/>
                </a:solidFill>
                <a:latin typeface="Arial"/>
                <a:cs typeface="Arial"/>
              </a:rPr>
              <a:t>اذه</a:t>
            </a:r>
            <a:r>
              <a:rPr dirty="0" sz="2000" spc="-7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000" spc="-400">
                <a:solidFill>
                  <a:srgbClr val="FFFFFF"/>
                </a:solidFill>
                <a:latin typeface="Arial"/>
                <a:cs typeface="Arial"/>
              </a:rPr>
              <a:t>مدختسي</a:t>
            </a:r>
            <a:endParaRPr sz="2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2500">
              <a:latin typeface="Times New Roman"/>
              <a:cs typeface="Times New Roman"/>
            </a:endParaRPr>
          </a:p>
          <a:p>
            <a:pPr marL="546100" indent="-533400">
              <a:lnSpc>
                <a:spcPct val="100000"/>
              </a:lnSpc>
              <a:buClr>
                <a:srgbClr val="FFFFCC"/>
              </a:buClr>
              <a:buSzPct val="70000"/>
              <a:buChar char="•"/>
              <a:tabLst>
                <a:tab pos="545465" algn="l"/>
                <a:tab pos="546100" algn="l"/>
              </a:tabLst>
            </a:pPr>
            <a:r>
              <a:rPr dirty="0" sz="2000" spc="80">
                <a:solidFill>
                  <a:srgbClr val="FFFFFF"/>
                </a:solidFill>
                <a:latin typeface="Calibri"/>
                <a:cs typeface="Calibri"/>
              </a:rPr>
              <a:t>Hamad </a:t>
            </a:r>
            <a:r>
              <a:rPr dirty="0" sz="2000" spc="60">
                <a:solidFill>
                  <a:srgbClr val="FFFFFF"/>
                </a:solidFill>
                <a:latin typeface="Calibri"/>
                <a:cs typeface="Calibri"/>
              </a:rPr>
              <a:t>does </a:t>
            </a:r>
            <a:r>
              <a:rPr dirty="0" sz="2000" spc="25">
                <a:solidFill>
                  <a:srgbClr val="CC3300"/>
                </a:solidFill>
                <a:latin typeface="Calibri"/>
                <a:cs typeface="Calibri"/>
              </a:rPr>
              <a:t>not </a:t>
            </a:r>
            <a:r>
              <a:rPr dirty="0" sz="2000" spc="35">
                <a:solidFill>
                  <a:srgbClr val="FFFFFF"/>
                </a:solidFill>
                <a:latin typeface="Calibri"/>
                <a:cs typeface="Calibri"/>
              </a:rPr>
              <a:t>drive </a:t>
            </a:r>
            <a:r>
              <a:rPr dirty="0" sz="2000" spc="100">
                <a:solidFill>
                  <a:srgbClr val="CC3300"/>
                </a:solidFill>
                <a:latin typeface="Calibri"/>
                <a:cs typeface="Calibri"/>
              </a:rPr>
              <a:t>as </a:t>
            </a:r>
            <a:r>
              <a:rPr dirty="0" sz="2000" spc="60">
                <a:solidFill>
                  <a:srgbClr val="FFFF00"/>
                </a:solidFill>
                <a:latin typeface="Calibri"/>
                <a:cs typeface="Calibri"/>
              </a:rPr>
              <a:t>dangerously </a:t>
            </a:r>
            <a:r>
              <a:rPr dirty="0" sz="2000" spc="100">
                <a:solidFill>
                  <a:srgbClr val="CC3300"/>
                </a:solidFill>
                <a:latin typeface="Calibri"/>
                <a:cs typeface="Calibri"/>
              </a:rPr>
              <a:t>as </a:t>
            </a:r>
            <a:r>
              <a:rPr dirty="0" sz="2000" spc="50">
                <a:solidFill>
                  <a:srgbClr val="FFFFFF"/>
                </a:solidFill>
                <a:latin typeface="Calibri"/>
                <a:cs typeface="Calibri"/>
              </a:rPr>
              <a:t>his</a:t>
            </a:r>
            <a:r>
              <a:rPr dirty="0" sz="2000" spc="-1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 spc="5">
                <a:solidFill>
                  <a:srgbClr val="FFFFFF"/>
                </a:solidFill>
                <a:latin typeface="Calibri"/>
                <a:cs typeface="Calibri"/>
              </a:rPr>
              <a:t>brother.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49" name="object 49"/>
          <p:cNvSpPr/>
          <p:nvPr/>
        </p:nvSpPr>
        <p:spPr>
          <a:xfrm>
            <a:off x="4340352" y="6321552"/>
            <a:ext cx="1296797" cy="382371"/>
          </a:xfrm>
          <a:prstGeom prst="rect">
            <a:avLst/>
          </a:prstGeom>
          <a:blipFill>
            <a:blip r:embed="rId2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0" name="object 50"/>
          <p:cNvSpPr/>
          <p:nvPr/>
        </p:nvSpPr>
        <p:spPr>
          <a:xfrm>
            <a:off x="4462271" y="6406896"/>
            <a:ext cx="1043749" cy="248297"/>
          </a:xfrm>
          <a:prstGeom prst="rect">
            <a:avLst/>
          </a:prstGeom>
          <a:blipFill>
            <a:blip r:embed="rId2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1" name="object 51"/>
          <p:cNvSpPr/>
          <p:nvPr/>
        </p:nvSpPr>
        <p:spPr>
          <a:xfrm>
            <a:off x="4267200" y="6248400"/>
            <a:ext cx="1295400" cy="381000"/>
          </a:xfrm>
          <a:custGeom>
            <a:avLst/>
            <a:gdLst/>
            <a:ahLst/>
            <a:cxnLst/>
            <a:rect l="l" t="t" r="r" b="b"/>
            <a:pathLst>
              <a:path w="1295400" h="381000">
                <a:moveTo>
                  <a:pt x="1295400" y="0"/>
                </a:moveTo>
                <a:lnTo>
                  <a:pt x="0" y="0"/>
                </a:lnTo>
                <a:lnTo>
                  <a:pt x="0" y="381000"/>
                </a:lnTo>
                <a:lnTo>
                  <a:pt x="1295400" y="381000"/>
                </a:lnTo>
                <a:lnTo>
                  <a:pt x="1295400" y="333375"/>
                </a:lnTo>
                <a:lnTo>
                  <a:pt x="540512" y="333375"/>
                </a:lnTo>
                <a:lnTo>
                  <a:pt x="540512" y="190500"/>
                </a:lnTo>
                <a:lnTo>
                  <a:pt x="504825" y="190500"/>
                </a:lnTo>
                <a:lnTo>
                  <a:pt x="647700" y="47625"/>
                </a:lnTo>
                <a:lnTo>
                  <a:pt x="1295400" y="47625"/>
                </a:lnTo>
                <a:lnTo>
                  <a:pt x="1295400" y="0"/>
                </a:lnTo>
                <a:close/>
              </a:path>
              <a:path w="1295400" h="381000">
                <a:moveTo>
                  <a:pt x="1295400" y="65481"/>
                </a:moveTo>
                <a:lnTo>
                  <a:pt x="736980" y="65481"/>
                </a:lnTo>
                <a:lnTo>
                  <a:pt x="736980" y="136918"/>
                </a:lnTo>
                <a:lnTo>
                  <a:pt x="790575" y="190500"/>
                </a:lnTo>
                <a:lnTo>
                  <a:pt x="754888" y="190500"/>
                </a:lnTo>
                <a:lnTo>
                  <a:pt x="754888" y="333375"/>
                </a:lnTo>
                <a:lnTo>
                  <a:pt x="1295400" y="333375"/>
                </a:lnTo>
                <a:lnTo>
                  <a:pt x="1295400" y="65481"/>
                </a:lnTo>
                <a:close/>
              </a:path>
              <a:path w="1295400" h="381000">
                <a:moveTo>
                  <a:pt x="1295400" y="47625"/>
                </a:moveTo>
                <a:lnTo>
                  <a:pt x="647700" y="47625"/>
                </a:lnTo>
                <a:lnTo>
                  <a:pt x="701294" y="101206"/>
                </a:lnTo>
                <a:lnTo>
                  <a:pt x="701294" y="65481"/>
                </a:lnTo>
                <a:lnTo>
                  <a:pt x="1295400" y="65481"/>
                </a:lnTo>
                <a:lnTo>
                  <a:pt x="12954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2" name="object 52"/>
          <p:cNvSpPr/>
          <p:nvPr/>
        </p:nvSpPr>
        <p:spPr>
          <a:xfrm>
            <a:off x="4807711" y="6313881"/>
            <a:ext cx="214629" cy="267970"/>
          </a:xfrm>
          <a:custGeom>
            <a:avLst/>
            <a:gdLst/>
            <a:ahLst/>
            <a:cxnLst/>
            <a:rect l="l" t="t" r="r" b="b"/>
            <a:pathLst>
              <a:path w="214629" h="267970">
                <a:moveTo>
                  <a:pt x="196468" y="0"/>
                </a:moveTo>
                <a:lnTo>
                  <a:pt x="160782" y="0"/>
                </a:lnTo>
                <a:lnTo>
                  <a:pt x="160782" y="35725"/>
                </a:lnTo>
                <a:lnTo>
                  <a:pt x="196468" y="71437"/>
                </a:lnTo>
                <a:lnTo>
                  <a:pt x="196468" y="0"/>
                </a:lnTo>
                <a:close/>
              </a:path>
              <a:path w="214629" h="267970">
                <a:moveTo>
                  <a:pt x="214375" y="125018"/>
                </a:moveTo>
                <a:lnTo>
                  <a:pt x="0" y="125018"/>
                </a:lnTo>
                <a:lnTo>
                  <a:pt x="0" y="267893"/>
                </a:lnTo>
                <a:lnTo>
                  <a:pt x="89280" y="267893"/>
                </a:lnTo>
                <a:lnTo>
                  <a:pt x="89280" y="196456"/>
                </a:lnTo>
                <a:lnTo>
                  <a:pt x="214375" y="196456"/>
                </a:lnTo>
                <a:lnTo>
                  <a:pt x="214375" y="125018"/>
                </a:lnTo>
                <a:close/>
              </a:path>
              <a:path w="214629" h="267970">
                <a:moveTo>
                  <a:pt x="214375" y="196456"/>
                </a:moveTo>
                <a:lnTo>
                  <a:pt x="125095" y="196456"/>
                </a:lnTo>
                <a:lnTo>
                  <a:pt x="125095" y="267893"/>
                </a:lnTo>
                <a:lnTo>
                  <a:pt x="214375" y="267893"/>
                </a:lnTo>
                <a:lnTo>
                  <a:pt x="214375" y="196456"/>
                </a:lnTo>
                <a:close/>
              </a:path>
            </a:pathLst>
          </a:custGeom>
          <a:solidFill>
            <a:srgbClr val="00007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3" name="object 53"/>
          <p:cNvSpPr/>
          <p:nvPr/>
        </p:nvSpPr>
        <p:spPr>
          <a:xfrm>
            <a:off x="47720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142875" y="0"/>
                </a:moveTo>
                <a:lnTo>
                  <a:pt x="0" y="142875"/>
                </a:lnTo>
                <a:lnTo>
                  <a:pt x="285750" y="142875"/>
                </a:lnTo>
                <a:lnTo>
                  <a:pt x="142875" y="0"/>
                </a:lnTo>
                <a:close/>
              </a:path>
              <a:path w="285750" h="285750">
                <a:moveTo>
                  <a:pt x="160782" y="214312"/>
                </a:moveTo>
                <a:lnTo>
                  <a:pt x="124967" y="214312"/>
                </a:lnTo>
                <a:lnTo>
                  <a:pt x="124967" y="285750"/>
                </a:lnTo>
                <a:lnTo>
                  <a:pt x="160782" y="285750"/>
                </a:lnTo>
                <a:lnTo>
                  <a:pt x="160782" y="214312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77824" y="2176272"/>
            <a:ext cx="18287" cy="468172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877824" y="6095"/>
            <a:ext cx="18287" cy="150266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1216152" y="1834895"/>
            <a:ext cx="7924800" cy="1828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877824" y="1508760"/>
            <a:ext cx="18287" cy="667512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0" y="1834895"/>
            <a:ext cx="557784" cy="18287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551687" y="1834895"/>
            <a:ext cx="664464" cy="18287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2913888" y="390093"/>
            <a:ext cx="3872229" cy="903528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2487167" y="886917"/>
            <a:ext cx="4841621" cy="903528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xfrm>
            <a:off x="2732023" y="511251"/>
            <a:ext cx="4331335" cy="1000760"/>
          </a:xfrm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439420">
              <a:lnSpc>
                <a:spcPct val="100000"/>
              </a:lnSpc>
              <a:spcBef>
                <a:spcPts val="95"/>
              </a:spcBef>
            </a:pPr>
            <a:r>
              <a:rPr dirty="0" sz="3200" spc="265"/>
              <a:t>Active </a:t>
            </a:r>
            <a:r>
              <a:rPr dirty="0" sz="3200" spc="240"/>
              <a:t>&amp;</a:t>
            </a:r>
            <a:r>
              <a:rPr dirty="0" sz="3200" spc="145"/>
              <a:t> </a:t>
            </a:r>
            <a:r>
              <a:rPr dirty="0" sz="3200" spc="315"/>
              <a:t>Passive</a:t>
            </a:r>
            <a:endParaRPr sz="3200"/>
          </a:p>
          <a:p>
            <a:pPr marL="12700">
              <a:lnSpc>
                <a:spcPct val="100000"/>
              </a:lnSpc>
            </a:pPr>
            <a:r>
              <a:rPr dirty="0" sz="3200" spc="-155">
                <a:latin typeface="Arial"/>
                <a:cs typeface="Arial"/>
              </a:rPr>
              <a:t>لوهجملل </a:t>
            </a:r>
            <a:r>
              <a:rPr dirty="0" sz="3200" spc="-475">
                <a:latin typeface="Arial"/>
                <a:cs typeface="Arial"/>
              </a:rPr>
              <a:t>ينبملا </a:t>
            </a:r>
            <a:r>
              <a:rPr dirty="0" sz="3200" spc="-5">
                <a:latin typeface="Arial"/>
                <a:cs typeface="Arial"/>
              </a:rPr>
              <a:t>و </a:t>
            </a:r>
            <a:r>
              <a:rPr dirty="0" sz="3200" spc="-365">
                <a:latin typeface="Arial"/>
                <a:cs typeface="Arial"/>
              </a:rPr>
              <a:t>مولعملل</a:t>
            </a:r>
            <a:r>
              <a:rPr dirty="0" sz="3200" spc="-265">
                <a:latin typeface="Arial"/>
                <a:cs typeface="Arial"/>
              </a:rPr>
              <a:t> </a:t>
            </a:r>
            <a:r>
              <a:rPr dirty="0" sz="3200" spc="-475">
                <a:latin typeface="Arial"/>
                <a:cs typeface="Arial"/>
              </a:rPr>
              <a:t>ينبملا</a:t>
            </a:r>
            <a:endParaRPr sz="3200">
              <a:latin typeface="Arial"/>
              <a:cs typeface="Arial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3895344" y="2063470"/>
            <a:ext cx="5030597" cy="571271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3825240" y="2063470"/>
            <a:ext cx="412826" cy="571271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2185416" y="2398750"/>
            <a:ext cx="6740398" cy="571271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/>
          <p:nvPr/>
        </p:nvSpPr>
        <p:spPr>
          <a:xfrm>
            <a:off x="2115311" y="2398750"/>
            <a:ext cx="412826" cy="571271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/>
          <p:nvPr/>
        </p:nvSpPr>
        <p:spPr>
          <a:xfrm>
            <a:off x="4258055" y="2734030"/>
            <a:ext cx="4667884" cy="571271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/>
          <p:nvPr/>
        </p:nvSpPr>
        <p:spPr>
          <a:xfrm>
            <a:off x="4172711" y="2734030"/>
            <a:ext cx="428002" cy="571271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7" name="object 17"/>
          <p:cNvSpPr txBox="1"/>
          <p:nvPr/>
        </p:nvSpPr>
        <p:spPr>
          <a:xfrm>
            <a:off x="2265045" y="2099956"/>
            <a:ext cx="6492875" cy="1031240"/>
          </a:xfrm>
          <a:prstGeom prst="rect">
            <a:avLst/>
          </a:prstGeom>
        </p:spPr>
        <p:txBody>
          <a:bodyPr wrap="square" lIns="0" tIns="42545" rIns="0" bIns="0" rtlCol="0" vert="horz">
            <a:spAutoFit/>
          </a:bodyPr>
          <a:lstStyle/>
          <a:p>
            <a:pPr algn="r" marR="5080">
              <a:lnSpc>
                <a:spcPct val="100000"/>
              </a:lnSpc>
              <a:spcBef>
                <a:spcPts val="335"/>
              </a:spcBef>
            </a:pPr>
            <a:r>
              <a:rPr dirty="0" sz="2000" spc="-95" b="1">
                <a:solidFill>
                  <a:srgbClr val="FFFF00"/>
                </a:solidFill>
                <a:latin typeface="Arial"/>
                <a:cs typeface="Arial"/>
              </a:rPr>
              <a:t>.</a:t>
            </a:r>
            <a:r>
              <a:rPr dirty="0" baseline="2777" sz="3000" spc="-142" b="1">
                <a:solidFill>
                  <a:srgbClr val="FFFF00"/>
                </a:solidFill>
                <a:latin typeface="Arial"/>
                <a:cs typeface="Arial"/>
              </a:rPr>
              <a:t>ً</a:t>
            </a:r>
            <a:r>
              <a:rPr dirty="0" sz="2000" spc="-95" b="1">
                <a:solidFill>
                  <a:srgbClr val="FFFF00"/>
                </a:solidFill>
                <a:latin typeface="Arial"/>
                <a:cs typeface="Arial"/>
              </a:rPr>
              <a:t>امولعم  </a:t>
            </a:r>
            <a:r>
              <a:rPr dirty="0" sz="2000" spc="-190" b="1">
                <a:solidFill>
                  <a:srgbClr val="FFFF00"/>
                </a:solidFill>
                <a:latin typeface="Arial"/>
                <a:cs typeface="Arial"/>
              </a:rPr>
              <a:t>اهلعاف  </a:t>
            </a:r>
            <a:r>
              <a:rPr dirty="0" sz="2000" spc="-285" b="1">
                <a:solidFill>
                  <a:srgbClr val="FFFF00"/>
                </a:solidFill>
                <a:latin typeface="Arial"/>
                <a:cs typeface="Arial"/>
              </a:rPr>
              <a:t>نوكي  </a:t>
            </a:r>
            <a:r>
              <a:rPr dirty="0" sz="2000" spc="-335" b="1">
                <a:solidFill>
                  <a:srgbClr val="FFFF00"/>
                </a:solidFill>
                <a:latin typeface="Arial"/>
                <a:cs typeface="Arial"/>
              </a:rPr>
              <a:t>يتلا   </a:t>
            </a:r>
            <a:r>
              <a:rPr dirty="0" sz="2000" spc="-140" b="1">
                <a:solidFill>
                  <a:srgbClr val="FFFF00"/>
                </a:solidFill>
                <a:latin typeface="Arial"/>
                <a:cs typeface="Arial"/>
              </a:rPr>
              <a:t>ةلمجلا </a:t>
            </a:r>
            <a:r>
              <a:rPr dirty="0" sz="2000" spc="110" b="1">
                <a:solidFill>
                  <a:srgbClr val="FFFF00"/>
                </a:solidFill>
                <a:latin typeface="Arial"/>
                <a:cs typeface="Arial"/>
              </a:rPr>
              <a:t>وه </a:t>
            </a:r>
            <a:r>
              <a:rPr dirty="0" sz="2000" spc="-235" b="1">
                <a:solidFill>
                  <a:srgbClr val="FFFF00"/>
                </a:solidFill>
                <a:latin typeface="Arial"/>
                <a:cs typeface="Arial"/>
              </a:rPr>
              <a:t>مولعملل  </a:t>
            </a:r>
            <a:r>
              <a:rPr dirty="0" sz="2000" spc="-360" b="1">
                <a:solidFill>
                  <a:srgbClr val="FFFF00"/>
                </a:solidFill>
                <a:latin typeface="Arial"/>
                <a:cs typeface="Arial"/>
              </a:rPr>
              <a:t>ينبملاب</a:t>
            </a:r>
            <a:r>
              <a:rPr dirty="0" sz="2000" spc="-350" b="1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dirty="0" sz="2000" spc="-484" b="1">
                <a:solidFill>
                  <a:srgbClr val="FFFF00"/>
                </a:solidFill>
                <a:latin typeface="Arial"/>
                <a:cs typeface="Arial"/>
              </a:rPr>
              <a:t>دصقي</a:t>
            </a:r>
            <a:endParaRPr sz="2000">
              <a:latin typeface="Arial"/>
              <a:cs typeface="Arial"/>
            </a:endParaRPr>
          </a:p>
          <a:p>
            <a:pPr algn="r" marR="8255">
              <a:lnSpc>
                <a:spcPct val="100000"/>
              </a:lnSpc>
              <a:spcBef>
                <a:spcPts val="240"/>
              </a:spcBef>
            </a:pPr>
            <a:r>
              <a:rPr dirty="0" sz="2000" spc="-85" b="1">
                <a:solidFill>
                  <a:srgbClr val="FFFF00"/>
                </a:solidFill>
                <a:latin typeface="Arial"/>
                <a:cs typeface="Arial"/>
              </a:rPr>
              <a:t>.ةيمهلأا </a:t>
            </a:r>
            <a:r>
              <a:rPr dirty="0" sz="2000" spc="-459" b="1">
                <a:solidFill>
                  <a:srgbClr val="FFFF00"/>
                </a:solidFill>
                <a:latin typeface="Arial"/>
                <a:cs typeface="Arial"/>
              </a:rPr>
              <a:t>ليلق      </a:t>
            </a:r>
            <a:r>
              <a:rPr dirty="0" sz="2000" spc="-10" b="1">
                <a:solidFill>
                  <a:srgbClr val="FFFF00"/>
                </a:solidFill>
                <a:latin typeface="Arial"/>
                <a:cs typeface="Arial"/>
              </a:rPr>
              <a:t>وأ </a:t>
            </a:r>
            <a:r>
              <a:rPr dirty="0" sz="2000" spc="-150" b="1">
                <a:solidFill>
                  <a:srgbClr val="FFFF00"/>
                </a:solidFill>
                <a:latin typeface="Arial"/>
                <a:cs typeface="Arial"/>
              </a:rPr>
              <a:t>مولعم </a:t>
            </a:r>
            <a:r>
              <a:rPr dirty="0" sz="2000" spc="-250" b="1">
                <a:solidFill>
                  <a:srgbClr val="FFFF00"/>
                </a:solidFill>
                <a:latin typeface="Arial"/>
                <a:cs typeface="Arial"/>
              </a:rPr>
              <a:t>ريغ  </a:t>
            </a:r>
            <a:r>
              <a:rPr dirty="0" sz="2000" spc="-190" b="1">
                <a:solidFill>
                  <a:srgbClr val="FFFF00"/>
                </a:solidFill>
                <a:latin typeface="Arial"/>
                <a:cs typeface="Arial"/>
              </a:rPr>
              <a:t>اهلعاف  </a:t>
            </a:r>
            <a:r>
              <a:rPr dirty="0" sz="2000" spc="-285" b="1">
                <a:solidFill>
                  <a:srgbClr val="FFFF00"/>
                </a:solidFill>
                <a:latin typeface="Arial"/>
                <a:cs typeface="Arial"/>
              </a:rPr>
              <a:t>نوكي  </a:t>
            </a:r>
            <a:r>
              <a:rPr dirty="0" sz="2000" spc="-340" b="1">
                <a:solidFill>
                  <a:srgbClr val="FFFF00"/>
                </a:solidFill>
                <a:latin typeface="Arial"/>
                <a:cs typeface="Arial"/>
              </a:rPr>
              <a:t>يتلا   </a:t>
            </a:r>
            <a:r>
              <a:rPr dirty="0" sz="2000" spc="-135" b="1">
                <a:solidFill>
                  <a:srgbClr val="FFFF00"/>
                </a:solidFill>
                <a:latin typeface="Arial"/>
                <a:cs typeface="Arial"/>
              </a:rPr>
              <a:t>ةلمجلا </a:t>
            </a:r>
            <a:r>
              <a:rPr dirty="0" sz="2000" spc="114" b="1">
                <a:solidFill>
                  <a:srgbClr val="FFFF00"/>
                </a:solidFill>
                <a:latin typeface="Arial"/>
                <a:cs typeface="Arial"/>
              </a:rPr>
              <a:t>وه </a:t>
            </a:r>
            <a:r>
              <a:rPr dirty="0" sz="2000" spc="-110" b="1">
                <a:solidFill>
                  <a:srgbClr val="FFFF00"/>
                </a:solidFill>
                <a:latin typeface="Arial"/>
                <a:cs typeface="Arial"/>
              </a:rPr>
              <a:t>لوهجملل</a:t>
            </a:r>
            <a:r>
              <a:rPr dirty="0" sz="2000" spc="254" b="1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dirty="0" sz="2000" spc="-365" b="1">
                <a:solidFill>
                  <a:srgbClr val="FFFF00"/>
                </a:solidFill>
                <a:latin typeface="Arial"/>
                <a:cs typeface="Arial"/>
              </a:rPr>
              <a:t>ينبملاب   </a:t>
            </a:r>
            <a:r>
              <a:rPr dirty="0" sz="2000" spc="-490" b="1">
                <a:solidFill>
                  <a:srgbClr val="FFFF00"/>
                </a:solidFill>
                <a:latin typeface="Arial"/>
                <a:cs typeface="Arial"/>
              </a:rPr>
              <a:t>دصقي</a:t>
            </a:r>
            <a:endParaRPr sz="2000">
              <a:latin typeface="Arial"/>
              <a:cs typeface="Arial"/>
            </a:endParaRPr>
          </a:p>
          <a:p>
            <a:pPr algn="r" marR="10795">
              <a:lnSpc>
                <a:spcPct val="100000"/>
              </a:lnSpc>
              <a:spcBef>
                <a:spcPts val="245"/>
              </a:spcBef>
            </a:pPr>
            <a:r>
              <a:rPr dirty="0" sz="2000" spc="-95" b="1">
                <a:solidFill>
                  <a:srgbClr val="FFFF00"/>
                </a:solidFill>
                <a:latin typeface="Arial"/>
                <a:cs typeface="Arial"/>
              </a:rPr>
              <a:t>:لوهجملل </a:t>
            </a:r>
            <a:r>
              <a:rPr dirty="0" sz="2000" spc="-300" b="1">
                <a:solidFill>
                  <a:srgbClr val="FFFF00"/>
                </a:solidFill>
                <a:latin typeface="Arial"/>
                <a:cs typeface="Arial"/>
              </a:rPr>
              <a:t>ينبملا  </a:t>
            </a:r>
            <a:r>
              <a:rPr dirty="0" sz="2000" spc="-5" b="1">
                <a:solidFill>
                  <a:srgbClr val="FFFF00"/>
                </a:solidFill>
                <a:latin typeface="Arial"/>
                <a:cs typeface="Arial"/>
              </a:rPr>
              <a:t>و </a:t>
            </a:r>
            <a:r>
              <a:rPr dirty="0" sz="2000" spc="-235" b="1">
                <a:solidFill>
                  <a:srgbClr val="FFFF00"/>
                </a:solidFill>
                <a:latin typeface="Arial"/>
                <a:cs typeface="Arial"/>
              </a:rPr>
              <a:t>مولعملل  </a:t>
            </a:r>
            <a:r>
              <a:rPr dirty="0" sz="2000" spc="-300" b="1">
                <a:solidFill>
                  <a:srgbClr val="FFFF00"/>
                </a:solidFill>
                <a:latin typeface="Arial"/>
                <a:cs typeface="Arial"/>
              </a:rPr>
              <a:t>ينبملا  </a:t>
            </a:r>
            <a:r>
              <a:rPr dirty="0" sz="2000" spc="45" b="1">
                <a:solidFill>
                  <a:srgbClr val="FFFF00"/>
                </a:solidFill>
                <a:latin typeface="Arial"/>
                <a:cs typeface="Arial"/>
              </a:rPr>
              <a:t>نم </a:t>
            </a:r>
            <a:r>
              <a:rPr dirty="0" sz="2000" spc="-114" b="1">
                <a:solidFill>
                  <a:srgbClr val="FFFF00"/>
                </a:solidFill>
                <a:latin typeface="Arial"/>
                <a:cs typeface="Arial"/>
              </a:rPr>
              <a:t>عاونأ  </a:t>
            </a:r>
            <a:r>
              <a:rPr dirty="0" sz="2000" spc="-10" b="1">
                <a:solidFill>
                  <a:srgbClr val="FFFF00"/>
                </a:solidFill>
                <a:latin typeface="Arial"/>
                <a:cs typeface="Arial"/>
              </a:rPr>
              <a:t>ةدع</a:t>
            </a:r>
            <a:r>
              <a:rPr dirty="0" sz="2000" spc="-270" b="1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dirty="0" sz="2000" spc="-70" b="1">
                <a:solidFill>
                  <a:srgbClr val="FFFF00"/>
                </a:solidFill>
                <a:latin typeface="Arial"/>
                <a:cs typeface="Arial"/>
              </a:rPr>
              <a:t>كانه</a:t>
            </a:r>
            <a:endParaRPr sz="2000">
              <a:latin typeface="Arial"/>
              <a:cs typeface="Arial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1118616" y="3496106"/>
            <a:ext cx="333628" cy="412826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9" name="object 19"/>
          <p:cNvSpPr/>
          <p:nvPr/>
        </p:nvSpPr>
        <p:spPr>
          <a:xfrm>
            <a:off x="1606296" y="3398494"/>
            <a:ext cx="1881886" cy="571271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0" name="object 20"/>
          <p:cNvSpPr/>
          <p:nvPr/>
        </p:nvSpPr>
        <p:spPr>
          <a:xfrm>
            <a:off x="3142488" y="3404590"/>
            <a:ext cx="2177541" cy="571271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1" name="object 21"/>
          <p:cNvSpPr/>
          <p:nvPr/>
        </p:nvSpPr>
        <p:spPr>
          <a:xfrm>
            <a:off x="1118616" y="3831386"/>
            <a:ext cx="333628" cy="412826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2" name="object 22"/>
          <p:cNvSpPr/>
          <p:nvPr/>
        </p:nvSpPr>
        <p:spPr>
          <a:xfrm>
            <a:off x="1606296" y="3733774"/>
            <a:ext cx="1686940" cy="571271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3" name="object 23"/>
          <p:cNvSpPr/>
          <p:nvPr/>
        </p:nvSpPr>
        <p:spPr>
          <a:xfrm>
            <a:off x="2947416" y="3739870"/>
            <a:ext cx="2305685" cy="571271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4" name="object 24"/>
          <p:cNvSpPr/>
          <p:nvPr/>
        </p:nvSpPr>
        <p:spPr>
          <a:xfrm>
            <a:off x="1118616" y="4166666"/>
            <a:ext cx="333628" cy="412826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5" name="object 25"/>
          <p:cNvSpPr/>
          <p:nvPr/>
        </p:nvSpPr>
        <p:spPr>
          <a:xfrm>
            <a:off x="1606296" y="4069054"/>
            <a:ext cx="1619885" cy="571271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6" name="object 26"/>
          <p:cNvSpPr txBox="1"/>
          <p:nvPr/>
        </p:nvSpPr>
        <p:spPr>
          <a:xfrm>
            <a:off x="1222044" y="3441585"/>
            <a:ext cx="2014855" cy="1031875"/>
          </a:xfrm>
          <a:prstGeom prst="rect">
            <a:avLst/>
          </a:prstGeom>
        </p:spPr>
        <p:txBody>
          <a:bodyPr wrap="square" lIns="0" tIns="42545" rIns="0" bIns="0" rtlCol="0" vert="horz">
            <a:spAutoFit/>
          </a:bodyPr>
          <a:lstStyle/>
          <a:p>
            <a:pPr marL="546100" indent="-534035">
              <a:lnSpc>
                <a:spcPct val="100000"/>
              </a:lnSpc>
              <a:spcBef>
                <a:spcPts val="335"/>
              </a:spcBef>
              <a:buClr>
                <a:srgbClr val="FFFFCC"/>
              </a:buClr>
              <a:buSzPct val="70000"/>
              <a:buFont typeface="Calibri"/>
              <a:buChar char="•"/>
              <a:tabLst>
                <a:tab pos="546100" algn="l"/>
                <a:tab pos="546735" algn="l"/>
              </a:tabLst>
            </a:pPr>
            <a:r>
              <a:rPr dirty="0" sz="2000" spc="320" b="1">
                <a:solidFill>
                  <a:srgbClr val="FFFFFF"/>
                </a:solidFill>
                <a:latin typeface="Calibri"/>
                <a:cs typeface="Calibri"/>
              </a:rPr>
              <a:t>S</a:t>
            </a:r>
            <a:r>
              <a:rPr dirty="0" sz="2000" spc="114" b="1">
                <a:solidFill>
                  <a:srgbClr val="FFFFFF"/>
                </a:solidFill>
                <a:latin typeface="Calibri"/>
                <a:cs typeface="Calibri"/>
              </a:rPr>
              <a:t>t</a:t>
            </a:r>
            <a:r>
              <a:rPr dirty="0" sz="2000" spc="204" b="1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dirty="0" sz="2000" spc="114" b="1">
                <a:solidFill>
                  <a:srgbClr val="FFFFFF"/>
                </a:solidFill>
                <a:latin typeface="Calibri"/>
                <a:cs typeface="Calibri"/>
              </a:rPr>
              <a:t>t</a:t>
            </a:r>
            <a:r>
              <a:rPr dirty="0" sz="2000" spc="165" b="1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dirty="0" sz="2000" spc="275" b="1">
                <a:solidFill>
                  <a:srgbClr val="FFFFFF"/>
                </a:solidFill>
                <a:latin typeface="Calibri"/>
                <a:cs typeface="Calibri"/>
              </a:rPr>
              <a:t>m</a:t>
            </a:r>
            <a:r>
              <a:rPr dirty="0" sz="2000" spc="155" b="1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dirty="0" sz="2000" spc="195" b="1">
                <a:solidFill>
                  <a:srgbClr val="FFFFFF"/>
                </a:solidFill>
                <a:latin typeface="Calibri"/>
                <a:cs typeface="Calibri"/>
              </a:rPr>
              <a:t>n</a:t>
            </a:r>
            <a:r>
              <a:rPr dirty="0" sz="2000" spc="110" b="1">
                <a:solidFill>
                  <a:srgbClr val="FFFFFF"/>
                </a:solidFill>
                <a:latin typeface="Calibri"/>
                <a:cs typeface="Calibri"/>
              </a:rPr>
              <a:t>t</a:t>
            </a:r>
            <a:r>
              <a:rPr dirty="0" sz="2000" spc="225" b="1">
                <a:solidFill>
                  <a:srgbClr val="FFFFFF"/>
                </a:solidFill>
                <a:latin typeface="Calibri"/>
                <a:cs typeface="Calibri"/>
              </a:rPr>
              <a:t>s</a:t>
            </a:r>
            <a:endParaRPr sz="2000">
              <a:latin typeface="Calibri"/>
              <a:cs typeface="Calibri"/>
            </a:endParaRPr>
          </a:p>
          <a:p>
            <a:pPr marL="546100" indent="-534035">
              <a:lnSpc>
                <a:spcPct val="100000"/>
              </a:lnSpc>
              <a:spcBef>
                <a:spcPts val="240"/>
              </a:spcBef>
              <a:buClr>
                <a:srgbClr val="FFFFCC"/>
              </a:buClr>
              <a:buSzPct val="70000"/>
              <a:buFont typeface="Calibri"/>
              <a:buChar char="•"/>
              <a:tabLst>
                <a:tab pos="546100" algn="l"/>
                <a:tab pos="546735" algn="l"/>
              </a:tabLst>
            </a:pPr>
            <a:r>
              <a:rPr dirty="0" sz="2000" spc="170" b="1">
                <a:solidFill>
                  <a:srgbClr val="FFFFFF"/>
                </a:solidFill>
                <a:latin typeface="Calibri"/>
                <a:cs typeface="Calibri"/>
              </a:rPr>
              <a:t>Questions</a:t>
            </a:r>
            <a:endParaRPr sz="2000">
              <a:latin typeface="Calibri"/>
              <a:cs typeface="Calibri"/>
            </a:endParaRPr>
          </a:p>
          <a:p>
            <a:pPr marL="546100" indent="-534035">
              <a:lnSpc>
                <a:spcPct val="100000"/>
              </a:lnSpc>
              <a:spcBef>
                <a:spcPts val="245"/>
              </a:spcBef>
              <a:buClr>
                <a:srgbClr val="FFFFCC"/>
              </a:buClr>
              <a:buSzPct val="70000"/>
              <a:buFont typeface="Calibri"/>
              <a:buChar char="•"/>
              <a:tabLst>
                <a:tab pos="546100" algn="l"/>
                <a:tab pos="546735" algn="l"/>
              </a:tabLst>
            </a:pPr>
            <a:r>
              <a:rPr dirty="0" sz="2000" spc="215" b="1">
                <a:solidFill>
                  <a:srgbClr val="FFFFFF"/>
                </a:solidFill>
                <a:latin typeface="Calibri"/>
                <a:cs typeface="Calibri"/>
              </a:rPr>
              <a:t>Command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27" name="object 27"/>
          <p:cNvSpPr/>
          <p:nvPr/>
        </p:nvSpPr>
        <p:spPr>
          <a:xfrm>
            <a:off x="3959352" y="4075150"/>
            <a:ext cx="1382140" cy="571271"/>
          </a:xfrm>
          <a:prstGeom prst="rect">
            <a:avLst/>
          </a:prstGeom>
          <a:blipFill>
            <a:blip r:embed="rId2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8" name="object 28"/>
          <p:cNvSpPr txBox="1"/>
          <p:nvPr/>
        </p:nvSpPr>
        <p:spPr>
          <a:xfrm>
            <a:off x="3950687" y="3441585"/>
            <a:ext cx="1223645" cy="103187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algn="r" marL="12700" marR="5080" indent="41910">
              <a:lnSpc>
                <a:spcPct val="110100"/>
              </a:lnSpc>
              <a:spcBef>
                <a:spcPts val="95"/>
              </a:spcBef>
            </a:pPr>
            <a:r>
              <a:rPr dirty="0" sz="2000" spc="-280" b="1">
                <a:solidFill>
                  <a:srgbClr val="FFFFFF"/>
                </a:solidFill>
                <a:latin typeface="Arial"/>
                <a:cs typeface="Arial"/>
              </a:rPr>
              <a:t>ةيربخلا</a:t>
            </a:r>
            <a:r>
              <a:rPr dirty="0" sz="2000" spc="-2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000" spc="-105" b="1">
                <a:solidFill>
                  <a:srgbClr val="FFFFFF"/>
                </a:solidFill>
                <a:latin typeface="Arial"/>
                <a:cs typeface="Arial"/>
              </a:rPr>
              <a:t>لمجلا </a:t>
            </a:r>
            <a:r>
              <a:rPr dirty="0" sz="2000" spc="-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000" spc="125" b="1">
                <a:solidFill>
                  <a:srgbClr val="FFFFFF"/>
                </a:solidFill>
                <a:latin typeface="Arial"/>
                <a:cs typeface="Arial"/>
              </a:rPr>
              <a:t>ة</a:t>
            </a:r>
            <a:r>
              <a:rPr dirty="0" sz="2000" spc="-20" b="1">
                <a:solidFill>
                  <a:srgbClr val="FFFFFF"/>
                </a:solidFill>
                <a:latin typeface="Arial"/>
                <a:cs typeface="Arial"/>
              </a:rPr>
              <a:t>ـ</a:t>
            </a:r>
            <a:r>
              <a:rPr dirty="0" sz="2000" spc="5" b="1">
                <a:solidFill>
                  <a:srgbClr val="FFFFFF"/>
                </a:solidFill>
                <a:latin typeface="Arial"/>
                <a:cs typeface="Arial"/>
              </a:rPr>
              <a:t>ــ</a:t>
            </a:r>
            <a:r>
              <a:rPr dirty="0" sz="2000" spc="-20" b="1">
                <a:solidFill>
                  <a:srgbClr val="FFFFFF"/>
                </a:solidFill>
                <a:latin typeface="Arial"/>
                <a:cs typeface="Arial"/>
              </a:rPr>
              <a:t>ـ</a:t>
            </a:r>
            <a:r>
              <a:rPr dirty="0" sz="2000" spc="5" b="1">
                <a:solidFill>
                  <a:srgbClr val="FFFFFF"/>
                </a:solidFill>
                <a:latin typeface="Arial"/>
                <a:cs typeface="Arial"/>
              </a:rPr>
              <a:t>ـ</a:t>
            </a:r>
            <a:r>
              <a:rPr dirty="0" sz="2000" spc="-20" b="1">
                <a:solidFill>
                  <a:srgbClr val="FFFFFF"/>
                </a:solidFill>
                <a:latin typeface="Arial"/>
                <a:cs typeface="Arial"/>
              </a:rPr>
              <a:t>ــــــ</a:t>
            </a:r>
            <a:r>
              <a:rPr dirty="0" sz="2000" spc="-450" b="1">
                <a:solidFill>
                  <a:srgbClr val="FFFFFF"/>
                </a:solidFill>
                <a:latin typeface="Arial"/>
                <a:cs typeface="Arial"/>
              </a:rPr>
              <a:t>ل</a:t>
            </a:r>
            <a:r>
              <a:rPr dirty="0" sz="2000" spc="-745" b="1">
                <a:solidFill>
                  <a:srgbClr val="FFFFFF"/>
                </a:solidFill>
                <a:latin typeface="Arial"/>
                <a:cs typeface="Arial"/>
              </a:rPr>
              <a:t>ئ</a:t>
            </a:r>
            <a:r>
              <a:rPr dirty="0" sz="2000" spc="-585" b="1">
                <a:solidFill>
                  <a:srgbClr val="FFFFFF"/>
                </a:solidFill>
                <a:latin typeface="Arial"/>
                <a:cs typeface="Arial"/>
              </a:rPr>
              <a:t>س</a:t>
            </a:r>
            <a:r>
              <a:rPr dirty="0" sz="2000" spc="-250" b="1">
                <a:solidFill>
                  <a:srgbClr val="FFFFFF"/>
                </a:solidFill>
                <a:latin typeface="Arial"/>
                <a:cs typeface="Arial"/>
              </a:rPr>
              <a:t>ل</a:t>
            </a:r>
            <a:r>
              <a:rPr dirty="0" sz="2000" spc="-130" b="1">
                <a:solidFill>
                  <a:srgbClr val="FFFFFF"/>
                </a:solidFill>
                <a:latin typeface="Arial"/>
                <a:cs typeface="Arial"/>
              </a:rPr>
              <a:t>أ</a:t>
            </a:r>
            <a:r>
              <a:rPr dirty="0" sz="2000" spc="-5" b="1">
                <a:solidFill>
                  <a:srgbClr val="FFFFFF"/>
                </a:solidFill>
                <a:latin typeface="Arial"/>
                <a:cs typeface="Arial"/>
              </a:rPr>
              <a:t>ا  </a:t>
            </a:r>
            <a:r>
              <a:rPr dirty="0" sz="2000" spc="-5" b="1">
                <a:solidFill>
                  <a:srgbClr val="FFFFFF"/>
                </a:solidFill>
                <a:latin typeface="Arial"/>
                <a:cs typeface="Arial"/>
              </a:rPr>
              <a:t>ر</a:t>
            </a:r>
            <a:r>
              <a:rPr dirty="0" sz="2000" spc="-15" b="1">
                <a:solidFill>
                  <a:srgbClr val="FFFFFF"/>
                </a:solidFill>
                <a:latin typeface="Arial"/>
                <a:cs typeface="Arial"/>
              </a:rPr>
              <a:t>ـ</a:t>
            </a:r>
            <a:r>
              <a:rPr dirty="0" sz="2000" spc="5" b="1">
                <a:solidFill>
                  <a:srgbClr val="FFFFFF"/>
                </a:solidFill>
                <a:latin typeface="Arial"/>
                <a:cs typeface="Arial"/>
              </a:rPr>
              <a:t>ـ</a:t>
            </a:r>
            <a:r>
              <a:rPr dirty="0" sz="2000" spc="-20" b="1">
                <a:solidFill>
                  <a:srgbClr val="FFFFFF"/>
                </a:solidFill>
                <a:latin typeface="Arial"/>
                <a:cs typeface="Arial"/>
              </a:rPr>
              <a:t>ـ</a:t>
            </a:r>
            <a:r>
              <a:rPr dirty="0" sz="2000" spc="5" b="1">
                <a:solidFill>
                  <a:srgbClr val="FFFFFF"/>
                </a:solidFill>
                <a:latin typeface="Arial"/>
                <a:cs typeface="Arial"/>
              </a:rPr>
              <a:t>ــ</a:t>
            </a:r>
            <a:r>
              <a:rPr dirty="0" sz="2000" spc="-20" b="1">
                <a:solidFill>
                  <a:srgbClr val="FFFFFF"/>
                </a:solidFill>
                <a:latin typeface="Arial"/>
                <a:cs typeface="Arial"/>
              </a:rPr>
              <a:t>ـ</a:t>
            </a:r>
            <a:r>
              <a:rPr dirty="0" sz="2000" spc="5" b="1">
                <a:solidFill>
                  <a:srgbClr val="FFFFFF"/>
                </a:solidFill>
                <a:latin typeface="Arial"/>
                <a:cs typeface="Arial"/>
              </a:rPr>
              <a:t>ــ</a:t>
            </a:r>
            <a:r>
              <a:rPr dirty="0" sz="2000" spc="-20" b="1">
                <a:solidFill>
                  <a:srgbClr val="FFFFFF"/>
                </a:solidFill>
                <a:latin typeface="Arial"/>
                <a:cs typeface="Arial"/>
              </a:rPr>
              <a:t>ـــــ</a:t>
            </a:r>
            <a:r>
              <a:rPr dirty="0" sz="2000" spc="95" b="1">
                <a:solidFill>
                  <a:srgbClr val="FFFFFF"/>
                </a:solidFill>
                <a:latin typeface="Arial"/>
                <a:cs typeface="Arial"/>
              </a:rPr>
              <a:t>م</a:t>
            </a:r>
            <a:r>
              <a:rPr dirty="0" sz="2000" spc="-250" b="1">
                <a:solidFill>
                  <a:srgbClr val="FFFFFF"/>
                </a:solidFill>
                <a:latin typeface="Arial"/>
                <a:cs typeface="Arial"/>
              </a:rPr>
              <a:t>ل</a:t>
            </a:r>
            <a:r>
              <a:rPr dirty="0" sz="2000" spc="-130" b="1">
                <a:solidFill>
                  <a:srgbClr val="FFFFFF"/>
                </a:solidFill>
                <a:latin typeface="Arial"/>
                <a:cs typeface="Arial"/>
              </a:rPr>
              <a:t>أ</a:t>
            </a:r>
            <a:r>
              <a:rPr dirty="0" sz="2000" spc="-5" b="1">
                <a:solidFill>
                  <a:srgbClr val="FFFFFF"/>
                </a:solidFill>
                <a:latin typeface="Arial"/>
                <a:cs typeface="Arial"/>
              </a:rPr>
              <a:t>ا</a:t>
            </a:r>
            <a:endParaRPr sz="2000">
              <a:latin typeface="Arial"/>
              <a:cs typeface="Arial"/>
            </a:endParaRPr>
          </a:p>
        </p:txBody>
      </p:sp>
      <p:sp>
        <p:nvSpPr>
          <p:cNvPr id="29" name="object 29"/>
          <p:cNvSpPr/>
          <p:nvPr/>
        </p:nvSpPr>
        <p:spPr>
          <a:xfrm>
            <a:off x="4340352" y="6321552"/>
            <a:ext cx="1296797" cy="382371"/>
          </a:xfrm>
          <a:prstGeom prst="rect">
            <a:avLst/>
          </a:prstGeom>
          <a:blipFill>
            <a:blip r:embed="rId2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0" name="object 30"/>
          <p:cNvSpPr/>
          <p:nvPr/>
        </p:nvSpPr>
        <p:spPr>
          <a:xfrm>
            <a:off x="4462271" y="6406896"/>
            <a:ext cx="1043749" cy="248297"/>
          </a:xfrm>
          <a:prstGeom prst="rect">
            <a:avLst/>
          </a:prstGeom>
          <a:blipFill>
            <a:blip r:embed="rId2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1" name="object 31"/>
          <p:cNvSpPr/>
          <p:nvPr/>
        </p:nvSpPr>
        <p:spPr>
          <a:xfrm>
            <a:off x="4267200" y="6248400"/>
            <a:ext cx="1295400" cy="381000"/>
          </a:xfrm>
          <a:custGeom>
            <a:avLst/>
            <a:gdLst/>
            <a:ahLst/>
            <a:cxnLst/>
            <a:rect l="l" t="t" r="r" b="b"/>
            <a:pathLst>
              <a:path w="1295400" h="381000">
                <a:moveTo>
                  <a:pt x="1295400" y="0"/>
                </a:moveTo>
                <a:lnTo>
                  <a:pt x="0" y="0"/>
                </a:lnTo>
                <a:lnTo>
                  <a:pt x="0" y="381000"/>
                </a:lnTo>
                <a:lnTo>
                  <a:pt x="1295400" y="381000"/>
                </a:lnTo>
                <a:lnTo>
                  <a:pt x="1295400" y="333375"/>
                </a:lnTo>
                <a:lnTo>
                  <a:pt x="540512" y="333375"/>
                </a:lnTo>
                <a:lnTo>
                  <a:pt x="540512" y="190500"/>
                </a:lnTo>
                <a:lnTo>
                  <a:pt x="504825" y="190500"/>
                </a:lnTo>
                <a:lnTo>
                  <a:pt x="647700" y="47625"/>
                </a:lnTo>
                <a:lnTo>
                  <a:pt x="1295400" y="47625"/>
                </a:lnTo>
                <a:lnTo>
                  <a:pt x="1295400" y="0"/>
                </a:lnTo>
                <a:close/>
              </a:path>
              <a:path w="1295400" h="381000">
                <a:moveTo>
                  <a:pt x="1295400" y="65481"/>
                </a:moveTo>
                <a:lnTo>
                  <a:pt x="736980" y="65481"/>
                </a:lnTo>
                <a:lnTo>
                  <a:pt x="736980" y="136918"/>
                </a:lnTo>
                <a:lnTo>
                  <a:pt x="790575" y="190500"/>
                </a:lnTo>
                <a:lnTo>
                  <a:pt x="754888" y="190500"/>
                </a:lnTo>
                <a:lnTo>
                  <a:pt x="754888" y="333375"/>
                </a:lnTo>
                <a:lnTo>
                  <a:pt x="1295400" y="333375"/>
                </a:lnTo>
                <a:lnTo>
                  <a:pt x="1295400" y="65481"/>
                </a:lnTo>
                <a:close/>
              </a:path>
              <a:path w="1295400" h="381000">
                <a:moveTo>
                  <a:pt x="1295400" y="47625"/>
                </a:moveTo>
                <a:lnTo>
                  <a:pt x="647700" y="47625"/>
                </a:lnTo>
                <a:lnTo>
                  <a:pt x="701294" y="101206"/>
                </a:lnTo>
                <a:lnTo>
                  <a:pt x="701294" y="65481"/>
                </a:lnTo>
                <a:lnTo>
                  <a:pt x="1295400" y="65481"/>
                </a:lnTo>
                <a:lnTo>
                  <a:pt x="12954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2" name="object 32"/>
          <p:cNvSpPr/>
          <p:nvPr/>
        </p:nvSpPr>
        <p:spPr>
          <a:xfrm>
            <a:off x="4807711" y="6313881"/>
            <a:ext cx="214629" cy="267970"/>
          </a:xfrm>
          <a:custGeom>
            <a:avLst/>
            <a:gdLst/>
            <a:ahLst/>
            <a:cxnLst/>
            <a:rect l="l" t="t" r="r" b="b"/>
            <a:pathLst>
              <a:path w="214629" h="267970">
                <a:moveTo>
                  <a:pt x="196468" y="0"/>
                </a:moveTo>
                <a:lnTo>
                  <a:pt x="160782" y="0"/>
                </a:lnTo>
                <a:lnTo>
                  <a:pt x="160782" y="35725"/>
                </a:lnTo>
                <a:lnTo>
                  <a:pt x="196468" y="71437"/>
                </a:lnTo>
                <a:lnTo>
                  <a:pt x="196468" y="0"/>
                </a:lnTo>
                <a:close/>
              </a:path>
              <a:path w="214629" h="267970">
                <a:moveTo>
                  <a:pt x="214375" y="125018"/>
                </a:moveTo>
                <a:lnTo>
                  <a:pt x="0" y="125018"/>
                </a:lnTo>
                <a:lnTo>
                  <a:pt x="0" y="267893"/>
                </a:lnTo>
                <a:lnTo>
                  <a:pt x="89280" y="267893"/>
                </a:lnTo>
                <a:lnTo>
                  <a:pt x="89280" y="196456"/>
                </a:lnTo>
                <a:lnTo>
                  <a:pt x="214375" y="196456"/>
                </a:lnTo>
                <a:lnTo>
                  <a:pt x="214375" y="125018"/>
                </a:lnTo>
                <a:close/>
              </a:path>
              <a:path w="214629" h="267970">
                <a:moveTo>
                  <a:pt x="214375" y="196456"/>
                </a:moveTo>
                <a:lnTo>
                  <a:pt x="125095" y="196456"/>
                </a:lnTo>
                <a:lnTo>
                  <a:pt x="125095" y="267893"/>
                </a:lnTo>
                <a:lnTo>
                  <a:pt x="214375" y="267893"/>
                </a:lnTo>
                <a:lnTo>
                  <a:pt x="214375" y="196456"/>
                </a:lnTo>
                <a:close/>
              </a:path>
            </a:pathLst>
          </a:custGeom>
          <a:solidFill>
            <a:srgbClr val="00007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3" name="object 33"/>
          <p:cNvSpPr/>
          <p:nvPr/>
        </p:nvSpPr>
        <p:spPr>
          <a:xfrm>
            <a:off x="47720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142875" y="0"/>
                </a:moveTo>
                <a:lnTo>
                  <a:pt x="0" y="142875"/>
                </a:lnTo>
                <a:lnTo>
                  <a:pt x="285750" y="142875"/>
                </a:lnTo>
                <a:lnTo>
                  <a:pt x="142875" y="0"/>
                </a:lnTo>
                <a:close/>
              </a:path>
              <a:path w="285750" h="285750">
                <a:moveTo>
                  <a:pt x="160782" y="214312"/>
                </a:moveTo>
                <a:lnTo>
                  <a:pt x="124967" y="214312"/>
                </a:lnTo>
                <a:lnTo>
                  <a:pt x="124967" y="285750"/>
                </a:lnTo>
                <a:lnTo>
                  <a:pt x="160782" y="285750"/>
                </a:lnTo>
                <a:lnTo>
                  <a:pt x="160782" y="214312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4" name="object 34"/>
          <p:cNvSpPr txBox="1"/>
          <p:nvPr/>
        </p:nvSpPr>
        <p:spPr>
          <a:xfrm>
            <a:off x="4448683" y="6357620"/>
            <a:ext cx="927100" cy="164465"/>
          </a:xfrm>
          <a:prstGeom prst="rect">
            <a:avLst/>
          </a:prstGeom>
        </p:spPr>
        <p:txBody>
          <a:bodyPr wrap="square" lIns="0" tIns="139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900" spc="-195">
                <a:solidFill>
                  <a:srgbClr val="FFFFFF"/>
                </a:solidFill>
                <a:latin typeface="Arial"/>
                <a:cs typeface="Arial"/>
              </a:rPr>
              <a:t>ةيسيئرلا </a:t>
            </a:r>
            <a:r>
              <a:rPr dirty="0" sz="900" spc="-110">
                <a:solidFill>
                  <a:srgbClr val="FFFFFF"/>
                </a:solidFill>
                <a:latin typeface="Arial"/>
                <a:cs typeface="Arial"/>
              </a:rPr>
              <a:t>ةمئاقلا </a:t>
            </a:r>
            <a:r>
              <a:rPr dirty="0" sz="900" spc="-105">
                <a:solidFill>
                  <a:srgbClr val="FFFFFF"/>
                </a:solidFill>
                <a:latin typeface="Arial"/>
                <a:cs typeface="Arial"/>
              </a:rPr>
              <a:t>ىلإ</a:t>
            </a:r>
            <a:r>
              <a:rPr dirty="0" sz="900" spc="-7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900" spc="-5">
                <a:solidFill>
                  <a:srgbClr val="FFFFFF"/>
                </a:solidFill>
                <a:latin typeface="Arial"/>
                <a:cs typeface="Arial"/>
              </a:rPr>
              <a:t>ةدوع</a:t>
            </a:r>
            <a:endParaRPr sz="900">
              <a:latin typeface="Arial"/>
              <a:cs typeface="Arial"/>
            </a:endParaRPr>
          </a:p>
        </p:txBody>
      </p:sp>
      <p:sp>
        <p:nvSpPr>
          <p:cNvPr id="35" name="object 35"/>
          <p:cNvSpPr/>
          <p:nvPr/>
        </p:nvSpPr>
        <p:spPr>
          <a:xfrm>
            <a:off x="5788152" y="6321552"/>
            <a:ext cx="458571" cy="382371"/>
          </a:xfrm>
          <a:prstGeom prst="rect">
            <a:avLst/>
          </a:prstGeom>
          <a:blipFill>
            <a:blip r:embed="rId2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6" name="object 36"/>
          <p:cNvSpPr/>
          <p:nvPr/>
        </p:nvSpPr>
        <p:spPr>
          <a:xfrm>
            <a:off x="5846064" y="6406896"/>
            <a:ext cx="336638" cy="248297"/>
          </a:xfrm>
          <a:prstGeom prst="rect">
            <a:avLst/>
          </a:prstGeom>
          <a:blipFill>
            <a:blip r:embed="rId2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7" name="object 37"/>
          <p:cNvSpPr/>
          <p:nvPr/>
        </p:nvSpPr>
        <p:spPr>
          <a:xfrm>
            <a:off x="5715000" y="6248400"/>
            <a:ext cx="457200" cy="381000"/>
          </a:xfrm>
          <a:custGeom>
            <a:avLst/>
            <a:gdLst/>
            <a:ahLst/>
            <a:cxnLst/>
            <a:rect l="l" t="t" r="r" b="b"/>
            <a:pathLst>
              <a:path w="457200" h="381000">
                <a:moveTo>
                  <a:pt x="457200" y="0"/>
                </a:moveTo>
                <a:lnTo>
                  <a:pt x="0" y="0"/>
                </a:lnTo>
                <a:lnTo>
                  <a:pt x="0" y="381000"/>
                </a:lnTo>
                <a:lnTo>
                  <a:pt x="457200" y="381000"/>
                </a:lnTo>
                <a:lnTo>
                  <a:pt x="457200" y="333375"/>
                </a:lnTo>
                <a:lnTo>
                  <a:pt x="85725" y="333375"/>
                </a:lnTo>
                <a:lnTo>
                  <a:pt x="85725" y="47625"/>
                </a:lnTo>
                <a:lnTo>
                  <a:pt x="457200" y="47625"/>
                </a:lnTo>
                <a:lnTo>
                  <a:pt x="457200" y="0"/>
                </a:lnTo>
                <a:close/>
              </a:path>
              <a:path w="457200" h="381000">
                <a:moveTo>
                  <a:pt x="457200" y="47625"/>
                </a:moveTo>
                <a:lnTo>
                  <a:pt x="85725" y="47625"/>
                </a:lnTo>
                <a:lnTo>
                  <a:pt x="371475" y="190500"/>
                </a:lnTo>
                <a:lnTo>
                  <a:pt x="85725" y="333375"/>
                </a:lnTo>
                <a:lnTo>
                  <a:pt x="457200" y="333375"/>
                </a:lnTo>
                <a:lnTo>
                  <a:pt x="4572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8" name="object 38"/>
          <p:cNvSpPr/>
          <p:nvPr/>
        </p:nvSpPr>
        <p:spPr>
          <a:xfrm>
            <a:off x="58007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0" y="0"/>
                </a:moveTo>
                <a:lnTo>
                  <a:pt x="0" y="285750"/>
                </a:lnTo>
                <a:lnTo>
                  <a:pt x="285750" y="142875"/>
                </a:lnTo>
                <a:lnTo>
                  <a:pt x="0" y="0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9" name="object 39"/>
          <p:cNvSpPr txBox="1"/>
          <p:nvPr/>
        </p:nvSpPr>
        <p:spPr>
          <a:xfrm>
            <a:off x="5833109" y="6357620"/>
            <a:ext cx="220345" cy="164465"/>
          </a:xfrm>
          <a:prstGeom prst="rect">
            <a:avLst/>
          </a:prstGeom>
        </p:spPr>
        <p:txBody>
          <a:bodyPr wrap="square" lIns="0" tIns="139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900" spc="-50">
                <a:solidFill>
                  <a:srgbClr val="FFFFFF"/>
                </a:solidFill>
                <a:latin typeface="Arial"/>
                <a:cs typeface="Arial"/>
              </a:rPr>
              <a:t>ي</a:t>
            </a:r>
            <a:r>
              <a:rPr dirty="0" sz="900" spc="-270">
                <a:solidFill>
                  <a:srgbClr val="FFFFFF"/>
                </a:solidFill>
                <a:latin typeface="Arial"/>
                <a:cs typeface="Arial"/>
              </a:rPr>
              <a:t>ل</a:t>
            </a:r>
            <a:r>
              <a:rPr dirty="0" sz="900" spc="25">
                <a:solidFill>
                  <a:srgbClr val="FFFFFF"/>
                </a:solidFill>
                <a:latin typeface="Arial"/>
                <a:cs typeface="Arial"/>
              </a:rPr>
              <a:t>ا</a:t>
            </a:r>
            <a:r>
              <a:rPr dirty="0" sz="900" spc="-430">
                <a:solidFill>
                  <a:srgbClr val="FFFFFF"/>
                </a:solidFill>
                <a:latin typeface="Arial"/>
                <a:cs typeface="Arial"/>
              </a:rPr>
              <a:t>ت</a:t>
            </a:r>
            <a:r>
              <a:rPr dirty="0" sz="900" spc="-270">
                <a:solidFill>
                  <a:srgbClr val="FFFFFF"/>
                </a:solidFill>
                <a:latin typeface="Arial"/>
                <a:cs typeface="Arial"/>
              </a:rPr>
              <a:t>ل</a:t>
            </a:r>
            <a:r>
              <a:rPr dirty="0" sz="900">
                <a:solidFill>
                  <a:srgbClr val="FFFFFF"/>
                </a:solidFill>
                <a:latin typeface="Arial"/>
                <a:cs typeface="Arial"/>
              </a:rPr>
              <a:t>ا</a:t>
            </a:r>
            <a:endParaRPr sz="900">
              <a:latin typeface="Arial"/>
              <a:cs typeface="Arial"/>
            </a:endParaRPr>
          </a:p>
        </p:txBody>
      </p:sp>
      <p:sp>
        <p:nvSpPr>
          <p:cNvPr id="40" name="object 40"/>
          <p:cNvSpPr/>
          <p:nvPr/>
        </p:nvSpPr>
        <p:spPr>
          <a:xfrm>
            <a:off x="4340352" y="6321552"/>
            <a:ext cx="1296797" cy="382371"/>
          </a:xfrm>
          <a:prstGeom prst="rect">
            <a:avLst/>
          </a:prstGeom>
          <a:blipFill>
            <a:blip r:embed="rId2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1" name="object 41"/>
          <p:cNvSpPr/>
          <p:nvPr/>
        </p:nvSpPr>
        <p:spPr>
          <a:xfrm>
            <a:off x="4462271" y="6406896"/>
            <a:ext cx="1043749" cy="248297"/>
          </a:xfrm>
          <a:prstGeom prst="rect">
            <a:avLst/>
          </a:prstGeom>
          <a:blipFill>
            <a:blip r:embed="rId2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2" name="object 42"/>
          <p:cNvSpPr/>
          <p:nvPr/>
        </p:nvSpPr>
        <p:spPr>
          <a:xfrm>
            <a:off x="4267200" y="6248400"/>
            <a:ext cx="1295400" cy="381000"/>
          </a:xfrm>
          <a:custGeom>
            <a:avLst/>
            <a:gdLst/>
            <a:ahLst/>
            <a:cxnLst/>
            <a:rect l="l" t="t" r="r" b="b"/>
            <a:pathLst>
              <a:path w="1295400" h="381000">
                <a:moveTo>
                  <a:pt x="1295400" y="0"/>
                </a:moveTo>
                <a:lnTo>
                  <a:pt x="0" y="0"/>
                </a:lnTo>
                <a:lnTo>
                  <a:pt x="0" y="381000"/>
                </a:lnTo>
                <a:lnTo>
                  <a:pt x="1295400" y="381000"/>
                </a:lnTo>
                <a:lnTo>
                  <a:pt x="1295400" y="333375"/>
                </a:lnTo>
                <a:lnTo>
                  <a:pt x="540512" y="333375"/>
                </a:lnTo>
                <a:lnTo>
                  <a:pt x="540512" y="190500"/>
                </a:lnTo>
                <a:lnTo>
                  <a:pt x="504825" y="190500"/>
                </a:lnTo>
                <a:lnTo>
                  <a:pt x="647700" y="47625"/>
                </a:lnTo>
                <a:lnTo>
                  <a:pt x="1295400" y="47625"/>
                </a:lnTo>
                <a:lnTo>
                  <a:pt x="1295400" y="0"/>
                </a:lnTo>
                <a:close/>
              </a:path>
              <a:path w="1295400" h="381000">
                <a:moveTo>
                  <a:pt x="1295400" y="65481"/>
                </a:moveTo>
                <a:lnTo>
                  <a:pt x="736980" y="65481"/>
                </a:lnTo>
                <a:lnTo>
                  <a:pt x="736980" y="136918"/>
                </a:lnTo>
                <a:lnTo>
                  <a:pt x="790575" y="190500"/>
                </a:lnTo>
                <a:lnTo>
                  <a:pt x="754888" y="190500"/>
                </a:lnTo>
                <a:lnTo>
                  <a:pt x="754888" y="333375"/>
                </a:lnTo>
                <a:lnTo>
                  <a:pt x="1295400" y="333375"/>
                </a:lnTo>
                <a:lnTo>
                  <a:pt x="1295400" y="65481"/>
                </a:lnTo>
                <a:close/>
              </a:path>
              <a:path w="1295400" h="381000">
                <a:moveTo>
                  <a:pt x="1295400" y="47625"/>
                </a:moveTo>
                <a:lnTo>
                  <a:pt x="647700" y="47625"/>
                </a:lnTo>
                <a:lnTo>
                  <a:pt x="701294" y="101206"/>
                </a:lnTo>
                <a:lnTo>
                  <a:pt x="701294" y="65481"/>
                </a:lnTo>
                <a:lnTo>
                  <a:pt x="1295400" y="65481"/>
                </a:lnTo>
                <a:lnTo>
                  <a:pt x="12954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3" name="object 43"/>
          <p:cNvSpPr/>
          <p:nvPr/>
        </p:nvSpPr>
        <p:spPr>
          <a:xfrm>
            <a:off x="4807711" y="6313881"/>
            <a:ext cx="214629" cy="267970"/>
          </a:xfrm>
          <a:custGeom>
            <a:avLst/>
            <a:gdLst/>
            <a:ahLst/>
            <a:cxnLst/>
            <a:rect l="l" t="t" r="r" b="b"/>
            <a:pathLst>
              <a:path w="214629" h="267970">
                <a:moveTo>
                  <a:pt x="196468" y="0"/>
                </a:moveTo>
                <a:lnTo>
                  <a:pt x="160782" y="0"/>
                </a:lnTo>
                <a:lnTo>
                  <a:pt x="160782" y="35725"/>
                </a:lnTo>
                <a:lnTo>
                  <a:pt x="196468" y="71437"/>
                </a:lnTo>
                <a:lnTo>
                  <a:pt x="196468" y="0"/>
                </a:lnTo>
                <a:close/>
              </a:path>
              <a:path w="214629" h="267970">
                <a:moveTo>
                  <a:pt x="214375" y="125018"/>
                </a:moveTo>
                <a:lnTo>
                  <a:pt x="0" y="125018"/>
                </a:lnTo>
                <a:lnTo>
                  <a:pt x="0" y="267893"/>
                </a:lnTo>
                <a:lnTo>
                  <a:pt x="89280" y="267893"/>
                </a:lnTo>
                <a:lnTo>
                  <a:pt x="89280" y="196456"/>
                </a:lnTo>
                <a:lnTo>
                  <a:pt x="214375" y="196456"/>
                </a:lnTo>
                <a:lnTo>
                  <a:pt x="214375" y="125018"/>
                </a:lnTo>
                <a:close/>
              </a:path>
              <a:path w="214629" h="267970">
                <a:moveTo>
                  <a:pt x="214375" y="196456"/>
                </a:moveTo>
                <a:lnTo>
                  <a:pt x="125095" y="196456"/>
                </a:lnTo>
                <a:lnTo>
                  <a:pt x="125095" y="267893"/>
                </a:lnTo>
                <a:lnTo>
                  <a:pt x="214375" y="267893"/>
                </a:lnTo>
                <a:lnTo>
                  <a:pt x="214375" y="196456"/>
                </a:lnTo>
                <a:close/>
              </a:path>
            </a:pathLst>
          </a:custGeom>
          <a:solidFill>
            <a:srgbClr val="00007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4" name="object 44"/>
          <p:cNvSpPr/>
          <p:nvPr/>
        </p:nvSpPr>
        <p:spPr>
          <a:xfrm>
            <a:off x="47720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142875" y="0"/>
                </a:moveTo>
                <a:lnTo>
                  <a:pt x="0" y="142875"/>
                </a:lnTo>
                <a:lnTo>
                  <a:pt x="285750" y="142875"/>
                </a:lnTo>
                <a:lnTo>
                  <a:pt x="142875" y="0"/>
                </a:lnTo>
                <a:close/>
              </a:path>
              <a:path w="285750" h="285750">
                <a:moveTo>
                  <a:pt x="160782" y="214312"/>
                </a:moveTo>
                <a:lnTo>
                  <a:pt x="124967" y="214312"/>
                </a:lnTo>
                <a:lnTo>
                  <a:pt x="124967" y="285750"/>
                </a:lnTo>
                <a:lnTo>
                  <a:pt x="160782" y="285750"/>
                </a:lnTo>
                <a:lnTo>
                  <a:pt x="160782" y="214312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77824" y="2176272"/>
            <a:ext cx="18287" cy="468172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877824" y="6095"/>
            <a:ext cx="18287" cy="150266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1216152" y="1834895"/>
            <a:ext cx="7924800" cy="1828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877824" y="1508760"/>
            <a:ext cx="18287" cy="667512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0" y="1834895"/>
            <a:ext cx="557784" cy="18287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551687" y="1834895"/>
            <a:ext cx="664464" cy="18287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2913888" y="390093"/>
            <a:ext cx="3872229" cy="903528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2487167" y="886917"/>
            <a:ext cx="4841621" cy="903528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xfrm>
            <a:off x="2732023" y="511251"/>
            <a:ext cx="4331335" cy="1000760"/>
          </a:xfrm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439420">
              <a:lnSpc>
                <a:spcPct val="100000"/>
              </a:lnSpc>
              <a:spcBef>
                <a:spcPts val="95"/>
              </a:spcBef>
            </a:pPr>
            <a:r>
              <a:rPr dirty="0" sz="3200" spc="265"/>
              <a:t>Active </a:t>
            </a:r>
            <a:r>
              <a:rPr dirty="0" sz="3200" spc="240"/>
              <a:t>&amp;</a:t>
            </a:r>
            <a:r>
              <a:rPr dirty="0" sz="3200" spc="145"/>
              <a:t> </a:t>
            </a:r>
            <a:r>
              <a:rPr dirty="0" sz="3200" spc="315"/>
              <a:t>Passive</a:t>
            </a:r>
            <a:endParaRPr sz="3200"/>
          </a:p>
          <a:p>
            <a:pPr marL="12700">
              <a:lnSpc>
                <a:spcPct val="100000"/>
              </a:lnSpc>
            </a:pPr>
            <a:r>
              <a:rPr dirty="0" sz="3200" spc="-155">
                <a:latin typeface="Arial"/>
                <a:cs typeface="Arial"/>
              </a:rPr>
              <a:t>لوهجملل </a:t>
            </a:r>
            <a:r>
              <a:rPr dirty="0" sz="3200" spc="-475">
                <a:latin typeface="Arial"/>
                <a:cs typeface="Arial"/>
              </a:rPr>
              <a:t>ينبملا </a:t>
            </a:r>
            <a:r>
              <a:rPr dirty="0" sz="3200" spc="-5">
                <a:latin typeface="Arial"/>
                <a:cs typeface="Arial"/>
              </a:rPr>
              <a:t>و </a:t>
            </a:r>
            <a:r>
              <a:rPr dirty="0" sz="3200" spc="-365">
                <a:latin typeface="Arial"/>
                <a:cs typeface="Arial"/>
              </a:rPr>
              <a:t>مولعملل</a:t>
            </a:r>
            <a:r>
              <a:rPr dirty="0" sz="3200" spc="-265">
                <a:latin typeface="Arial"/>
                <a:cs typeface="Arial"/>
              </a:rPr>
              <a:t> </a:t>
            </a:r>
            <a:r>
              <a:rPr dirty="0" sz="3200" spc="-475">
                <a:latin typeface="Arial"/>
                <a:cs typeface="Arial"/>
              </a:rPr>
              <a:t>ينبملا</a:t>
            </a:r>
            <a:endParaRPr sz="3200">
              <a:latin typeface="Arial"/>
              <a:cs typeface="Arial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1072896" y="2703550"/>
            <a:ext cx="4411853" cy="571271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2151888" y="3069310"/>
            <a:ext cx="6774052" cy="571271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 txBox="1"/>
          <p:nvPr/>
        </p:nvSpPr>
        <p:spPr>
          <a:xfrm>
            <a:off x="4958131" y="3173796"/>
            <a:ext cx="805180" cy="28321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ts val="2205"/>
              </a:lnSpc>
            </a:pPr>
            <a:r>
              <a:rPr dirty="0" sz="2000" spc="-305">
                <a:solidFill>
                  <a:srgbClr val="FFFFFF"/>
                </a:solidFill>
                <a:latin typeface="Arial"/>
                <a:cs typeface="Arial"/>
              </a:rPr>
              <a:t>لا </a:t>
            </a:r>
            <a:r>
              <a:rPr dirty="0" sz="2000" spc="-114">
                <a:solidFill>
                  <a:srgbClr val="FFFFFF"/>
                </a:solidFill>
                <a:latin typeface="Arial"/>
                <a:cs typeface="Arial"/>
              </a:rPr>
              <a:t>نلأ</a:t>
            </a:r>
            <a:r>
              <a:rPr dirty="0" sz="2000" spc="-5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000" spc="-210">
                <a:solidFill>
                  <a:srgbClr val="FFFFFF"/>
                </a:solidFill>
                <a:latin typeface="Arial"/>
                <a:cs typeface="Arial"/>
              </a:rPr>
              <a:t>كلذ</a:t>
            </a:r>
            <a:endParaRPr sz="2000">
              <a:latin typeface="Arial"/>
              <a:cs typeface="Arial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2081783" y="3069310"/>
            <a:ext cx="412826" cy="571271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/>
          <p:nvPr/>
        </p:nvSpPr>
        <p:spPr>
          <a:xfrm>
            <a:off x="1069847" y="3435070"/>
            <a:ext cx="7816342" cy="571271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/>
          <p:nvPr/>
        </p:nvSpPr>
        <p:spPr>
          <a:xfrm>
            <a:off x="1231696" y="3811480"/>
            <a:ext cx="281940" cy="0"/>
          </a:xfrm>
          <a:custGeom>
            <a:avLst/>
            <a:gdLst/>
            <a:ahLst/>
            <a:cxnLst/>
            <a:rect l="l" t="t" r="r" b="b"/>
            <a:pathLst>
              <a:path w="281940" h="0">
                <a:moveTo>
                  <a:pt x="0" y="0"/>
                </a:moveTo>
                <a:lnTo>
                  <a:pt x="281318" y="0"/>
                </a:lnTo>
              </a:path>
            </a:pathLst>
          </a:custGeom>
          <a:ln w="15937">
            <a:solidFill>
              <a:srgbClr val="FEFEF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7" name="object 17"/>
          <p:cNvSpPr/>
          <p:nvPr/>
        </p:nvSpPr>
        <p:spPr>
          <a:xfrm>
            <a:off x="1515544" y="3811480"/>
            <a:ext cx="422275" cy="0"/>
          </a:xfrm>
          <a:custGeom>
            <a:avLst/>
            <a:gdLst/>
            <a:ahLst/>
            <a:cxnLst/>
            <a:rect l="l" t="t" r="r" b="b"/>
            <a:pathLst>
              <a:path w="422275" h="0">
                <a:moveTo>
                  <a:pt x="0" y="0"/>
                </a:moveTo>
                <a:lnTo>
                  <a:pt x="421977" y="0"/>
                </a:lnTo>
              </a:path>
            </a:pathLst>
          </a:custGeom>
          <a:ln w="15937">
            <a:solidFill>
              <a:srgbClr val="FEFEF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8" name="object 18"/>
          <p:cNvSpPr/>
          <p:nvPr/>
        </p:nvSpPr>
        <p:spPr>
          <a:xfrm>
            <a:off x="1939799" y="3811480"/>
            <a:ext cx="422275" cy="0"/>
          </a:xfrm>
          <a:custGeom>
            <a:avLst/>
            <a:gdLst/>
            <a:ahLst/>
            <a:cxnLst/>
            <a:rect l="l" t="t" r="r" b="b"/>
            <a:pathLst>
              <a:path w="422275" h="0">
                <a:moveTo>
                  <a:pt x="0" y="0"/>
                </a:moveTo>
                <a:lnTo>
                  <a:pt x="421977" y="0"/>
                </a:lnTo>
              </a:path>
            </a:pathLst>
          </a:custGeom>
          <a:ln w="15937">
            <a:solidFill>
              <a:srgbClr val="FEFEF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9" name="object 19"/>
          <p:cNvSpPr/>
          <p:nvPr/>
        </p:nvSpPr>
        <p:spPr>
          <a:xfrm>
            <a:off x="2364053" y="3811480"/>
            <a:ext cx="422275" cy="0"/>
          </a:xfrm>
          <a:custGeom>
            <a:avLst/>
            <a:gdLst/>
            <a:ahLst/>
            <a:cxnLst/>
            <a:rect l="l" t="t" r="r" b="b"/>
            <a:pathLst>
              <a:path w="422275" h="0">
                <a:moveTo>
                  <a:pt x="0" y="0"/>
                </a:moveTo>
                <a:lnTo>
                  <a:pt x="421977" y="0"/>
                </a:lnTo>
              </a:path>
            </a:pathLst>
          </a:custGeom>
          <a:ln w="15937">
            <a:solidFill>
              <a:srgbClr val="FEFEF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0" name="object 20"/>
          <p:cNvSpPr/>
          <p:nvPr/>
        </p:nvSpPr>
        <p:spPr>
          <a:xfrm>
            <a:off x="2788307" y="3811480"/>
            <a:ext cx="422275" cy="0"/>
          </a:xfrm>
          <a:custGeom>
            <a:avLst/>
            <a:gdLst/>
            <a:ahLst/>
            <a:cxnLst/>
            <a:rect l="l" t="t" r="r" b="b"/>
            <a:pathLst>
              <a:path w="422275" h="0">
                <a:moveTo>
                  <a:pt x="0" y="0"/>
                </a:moveTo>
                <a:lnTo>
                  <a:pt x="421977" y="0"/>
                </a:lnTo>
              </a:path>
            </a:pathLst>
          </a:custGeom>
          <a:ln w="15937">
            <a:solidFill>
              <a:srgbClr val="FEFEF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1" name="object 21"/>
          <p:cNvSpPr/>
          <p:nvPr/>
        </p:nvSpPr>
        <p:spPr>
          <a:xfrm>
            <a:off x="3212561" y="3811480"/>
            <a:ext cx="281940" cy="0"/>
          </a:xfrm>
          <a:custGeom>
            <a:avLst/>
            <a:gdLst/>
            <a:ahLst/>
            <a:cxnLst/>
            <a:rect l="l" t="t" r="r" b="b"/>
            <a:pathLst>
              <a:path w="281939" h="0">
                <a:moveTo>
                  <a:pt x="0" y="0"/>
                </a:moveTo>
                <a:lnTo>
                  <a:pt x="281318" y="0"/>
                </a:lnTo>
              </a:path>
            </a:pathLst>
          </a:custGeom>
          <a:ln w="15937">
            <a:solidFill>
              <a:srgbClr val="FEFEF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2" name="object 22"/>
          <p:cNvSpPr/>
          <p:nvPr/>
        </p:nvSpPr>
        <p:spPr>
          <a:xfrm>
            <a:off x="3496409" y="3811480"/>
            <a:ext cx="422275" cy="0"/>
          </a:xfrm>
          <a:custGeom>
            <a:avLst/>
            <a:gdLst/>
            <a:ahLst/>
            <a:cxnLst/>
            <a:rect l="l" t="t" r="r" b="b"/>
            <a:pathLst>
              <a:path w="422275" h="0">
                <a:moveTo>
                  <a:pt x="0" y="0"/>
                </a:moveTo>
                <a:lnTo>
                  <a:pt x="421977" y="0"/>
                </a:lnTo>
              </a:path>
            </a:pathLst>
          </a:custGeom>
          <a:ln w="15937">
            <a:solidFill>
              <a:srgbClr val="FEFEF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3" name="object 23"/>
          <p:cNvSpPr/>
          <p:nvPr/>
        </p:nvSpPr>
        <p:spPr>
          <a:xfrm>
            <a:off x="3920663" y="3811480"/>
            <a:ext cx="422275" cy="0"/>
          </a:xfrm>
          <a:custGeom>
            <a:avLst/>
            <a:gdLst/>
            <a:ahLst/>
            <a:cxnLst/>
            <a:rect l="l" t="t" r="r" b="b"/>
            <a:pathLst>
              <a:path w="422275" h="0">
                <a:moveTo>
                  <a:pt x="0" y="0"/>
                </a:moveTo>
                <a:lnTo>
                  <a:pt x="421977" y="0"/>
                </a:lnTo>
              </a:path>
            </a:pathLst>
          </a:custGeom>
          <a:ln w="15937">
            <a:solidFill>
              <a:srgbClr val="FEFEF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4" name="object 24"/>
          <p:cNvSpPr/>
          <p:nvPr/>
        </p:nvSpPr>
        <p:spPr>
          <a:xfrm>
            <a:off x="4344918" y="3811480"/>
            <a:ext cx="422275" cy="0"/>
          </a:xfrm>
          <a:custGeom>
            <a:avLst/>
            <a:gdLst/>
            <a:ahLst/>
            <a:cxnLst/>
            <a:rect l="l" t="t" r="r" b="b"/>
            <a:pathLst>
              <a:path w="422275" h="0">
                <a:moveTo>
                  <a:pt x="0" y="0"/>
                </a:moveTo>
                <a:lnTo>
                  <a:pt x="421977" y="0"/>
                </a:lnTo>
              </a:path>
            </a:pathLst>
          </a:custGeom>
          <a:ln w="15937">
            <a:solidFill>
              <a:srgbClr val="FEFEF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5" name="object 25"/>
          <p:cNvSpPr/>
          <p:nvPr/>
        </p:nvSpPr>
        <p:spPr>
          <a:xfrm>
            <a:off x="4769172" y="3811480"/>
            <a:ext cx="422275" cy="0"/>
          </a:xfrm>
          <a:custGeom>
            <a:avLst/>
            <a:gdLst/>
            <a:ahLst/>
            <a:cxnLst/>
            <a:rect l="l" t="t" r="r" b="b"/>
            <a:pathLst>
              <a:path w="422275" h="0">
                <a:moveTo>
                  <a:pt x="0" y="0"/>
                </a:moveTo>
                <a:lnTo>
                  <a:pt x="421977" y="0"/>
                </a:lnTo>
              </a:path>
            </a:pathLst>
          </a:custGeom>
          <a:ln w="15937">
            <a:solidFill>
              <a:srgbClr val="FEFEF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6" name="object 26"/>
          <p:cNvSpPr/>
          <p:nvPr/>
        </p:nvSpPr>
        <p:spPr>
          <a:xfrm>
            <a:off x="5193426" y="3811480"/>
            <a:ext cx="422275" cy="0"/>
          </a:xfrm>
          <a:custGeom>
            <a:avLst/>
            <a:gdLst/>
            <a:ahLst/>
            <a:cxnLst/>
            <a:rect l="l" t="t" r="r" b="b"/>
            <a:pathLst>
              <a:path w="422275" h="0">
                <a:moveTo>
                  <a:pt x="0" y="0"/>
                </a:moveTo>
                <a:lnTo>
                  <a:pt x="421977" y="0"/>
                </a:lnTo>
              </a:path>
            </a:pathLst>
          </a:custGeom>
          <a:ln w="15937">
            <a:solidFill>
              <a:srgbClr val="FEFEF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7" name="object 27"/>
          <p:cNvSpPr/>
          <p:nvPr/>
        </p:nvSpPr>
        <p:spPr>
          <a:xfrm>
            <a:off x="5617680" y="3811480"/>
            <a:ext cx="281940" cy="0"/>
          </a:xfrm>
          <a:custGeom>
            <a:avLst/>
            <a:gdLst/>
            <a:ahLst/>
            <a:cxnLst/>
            <a:rect l="l" t="t" r="r" b="b"/>
            <a:pathLst>
              <a:path w="281939" h="0">
                <a:moveTo>
                  <a:pt x="0" y="0"/>
                </a:moveTo>
                <a:lnTo>
                  <a:pt x="281318" y="0"/>
                </a:lnTo>
              </a:path>
            </a:pathLst>
          </a:custGeom>
          <a:ln w="15937">
            <a:solidFill>
              <a:srgbClr val="FEFEF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8" name="object 28"/>
          <p:cNvSpPr/>
          <p:nvPr/>
        </p:nvSpPr>
        <p:spPr>
          <a:xfrm>
            <a:off x="5901528" y="3811480"/>
            <a:ext cx="422275" cy="0"/>
          </a:xfrm>
          <a:custGeom>
            <a:avLst/>
            <a:gdLst/>
            <a:ahLst/>
            <a:cxnLst/>
            <a:rect l="l" t="t" r="r" b="b"/>
            <a:pathLst>
              <a:path w="422275" h="0">
                <a:moveTo>
                  <a:pt x="0" y="0"/>
                </a:moveTo>
                <a:lnTo>
                  <a:pt x="421977" y="0"/>
                </a:lnTo>
              </a:path>
            </a:pathLst>
          </a:custGeom>
          <a:ln w="15937">
            <a:solidFill>
              <a:srgbClr val="FEFEF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9" name="object 29"/>
          <p:cNvSpPr/>
          <p:nvPr/>
        </p:nvSpPr>
        <p:spPr>
          <a:xfrm>
            <a:off x="6325782" y="3811480"/>
            <a:ext cx="422275" cy="0"/>
          </a:xfrm>
          <a:custGeom>
            <a:avLst/>
            <a:gdLst/>
            <a:ahLst/>
            <a:cxnLst/>
            <a:rect l="l" t="t" r="r" b="b"/>
            <a:pathLst>
              <a:path w="422275" h="0">
                <a:moveTo>
                  <a:pt x="0" y="0"/>
                </a:moveTo>
                <a:lnTo>
                  <a:pt x="421977" y="0"/>
                </a:lnTo>
              </a:path>
            </a:pathLst>
          </a:custGeom>
          <a:ln w="15937">
            <a:solidFill>
              <a:srgbClr val="FEFEF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0" name="object 30"/>
          <p:cNvSpPr/>
          <p:nvPr/>
        </p:nvSpPr>
        <p:spPr>
          <a:xfrm>
            <a:off x="6750036" y="3811480"/>
            <a:ext cx="984250" cy="0"/>
          </a:xfrm>
          <a:custGeom>
            <a:avLst/>
            <a:gdLst/>
            <a:ahLst/>
            <a:cxnLst/>
            <a:rect l="l" t="t" r="r" b="b"/>
            <a:pathLst>
              <a:path w="984250" h="0">
                <a:moveTo>
                  <a:pt x="0" y="0"/>
                </a:moveTo>
                <a:lnTo>
                  <a:pt x="983854" y="0"/>
                </a:lnTo>
              </a:path>
            </a:pathLst>
          </a:custGeom>
          <a:ln w="15937">
            <a:solidFill>
              <a:srgbClr val="FEFEF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1" name="object 31"/>
          <p:cNvSpPr txBox="1"/>
          <p:nvPr/>
        </p:nvSpPr>
        <p:spPr>
          <a:xfrm>
            <a:off x="7733891" y="3540086"/>
            <a:ext cx="843280" cy="28321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ts val="2205"/>
              </a:lnSpc>
            </a:pPr>
            <a:r>
              <a:rPr dirty="0" sz="2000" spc="-10">
                <a:solidFill>
                  <a:srgbClr val="FFFFFF"/>
                </a:solidFill>
                <a:latin typeface="Arial"/>
                <a:cs typeface="Arial"/>
              </a:rPr>
              <a:t>____</a:t>
            </a:r>
            <a:r>
              <a:rPr dirty="0" sz="2000" spc="-15">
                <a:solidFill>
                  <a:srgbClr val="FFFFFF"/>
                </a:solidFill>
                <a:latin typeface="Arial"/>
                <a:cs typeface="Arial"/>
              </a:rPr>
              <a:t>_</a:t>
            </a:r>
            <a:r>
              <a:rPr dirty="0" sz="2000" spc="-10">
                <a:solidFill>
                  <a:srgbClr val="FFFFFF"/>
                </a:solidFill>
                <a:latin typeface="Arial"/>
                <a:cs typeface="Arial"/>
              </a:rPr>
              <a:t>_</a:t>
            </a:r>
            <a:endParaRPr sz="2000">
              <a:latin typeface="Arial"/>
              <a:cs typeface="Arial"/>
            </a:endParaRPr>
          </a:p>
        </p:txBody>
      </p:sp>
      <p:sp>
        <p:nvSpPr>
          <p:cNvPr id="32" name="object 32"/>
          <p:cNvSpPr/>
          <p:nvPr/>
        </p:nvSpPr>
        <p:spPr>
          <a:xfrm>
            <a:off x="1603247" y="3739870"/>
            <a:ext cx="482904" cy="571271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3" name="object 33"/>
          <p:cNvSpPr/>
          <p:nvPr/>
        </p:nvSpPr>
        <p:spPr>
          <a:xfrm>
            <a:off x="1072896" y="4105630"/>
            <a:ext cx="4268597" cy="571271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4" name="object 34"/>
          <p:cNvSpPr/>
          <p:nvPr/>
        </p:nvSpPr>
        <p:spPr>
          <a:xfrm>
            <a:off x="1072896" y="4471390"/>
            <a:ext cx="5667629" cy="571271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5" name="object 35"/>
          <p:cNvSpPr/>
          <p:nvPr/>
        </p:nvSpPr>
        <p:spPr>
          <a:xfrm>
            <a:off x="1021080" y="4837150"/>
            <a:ext cx="7904733" cy="571271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6" name="object 36"/>
          <p:cNvSpPr txBox="1"/>
          <p:nvPr/>
        </p:nvSpPr>
        <p:spPr>
          <a:xfrm>
            <a:off x="5001426" y="4942801"/>
            <a:ext cx="742950" cy="28321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ts val="2205"/>
              </a:lnSpc>
            </a:pPr>
            <a:r>
              <a:rPr dirty="0" sz="2000" spc="-114">
                <a:solidFill>
                  <a:srgbClr val="FFFFFF"/>
                </a:solidFill>
                <a:latin typeface="Arial"/>
                <a:cs typeface="Arial"/>
              </a:rPr>
              <a:t>نلأ</a:t>
            </a:r>
            <a:r>
              <a:rPr dirty="0" sz="2000" spc="-7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000" spc="-160">
                <a:solidFill>
                  <a:srgbClr val="FFFFFF"/>
                </a:solidFill>
                <a:latin typeface="Arial"/>
                <a:cs typeface="Arial"/>
              </a:rPr>
              <a:t>كلذو</a:t>
            </a:r>
            <a:endParaRPr sz="2000">
              <a:latin typeface="Arial"/>
              <a:cs typeface="Arial"/>
            </a:endParaRPr>
          </a:p>
        </p:txBody>
      </p:sp>
      <p:sp>
        <p:nvSpPr>
          <p:cNvPr id="37" name="object 37"/>
          <p:cNvSpPr txBox="1"/>
          <p:nvPr/>
        </p:nvSpPr>
        <p:spPr>
          <a:xfrm>
            <a:off x="6710306" y="4906136"/>
            <a:ext cx="2043430" cy="329565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2000" spc="-140">
                <a:solidFill>
                  <a:srgbClr val="FFFFFF"/>
                </a:solidFill>
                <a:latin typeface="Arial"/>
                <a:cs typeface="Arial"/>
              </a:rPr>
              <a:t>لوهجملل </a:t>
            </a:r>
            <a:r>
              <a:rPr dirty="0" sz="2000" spc="-385">
                <a:solidFill>
                  <a:srgbClr val="FFFFFF"/>
                </a:solidFill>
                <a:latin typeface="Arial"/>
                <a:cs typeface="Arial"/>
              </a:rPr>
              <a:t>ينبم</a:t>
            </a:r>
            <a:r>
              <a:rPr dirty="0" sz="2000" spc="-21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000" spc="-165">
                <a:solidFill>
                  <a:srgbClr val="FFFFFF"/>
                </a:solidFill>
                <a:latin typeface="Arial"/>
                <a:cs typeface="Arial"/>
              </a:rPr>
              <a:t>ةلمجلا</a:t>
            </a:r>
            <a:r>
              <a:rPr dirty="0" sz="2000" spc="15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000" spc="100">
                <a:solidFill>
                  <a:srgbClr val="FFFFFF"/>
                </a:solidFill>
                <a:latin typeface="Arial"/>
                <a:cs typeface="Arial"/>
              </a:rPr>
              <a:t>هذه</a:t>
            </a:r>
            <a:endParaRPr sz="2000">
              <a:latin typeface="Arial"/>
              <a:cs typeface="Arial"/>
            </a:endParaRPr>
          </a:p>
        </p:txBody>
      </p:sp>
      <p:sp>
        <p:nvSpPr>
          <p:cNvPr id="38" name="object 38"/>
          <p:cNvSpPr/>
          <p:nvPr/>
        </p:nvSpPr>
        <p:spPr>
          <a:xfrm>
            <a:off x="2194560" y="5141976"/>
            <a:ext cx="6731254" cy="571271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9" name="object 39"/>
          <p:cNvSpPr txBox="1"/>
          <p:nvPr/>
        </p:nvSpPr>
        <p:spPr>
          <a:xfrm>
            <a:off x="7276465" y="5247325"/>
            <a:ext cx="860425" cy="28321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ts val="2205"/>
              </a:lnSpc>
            </a:pPr>
            <a:r>
              <a:rPr dirty="0" sz="2000" spc="-5">
                <a:solidFill>
                  <a:srgbClr val="FFFFFF"/>
                </a:solidFill>
                <a:latin typeface="Arial"/>
                <a:cs typeface="Arial"/>
              </a:rPr>
              <a:t>و وأ</a:t>
            </a:r>
            <a:r>
              <a:rPr dirty="0" sz="2000" spc="-8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000" spc="-215">
                <a:solidFill>
                  <a:srgbClr val="FFFFFF"/>
                </a:solidFill>
                <a:latin typeface="Arial"/>
                <a:cs typeface="Arial"/>
              </a:rPr>
              <a:t>ىلولأ</a:t>
            </a:r>
            <a:endParaRPr sz="2000">
              <a:latin typeface="Arial"/>
              <a:cs typeface="Arial"/>
            </a:endParaRPr>
          </a:p>
        </p:txBody>
      </p:sp>
      <p:sp>
        <p:nvSpPr>
          <p:cNvPr id="40" name="object 40"/>
          <p:cNvSpPr/>
          <p:nvPr/>
        </p:nvSpPr>
        <p:spPr>
          <a:xfrm>
            <a:off x="2124455" y="5141976"/>
            <a:ext cx="412826" cy="571271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1" name="object 41"/>
          <p:cNvSpPr txBox="1"/>
          <p:nvPr/>
        </p:nvSpPr>
        <p:spPr>
          <a:xfrm>
            <a:off x="2274189" y="5210632"/>
            <a:ext cx="1707514" cy="32956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2000" spc="-340">
                <a:solidFill>
                  <a:srgbClr val="FFFFFF"/>
                </a:solidFill>
                <a:latin typeface="Arial"/>
                <a:cs typeface="Arial"/>
              </a:rPr>
              <a:t>.ةيناثلا </a:t>
            </a:r>
            <a:r>
              <a:rPr dirty="0" sz="2000" spc="-170">
                <a:solidFill>
                  <a:srgbClr val="FFFFFF"/>
                </a:solidFill>
                <a:latin typeface="Arial"/>
                <a:cs typeface="Arial"/>
              </a:rPr>
              <a:t>ةلمجلا</a:t>
            </a:r>
            <a:r>
              <a:rPr dirty="0" sz="2000" spc="-10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000" spc="-575">
                <a:solidFill>
                  <a:srgbClr val="FFFFFF"/>
                </a:solidFill>
                <a:latin typeface="Arial"/>
                <a:cs typeface="Arial"/>
              </a:rPr>
              <a:t>يف</a:t>
            </a:r>
            <a:r>
              <a:rPr dirty="0" sz="2000" spc="-5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000" spc="-90">
                <a:solidFill>
                  <a:srgbClr val="FFFFFF"/>
                </a:solidFill>
                <a:latin typeface="Arial"/>
                <a:cs typeface="Arial"/>
              </a:rPr>
              <a:t>امك</a:t>
            </a:r>
            <a:endParaRPr sz="2000">
              <a:latin typeface="Arial"/>
              <a:cs typeface="Arial"/>
            </a:endParaRPr>
          </a:p>
        </p:txBody>
      </p:sp>
      <p:sp>
        <p:nvSpPr>
          <p:cNvPr id="42" name="object 42"/>
          <p:cNvSpPr/>
          <p:nvPr/>
        </p:nvSpPr>
        <p:spPr>
          <a:xfrm>
            <a:off x="4340352" y="6321552"/>
            <a:ext cx="1296797" cy="382371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3" name="object 43"/>
          <p:cNvSpPr/>
          <p:nvPr/>
        </p:nvSpPr>
        <p:spPr>
          <a:xfrm>
            <a:off x="4462271" y="6406896"/>
            <a:ext cx="1043749" cy="248297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4" name="object 44"/>
          <p:cNvSpPr/>
          <p:nvPr/>
        </p:nvSpPr>
        <p:spPr>
          <a:xfrm>
            <a:off x="4267200" y="6248400"/>
            <a:ext cx="1295400" cy="381000"/>
          </a:xfrm>
          <a:custGeom>
            <a:avLst/>
            <a:gdLst/>
            <a:ahLst/>
            <a:cxnLst/>
            <a:rect l="l" t="t" r="r" b="b"/>
            <a:pathLst>
              <a:path w="1295400" h="381000">
                <a:moveTo>
                  <a:pt x="1295400" y="0"/>
                </a:moveTo>
                <a:lnTo>
                  <a:pt x="0" y="0"/>
                </a:lnTo>
                <a:lnTo>
                  <a:pt x="0" y="381000"/>
                </a:lnTo>
                <a:lnTo>
                  <a:pt x="1295400" y="381000"/>
                </a:lnTo>
                <a:lnTo>
                  <a:pt x="1295400" y="333375"/>
                </a:lnTo>
                <a:lnTo>
                  <a:pt x="540512" y="333375"/>
                </a:lnTo>
                <a:lnTo>
                  <a:pt x="540512" y="190500"/>
                </a:lnTo>
                <a:lnTo>
                  <a:pt x="504825" y="190500"/>
                </a:lnTo>
                <a:lnTo>
                  <a:pt x="647700" y="47625"/>
                </a:lnTo>
                <a:lnTo>
                  <a:pt x="1295400" y="47625"/>
                </a:lnTo>
                <a:lnTo>
                  <a:pt x="1295400" y="0"/>
                </a:lnTo>
                <a:close/>
              </a:path>
              <a:path w="1295400" h="381000">
                <a:moveTo>
                  <a:pt x="1295400" y="65481"/>
                </a:moveTo>
                <a:lnTo>
                  <a:pt x="736980" y="65481"/>
                </a:lnTo>
                <a:lnTo>
                  <a:pt x="736980" y="136918"/>
                </a:lnTo>
                <a:lnTo>
                  <a:pt x="790575" y="190500"/>
                </a:lnTo>
                <a:lnTo>
                  <a:pt x="754888" y="190500"/>
                </a:lnTo>
                <a:lnTo>
                  <a:pt x="754888" y="333375"/>
                </a:lnTo>
                <a:lnTo>
                  <a:pt x="1295400" y="333375"/>
                </a:lnTo>
                <a:lnTo>
                  <a:pt x="1295400" y="65481"/>
                </a:lnTo>
                <a:close/>
              </a:path>
              <a:path w="1295400" h="381000">
                <a:moveTo>
                  <a:pt x="1295400" y="47625"/>
                </a:moveTo>
                <a:lnTo>
                  <a:pt x="647700" y="47625"/>
                </a:lnTo>
                <a:lnTo>
                  <a:pt x="701294" y="101206"/>
                </a:lnTo>
                <a:lnTo>
                  <a:pt x="701294" y="65481"/>
                </a:lnTo>
                <a:lnTo>
                  <a:pt x="1295400" y="65481"/>
                </a:lnTo>
                <a:lnTo>
                  <a:pt x="12954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5" name="object 45"/>
          <p:cNvSpPr/>
          <p:nvPr/>
        </p:nvSpPr>
        <p:spPr>
          <a:xfrm>
            <a:off x="4807711" y="6313881"/>
            <a:ext cx="214629" cy="267970"/>
          </a:xfrm>
          <a:custGeom>
            <a:avLst/>
            <a:gdLst/>
            <a:ahLst/>
            <a:cxnLst/>
            <a:rect l="l" t="t" r="r" b="b"/>
            <a:pathLst>
              <a:path w="214629" h="267970">
                <a:moveTo>
                  <a:pt x="196468" y="0"/>
                </a:moveTo>
                <a:lnTo>
                  <a:pt x="160782" y="0"/>
                </a:lnTo>
                <a:lnTo>
                  <a:pt x="160782" y="35725"/>
                </a:lnTo>
                <a:lnTo>
                  <a:pt x="196468" y="71437"/>
                </a:lnTo>
                <a:lnTo>
                  <a:pt x="196468" y="0"/>
                </a:lnTo>
                <a:close/>
              </a:path>
              <a:path w="214629" h="267970">
                <a:moveTo>
                  <a:pt x="214375" y="125018"/>
                </a:moveTo>
                <a:lnTo>
                  <a:pt x="0" y="125018"/>
                </a:lnTo>
                <a:lnTo>
                  <a:pt x="0" y="267893"/>
                </a:lnTo>
                <a:lnTo>
                  <a:pt x="89280" y="267893"/>
                </a:lnTo>
                <a:lnTo>
                  <a:pt x="89280" y="196456"/>
                </a:lnTo>
                <a:lnTo>
                  <a:pt x="214375" y="196456"/>
                </a:lnTo>
                <a:lnTo>
                  <a:pt x="214375" y="125018"/>
                </a:lnTo>
                <a:close/>
              </a:path>
              <a:path w="214629" h="267970">
                <a:moveTo>
                  <a:pt x="214375" y="196456"/>
                </a:moveTo>
                <a:lnTo>
                  <a:pt x="125095" y="196456"/>
                </a:lnTo>
                <a:lnTo>
                  <a:pt x="125095" y="267893"/>
                </a:lnTo>
                <a:lnTo>
                  <a:pt x="214375" y="267893"/>
                </a:lnTo>
                <a:lnTo>
                  <a:pt x="214375" y="196456"/>
                </a:lnTo>
                <a:close/>
              </a:path>
            </a:pathLst>
          </a:custGeom>
          <a:solidFill>
            <a:srgbClr val="00007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6" name="object 46"/>
          <p:cNvSpPr/>
          <p:nvPr/>
        </p:nvSpPr>
        <p:spPr>
          <a:xfrm>
            <a:off x="47720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142875" y="0"/>
                </a:moveTo>
                <a:lnTo>
                  <a:pt x="0" y="142875"/>
                </a:lnTo>
                <a:lnTo>
                  <a:pt x="285750" y="142875"/>
                </a:lnTo>
                <a:lnTo>
                  <a:pt x="142875" y="0"/>
                </a:lnTo>
                <a:close/>
              </a:path>
              <a:path w="285750" h="285750">
                <a:moveTo>
                  <a:pt x="160782" y="214312"/>
                </a:moveTo>
                <a:lnTo>
                  <a:pt x="124967" y="214312"/>
                </a:lnTo>
                <a:lnTo>
                  <a:pt x="124967" y="285750"/>
                </a:lnTo>
                <a:lnTo>
                  <a:pt x="160782" y="285750"/>
                </a:lnTo>
                <a:lnTo>
                  <a:pt x="160782" y="214312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7" name="object 47"/>
          <p:cNvSpPr/>
          <p:nvPr/>
        </p:nvSpPr>
        <p:spPr>
          <a:xfrm>
            <a:off x="5788152" y="6321552"/>
            <a:ext cx="458571" cy="382371"/>
          </a:xfrm>
          <a:prstGeom prst="rect">
            <a:avLst/>
          </a:prstGeom>
          <a:blipFill>
            <a:blip r:embed="rId2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8" name="object 48"/>
          <p:cNvSpPr/>
          <p:nvPr/>
        </p:nvSpPr>
        <p:spPr>
          <a:xfrm>
            <a:off x="5846064" y="6406896"/>
            <a:ext cx="336638" cy="248297"/>
          </a:xfrm>
          <a:prstGeom prst="rect">
            <a:avLst/>
          </a:prstGeom>
          <a:blipFill>
            <a:blip r:embed="rId2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9" name="object 49"/>
          <p:cNvSpPr/>
          <p:nvPr/>
        </p:nvSpPr>
        <p:spPr>
          <a:xfrm>
            <a:off x="5715000" y="6248400"/>
            <a:ext cx="457200" cy="381000"/>
          </a:xfrm>
          <a:custGeom>
            <a:avLst/>
            <a:gdLst/>
            <a:ahLst/>
            <a:cxnLst/>
            <a:rect l="l" t="t" r="r" b="b"/>
            <a:pathLst>
              <a:path w="457200" h="381000">
                <a:moveTo>
                  <a:pt x="457200" y="0"/>
                </a:moveTo>
                <a:lnTo>
                  <a:pt x="0" y="0"/>
                </a:lnTo>
                <a:lnTo>
                  <a:pt x="0" y="381000"/>
                </a:lnTo>
                <a:lnTo>
                  <a:pt x="457200" y="381000"/>
                </a:lnTo>
                <a:lnTo>
                  <a:pt x="457200" y="333375"/>
                </a:lnTo>
                <a:lnTo>
                  <a:pt x="85725" y="333375"/>
                </a:lnTo>
                <a:lnTo>
                  <a:pt x="85725" y="47625"/>
                </a:lnTo>
                <a:lnTo>
                  <a:pt x="457200" y="47625"/>
                </a:lnTo>
                <a:lnTo>
                  <a:pt x="457200" y="0"/>
                </a:lnTo>
                <a:close/>
              </a:path>
              <a:path w="457200" h="381000">
                <a:moveTo>
                  <a:pt x="457200" y="47625"/>
                </a:moveTo>
                <a:lnTo>
                  <a:pt x="85725" y="47625"/>
                </a:lnTo>
                <a:lnTo>
                  <a:pt x="371475" y="190500"/>
                </a:lnTo>
                <a:lnTo>
                  <a:pt x="85725" y="333375"/>
                </a:lnTo>
                <a:lnTo>
                  <a:pt x="457200" y="333375"/>
                </a:lnTo>
                <a:lnTo>
                  <a:pt x="4572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0" name="object 50"/>
          <p:cNvSpPr/>
          <p:nvPr/>
        </p:nvSpPr>
        <p:spPr>
          <a:xfrm>
            <a:off x="58007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0" y="0"/>
                </a:moveTo>
                <a:lnTo>
                  <a:pt x="0" y="285750"/>
                </a:lnTo>
                <a:lnTo>
                  <a:pt x="285750" y="142875"/>
                </a:lnTo>
                <a:lnTo>
                  <a:pt x="0" y="0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1" name="object 51"/>
          <p:cNvSpPr/>
          <p:nvPr/>
        </p:nvSpPr>
        <p:spPr>
          <a:xfrm>
            <a:off x="3730752" y="6321552"/>
            <a:ext cx="458571" cy="382371"/>
          </a:xfrm>
          <a:prstGeom prst="rect">
            <a:avLst/>
          </a:prstGeom>
          <a:blipFill>
            <a:blip r:embed="rId2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2" name="object 52"/>
          <p:cNvSpPr/>
          <p:nvPr/>
        </p:nvSpPr>
        <p:spPr>
          <a:xfrm>
            <a:off x="3770376" y="6406896"/>
            <a:ext cx="373227" cy="248297"/>
          </a:xfrm>
          <a:prstGeom prst="rect">
            <a:avLst/>
          </a:prstGeom>
          <a:blipFill>
            <a:blip r:embed="rId2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3" name="object 53"/>
          <p:cNvSpPr/>
          <p:nvPr/>
        </p:nvSpPr>
        <p:spPr>
          <a:xfrm>
            <a:off x="3657600" y="6248400"/>
            <a:ext cx="457200" cy="381000"/>
          </a:xfrm>
          <a:custGeom>
            <a:avLst/>
            <a:gdLst/>
            <a:ahLst/>
            <a:cxnLst/>
            <a:rect l="l" t="t" r="r" b="b"/>
            <a:pathLst>
              <a:path w="457200" h="381000">
                <a:moveTo>
                  <a:pt x="457200" y="0"/>
                </a:moveTo>
                <a:lnTo>
                  <a:pt x="0" y="0"/>
                </a:lnTo>
                <a:lnTo>
                  <a:pt x="0" y="381000"/>
                </a:lnTo>
                <a:lnTo>
                  <a:pt x="457200" y="381000"/>
                </a:lnTo>
                <a:lnTo>
                  <a:pt x="457200" y="333375"/>
                </a:lnTo>
                <a:lnTo>
                  <a:pt x="371475" y="333375"/>
                </a:lnTo>
                <a:lnTo>
                  <a:pt x="85725" y="190500"/>
                </a:lnTo>
                <a:lnTo>
                  <a:pt x="371475" y="47625"/>
                </a:lnTo>
                <a:lnTo>
                  <a:pt x="457200" y="47625"/>
                </a:lnTo>
                <a:lnTo>
                  <a:pt x="457200" y="0"/>
                </a:lnTo>
                <a:close/>
              </a:path>
              <a:path w="457200" h="381000">
                <a:moveTo>
                  <a:pt x="457200" y="47625"/>
                </a:moveTo>
                <a:lnTo>
                  <a:pt x="371475" y="47625"/>
                </a:lnTo>
                <a:lnTo>
                  <a:pt x="371475" y="333375"/>
                </a:lnTo>
                <a:lnTo>
                  <a:pt x="457200" y="333375"/>
                </a:lnTo>
                <a:lnTo>
                  <a:pt x="4572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4" name="object 54"/>
          <p:cNvSpPr/>
          <p:nvPr/>
        </p:nvSpPr>
        <p:spPr>
          <a:xfrm>
            <a:off x="37433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285750" y="0"/>
                </a:moveTo>
                <a:lnTo>
                  <a:pt x="0" y="142875"/>
                </a:lnTo>
                <a:lnTo>
                  <a:pt x="285750" y="285750"/>
                </a:lnTo>
                <a:lnTo>
                  <a:pt x="285750" y="0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5" name="object 55"/>
          <p:cNvSpPr/>
          <p:nvPr/>
        </p:nvSpPr>
        <p:spPr>
          <a:xfrm>
            <a:off x="7010400" y="5562600"/>
            <a:ext cx="314325" cy="304800"/>
          </a:xfrm>
          <a:custGeom>
            <a:avLst/>
            <a:gdLst/>
            <a:ahLst/>
            <a:cxnLst/>
            <a:rect l="l" t="t" r="r" b="b"/>
            <a:pathLst>
              <a:path w="314325" h="304800">
                <a:moveTo>
                  <a:pt x="0" y="304800"/>
                </a:moveTo>
                <a:lnTo>
                  <a:pt x="313944" y="304800"/>
                </a:lnTo>
                <a:lnTo>
                  <a:pt x="313944" y="0"/>
                </a:lnTo>
                <a:lnTo>
                  <a:pt x="0" y="0"/>
                </a:lnTo>
                <a:lnTo>
                  <a:pt x="0" y="30480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6" name="object 56"/>
          <p:cNvSpPr/>
          <p:nvPr/>
        </p:nvSpPr>
        <p:spPr>
          <a:xfrm>
            <a:off x="5029200" y="3200400"/>
            <a:ext cx="719455" cy="304800"/>
          </a:xfrm>
          <a:custGeom>
            <a:avLst/>
            <a:gdLst/>
            <a:ahLst/>
            <a:cxnLst/>
            <a:rect l="l" t="t" r="r" b="b"/>
            <a:pathLst>
              <a:path w="719454" h="304800">
                <a:moveTo>
                  <a:pt x="0" y="304800"/>
                </a:moveTo>
                <a:lnTo>
                  <a:pt x="719327" y="304800"/>
                </a:lnTo>
                <a:lnTo>
                  <a:pt x="719327" y="0"/>
                </a:lnTo>
                <a:lnTo>
                  <a:pt x="0" y="0"/>
                </a:lnTo>
                <a:lnTo>
                  <a:pt x="0" y="30480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7" name="object 57"/>
          <p:cNvSpPr txBox="1"/>
          <p:nvPr/>
        </p:nvSpPr>
        <p:spPr>
          <a:xfrm>
            <a:off x="1183944" y="2722033"/>
            <a:ext cx="5421630" cy="2153285"/>
          </a:xfrm>
          <a:prstGeom prst="rect">
            <a:avLst/>
          </a:prstGeom>
        </p:spPr>
        <p:txBody>
          <a:bodyPr wrap="square" lIns="0" tIns="67310" rIns="0" bIns="0" rtlCol="0" vert="horz">
            <a:spAutoFit/>
          </a:bodyPr>
          <a:lstStyle/>
          <a:p>
            <a:pPr marL="50800">
              <a:lnSpc>
                <a:spcPct val="100000"/>
              </a:lnSpc>
              <a:spcBef>
                <a:spcPts val="530"/>
              </a:spcBef>
            </a:pPr>
            <a:r>
              <a:rPr dirty="0" sz="2000" spc="55">
                <a:solidFill>
                  <a:srgbClr val="FFFFFF"/>
                </a:solidFill>
                <a:latin typeface="Calibri"/>
                <a:cs typeface="Calibri"/>
              </a:rPr>
              <a:t>Ahmed </a:t>
            </a:r>
            <a:r>
              <a:rPr dirty="0" sz="2000" spc="40">
                <a:solidFill>
                  <a:srgbClr val="FFFFFF"/>
                </a:solidFill>
                <a:latin typeface="Calibri"/>
                <a:cs typeface="Calibri"/>
              </a:rPr>
              <a:t>broke </a:t>
            </a:r>
            <a:r>
              <a:rPr dirty="0" sz="2000" spc="35">
                <a:solidFill>
                  <a:srgbClr val="FFFFFF"/>
                </a:solidFill>
                <a:latin typeface="Calibri"/>
                <a:cs typeface="Calibri"/>
              </a:rPr>
              <a:t>the window</a:t>
            </a:r>
            <a:r>
              <a:rPr dirty="0" sz="2000" spc="10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 spc="40">
                <a:solidFill>
                  <a:srgbClr val="FFFFFF"/>
                </a:solidFill>
                <a:latin typeface="Calibri"/>
                <a:cs typeface="Calibri"/>
              </a:rPr>
              <a:t>yesterday.</a:t>
            </a:r>
            <a:endParaRPr sz="2000">
              <a:latin typeface="Calibri"/>
              <a:cs typeface="Calibri"/>
            </a:endParaRPr>
          </a:p>
          <a:p>
            <a:pPr algn="ctr" marL="326390">
              <a:lnSpc>
                <a:spcPct val="100000"/>
              </a:lnSpc>
              <a:spcBef>
                <a:spcPts val="430"/>
              </a:spcBef>
            </a:pPr>
            <a:r>
              <a:rPr dirty="0" sz="2000" spc="-5">
                <a:solidFill>
                  <a:srgbClr val="FFFFFF"/>
                </a:solidFill>
                <a:latin typeface="Arial"/>
                <a:cs typeface="Arial"/>
              </a:rPr>
              <a:t>.</a:t>
            </a:r>
            <a:r>
              <a:rPr dirty="0" sz="2000" spc="54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000" spc="100">
                <a:solidFill>
                  <a:srgbClr val="FFFFFF"/>
                </a:solidFill>
                <a:latin typeface="Arial"/>
                <a:cs typeface="Arial"/>
              </a:rPr>
              <a:t>وهو </a:t>
            </a:r>
            <a:r>
              <a:rPr dirty="0" sz="2000" spc="-160">
                <a:solidFill>
                  <a:srgbClr val="FFFFFF"/>
                </a:solidFill>
                <a:latin typeface="Arial"/>
                <a:cs typeface="Arial"/>
              </a:rPr>
              <a:t>مولعم </a:t>
            </a:r>
            <a:r>
              <a:rPr dirty="0" sz="2000" spc="-400">
                <a:solidFill>
                  <a:srgbClr val="FFFFFF"/>
                </a:solidFill>
                <a:latin typeface="Arial"/>
                <a:cs typeface="Arial"/>
              </a:rPr>
              <a:t>اهيف </a:t>
            </a:r>
            <a:r>
              <a:rPr dirty="0" sz="2000" spc="-270">
                <a:solidFill>
                  <a:srgbClr val="FFFFFF"/>
                </a:solidFill>
                <a:latin typeface="Arial"/>
                <a:cs typeface="Arial"/>
              </a:rPr>
              <a:t>لعاف </a:t>
            </a:r>
            <a:r>
              <a:rPr dirty="0" baseline="-11111" sz="3000" spc="52">
                <a:solidFill>
                  <a:srgbClr val="CC3300"/>
                </a:solidFill>
                <a:latin typeface="Calibri"/>
                <a:cs typeface="Calibri"/>
              </a:rPr>
              <a:t>Active</a:t>
            </a:r>
            <a:r>
              <a:rPr dirty="0" baseline="-11111" sz="3000" spc="22">
                <a:solidFill>
                  <a:srgbClr val="CC3300"/>
                </a:solidFill>
                <a:latin typeface="Calibri"/>
                <a:cs typeface="Calibri"/>
              </a:rPr>
              <a:t> </a:t>
            </a:r>
            <a:r>
              <a:rPr dirty="0" sz="2000" spc="-10">
                <a:solidFill>
                  <a:srgbClr val="FFFFFF"/>
                </a:solidFill>
                <a:latin typeface="Arial"/>
                <a:cs typeface="Arial"/>
              </a:rPr>
              <a:t>و</a:t>
            </a:r>
            <a:endParaRPr sz="2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2500">
              <a:latin typeface="Times New Roman"/>
              <a:cs typeface="Times New Roman"/>
            </a:endParaRPr>
          </a:p>
          <a:p>
            <a:pPr marL="581025">
              <a:lnSpc>
                <a:spcPct val="100000"/>
              </a:lnSpc>
              <a:spcBef>
                <a:spcPts val="5"/>
              </a:spcBef>
            </a:pPr>
            <a:r>
              <a:rPr dirty="0" sz="2000" spc="-5">
                <a:solidFill>
                  <a:srgbClr val="FFFFFF"/>
                </a:solidFill>
                <a:latin typeface="Arial"/>
                <a:cs typeface="Arial"/>
              </a:rPr>
              <a:t>_</a:t>
            </a:r>
            <a:endParaRPr sz="2000">
              <a:latin typeface="Arial"/>
              <a:cs typeface="Arial"/>
            </a:endParaRPr>
          </a:p>
          <a:p>
            <a:pPr marL="50800">
              <a:lnSpc>
                <a:spcPct val="100000"/>
              </a:lnSpc>
              <a:spcBef>
                <a:spcPts val="530"/>
              </a:spcBef>
            </a:pPr>
            <a:r>
              <a:rPr dirty="0" sz="2000" spc="95">
                <a:solidFill>
                  <a:srgbClr val="FFFFFF"/>
                </a:solidFill>
                <a:latin typeface="Calibri"/>
                <a:cs typeface="Calibri"/>
              </a:rPr>
              <a:t>The </a:t>
            </a:r>
            <a:r>
              <a:rPr dirty="0" sz="2000" spc="35">
                <a:solidFill>
                  <a:srgbClr val="FFFFFF"/>
                </a:solidFill>
                <a:latin typeface="Calibri"/>
                <a:cs typeface="Calibri"/>
              </a:rPr>
              <a:t>window </a:t>
            </a:r>
            <a:r>
              <a:rPr dirty="0" sz="2000" spc="75">
                <a:solidFill>
                  <a:srgbClr val="FFFFFF"/>
                </a:solidFill>
                <a:latin typeface="Calibri"/>
                <a:cs typeface="Calibri"/>
              </a:rPr>
              <a:t>was </a:t>
            </a:r>
            <a:r>
              <a:rPr dirty="0" sz="2000" spc="40">
                <a:solidFill>
                  <a:srgbClr val="FFFFFF"/>
                </a:solidFill>
                <a:latin typeface="Calibri"/>
                <a:cs typeface="Calibri"/>
              </a:rPr>
              <a:t>broken yesterday.</a:t>
            </a:r>
            <a:endParaRPr sz="2000">
              <a:latin typeface="Calibri"/>
              <a:cs typeface="Calibri"/>
            </a:endParaRPr>
          </a:p>
          <a:p>
            <a:pPr marL="50800">
              <a:lnSpc>
                <a:spcPct val="100000"/>
              </a:lnSpc>
              <a:spcBef>
                <a:spcPts val="480"/>
              </a:spcBef>
            </a:pPr>
            <a:r>
              <a:rPr dirty="0" sz="2000" spc="95">
                <a:solidFill>
                  <a:srgbClr val="FFFFFF"/>
                </a:solidFill>
                <a:latin typeface="Calibri"/>
                <a:cs typeface="Calibri"/>
              </a:rPr>
              <a:t>The </a:t>
            </a:r>
            <a:r>
              <a:rPr dirty="0" sz="2000" spc="35">
                <a:solidFill>
                  <a:srgbClr val="FFFFFF"/>
                </a:solidFill>
                <a:latin typeface="Calibri"/>
                <a:cs typeface="Calibri"/>
              </a:rPr>
              <a:t>window </a:t>
            </a:r>
            <a:r>
              <a:rPr dirty="0" sz="2000" spc="80">
                <a:solidFill>
                  <a:srgbClr val="FFFFFF"/>
                </a:solidFill>
                <a:latin typeface="Calibri"/>
                <a:cs typeface="Calibri"/>
              </a:rPr>
              <a:t>was </a:t>
            </a:r>
            <a:r>
              <a:rPr dirty="0" sz="2000" spc="45">
                <a:solidFill>
                  <a:srgbClr val="FFFFFF"/>
                </a:solidFill>
                <a:latin typeface="Calibri"/>
                <a:cs typeface="Calibri"/>
              </a:rPr>
              <a:t>broken </a:t>
            </a:r>
            <a:r>
              <a:rPr dirty="0" sz="2000" spc="95">
                <a:solidFill>
                  <a:srgbClr val="FFFFFF"/>
                </a:solidFill>
                <a:latin typeface="Calibri"/>
                <a:cs typeface="Calibri"/>
              </a:rPr>
              <a:t>(by </a:t>
            </a:r>
            <a:r>
              <a:rPr dirty="0" sz="2000" spc="70">
                <a:solidFill>
                  <a:srgbClr val="FFFFFF"/>
                </a:solidFill>
                <a:latin typeface="Calibri"/>
                <a:cs typeface="Calibri"/>
              </a:rPr>
              <a:t>Ahmed)</a:t>
            </a:r>
            <a:r>
              <a:rPr dirty="0" sz="2000" spc="21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 spc="40">
                <a:solidFill>
                  <a:srgbClr val="FFFFFF"/>
                </a:solidFill>
                <a:latin typeface="Calibri"/>
                <a:cs typeface="Calibri"/>
              </a:rPr>
              <a:t>yesterday.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58" name="object 58"/>
          <p:cNvSpPr/>
          <p:nvPr/>
        </p:nvSpPr>
        <p:spPr>
          <a:xfrm>
            <a:off x="7848600" y="3581400"/>
            <a:ext cx="826135" cy="304800"/>
          </a:xfrm>
          <a:custGeom>
            <a:avLst/>
            <a:gdLst/>
            <a:ahLst/>
            <a:cxnLst/>
            <a:rect l="l" t="t" r="r" b="b"/>
            <a:pathLst>
              <a:path w="826134" h="304800">
                <a:moveTo>
                  <a:pt x="0" y="304800"/>
                </a:moveTo>
                <a:lnTo>
                  <a:pt x="826007" y="304800"/>
                </a:lnTo>
                <a:lnTo>
                  <a:pt x="826007" y="0"/>
                </a:lnTo>
                <a:lnTo>
                  <a:pt x="0" y="0"/>
                </a:lnTo>
                <a:lnTo>
                  <a:pt x="0" y="30480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9" name="object 59"/>
          <p:cNvSpPr txBox="1"/>
          <p:nvPr/>
        </p:nvSpPr>
        <p:spPr>
          <a:xfrm>
            <a:off x="6812653" y="3007518"/>
            <a:ext cx="1969135" cy="892175"/>
          </a:xfrm>
          <a:prstGeom prst="rect">
            <a:avLst/>
          </a:prstGeom>
        </p:spPr>
        <p:txBody>
          <a:bodyPr wrap="square" lIns="0" tIns="141605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1115"/>
              </a:spcBef>
            </a:pPr>
            <a:r>
              <a:rPr dirty="0" sz="2000" spc="-290">
                <a:solidFill>
                  <a:srgbClr val="FFFFFF"/>
                </a:solidFill>
                <a:latin typeface="Arial"/>
                <a:cs typeface="Arial"/>
              </a:rPr>
              <a:t>مولعملل  </a:t>
            </a:r>
            <a:r>
              <a:rPr dirty="0" sz="2000" spc="-385">
                <a:solidFill>
                  <a:srgbClr val="FFFFFF"/>
                </a:solidFill>
                <a:latin typeface="Arial"/>
                <a:cs typeface="Arial"/>
              </a:rPr>
              <a:t>ينبم </a:t>
            </a:r>
            <a:r>
              <a:rPr dirty="0" sz="2000" spc="-21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000" spc="-165">
                <a:solidFill>
                  <a:srgbClr val="FFFFFF"/>
                </a:solidFill>
                <a:latin typeface="Arial"/>
                <a:cs typeface="Arial"/>
              </a:rPr>
              <a:t>ةلمجلا</a:t>
            </a:r>
            <a:r>
              <a:rPr dirty="0" sz="2000" spc="2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000" spc="100">
                <a:solidFill>
                  <a:srgbClr val="FFFFFF"/>
                </a:solidFill>
                <a:latin typeface="Arial"/>
                <a:cs typeface="Arial"/>
              </a:rPr>
              <a:t>هذه</a:t>
            </a:r>
            <a:endParaRPr sz="2000">
              <a:latin typeface="Arial"/>
              <a:cs typeface="Arial"/>
            </a:endParaRPr>
          </a:p>
          <a:p>
            <a:pPr marL="1038225">
              <a:lnSpc>
                <a:spcPct val="100000"/>
              </a:lnSpc>
              <a:spcBef>
                <a:spcPts val="1010"/>
              </a:spcBef>
            </a:pPr>
            <a:r>
              <a:rPr dirty="0" sz="2000" spc="-30">
                <a:solidFill>
                  <a:srgbClr val="CC3300"/>
                </a:solidFill>
                <a:latin typeface="Calibri"/>
                <a:cs typeface="Calibri"/>
              </a:rPr>
              <a:t>Ahmed</a:t>
            </a:r>
            <a:r>
              <a:rPr dirty="0" baseline="15277" sz="3000" spc="-44">
                <a:solidFill>
                  <a:srgbClr val="FFFFFF"/>
                </a:solidFill>
                <a:latin typeface="Arial"/>
                <a:cs typeface="Arial"/>
              </a:rPr>
              <a:t>_</a:t>
            </a:r>
            <a:endParaRPr baseline="15277" sz="3000">
              <a:latin typeface="Arial"/>
              <a:cs typeface="Arial"/>
            </a:endParaRPr>
          </a:p>
        </p:txBody>
      </p:sp>
      <p:sp>
        <p:nvSpPr>
          <p:cNvPr id="60" name="object 60"/>
          <p:cNvSpPr/>
          <p:nvPr/>
        </p:nvSpPr>
        <p:spPr>
          <a:xfrm>
            <a:off x="4953000" y="4953000"/>
            <a:ext cx="862965" cy="304800"/>
          </a:xfrm>
          <a:custGeom>
            <a:avLst/>
            <a:gdLst/>
            <a:ahLst/>
            <a:cxnLst/>
            <a:rect l="l" t="t" r="r" b="b"/>
            <a:pathLst>
              <a:path w="862964" h="304800">
                <a:moveTo>
                  <a:pt x="0" y="304800"/>
                </a:moveTo>
                <a:lnTo>
                  <a:pt x="862584" y="304800"/>
                </a:lnTo>
                <a:lnTo>
                  <a:pt x="862584" y="0"/>
                </a:lnTo>
                <a:lnTo>
                  <a:pt x="0" y="0"/>
                </a:lnTo>
                <a:lnTo>
                  <a:pt x="0" y="30480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1" name="object 61"/>
          <p:cNvSpPr txBox="1"/>
          <p:nvPr/>
        </p:nvSpPr>
        <p:spPr>
          <a:xfrm>
            <a:off x="1215158" y="4906136"/>
            <a:ext cx="4596765" cy="329565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90"/>
              </a:spcBef>
            </a:pPr>
            <a:r>
              <a:rPr dirty="0" sz="2000" spc="-580">
                <a:solidFill>
                  <a:srgbClr val="FFFFFF"/>
                </a:solidFill>
                <a:latin typeface="Arial"/>
                <a:cs typeface="Arial"/>
              </a:rPr>
              <a:t>يف</a:t>
            </a:r>
            <a:r>
              <a:rPr dirty="0" sz="2000" spc="-1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000" spc="-95">
                <a:solidFill>
                  <a:srgbClr val="FFFFFF"/>
                </a:solidFill>
                <a:latin typeface="Arial"/>
                <a:cs typeface="Arial"/>
              </a:rPr>
              <a:t>امك </a:t>
            </a:r>
            <a:r>
              <a:rPr dirty="0" sz="2000" spc="100">
                <a:solidFill>
                  <a:srgbClr val="FFFFFF"/>
                </a:solidFill>
                <a:latin typeface="Arial"/>
                <a:cs typeface="Arial"/>
              </a:rPr>
              <a:t>وهو </a:t>
            </a:r>
            <a:r>
              <a:rPr dirty="0" sz="2000" spc="-160">
                <a:solidFill>
                  <a:srgbClr val="FFFFFF"/>
                </a:solidFill>
                <a:latin typeface="Arial"/>
                <a:cs typeface="Arial"/>
              </a:rPr>
              <a:t>مولعم </a:t>
            </a:r>
            <a:r>
              <a:rPr dirty="0" sz="2000" spc="-280">
                <a:solidFill>
                  <a:srgbClr val="FFFFFF"/>
                </a:solidFill>
                <a:latin typeface="Arial"/>
                <a:cs typeface="Arial"/>
              </a:rPr>
              <a:t>ريغ </a:t>
            </a:r>
            <a:r>
              <a:rPr dirty="0" sz="2000" spc="-400">
                <a:solidFill>
                  <a:srgbClr val="FFFFFF"/>
                </a:solidFill>
                <a:latin typeface="Arial"/>
                <a:cs typeface="Arial"/>
              </a:rPr>
              <a:t>اهيف </a:t>
            </a:r>
            <a:r>
              <a:rPr dirty="0" sz="2000" spc="-280">
                <a:solidFill>
                  <a:srgbClr val="FFFFFF"/>
                </a:solidFill>
                <a:latin typeface="Arial"/>
                <a:cs typeface="Arial"/>
              </a:rPr>
              <a:t>لعافلا</a:t>
            </a:r>
            <a:r>
              <a:rPr dirty="0" sz="2000" spc="-38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baseline="-8333" sz="3000" spc="82">
                <a:solidFill>
                  <a:srgbClr val="CC3300"/>
                </a:solidFill>
                <a:latin typeface="Calibri"/>
                <a:cs typeface="Calibri"/>
              </a:rPr>
              <a:t>Passive</a:t>
            </a:r>
            <a:endParaRPr baseline="-8333" sz="3000">
              <a:latin typeface="Calibri"/>
              <a:cs typeface="Calibri"/>
            </a:endParaRPr>
          </a:p>
        </p:txBody>
      </p:sp>
      <p:sp>
        <p:nvSpPr>
          <p:cNvPr id="62" name="object 62"/>
          <p:cNvSpPr/>
          <p:nvPr/>
        </p:nvSpPr>
        <p:spPr>
          <a:xfrm>
            <a:off x="7315200" y="5257800"/>
            <a:ext cx="826135" cy="304800"/>
          </a:xfrm>
          <a:custGeom>
            <a:avLst/>
            <a:gdLst/>
            <a:ahLst/>
            <a:cxnLst/>
            <a:rect l="l" t="t" r="r" b="b"/>
            <a:pathLst>
              <a:path w="826134" h="304800">
                <a:moveTo>
                  <a:pt x="0" y="304800"/>
                </a:moveTo>
                <a:lnTo>
                  <a:pt x="826007" y="304800"/>
                </a:lnTo>
                <a:lnTo>
                  <a:pt x="826007" y="0"/>
                </a:lnTo>
                <a:lnTo>
                  <a:pt x="0" y="0"/>
                </a:lnTo>
                <a:lnTo>
                  <a:pt x="0" y="30480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3" name="object 63"/>
          <p:cNvSpPr txBox="1"/>
          <p:nvPr/>
        </p:nvSpPr>
        <p:spPr>
          <a:xfrm>
            <a:off x="4702428" y="5172521"/>
            <a:ext cx="4082415" cy="709295"/>
          </a:xfrm>
          <a:prstGeom prst="rect">
            <a:avLst/>
          </a:prstGeom>
        </p:spPr>
        <p:txBody>
          <a:bodyPr wrap="square" lIns="0" tIns="50165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395"/>
              </a:spcBef>
            </a:pPr>
            <a:r>
              <a:rPr dirty="0" sz="2000" spc="-320">
                <a:solidFill>
                  <a:srgbClr val="FFFFFF"/>
                </a:solidFill>
                <a:latin typeface="Arial"/>
                <a:cs typeface="Arial"/>
              </a:rPr>
              <a:t>ــب</a:t>
            </a:r>
            <a:r>
              <a:rPr dirty="0" baseline="6944" sz="3000" spc="-48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000" spc="-340">
                <a:solidFill>
                  <a:srgbClr val="FFFFFF"/>
                </a:solidFill>
                <a:latin typeface="Arial"/>
                <a:cs typeface="Arial"/>
              </a:rPr>
              <a:t>اقوبسم </a:t>
            </a:r>
            <a:r>
              <a:rPr dirty="0" sz="2000" spc="-385">
                <a:solidFill>
                  <a:srgbClr val="FFFFFF"/>
                </a:solidFill>
                <a:latin typeface="Arial"/>
                <a:cs typeface="Arial"/>
              </a:rPr>
              <a:t>هب  </a:t>
            </a:r>
            <a:r>
              <a:rPr dirty="0" sz="2000" spc="-265">
                <a:solidFill>
                  <a:srgbClr val="FFFFFF"/>
                </a:solidFill>
                <a:latin typeface="Arial"/>
                <a:cs typeface="Arial"/>
              </a:rPr>
              <a:t>لوعفملا </a:t>
            </a:r>
            <a:r>
              <a:rPr dirty="0" sz="2000" spc="-70">
                <a:solidFill>
                  <a:srgbClr val="FFFFFF"/>
                </a:solidFill>
                <a:latin typeface="Arial"/>
                <a:cs typeface="Arial"/>
              </a:rPr>
              <a:t>ناكم </a:t>
            </a:r>
            <a:r>
              <a:rPr dirty="0" sz="2000" spc="-355">
                <a:solidFill>
                  <a:srgbClr val="FFFFFF"/>
                </a:solidFill>
                <a:latin typeface="Arial"/>
                <a:cs typeface="Arial"/>
              </a:rPr>
              <a:t>عض </a:t>
            </a:r>
            <a:r>
              <a:rPr dirty="0" baseline="-8333" sz="3000" spc="82">
                <a:solidFill>
                  <a:srgbClr val="CC3300"/>
                </a:solidFill>
                <a:latin typeface="Calibri"/>
                <a:cs typeface="Calibri"/>
              </a:rPr>
              <a:t>Ahmed </a:t>
            </a:r>
            <a:r>
              <a:rPr dirty="0" sz="2000" spc="-5">
                <a:solidFill>
                  <a:srgbClr val="FFFFFF"/>
                </a:solidFill>
                <a:latin typeface="Arial"/>
                <a:cs typeface="Arial"/>
              </a:rPr>
              <a:t>ا</a:t>
            </a:r>
            <a:r>
              <a:rPr dirty="0" sz="2000" spc="-35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000" spc="-210">
                <a:solidFill>
                  <a:srgbClr val="FFFFFF"/>
                </a:solidFill>
                <a:latin typeface="Arial"/>
                <a:cs typeface="Arial"/>
              </a:rPr>
              <a:t>ةلمجلا</a:t>
            </a:r>
            <a:endParaRPr sz="2000">
              <a:latin typeface="Arial"/>
              <a:cs typeface="Arial"/>
            </a:endParaRPr>
          </a:p>
          <a:p>
            <a:pPr algn="ctr" marL="805180">
              <a:lnSpc>
                <a:spcPct val="100000"/>
              </a:lnSpc>
              <a:spcBef>
                <a:spcPts val="290"/>
              </a:spcBef>
            </a:pPr>
            <a:r>
              <a:rPr dirty="0" sz="2000" spc="65">
                <a:solidFill>
                  <a:srgbClr val="CC3300"/>
                </a:solidFill>
                <a:latin typeface="Calibri"/>
                <a:cs typeface="Calibri"/>
              </a:rPr>
              <a:t>by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64" name="object 64"/>
          <p:cNvSpPr/>
          <p:nvPr/>
        </p:nvSpPr>
        <p:spPr>
          <a:xfrm>
            <a:off x="2965704" y="2127529"/>
            <a:ext cx="4049141" cy="543915"/>
          </a:xfrm>
          <a:prstGeom prst="rect">
            <a:avLst/>
          </a:prstGeom>
          <a:blipFill>
            <a:blip r:embed="rId2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5" name="object 65"/>
          <p:cNvSpPr/>
          <p:nvPr/>
        </p:nvSpPr>
        <p:spPr>
          <a:xfrm>
            <a:off x="3102864" y="2185441"/>
            <a:ext cx="3576574" cy="486003"/>
          </a:xfrm>
          <a:prstGeom prst="rect">
            <a:avLst/>
          </a:prstGeom>
          <a:blipFill>
            <a:blip r:embed="rId2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6" name="object 66"/>
          <p:cNvSpPr/>
          <p:nvPr/>
        </p:nvSpPr>
        <p:spPr>
          <a:xfrm>
            <a:off x="2897123" y="2058923"/>
            <a:ext cx="4038600" cy="533400"/>
          </a:xfrm>
          <a:custGeom>
            <a:avLst/>
            <a:gdLst/>
            <a:ahLst/>
            <a:cxnLst/>
            <a:rect l="l" t="t" r="r" b="b"/>
            <a:pathLst>
              <a:path w="4038600" h="533400">
                <a:moveTo>
                  <a:pt x="3949700" y="0"/>
                </a:moveTo>
                <a:lnTo>
                  <a:pt x="88900" y="0"/>
                </a:lnTo>
                <a:lnTo>
                  <a:pt x="54274" y="6979"/>
                </a:lnTo>
                <a:lnTo>
                  <a:pt x="26019" y="26019"/>
                </a:lnTo>
                <a:lnTo>
                  <a:pt x="6979" y="54274"/>
                </a:lnTo>
                <a:lnTo>
                  <a:pt x="0" y="88900"/>
                </a:lnTo>
                <a:lnTo>
                  <a:pt x="0" y="444500"/>
                </a:lnTo>
                <a:lnTo>
                  <a:pt x="6979" y="479125"/>
                </a:lnTo>
                <a:lnTo>
                  <a:pt x="26019" y="507380"/>
                </a:lnTo>
                <a:lnTo>
                  <a:pt x="54274" y="526420"/>
                </a:lnTo>
                <a:lnTo>
                  <a:pt x="88900" y="533400"/>
                </a:lnTo>
                <a:lnTo>
                  <a:pt x="3949700" y="533400"/>
                </a:lnTo>
                <a:lnTo>
                  <a:pt x="3984325" y="526420"/>
                </a:lnTo>
                <a:lnTo>
                  <a:pt x="4012580" y="507380"/>
                </a:lnTo>
                <a:lnTo>
                  <a:pt x="4031620" y="479125"/>
                </a:lnTo>
                <a:lnTo>
                  <a:pt x="4038600" y="444500"/>
                </a:lnTo>
                <a:lnTo>
                  <a:pt x="4038600" y="88900"/>
                </a:lnTo>
                <a:lnTo>
                  <a:pt x="4031620" y="54274"/>
                </a:lnTo>
                <a:lnTo>
                  <a:pt x="4012580" y="26019"/>
                </a:lnTo>
                <a:lnTo>
                  <a:pt x="3984325" y="6979"/>
                </a:lnTo>
                <a:lnTo>
                  <a:pt x="3949700" y="0"/>
                </a:lnTo>
                <a:close/>
              </a:path>
            </a:pathLst>
          </a:custGeom>
          <a:solidFill>
            <a:srgbClr val="66CC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7" name="object 67"/>
          <p:cNvSpPr/>
          <p:nvPr/>
        </p:nvSpPr>
        <p:spPr>
          <a:xfrm>
            <a:off x="2897123" y="2058923"/>
            <a:ext cx="4038600" cy="533400"/>
          </a:xfrm>
          <a:custGeom>
            <a:avLst/>
            <a:gdLst/>
            <a:ahLst/>
            <a:cxnLst/>
            <a:rect l="l" t="t" r="r" b="b"/>
            <a:pathLst>
              <a:path w="4038600" h="533400">
                <a:moveTo>
                  <a:pt x="0" y="88900"/>
                </a:moveTo>
                <a:lnTo>
                  <a:pt x="6979" y="54274"/>
                </a:lnTo>
                <a:lnTo>
                  <a:pt x="26019" y="26019"/>
                </a:lnTo>
                <a:lnTo>
                  <a:pt x="54274" y="6979"/>
                </a:lnTo>
                <a:lnTo>
                  <a:pt x="88900" y="0"/>
                </a:lnTo>
                <a:lnTo>
                  <a:pt x="3949700" y="0"/>
                </a:lnTo>
                <a:lnTo>
                  <a:pt x="3984325" y="6979"/>
                </a:lnTo>
                <a:lnTo>
                  <a:pt x="4012580" y="26019"/>
                </a:lnTo>
                <a:lnTo>
                  <a:pt x="4031620" y="54274"/>
                </a:lnTo>
                <a:lnTo>
                  <a:pt x="4038600" y="88900"/>
                </a:lnTo>
                <a:lnTo>
                  <a:pt x="4038600" y="444500"/>
                </a:lnTo>
                <a:lnTo>
                  <a:pt x="4031620" y="479125"/>
                </a:lnTo>
                <a:lnTo>
                  <a:pt x="4012580" y="507380"/>
                </a:lnTo>
                <a:lnTo>
                  <a:pt x="3984325" y="526420"/>
                </a:lnTo>
                <a:lnTo>
                  <a:pt x="3949700" y="533400"/>
                </a:lnTo>
                <a:lnTo>
                  <a:pt x="88900" y="533400"/>
                </a:lnTo>
                <a:lnTo>
                  <a:pt x="54274" y="526420"/>
                </a:lnTo>
                <a:lnTo>
                  <a:pt x="26019" y="507380"/>
                </a:lnTo>
                <a:lnTo>
                  <a:pt x="6979" y="479125"/>
                </a:lnTo>
                <a:lnTo>
                  <a:pt x="0" y="444500"/>
                </a:lnTo>
                <a:lnTo>
                  <a:pt x="0" y="88900"/>
                </a:lnTo>
                <a:close/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8" name="object 68"/>
          <p:cNvSpPr txBox="1"/>
          <p:nvPr/>
        </p:nvSpPr>
        <p:spPr>
          <a:xfrm>
            <a:off x="3154807" y="2169414"/>
            <a:ext cx="1712595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374650" algn="l"/>
              </a:tabLst>
            </a:pPr>
            <a:r>
              <a:rPr dirty="0" sz="1800" spc="105" b="1">
                <a:solidFill>
                  <a:srgbClr val="000066"/>
                </a:solidFill>
                <a:latin typeface="Calibri"/>
                <a:cs typeface="Calibri"/>
              </a:rPr>
              <a:t>A.	</a:t>
            </a:r>
            <a:r>
              <a:rPr dirty="0" sz="1800" spc="180" b="1">
                <a:solidFill>
                  <a:srgbClr val="000066"/>
                </a:solidFill>
                <a:latin typeface="Calibri"/>
                <a:cs typeface="Calibri"/>
              </a:rPr>
              <a:t>Statements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69" name="object 69"/>
          <p:cNvSpPr txBox="1"/>
          <p:nvPr/>
        </p:nvSpPr>
        <p:spPr>
          <a:xfrm>
            <a:off x="5435346" y="2169414"/>
            <a:ext cx="1047115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spc="-254" b="1">
                <a:solidFill>
                  <a:srgbClr val="000066"/>
                </a:solidFill>
                <a:latin typeface="Arial"/>
                <a:cs typeface="Arial"/>
              </a:rPr>
              <a:t>ةيربخلا</a:t>
            </a:r>
            <a:r>
              <a:rPr dirty="0" sz="1800" spc="-65" b="1">
                <a:solidFill>
                  <a:srgbClr val="000066"/>
                </a:solidFill>
                <a:latin typeface="Arial"/>
                <a:cs typeface="Arial"/>
              </a:rPr>
              <a:t> </a:t>
            </a:r>
            <a:r>
              <a:rPr dirty="0" sz="1800" spc="-80" b="1">
                <a:solidFill>
                  <a:srgbClr val="000066"/>
                </a:solidFill>
                <a:latin typeface="Arial"/>
                <a:cs typeface="Arial"/>
              </a:rPr>
              <a:t>لمجلا</a:t>
            </a:r>
            <a:endParaRPr sz="1800">
              <a:latin typeface="Arial"/>
              <a:cs typeface="Arial"/>
            </a:endParaRPr>
          </a:p>
        </p:txBody>
      </p:sp>
      <p:sp>
        <p:nvSpPr>
          <p:cNvPr id="70" name="object 70"/>
          <p:cNvSpPr/>
          <p:nvPr/>
        </p:nvSpPr>
        <p:spPr>
          <a:xfrm>
            <a:off x="4340352" y="6321552"/>
            <a:ext cx="1296797" cy="382371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1" name="object 71"/>
          <p:cNvSpPr/>
          <p:nvPr/>
        </p:nvSpPr>
        <p:spPr>
          <a:xfrm>
            <a:off x="4462271" y="6406896"/>
            <a:ext cx="1043749" cy="248297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2" name="object 72"/>
          <p:cNvSpPr/>
          <p:nvPr/>
        </p:nvSpPr>
        <p:spPr>
          <a:xfrm>
            <a:off x="4267200" y="6248400"/>
            <a:ext cx="1295400" cy="381000"/>
          </a:xfrm>
          <a:custGeom>
            <a:avLst/>
            <a:gdLst/>
            <a:ahLst/>
            <a:cxnLst/>
            <a:rect l="l" t="t" r="r" b="b"/>
            <a:pathLst>
              <a:path w="1295400" h="381000">
                <a:moveTo>
                  <a:pt x="1295400" y="0"/>
                </a:moveTo>
                <a:lnTo>
                  <a:pt x="0" y="0"/>
                </a:lnTo>
                <a:lnTo>
                  <a:pt x="0" y="381000"/>
                </a:lnTo>
                <a:lnTo>
                  <a:pt x="1295400" y="381000"/>
                </a:lnTo>
                <a:lnTo>
                  <a:pt x="1295400" y="333375"/>
                </a:lnTo>
                <a:lnTo>
                  <a:pt x="540512" y="333375"/>
                </a:lnTo>
                <a:lnTo>
                  <a:pt x="540512" y="190500"/>
                </a:lnTo>
                <a:lnTo>
                  <a:pt x="504825" y="190500"/>
                </a:lnTo>
                <a:lnTo>
                  <a:pt x="647700" y="47625"/>
                </a:lnTo>
                <a:lnTo>
                  <a:pt x="1295400" y="47625"/>
                </a:lnTo>
                <a:lnTo>
                  <a:pt x="1295400" y="0"/>
                </a:lnTo>
                <a:close/>
              </a:path>
              <a:path w="1295400" h="381000">
                <a:moveTo>
                  <a:pt x="1295400" y="65481"/>
                </a:moveTo>
                <a:lnTo>
                  <a:pt x="736980" y="65481"/>
                </a:lnTo>
                <a:lnTo>
                  <a:pt x="736980" y="136918"/>
                </a:lnTo>
                <a:lnTo>
                  <a:pt x="790575" y="190500"/>
                </a:lnTo>
                <a:lnTo>
                  <a:pt x="754888" y="190500"/>
                </a:lnTo>
                <a:lnTo>
                  <a:pt x="754888" y="333375"/>
                </a:lnTo>
                <a:lnTo>
                  <a:pt x="1295400" y="333375"/>
                </a:lnTo>
                <a:lnTo>
                  <a:pt x="1295400" y="65481"/>
                </a:lnTo>
                <a:close/>
              </a:path>
              <a:path w="1295400" h="381000">
                <a:moveTo>
                  <a:pt x="1295400" y="47625"/>
                </a:moveTo>
                <a:lnTo>
                  <a:pt x="647700" y="47625"/>
                </a:lnTo>
                <a:lnTo>
                  <a:pt x="701294" y="101206"/>
                </a:lnTo>
                <a:lnTo>
                  <a:pt x="701294" y="65481"/>
                </a:lnTo>
                <a:lnTo>
                  <a:pt x="1295400" y="65481"/>
                </a:lnTo>
                <a:lnTo>
                  <a:pt x="12954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3" name="object 73"/>
          <p:cNvSpPr/>
          <p:nvPr/>
        </p:nvSpPr>
        <p:spPr>
          <a:xfrm>
            <a:off x="4807711" y="6313881"/>
            <a:ext cx="214629" cy="267970"/>
          </a:xfrm>
          <a:custGeom>
            <a:avLst/>
            <a:gdLst/>
            <a:ahLst/>
            <a:cxnLst/>
            <a:rect l="l" t="t" r="r" b="b"/>
            <a:pathLst>
              <a:path w="214629" h="267970">
                <a:moveTo>
                  <a:pt x="196468" y="0"/>
                </a:moveTo>
                <a:lnTo>
                  <a:pt x="160782" y="0"/>
                </a:lnTo>
                <a:lnTo>
                  <a:pt x="160782" y="35725"/>
                </a:lnTo>
                <a:lnTo>
                  <a:pt x="196468" y="71437"/>
                </a:lnTo>
                <a:lnTo>
                  <a:pt x="196468" y="0"/>
                </a:lnTo>
                <a:close/>
              </a:path>
              <a:path w="214629" h="267970">
                <a:moveTo>
                  <a:pt x="214375" y="125018"/>
                </a:moveTo>
                <a:lnTo>
                  <a:pt x="0" y="125018"/>
                </a:lnTo>
                <a:lnTo>
                  <a:pt x="0" y="267893"/>
                </a:lnTo>
                <a:lnTo>
                  <a:pt x="89280" y="267893"/>
                </a:lnTo>
                <a:lnTo>
                  <a:pt x="89280" y="196456"/>
                </a:lnTo>
                <a:lnTo>
                  <a:pt x="214375" y="196456"/>
                </a:lnTo>
                <a:lnTo>
                  <a:pt x="214375" y="125018"/>
                </a:lnTo>
                <a:close/>
              </a:path>
              <a:path w="214629" h="267970">
                <a:moveTo>
                  <a:pt x="214375" y="196456"/>
                </a:moveTo>
                <a:lnTo>
                  <a:pt x="125095" y="196456"/>
                </a:lnTo>
                <a:lnTo>
                  <a:pt x="125095" y="267893"/>
                </a:lnTo>
                <a:lnTo>
                  <a:pt x="214375" y="267893"/>
                </a:lnTo>
                <a:lnTo>
                  <a:pt x="214375" y="196456"/>
                </a:lnTo>
                <a:close/>
              </a:path>
            </a:pathLst>
          </a:custGeom>
          <a:solidFill>
            <a:srgbClr val="00007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4" name="object 74"/>
          <p:cNvSpPr/>
          <p:nvPr/>
        </p:nvSpPr>
        <p:spPr>
          <a:xfrm>
            <a:off x="47720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142875" y="0"/>
                </a:moveTo>
                <a:lnTo>
                  <a:pt x="0" y="142875"/>
                </a:lnTo>
                <a:lnTo>
                  <a:pt x="285750" y="142875"/>
                </a:lnTo>
                <a:lnTo>
                  <a:pt x="142875" y="0"/>
                </a:lnTo>
                <a:close/>
              </a:path>
              <a:path w="285750" h="285750">
                <a:moveTo>
                  <a:pt x="160782" y="214312"/>
                </a:moveTo>
                <a:lnTo>
                  <a:pt x="124967" y="214312"/>
                </a:lnTo>
                <a:lnTo>
                  <a:pt x="124967" y="285750"/>
                </a:lnTo>
                <a:lnTo>
                  <a:pt x="160782" y="285750"/>
                </a:lnTo>
                <a:lnTo>
                  <a:pt x="160782" y="214312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5" name="object 75"/>
          <p:cNvSpPr txBox="1">
            <a:spLocks noGrp="1"/>
          </p:cNvSpPr>
          <p:nvPr>
            <p:ph type="dt" idx="6" sz="half"/>
          </p:nvPr>
        </p:nvSpPr>
        <p:spPr>
          <a:prstGeom prst="rect"/>
        </p:spPr>
        <p:txBody>
          <a:bodyPr wrap="square" lIns="0" tIns="31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 spc="-190"/>
              <a:t>ق</a:t>
            </a:r>
            <a:r>
              <a:rPr dirty="0" spc="-240"/>
              <a:t>ب</a:t>
            </a:r>
            <a:r>
              <a:rPr dirty="0" spc="25"/>
              <a:t>ا</a:t>
            </a:r>
            <a:r>
              <a:rPr dirty="0" spc="-175"/>
              <a:t>سلا</a:t>
            </a:r>
          </a:p>
        </p:txBody>
      </p:sp>
      <p:sp>
        <p:nvSpPr>
          <p:cNvPr id="76" name="object 76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31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 spc="-195"/>
              <a:t>ةيسيئرلا </a:t>
            </a:r>
            <a:r>
              <a:rPr dirty="0" spc="-110"/>
              <a:t>ةمئاقلا </a:t>
            </a:r>
            <a:r>
              <a:rPr dirty="0" spc="-105"/>
              <a:t>ىلإ</a:t>
            </a:r>
            <a:r>
              <a:rPr dirty="0" spc="-75"/>
              <a:t> </a:t>
            </a:r>
            <a:r>
              <a:rPr dirty="0" spc="-5"/>
              <a:t>ةدوع</a:t>
            </a:r>
          </a:p>
        </p:txBody>
      </p:sp>
      <p:sp>
        <p:nvSpPr>
          <p:cNvPr id="77" name="object 77"/>
          <p:cNvSpPr txBox="1"/>
          <p:nvPr/>
        </p:nvSpPr>
        <p:spPr>
          <a:xfrm>
            <a:off x="5833109" y="6368591"/>
            <a:ext cx="220345" cy="154940"/>
          </a:xfrm>
          <a:prstGeom prst="rect">
            <a:avLst/>
          </a:prstGeom>
        </p:spPr>
        <p:txBody>
          <a:bodyPr wrap="square" lIns="0" tIns="31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 sz="900" spc="-50">
                <a:solidFill>
                  <a:srgbClr val="FFFFFF"/>
                </a:solidFill>
                <a:latin typeface="Arial"/>
                <a:cs typeface="Arial"/>
              </a:rPr>
              <a:t>ي</a:t>
            </a:r>
            <a:r>
              <a:rPr dirty="0" sz="900" spc="-270">
                <a:solidFill>
                  <a:srgbClr val="FFFFFF"/>
                </a:solidFill>
                <a:latin typeface="Arial"/>
                <a:cs typeface="Arial"/>
              </a:rPr>
              <a:t>ل</a:t>
            </a:r>
            <a:r>
              <a:rPr dirty="0" sz="900" spc="25">
                <a:solidFill>
                  <a:srgbClr val="FFFFFF"/>
                </a:solidFill>
                <a:latin typeface="Arial"/>
                <a:cs typeface="Arial"/>
              </a:rPr>
              <a:t>ا</a:t>
            </a:r>
            <a:r>
              <a:rPr dirty="0" sz="900" spc="-430">
                <a:solidFill>
                  <a:srgbClr val="FFFFFF"/>
                </a:solidFill>
                <a:latin typeface="Arial"/>
                <a:cs typeface="Arial"/>
              </a:rPr>
              <a:t>ت</a:t>
            </a:r>
            <a:r>
              <a:rPr dirty="0" sz="900" spc="-270">
                <a:solidFill>
                  <a:srgbClr val="FFFFFF"/>
                </a:solidFill>
                <a:latin typeface="Arial"/>
                <a:cs typeface="Arial"/>
              </a:rPr>
              <a:t>ل</a:t>
            </a:r>
            <a:r>
              <a:rPr dirty="0" sz="900">
                <a:solidFill>
                  <a:srgbClr val="FFFFFF"/>
                </a:solidFill>
                <a:latin typeface="Arial"/>
                <a:cs typeface="Arial"/>
              </a:rPr>
              <a:t>ا</a:t>
            </a:r>
            <a:endParaRPr sz="9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77824" y="2176272"/>
            <a:ext cx="18287" cy="468172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877824" y="6095"/>
            <a:ext cx="18287" cy="150266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1216152" y="1834895"/>
            <a:ext cx="7924800" cy="1828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877824" y="1508760"/>
            <a:ext cx="18287" cy="667512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0" y="1834895"/>
            <a:ext cx="557784" cy="18287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551687" y="1834895"/>
            <a:ext cx="664464" cy="18287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2913888" y="390093"/>
            <a:ext cx="3872229" cy="903528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2487167" y="886917"/>
            <a:ext cx="4841621" cy="903528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xfrm>
            <a:off x="2732023" y="511251"/>
            <a:ext cx="4331335" cy="1000760"/>
          </a:xfrm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439420">
              <a:lnSpc>
                <a:spcPct val="100000"/>
              </a:lnSpc>
              <a:spcBef>
                <a:spcPts val="95"/>
              </a:spcBef>
            </a:pPr>
            <a:r>
              <a:rPr dirty="0" sz="3200" spc="265"/>
              <a:t>Active </a:t>
            </a:r>
            <a:r>
              <a:rPr dirty="0" sz="3200" spc="240"/>
              <a:t>&amp;</a:t>
            </a:r>
            <a:r>
              <a:rPr dirty="0" sz="3200" spc="145"/>
              <a:t> </a:t>
            </a:r>
            <a:r>
              <a:rPr dirty="0" sz="3200" spc="315"/>
              <a:t>Passive</a:t>
            </a:r>
            <a:endParaRPr sz="3200"/>
          </a:p>
          <a:p>
            <a:pPr marL="12700">
              <a:lnSpc>
                <a:spcPct val="100000"/>
              </a:lnSpc>
            </a:pPr>
            <a:r>
              <a:rPr dirty="0" sz="3200" spc="-155">
                <a:latin typeface="Arial"/>
                <a:cs typeface="Arial"/>
              </a:rPr>
              <a:t>لوهجملل </a:t>
            </a:r>
            <a:r>
              <a:rPr dirty="0" sz="3200" spc="-475">
                <a:latin typeface="Arial"/>
                <a:cs typeface="Arial"/>
              </a:rPr>
              <a:t>ينبملا </a:t>
            </a:r>
            <a:r>
              <a:rPr dirty="0" sz="3200" spc="-5">
                <a:latin typeface="Arial"/>
                <a:cs typeface="Arial"/>
              </a:rPr>
              <a:t>و </a:t>
            </a:r>
            <a:r>
              <a:rPr dirty="0" sz="3200" spc="-365">
                <a:latin typeface="Arial"/>
                <a:cs typeface="Arial"/>
              </a:rPr>
              <a:t>مولعملل</a:t>
            </a:r>
            <a:r>
              <a:rPr dirty="0" sz="3200" spc="-265">
                <a:latin typeface="Arial"/>
                <a:cs typeface="Arial"/>
              </a:rPr>
              <a:t> </a:t>
            </a:r>
            <a:r>
              <a:rPr dirty="0" sz="3200" spc="-475">
                <a:latin typeface="Arial"/>
                <a:cs typeface="Arial"/>
              </a:rPr>
              <a:t>ينبملا</a:t>
            </a:r>
            <a:endParaRPr sz="320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338173" y="2768600"/>
            <a:ext cx="781050" cy="3911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400" spc="-130">
                <a:solidFill>
                  <a:srgbClr val="FFFFFF"/>
                </a:solidFill>
                <a:latin typeface="Arial"/>
                <a:cs typeface="Arial"/>
              </a:rPr>
              <a:t>ةلاح</a:t>
            </a:r>
            <a:r>
              <a:rPr dirty="0" sz="2400" spc="-9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400" spc="-685">
                <a:solidFill>
                  <a:srgbClr val="FFFFFF"/>
                </a:solidFill>
                <a:latin typeface="Arial"/>
                <a:cs typeface="Arial"/>
              </a:rPr>
              <a:t>يف</a:t>
            </a:r>
            <a:endParaRPr sz="240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4108819" y="2810172"/>
            <a:ext cx="836294" cy="34099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ts val="2655"/>
              </a:lnSpc>
            </a:pPr>
            <a:r>
              <a:rPr dirty="0" sz="2400" spc="-425">
                <a:solidFill>
                  <a:srgbClr val="FFFFFF"/>
                </a:solidFill>
                <a:latin typeface="Arial"/>
                <a:cs typeface="Arial"/>
              </a:rPr>
              <a:t>ينبملا</a:t>
            </a:r>
            <a:r>
              <a:rPr dirty="0" sz="2400" spc="-33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400" spc="-120">
                <a:solidFill>
                  <a:srgbClr val="FFFFFF"/>
                </a:solidFill>
                <a:latin typeface="Arial"/>
                <a:cs typeface="Arial"/>
              </a:rPr>
              <a:t>ى</a:t>
            </a:r>
            <a:endParaRPr sz="2400"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7733387" y="3178704"/>
            <a:ext cx="883919" cy="34099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ts val="2655"/>
              </a:lnSpc>
            </a:pPr>
            <a:r>
              <a:rPr dirty="0" sz="2400" spc="-484">
                <a:solidFill>
                  <a:srgbClr val="FFFFFF"/>
                </a:solidFill>
                <a:latin typeface="Arial"/>
                <a:cs typeface="Arial"/>
              </a:rPr>
              <a:t>بخلا</a:t>
            </a:r>
            <a:r>
              <a:rPr dirty="0" sz="2400" spc="-44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400" spc="15">
                <a:solidFill>
                  <a:srgbClr val="FFFFFF"/>
                </a:solidFill>
                <a:latin typeface="Arial"/>
                <a:cs typeface="Arial"/>
              </a:rPr>
              <a:t>لمج</a:t>
            </a:r>
            <a:endParaRPr sz="240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3322065" y="3996893"/>
            <a:ext cx="5466715" cy="30035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dirty="0" sz="1800" spc="-180">
                <a:solidFill>
                  <a:srgbClr val="FFFFFF"/>
                </a:solidFill>
                <a:latin typeface="Arial"/>
                <a:cs typeface="Arial"/>
              </a:rPr>
              <a:t>)ةرشابم </a:t>
            </a:r>
            <a:r>
              <a:rPr dirty="0" sz="1800" spc="-350">
                <a:solidFill>
                  <a:srgbClr val="FFFFFF"/>
                </a:solidFill>
                <a:latin typeface="Arial"/>
                <a:cs typeface="Arial"/>
              </a:rPr>
              <a:t>لعفلا </a:t>
            </a:r>
            <a:r>
              <a:rPr dirty="0" sz="1800" spc="-375">
                <a:solidFill>
                  <a:srgbClr val="FFFFFF"/>
                </a:solidFill>
                <a:latin typeface="Arial"/>
                <a:cs typeface="Arial"/>
              </a:rPr>
              <a:t>دعب </a:t>
            </a:r>
            <a:r>
              <a:rPr dirty="0" sz="1800" spc="-160">
                <a:solidFill>
                  <a:srgbClr val="FFFFFF"/>
                </a:solidFill>
                <a:latin typeface="Arial"/>
                <a:cs typeface="Arial"/>
              </a:rPr>
              <a:t>هدوجوب </a:t>
            </a:r>
            <a:r>
              <a:rPr dirty="0" sz="1800" spc="-340">
                <a:solidFill>
                  <a:srgbClr val="FFFFFF"/>
                </a:solidFill>
                <a:latin typeface="Arial"/>
                <a:cs typeface="Arial"/>
              </a:rPr>
              <a:t>هب </a:t>
            </a:r>
            <a:r>
              <a:rPr dirty="0" sz="1800" spc="-240">
                <a:solidFill>
                  <a:srgbClr val="FFFFFF"/>
                </a:solidFill>
                <a:latin typeface="Arial"/>
                <a:cs typeface="Arial"/>
              </a:rPr>
              <a:t>لوعفملا </a:t>
            </a:r>
            <a:r>
              <a:rPr dirty="0" sz="1800" spc="-190">
                <a:solidFill>
                  <a:srgbClr val="FFFFFF"/>
                </a:solidFill>
                <a:latin typeface="Arial"/>
                <a:cs typeface="Arial"/>
              </a:rPr>
              <a:t>فرعي( </a:t>
            </a:r>
            <a:r>
              <a:rPr dirty="0" sz="1800" spc="-20">
                <a:solidFill>
                  <a:srgbClr val="FFFFFF"/>
                </a:solidFill>
                <a:latin typeface="Arial"/>
                <a:cs typeface="Arial"/>
              </a:rPr>
              <a:t>.</a:t>
            </a:r>
            <a:r>
              <a:rPr dirty="0" baseline="6172" sz="2700" spc="-3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800" spc="-235">
                <a:solidFill>
                  <a:srgbClr val="FFFFFF"/>
                </a:solidFill>
                <a:latin typeface="Arial"/>
                <a:cs typeface="Arial"/>
              </a:rPr>
              <a:t>لاعاف </a:t>
            </a:r>
            <a:r>
              <a:rPr dirty="0" sz="1800" spc="-530">
                <a:solidFill>
                  <a:srgbClr val="FFFFFF"/>
                </a:solidFill>
                <a:latin typeface="Arial"/>
                <a:cs typeface="Arial"/>
              </a:rPr>
              <a:t>حبصي</a:t>
            </a:r>
            <a:r>
              <a:rPr dirty="0" sz="1800" spc="-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800" spc="-345">
                <a:solidFill>
                  <a:srgbClr val="FFFFFF"/>
                </a:solidFill>
                <a:latin typeface="Arial"/>
                <a:cs typeface="Arial"/>
              </a:rPr>
              <a:t>هب </a:t>
            </a:r>
            <a:r>
              <a:rPr dirty="0" sz="1800" spc="-235">
                <a:solidFill>
                  <a:srgbClr val="FFFFFF"/>
                </a:solidFill>
                <a:latin typeface="Arial"/>
                <a:cs typeface="Arial"/>
              </a:rPr>
              <a:t>لوعفملا</a:t>
            </a:r>
            <a:r>
              <a:rPr dirty="0" sz="1800" spc="-31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800" spc="-40">
                <a:solidFill>
                  <a:srgbClr val="FFFFFF"/>
                </a:solidFill>
                <a:latin typeface="Arial"/>
                <a:cs typeface="Arial"/>
              </a:rPr>
              <a:t>.1</a:t>
            </a:r>
            <a:endParaRPr sz="1800">
              <a:latin typeface="Arial"/>
              <a:cs typeface="Arial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6914388" y="4361117"/>
            <a:ext cx="195580" cy="255904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ts val="1989"/>
              </a:lnSpc>
            </a:pPr>
            <a:r>
              <a:rPr dirty="0" sz="1800" spc="-95">
                <a:solidFill>
                  <a:srgbClr val="FFFFFF"/>
                </a:solidFill>
                <a:latin typeface="Arial"/>
                <a:cs typeface="Arial"/>
              </a:rPr>
              <a:t>ي</a:t>
            </a:r>
            <a:r>
              <a:rPr dirty="0" sz="1800" spc="-940">
                <a:solidFill>
                  <a:srgbClr val="FFFFFF"/>
                </a:solidFill>
                <a:latin typeface="Arial"/>
                <a:cs typeface="Arial"/>
              </a:rPr>
              <a:t>ف</a:t>
            </a:r>
            <a:endParaRPr sz="1800">
              <a:latin typeface="Arial"/>
              <a:cs typeface="Arial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7794752" y="4326763"/>
            <a:ext cx="968375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spc="-400">
                <a:solidFill>
                  <a:srgbClr val="FFFFFF"/>
                </a:solidFill>
                <a:latin typeface="Arial"/>
                <a:cs typeface="Arial"/>
              </a:rPr>
              <a:t>لعف </a:t>
            </a:r>
            <a:r>
              <a:rPr dirty="0" sz="1800" spc="-380">
                <a:solidFill>
                  <a:srgbClr val="FFFFFF"/>
                </a:solidFill>
                <a:latin typeface="Arial"/>
                <a:cs typeface="Arial"/>
              </a:rPr>
              <a:t>عضن</a:t>
            </a:r>
            <a:r>
              <a:rPr dirty="0" sz="1800" spc="-32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800" spc="10">
                <a:solidFill>
                  <a:srgbClr val="FFFFFF"/>
                </a:solidFill>
                <a:latin typeface="Arial"/>
                <a:cs typeface="Arial"/>
              </a:rPr>
              <a:t>.2</a:t>
            </a:r>
            <a:endParaRPr sz="1800">
              <a:latin typeface="Arial"/>
              <a:cs typeface="Arial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5585205" y="4655642"/>
            <a:ext cx="3178175" cy="30035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spc="-270">
                <a:solidFill>
                  <a:srgbClr val="FFFFFF"/>
                </a:solidFill>
                <a:latin typeface="Arial"/>
                <a:cs typeface="Arial"/>
              </a:rPr>
              <a:t>.ثلاثلا </a:t>
            </a:r>
            <a:r>
              <a:rPr dirty="0" sz="1800" spc="-365">
                <a:solidFill>
                  <a:srgbClr val="FFFFFF"/>
                </a:solidFill>
                <a:latin typeface="Arial"/>
                <a:cs typeface="Arial"/>
              </a:rPr>
              <a:t>فيرصتلا </a:t>
            </a:r>
            <a:r>
              <a:rPr dirty="0" sz="1800" spc="-520">
                <a:solidFill>
                  <a:srgbClr val="FFFFFF"/>
                </a:solidFill>
                <a:latin typeface="Arial"/>
                <a:cs typeface="Arial"/>
              </a:rPr>
              <a:t>يف</a:t>
            </a:r>
            <a:r>
              <a:rPr dirty="0" sz="1800" spc="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800" spc="-235">
                <a:solidFill>
                  <a:srgbClr val="FFFFFF"/>
                </a:solidFill>
                <a:latin typeface="Arial"/>
                <a:cs typeface="Arial"/>
              </a:rPr>
              <a:t>يلصلأا </a:t>
            </a:r>
            <a:r>
              <a:rPr dirty="0" sz="1800" spc="-350">
                <a:solidFill>
                  <a:srgbClr val="FFFFFF"/>
                </a:solidFill>
                <a:latin typeface="Arial"/>
                <a:cs typeface="Arial"/>
              </a:rPr>
              <a:t>لعفلا </a:t>
            </a:r>
            <a:r>
              <a:rPr dirty="0" sz="1800" spc="-310">
                <a:solidFill>
                  <a:srgbClr val="FFFFFF"/>
                </a:solidFill>
                <a:latin typeface="Arial"/>
                <a:cs typeface="Arial"/>
              </a:rPr>
              <a:t>عض</a:t>
            </a:r>
            <a:r>
              <a:rPr dirty="0" sz="1800" spc="-17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800" spc="10">
                <a:solidFill>
                  <a:srgbClr val="FFFFFF"/>
                </a:solidFill>
                <a:latin typeface="Arial"/>
                <a:cs typeface="Arial"/>
              </a:rPr>
              <a:t>.3</a:t>
            </a:r>
            <a:endParaRPr sz="1800">
              <a:latin typeface="Arial"/>
              <a:cs typeface="Arial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5823203" y="5019739"/>
            <a:ext cx="381635" cy="255904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ts val="1989"/>
              </a:lnSpc>
            </a:pPr>
            <a:r>
              <a:rPr dirty="0" sz="1800" spc="-620">
                <a:solidFill>
                  <a:srgbClr val="FFFFFF"/>
                </a:solidFill>
                <a:latin typeface="Arial"/>
                <a:cs typeface="Arial"/>
              </a:rPr>
              <a:t>شي</a:t>
            </a:r>
            <a:r>
              <a:rPr dirty="0" sz="1800" spc="-7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800" spc="-290">
                <a:solidFill>
                  <a:srgbClr val="FFFFFF"/>
                </a:solidFill>
                <a:latin typeface="Arial"/>
                <a:cs typeface="Arial"/>
              </a:rPr>
              <a:t>دق</a:t>
            </a:r>
            <a:endParaRPr sz="1800">
              <a:latin typeface="Arial"/>
              <a:cs typeface="Arial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6833616" y="4985384"/>
            <a:ext cx="1954530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dirty="0" sz="1800" spc="-275">
                <a:solidFill>
                  <a:srgbClr val="FFFFFF"/>
                </a:solidFill>
                <a:latin typeface="Arial"/>
                <a:cs typeface="Arial"/>
              </a:rPr>
              <a:t>ــب</a:t>
            </a:r>
            <a:r>
              <a:rPr dirty="0" baseline="7716" sz="2700" spc="-412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800" spc="-305">
                <a:solidFill>
                  <a:srgbClr val="FFFFFF"/>
                </a:solidFill>
                <a:latin typeface="Arial"/>
                <a:cs typeface="Arial"/>
              </a:rPr>
              <a:t>اقوبسم </a:t>
            </a:r>
            <a:r>
              <a:rPr dirty="0" sz="1800" spc="-250">
                <a:solidFill>
                  <a:srgbClr val="FFFFFF"/>
                </a:solidFill>
                <a:latin typeface="Arial"/>
                <a:cs typeface="Arial"/>
              </a:rPr>
              <a:t>لعافلا </a:t>
            </a:r>
            <a:r>
              <a:rPr dirty="0" sz="1800" spc="-380">
                <a:solidFill>
                  <a:srgbClr val="FFFFFF"/>
                </a:solidFill>
                <a:latin typeface="Arial"/>
                <a:cs typeface="Arial"/>
              </a:rPr>
              <a:t>عضن</a:t>
            </a:r>
            <a:r>
              <a:rPr dirty="0" sz="1800" spc="-37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800" spc="-95">
                <a:solidFill>
                  <a:srgbClr val="FFFFFF"/>
                </a:solidFill>
                <a:latin typeface="Arial"/>
                <a:cs typeface="Arial"/>
              </a:rPr>
              <a:t>.4</a:t>
            </a:r>
            <a:endParaRPr sz="1800">
              <a:latin typeface="Arial"/>
              <a:cs typeface="Arial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3996944" y="5314264"/>
            <a:ext cx="4766310" cy="30035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spc="-425">
                <a:solidFill>
                  <a:srgbClr val="FFFFFF"/>
                </a:solidFill>
                <a:latin typeface="Arial"/>
                <a:cs typeface="Arial"/>
              </a:rPr>
              <a:t>.رييغت </a:t>
            </a:r>
            <a:r>
              <a:rPr dirty="0" sz="1800" spc="-10">
                <a:solidFill>
                  <a:srgbClr val="FFFFFF"/>
                </a:solidFill>
                <a:latin typeface="Arial"/>
                <a:cs typeface="Arial"/>
              </a:rPr>
              <a:t>نود </a:t>
            </a:r>
            <a:r>
              <a:rPr dirty="0" sz="1800" spc="-145">
                <a:solidFill>
                  <a:srgbClr val="FFFFFF"/>
                </a:solidFill>
                <a:latin typeface="Arial"/>
                <a:cs typeface="Arial"/>
              </a:rPr>
              <a:t>ةلمجلا </a:t>
            </a:r>
            <a:r>
              <a:rPr dirty="0" sz="1800" spc="-170">
                <a:solidFill>
                  <a:srgbClr val="FFFFFF"/>
                </a:solidFill>
                <a:latin typeface="Arial"/>
                <a:cs typeface="Arial"/>
              </a:rPr>
              <a:t>ةياهن </a:t>
            </a:r>
            <a:r>
              <a:rPr dirty="0" sz="1800" spc="-520">
                <a:solidFill>
                  <a:srgbClr val="FFFFFF"/>
                </a:solidFill>
                <a:latin typeface="Arial"/>
                <a:cs typeface="Arial"/>
              </a:rPr>
              <a:t>يف</a:t>
            </a:r>
            <a:r>
              <a:rPr dirty="0" sz="1800" spc="-1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800" spc="145">
                <a:solidFill>
                  <a:srgbClr val="FFFFFF"/>
                </a:solidFill>
                <a:latin typeface="Arial"/>
                <a:cs typeface="Arial"/>
              </a:rPr>
              <a:t>وه </a:t>
            </a:r>
            <a:r>
              <a:rPr dirty="0" sz="1800" spc="-80">
                <a:solidFill>
                  <a:srgbClr val="FFFFFF"/>
                </a:solidFill>
                <a:latin typeface="Arial"/>
                <a:cs typeface="Arial"/>
              </a:rPr>
              <a:t>امك </a:t>
            </a:r>
            <a:r>
              <a:rPr dirty="0" sz="1800" spc="-340">
                <a:solidFill>
                  <a:srgbClr val="FFFFFF"/>
                </a:solidFill>
                <a:latin typeface="Arial"/>
                <a:cs typeface="Arial"/>
              </a:rPr>
              <a:t>عضوي </a:t>
            </a:r>
            <a:r>
              <a:rPr dirty="0" sz="1800" spc="-145">
                <a:solidFill>
                  <a:srgbClr val="FFFFFF"/>
                </a:solidFill>
                <a:latin typeface="Arial"/>
                <a:cs typeface="Arial"/>
              </a:rPr>
              <a:t>ةلمجلا </a:t>
            </a:r>
            <a:r>
              <a:rPr dirty="0" sz="1800" spc="-520">
                <a:solidFill>
                  <a:srgbClr val="FFFFFF"/>
                </a:solidFill>
                <a:latin typeface="Arial"/>
                <a:cs typeface="Arial"/>
              </a:rPr>
              <a:t>يف</a:t>
            </a:r>
            <a:r>
              <a:rPr dirty="0" sz="1800" spc="-1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800" spc="-140">
                <a:solidFill>
                  <a:srgbClr val="FFFFFF"/>
                </a:solidFill>
                <a:latin typeface="Arial"/>
                <a:cs typeface="Arial"/>
              </a:rPr>
              <a:t>ةدايز </a:t>
            </a:r>
            <a:r>
              <a:rPr dirty="0" sz="1800" spc="-5">
                <a:solidFill>
                  <a:srgbClr val="FFFFFF"/>
                </a:solidFill>
                <a:latin typeface="Arial"/>
                <a:cs typeface="Arial"/>
              </a:rPr>
              <a:t>يأ</a:t>
            </a:r>
            <a:r>
              <a:rPr dirty="0" sz="1800" spc="-114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800" spc="10">
                <a:solidFill>
                  <a:srgbClr val="FFFFFF"/>
                </a:solidFill>
                <a:latin typeface="Arial"/>
                <a:cs typeface="Arial"/>
              </a:rPr>
              <a:t>.5</a:t>
            </a:r>
            <a:endParaRPr sz="1800">
              <a:latin typeface="Arial"/>
              <a:cs typeface="Arial"/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4340352" y="6321552"/>
            <a:ext cx="1296797" cy="382371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2" name="object 22"/>
          <p:cNvSpPr/>
          <p:nvPr/>
        </p:nvSpPr>
        <p:spPr>
          <a:xfrm>
            <a:off x="4462271" y="6406896"/>
            <a:ext cx="1043749" cy="248297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3" name="object 23"/>
          <p:cNvSpPr/>
          <p:nvPr/>
        </p:nvSpPr>
        <p:spPr>
          <a:xfrm>
            <a:off x="4267200" y="6248400"/>
            <a:ext cx="1295400" cy="381000"/>
          </a:xfrm>
          <a:custGeom>
            <a:avLst/>
            <a:gdLst/>
            <a:ahLst/>
            <a:cxnLst/>
            <a:rect l="l" t="t" r="r" b="b"/>
            <a:pathLst>
              <a:path w="1295400" h="381000">
                <a:moveTo>
                  <a:pt x="1295400" y="0"/>
                </a:moveTo>
                <a:lnTo>
                  <a:pt x="0" y="0"/>
                </a:lnTo>
                <a:lnTo>
                  <a:pt x="0" y="381000"/>
                </a:lnTo>
                <a:lnTo>
                  <a:pt x="1295400" y="381000"/>
                </a:lnTo>
                <a:lnTo>
                  <a:pt x="1295400" y="333375"/>
                </a:lnTo>
                <a:lnTo>
                  <a:pt x="540512" y="333375"/>
                </a:lnTo>
                <a:lnTo>
                  <a:pt x="540512" y="190500"/>
                </a:lnTo>
                <a:lnTo>
                  <a:pt x="504825" y="190500"/>
                </a:lnTo>
                <a:lnTo>
                  <a:pt x="647700" y="47625"/>
                </a:lnTo>
                <a:lnTo>
                  <a:pt x="1295400" y="47625"/>
                </a:lnTo>
                <a:lnTo>
                  <a:pt x="1295400" y="0"/>
                </a:lnTo>
                <a:close/>
              </a:path>
              <a:path w="1295400" h="381000">
                <a:moveTo>
                  <a:pt x="1295400" y="65481"/>
                </a:moveTo>
                <a:lnTo>
                  <a:pt x="736980" y="65481"/>
                </a:lnTo>
                <a:lnTo>
                  <a:pt x="736980" y="136918"/>
                </a:lnTo>
                <a:lnTo>
                  <a:pt x="790575" y="190500"/>
                </a:lnTo>
                <a:lnTo>
                  <a:pt x="754888" y="190500"/>
                </a:lnTo>
                <a:lnTo>
                  <a:pt x="754888" y="333375"/>
                </a:lnTo>
                <a:lnTo>
                  <a:pt x="1295400" y="333375"/>
                </a:lnTo>
                <a:lnTo>
                  <a:pt x="1295400" y="65481"/>
                </a:lnTo>
                <a:close/>
              </a:path>
              <a:path w="1295400" h="381000">
                <a:moveTo>
                  <a:pt x="1295400" y="47625"/>
                </a:moveTo>
                <a:lnTo>
                  <a:pt x="647700" y="47625"/>
                </a:lnTo>
                <a:lnTo>
                  <a:pt x="701294" y="101206"/>
                </a:lnTo>
                <a:lnTo>
                  <a:pt x="701294" y="65481"/>
                </a:lnTo>
                <a:lnTo>
                  <a:pt x="1295400" y="65481"/>
                </a:lnTo>
                <a:lnTo>
                  <a:pt x="12954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4" name="object 24"/>
          <p:cNvSpPr/>
          <p:nvPr/>
        </p:nvSpPr>
        <p:spPr>
          <a:xfrm>
            <a:off x="4807711" y="6313881"/>
            <a:ext cx="214629" cy="267970"/>
          </a:xfrm>
          <a:custGeom>
            <a:avLst/>
            <a:gdLst/>
            <a:ahLst/>
            <a:cxnLst/>
            <a:rect l="l" t="t" r="r" b="b"/>
            <a:pathLst>
              <a:path w="214629" h="267970">
                <a:moveTo>
                  <a:pt x="196468" y="0"/>
                </a:moveTo>
                <a:lnTo>
                  <a:pt x="160782" y="0"/>
                </a:lnTo>
                <a:lnTo>
                  <a:pt x="160782" y="35725"/>
                </a:lnTo>
                <a:lnTo>
                  <a:pt x="196468" y="71437"/>
                </a:lnTo>
                <a:lnTo>
                  <a:pt x="196468" y="0"/>
                </a:lnTo>
                <a:close/>
              </a:path>
              <a:path w="214629" h="267970">
                <a:moveTo>
                  <a:pt x="214375" y="125018"/>
                </a:moveTo>
                <a:lnTo>
                  <a:pt x="0" y="125018"/>
                </a:lnTo>
                <a:lnTo>
                  <a:pt x="0" y="267893"/>
                </a:lnTo>
                <a:lnTo>
                  <a:pt x="89280" y="267893"/>
                </a:lnTo>
                <a:lnTo>
                  <a:pt x="89280" y="196456"/>
                </a:lnTo>
                <a:lnTo>
                  <a:pt x="214375" y="196456"/>
                </a:lnTo>
                <a:lnTo>
                  <a:pt x="214375" y="125018"/>
                </a:lnTo>
                <a:close/>
              </a:path>
              <a:path w="214629" h="267970">
                <a:moveTo>
                  <a:pt x="214375" y="196456"/>
                </a:moveTo>
                <a:lnTo>
                  <a:pt x="125095" y="196456"/>
                </a:lnTo>
                <a:lnTo>
                  <a:pt x="125095" y="267893"/>
                </a:lnTo>
                <a:lnTo>
                  <a:pt x="214375" y="267893"/>
                </a:lnTo>
                <a:lnTo>
                  <a:pt x="214375" y="196456"/>
                </a:lnTo>
                <a:close/>
              </a:path>
            </a:pathLst>
          </a:custGeom>
          <a:solidFill>
            <a:srgbClr val="00007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5" name="object 25"/>
          <p:cNvSpPr/>
          <p:nvPr/>
        </p:nvSpPr>
        <p:spPr>
          <a:xfrm>
            <a:off x="47720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142875" y="0"/>
                </a:moveTo>
                <a:lnTo>
                  <a:pt x="0" y="142875"/>
                </a:lnTo>
                <a:lnTo>
                  <a:pt x="285750" y="142875"/>
                </a:lnTo>
                <a:lnTo>
                  <a:pt x="142875" y="0"/>
                </a:lnTo>
                <a:close/>
              </a:path>
              <a:path w="285750" h="285750">
                <a:moveTo>
                  <a:pt x="160782" y="214312"/>
                </a:moveTo>
                <a:lnTo>
                  <a:pt x="124967" y="214312"/>
                </a:lnTo>
                <a:lnTo>
                  <a:pt x="124967" y="285750"/>
                </a:lnTo>
                <a:lnTo>
                  <a:pt x="160782" y="285750"/>
                </a:lnTo>
                <a:lnTo>
                  <a:pt x="160782" y="214312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6" name="object 26"/>
          <p:cNvSpPr/>
          <p:nvPr/>
        </p:nvSpPr>
        <p:spPr>
          <a:xfrm>
            <a:off x="5788152" y="6321552"/>
            <a:ext cx="458571" cy="382371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7" name="object 27"/>
          <p:cNvSpPr/>
          <p:nvPr/>
        </p:nvSpPr>
        <p:spPr>
          <a:xfrm>
            <a:off x="5846064" y="6406896"/>
            <a:ext cx="336638" cy="248297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8" name="object 28"/>
          <p:cNvSpPr/>
          <p:nvPr/>
        </p:nvSpPr>
        <p:spPr>
          <a:xfrm>
            <a:off x="5715000" y="6248400"/>
            <a:ext cx="457200" cy="381000"/>
          </a:xfrm>
          <a:custGeom>
            <a:avLst/>
            <a:gdLst/>
            <a:ahLst/>
            <a:cxnLst/>
            <a:rect l="l" t="t" r="r" b="b"/>
            <a:pathLst>
              <a:path w="457200" h="381000">
                <a:moveTo>
                  <a:pt x="457200" y="0"/>
                </a:moveTo>
                <a:lnTo>
                  <a:pt x="0" y="0"/>
                </a:lnTo>
                <a:lnTo>
                  <a:pt x="0" y="381000"/>
                </a:lnTo>
                <a:lnTo>
                  <a:pt x="457200" y="381000"/>
                </a:lnTo>
                <a:lnTo>
                  <a:pt x="457200" y="333375"/>
                </a:lnTo>
                <a:lnTo>
                  <a:pt x="85725" y="333375"/>
                </a:lnTo>
                <a:lnTo>
                  <a:pt x="85725" y="47625"/>
                </a:lnTo>
                <a:lnTo>
                  <a:pt x="457200" y="47625"/>
                </a:lnTo>
                <a:lnTo>
                  <a:pt x="457200" y="0"/>
                </a:lnTo>
                <a:close/>
              </a:path>
              <a:path w="457200" h="381000">
                <a:moveTo>
                  <a:pt x="457200" y="47625"/>
                </a:moveTo>
                <a:lnTo>
                  <a:pt x="85725" y="47625"/>
                </a:lnTo>
                <a:lnTo>
                  <a:pt x="371475" y="190500"/>
                </a:lnTo>
                <a:lnTo>
                  <a:pt x="85725" y="333375"/>
                </a:lnTo>
                <a:lnTo>
                  <a:pt x="457200" y="333375"/>
                </a:lnTo>
                <a:lnTo>
                  <a:pt x="4572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9" name="object 29"/>
          <p:cNvSpPr/>
          <p:nvPr/>
        </p:nvSpPr>
        <p:spPr>
          <a:xfrm>
            <a:off x="58007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0" y="0"/>
                </a:moveTo>
                <a:lnTo>
                  <a:pt x="0" y="285750"/>
                </a:lnTo>
                <a:lnTo>
                  <a:pt x="285750" y="142875"/>
                </a:lnTo>
                <a:lnTo>
                  <a:pt x="0" y="0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0" name="object 30"/>
          <p:cNvSpPr/>
          <p:nvPr/>
        </p:nvSpPr>
        <p:spPr>
          <a:xfrm>
            <a:off x="3730752" y="6321552"/>
            <a:ext cx="458571" cy="382371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1" name="object 31"/>
          <p:cNvSpPr/>
          <p:nvPr/>
        </p:nvSpPr>
        <p:spPr>
          <a:xfrm>
            <a:off x="3770376" y="6406896"/>
            <a:ext cx="373227" cy="248297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2" name="object 32"/>
          <p:cNvSpPr/>
          <p:nvPr/>
        </p:nvSpPr>
        <p:spPr>
          <a:xfrm>
            <a:off x="3657600" y="6248400"/>
            <a:ext cx="457200" cy="381000"/>
          </a:xfrm>
          <a:custGeom>
            <a:avLst/>
            <a:gdLst/>
            <a:ahLst/>
            <a:cxnLst/>
            <a:rect l="l" t="t" r="r" b="b"/>
            <a:pathLst>
              <a:path w="457200" h="381000">
                <a:moveTo>
                  <a:pt x="457200" y="0"/>
                </a:moveTo>
                <a:lnTo>
                  <a:pt x="0" y="0"/>
                </a:lnTo>
                <a:lnTo>
                  <a:pt x="0" y="381000"/>
                </a:lnTo>
                <a:lnTo>
                  <a:pt x="457200" y="381000"/>
                </a:lnTo>
                <a:lnTo>
                  <a:pt x="457200" y="333375"/>
                </a:lnTo>
                <a:lnTo>
                  <a:pt x="371475" y="333375"/>
                </a:lnTo>
                <a:lnTo>
                  <a:pt x="85725" y="190500"/>
                </a:lnTo>
                <a:lnTo>
                  <a:pt x="371475" y="47625"/>
                </a:lnTo>
                <a:lnTo>
                  <a:pt x="457200" y="47625"/>
                </a:lnTo>
                <a:lnTo>
                  <a:pt x="457200" y="0"/>
                </a:lnTo>
                <a:close/>
              </a:path>
              <a:path w="457200" h="381000">
                <a:moveTo>
                  <a:pt x="457200" y="47625"/>
                </a:moveTo>
                <a:lnTo>
                  <a:pt x="371475" y="47625"/>
                </a:lnTo>
                <a:lnTo>
                  <a:pt x="371475" y="333375"/>
                </a:lnTo>
                <a:lnTo>
                  <a:pt x="457200" y="333375"/>
                </a:lnTo>
                <a:lnTo>
                  <a:pt x="4572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3" name="object 33"/>
          <p:cNvSpPr/>
          <p:nvPr/>
        </p:nvSpPr>
        <p:spPr>
          <a:xfrm>
            <a:off x="37433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285750" y="0"/>
                </a:moveTo>
                <a:lnTo>
                  <a:pt x="0" y="142875"/>
                </a:lnTo>
                <a:lnTo>
                  <a:pt x="285750" y="285750"/>
                </a:lnTo>
                <a:lnTo>
                  <a:pt x="285750" y="0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4" name="object 34"/>
          <p:cNvSpPr/>
          <p:nvPr/>
        </p:nvSpPr>
        <p:spPr>
          <a:xfrm>
            <a:off x="5867400" y="5029200"/>
            <a:ext cx="314325" cy="304800"/>
          </a:xfrm>
          <a:custGeom>
            <a:avLst/>
            <a:gdLst/>
            <a:ahLst/>
            <a:cxnLst/>
            <a:rect l="l" t="t" r="r" b="b"/>
            <a:pathLst>
              <a:path w="314325" h="304800">
                <a:moveTo>
                  <a:pt x="0" y="304800"/>
                </a:moveTo>
                <a:lnTo>
                  <a:pt x="313944" y="304800"/>
                </a:lnTo>
                <a:lnTo>
                  <a:pt x="313944" y="0"/>
                </a:lnTo>
                <a:lnTo>
                  <a:pt x="0" y="0"/>
                </a:lnTo>
                <a:lnTo>
                  <a:pt x="0" y="30480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5" name="object 35"/>
          <p:cNvSpPr txBox="1"/>
          <p:nvPr/>
        </p:nvSpPr>
        <p:spPr>
          <a:xfrm>
            <a:off x="4300728" y="4961001"/>
            <a:ext cx="2040889" cy="329565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90"/>
              </a:spcBef>
            </a:pPr>
            <a:r>
              <a:rPr dirty="0" sz="1800" spc="-45">
                <a:solidFill>
                  <a:srgbClr val="FFFFFF"/>
                </a:solidFill>
                <a:latin typeface="Arial"/>
                <a:cs typeface="Arial"/>
              </a:rPr>
              <a:t>.</a:t>
            </a:r>
            <a:r>
              <a:rPr dirty="0" baseline="7716" sz="2700" spc="-67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800" spc="-210">
                <a:solidFill>
                  <a:srgbClr val="FFFFFF"/>
                </a:solidFill>
                <a:latin typeface="Arial"/>
                <a:cs typeface="Arial"/>
              </a:rPr>
              <a:t>اريمض </a:t>
            </a:r>
            <a:r>
              <a:rPr dirty="0" sz="1800" spc="-120">
                <a:solidFill>
                  <a:srgbClr val="FFFFFF"/>
                </a:solidFill>
                <a:latin typeface="Arial"/>
                <a:cs typeface="Arial"/>
              </a:rPr>
              <a:t>ناك </a:t>
            </a:r>
            <a:r>
              <a:rPr dirty="0" sz="1800">
                <a:solidFill>
                  <a:srgbClr val="FFFFFF"/>
                </a:solidFill>
                <a:latin typeface="Arial"/>
                <a:cs typeface="Arial"/>
              </a:rPr>
              <a:t>اذإ </a:t>
            </a:r>
            <a:r>
              <a:rPr dirty="0" sz="1800" spc="5">
                <a:solidFill>
                  <a:srgbClr val="FFFFFF"/>
                </a:solidFill>
                <a:latin typeface="Arial"/>
                <a:cs typeface="Arial"/>
              </a:rPr>
              <a:t>بط </a:t>
            </a:r>
            <a:r>
              <a:rPr dirty="0" baseline="-12500" sz="3000" spc="97">
                <a:solidFill>
                  <a:srgbClr val="CC3300"/>
                </a:solidFill>
                <a:latin typeface="Calibri"/>
                <a:cs typeface="Calibri"/>
              </a:rPr>
              <a:t>by</a:t>
            </a:r>
            <a:r>
              <a:rPr dirty="0" baseline="-12500" sz="3000" spc="-52">
                <a:solidFill>
                  <a:srgbClr val="CC3300"/>
                </a:solidFill>
                <a:latin typeface="Calibri"/>
                <a:cs typeface="Calibri"/>
              </a:rPr>
              <a:t> </a:t>
            </a:r>
            <a:r>
              <a:rPr dirty="0" sz="1800" spc="-210">
                <a:solidFill>
                  <a:srgbClr val="FFFFFF"/>
                </a:solidFill>
                <a:latin typeface="Arial"/>
                <a:cs typeface="Arial"/>
              </a:rPr>
              <a:t>و</a:t>
            </a:r>
            <a:endParaRPr sz="1800">
              <a:latin typeface="Arial"/>
              <a:cs typeface="Arial"/>
            </a:endParaRPr>
          </a:p>
        </p:txBody>
      </p:sp>
      <p:sp>
        <p:nvSpPr>
          <p:cNvPr id="36" name="object 36"/>
          <p:cNvSpPr/>
          <p:nvPr/>
        </p:nvSpPr>
        <p:spPr>
          <a:xfrm>
            <a:off x="4191000" y="2819400"/>
            <a:ext cx="719455" cy="304800"/>
          </a:xfrm>
          <a:custGeom>
            <a:avLst/>
            <a:gdLst/>
            <a:ahLst/>
            <a:cxnLst/>
            <a:rect l="l" t="t" r="r" b="b"/>
            <a:pathLst>
              <a:path w="719454" h="304800">
                <a:moveTo>
                  <a:pt x="0" y="304800"/>
                </a:moveTo>
                <a:lnTo>
                  <a:pt x="719327" y="304800"/>
                </a:lnTo>
                <a:lnTo>
                  <a:pt x="719327" y="0"/>
                </a:lnTo>
                <a:lnTo>
                  <a:pt x="0" y="0"/>
                </a:lnTo>
                <a:lnTo>
                  <a:pt x="0" y="30480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7" name="object 37"/>
          <p:cNvSpPr txBox="1"/>
          <p:nvPr/>
        </p:nvSpPr>
        <p:spPr>
          <a:xfrm>
            <a:off x="3191270" y="2768600"/>
            <a:ext cx="1894205" cy="3911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400" spc="-160">
                <a:solidFill>
                  <a:srgbClr val="FFFFFF"/>
                </a:solidFill>
                <a:latin typeface="Arial"/>
                <a:cs typeface="Arial"/>
              </a:rPr>
              <a:t>لوهجملل </a:t>
            </a:r>
            <a:r>
              <a:rPr dirty="0" baseline="2777" sz="3000" spc="52">
                <a:solidFill>
                  <a:srgbClr val="CC3300"/>
                </a:solidFill>
                <a:latin typeface="Calibri"/>
                <a:cs typeface="Calibri"/>
              </a:rPr>
              <a:t>Active</a:t>
            </a:r>
            <a:r>
              <a:rPr dirty="0" baseline="2777" sz="3000" spc="-15">
                <a:solidFill>
                  <a:srgbClr val="CC3300"/>
                </a:solidFill>
                <a:latin typeface="Calibri"/>
                <a:cs typeface="Calibri"/>
              </a:rPr>
              <a:t> </a:t>
            </a:r>
            <a:r>
              <a:rPr dirty="0" sz="2400" spc="-360">
                <a:solidFill>
                  <a:srgbClr val="FFFFFF"/>
                </a:solidFill>
                <a:latin typeface="Arial"/>
                <a:cs typeface="Arial"/>
              </a:rPr>
              <a:t>لإ</a:t>
            </a:r>
            <a:endParaRPr sz="2400">
              <a:latin typeface="Arial"/>
              <a:cs typeface="Arial"/>
            </a:endParaRPr>
          </a:p>
        </p:txBody>
      </p:sp>
      <p:sp>
        <p:nvSpPr>
          <p:cNvPr id="38" name="object 38"/>
          <p:cNvSpPr/>
          <p:nvPr/>
        </p:nvSpPr>
        <p:spPr>
          <a:xfrm>
            <a:off x="6934200" y="4343400"/>
            <a:ext cx="622300" cy="304800"/>
          </a:xfrm>
          <a:custGeom>
            <a:avLst/>
            <a:gdLst/>
            <a:ahLst/>
            <a:cxnLst/>
            <a:rect l="l" t="t" r="r" b="b"/>
            <a:pathLst>
              <a:path w="622300" h="304800">
                <a:moveTo>
                  <a:pt x="0" y="304800"/>
                </a:moveTo>
                <a:lnTo>
                  <a:pt x="621792" y="304800"/>
                </a:lnTo>
                <a:lnTo>
                  <a:pt x="621792" y="0"/>
                </a:lnTo>
                <a:lnTo>
                  <a:pt x="0" y="0"/>
                </a:lnTo>
                <a:lnTo>
                  <a:pt x="0" y="30480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9" name="object 39"/>
          <p:cNvSpPr txBox="1"/>
          <p:nvPr/>
        </p:nvSpPr>
        <p:spPr>
          <a:xfrm>
            <a:off x="4245864" y="4302378"/>
            <a:ext cx="3303904" cy="329565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90"/>
              </a:spcBef>
            </a:pPr>
            <a:r>
              <a:rPr dirty="0" sz="1800" spc="-229">
                <a:solidFill>
                  <a:srgbClr val="FFFFFF"/>
                </a:solidFill>
                <a:latin typeface="Arial"/>
                <a:cs typeface="Arial"/>
              </a:rPr>
              <a:t>.هب </a:t>
            </a:r>
            <a:r>
              <a:rPr dirty="0" sz="1800" spc="-310">
                <a:solidFill>
                  <a:srgbClr val="FFFFFF"/>
                </a:solidFill>
                <a:latin typeface="Arial"/>
                <a:cs typeface="Arial"/>
              </a:rPr>
              <a:t>لوعفملل</a:t>
            </a:r>
            <a:r>
              <a:rPr dirty="0" baseline="7716" sz="2700" spc="-46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800" spc="-290">
                <a:solidFill>
                  <a:srgbClr val="FFFFFF"/>
                </a:solidFill>
                <a:latin typeface="Arial"/>
                <a:cs typeface="Arial"/>
              </a:rPr>
              <a:t>ابسانم </a:t>
            </a:r>
            <a:r>
              <a:rPr dirty="0" sz="1800" spc="-140">
                <a:solidFill>
                  <a:srgbClr val="FFFFFF"/>
                </a:solidFill>
                <a:latin typeface="Arial"/>
                <a:cs typeface="Arial"/>
              </a:rPr>
              <a:t>ةلمجلا </a:t>
            </a:r>
            <a:r>
              <a:rPr dirty="0" sz="1800" spc="30">
                <a:solidFill>
                  <a:srgbClr val="FFFFFF"/>
                </a:solidFill>
                <a:latin typeface="Arial"/>
                <a:cs typeface="Arial"/>
              </a:rPr>
              <a:t>نمز </a:t>
            </a:r>
            <a:r>
              <a:rPr dirty="0" sz="1800" spc="-484">
                <a:solidFill>
                  <a:srgbClr val="FFFFFF"/>
                </a:solidFill>
                <a:latin typeface="Arial"/>
                <a:cs typeface="Arial"/>
              </a:rPr>
              <a:t>سفن </a:t>
            </a:r>
            <a:r>
              <a:rPr dirty="0" baseline="-6944" sz="3000" spc="15">
                <a:solidFill>
                  <a:srgbClr val="CC3300"/>
                </a:solidFill>
                <a:latin typeface="Calibri"/>
                <a:cs typeface="Calibri"/>
              </a:rPr>
              <a:t>to</a:t>
            </a:r>
            <a:r>
              <a:rPr dirty="0" baseline="-6944" sz="3000" spc="-135">
                <a:solidFill>
                  <a:srgbClr val="CC3300"/>
                </a:solidFill>
                <a:latin typeface="Calibri"/>
                <a:cs typeface="Calibri"/>
              </a:rPr>
              <a:t> </a:t>
            </a:r>
            <a:r>
              <a:rPr dirty="0" baseline="-6944" sz="3000" spc="-67">
                <a:solidFill>
                  <a:srgbClr val="CC3300"/>
                </a:solidFill>
                <a:latin typeface="Calibri"/>
                <a:cs typeface="Calibri"/>
              </a:rPr>
              <a:t>be</a:t>
            </a:r>
            <a:endParaRPr baseline="-6944" sz="3000">
              <a:latin typeface="Calibri"/>
              <a:cs typeface="Calibri"/>
            </a:endParaRPr>
          </a:p>
        </p:txBody>
      </p:sp>
      <p:sp>
        <p:nvSpPr>
          <p:cNvPr id="40" name="object 40"/>
          <p:cNvSpPr/>
          <p:nvPr/>
        </p:nvSpPr>
        <p:spPr>
          <a:xfrm>
            <a:off x="7696200" y="3200400"/>
            <a:ext cx="862965" cy="304800"/>
          </a:xfrm>
          <a:custGeom>
            <a:avLst/>
            <a:gdLst/>
            <a:ahLst/>
            <a:cxnLst/>
            <a:rect l="l" t="t" r="r" b="b"/>
            <a:pathLst>
              <a:path w="862965" h="304800">
                <a:moveTo>
                  <a:pt x="0" y="304800"/>
                </a:moveTo>
                <a:lnTo>
                  <a:pt x="862583" y="304800"/>
                </a:lnTo>
                <a:lnTo>
                  <a:pt x="862583" y="0"/>
                </a:lnTo>
                <a:lnTo>
                  <a:pt x="0" y="0"/>
                </a:lnTo>
                <a:lnTo>
                  <a:pt x="0" y="30480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1" name="object 41"/>
          <p:cNvSpPr txBox="1"/>
          <p:nvPr/>
        </p:nvSpPr>
        <p:spPr>
          <a:xfrm>
            <a:off x="5283449" y="2768600"/>
            <a:ext cx="3488690" cy="7600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r" marR="5080">
              <a:lnSpc>
                <a:spcPct val="100000"/>
              </a:lnSpc>
              <a:spcBef>
                <a:spcPts val="100"/>
              </a:spcBef>
            </a:pPr>
            <a:r>
              <a:rPr dirty="0" sz="2400" spc="-345">
                <a:solidFill>
                  <a:srgbClr val="FFFFFF"/>
                </a:solidFill>
                <a:latin typeface="Arial"/>
                <a:cs typeface="Arial"/>
              </a:rPr>
              <a:t>مولعملل  </a:t>
            </a:r>
            <a:r>
              <a:rPr dirty="0" sz="2400" spc="-425">
                <a:solidFill>
                  <a:srgbClr val="FFFFFF"/>
                </a:solidFill>
                <a:latin typeface="Arial"/>
                <a:cs typeface="Arial"/>
              </a:rPr>
              <a:t>ينبملا   </a:t>
            </a:r>
            <a:r>
              <a:rPr dirty="0" sz="2400" spc="70">
                <a:solidFill>
                  <a:srgbClr val="FFFFFF"/>
                </a:solidFill>
                <a:latin typeface="Arial"/>
                <a:cs typeface="Arial"/>
              </a:rPr>
              <a:t>نم</a:t>
            </a:r>
            <a:r>
              <a:rPr dirty="0" sz="2400" spc="-2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400" spc="-520">
                <a:solidFill>
                  <a:srgbClr val="FFFFFF"/>
                </a:solidFill>
                <a:latin typeface="Arial"/>
                <a:cs typeface="Arial"/>
              </a:rPr>
              <a:t>ليوحتلل</a:t>
            </a:r>
            <a:endParaRPr sz="2400">
              <a:latin typeface="Arial"/>
              <a:cs typeface="Arial"/>
            </a:endParaRPr>
          </a:p>
          <a:p>
            <a:pPr algn="r" marR="20320">
              <a:lnSpc>
                <a:spcPct val="100000"/>
              </a:lnSpc>
              <a:spcBef>
                <a:spcPts val="25"/>
              </a:spcBef>
            </a:pPr>
            <a:r>
              <a:rPr dirty="0" sz="2400" spc="-409">
                <a:solidFill>
                  <a:srgbClr val="FFFFFF"/>
                </a:solidFill>
                <a:latin typeface="Arial"/>
                <a:cs typeface="Arial"/>
              </a:rPr>
              <a:t>:ةيلاتلا   </a:t>
            </a:r>
            <a:r>
              <a:rPr dirty="0" sz="2400" spc="-120">
                <a:solidFill>
                  <a:srgbClr val="FFFFFF"/>
                </a:solidFill>
                <a:latin typeface="Arial"/>
                <a:cs typeface="Arial"/>
              </a:rPr>
              <a:t>تاوطخلا </a:t>
            </a:r>
            <a:r>
              <a:rPr dirty="0" sz="2400" spc="-800">
                <a:solidFill>
                  <a:srgbClr val="FFFFFF"/>
                </a:solidFill>
                <a:latin typeface="Arial"/>
                <a:cs typeface="Arial"/>
              </a:rPr>
              <a:t>عبتن</a:t>
            </a:r>
            <a:r>
              <a:rPr dirty="0" sz="2400" spc="-3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400" spc="-60">
                <a:solidFill>
                  <a:srgbClr val="FFFFFF"/>
                </a:solidFill>
                <a:latin typeface="Arial"/>
                <a:cs typeface="Arial"/>
              </a:rPr>
              <a:t>ةير</a:t>
            </a:r>
            <a:r>
              <a:rPr dirty="0" sz="2000" spc="-60">
                <a:solidFill>
                  <a:srgbClr val="CC3300"/>
                </a:solidFill>
                <a:latin typeface="Calibri"/>
                <a:cs typeface="Calibri"/>
              </a:rPr>
              <a:t>Passive </a:t>
            </a:r>
            <a:r>
              <a:rPr dirty="0" sz="2000" spc="90">
                <a:solidFill>
                  <a:srgbClr val="CC3300"/>
                </a:solidFill>
                <a:latin typeface="Calibri"/>
                <a:cs typeface="Calibri"/>
              </a:rPr>
              <a:t> </a:t>
            </a:r>
            <a:r>
              <a:rPr dirty="0" sz="2400" spc="-360">
                <a:solidFill>
                  <a:srgbClr val="FFFFFF"/>
                </a:solidFill>
                <a:latin typeface="Arial"/>
                <a:cs typeface="Arial"/>
              </a:rPr>
              <a:t>لا</a:t>
            </a:r>
            <a:endParaRPr sz="2400">
              <a:latin typeface="Arial"/>
              <a:cs typeface="Arial"/>
            </a:endParaRPr>
          </a:p>
        </p:txBody>
      </p:sp>
      <p:sp>
        <p:nvSpPr>
          <p:cNvPr id="42" name="object 42"/>
          <p:cNvSpPr/>
          <p:nvPr/>
        </p:nvSpPr>
        <p:spPr>
          <a:xfrm>
            <a:off x="2965704" y="2127529"/>
            <a:ext cx="4049141" cy="543915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3" name="object 43"/>
          <p:cNvSpPr/>
          <p:nvPr/>
        </p:nvSpPr>
        <p:spPr>
          <a:xfrm>
            <a:off x="3102864" y="2185441"/>
            <a:ext cx="3576574" cy="486003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4" name="object 44"/>
          <p:cNvSpPr/>
          <p:nvPr/>
        </p:nvSpPr>
        <p:spPr>
          <a:xfrm>
            <a:off x="2897123" y="2058923"/>
            <a:ext cx="4038600" cy="533400"/>
          </a:xfrm>
          <a:custGeom>
            <a:avLst/>
            <a:gdLst/>
            <a:ahLst/>
            <a:cxnLst/>
            <a:rect l="l" t="t" r="r" b="b"/>
            <a:pathLst>
              <a:path w="4038600" h="533400">
                <a:moveTo>
                  <a:pt x="3949700" y="0"/>
                </a:moveTo>
                <a:lnTo>
                  <a:pt x="88900" y="0"/>
                </a:lnTo>
                <a:lnTo>
                  <a:pt x="54274" y="6979"/>
                </a:lnTo>
                <a:lnTo>
                  <a:pt x="26019" y="26019"/>
                </a:lnTo>
                <a:lnTo>
                  <a:pt x="6979" y="54274"/>
                </a:lnTo>
                <a:lnTo>
                  <a:pt x="0" y="88900"/>
                </a:lnTo>
                <a:lnTo>
                  <a:pt x="0" y="444500"/>
                </a:lnTo>
                <a:lnTo>
                  <a:pt x="6979" y="479125"/>
                </a:lnTo>
                <a:lnTo>
                  <a:pt x="26019" y="507380"/>
                </a:lnTo>
                <a:lnTo>
                  <a:pt x="54274" y="526420"/>
                </a:lnTo>
                <a:lnTo>
                  <a:pt x="88900" y="533400"/>
                </a:lnTo>
                <a:lnTo>
                  <a:pt x="3949700" y="533400"/>
                </a:lnTo>
                <a:lnTo>
                  <a:pt x="3984325" y="526420"/>
                </a:lnTo>
                <a:lnTo>
                  <a:pt x="4012580" y="507380"/>
                </a:lnTo>
                <a:lnTo>
                  <a:pt x="4031620" y="479125"/>
                </a:lnTo>
                <a:lnTo>
                  <a:pt x="4038600" y="444500"/>
                </a:lnTo>
                <a:lnTo>
                  <a:pt x="4038600" y="88900"/>
                </a:lnTo>
                <a:lnTo>
                  <a:pt x="4031620" y="54274"/>
                </a:lnTo>
                <a:lnTo>
                  <a:pt x="4012580" y="26019"/>
                </a:lnTo>
                <a:lnTo>
                  <a:pt x="3984325" y="6979"/>
                </a:lnTo>
                <a:lnTo>
                  <a:pt x="3949700" y="0"/>
                </a:lnTo>
                <a:close/>
              </a:path>
            </a:pathLst>
          </a:custGeom>
          <a:solidFill>
            <a:srgbClr val="66CC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5" name="object 45"/>
          <p:cNvSpPr/>
          <p:nvPr/>
        </p:nvSpPr>
        <p:spPr>
          <a:xfrm>
            <a:off x="2897123" y="2058923"/>
            <a:ext cx="4038600" cy="533400"/>
          </a:xfrm>
          <a:custGeom>
            <a:avLst/>
            <a:gdLst/>
            <a:ahLst/>
            <a:cxnLst/>
            <a:rect l="l" t="t" r="r" b="b"/>
            <a:pathLst>
              <a:path w="4038600" h="533400">
                <a:moveTo>
                  <a:pt x="0" y="88900"/>
                </a:moveTo>
                <a:lnTo>
                  <a:pt x="6979" y="54274"/>
                </a:lnTo>
                <a:lnTo>
                  <a:pt x="26019" y="26019"/>
                </a:lnTo>
                <a:lnTo>
                  <a:pt x="54274" y="6979"/>
                </a:lnTo>
                <a:lnTo>
                  <a:pt x="88900" y="0"/>
                </a:lnTo>
                <a:lnTo>
                  <a:pt x="3949700" y="0"/>
                </a:lnTo>
                <a:lnTo>
                  <a:pt x="3984325" y="6979"/>
                </a:lnTo>
                <a:lnTo>
                  <a:pt x="4012580" y="26019"/>
                </a:lnTo>
                <a:lnTo>
                  <a:pt x="4031620" y="54274"/>
                </a:lnTo>
                <a:lnTo>
                  <a:pt x="4038600" y="88900"/>
                </a:lnTo>
                <a:lnTo>
                  <a:pt x="4038600" y="444500"/>
                </a:lnTo>
                <a:lnTo>
                  <a:pt x="4031620" y="479125"/>
                </a:lnTo>
                <a:lnTo>
                  <a:pt x="4012580" y="507380"/>
                </a:lnTo>
                <a:lnTo>
                  <a:pt x="3984325" y="526420"/>
                </a:lnTo>
                <a:lnTo>
                  <a:pt x="3949700" y="533400"/>
                </a:lnTo>
                <a:lnTo>
                  <a:pt x="88900" y="533400"/>
                </a:lnTo>
                <a:lnTo>
                  <a:pt x="54274" y="526420"/>
                </a:lnTo>
                <a:lnTo>
                  <a:pt x="26019" y="507380"/>
                </a:lnTo>
                <a:lnTo>
                  <a:pt x="6979" y="479125"/>
                </a:lnTo>
                <a:lnTo>
                  <a:pt x="0" y="444500"/>
                </a:lnTo>
                <a:lnTo>
                  <a:pt x="0" y="88900"/>
                </a:lnTo>
                <a:close/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6" name="object 46"/>
          <p:cNvSpPr txBox="1"/>
          <p:nvPr/>
        </p:nvSpPr>
        <p:spPr>
          <a:xfrm>
            <a:off x="3154807" y="2169414"/>
            <a:ext cx="1712595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374650" algn="l"/>
              </a:tabLst>
            </a:pPr>
            <a:r>
              <a:rPr dirty="0" sz="1800" spc="105" b="1">
                <a:solidFill>
                  <a:srgbClr val="000066"/>
                </a:solidFill>
                <a:latin typeface="Calibri"/>
                <a:cs typeface="Calibri"/>
              </a:rPr>
              <a:t>A.	</a:t>
            </a:r>
            <a:r>
              <a:rPr dirty="0" sz="1800" spc="180" b="1">
                <a:solidFill>
                  <a:srgbClr val="000066"/>
                </a:solidFill>
                <a:latin typeface="Calibri"/>
                <a:cs typeface="Calibri"/>
              </a:rPr>
              <a:t>Statements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47" name="object 47"/>
          <p:cNvSpPr txBox="1"/>
          <p:nvPr/>
        </p:nvSpPr>
        <p:spPr>
          <a:xfrm>
            <a:off x="5435346" y="2169414"/>
            <a:ext cx="1047115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spc="-254" b="1">
                <a:solidFill>
                  <a:srgbClr val="000066"/>
                </a:solidFill>
                <a:latin typeface="Arial"/>
                <a:cs typeface="Arial"/>
              </a:rPr>
              <a:t>ةيربخلا</a:t>
            </a:r>
            <a:r>
              <a:rPr dirty="0" sz="1800" spc="-65" b="1">
                <a:solidFill>
                  <a:srgbClr val="000066"/>
                </a:solidFill>
                <a:latin typeface="Arial"/>
                <a:cs typeface="Arial"/>
              </a:rPr>
              <a:t> </a:t>
            </a:r>
            <a:r>
              <a:rPr dirty="0" sz="1800" spc="-80" b="1">
                <a:solidFill>
                  <a:srgbClr val="000066"/>
                </a:solidFill>
                <a:latin typeface="Arial"/>
                <a:cs typeface="Arial"/>
              </a:rPr>
              <a:t>لمجلا</a:t>
            </a:r>
            <a:endParaRPr sz="1800">
              <a:latin typeface="Arial"/>
              <a:cs typeface="Arial"/>
            </a:endParaRPr>
          </a:p>
        </p:txBody>
      </p:sp>
      <p:sp>
        <p:nvSpPr>
          <p:cNvPr id="48" name="object 48"/>
          <p:cNvSpPr/>
          <p:nvPr/>
        </p:nvSpPr>
        <p:spPr>
          <a:xfrm>
            <a:off x="4340352" y="6321552"/>
            <a:ext cx="1296797" cy="382371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9" name="object 49"/>
          <p:cNvSpPr/>
          <p:nvPr/>
        </p:nvSpPr>
        <p:spPr>
          <a:xfrm>
            <a:off x="4462271" y="6406896"/>
            <a:ext cx="1043749" cy="248297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0" name="object 50"/>
          <p:cNvSpPr/>
          <p:nvPr/>
        </p:nvSpPr>
        <p:spPr>
          <a:xfrm>
            <a:off x="4267200" y="6248400"/>
            <a:ext cx="1295400" cy="381000"/>
          </a:xfrm>
          <a:custGeom>
            <a:avLst/>
            <a:gdLst/>
            <a:ahLst/>
            <a:cxnLst/>
            <a:rect l="l" t="t" r="r" b="b"/>
            <a:pathLst>
              <a:path w="1295400" h="381000">
                <a:moveTo>
                  <a:pt x="1295400" y="0"/>
                </a:moveTo>
                <a:lnTo>
                  <a:pt x="0" y="0"/>
                </a:lnTo>
                <a:lnTo>
                  <a:pt x="0" y="381000"/>
                </a:lnTo>
                <a:lnTo>
                  <a:pt x="1295400" y="381000"/>
                </a:lnTo>
                <a:lnTo>
                  <a:pt x="1295400" y="333375"/>
                </a:lnTo>
                <a:lnTo>
                  <a:pt x="540512" y="333375"/>
                </a:lnTo>
                <a:lnTo>
                  <a:pt x="540512" y="190500"/>
                </a:lnTo>
                <a:lnTo>
                  <a:pt x="504825" y="190500"/>
                </a:lnTo>
                <a:lnTo>
                  <a:pt x="647700" y="47625"/>
                </a:lnTo>
                <a:lnTo>
                  <a:pt x="1295400" y="47625"/>
                </a:lnTo>
                <a:lnTo>
                  <a:pt x="1295400" y="0"/>
                </a:lnTo>
                <a:close/>
              </a:path>
              <a:path w="1295400" h="381000">
                <a:moveTo>
                  <a:pt x="1295400" y="65481"/>
                </a:moveTo>
                <a:lnTo>
                  <a:pt x="736980" y="65481"/>
                </a:lnTo>
                <a:lnTo>
                  <a:pt x="736980" y="136918"/>
                </a:lnTo>
                <a:lnTo>
                  <a:pt x="790575" y="190500"/>
                </a:lnTo>
                <a:lnTo>
                  <a:pt x="754888" y="190500"/>
                </a:lnTo>
                <a:lnTo>
                  <a:pt x="754888" y="333375"/>
                </a:lnTo>
                <a:lnTo>
                  <a:pt x="1295400" y="333375"/>
                </a:lnTo>
                <a:lnTo>
                  <a:pt x="1295400" y="65481"/>
                </a:lnTo>
                <a:close/>
              </a:path>
              <a:path w="1295400" h="381000">
                <a:moveTo>
                  <a:pt x="1295400" y="47625"/>
                </a:moveTo>
                <a:lnTo>
                  <a:pt x="647700" y="47625"/>
                </a:lnTo>
                <a:lnTo>
                  <a:pt x="701294" y="101206"/>
                </a:lnTo>
                <a:lnTo>
                  <a:pt x="701294" y="65481"/>
                </a:lnTo>
                <a:lnTo>
                  <a:pt x="1295400" y="65481"/>
                </a:lnTo>
                <a:lnTo>
                  <a:pt x="12954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1" name="object 51"/>
          <p:cNvSpPr/>
          <p:nvPr/>
        </p:nvSpPr>
        <p:spPr>
          <a:xfrm>
            <a:off x="4807711" y="6313881"/>
            <a:ext cx="214629" cy="267970"/>
          </a:xfrm>
          <a:custGeom>
            <a:avLst/>
            <a:gdLst/>
            <a:ahLst/>
            <a:cxnLst/>
            <a:rect l="l" t="t" r="r" b="b"/>
            <a:pathLst>
              <a:path w="214629" h="267970">
                <a:moveTo>
                  <a:pt x="196468" y="0"/>
                </a:moveTo>
                <a:lnTo>
                  <a:pt x="160782" y="0"/>
                </a:lnTo>
                <a:lnTo>
                  <a:pt x="160782" y="35725"/>
                </a:lnTo>
                <a:lnTo>
                  <a:pt x="196468" y="71437"/>
                </a:lnTo>
                <a:lnTo>
                  <a:pt x="196468" y="0"/>
                </a:lnTo>
                <a:close/>
              </a:path>
              <a:path w="214629" h="267970">
                <a:moveTo>
                  <a:pt x="214375" y="125018"/>
                </a:moveTo>
                <a:lnTo>
                  <a:pt x="0" y="125018"/>
                </a:lnTo>
                <a:lnTo>
                  <a:pt x="0" y="267893"/>
                </a:lnTo>
                <a:lnTo>
                  <a:pt x="89280" y="267893"/>
                </a:lnTo>
                <a:lnTo>
                  <a:pt x="89280" y="196456"/>
                </a:lnTo>
                <a:lnTo>
                  <a:pt x="214375" y="196456"/>
                </a:lnTo>
                <a:lnTo>
                  <a:pt x="214375" y="125018"/>
                </a:lnTo>
                <a:close/>
              </a:path>
              <a:path w="214629" h="267970">
                <a:moveTo>
                  <a:pt x="214375" y="196456"/>
                </a:moveTo>
                <a:lnTo>
                  <a:pt x="125095" y="196456"/>
                </a:lnTo>
                <a:lnTo>
                  <a:pt x="125095" y="267893"/>
                </a:lnTo>
                <a:lnTo>
                  <a:pt x="214375" y="267893"/>
                </a:lnTo>
                <a:lnTo>
                  <a:pt x="214375" y="196456"/>
                </a:lnTo>
                <a:close/>
              </a:path>
            </a:pathLst>
          </a:custGeom>
          <a:solidFill>
            <a:srgbClr val="00007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2" name="object 52"/>
          <p:cNvSpPr/>
          <p:nvPr/>
        </p:nvSpPr>
        <p:spPr>
          <a:xfrm>
            <a:off x="47720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142875" y="0"/>
                </a:moveTo>
                <a:lnTo>
                  <a:pt x="0" y="142875"/>
                </a:lnTo>
                <a:lnTo>
                  <a:pt x="285750" y="142875"/>
                </a:lnTo>
                <a:lnTo>
                  <a:pt x="142875" y="0"/>
                </a:lnTo>
                <a:close/>
              </a:path>
              <a:path w="285750" h="285750">
                <a:moveTo>
                  <a:pt x="160782" y="214312"/>
                </a:moveTo>
                <a:lnTo>
                  <a:pt x="124967" y="214312"/>
                </a:lnTo>
                <a:lnTo>
                  <a:pt x="124967" y="285750"/>
                </a:lnTo>
                <a:lnTo>
                  <a:pt x="160782" y="285750"/>
                </a:lnTo>
                <a:lnTo>
                  <a:pt x="160782" y="214312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3" name="object 53"/>
          <p:cNvSpPr txBox="1">
            <a:spLocks noGrp="1"/>
          </p:cNvSpPr>
          <p:nvPr>
            <p:ph type="dt" idx="6" sz="half"/>
          </p:nvPr>
        </p:nvSpPr>
        <p:spPr>
          <a:prstGeom prst="rect"/>
        </p:spPr>
        <p:txBody>
          <a:bodyPr wrap="square" lIns="0" tIns="31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 spc="-190"/>
              <a:t>ق</a:t>
            </a:r>
            <a:r>
              <a:rPr dirty="0" spc="-240"/>
              <a:t>ب</a:t>
            </a:r>
            <a:r>
              <a:rPr dirty="0" spc="25"/>
              <a:t>ا</a:t>
            </a:r>
            <a:r>
              <a:rPr dirty="0" spc="-175"/>
              <a:t>سلا</a:t>
            </a:r>
          </a:p>
        </p:txBody>
      </p:sp>
      <p:sp>
        <p:nvSpPr>
          <p:cNvPr id="54" name="object 54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31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 spc="-195"/>
              <a:t>ةيسيئرلا </a:t>
            </a:r>
            <a:r>
              <a:rPr dirty="0" spc="-110"/>
              <a:t>ةمئاقلا </a:t>
            </a:r>
            <a:r>
              <a:rPr dirty="0" spc="-105"/>
              <a:t>ىلإ</a:t>
            </a:r>
            <a:r>
              <a:rPr dirty="0" spc="-75"/>
              <a:t> </a:t>
            </a:r>
            <a:r>
              <a:rPr dirty="0" spc="-5"/>
              <a:t>ةدوع</a:t>
            </a:r>
          </a:p>
        </p:txBody>
      </p:sp>
      <p:sp>
        <p:nvSpPr>
          <p:cNvPr id="55" name="object 55"/>
          <p:cNvSpPr txBox="1"/>
          <p:nvPr/>
        </p:nvSpPr>
        <p:spPr>
          <a:xfrm>
            <a:off x="5833109" y="6368591"/>
            <a:ext cx="220345" cy="154940"/>
          </a:xfrm>
          <a:prstGeom prst="rect">
            <a:avLst/>
          </a:prstGeom>
        </p:spPr>
        <p:txBody>
          <a:bodyPr wrap="square" lIns="0" tIns="31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 sz="900" spc="-50">
                <a:solidFill>
                  <a:srgbClr val="FFFFFF"/>
                </a:solidFill>
                <a:latin typeface="Arial"/>
                <a:cs typeface="Arial"/>
              </a:rPr>
              <a:t>ي</a:t>
            </a:r>
            <a:r>
              <a:rPr dirty="0" sz="900" spc="-270">
                <a:solidFill>
                  <a:srgbClr val="FFFFFF"/>
                </a:solidFill>
                <a:latin typeface="Arial"/>
                <a:cs typeface="Arial"/>
              </a:rPr>
              <a:t>ل</a:t>
            </a:r>
            <a:r>
              <a:rPr dirty="0" sz="900" spc="25">
                <a:solidFill>
                  <a:srgbClr val="FFFFFF"/>
                </a:solidFill>
                <a:latin typeface="Arial"/>
                <a:cs typeface="Arial"/>
              </a:rPr>
              <a:t>ا</a:t>
            </a:r>
            <a:r>
              <a:rPr dirty="0" sz="900" spc="-430">
                <a:solidFill>
                  <a:srgbClr val="FFFFFF"/>
                </a:solidFill>
                <a:latin typeface="Arial"/>
                <a:cs typeface="Arial"/>
              </a:rPr>
              <a:t>ت</a:t>
            </a:r>
            <a:r>
              <a:rPr dirty="0" sz="900" spc="-270">
                <a:solidFill>
                  <a:srgbClr val="FFFFFF"/>
                </a:solidFill>
                <a:latin typeface="Arial"/>
                <a:cs typeface="Arial"/>
              </a:rPr>
              <a:t>ل</a:t>
            </a:r>
            <a:r>
              <a:rPr dirty="0" sz="900">
                <a:solidFill>
                  <a:srgbClr val="FFFFFF"/>
                </a:solidFill>
                <a:latin typeface="Arial"/>
                <a:cs typeface="Arial"/>
              </a:rPr>
              <a:t>ا</a:t>
            </a:r>
            <a:endParaRPr sz="9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77824" y="2176272"/>
            <a:ext cx="18287" cy="468172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877824" y="6095"/>
            <a:ext cx="18287" cy="150266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1216152" y="1834895"/>
            <a:ext cx="7924800" cy="1828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877824" y="1508760"/>
            <a:ext cx="18287" cy="667512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0" y="1834895"/>
            <a:ext cx="557784" cy="18287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551687" y="1834895"/>
            <a:ext cx="664464" cy="18287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2913888" y="390093"/>
            <a:ext cx="3872229" cy="903528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2487167" y="886917"/>
            <a:ext cx="4841621" cy="903528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xfrm>
            <a:off x="2732023" y="511251"/>
            <a:ext cx="4331335" cy="1000760"/>
          </a:xfrm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439420">
              <a:lnSpc>
                <a:spcPct val="100000"/>
              </a:lnSpc>
              <a:spcBef>
                <a:spcPts val="95"/>
              </a:spcBef>
            </a:pPr>
            <a:r>
              <a:rPr dirty="0" sz="3200" spc="265"/>
              <a:t>Active </a:t>
            </a:r>
            <a:r>
              <a:rPr dirty="0" sz="3200" spc="240"/>
              <a:t>&amp;</a:t>
            </a:r>
            <a:r>
              <a:rPr dirty="0" sz="3200" spc="145"/>
              <a:t> </a:t>
            </a:r>
            <a:r>
              <a:rPr dirty="0" sz="3200" spc="315"/>
              <a:t>Passive</a:t>
            </a:r>
            <a:endParaRPr sz="3200"/>
          </a:p>
          <a:p>
            <a:pPr marL="12700">
              <a:lnSpc>
                <a:spcPct val="100000"/>
              </a:lnSpc>
            </a:pPr>
            <a:r>
              <a:rPr dirty="0" sz="3200" spc="-155">
                <a:latin typeface="Arial"/>
                <a:cs typeface="Arial"/>
              </a:rPr>
              <a:t>لوهجملل </a:t>
            </a:r>
            <a:r>
              <a:rPr dirty="0" sz="3200" spc="-475">
                <a:latin typeface="Arial"/>
                <a:cs typeface="Arial"/>
              </a:rPr>
              <a:t>ينبملا </a:t>
            </a:r>
            <a:r>
              <a:rPr dirty="0" sz="3200" spc="-5">
                <a:latin typeface="Arial"/>
                <a:cs typeface="Arial"/>
              </a:rPr>
              <a:t>و </a:t>
            </a:r>
            <a:r>
              <a:rPr dirty="0" sz="3200" spc="-365">
                <a:latin typeface="Arial"/>
                <a:cs typeface="Arial"/>
              </a:rPr>
              <a:t>مولعملل</a:t>
            </a:r>
            <a:r>
              <a:rPr dirty="0" sz="3200" spc="-265">
                <a:latin typeface="Arial"/>
                <a:cs typeface="Arial"/>
              </a:rPr>
              <a:t> </a:t>
            </a:r>
            <a:r>
              <a:rPr dirty="0" sz="3200" spc="-475">
                <a:latin typeface="Arial"/>
                <a:cs typeface="Arial"/>
              </a:rPr>
              <a:t>ينبملا</a:t>
            </a:r>
            <a:endParaRPr sz="3200">
              <a:latin typeface="Arial"/>
              <a:cs typeface="Arial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4468367" y="3015995"/>
            <a:ext cx="1100455" cy="0"/>
          </a:xfrm>
          <a:custGeom>
            <a:avLst/>
            <a:gdLst/>
            <a:ahLst/>
            <a:cxnLst/>
            <a:rect l="l" t="t" r="r" b="b"/>
            <a:pathLst>
              <a:path w="1100454" h="0">
                <a:moveTo>
                  <a:pt x="0" y="0"/>
                </a:moveTo>
                <a:lnTo>
                  <a:pt x="1100327" y="0"/>
                </a:lnTo>
              </a:path>
            </a:pathLst>
          </a:custGeom>
          <a:ln w="15239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4340352" y="6321552"/>
            <a:ext cx="1296797" cy="382371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4462271" y="6406896"/>
            <a:ext cx="1043749" cy="248297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/>
          <p:nvPr/>
        </p:nvSpPr>
        <p:spPr>
          <a:xfrm>
            <a:off x="4267200" y="6248400"/>
            <a:ext cx="1295400" cy="381000"/>
          </a:xfrm>
          <a:custGeom>
            <a:avLst/>
            <a:gdLst/>
            <a:ahLst/>
            <a:cxnLst/>
            <a:rect l="l" t="t" r="r" b="b"/>
            <a:pathLst>
              <a:path w="1295400" h="381000">
                <a:moveTo>
                  <a:pt x="1295400" y="0"/>
                </a:moveTo>
                <a:lnTo>
                  <a:pt x="0" y="0"/>
                </a:lnTo>
                <a:lnTo>
                  <a:pt x="0" y="381000"/>
                </a:lnTo>
                <a:lnTo>
                  <a:pt x="1295400" y="381000"/>
                </a:lnTo>
                <a:lnTo>
                  <a:pt x="1295400" y="333375"/>
                </a:lnTo>
                <a:lnTo>
                  <a:pt x="540512" y="333375"/>
                </a:lnTo>
                <a:lnTo>
                  <a:pt x="540512" y="190500"/>
                </a:lnTo>
                <a:lnTo>
                  <a:pt x="504825" y="190500"/>
                </a:lnTo>
                <a:lnTo>
                  <a:pt x="647700" y="47625"/>
                </a:lnTo>
                <a:lnTo>
                  <a:pt x="1295400" y="47625"/>
                </a:lnTo>
                <a:lnTo>
                  <a:pt x="1295400" y="0"/>
                </a:lnTo>
                <a:close/>
              </a:path>
              <a:path w="1295400" h="381000">
                <a:moveTo>
                  <a:pt x="1295400" y="65481"/>
                </a:moveTo>
                <a:lnTo>
                  <a:pt x="736980" y="65481"/>
                </a:lnTo>
                <a:lnTo>
                  <a:pt x="736980" y="136918"/>
                </a:lnTo>
                <a:lnTo>
                  <a:pt x="790575" y="190500"/>
                </a:lnTo>
                <a:lnTo>
                  <a:pt x="754888" y="190500"/>
                </a:lnTo>
                <a:lnTo>
                  <a:pt x="754888" y="333375"/>
                </a:lnTo>
                <a:lnTo>
                  <a:pt x="1295400" y="333375"/>
                </a:lnTo>
                <a:lnTo>
                  <a:pt x="1295400" y="65481"/>
                </a:lnTo>
                <a:close/>
              </a:path>
              <a:path w="1295400" h="381000">
                <a:moveTo>
                  <a:pt x="1295400" y="47625"/>
                </a:moveTo>
                <a:lnTo>
                  <a:pt x="647700" y="47625"/>
                </a:lnTo>
                <a:lnTo>
                  <a:pt x="701294" y="101206"/>
                </a:lnTo>
                <a:lnTo>
                  <a:pt x="701294" y="65481"/>
                </a:lnTo>
                <a:lnTo>
                  <a:pt x="1295400" y="65481"/>
                </a:lnTo>
                <a:lnTo>
                  <a:pt x="12954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/>
          <p:nvPr/>
        </p:nvSpPr>
        <p:spPr>
          <a:xfrm>
            <a:off x="4807711" y="6313881"/>
            <a:ext cx="214629" cy="267970"/>
          </a:xfrm>
          <a:custGeom>
            <a:avLst/>
            <a:gdLst/>
            <a:ahLst/>
            <a:cxnLst/>
            <a:rect l="l" t="t" r="r" b="b"/>
            <a:pathLst>
              <a:path w="214629" h="267970">
                <a:moveTo>
                  <a:pt x="196468" y="0"/>
                </a:moveTo>
                <a:lnTo>
                  <a:pt x="160782" y="0"/>
                </a:lnTo>
                <a:lnTo>
                  <a:pt x="160782" y="35725"/>
                </a:lnTo>
                <a:lnTo>
                  <a:pt x="196468" y="71437"/>
                </a:lnTo>
                <a:lnTo>
                  <a:pt x="196468" y="0"/>
                </a:lnTo>
                <a:close/>
              </a:path>
              <a:path w="214629" h="267970">
                <a:moveTo>
                  <a:pt x="214375" y="125018"/>
                </a:moveTo>
                <a:lnTo>
                  <a:pt x="0" y="125018"/>
                </a:lnTo>
                <a:lnTo>
                  <a:pt x="0" y="267893"/>
                </a:lnTo>
                <a:lnTo>
                  <a:pt x="89280" y="267893"/>
                </a:lnTo>
                <a:lnTo>
                  <a:pt x="89280" y="196456"/>
                </a:lnTo>
                <a:lnTo>
                  <a:pt x="214375" y="196456"/>
                </a:lnTo>
                <a:lnTo>
                  <a:pt x="214375" y="125018"/>
                </a:lnTo>
                <a:close/>
              </a:path>
              <a:path w="214629" h="267970">
                <a:moveTo>
                  <a:pt x="214375" y="196456"/>
                </a:moveTo>
                <a:lnTo>
                  <a:pt x="125095" y="196456"/>
                </a:lnTo>
                <a:lnTo>
                  <a:pt x="125095" y="267893"/>
                </a:lnTo>
                <a:lnTo>
                  <a:pt x="214375" y="267893"/>
                </a:lnTo>
                <a:lnTo>
                  <a:pt x="214375" y="196456"/>
                </a:lnTo>
                <a:close/>
              </a:path>
            </a:pathLst>
          </a:custGeom>
          <a:solidFill>
            <a:srgbClr val="00007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/>
          <p:nvPr/>
        </p:nvSpPr>
        <p:spPr>
          <a:xfrm>
            <a:off x="47720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142875" y="0"/>
                </a:moveTo>
                <a:lnTo>
                  <a:pt x="0" y="142875"/>
                </a:lnTo>
                <a:lnTo>
                  <a:pt x="285750" y="142875"/>
                </a:lnTo>
                <a:lnTo>
                  <a:pt x="142875" y="0"/>
                </a:lnTo>
                <a:close/>
              </a:path>
              <a:path w="285750" h="285750">
                <a:moveTo>
                  <a:pt x="160782" y="214312"/>
                </a:moveTo>
                <a:lnTo>
                  <a:pt x="124967" y="214312"/>
                </a:lnTo>
                <a:lnTo>
                  <a:pt x="124967" y="285750"/>
                </a:lnTo>
                <a:lnTo>
                  <a:pt x="160782" y="285750"/>
                </a:lnTo>
                <a:lnTo>
                  <a:pt x="160782" y="214312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7" name="object 17"/>
          <p:cNvSpPr/>
          <p:nvPr/>
        </p:nvSpPr>
        <p:spPr>
          <a:xfrm>
            <a:off x="5788152" y="6321552"/>
            <a:ext cx="458571" cy="382371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8" name="object 18"/>
          <p:cNvSpPr/>
          <p:nvPr/>
        </p:nvSpPr>
        <p:spPr>
          <a:xfrm>
            <a:off x="5846064" y="6406896"/>
            <a:ext cx="336638" cy="248297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9" name="object 19"/>
          <p:cNvSpPr/>
          <p:nvPr/>
        </p:nvSpPr>
        <p:spPr>
          <a:xfrm>
            <a:off x="5715000" y="6248400"/>
            <a:ext cx="457200" cy="381000"/>
          </a:xfrm>
          <a:custGeom>
            <a:avLst/>
            <a:gdLst/>
            <a:ahLst/>
            <a:cxnLst/>
            <a:rect l="l" t="t" r="r" b="b"/>
            <a:pathLst>
              <a:path w="457200" h="381000">
                <a:moveTo>
                  <a:pt x="457200" y="0"/>
                </a:moveTo>
                <a:lnTo>
                  <a:pt x="0" y="0"/>
                </a:lnTo>
                <a:lnTo>
                  <a:pt x="0" y="381000"/>
                </a:lnTo>
                <a:lnTo>
                  <a:pt x="457200" y="381000"/>
                </a:lnTo>
                <a:lnTo>
                  <a:pt x="457200" y="333375"/>
                </a:lnTo>
                <a:lnTo>
                  <a:pt x="85725" y="333375"/>
                </a:lnTo>
                <a:lnTo>
                  <a:pt x="85725" y="47625"/>
                </a:lnTo>
                <a:lnTo>
                  <a:pt x="457200" y="47625"/>
                </a:lnTo>
                <a:lnTo>
                  <a:pt x="457200" y="0"/>
                </a:lnTo>
                <a:close/>
              </a:path>
              <a:path w="457200" h="381000">
                <a:moveTo>
                  <a:pt x="457200" y="47625"/>
                </a:moveTo>
                <a:lnTo>
                  <a:pt x="85725" y="47625"/>
                </a:lnTo>
                <a:lnTo>
                  <a:pt x="371475" y="190500"/>
                </a:lnTo>
                <a:lnTo>
                  <a:pt x="85725" y="333375"/>
                </a:lnTo>
                <a:lnTo>
                  <a:pt x="457200" y="333375"/>
                </a:lnTo>
                <a:lnTo>
                  <a:pt x="4572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0" name="object 20"/>
          <p:cNvSpPr/>
          <p:nvPr/>
        </p:nvSpPr>
        <p:spPr>
          <a:xfrm>
            <a:off x="58007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0" y="0"/>
                </a:moveTo>
                <a:lnTo>
                  <a:pt x="0" y="285750"/>
                </a:lnTo>
                <a:lnTo>
                  <a:pt x="285750" y="142875"/>
                </a:lnTo>
                <a:lnTo>
                  <a:pt x="0" y="0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1" name="object 21"/>
          <p:cNvSpPr/>
          <p:nvPr/>
        </p:nvSpPr>
        <p:spPr>
          <a:xfrm>
            <a:off x="3730752" y="6321552"/>
            <a:ext cx="458571" cy="382371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2" name="object 22"/>
          <p:cNvSpPr/>
          <p:nvPr/>
        </p:nvSpPr>
        <p:spPr>
          <a:xfrm>
            <a:off x="3770376" y="6406896"/>
            <a:ext cx="373227" cy="248297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3" name="object 23"/>
          <p:cNvSpPr/>
          <p:nvPr/>
        </p:nvSpPr>
        <p:spPr>
          <a:xfrm>
            <a:off x="3657600" y="6248400"/>
            <a:ext cx="457200" cy="381000"/>
          </a:xfrm>
          <a:custGeom>
            <a:avLst/>
            <a:gdLst/>
            <a:ahLst/>
            <a:cxnLst/>
            <a:rect l="l" t="t" r="r" b="b"/>
            <a:pathLst>
              <a:path w="457200" h="381000">
                <a:moveTo>
                  <a:pt x="457200" y="0"/>
                </a:moveTo>
                <a:lnTo>
                  <a:pt x="0" y="0"/>
                </a:lnTo>
                <a:lnTo>
                  <a:pt x="0" y="381000"/>
                </a:lnTo>
                <a:lnTo>
                  <a:pt x="457200" y="381000"/>
                </a:lnTo>
                <a:lnTo>
                  <a:pt x="457200" y="333375"/>
                </a:lnTo>
                <a:lnTo>
                  <a:pt x="371475" y="333375"/>
                </a:lnTo>
                <a:lnTo>
                  <a:pt x="85725" y="190500"/>
                </a:lnTo>
                <a:lnTo>
                  <a:pt x="371475" y="47625"/>
                </a:lnTo>
                <a:lnTo>
                  <a:pt x="457200" y="47625"/>
                </a:lnTo>
                <a:lnTo>
                  <a:pt x="457200" y="0"/>
                </a:lnTo>
                <a:close/>
              </a:path>
              <a:path w="457200" h="381000">
                <a:moveTo>
                  <a:pt x="457200" y="47625"/>
                </a:moveTo>
                <a:lnTo>
                  <a:pt x="371475" y="47625"/>
                </a:lnTo>
                <a:lnTo>
                  <a:pt x="371475" y="333375"/>
                </a:lnTo>
                <a:lnTo>
                  <a:pt x="457200" y="333375"/>
                </a:lnTo>
                <a:lnTo>
                  <a:pt x="4572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4" name="object 24"/>
          <p:cNvSpPr/>
          <p:nvPr/>
        </p:nvSpPr>
        <p:spPr>
          <a:xfrm>
            <a:off x="37433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285750" y="0"/>
                </a:moveTo>
                <a:lnTo>
                  <a:pt x="0" y="142875"/>
                </a:lnTo>
                <a:lnTo>
                  <a:pt x="285750" y="285750"/>
                </a:lnTo>
                <a:lnTo>
                  <a:pt x="285750" y="0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5" name="object 25"/>
          <p:cNvSpPr/>
          <p:nvPr/>
        </p:nvSpPr>
        <p:spPr>
          <a:xfrm>
            <a:off x="4879975" y="3262248"/>
            <a:ext cx="0" cy="2543810"/>
          </a:xfrm>
          <a:custGeom>
            <a:avLst/>
            <a:gdLst/>
            <a:ahLst/>
            <a:cxnLst/>
            <a:rect l="l" t="t" r="r" b="b"/>
            <a:pathLst>
              <a:path w="0" h="2543810">
                <a:moveTo>
                  <a:pt x="0" y="0"/>
                </a:moveTo>
                <a:lnTo>
                  <a:pt x="0" y="2543238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6" name="object 26"/>
          <p:cNvSpPr/>
          <p:nvPr/>
        </p:nvSpPr>
        <p:spPr>
          <a:xfrm>
            <a:off x="1433575" y="3689350"/>
            <a:ext cx="7115175" cy="0"/>
          </a:xfrm>
          <a:custGeom>
            <a:avLst/>
            <a:gdLst/>
            <a:ahLst/>
            <a:cxnLst/>
            <a:rect l="l" t="t" r="r" b="b"/>
            <a:pathLst>
              <a:path w="7115175" h="0">
                <a:moveTo>
                  <a:pt x="0" y="0"/>
                </a:moveTo>
                <a:lnTo>
                  <a:pt x="7115048" y="0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7" name="object 27"/>
          <p:cNvSpPr/>
          <p:nvPr/>
        </p:nvSpPr>
        <p:spPr>
          <a:xfrm>
            <a:off x="1433575" y="4109973"/>
            <a:ext cx="7115175" cy="0"/>
          </a:xfrm>
          <a:custGeom>
            <a:avLst/>
            <a:gdLst/>
            <a:ahLst/>
            <a:cxnLst/>
            <a:rect l="l" t="t" r="r" b="b"/>
            <a:pathLst>
              <a:path w="7115175" h="0">
                <a:moveTo>
                  <a:pt x="0" y="0"/>
                </a:moveTo>
                <a:lnTo>
                  <a:pt x="7115048" y="0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8" name="object 28"/>
          <p:cNvSpPr/>
          <p:nvPr/>
        </p:nvSpPr>
        <p:spPr>
          <a:xfrm>
            <a:off x="1433575" y="4529073"/>
            <a:ext cx="7115175" cy="0"/>
          </a:xfrm>
          <a:custGeom>
            <a:avLst/>
            <a:gdLst/>
            <a:ahLst/>
            <a:cxnLst/>
            <a:rect l="l" t="t" r="r" b="b"/>
            <a:pathLst>
              <a:path w="7115175" h="0">
                <a:moveTo>
                  <a:pt x="0" y="0"/>
                </a:moveTo>
                <a:lnTo>
                  <a:pt x="7115048" y="0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9" name="object 29"/>
          <p:cNvSpPr/>
          <p:nvPr/>
        </p:nvSpPr>
        <p:spPr>
          <a:xfrm>
            <a:off x="1433575" y="4951348"/>
            <a:ext cx="7115175" cy="0"/>
          </a:xfrm>
          <a:custGeom>
            <a:avLst/>
            <a:gdLst/>
            <a:ahLst/>
            <a:cxnLst/>
            <a:rect l="l" t="t" r="r" b="b"/>
            <a:pathLst>
              <a:path w="7115175" h="0">
                <a:moveTo>
                  <a:pt x="0" y="0"/>
                </a:moveTo>
                <a:lnTo>
                  <a:pt x="7115048" y="0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0" name="object 30"/>
          <p:cNvSpPr/>
          <p:nvPr/>
        </p:nvSpPr>
        <p:spPr>
          <a:xfrm>
            <a:off x="1433575" y="5370576"/>
            <a:ext cx="7115175" cy="0"/>
          </a:xfrm>
          <a:custGeom>
            <a:avLst/>
            <a:gdLst/>
            <a:ahLst/>
            <a:cxnLst/>
            <a:rect l="l" t="t" r="r" b="b"/>
            <a:pathLst>
              <a:path w="7115175" h="0">
                <a:moveTo>
                  <a:pt x="0" y="0"/>
                </a:moveTo>
                <a:lnTo>
                  <a:pt x="7115048" y="0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1" name="object 31"/>
          <p:cNvSpPr/>
          <p:nvPr/>
        </p:nvSpPr>
        <p:spPr>
          <a:xfrm>
            <a:off x="1447800" y="3262248"/>
            <a:ext cx="0" cy="2543810"/>
          </a:xfrm>
          <a:custGeom>
            <a:avLst/>
            <a:gdLst/>
            <a:ahLst/>
            <a:cxnLst/>
            <a:rect l="l" t="t" r="r" b="b"/>
            <a:pathLst>
              <a:path w="0" h="2543810">
                <a:moveTo>
                  <a:pt x="0" y="0"/>
                </a:moveTo>
                <a:lnTo>
                  <a:pt x="0" y="2543238"/>
                </a:lnTo>
              </a:path>
            </a:pathLst>
          </a:custGeom>
          <a:ln w="285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2" name="object 32"/>
          <p:cNvSpPr/>
          <p:nvPr/>
        </p:nvSpPr>
        <p:spPr>
          <a:xfrm>
            <a:off x="8534400" y="3262248"/>
            <a:ext cx="0" cy="2543810"/>
          </a:xfrm>
          <a:custGeom>
            <a:avLst/>
            <a:gdLst/>
            <a:ahLst/>
            <a:cxnLst/>
            <a:rect l="l" t="t" r="r" b="b"/>
            <a:pathLst>
              <a:path w="0" h="2543810">
                <a:moveTo>
                  <a:pt x="0" y="0"/>
                </a:moveTo>
                <a:lnTo>
                  <a:pt x="0" y="2543238"/>
                </a:lnTo>
              </a:path>
            </a:pathLst>
          </a:custGeom>
          <a:ln w="285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3" name="object 33"/>
          <p:cNvSpPr/>
          <p:nvPr/>
        </p:nvSpPr>
        <p:spPr>
          <a:xfrm>
            <a:off x="1433575" y="3276600"/>
            <a:ext cx="7115175" cy="0"/>
          </a:xfrm>
          <a:custGeom>
            <a:avLst/>
            <a:gdLst/>
            <a:ahLst/>
            <a:cxnLst/>
            <a:rect l="l" t="t" r="r" b="b"/>
            <a:pathLst>
              <a:path w="7115175" h="0">
                <a:moveTo>
                  <a:pt x="0" y="0"/>
                </a:moveTo>
                <a:lnTo>
                  <a:pt x="7115048" y="0"/>
                </a:lnTo>
              </a:path>
            </a:pathLst>
          </a:custGeom>
          <a:ln w="285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4" name="object 34"/>
          <p:cNvSpPr/>
          <p:nvPr/>
        </p:nvSpPr>
        <p:spPr>
          <a:xfrm>
            <a:off x="1433575" y="5791200"/>
            <a:ext cx="7115175" cy="0"/>
          </a:xfrm>
          <a:custGeom>
            <a:avLst/>
            <a:gdLst/>
            <a:ahLst/>
            <a:cxnLst/>
            <a:rect l="l" t="t" r="r" b="b"/>
            <a:pathLst>
              <a:path w="7115175" h="0">
                <a:moveTo>
                  <a:pt x="0" y="0"/>
                </a:moveTo>
                <a:lnTo>
                  <a:pt x="7115048" y="0"/>
                </a:lnTo>
              </a:path>
            </a:pathLst>
          </a:custGeom>
          <a:ln w="285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5" name="object 35"/>
          <p:cNvSpPr/>
          <p:nvPr/>
        </p:nvSpPr>
        <p:spPr>
          <a:xfrm>
            <a:off x="1990344" y="3255225"/>
            <a:ext cx="796848" cy="406692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6" name="object 36"/>
          <p:cNvSpPr/>
          <p:nvPr/>
        </p:nvSpPr>
        <p:spPr>
          <a:xfrm>
            <a:off x="2538983" y="3258273"/>
            <a:ext cx="1808733" cy="406692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7" name="object 37"/>
          <p:cNvSpPr/>
          <p:nvPr/>
        </p:nvSpPr>
        <p:spPr>
          <a:xfrm>
            <a:off x="5431535" y="3255225"/>
            <a:ext cx="912672" cy="406692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8" name="object 38"/>
          <p:cNvSpPr/>
          <p:nvPr/>
        </p:nvSpPr>
        <p:spPr>
          <a:xfrm>
            <a:off x="6096000" y="3258273"/>
            <a:ext cx="1897252" cy="406692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9" name="object 39"/>
          <p:cNvSpPr/>
          <p:nvPr/>
        </p:nvSpPr>
        <p:spPr>
          <a:xfrm>
            <a:off x="1423416" y="3672890"/>
            <a:ext cx="1555877" cy="403682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0" name="object 40"/>
          <p:cNvSpPr/>
          <p:nvPr/>
        </p:nvSpPr>
        <p:spPr>
          <a:xfrm>
            <a:off x="4855464" y="3672890"/>
            <a:ext cx="2360422" cy="403682"/>
          </a:xfrm>
          <a:prstGeom prst="rect">
            <a:avLst/>
          </a:prstGeom>
          <a:blipFill>
            <a:blip r:embed="rId2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1" name="object 41"/>
          <p:cNvSpPr/>
          <p:nvPr/>
        </p:nvSpPr>
        <p:spPr>
          <a:xfrm>
            <a:off x="1423416" y="4093514"/>
            <a:ext cx="2058797" cy="403682"/>
          </a:xfrm>
          <a:prstGeom prst="rect">
            <a:avLst/>
          </a:prstGeom>
          <a:blipFill>
            <a:blip r:embed="rId2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2" name="object 42"/>
          <p:cNvSpPr/>
          <p:nvPr/>
        </p:nvSpPr>
        <p:spPr>
          <a:xfrm>
            <a:off x="4855464" y="4093514"/>
            <a:ext cx="2936620" cy="403682"/>
          </a:xfrm>
          <a:prstGeom prst="rect">
            <a:avLst/>
          </a:prstGeom>
          <a:blipFill>
            <a:blip r:embed="rId2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3" name="object 43"/>
          <p:cNvSpPr/>
          <p:nvPr/>
        </p:nvSpPr>
        <p:spPr>
          <a:xfrm>
            <a:off x="1423416" y="4511001"/>
            <a:ext cx="1796542" cy="406692"/>
          </a:xfrm>
          <a:prstGeom prst="rect">
            <a:avLst/>
          </a:prstGeom>
          <a:blipFill>
            <a:blip r:embed="rId2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4" name="object 44"/>
          <p:cNvSpPr/>
          <p:nvPr/>
        </p:nvSpPr>
        <p:spPr>
          <a:xfrm>
            <a:off x="4855464" y="4511001"/>
            <a:ext cx="702360" cy="406692"/>
          </a:xfrm>
          <a:prstGeom prst="rect">
            <a:avLst/>
          </a:prstGeom>
          <a:blipFill>
            <a:blip r:embed="rId2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5" name="object 45"/>
          <p:cNvSpPr/>
          <p:nvPr/>
        </p:nvSpPr>
        <p:spPr>
          <a:xfrm>
            <a:off x="5312664" y="4511001"/>
            <a:ext cx="748093" cy="406692"/>
          </a:xfrm>
          <a:prstGeom prst="rect">
            <a:avLst/>
          </a:prstGeom>
          <a:blipFill>
            <a:blip r:embed="rId2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6" name="object 46"/>
          <p:cNvSpPr/>
          <p:nvPr/>
        </p:nvSpPr>
        <p:spPr>
          <a:xfrm>
            <a:off x="5873496" y="4511001"/>
            <a:ext cx="1702053" cy="406692"/>
          </a:xfrm>
          <a:prstGeom prst="rect">
            <a:avLst/>
          </a:prstGeom>
          <a:blipFill>
            <a:blip r:embed="rId2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7" name="object 47"/>
          <p:cNvSpPr/>
          <p:nvPr/>
        </p:nvSpPr>
        <p:spPr>
          <a:xfrm>
            <a:off x="1423416" y="4934762"/>
            <a:ext cx="2232533" cy="403682"/>
          </a:xfrm>
          <a:prstGeom prst="rect">
            <a:avLst/>
          </a:prstGeom>
          <a:blipFill>
            <a:blip r:embed="rId2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8" name="object 48"/>
          <p:cNvSpPr/>
          <p:nvPr/>
        </p:nvSpPr>
        <p:spPr>
          <a:xfrm>
            <a:off x="4855464" y="4934762"/>
            <a:ext cx="2708020" cy="403682"/>
          </a:xfrm>
          <a:prstGeom prst="rect">
            <a:avLst/>
          </a:prstGeom>
          <a:blipFill>
            <a:blip r:embed="rId2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9" name="object 49"/>
          <p:cNvSpPr/>
          <p:nvPr/>
        </p:nvSpPr>
        <p:spPr>
          <a:xfrm>
            <a:off x="1423416" y="5352288"/>
            <a:ext cx="2192909" cy="406692"/>
          </a:xfrm>
          <a:prstGeom prst="rect">
            <a:avLst/>
          </a:prstGeom>
          <a:blipFill>
            <a:blip r:embed="rId3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0" name="object 50"/>
          <p:cNvSpPr/>
          <p:nvPr/>
        </p:nvSpPr>
        <p:spPr>
          <a:xfrm>
            <a:off x="4855464" y="5352288"/>
            <a:ext cx="3024886" cy="406692"/>
          </a:xfrm>
          <a:prstGeom prst="rect">
            <a:avLst/>
          </a:prstGeom>
          <a:blipFill>
            <a:blip r:embed="rId3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graphicFrame>
        <p:nvGraphicFramePr>
          <p:cNvPr id="51" name="object 51"/>
          <p:cNvGraphicFramePr>
            <a:graphicFrameLocks noGrp="1"/>
          </p:cNvGraphicFramePr>
          <p:nvPr/>
        </p:nvGraphicFramePr>
        <p:xfrm>
          <a:off x="1296416" y="3255225"/>
          <a:ext cx="6824345" cy="250380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305175"/>
                <a:gridCol w="3518534"/>
              </a:tblGrid>
              <a:tr h="413702">
                <a:tc>
                  <a:txBody>
                    <a:bodyPr/>
                    <a:lstStyle/>
                    <a:p>
                      <a:pPr marL="810895">
                        <a:lnSpc>
                          <a:spcPct val="100000"/>
                        </a:lnSpc>
                        <a:spcBef>
                          <a:spcPts val="505"/>
                        </a:spcBef>
                      </a:pPr>
                      <a:r>
                        <a:rPr dirty="0" sz="1400" spc="114" b="1">
                          <a:solidFill>
                            <a:srgbClr val="FFFF00"/>
                          </a:solidFill>
                          <a:latin typeface="Calibri"/>
                          <a:cs typeface="Calibri"/>
                        </a:rPr>
                        <a:t>Active  </a:t>
                      </a:r>
                      <a:r>
                        <a:rPr dirty="0" sz="1400" spc="-160" b="1">
                          <a:solidFill>
                            <a:srgbClr val="FFFF00"/>
                          </a:solidFill>
                          <a:latin typeface="Arial"/>
                          <a:cs typeface="Arial"/>
                        </a:rPr>
                        <a:t>مولعملل</a:t>
                      </a:r>
                      <a:r>
                        <a:rPr dirty="0" sz="1400" spc="30" b="1">
                          <a:solidFill>
                            <a:srgbClr val="FFFF0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400" spc="-240" b="1">
                          <a:solidFill>
                            <a:srgbClr val="FFFF00"/>
                          </a:solidFill>
                          <a:latin typeface="Arial"/>
                          <a:cs typeface="Arial"/>
                        </a:rPr>
                        <a:t>ينبم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B="0" marT="64135"/>
                </a:tc>
                <a:tc>
                  <a:txBody>
                    <a:bodyPr/>
                    <a:lstStyle/>
                    <a:p>
                      <a:pPr marL="948055">
                        <a:lnSpc>
                          <a:spcPct val="100000"/>
                        </a:lnSpc>
                        <a:spcBef>
                          <a:spcPts val="505"/>
                        </a:spcBef>
                      </a:pPr>
                      <a:r>
                        <a:rPr dirty="0" sz="1400" spc="135" b="1">
                          <a:solidFill>
                            <a:srgbClr val="FFFF00"/>
                          </a:solidFill>
                          <a:latin typeface="Calibri"/>
                          <a:cs typeface="Calibri"/>
                        </a:rPr>
                        <a:t>Passive </a:t>
                      </a:r>
                      <a:r>
                        <a:rPr dirty="0" sz="1400" spc="-75" b="1">
                          <a:solidFill>
                            <a:srgbClr val="FFFF00"/>
                          </a:solidFill>
                          <a:latin typeface="Arial"/>
                          <a:cs typeface="Arial"/>
                        </a:rPr>
                        <a:t>لوهجملل</a:t>
                      </a:r>
                      <a:r>
                        <a:rPr dirty="0" sz="1400" spc="-180" b="1">
                          <a:solidFill>
                            <a:srgbClr val="FFFF0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400" spc="-240" b="1">
                          <a:solidFill>
                            <a:srgbClr val="FFFF00"/>
                          </a:solidFill>
                          <a:latin typeface="Arial"/>
                          <a:cs typeface="Arial"/>
                        </a:rPr>
                        <a:t>ينبم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B="0" marT="64135"/>
                </a:tc>
              </a:tr>
              <a:tr h="416115">
                <a:tc>
                  <a:txBody>
                    <a:bodyPr/>
                    <a:lstStyle/>
                    <a:p>
                      <a:pPr marL="243204">
                        <a:lnSpc>
                          <a:spcPct val="100000"/>
                        </a:lnSpc>
                        <a:spcBef>
                          <a:spcPts val="525"/>
                        </a:spcBef>
                      </a:pPr>
                      <a:r>
                        <a:rPr dirty="0" sz="140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Ali </a:t>
                      </a:r>
                      <a:r>
                        <a:rPr dirty="0" sz="1400" spc="2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writes</a:t>
                      </a:r>
                      <a:r>
                        <a:rPr dirty="0" sz="1400" spc="-5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400" spc="2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letters.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B="0" marT="66675"/>
                </a:tc>
                <a:tc>
                  <a:txBody>
                    <a:bodyPr/>
                    <a:lstStyle/>
                    <a:p>
                      <a:pPr marL="371475">
                        <a:lnSpc>
                          <a:spcPct val="100000"/>
                        </a:lnSpc>
                        <a:spcBef>
                          <a:spcPts val="525"/>
                        </a:spcBef>
                      </a:pPr>
                      <a:r>
                        <a:rPr dirty="0" sz="1400" spc="3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Letters </a:t>
                      </a:r>
                      <a:r>
                        <a:rPr dirty="0" sz="1400" spc="2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are </a:t>
                      </a:r>
                      <a:r>
                        <a:rPr dirty="0" sz="1400" spc="1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written </a:t>
                      </a:r>
                      <a:r>
                        <a:rPr dirty="0" sz="1400" spc="6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(by</a:t>
                      </a:r>
                      <a:r>
                        <a:rPr dirty="0" sz="1400" spc="434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400" spc="3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Ali).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B="0" marT="66675"/>
                </a:tc>
              </a:tr>
              <a:tr h="419055">
                <a:tc>
                  <a:txBody>
                    <a:bodyPr/>
                    <a:lstStyle/>
                    <a:p>
                      <a:pPr marL="243204">
                        <a:lnSpc>
                          <a:spcPct val="100000"/>
                        </a:lnSpc>
                        <a:spcBef>
                          <a:spcPts val="565"/>
                        </a:spcBef>
                      </a:pPr>
                      <a:r>
                        <a:rPr dirty="0" sz="1400" spc="4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Huda </a:t>
                      </a:r>
                      <a:r>
                        <a:rPr dirty="0" sz="1400" spc="1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wrote the</a:t>
                      </a:r>
                      <a:r>
                        <a:rPr dirty="0" sz="140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400" spc="4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lesson.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B="0" marT="71755"/>
                </a:tc>
                <a:tc>
                  <a:txBody>
                    <a:bodyPr/>
                    <a:lstStyle/>
                    <a:p>
                      <a:pPr marL="371475">
                        <a:lnSpc>
                          <a:spcPct val="100000"/>
                        </a:lnSpc>
                        <a:spcBef>
                          <a:spcPts val="565"/>
                        </a:spcBef>
                      </a:pPr>
                      <a:r>
                        <a:rPr dirty="0" sz="1400" spc="6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The </a:t>
                      </a:r>
                      <a:r>
                        <a:rPr dirty="0" sz="1400" spc="3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lesson </a:t>
                      </a:r>
                      <a:r>
                        <a:rPr dirty="0" sz="1400" spc="4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was </a:t>
                      </a:r>
                      <a:r>
                        <a:rPr dirty="0" sz="1400" spc="1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written </a:t>
                      </a:r>
                      <a:r>
                        <a:rPr dirty="0" sz="1400" spc="6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(by</a:t>
                      </a:r>
                      <a:r>
                        <a:rPr dirty="0" sz="1400" spc="16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400" spc="5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Huda).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B="0" marT="71755"/>
                </a:tc>
              </a:tr>
              <a:tr h="422128">
                <a:tc>
                  <a:txBody>
                    <a:bodyPr/>
                    <a:lstStyle/>
                    <a:p>
                      <a:pPr marL="243204">
                        <a:lnSpc>
                          <a:spcPct val="100000"/>
                        </a:lnSpc>
                        <a:spcBef>
                          <a:spcPts val="565"/>
                        </a:spcBef>
                      </a:pPr>
                      <a:r>
                        <a:rPr dirty="0" sz="1400" spc="4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Saleh </a:t>
                      </a:r>
                      <a:r>
                        <a:rPr dirty="0" sz="1400" spc="-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will </a:t>
                      </a:r>
                      <a:r>
                        <a:rPr dirty="0" sz="1400" spc="3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buy </a:t>
                      </a:r>
                      <a:r>
                        <a:rPr dirty="0" sz="1400" spc="6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a</a:t>
                      </a:r>
                      <a:r>
                        <a:rPr dirty="0" sz="1400" spc="17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400" spc="-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car.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B="0" marT="71755"/>
                </a:tc>
                <a:tc>
                  <a:txBody>
                    <a:bodyPr/>
                    <a:lstStyle/>
                    <a:p>
                      <a:pPr marL="371475">
                        <a:lnSpc>
                          <a:spcPct val="100000"/>
                        </a:lnSpc>
                        <a:spcBef>
                          <a:spcPts val="565"/>
                        </a:spcBef>
                      </a:pPr>
                      <a:r>
                        <a:rPr dirty="0" sz="1400" spc="2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A </a:t>
                      </a:r>
                      <a:r>
                        <a:rPr dirty="0" sz="1400" spc="3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car </a:t>
                      </a:r>
                      <a:r>
                        <a:rPr dirty="0" sz="1400" spc="-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will </a:t>
                      </a:r>
                      <a:r>
                        <a:rPr dirty="0" sz="1400" spc="3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be bought </a:t>
                      </a:r>
                      <a:r>
                        <a:rPr dirty="0" sz="1400" spc="6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(by</a:t>
                      </a:r>
                      <a:r>
                        <a:rPr dirty="0" sz="1400" spc="38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400" spc="5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Saleh).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B="0" marT="71755"/>
                </a:tc>
              </a:tr>
              <a:tr h="419138">
                <a:tc>
                  <a:txBody>
                    <a:bodyPr/>
                    <a:lstStyle/>
                    <a:p>
                      <a:pPr marL="243204">
                        <a:lnSpc>
                          <a:spcPct val="100000"/>
                        </a:lnSpc>
                        <a:spcBef>
                          <a:spcPts val="570"/>
                        </a:spcBef>
                      </a:pPr>
                      <a:r>
                        <a:rPr dirty="0" sz="1400" spc="3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Khaled </a:t>
                      </a:r>
                      <a:r>
                        <a:rPr dirty="0" sz="1400" spc="3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is helping</a:t>
                      </a:r>
                      <a:r>
                        <a:rPr dirty="0" sz="1400" spc="4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Ahmed.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B="0" marT="72390"/>
                </a:tc>
                <a:tc>
                  <a:txBody>
                    <a:bodyPr/>
                    <a:lstStyle/>
                    <a:p>
                      <a:pPr marL="371475">
                        <a:lnSpc>
                          <a:spcPct val="100000"/>
                        </a:lnSpc>
                        <a:spcBef>
                          <a:spcPts val="570"/>
                        </a:spcBef>
                      </a:pPr>
                      <a:r>
                        <a:rPr dirty="0" sz="1400" spc="3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Ahmed </a:t>
                      </a:r>
                      <a:r>
                        <a:rPr dirty="0" sz="1400" spc="3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is </a:t>
                      </a:r>
                      <a:r>
                        <a:rPr dirty="0" sz="1400" spc="4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being </a:t>
                      </a:r>
                      <a:r>
                        <a:rPr dirty="0" sz="1400" spc="2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helped </a:t>
                      </a:r>
                      <a:r>
                        <a:rPr dirty="0" sz="1400" spc="6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(by</a:t>
                      </a:r>
                      <a:r>
                        <a:rPr dirty="0" sz="1400" spc="16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400" spc="3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Ali).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B="0" marT="72390"/>
                </a:tc>
              </a:tr>
              <a:tr h="413613">
                <a:tc>
                  <a:txBody>
                    <a:bodyPr/>
                    <a:lstStyle/>
                    <a:p>
                      <a:pPr marL="243204">
                        <a:lnSpc>
                          <a:spcPct val="100000"/>
                        </a:lnSpc>
                        <a:spcBef>
                          <a:spcPts val="570"/>
                        </a:spcBef>
                      </a:pPr>
                      <a:r>
                        <a:rPr dirty="0" sz="1400" spc="6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She </a:t>
                      </a:r>
                      <a:r>
                        <a:rPr dirty="0" sz="1400" spc="4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has </a:t>
                      </a:r>
                      <a:r>
                        <a:rPr dirty="0" sz="1400" spc="3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eaten </a:t>
                      </a:r>
                      <a:r>
                        <a:rPr dirty="0" sz="1400" spc="1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the</a:t>
                      </a:r>
                      <a:r>
                        <a:rPr dirty="0" sz="1400" spc="6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400" spc="3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apple.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B="0" marT="72390"/>
                </a:tc>
                <a:tc>
                  <a:txBody>
                    <a:bodyPr/>
                    <a:lstStyle/>
                    <a:p>
                      <a:pPr marL="371475">
                        <a:lnSpc>
                          <a:spcPct val="100000"/>
                        </a:lnSpc>
                        <a:spcBef>
                          <a:spcPts val="570"/>
                        </a:spcBef>
                      </a:pPr>
                      <a:r>
                        <a:rPr dirty="0" sz="1400" spc="6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The </a:t>
                      </a:r>
                      <a:r>
                        <a:rPr dirty="0" sz="1400" spc="2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apple </a:t>
                      </a:r>
                      <a:r>
                        <a:rPr dirty="0" sz="1400" spc="4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has </a:t>
                      </a:r>
                      <a:r>
                        <a:rPr dirty="0" sz="1400" spc="3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been </a:t>
                      </a:r>
                      <a:r>
                        <a:rPr dirty="0" sz="1400" spc="3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eaten </a:t>
                      </a:r>
                      <a:r>
                        <a:rPr dirty="0" sz="1400" spc="6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(by</a:t>
                      </a:r>
                      <a:r>
                        <a:rPr dirty="0" sz="1400" spc="26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400" spc="4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her).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B="0" marT="72390"/>
                </a:tc>
              </a:tr>
            </a:tbl>
          </a:graphicData>
        </a:graphic>
      </p:graphicFrame>
      <p:sp>
        <p:nvSpPr>
          <p:cNvPr id="52" name="object 52"/>
          <p:cNvSpPr/>
          <p:nvPr/>
        </p:nvSpPr>
        <p:spPr>
          <a:xfrm>
            <a:off x="2965704" y="2127529"/>
            <a:ext cx="4049141" cy="543915"/>
          </a:xfrm>
          <a:prstGeom prst="rect">
            <a:avLst/>
          </a:prstGeom>
          <a:blipFill>
            <a:blip r:embed="rId3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3" name="object 53"/>
          <p:cNvSpPr/>
          <p:nvPr/>
        </p:nvSpPr>
        <p:spPr>
          <a:xfrm>
            <a:off x="3102864" y="2185441"/>
            <a:ext cx="3576574" cy="486003"/>
          </a:xfrm>
          <a:prstGeom prst="rect">
            <a:avLst/>
          </a:prstGeom>
          <a:blipFill>
            <a:blip r:embed="rId3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4" name="object 54"/>
          <p:cNvSpPr/>
          <p:nvPr/>
        </p:nvSpPr>
        <p:spPr>
          <a:xfrm>
            <a:off x="2897123" y="2058923"/>
            <a:ext cx="4038600" cy="533400"/>
          </a:xfrm>
          <a:custGeom>
            <a:avLst/>
            <a:gdLst/>
            <a:ahLst/>
            <a:cxnLst/>
            <a:rect l="l" t="t" r="r" b="b"/>
            <a:pathLst>
              <a:path w="4038600" h="533400">
                <a:moveTo>
                  <a:pt x="3949700" y="0"/>
                </a:moveTo>
                <a:lnTo>
                  <a:pt x="88900" y="0"/>
                </a:lnTo>
                <a:lnTo>
                  <a:pt x="54274" y="6979"/>
                </a:lnTo>
                <a:lnTo>
                  <a:pt x="26019" y="26019"/>
                </a:lnTo>
                <a:lnTo>
                  <a:pt x="6979" y="54274"/>
                </a:lnTo>
                <a:lnTo>
                  <a:pt x="0" y="88900"/>
                </a:lnTo>
                <a:lnTo>
                  <a:pt x="0" y="444500"/>
                </a:lnTo>
                <a:lnTo>
                  <a:pt x="6979" y="479125"/>
                </a:lnTo>
                <a:lnTo>
                  <a:pt x="26019" y="507380"/>
                </a:lnTo>
                <a:lnTo>
                  <a:pt x="54274" y="526420"/>
                </a:lnTo>
                <a:lnTo>
                  <a:pt x="88900" y="533400"/>
                </a:lnTo>
                <a:lnTo>
                  <a:pt x="3949700" y="533400"/>
                </a:lnTo>
                <a:lnTo>
                  <a:pt x="3984325" y="526420"/>
                </a:lnTo>
                <a:lnTo>
                  <a:pt x="4012580" y="507380"/>
                </a:lnTo>
                <a:lnTo>
                  <a:pt x="4031620" y="479125"/>
                </a:lnTo>
                <a:lnTo>
                  <a:pt x="4038600" y="444500"/>
                </a:lnTo>
                <a:lnTo>
                  <a:pt x="4038600" y="88900"/>
                </a:lnTo>
                <a:lnTo>
                  <a:pt x="4031620" y="54274"/>
                </a:lnTo>
                <a:lnTo>
                  <a:pt x="4012580" y="26019"/>
                </a:lnTo>
                <a:lnTo>
                  <a:pt x="3984325" y="6979"/>
                </a:lnTo>
                <a:lnTo>
                  <a:pt x="3949700" y="0"/>
                </a:lnTo>
                <a:close/>
              </a:path>
            </a:pathLst>
          </a:custGeom>
          <a:solidFill>
            <a:srgbClr val="66CC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5" name="object 55"/>
          <p:cNvSpPr/>
          <p:nvPr/>
        </p:nvSpPr>
        <p:spPr>
          <a:xfrm>
            <a:off x="2897123" y="2058923"/>
            <a:ext cx="4038600" cy="533400"/>
          </a:xfrm>
          <a:custGeom>
            <a:avLst/>
            <a:gdLst/>
            <a:ahLst/>
            <a:cxnLst/>
            <a:rect l="l" t="t" r="r" b="b"/>
            <a:pathLst>
              <a:path w="4038600" h="533400">
                <a:moveTo>
                  <a:pt x="0" y="88900"/>
                </a:moveTo>
                <a:lnTo>
                  <a:pt x="6979" y="54274"/>
                </a:lnTo>
                <a:lnTo>
                  <a:pt x="26019" y="26019"/>
                </a:lnTo>
                <a:lnTo>
                  <a:pt x="54274" y="6979"/>
                </a:lnTo>
                <a:lnTo>
                  <a:pt x="88900" y="0"/>
                </a:lnTo>
                <a:lnTo>
                  <a:pt x="3949700" y="0"/>
                </a:lnTo>
                <a:lnTo>
                  <a:pt x="3984325" y="6979"/>
                </a:lnTo>
                <a:lnTo>
                  <a:pt x="4012580" y="26019"/>
                </a:lnTo>
                <a:lnTo>
                  <a:pt x="4031620" y="54274"/>
                </a:lnTo>
                <a:lnTo>
                  <a:pt x="4038600" y="88900"/>
                </a:lnTo>
                <a:lnTo>
                  <a:pt x="4038600" y="444500"/>
                </a:lnTo>
                <a:lnTo>
                  <a:pt x="4031620" y="479125"/>
                </a:lnTo>
                <a:lnTo>
                  <a:pt x="4012580" y="507380"/>
                </a:lnTo>
                <a:lnTo>
                  <a:pt x="3984325" y="526420"/>
                </a:lnTo>
                <a:lnTo>
                  <a:pt x="3949700" y="533400"/>
                </a:lnTo>
                <a:lnTo>
                  <a:pt x="88900" y="533400"/>
                </a:lnTo>
                <a:lnTo>
                  <a:pt x="54274" y="526420"/>
                </a:lnTo>
                <a:lnTo>
                  <a:pt x="26019" y="507380"/>
                </a:lnTo>
                <a:lnTo>
                  <a:pt x="6979" y="479125"/>
                </a:lnTo>
                <a:lnTo>
                  <a:pt x="0" y="444500"/>
                </a:lnTo>
                <a:lnTo>
                  <a:pt x="0" y="88900"/>
                </a:lnTo>
                <a:close/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6" name="object 56"/>
          <p:cNvSpPr txBox="1"/>
          <p:nvPr/>
        </p:nvSpPr>
        <p:spPr>
          <a:xfrm>
            <a:off x="3154807" y="2169414"/>
            <a:ext cx="3327400" cy="87312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spc="105" b="1">
                <a:solidFill>
                  <a:srgbClr val="000066"/>
                </a:solidFill>
                <a:latin typeface="Calibri"/>
                <a:cs typeface="Calibri"/>
              </a:rPr>
              <a:t>A. </a:t>
            </a:r>
            <a:r>
              <a:rPr dirty="0" sz="1800" spc="180" b="1">
                <a:solidFill>
                  <a:srgbClr val="000066"/>
                </a:solidFill>
                <a:latin typeface="Calibri"/>
                <a:cs typeface="Calibri"/>
              </a:rPr>
              <a:t>Statements </a:t>
            </a:r>
            <a:r>
              <a:rPr dirty="0" sz="1800" spc="-254" b="1">
                <a:solidFill>
                  <a:srgbClr val="000066"/>
                </a:solidFill>
                <a:latin typeface="Arial"/>
                <a:cs typeface="Arial"/>
              </a:rPr>
              <a:t>ةيربخلا</a:t>
            </a:r>
            <a:r>
              <a:rPr dirty="0" sz="1800" spc="-30" b="1">
                <a:solidFill>
                  <a:srgbClr val="000066"/>
                </a:solidFill>
                <a:latin typeface="Arial"/>
                <a:cs typeface="Arial"/>
              </a:rPr>
              <a:t> </a:t>
            </a:r>
            <a:r>
              <a:rPr dirty="0" sz="1800" spc="-80" b="1">
                <a:solidFill>
                  <a:srgbClr val="000066"/>
                </a:solidFill>
                <a:latin typeface="Arial"/>
                <a:cs typeface="Arial"/>
              </a:rPr>
              <a:t>لمجلا</a:t>
            </a:r>
            <a:endParaRPr sz="18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2250">
              <a:latin typeface="Times New Roman"/>
              <a:cs typeface="Times New Roman"/>
            </a:endParaRPr>
          </a:p>
          <a:p>
            <a:pPr marL="1254125">
              <a:lnSpc>
                <a:spcPct val="100000"/>
              </a:lnSpc>
            </a:pPr>
            <a:r>
              <a:rPr dirty="0" sz="1600" spc="-45">
                <a:solidFill>
                  <a:srgbClr val="FFFFFF"/>
                </a:solidFill>
                <a:latin typeface="Arial"/>
                <a:cs typeface="Arial"/>
              </a:rPr>
              <a:t>:ةـــــــــــــــــــلثمأ</a:t>
            </a:r>
            <a:endParaRPr sz="1600">
              <a:latin typeface="Arial"/>
              <a:cs typeface="Arial"/>
            </a:endParaRPr>
          </a:p>
        </p:txBody>
      </p:sp>
      <p:sp>
        <p:nvSpPr>
          <p:cNvPr id="57" name="object 57"/>
          <p:cNvSpPr txBox="1">
            <a:spLocks noGrp="1"/>
          </p:cNvSpPr>
          <p:nvPr>
            <p:ph type="dt" idx="6" sz="half"/>
          </p:nvPr>
        </p:nvSpPr>
        <p:spPr>
          <a:prstGeom prst="rect"/>
        </p:spPr>
        <p:txBody>
          <a:bodyPr wrap="square" lIns="0" tIns="31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 spc="-190"/>
              <a:t>ق</a:t>
            </a:r>
            <a:r>
              <a:rPr dirty="0" spc="-240"/>
              <a:t>ب</a:t>
            </a:r>
            <a:r>
              <a:rPr dirty="0" spc="25"/>
              <a:t>ا</a:t>
            </a:r>
            <a:r>
              <a:rPr dirty="0" spc="-175"/>
              <a:t>سلا</a:t>
            </a:r>
          </a:p>
        </p:txBody>
      </p:sp>
      <p:sp>
        <p:nvSpPr>
          <p:cNvPr id="58" name="object 58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31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 spc="-195"/>
              <a:t>ةيسيئرلا </a:t>
            </a:r>
            <a:r>
              <a:rPr dirty="0" spc="-110"/>
              <a:t>ةمئاقلا </a:t>
            </a:r>
            <a:r>
              <a:rPr dirty="0" spc="-105"/>
              <a:t>ىلإ</a:t>
            </a:r>
            <a:r>
              <a:rPr dirty="0" spc="-75"/>
              <a:t> </a:t>
            </a:r>
            <a:r>
              <a:rPr dirty="0" spc="-5"/>
              <a:t>ةدوع</a:t>
            </a:r>
          </a:p>
        </p:txBody>
      </p:sp>
      <p:sp>
        <p:nvSpPr>
          <p:cNvPr id="59" name="object 59"/>
          <p:cNvSpPr txBox="1"/>
          <p:nvPr/>
        </p:nvSpPr>
        <p:spPr>
          <a:xfrm>
            <a:off x="5833109" y="6368591"/>
            <a:ext cx="220345" cy="154940"/>
          </a:xfrm>
          <a:prstGeom prst="rect">
            <a:avLst/>
          </a:prstGeom>
        </p:spPr>
        <p:txBody>
          <a:bodyPr wrap="square" lIns="0" tIns="31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 sz="900" spc="-50">
                <a:solidFill>
                  <a:srgbClr val="FFFFFF"/>
                </a:solidFill>
                <a:latin typeface="Arial"/>
                <a:cs typeface="Arial"/>
              </a:rPr>
              <a:t>ي</a:t>
            </a:r>
            <a:r>
              <a:rPr dirty="0" sz="900" spc="-270">
                <a:solidFill>
                  <a:srgbClr val="FFFFFF"/>
                </a:solidFill>
                <a:latin typeface="Arial"/>
                <a:cs typeface="Arial"/>
              </a:rPr>
              <a:t>ل</a:t>
            </a:r>
            <a:r>
              <a:rPr dirty="0" sz="900" spc="25">
                <a:solidFill>
                  <a:srgbClr val="FFFFFF"/>
                </a:solidFill>
                <a:latin typeface="Arial"/>
                <a:cs typeface="Arial"/>
              </a:rPr>
              <a:t>ا</a:t>
            </a:r>
            <a:r>
              <a:rPr dirty="0" sz="900" spc="-430">
                <a:solidFill>
                  <a:srgbClr val="FFFFFF"/>
                </a:solidFill>
                <a:latin typeface="Arial"/>
                <a:cs typeface="Arial"/>
              </a:rPr>
              <a:t>ت</a:t>
            </a:r>
            <a:r>
              <a:rPr dirty="0" sz="900" spc="-270">
                <a:solidFill>
                  <a:srgbClr val="FFFFFF"/>
                </a:solidFill>
                <a:latin typeface="Arial"/>
                <a:cs typeface="Arial"/>
              </a:rPr>
              <a:t>ل</a:t>
            </a:r>
            <a:r>
              <a:rPr dirty="0" sz="900">
                <a:solidFill>
                  <a:srgbClr val="FFFFFF"/>
                </a:solidFill>
                <a:latin typeface="Arial"/>
                <a:cs typeface="Arial"/>
              </a:rPr>
              <a:t>ا</a:t>
            </a:r>
            <a:endParaRPr sz="9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77824" y="2176272"/>
            <a:ext cx="18287" cy="468172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877824" y="6095"/>
            <a:ext cx="18287" cy="150266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1216152" y="1834895"/>
            <a:ext cx="7924800" cy="1828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877824" y="1508760"/>
            <a:ext cx="18287" cy="667512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0" y="1834895"/>
            <a:ext cx="557784" cy="18287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551687" y="1834895"/>
            <a:ext cx="664464" cy="18287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2913888" y="390093"/>
            <a:ext cx="3872229" cy="903528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2487167" y="886917"/>
            <a:ext cx="4841621" cy="903528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xfrm>
            <a:off x="2732023" y="511251"/>
            <a:ext cx="4331335" cy="1000760"/>
          </a:xfrm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439420">
              <a:lnSpc>
                <a:spcPct val="100000"/>
              </a:lnSpc>
              <a:spcBef>
                <a:spcPts val="95"/>
              </a:spcBef>
            </a:pPr>
            <a:r>
              <a:rPr dirty="0" sz="3200" spc="265"/>
              <a:t>Active </a:t>
            </a:r>
            <a:r>
              <a:rPr dirty="0" sz="3200" spc="240"/>
              <a:t>&amp;</a:t>
            </a:r>
            <a:r>
              <a:rPr dirty="0" sz="3200" spc="145"/>
              <a:t> </a:t>
            </a:r>
            <a:r>
              <a:rPr dirty="0" sz="3200" spc="315"/>
              <a:t>Passive</a:t>
            </a:r>
            <a:endParaRPr sz="3200"/>
          </a:p>
          <a:p>
            <a:pPr marL="12700">
              <a:lnSpc>
                <a:spcPct val="100000"/>
              </a:lnSpc>
            </a:pPr>
            <a:r>
              <a:rPr dirty="0" sz="3200" spc="-155">
                <a:latin typeface="Arial"/>
                <a:cs typeface="Arial"/>
              </a:rPr>
              <a:t>لوهجملل </a:t>
            </a:r>
            <a:r>
              <a:rPr dirty="0" sz="3200" spc="-475">
                <a:latin typeface="Arial"/>
                <a:cs typeface="Arial"/>
              </a:rPr>
              <a:t>ينبملا </a:t>
            </a:r>
            <a:r>
              <a:rPr dirty="0" sz="3200" spc="-5">
                <a:latin typeface="Arial"/>
                <a:cs typeface="Arial"/>
              </a:rPr>
              <a:t>و </a:t>
            </a:r>
            <a:r>
              <a:rPr dirty="0" sz="3200" spc="-365">
                <a:latin typeface="Arial"/>
                <a:cs typeface="Arial"/>
              </a:rPr>
              <a:t>مولعملل</a:t>
            </a:r>
            <a:r>
              <a:rPr dirty="0" sz="3200" spc="-265">
                <a:latin typeface="Arial"/>
                <a:cs typeface="Arial"/>
              </a:rPr>
              <a:t> </a:t>
            </a:r>
            <a:r>
              <a:rPr dirty="0" sz="3200" spc="-475">
                <a:latin typeface="Arial"/>
                <a:cs typeface="Arial"/>
              </a:rPr>
              <a:t>ينبملا</a:t>
            </a:r>
            <a:endParaRPr sz="320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7552206" y="2694889"/>
            <a:ext cx="898525" cy="30035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spc="-400">
                <a:solidFill>
                  <a:srgbClr val="FFFFFF"/>
                </a:solidFill>
                <a:latin typeface="Arial"/>
                <a:cs typeface="Arial"/>
              </a:rPr>
              <a:t>لعف</a:t>
            </a:r>
            <a:r>
              <a:rPr dirty="0" sz="1800" spc="-38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800" spc="-295">
                <a:solidFill>
                  <a:srgbClr val="FFFFFF"/>
                </a:solidFill>
                <a:latin typeface="Arial"/>
                <a:cs typeface="Arial"/>
              </a:rPr>
              <a:t>فرصي</a:t>
            </a:r>
            <a:endParaRPr sz="1800">
              <a:latin typeface="Arial"/>
              <a:cs typeface="Arial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4340352" y="6321552"/>
            <a:ext cx="1296797" cy="382371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4462271" y="6406896"/>
            <a:ext cx="1043749" cy="248297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/>
          <p:nvPr/>
        </p:nvSpPr>
        <p:spPr>
          <a:xfrm>
            <a:off x="4267200" y="6248400"/>
            <a:ext cx="1295400" cy="381000"/>
          </a:xfrm>
          <a:custGeom>
            <a:avLst/>
            <a:gdLst/>
            <a:ahLst/>
            <a:cxnLst/>
            <a:rect l="l" t="t" r="r" b="b"/>
            <a:pathLst>
              <a:path w="1295400" h="381000">
                <a:moveTo>
                  <a:pt x="1295400" y="0"/>
                </a:moveTo>
                <a:lnTo>
                  <a:pt x="0" y="0"/>
                </a:lnTo>
                <a:lnTo>
                  <a:pt x="0" y="381000"/>
                </a:lnTo>
                <a:lnTo>
                  <a:pt x="1295400" y="381000"/>
                </a:lnTo>
                <a:lnTo>
                  <a:pt x="1295400" y="333375"/>
                </a:lnTo>
                <a:lnTo>
                  <a:pt x="540512" y="333375"/>
                </a:lnTo>
                <a:lnTo>
                  <a:pt x="540512" y="190500"/>
                </a:lnTo>
                <a:lnTo>
                  <a:pt x="504825" y="190500"/>
                </a:lnTo>
                <a:lnTo>
                  <a:pt x="647700" y="47625"/>
                </a:lnTo>
                <a:lnTo>
                  <a:pt x="1295400" y="47625"/>
                </a:lnTo>
                <a:lnTo>
                  <a:pt x="1295400" y="0"/>
                </a:lnTo>
                <a:close/>
              </a:path>
              <a:path w="1295400" h="381000">
                <a:moveTo>
                  <a:pt x="1295400" y="65481"/>
                </a:moveTo>
                <a:lnTo>
                  <a:pt x="736980" y="65481"/>
                </a:lnTo>
                <a:lnTo>
                  <a:pt x="736980" y="136918"/>
                </a:lnTo>
                <a:lnTo>
                  <a:pt x="790575" y="190500"/>
                </a:lnTo>
                <a:lnTo>
                  <a:pt x="754888" y="190500"/>
                </a:lnTo>
                <a:lnTo>
                  <a:pt x="754888" y="333375"/>
                </a:lnTo>
                <a:lnTo>
                  <a:pt x="1295400" y="333375"/>
                </a:lnTo>
                <a:lnTo>
                  <a:pt x="1295400" y="65481"/>
                </a:lnTo>
                <a:close/>
              </a:path>
              <a:path w="1295400" h="381000">
                <a:moveTo>
                  <a:pt x="1295400" y="47625"/>
                </a:moveTo>
                <a:lnTo>
                  <a:pt x="647700" y="47625"/>
                </a:lnTo>
                <a:lnTo>
                  <a:pt x="701294" y="101206"/>
                </a:lnTo>
                <a:lnTo>
                  <a:pt x="701294" y="65481"/>
                </a:lnTo>
                <a:lnTo>
                  <a:pt x="1295400" y="65481"/>
                </a:lnTo>
                <a:lnTo>
                  <a:pt x="12954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/>
          <p:nvPr/>
        </p:nvSpPr>
        <p:spPr>
          <a:xfrm>
            <a:off x="4807711" y="6313881"/>
            <a:ext cx="214629" cy="267970"/>
          </a:xfrm>
          <a:custGeom>
            <a:avLst/>
            <a:gdLst/>
            <a:ahLst/>
            <a:cxnLst/>
            <a:rect l="l" t="t" r="r" b="b"/>
            <a:pathLst>
              <a:path w="214629" h="267970">
                <a:moveTo>
                  <a:pt x="196468" y="0"/>
                </a:moveTo>
                <a:lnTo>
                  <a:pt x="160782" y="0"/>
                </a:lnTo>
                <a:lnTo>
                  <a:pt x="160782" y="35725"/>
                </a:lnTo>
                <a:lnTo>
                  <a:pt x="196468" y="71437"/>
                </a:lnTo>
                <a:lnTo>
                  <a:pt x="196468" y="0"/>
                </a:lnTo>
                <a:close/>
              </a:path>
              <a:path w="214629" h="267970">
                <a:moveTo>
                  <a:pt x="214375" y="125018"/>
                </a:moveTo>
                <a:lnTo>
                  <a:pt x="0" y="125018"/>
                </a:lnTo>
                <a:lnTo>
                  <a:pt x="0" y="267893"/>
                </a:lnTo>
                <a:lnTo>
                  <a:pt x="89280" y="267893"/>
                </a:lnTo>
                <a:lnTo>
                  <a:pt x="89280" y="196456"/>
                </a:lnTo>
                <a:lnTo>
                  <a:pt x="214375" y="196456"/>
                </a:lnTo>
                <a:lnTo>
                  <a:pt x="214375" y="125018"/>
                </a:lnTo>
                <a:close/>
              </a:path>
              <a:path w="214629" h="267970">
                <a:moveTo>
                  <a:pt x="214375" y="196456"/>
                </a:moveTo>
                <a:lnTo>
                  <a:pt x="125095" y="196456"/>
                </a:lnTo>
                <a:lnTo>
                  <a:pt x="125095" y="267893"/>
                </a:lnTo>
                <a:lnTo>
                  <a:pt x="214375" y="267893"/>
                </a:lnTo>
                <a:lnTo>
                  <a:pt x="214375" y="196456"/>
                </a:lnTo>
                <a:close/>
              </a:path>
            </a:pathLst>
          </a:custGeom>
          <a:solidFill>
            <a:srgbClr val="00007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/>
          <p:nvPr/>
        </p:nvSpPr>
        <p:spPr>
          <a:xfrm>
            <a:off x="47720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142875" y="0"/>
                </a:moveTo>
                <a:lnTo>
                  <a:pt x="0" y="142875"/>
                </a:lnTo>
                <a:lnTo>
                  <a:pt x="285750" y="142875"/>
                </a:lnTo>
                <a:lnTo>
                  <a:pt x="142875" y="0"/>
                </a:lnTo>
                <a:close/>
              </a:path>
              <a:path w="285750" h="285750">
                <a:moveTo>
                  <a:pt x="160782" y="214312"/>
                </a:moveTo>
                <a:lnTo>
                  <a:pt x="124967" y="214312"/>
                </a:lnTo>
                <a:lnTo>
                  <a:pt x="124967" y="285750"/>
                </a:lnTo>
                <a:lnTo>
                  <a:pt x="160782" y="285750"/>
                </a:lnTo>
                <a:lnTo>
                  <a:pt x="160782" y="214312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7" name="object 17"/>
          <p:cNvSpPr/>
          <p:nvPr/>
        </p:nvSpPr>
        <p:spPr>
          <a:xfrm>
            <a:off x="5788152" y="6321552"/>
            <a:ext cx="458571" cy="382371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8" name="object 18"/>
          <p:cNvSpPr/>
          <p:nvPr/>
        </p:nvSpPr>
        <p:spPr>
          <a:xfrm>
            <a:off x="5846064" y="6406896"/>
            <a:ext cx="336638" cy="248297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9" name="object 19"/>
          <p:cNvSpPr/>
          <p:nvPr/>
        </p:nvSpPr>
        <p:spPr>
          <a:xfrm>
            <a:off x="5715000" y="6248400"/>
            <a:ext cx="457200" cy="381000"/>
          </a:xfrm>
          <a:custGeom>
            <a:avLst/>
            <a:gdLst/>
            <a:ahLst/>
            <a:cxnLst/>
            <a:rect l="l" t="t" r="r" b="b"/>
            <a:pathLst>
              <a:path w="457200" h="381000">
                <a:moveTo>
                  <a:pt x="457200" y="0"/>
                </a:moveTo>
                <a:lnTo>
                  <a:pt x="0" y="0"/>
                </a:lnTo>
                <a:lnTo>
                  <a:pt x="0" y="381000"/>
                </a:lnTo>
                <a:lnTo>
                  <a:pt x="457200" y="381000"/>
                </a:lnTo>
                <a:lnTo>
                  <a:pt x="457200" y="333375"/>
                </a:lnTo>
                <a:lnTo>
                  <a:pt x="85725" y="333375"/>
                </a:lnTo>
                <a:lnTo>
                  <a:pt x="85725" y="47625"/>
                </a:lnTo>
                <a:lnTo>
                  <a:pt x="457200" y="47625"/>
                </a:lnTo>
                <a:lnTo>
                  <a:pt x="457200" y="0"/>
                </a:lnTo>
                <a:close/>
              </a:path>
              <a:path w="457200" h="381000">
                <a:moveTo>
                  <a:pt x="457200" y="47625"/>
                </a:moveTo>
                <a:lnTo>
                  <a:pt x="85725" y="47625"/>
                </a:lnTo>
                <a:lnTo>
                  <a:pt x="371475" y="190500"/>
                </a:lnTo>
                <a:lnTo>
                  <a:pt x="85725" y="333375"/>
                </a:lnTo>
                <a:lnTo>
                  <a:pt x="457200" y="333375"/>
                </a:lnTo>
                <a:lnTo>
                  <a:pt x="4572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0" name="object 20"/>
          <p:cNvSpPr/>
          <p:nvPr/>
        </p:nvSpPr>
        <p:spPr>
          <a:xfrm>
            <a:off x="58007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0" y="0"/>
                </a:moveTo>
                <a:lnTo>
                  <a:pt x="0" y="285750"/>
                </a:lnTo>
                <a:lnTo>
                  <a:pt x="285750" y="142875"/>
                </a:lnTo>
                <a:lnTo>
                  <a:pt x="0" y="0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1" name="object 21"/>
          <p:cNvSpPr/>
          <p:nvPr/>
        </p:nvSpPr>
        <p:spPr>
          <a:xfrm>
            <a:off x="3730752" y="6321552"/>
            <a:ext cx="458571" cy="382371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2" name="object 22"/>
          <p:cNvSpPr/>
          <p:nvPr/>
        </p:nvSpPr>
        <p:spPr>
          <a:xfrm>
            <a:off x="3770376" y="6406896"/>
            <a:ext cx="373227" cy="248297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3" name="object 23"/>
          <p:cNvSpPr/>
          <p:nvPr/>
        </p:nvSpPr>
        <p:spPr>
          <a:xfrm>
            <a:off x="3657600" y="6248400"/>
            <a:ext cx="457200" cy="381000"/>
          </a:xfrm>
          <a:custGeom>
            <a:avLst/>
            <a:gdLst/>
            <a:ahLst/>
            <a:cxnLst/>
            <a:rect l="l" t="t" r="r" b="b"/>
            <a:pathLst>
              <a:path w="457200" h="381000">
                <a:moveTo>
                  <a:pt x="457200" y="0"/>
                </a:moveTo>
                <a:lnTo>
                  <a:pt x="0" y="0"/>
                </a:lnTo>
                <a:lnTo>
                  <a:pt x="0" y="381000"/>
                </a:lnTo>
                <a:lnTo>
                  <a:pt x="457200" y="381000"/>
                </a:lnTo>
                <a:lnTo>
                  <a:pt x="457200" y="333375"/>
                </a:lnTo>
                <a:lnTo>
                  <a:pt x="371475" y="333375"/>
                </a:lnTo>
                <a:lnTo>
                  <a:pt x="85725" y="190500"/>
                </a:lnTo>
                <a:lnTo>
                  <a:pt x="371475" y="47625"/>
                </a:lnTo>
                <a:lnTo>
                  <a:pt x="457200" y="47625"/>
                </a:lnTo>
                <a:lnTo>
                  <a:pt x="457200" y="0"/>
                </a:lnTo>
                <a:close/>
              </a:path>
              <a:path w="457200" h="381000">
                <a:moveTo>
                  <a:pt x="457200" y="47625"/>
                </a:moveTo>
                <a:lnTo>
                  <a:pt x="371475" y="47625"/>
                </a:lnTo>
                <a:lnTo>
                  <a:pt x="371475" y="333375"/>
                </a:lnTo>
                <a:lnTo>
                  <a:pt x="457200" y="333375"/>
                </a:lnTo>
                <a:lnTo>
                  <a:pt x="4572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4" name="object 24"/>
          <p:cNvSpPr/>
          <p:nvPr/>
        </p:nvSpPr>
        <p:spPr>
          <a:xfrm>
            <a:off x="37433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285750" y="0"/>
                </a:moveTo>
                <a:lnTo>
                  <a:pt x="0" y="142875"/>
                </a:lnTo>
                <a:lnTo>
                  <a:pt x="285750" y="285750"/>
                </a:lnTo>
                <a:lnTo>
                  <a:pt x="285750" y="0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5" name="object 25"/>
          <p:cNvSpPr/>
          <p:nvPr/>
        </p:nvSpPr>
        <p:spPr>
          <a:xfrm>
            <a:off x="2965704" y="2127529"/>
            <a:ext cx="4049141" cy="543915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6" name="object 26"/>
          <p:cNvSpPr/>
          <p:nvPr/>
        </p:nvSpPr>
        <p:spPr>
          <a:xfrm>
            <a:off x="3102864" y="2185441"/>
            <a:ext cx="3576574" cy="486003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7" name="object 27"/>
          <p:cNvSpPr/>
          <p:nvPr/>
        </p:nvSpPr>
        <p:spPr>
          <a:xfrm>
            <a:off x="2897123" y="2058923"/>
            <a:ext cx="4038600" cy="533400"/>
          </a:xfrm>
          <a:custGeom>
            <a:avLst/>
            <a:gdLst/>
            <a:ahLst/>
            <a:cxnLst/>
            <a:rect l="l" t="t" r="r" b="b"/>
            <a:pathLst>
              <a:path w="4038600" h="533400">
                <a:moveTo>
                  <a:pt x="3949700" y="0"/>
                </a:moveTo>
                <a:lnTo>
                  <a:pt x="88900" y="0"/>
                </a:lnTo>
                <a:lnTo>
                  <a:pt x="54274" y="6979"/>
                </a:lnTo>
                <a:lnTo>
                  <a:pt x="26019" y="26019"/>
                </a:lnTo>
                <a:lnTo>
                  <a:pt x="6979" y="54274"/>
                </a:lnTo>
                <a:lnTo>
                  <a:pt x="0" y="88900"/>
                </a:lnTo>
                <a:lnTo>
                  <a:pt x="0" y="444500"/>
                </a:lnTo>
                <a:lnTo>
                  <a:pt x="6979" y="479125"/>
                </a:lnTo>
                <a:lnTo>
                  <a:pt x="26019" y="507380"/>
                </a:lnTo>
                <a:lnTo>
                  <a:pt x="54274" y="526420"/>
                </a:lnTo>
                <a:lnTo>
                  <a:pt x="88900" y="533400"/>
                </a:lnTo>
                <a:lnTo>
                  <a:pt x="3949700" y="533400"/>
                </a:lnTo>
                <a:lnTo>
                  <a:pt x="3984325" y="526420"/>
                </a:lnTo>
                <a:lnTo>
                  <a:pt x="4012580" y="507380"/>
                </a:lnTo>
                <a:lnTo>
                  <a:pt x="4031620" y="479125"/>
                </a:lnTo>
                <a:lnTo>
                  <a:pt x="4038600" y="444500"/>
                </a:lnTo>
                <a:lnTo>
                  <a:pt x="4038600" y="88900"/>
                </a:lnTo>
                <a:lnTo>
                  <a:pt x="4031620" y="54274"/>
                </a:lnTo>
                <a:lnTo>
                  <a:pt x="4012580" y="26019"/>
                </a:lnTo>
                <a:lnTo>
                  <a:pt x="3984325" y="6979"/>
                </a:lnTo>
                <a:lnTo>
                  <a:pt x="3949700" y="0"/>
                </a:lnTo>
                <a:close/>
              </a:path>
            </a:pathLst>
          </a:custGeom>
          <a:solidFill>
            <a:srgbClr val="66CC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8" name="object 28"/>
          <p:cNvSpPr/>
          <p:nvPr/>
        </p:nvSpPr>
        <p:spPr>
          <a:xfrm>
            <a:off x="2897123" y="2058923"/>
            <a:ext cx="4038600" cy="533400"/>
          </a:xfrm>
          <a:custGeom>
            <a:avLst/>
            <a:gdLst/>
            <a:ahLst/>
            <a:cxnLst/>
            <a:rect l="l" t="t" r="r" b="b"/>
            <a:pathLst>
              <a:path w="4038600" h="533400">
                <a:moveTo>
                  <a:pt x="0" y="88900"/>
                </a:moveTo>
                <a:lnTo>
                  <a:pt x="6979" y="54274"/>
                </a:lnTo>
                <a:lnTo>
                  <a:pt x="26019" y="26019"/>
                </a:lnTo>
                <a:lnTo>
                  <a:pt x="54274" y="6979"/>
                </a:lnTo>
                <a:lnTo>
                  <a:pt x="88900" y="0"/>
                </a:lnTo>
                <a:lnTo>
                  <a:pt x="3949700" y="0"/>
                </a:lnTo>
                <a:lnTo>
                  <a:pt x="3984325" y="6979"/>
                </a:lnTo>
                <a:lnTo>
                  <a:pt x="4012580" y="26019"/>
                </a:lnTo>
                <a:lnTo>
                  <a:pt x="4031620" y="54274"/>
                </a:lnTo>
                <a:lnTo>
                  <a:pt x="4038600" y="88900"/>
                </a:lnTo>
                <a:lnTo>
                  <a:pt x="4038600" y="444500"/>
                </a:lnTo>
                <a:lnTo>
                  <a:pt x="4031620" y="479125"/>
                </a:lnTo>
                <a:lnTo>
                  <a:pt x="4012580" y="507380"/>
                </a:lnTo>
                <a:lnTo>
                  <a:pt x="3984325" y="526420"/>
                </a:lnTo>
                <a:lnTo>
                  <a:pt x="3949700" y="533400"/>
                </a:lnTo>
                <a:lnTo>
                  <a:pt x="88900" y="533400"/>
                </a:lnTo>
                <a:lnTo>
                  <a:pt x="54274" y="526420"/>
                </a:lnTo>
                <a:lnTo>
                  <a:pt x="26019" y="507380"/>
                </a:lnTo>
                <a:lnTo>
                  <a:pt x="6979" y="479125"/>
                </a:lnTo>
                <a:lnTo>
                  <a:pt x="0" y="444500"/>
                </a:lnTo>
                <a:lnTo>
                  <a:pt x="0" y="88900"/>
                </a:lnTo>
                <a:close/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9" name="object 29"/>
          <p:cNvSpPr/>
          <p:nvPr/>
        </p:nvSpPr>
        <p:spPr>
          <a:xfrm>
            <a:off x="6477000" y="3109976"/>
            <a:ext cx="0" cy="3043555"/>
          </a:xfrm>
          <a:custGeom>
            <a:avLst/>
            <a:gdLst/>
            <a:ahLst/>
            <a:cxnLst/>
            <a:rect l="l" t="t" r="r" b="b"/>
            <a:pathLst>
              <a:path w="0" h="3043554">
                <a:moveTo>
                  <a:pt x="0" y="0"/>
                </a:moveTo>
                <a:lnTo>
                  <a:pt x="0" y="3043174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0" name="object 30"/>
          <p:cNvSpPr/>
          <p:nvPr/>
        </p:nvSpPr>
        <p:spPr>
          <a:xfrm>
            <a:off x="1433575" y="3468751"/>
            <a:ext cx="7115175" cy="0"/>
          </a:xfrm>
          <a:custGeom>
            <a:avLst/>
            <a:gdLst/>
            <a:ahLst/>
            <a:cxnLst/>
            <a:rect l="l" t="t" r="r" b="b"/>
            <a:pathLst>
              <a:path w="7115175" h="0">
                <a:moveTo>
                  <a:pt x="0" y="0"/>
                </a:moveTo>
                <a:lnTo>
                  <a:pt x="7115048" y="0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1" name="object 31"/>
          <p:cNvSpPr/>
          <p:nvPr/>
        </p:nvSpPr>
        <p:spPr>
          <a:xfrm>
            <a:off x="1433575" y="3804030"/>
            <a:ext cx="7115175" cy="0"/>
          </a:xfrm>
          <a:custGeom>
            <a:avLst/>
            <a:gdLst/>
            <a:ahLst/>
            <a:cxnLst/>
            <a:rect l="l" t="t" r="r" b="b"/>
            <a:pathLst>
              <a:path w="7115175" h="0">
                <a:moveTo>
                  <a:pt x="0" y="0"/>
                </a:moveTo>
                <a:lnTo>
                  <a:pt x="7115048" y="0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2" name="object 32"/>
          <p:cNvSpPr/>
          <p:nvPr/>
        </p:nvSpPr>
        <p:spPr>
          <a:xfrm>
            <a:off x="1433575" y="4153280"/>
            <a:ext cx="7115175" cy="0"/>
          </a:xfrm>
          <a:custGeom>
            <a:avLst/>
            <a:gdLst/>
            <a:ahLst/>
            <a:cxnLst/>
            <a:rect l="l" t="t" r="r" b="b"/>
            <a:pathLst>
              <a:path w="7115175" h="0">
                <a:moveTo>
                  <a:pt x="0" y="0"/>
                </a:moveTo>
                <a:lnTo>
                  <a:pt x="7115048" y="0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3" name="object 33"/>
          <p:cNvSpPr/>
          <p:nvPr/>
        </p:nvSpPr>
        <p:spPr>
          <a:xfrm>
            <a:off x="1433575" y="4505705"/>
            <a:ext cx="7115175" cy="0"/>
          </a:xfrm>
          <a:custGeom>
            <a:avLst/>
            <a:gdLst/>
            <a:ahLst/>
            <a:cxnLst/>
            <a:rect l="l" t="t" r="r" b="b"/>
            <a:pathLst>
              <a:path w="7115175" h="0">
                <a:moveTo>
                  <a:pt x="0" y="0"/>
                </a:moveTo>
                <a:lnTo>
                  <a:pt x="7115048" y="0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4" name="object 34"/>
          <p:cNvSpPr/>
          <p:nvPr/>
        </p:nvSpPr>
        <p:spPr>
          <a:xfrm>
            <a:off x="1433575" y="4858130"/>
            <a:ext cx="7115175" cy="0"/>
          </a:xfrm>
          <a:custGeom>
            <a:avLst/>
            <a:gdLst/>
            <a:ahLst/>
            <a:cxnLst/>
            <a:rect l="l" t="t" r="r" b="b"/>
            <a:pathLst>
              <a:path w="7115175" h="0">
                <a:moveTo>
                  <a:pt x="0" y="0"/>
                </a:moveTo>
                <a:lnTo>
                  <a:pt x="7115048" y="0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5" name="object 35"/>
          <p:cNvSpPr/>
          <p:nvPr/>
        </p:nvSpPr>
        <p:spPr>
          <a:xfrm>
            <a:off x="1433575" y="5210555"/>
            <a:ext cx="7115175" cy="0"/>
          </a:xfrm>
          <a:custGeom>
            <a:avLst/>
            <a:gdLst/>
            <a:ahLst/>
            <a:cxnLst/>
            <a:rect l="l" t="t" r="r" b="b"/>
            <a:pathLst>
              <a:path w="7115175" h="0">
                <a:moveTo>
                  <a:pt x="0" y="0"/>
                </a:moveTo>
                <a:lnTo>
                  <a:pt x="7115048" y="0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6" name="object 36"/>
          <p:cNvSpPr/>
          <p:nvPr/>
        </p:nvSpPr>
        <p:spPr>
          <a:xfrm>
            <a:off x="1433575" y="5559805"/>
            <a:ext cx="7115175" cy="0"/>
          </a:xfrm>
          <a:custGeom>
            <a:avLst/>
            <a:gdLst/>
            <a:ahLst/>
            <a:cxnLst/>
            <a:rect l="l" t="t" r="r" b="b"/>
            <a:pathLst>
              <a:path w="7115175" h="0">
                <a:moveTo>
                  <a:pt x="0" y="0"/>
                </a:moveTo>
                <a:lnTo>
                  <a:pt x="7115048" y="0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7" name="object 37"/>
          <p:cNvSpPr/>
          <p:nvPr/>
        </p:nvSpPr>
        <p:spPr>
          <a:xfrm>
            <a:off x="1447800" y="3109976"/>
            <a:ext cx="0" cy="3043555"/>
          </a:xfrm>
          <a:custGeom>
            <a:avLst/>
            <a:gdLst/>
            <a:ahLst/>
            <a:cxnLst/>
            <a:rect l="l" t="t" r="r" b="b"/>
            <a:pathLst>
              <a:path w="0" h="3043554">
                <a:moveTo>
                  <a:pt x="0" y="0"/>
                </a:moveTo>
                <a:lnTo>
                  <a:pt x="0" y="3043174"/>
                </a:lnTo>
              </a:path>
            </a:pathLst>
          </a:custGeom>
          <a:ln w="285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8" name="object 38"/>
          <p:cNvSpPr/>
          <p:nvPr/>
        </p:nvSpPr>
        <p:spPr>
          <a:xfrm>
            <a:off x="8534400" y="3109976"/>
            <a:ext cx="0" cy="3043555"/>
          </a:xfrm>
          <a:custGeom>
            <a:avLst/>
            <a:gdLst/>
            <a:ahLst/>
            <a:cxnLst/>
            <a:rect l="l" t="t" r="r" b="b"/>
            <a:pathLst>
              <a:path w="0" h="3043554">
                <a:moveTo>
                  <a:pt x="0" y="0"/>
                </a:moveTo>
                <a:lnTo>
                  <a:pt x="0" y="3043174"/>
                </a:lnTo>
              </a:path>
            </a:pathLst>
          </a:custGeom>
          <a:ln w="285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9" name="object 39"/>
          <p:cNvSpPr/>
          <p:nvPr/>
        </p:nvSpPr>
        <p:spPr>
          <a:xfrm>
            <a:off x="1433575" y="3124200"/>
            <a:ext cx="7115175" cy="0"/>
          </a:xfrm>
          <a:custGeom>
            <a:avLst/>
            <a:gdLst/>
            <a:ahLst/>
            <a:cxnLst/>
            <a:rect l="l" t="t" r="r" b="b"/>
            <a:pathLst>
              <a:path w="7115175" h="0">
                <a:moveTo>
                  <a:pt x="0" y="0"/>
                </a:moveTo>
                <a:lnTo>
                  <a:pt x="7115048" y="0"/>
                </a:lnTo>
              </a:path>
            </a:pathLst>
          </a:custGeom>
          <a:ln w="285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0" name="object 40"/>
          <p:cNvSpPr/>
          <p:nvPr/>
        </p:nvSpPr>
        <p:spPr>
          <a:xfrm>
            <a:off x="1433575" y="6138862"/>
            <a:ext cx="7115175" cy="0"/>
          </a:xfrm>
          <a:custGeom>
            <a:avLst/>
            <a:gdLst/>
            <a:ahLst/>
            <a:cxnLst/>
            <a:rect l="l" t="t" r="r" b="b"/>
            <a:pathLst>
              <a:path w="7115175" h="0">
                <a:moveTo>
                  <a:pt x="0" y="0"/>
                </a:moveTo>
                <a:lnTo>
                  <a:pt x="7115048" y="0"/>
                </a:lnTo>
              </a:path>
            </a:pathLst>
          </a:custGeom>
          <a:ln w="285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graphicFrame>
        <p:nvGraphicFramePr>
          <p:cNvPr id="41" name="object 41"/>
          <p:cNvGraphicFramePr>
            <a:graphicFrameLocks noGrp="1"/>
          </p:cNvGraphicFramePr>
          <p:nvPr/>
        </p:nvGraphicFramePr>
        <p:xfrm>
          <a:off x="1412875" y="3168296"/>
          <a:ext cx="6722109" cy="292735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194935"/>
                <a:gridCol w="1527810"/>
              </a:tblGrid>
              <a:tr h="295586">
                <a:tc>
                  <a:txBody>
                    <a:bodyPr/>
                    <a:lstStyle/>
                    <a:p>
                      <a:pPr marL="127000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dirty="0" sz="1600" spc="7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am, </a:t>
                      </a:r>
                      <a:r>
                        <a:rPr dirty="0" sz="1600" spc="5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is,</a:t>
                      </a:r>
                      <a:r>
                        <a:rPr dirty="0" sz="1600" spc="20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600" spc="4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are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B="0" marT="635"/>
                </a:tc>
                <a:tc>
                  <a:txBody>
                    <a:bodyPr/>
                    <a:lstStyle/>
                    <a:p>
                      <a:pPr marL="433070">
                        <a:lnSpc>
                          <a:spcPts val="1675"/>
                        </a:lnSpc>
                      </a:pPr>
                      <a:r>
                        <a:rPr dirty="0" sz="1400" spc="-300" b="1">
                          <a:solidFill>
                            <a:srgbClr val="FFFF00"/>
                          </a:solidFill>
                          <a:latin typeface="Arial"/>
                          <a:cs typeface="Arial"/>
                        </a:rPr>
                        <a:t>طيسبلا</a:t>
                      </a:r>
                      <a:r>
                        <a:rPr dirty="0" sz="1400" spc="-215" b="1">
                          <a:solidFill>
                            <a:srgbClr val="FFFF0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400" spc="-95" b="1">
                          <a:solidFill>
                            <a:srgbClr val="FFFF00"/>
                          </a:solidFill>
                          <a:latin typeface="Arial"/>
                          <a:cs typeface="Arial"/>
                        </a:rPr>
                        <a:t>عراضملا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B="0" marT="0"/>
                </a:tc>
              </a:tr>
              <a:tr h="339826">
                <a:tc>
                  <a:txBody>
                    <a:bodyPr/>
                    <a:lstStyle/>
                    <a:p>
                      <a:pPr marL="127000">
                        <a:lnSpc>
                          <a:spcPct val="100000"/>
                        </a:lnSpc>
                        <a:spcBef>
                          <a:spcPts val="395"/>
                        </a:spcBef>
                      </a:pPr>
                      <a:r>
                        <a:rPr dirty="0" sz="1600" spc="7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was,</a:t>
                      </a:r>
                      <a:r>
                        <a:rPr dirty="0" sz="1600" spc="12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600" spc="3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were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B="0" marT="50165"/>
                </a:tc>
                <a:tc>
                  <a:txBody>
                    <a:bodyPr/>
                    <a:lstStyle/>
                    <a:p>
                      <a:pPr marL="466725">
                        <a:lnSpc>
                          <a:spcPct val="100000"/>
                        </a:lnSpc>
                        <a:spcBef>
                          <a:spcPts val="380"/>
                        </a:spcBef>
                      </a:pPr>
                      <a:r>
                        <a:rPr dirty="0" sz="1400" spc="-300" b="1">
                          <a:solidFill>
                            <a:srgbClr val="FFFF00"/>
                          </a:solidFill>
                          <a:latin typeface="Arial"/>
                          <a:cs typeface="Arial"/>
                        </a:rPr>
                        <a:t>طيسبلا</a:t>
                      </a:r>
                      <a:r>
                        <a:rPr dirty="0" sz="1400" spc="-215" b="1">
                          <a:solidFill>
                            <a:srgbClr val="FFFF0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400" spc="-125" b="1">
                          <a:solidFill>
                            <a:srgbClr val="FFFF00"/>
                          </a:solidFill>
                          <a:latin typeface="Arial"/>
                          <a:cs typeface="Arial"/>
                        </a:rPr>
                        <a:t>يضاملا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B="0" marT="48260"/>
                </a:tc>
              </a:tr>
              <a:tr h="342639">
                <a:tc>
                  <a:txBody>
                    <a:bodyPr/>
                    <a:lstStyle/>
                    <a:p>
                      <a:pPr marL="127000">
                        <a:lnSpc>
                          <a:spcPct val="100000"/>
                        </a:lnSpc>
                        <a:spcBef>
                          <a:spcPts val="359"/>
                        </a:spcBef>
                      </a:pPr>
                      <a:r>
                        <a:rPr dirty="0" sz="1600" spc="4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shall </a:t>
                      </a:r>
                      <a:r>
                        <a:rPr dirty="0" sz="1600" spc="5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be, </a:t>
                      </a:r>
                      <a:r>
                        <a:rPr dirty="0" sz="1600" spc="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will</a:t>
                      </a:r>
                      <a:r>
                        <a:rPr dirty="0" sz="1600" spc="30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600" spc="5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be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B="0" marT="45719"/>
                </a:tc>
                <a:tc>
                  <a:txBody>
                    <a:bodyPr/>
                    <a:lstStyle/>
                    <a:p>
                      <a:pPr marL="436245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dirty="0" sz="1400" spc="-300" b="1">
                          <a:solidFill>
                            <a:srgbClr val="FFFF00"/>
                          </a:solidFill>
                          <a:latin typeface="Arial"/>
                          <a:cs typeface="Arial"/>
                        </a:rPr>
                        <a:t>طيسبلا</a:t>
                      </a:r>
                      <a:r>
                        <a:rPr dirty="0" sz="1400" spc="-220" b="1">
                          <a:solidFill>
                            <a:srgbClr val="FFFF0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400" spc="-270" b="1">
                          <a:solidFill>
                            <a:srgbClr val="FFFF00"/>
                          </a:solidFill>
                          <a:latin typeface="Arial"/>
                          <a:cs typeface="Arial"/>
                        </a:rPr>
                        <a:t>لبقتسملا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B="0" marT="43180"/>
                </a:tc>
              </a:tr>
              <a:tr h="350844">
                <a:tc>
                  <a:txBody>
                    <a:bodyPr/>
                    <a:lstStyle/>
                    <a:p>
                      <a:pPr marL="127000">
                        <a:lnSpc>
                          <a:spcPct val="100000"/>
                        </a:lnSpc>
                        <a:spcBef>
                          <a:spcPts val="414"/>
                        </a:spcBef>
                      </a:pPr>
                      <a:r>
                        <a:rPr dirty="0" sz="1600" spc="7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am </a:t>
                      </a:r>
                      <a:r>
                        <a:rPr dirty="0" sz="1600" spc="5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being, </a:t>
                      </a:r>
                      <a:r>
                        <a:rPr dirty="0" sz="1600" spc="4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is </a:t>
                      </a:r>
                      <a:r>
                        <a:rPr dirty="0" sz="1600" spc="5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being, </a:t>
                      </a:r>
                      <a:r>
                        <a:rPr dirty="0" sz="1600" spc="4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are</a:t>
                      </a:r>
                      <a:r>
                        <a:rPr dirty="0" sz="1600" spc="409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600" spc="5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being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B="0" marT="52704"/>
                </a:tc>
                <a:tc>
                  <a:txBody>
                    <a:bodyPr/>
                    <a:lstStyle/>
                    <a:p>
                      <a:pPr marL="390525">
                        <a:lnSpc>
                          <a:spcPct val="100000"/>
                        </a:lnSpc>
                        <a:spcBef>
                          <a:spcPts val="395"/>
                        </a:spcBef>
                      </a:pPr>
                      <a:r>
                        <a:rPr dirty="0" sz="1400" spc="-165" b="1">
                          <a:solidFill>
                            <a:srgbClr val="FFFF00"/>
                          </a:solidFill>
                          <a:latin typeface="Arial"/>
                          <a:cs typeface="Arial"/>
                        </a:rPr>
                        <a:t>رمتسملا</a:t>
                      </a:r>
                      <a:r>
                        <a:rPr dirty="0" sz="1400" spc="-35" b="1">
                          <a:solidFill>
                            <a:srgbClr val="FFFF0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400" spc="-95" b="1">
                          <a:solidFill>
                            <a:srgbClr val="FFFF00"/>
                          </a:solidFill>
                          <a:latin typeface="Arial"/>
                          <a:cs typeface="Arial"/>
                        </a:rPr>
                        <a:t>عراضملا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B="0" marT="50165"/>
                </a:tc>
              </a:tr>
              <a:tr h="352519">
                <a:tc>
                  <a:txBody>
                    <a:bodyPr/>
                    <a:lstStyle/>
                    <a:p>
                      <a:pPr marL="127000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dirty="0" sz="1600" spc="6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was </a:t>
                      </a:r>
                      <a:r>
                        <a:rPr dirty="0" sz="1600" spc="5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being, </a:t>
                      </a:r>
                      <a:r>
                        <a:rPr dirty="0" sz="1600" spc="4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were</a:t>
                      </a:r>
                      <a:r>
                        <a:rPr dirty="0" sz="1600" spc="22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600" spc="5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being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B="0" marT="53975"/>
                </a:tc>
                <a:tc>
                  <a:txBody>
                    <a:bodyPr/>
                    <a:lstStyle/>
                    <a:p>
                      <a:pPr marL="426720">
                        <a:lnSpc>
                          <a:spcPct val="100000"/>
                        </a:lnSpc>
                        <a:spcBef>
                          <a:spcPts val="409"/>
                        </a:spcBef>
                      </a:pPr>
                      <a:r>
                        <a:rPr dirty="0" sz="1400" spc="-165" b="1">
                          <a:solidFill>
                            <a:srgbClr val="FFFF00"/>
                          </a:solidFill>
                          <a:latin typeface="Arial"/>
                          <a:cs typeface="Arial"/>
                        </a:rPr>
                        <a:t>رمتسملا</a:t>
                      </a:r>
                      <a:r>
                        <a:rPr dirty="0" sz="1400" spc="-35" b="1">
                          <a:solidFill>
                            <a:srgbClr val="FFFF0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400" spc="-125" b="1">
                          <a:solidFill>
                            <a:srgbClr val="FFFF00"/>
                          </a:solidFill>
                          <a:latin typeface="Arial"/>
                          <a:cs typeface="Arial"/>
                        </a:rPr>
                        <a:t>يضاملا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B="0" marT="52069"/>
                </a:tc>
              </a:tr>
              <a:tr h="352767">
                <a:tc>
                  <a:txBody>
                    <a:bodyPr/>
                    <a:lstStyle/>
                    <a:p>
                      <a:pPr marL="127000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dirty="0" sz="1600" spc="6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has </a:t>
                      </a:r>
                      <a:r>
                        <a:rPr dirty="0" sz="1600" spc="5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been, have</a:t>
                      </a:r>
                      <a:r>
                        <a:rPr dirty="0" sz="1600" spc="26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600" spc="4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been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B="0" marT="53975"/>
                </a:tc>
                <a:tc>
                  <a:txBody>
                    <a:bodyPr/>
                    <a:lstStyle/>
                    <a:p>
                      <a:pPr marL="502920">
                        <a:lnSpc>
                          <a:spcPct val="100000"/>
                        </a:lnSpc>
                        <a:spcBef>
                          <a:spcPts val="409"/>
                        </a:spcBef>
                      </a:pPr>
                      <a:r>
                        <a:rPr dirty="0" sz="1400" spc="-165" b="1">
                          <a:solidFill>
                            <a:srgbClr val="FFFF00"/>
                          </a:solidFill>
                          <a:latin typeface="Arial"/>
                          <a:cs typeface="Arial"/>
                        </a:rPr>
                        <a:t>ماتلا</a:t>
                      </a:r>
                      <a:r>
                        <a:rPr dirty="0" sz="1400" spc="-30" b="1">
                          <a:solidFill>
                            <a:srgbClr val="FFFF0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400" spc="-95" b="1">
                          <a:solidFill>
                            <a:srgbClr val="FFFF00"/>
                          </a:solidFill>
                          <a:latin typeface="Arial"/>
                          <a:cs typeface="Arial"/>
                        </a:rPr>
                        <a:t>عراضملا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B="0" marT="52069"/>
                </a:tc>
              </a:tr>
              <a:tr h="350818">
                <a:tc>
                  <a:txBody>
                    <a:bodyPr/>
                    <a:lstStyle/>
                    <a:p>
                      <a:pPr marL="127000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dirty="0" sz="1600" spc="5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had</a:t>
                      </a:r>
                      <a:r>
                        <a:rPr dirty="0" sz="1600" spc="13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600" spc="4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been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B="0" marT="53975"/>
                </a:tc>
                <a:tc>
                  <a:txBody>
                    <a:bodyPr/>
                    <a:lstStyle/>
                    <a:p>
                      <a:pPr marL="536575">
                        <a:lnSpc>
                          <a:spcPct val="100000"/>
                        </a:lnSpc>
                        <a:spcBef>
                          <a:spcPts val="409"/>
                        </a:spcBef>
                      </a:pPr>
                      <a:r>
                        <a:rPr dirty="0" sz="1400" spc="-165" b="1">
                          <a:solidFill>
                            <a:srgbClr val="FFFF00"/>
                          </a:solidFill>
                          <a:latin typeface="Arial"/>
                          <a:cs typeface="Arial"/>
                        </a:rPr>
                        <a:t>ماتلا</a:t>
                      </a:r>
                      <a:r>
                        <a:rPr dirty="0" sz="1400" spc="-30" b="1">
                          <a:solidFill>
                            <a:srgbClr val="FFFF0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400" spc="-125" b="1">
                          <a:solidFill>
                            <a:srgbClr val="FFFF00"/>
                          </a:solidFill>
                          <a:latin typeface="Arial"/>
                          <a:cs typeface="Arial"/>
                        </a:rPr>
                        <a:t>يضاملا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B="0" marT="52069"/>
                </a:tc>
              </a:tr>
              <a:tr h="542207">
                <a:tc>
                  <a:txBody>
                    <a:bodyPr/>
                    <a:lstStyle/>
                    <a:p>
                      <a:pPr marL="127000">
                        <a:lnSpc>
                          <a:spcPct val="100000"/>
                        </a:lnSpc>
                        <a:spcBef>
                          <a:spcPts val="414"/>
                        </a:spcBef>
                      </a:pPr>
                      <a:r>
                        <a:rPr dirty="0" sz="1600" spc="6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can </a:t>
                      </a:r>
                      <a:r>
                        <a:rPr dirty="0" sz="1600" spc="5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be, </a:t>
                      </a:r>
                      <a:r>
                        <a:rPr dirty="0" sz="1600" spc="3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could </a:t>
                      </a:r>
                      <a:r>
                        <a:rPr dirty="0" sz="1600" spc="5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be, </a:t>
                      </a:r>
                      <a:r>
                        <a:rPr dirty="0" sz="1600" spc="7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may </a:t>
                      </a:r>
                      <a:r>
                        <a:rPr dirty="0" sz="1600" spc="5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be, </a:t>
                      </a:r>
                      <a:r>
                        <a:rPr dirty="0" sz="1600" spc="4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might </a:t>
                      </a:r>
                      <a:r>
                        <a:rPr dirty="0" sz="1600" spc="5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be, </a:t>
                      </a:r>
                      <a:r>
                        <a:rPr dirty="0" sz="1600" spc="4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must </a:t>
                      </a:r>
                      <a:r>
                        <a:rPr dirty="0" sz="1600" spc="5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be,</a:t>
                      </a:r>
                      <a:r>
                        <a:rPr dirty="0" sz="1600" spc="459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600" spc="4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ought</a:t>
                      </a:r>
                      <a:endParaRPr sz="1600">
                        <a:latin typeface="Calibri"/>
                        <a:cs typeface="Calibri"/>
                      </a:endParaRPr>
                    </a:p>
                    <a:p>
                      <a:pPr marL="127000">
                        <a:lnSpc>
                          <a:spcPts val="1830"/>
                        </a:lnSpc>
                      </a:pPr>
                      <a:r>
                        <a:rPr dirty="0" sz="1600" spc="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to</a:t>
                      </a:r>
                      <a:r>
                        <a:rPr dirty="0" sz="1600" spc="14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600" spc="4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be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B="0" marT="52704"/>
                </a:tc>
                <a:tc>
                  <a:txBody>
                    <a:bodyPr/>
                    <a:lstStyle/>
                    <a:p>
                      <a:pPr marL="487680">
                        <a:lnSpc>
                          <a:spcPct val="100000"/>
                        </a:lnSpc>
                        <a:spcBef>
                          <a:spcPts val="395"/>
                        </a:spcBef>
                      </a:pPr>
                      <a:r>
                        <a:rPr dirty="0" sz="1400" spc="-70" b="1">
                          <a:solidFill>
                            <a:srgbClr val="FFFF00"/>
                          </a:solidFill>
                          <a:latin typeface="Arial"/>
                          <a:cs typeface="Arial"/>
                        </a:rPr>
                        <a:t>دعاسم</a:t>
                      </a:r>
                      <a:r>
                        <a:rPr dirty="0" sz="1400" spc="-45" b="1">
                          <a:solidFill>
                            <a:srgbClr val="FFFF0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400" spc="-305" b="1">
                          <a:solidFill>
                            <a:srgbClr val="FFFF00"/>
                          </a:solidFill>
                          <a:latin typeface="Arial"/>
                          <a:cs typeface="Arial"/>
                        </a:rPr>
                        <a:t>لعف </a:t>
                      </a:r>
                      <a:r>
                        <a:rPr dirty="0" sz="1400" spc="-135" b="1">
                          <a:solidFill>
                            <a:srgbClr val="FFFF00"/>
                          </a:solidFill>
                          <a:latin typeface="Arial"/>
                          <a:cs typeface="Arial"/>
                        </a:rPr>
                        <a:t>لك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B="0" marT="50165"/>
                </a:tc>
              </a:tr>
            </a:tbl>
          </a:graphicData>
        </a:graphic>
      </p:graphicFrame>
      <p:sp>
        <p:nvSpPr>
          <p:cNvPr id="42" name="object 42"/>
          <p:cNvSpPr/>
          <p:nvPr/>
        </p:nvSpPr>
        <p:spPr>
          <a:xfrm>
            <a:off x="4340352" y="6321552"/>
            <a:ext cx="1296797" cy="382371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3" name="object 43"/>
          <p:cNvSpPr/>
          <p:nvPr/>
        </p:nvSpPr>
        <p:spPr>
          <a:xfrm>
            <a:off x="4462271" y="6406896"/>
            <a:ext cx="1043749" cy="248297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4" name="object 44"/>
          <p:cNvSpPr/>
          <p:nvPr/>
        </p:nvSpPr>
        <p:spPr>
          <a:xfrm>
            <a:off x="4267200" y="6248400"/>
            <a:ext cx="1295400" cy="381000"/>
          </a:xfrm>
          <a:custGeom>
            <a:avLst/>
            <a:gdLst/>
            <a:ahLst/>
            <a:cxnLst/>
            <a:rect l="l" t="t" r="r" b="b"/>
            <a:pathLst>
              <a:path w="1295400" h="381000">
                <a:moveTo>
                  <a:pt x="1295400" y="0"/>
                </a:moveTo>
                <a:lnTo>
                  <a:pt x="0" y="0"/>
                </a:lnTo>
                <a:lnTo>
                  <a:pt x="0" y="381000"/>
                </a:lnTo>
                <a:lnTo>
                  <a:pt x="1295400" y="381000"/>
                </a:lnTo>
                <a:lnTo>
                  <a:pt x="1295400" y="333375"/>
                </a:lnTo>
                <a:lnTo>
                  <a:pt x="540512" y="333375"/>
                </a:lnTo>
                <a:lnTo>
                  <a:pt x="540512" y="190500"/>
                </a:lnTo>
                <a:lnTo>
                  <a:pt x="504825" y="190500"/>
                </a:lnTo>
                <a:lnTo>
                  <a:pt x="647700" y="47625"/>
                </a:lnTo>
                <a:lnTo>
                  <a:pt x="1295400" y="47625"/>
                </a:lnTo>
                <a:lnTo>
                  <a:pt x="1295400" y="0"/>
                </a:lnTo>
                <a:close/>
              </a:path>
              <a:path w="1295400" h="381000">
                <a:moveTo>
                  <a:pt x="1295400" y="65481"/>
                </a:moveTo>
                <a:lnTo>
                  <a:pt x="736980" y="65481"/>
                </a:lnTo>
                <a:lnTo>
                  <a:pt x="736980" y="136918"/>
                </a:lnTo>
                <a:lnTo>
                  <a:pt x="790575" y="190500"/>
                </a:lnTo>
                <a:lnTo>
                  <a:pt x="754888" y="190500"/>
                </a:lnTo>
                <a:lnTo>
                  <a:pt x="754888" y="333375"/>
                </a:lnTo>
                <a:lnTo>
                  <a:pt x="1295400" y="333375"/>
                </a:lnTo>
                <a:lnTo>
                  <a:pt x="1295400" y="65481"/>
                </a:lnTo>
                <a:close/>
              </a:path>
              <a:path w="1295400" h="381000">
                <a:moveTo>
                  <a:pt x="1295400" y="47625"/>
                </a:moveTo>
                <a:lnTo>
                  <a:pt x="647700" y="47625"/>
                </a:lnTo>
                <a:lnTo>
                  <a:pt x="701294" y="101206"/>
                </a:lnTo>
                <a:lnTo>
                  <a:pt x="701294" y="65481"/>
                </a:lnTo>
                <a:lnTo>
                  <a:pt x="1295400" y="65481"/>
                </a:lnTo>
                <a:lnTo>
                  <a:pt x="12954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5" name="object 45"/>
          <p:cNvSpPr/>
          <p:nvPr/>
        </p:nvSpPr>
        <p:spPr>
          <a:xfrm>
            <a:off x="4807711" y="6313881"/>
            <a:ext cx="214629" cy="267970"/>
          </a:xfrm>
          <a:custGeom>
            <a:avLst/>
            <a:gdLst/>
            <a:ahLst/>
            <a:cxnLst/>
            <a:rect l="l" t="t" r="r" b="b"/>
            <a:pathLst>
              <a:path w="214629" h="267970">
                <a:moveTo>
                  <a:pt x="196468" y="0"/>
                </a:moveTo>
                <a:lnTo>
                  <a:pt x="160782" y="0"/>
                </a:lnTo>
                <a:lnTo>
                  <a:pt x="160782" y="35725"/>
                </a:lnTo>
                <a:lnTo>
                  <a:pt x="196468" y="71437"/>
                </a:lnTo>
                <a:lnTo>
                  <a:pt x="196468" y="0"/>
                </a:lnTo>
                <a:close/>
              </a:path>
              <a:path w="214629" h="267970">
                <a:moveTo>
                  <a:pt x="214375" y="125018"/>
                </a:moveTo>
                <a:lnTo>
                  <a:pt x="0" y="125018"/>
                </a:lnTo>
                <a:lnTo>
                  <a:pt x="0" y="267893"/>
                </a:lnTo>
                <a:lnTo>
                  <a:pt x="89280" y="267893"/>
                </a:lnTo>
                <a:lnTo>
                  <a:pt x="89280" y="196456"/>
                </a:lnTo>
                <a:lnTo>
                  <a:pt x="214375" y="196456"/>
                </a:lnTo>
                <a:lnTo>
                  <a:pt x="214375" y="125018"/>
                </a:lnTo>
                <a:close/>
              </a:path>
              <a:path w="214629" h="267970">
                <a:moveTo>
                  <a:pt x="214375" y="196456"/>
                </a:moveTo>
                <a:lnTo>
                  <a:pt x="125095" y="196456"/>
                </a:lnTo>
                <a:lnTo>
                  <a:pt x="125095" y="267893"/>
                </a:lnTo>
                <a:lnTo>
                  <a:pt x="214375" y="267893"/>
                </a:lnTo>
                <a:lnTo>
                  <a:pt x="214375" y="196456"/>
                </a:lnTo>
                <a:close/>
              </a:path>
            </a:pathLst>
          </a:custGeom>
          <a:solidFill>
            <a:srgbClr val="00007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6" name="object 46"/>
          <p:cNvSpPr/>
          <p:nvPr/>
        </p:nvSpPr>
        <p:spPr>
          <a:xfrm>
            <a:off x="47720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142875" y="0"/>
                </a:moveTo>
                <a:lnTo>
                  <a:pt x="0" y="142875"/>
                </a:lnTo>
                <a:lnTo>
                  <a:pt x="285750" y="142875"/>
                </a:lnTo>
                <a:lnTo>
                  <a:pt x="142875" y="0"/>
                </a:lnTo>
                <a:close/>
              </a:path>
              <a:path w="285750" h="285750">
                <a:moveTo>
                  <a:pt x="160782" y="214312"/>
                </a:moveTo>
                <a:lnTo>
                  <a:pt x="124967" y="214312"/>
                </a:lnTo>
                <a:lnTo>
                  <a:pt x="124967" y="285750"/>
                </a:lnTo>
                <a:lnTo>
                  <a:pt x="160782" y="285750"/>
                </a:lnTo>
                <a:lnTo>
                  <a:pt x="160782" y="214312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7" name="object 47"/>
          <p:cNvSpPr/>
          <p:nvPr/>
        </p:nvSpPr>
        <p:spPr>
          <a:xfrm>
            <a:off x="6553200" y="2743200"/>
            <a:ext cx="622300" cy="304800"/>
          </a:xfrm>
          <a:custGeom>
            <a:avLst/>
            <a:gdLst/>
            <a:ahLst/>
            <a:cxnLst/>
            <a:rect l="l" t="t" r="r" b="b"/>
            <a:pathLst>
              <a:path w="622300" h="304800">
                <a:moveTo>
                  <a:pt x="0" y="304800"/>
                </a:moveTo>
                <a:lnTo>
                  <a:pt x="621792" y="304800"/>
                </a:lnTo>
                <a:lnTo>
                  <a:pt x="621792" y="0"/>
                </a:lnTo>
                <a:lnTo>
                  <a:pt x="0" y="0"/>
                </a:lnTo>
                <a:lnTo>
                  <a:pt x="0" y="30480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8" name="object 48"/>
          <p:cNvSpPr txBox="1"/>
          <p:nvPr/>
        </p:nvSpPr>
        <p:spPr>
          <a:xfrm>
            <a:off x="3129407" y="2169414"/>
            <a:ext cx="4053204" cy="8305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dirty="0" sz="1800" spc="105" b="1">
                <a:solidFill>
                  <a:srgbClr val="000066"/>
                </a:solidFill>
                <a:latin typeface="Calibri"/>
                <a:cs typeface="Calibri"/>
              </a:rPr>
              <a:t>A. </a:t>
            </a:r>
            <a:r>
              <a:rPr dirty="0" sz="1800" spc="180" b="1">
                <a:solidFill>
                  <a:srgbClr val="000066"/>
                </a:solidFill>
                <a:latin typeface="Calibri"/>
                <a:cs typeface="Calibri"/>
              </a:rPr>
              <a:t>Statements </a:t>
            </a:r>
            <a:r>
              <a:rPr dirty="0" sz="1800" spc="-254" b="1">
                <a:solidFill>
                  <a:srgbClr val="000066"/>
                </a:solidFill>
                <a:latin typeface="Arial"/>
                <a:cs typeface="Arial"/>
              </a:rPr>
              <a:t>ةيربخلا</a:t>
            </a:r>
            <a:r>
              <a:rPr dirty="0" sz="1800" spc="-15" b="1">
                <a:solidFill>
                  <a:srgbClr val="000066"/>
                </a:solidFill>
                <a:latin typeface="Arial"/>
                <a:cs typeface="Arial"/>
              </a:rPr>
              <a:t> </a:t>
            </a:r>
            <a:r>
              <a:rPr dirty="0" sz="1800" spc="-80" b="1">
                <a:solidFill>
                  <a:srgbClr val="000066"/>
                </a:solidFill>
                <a:latin typeface="Arial"/>
                <a:cs typeface="Arial"/>
              </a:rPr>
              <a:t>لمجلا</a:t>
            </a:r>
            <a:endParaRPr sz="1800">
              <a:latin typeface="Arial"/>
              <a:cs typeface="Arial"/>
            </a:endParaRPr>
          </a:p>
          <a:p>
            <a:pPr marL="1306830">
              <a:lnSpc>
                <a:spcPct val="100000"/>
              </a:lnSpc>
              <a:spcBef>
                <a:spcPts val="1780"/>
              </a:spcBef>
            </a:pPr>
            <a:r>
              <a:rPr dirty="0" sz="1800" spc="-335">
                <a:solidFill>
                  <a:srgbClr val="FFFFFF"/>
                </a:solidFill>
                <a:latin typeface="Arial"/>
                <a:cs typeface="Arial"/>
              </a:rPr>
              <a:t>:يلي</a:t>
            </a:r>
            <a:r>
              <a:rPr dirty="0" sz="1800" spc="-17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800" spc="-80">
                <a:solidFill>
                  <a:srgbClr val="FFFFFF"/>
                </a:solidFill>
                <a:latin typeface="Arial"/>
                <a:cs typeface="Arial"/>
              </a:rPr>
              <a:t>امك </a:t>
            </a:r>
            <a:r>
              <a:rPr dirty="0" sz="1800" spc="-330">
                <a:solidFill>
                  <a:srgbClr val="FFFFFF"/>
                </a:solidFill>
                <a:latin typeface="Arial"/>
                <a:cs typeface="Arial"/>
              </a:rPr>
              <a:t>ةفلتخملا </a:t>
            </a:r>
            <a:r>
              <a:rPr dirty="0" sz="1800" spc="-80">
                <a:solidFill>
                  <a:srgbClr val="FFFFFF"/>
                </a:solidFill>
                <a:latin typeface="Arial"/>
                <a:cs typeface="Arial"/>
              </a:rPr>
              <a:t>ةنمزلأا </a:t>
            </a:r>
            <a:r>
              <a:rPr dirty="0" sz="1800" spc="-40">
                <a:solidFill>
                  <a:srgbClr val="FFFFFF"/>
                </a:solidFill>
                <a:latin typeface="Arial"/>
                <a:cs typeface="Arial"/>
              </a:rPr>
              <a:t>عم </a:t>
            </a:r>
            <a:r>
              <a:rPr dirty="0" baseline="-13888" sz="3000" spc="15">
                <a:solidFill>
                  <a:srgbClr val="CC3300"/>
                </a:solidFill>
                <a:latin typeface="Calibri"/>
                <a:cs typeface="Calibri"/>
              </a:rPr>
              <a:t>to</a:t>
            </a:r>
            <a:r>
              <a:rPr dirty="0" baseline="-13888" sz="3000" spc="434">
                <a:solidFill>
                  <a:srgbClr val="CC3300"/>
                </a:solidFill>
                <a:latin typeface="Calibri"/>
                <a:cs typeface="Calibri"/>
              </a:rPr>
              <a:t> </a:t>
            </a:r>
            <a:r>
              <a:rPr dirty="0" baseline="-13888" sz="3000" spc="75">
                <a:solidFill>
                  <a:srgbClr val="CC3300"/>
                </a:solidFill>
                <a:latin typeface="Calibri"/>
                <a:cs typeface="Calibri"/>
              </a:rPr>
              <a:t>be</a:t>
            </a:r>
            <a:endParaRPr baseline="-13888" sz="3000">
              <a:latin typeface="Calibri"/>
              <a:cs typeface="Calibri"/>
            </a:endParaRPr>
          </a:p>
        </p:txBody>
      </p:sp>
      <p:sp>
        <p:nvSpPr>
          <p:cNvPr id="49" name="object 49"/>
          <p:cNvSpPr txBox="1">
            <a:spLocks noGrp="1"/>
          </p:cNvSpPr>
          <p:nvPr>
            <p:ph type="dt" idx="6" sz="half"/>
          </p:nvPr>
        </p:nvSpPr>
        <p:spPr>
          <a:prstGeom prst="rect"/>
        </p:spPr>
        <p:txBody>
          <a:bodyPr wrap="square" lIns="0" tIns="31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 spc="-190"/>
              <a:t>ق</a:t>
            </a:r>
            <a:r>
              <a:rPr dirty="0" spc="-240"/>
              <a:t>ب</a:t>
            </a:r>
            <a:r>
              <a:rPr dirty="0" spc="25"/>
              <a:t>ا</a:t>
            </a:r>
            <a:r>
              <a:rPr dirty="0" spc="-175"/>
              <a:t>سلا</a:t>
            </a:r>
          </a:p>
        </p:txBody>
      </p:sp>
      <p:sp>
        <p:nvSpPr>
          <p:cNvPr id="50" name="object 50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31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 spc="-195"/>
              <a:t>ةيسيئرلا </a:t>
            </a:r>
            <a:r>
              <a:rPr dirty="0" spc="-110"/>
              <a:t>ةمئاقلا </a:t>
            </a:r>
            <a:r>
              <a:rPr dirty="0" spc="-105"/>
              <a:t>ىلإ</a:t>
            </a:r>
            <a:r>
              <a:rPr dirty="0" spc="-75"/>
              <a:t> </a:t>
            </a:r>
            <a:r>
              <a:rPr dirty="0" spc="-5"/>
              <a:t>ةدوع</a:t>
            </a:r>
          </a:p>
        </p:txBody>
      </p:sp>
      <p:sp>
        <p:nvSpPr>
          <p:cNvPr id="51" name="object 51"/>
          <p:cNvSpPr txBox="1"/>
          <p:nvPr/>
        </p:nvSpPr>
        <p:spPr>
          <a:xfrm>
            <a:off x="5833109" y="6368591"/>
            <a:ext cx="220345" cy="154940"/>
          </a:xfrm>
          <a:prstGeom prst="rect">
            <a:avLst/>
          </a:prstGeom>
        </p:spPr>
        <p:txBody>
          <a:bodyPr wrap="square" lIns="0" tIns="31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 sz="900" spc="-50">
                <a:solidFill>
                  <a:srgbClr val="FFFFFF"/>
                </a:solidFill>
                <a:latin typeface="Arial"/>
                <a:cs typeface="Arial"/>
              </a:rPr>
              <a:t>ي</a:t>
            </a:r>
            <a:r>
              <a:rPr dirty="0" sz="900" spc="-270">
                <a:solidFill>
                  <a:srgbClr val="FFFFFF"/>
                </a:solidFill>
                <a:latin typeface="Arial"/>
                <a:cs typeface="Arial"/>
              </a:rPr>
              <a:t>ل</a:t>
            </a:r>
            <a:r>
              <a:rPr dirty="0" sz="900" spc="25">
                <a:solidFill>
                  <a:srgbClr val="FFFFFF"/>
                </a:solidFill>
                <a:latin typeface="Arial"/>
                <a:cs typeface="Arial"/>
              </a:rPr>
              <a:t>ا</a:t>
            </a:r>
            <a:r>
              <a:rPr dirty="0" sz="900" spc="-430">
                <a:solidFill>
                  <a:srgbClr val="FFFFFF"/>
                </a:solidFill>
                <a:latin typeface="Arial"/>
                <a:cs typeface="Arial"/>
              </a:rPr>
              <a:t>ت</a:t>
            </a:r>
            <a:r>
              <a:rPr dirty="0" sz="900" spc="-270">
                <a:solidFill>
                  <a:srgbClr val="FFFFFF"/>
                </a:solidFill>
                <a:latin typeface="Arial"/>
                <a:cs typeface="Arial"/>
              </a:rPr>
              <a:t>ل</a:t>
            </a:r>
            <a:r>
              <a:rPr dirty="0" sz="900">
                <a:solidFill>
                  <a:srgbClr val="FFFFFF"/>
                </a:solidFill>
                <a:latin typeface="Arial"/>
                <a:cs typeface="Arial"/>
              </a:rPr>
              <a:t>ا</a:t>
            </a:r>
            <a:endParaRPr sz="9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77824" y="2176272"/>
            <a:ext cx="18287" cy="468172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877824" y="6095"/>
            <a:ext cx="18287" cy="150266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1216152" y="1834895"/>
            <a:ext cx="7924800" cy="1828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877824" y="1508760"/>
            <a:ext cx="18287" cy="667512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0" y="1834895"/>
            <a:ext cx="557784" cy="18287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551687" y="1834895"/>
            <a:ext cx="664464" cy="18287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2913888" y="390093"/>
            <a:ext cx="3872229" cy="903528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2487167" y="886917"/>
            <a:ext cx="4841621" cy="903528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xfrm>
            <a:off x="2732023" y="511251"/>
            <a:ext cx="4331335" cy="1000760"/>
          </a:xfrm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439420">
              <a:lnSpc>
                <a:spcPct val="100000"/>
              </a:lnSpc>
              <a:spcBef>
                <a:spcPts val="95"/>
              </a:spcBef>
            </a:pPr>
            <a:r>
              <a:rPr dirty="0" sz="3200" spc="265"/>
              <a:t>Active </a:t>
            </a:r>
            <a:r>
              <a:rPr dirty="0" sz="3200" spc="240"/>
              <a:t>&amp;</a:t>
            </a:r>
            <a:r>
              <a:rPr dirty="0" sz="3200" spc="145"/>
              <a:t> </a:t>
            </a:r>
            <a:r>
              <a:rPr dirty="0" sz="3200" spc="315"/>
              <a:t>Passive</a:t>
            </a:r>
            <a:endParaRPr sz="3200"/>
          </a:p>
          <a:p>
            <a:pPr marL="12700">
              <a:lnSpc>
                <a:spcPct val="100000"/>
              </a:lnSpc>
            </a:pPr>
            <a:r>
              <a:rPr dirty="0" sz="3200" spc="-155">
                <a:latin typeface="Arial"/>
                <a:cs typeface="Arial"/>
              </a:rPr>
              <a:t>لوهجملل </a:t>
            </a:r>
            <a:r>
              <a:rPr dirty="0" sz="3200" spc="-475">
                <a:latin typeface="Arial"/>
                <a:cs typeface="Arial"/>
              </a:rPr>
              <a:t>ينبملا </a:t>
            </a:r>
            <a:r>
              <a:rPr dirty="0" sz="3200" spc="-5">
                <a:latin typeface="Arial"/>
                <a:cs typeface="Arial"/>
              </a:rPr>
              <a:t>و </a:t>
            </a:r>
            <a:r>
              <a:rPr dirty="0" sz="3200" spc="-365">
                <a:latin typeface="Arial"/>
                <a:cs typeface="Arial"/>
              </a:rPr>
              <a:t>مولعملل</a:t>
            </a:r>
            <a:r>
              <a:rPr dirty="0" sz="3200" spc="-265">
                <a:latin typeface="Arial"/>
                <a:cs typeface="Arial"/>
              </a:rPr>
              <a:t> </a:t>
            </a:r>
            <a:r>
              <a:rPr dirty="0" sz="3200" spc="-475">
                <a:latin typeface="Arial"/>
                <a:cs typeface="Arial"/>
              </a:rPr>
              <a:t>ينبملا</a:t>
            </a:r>
            <a:endParaRPr sz="320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338173" y="2768600"/>
            <a:ext cx="781050" cy="3911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400" spc="-130">
                <a:solidFill>
                  <a:srgbClr val="FFFFFF"/>
                </a:solidFill>
                <a:latin typeface="Arial"/>
                <a:cs typeface="Arial"/>
              </a:rPr>
              <a:t>ةلاح</a:t>
            </a:r>
            <a:r>
              <a:rPr dirty="0" sz="2400" spc="-9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400" spc="-685">
                <a:solidFill>
                  <a:srgbClr val="FFFFFF"/>
                </a:solidFill>
                <a:latin typeface="Arial"/>
                <a:cs typeface="Arial"/>
              </a:rPr>
              <a:t>يف</a:t>
            </a:r>
            <a:endParaRPr sz="240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4108819" y="2810172"/>
            <a:ext cx="836294" cy="34099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ts val="2655"/>
              </a:lnSpc>
            </a:pPr>
            <a:r>
              <a:rPr dirty="0" sz="2400" spc="-425">
                <a:solidFill>
                  <a:srgbClr val="FFFFFF"/>
                </a:solidFill>
                <a:latin typeface="Arial"/>
                <a:cs typeface="Arial"/>
              </a:rPr>
              <a:t>ينبملا</a:t>
            </a:r>
            <a:r>
              <a:rPr dirty="0" sz="2400" spc="-33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400" spc="-120">
                <a:solidFill>
                  <a:srgbClr val="FFFFFF"/>
                </a:solidFill>
                <a:latin typeface="Arial"/>
                <a:cs typeface="Arial"/>
              </a:rPr>
              <a:t>ى</a:t>
            </a:r>
            <a:endParaRPr sz="2400"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7660889" y="3178704"/>
            <a:ext cx="857250" cy="34099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ts val="2655"/>
              </a:lnSpc>
            </a:pPr>
            <a:r>
              <a:rPr dirty="0" sz="2400" spc="-800">
                <a:solidFill>
                  <a:srgbClr val="FFFFFF"/>
                </a:solidFill>
                <a:latin typeface="Arial"/>
                <a:cs typeface="Arial"/>
              </a:rPr>
              <a:t>عبتن</a:t>
            </a:r>
            <a:r>
              <a:rPr dirty="0" sz="2400" spc="-7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400" spc="-540">
                <a:solidFill>
                  <a:srgbClr val="FFFFFF"/>
                </a:solidFill>
                <a:latin typeface="Arial"/>
                <a:cs typeface="Arial"/>
              </a:rPr>
              <a:t>ةلئس</a:t>
            </a:r>
            <a:endParaRPr sz="240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3322065" y="3996893"/>
            <a:ext cx="5466715" cy="30035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dirty="0" sz="1800" spc="-180">
                <a:solidFill>
                  <a:srgbClr val="FFFFFF"/>
                </a:solidFill>
                <a:latin typeface="Arial"/>
                <a:cs typeface="Arial"/>
              </a:rPr>
              <a:t>)ةرشابم </a:t>
            </a:r>
            <a:r>
              <a:rPr dirty="0" sz="1800" spc="-350">
                <a:solidFill>
                  <a:srgbClr val="FFFFFF"/>
                </a:solidFill>
                <a:latin typeface="Arial"/>
                <a:cs typeface="Arial"/>
              </a:rPr>
              <a:t>لعفلا </a:t>
            </a:r>
            <a:r>
              <a:rPr dirty="0" sz="1800" spc="-375">
                <a:solidFill>
                  <a:srgbClr val="FFFFFF"/>
                </a:solidFill>
                <a:latin typeface="Arial"/>
                <a:cs typeface="Arial"/>
              </a:rPr>
              <a:t>دعب </a:t>
            </a:r>
            <a:r>
              <a:rPr dirty="0" sz="1800" spc="-160">
                <a:solidFill>
                  <a:srgbClr val="FFFFFF"/>
                </a:solidFill>
                <a:latin typeface="Arial"/>
                <a:cs typeface="Arial"/>
              </a:rPr>
              <a:t>هدوجوب </a:t>
            </a:r>
            <a:r>
              <a:rPr dirty="0" sz="1800" spc="-340">
                <a:solidFill>
                  <a:srgbClr val="FFFFFF"/>
                </a:solidFill>
                <a:latin typeface="Arial"/>
                <a:cs typeface="Arial"/>
              </a:rPr>
              <a:t>هب </a:t>
            </a:r>
            <a:r>
              <a:rPr dirty="0" sz="1800" spc="-240">
                <a:solidFill>
                  <a:srgbClr val="FFFFFF"/>
                </a:solidFill>
                <a:latin typeface="Arial"/>
                <a:cs typeface="Arial"/>
              </a:rPr>
              <a:t>لوعفملا </a:t>
            </a:r>
            <a:r>
              <a:rPr dirty="0" sz="1800" spc="-190">
                <a:solidFill>
                  <a:srgbClr val="FFFFFF"/>
                </a:solidFill>
                <a:latin typeface="Arial"/>
                <a:cs typeface="Arial"/>
              </a:rPr>
              <a:t>فرعي( </a:t>
            </a:r>
            <a:r>
              <a:rPr dirty="0" sz="1800" spc="-20">
                <a:solidFill>
                  <a:srgbClr val="FFFFFF"/>
                </a:solidFill>
                <a:latin typeface="Arial"/>
                <a:cs typeface="Arial"/>
              </a:rPr>
              <a:t>.</a:t>
            </a:r>
            <a:r>
              <a:rPr dirty="0" baseline="6172" sz="2700" spc="-3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800" spc="-235">
                <a:solidFill>
                  <a:srgbClr val="FFFFFF"/>
                </a:solidFill>
                <a:latin typeface="Arial"/>
                <a:cs typeface="Arial"/>
              </a:rPr>
              <a:t>لاعاف </a:t>
            </a:r>
            <a:r>
              <a:rPr dirty="0" sz="1800" spc="-530">
                <a:solidFill>
                  <a:srgbClr val="FFFFFF"/>
                </a:solidFill>
                <a:latin typeface="Arial"/>
                <a:cs typeface="Arial"/>
              </a:rPr>
              <a:t>حبصي</a:t>
            </a:r>
            <a:r>
              <a:rPr dirty="0" sz="1800" spc="-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800" spc="-345">
                <a:solidFill>
                  <a:srgbClr val="FFFFFF"/>
                </a:solidFill>
                <a:latin typeface="Arial"/>
                <a:cs typeface="Arial"/>
              </a:rPr>
              <a:t>هب </a:t>
            </a:r>
            <a:r>
              <a:rPr dirty="0" sz="1800" spc="-235">
                <a:solidFill>
                  <a:srgbClr val="FFFFFF"/>
                </a:solidFill>
                <a:latin typeface="Arial"/>
                <a:cs typeface="Arial"/>
              </a:rPr>
              <a:t>لوعفملا</a:t>
            </a:r>
            <a:r>
              <a:rPr dirty="0" sz="1800" spc="-31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800" spc="-40">
                <a:solidFill>
                  <a:srgbClr val="FFFFFF"/>
                </a:solidFill>
                <a:latin typeface="Arial"/>
                <a:cs typeface="Arial"/>
              </a:rPr>
              <a:t>.1</a:t>
            </a:r>
            <a:endParaRPr sz="1800">
              <a:latin typeface="Arial"/>
              <a:cs typeface="Arial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6914340" y="4361117"/>
            <a:ext cx="195580" cy="255904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ts val="1989"/>
              </a:lnSpc>
            </a:pPr>
            <a:r>
              <a:rPr dirty="0" sz="1800" spc="-520">
                <a:solidFill>
                  <a:srgbClr val="FFFFFF"/>
                </a:solidFill>
                <a:latin typeface="Arial"/>
                <a:cs typeface="Arial"/>
              </a:rPr>
              <a:t>يف</a:t>
            </a:r>
            <a:endParaRPr sz="1800">
              <a:latin typeface="Arial"/>
              <a:cs typeface="Arial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7794196" y="4326763"/>
            <a:ext cx="969010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spc="-400">
                <a:solidFill>
                  <a:srgbClr val="FFFFFF"/>
                </a:solidFill>
                <a:latin typeface="Arial"/>
                <a:cs typeface="Arial"/>
              </a:rPr>
              <a:t>لعف </a:t>
            </a:r>
            <a:r>
              <a:rPr dirty="0" sz="1800" spc="-380">
                <a:solidFill>
                  <a:srgbClr val="FFFFFF"/>
                </a:solidFill>
                <a:latin typeface="Arial"/>
                <a:cs typeface="Arial"/>
              </a:rPr>
              <a:t>عضن</a:t>
            </a:r>
            <a:r>
              <a:rPr dirty="0" sz="1800" spc="-31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800" spc="10">
                <a:solidFill>
                  <a:srgbClr val="FFFFFF"/>
                </a:solidFill>
                <a:latin typeface="Arial"/>
                <a:cs typeface="Arial"/>
              </a:rPr>
              <a:t>.2</a:t>
            </a:r>
            <a:endParaRPr sz="1800">
              <a:latin typeface="Arial"/>
              <a:cs typeface="Arial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5585205" y="4655642"/>
            <a:ext cx="3178175" cy="30035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spc="-270">
                <a:solidFill>
                  <a:srgbClr val="FFFFFF"/>
                </a:solidFill>
                <a:latin typeface="Arial"/>
                <a:cs typeface="Arial"/>
              </a:rPr>
              <a:t>.ثلاثلا </a:t>
            </a:r>
            <a:r>
              <a:rPr dirty="0" sz="1800" spc="-365">
                <a:solidFill>
                  <a:srgbClr val="FFFFFF"/>
                </a:solidFill>
                <a:latin typeface="Arial"/>
                <a:cs typeface="Arial"/>
              </a:rPr>
              <a:t>فيرصتلا </a:t>
            </a:r>
            <a:r>
              <a:rPr dirty="0" sz="1800" spc="-520">
                <a:solidFill>
                  <a:srgbClr val="FFFFFF"/>
                </a:solidFill>
                <a:latin typeface="Arial"/>
                <a:cs typeface="Arial"/>
              </a:rPr>
              <a:t>يف</a:t>
            </a:r>
            <a:r>
              <a:rPr dirty="0" sz="1800" spc="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800" spc="-235">
                <a:solidFill>
                  <a:srgbClr val="FFFFFF"/>
                </a:solidFill>
                <a:latin typeface="Arial"/>
                <a:cs typeface="Arial"/>
              </a:rPr>
              <a:t>يلصلأا </a:t>
            </a:r>
            <a:r>
              <a:rPr dirty="0" sz="1800" spc="-350">
                <a:solidFill>
                  <a:srgbClr val="FFFFFF"/>
                </a:solidFill>
                <a:latin typeface="Arial"/>
                <a:cs typeface="Arial"/>
              </a:rPr>
              <a:t>لعفلا </a:t>
            </a:r>
            <a:r>
              <a:rPr dirty="0" sz="1800" spc="-310">
                <a:solidFill>
                  <a:srgbClr val="FFFFFF"/>
                </a:solidFill>
                <a:latin typeface="Arial"/>
                <a:cs typeface="Arial"/>
              </a:rPr>
              <a:t>عض</a:t>
            </a:r>
            <a:r>
              <a:rPr dirty="0" sz="1800" spc="-17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800" spc="10">
                <a:solidFill>
                  <a:srgbClr val="FFFFFF"/>
                </a:solidFill>
                <a:latin typeface="Arial"/>
                <a:cs typeface="Arial"/>
              </a:rPr>
              <a:t>.3</a:t>
            </a:r>
            <a:endParaRPr sz="1800">
              <a:latin typeface="Arial"/>
              <a:cs typeface="Arial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5823203" y="5019739"/>
            <a:ext cx="381635" cy="255904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ts val="1989"/>
              </a:lnSpc>
            </a:pPr>
            <a:r>
              <a:rPr dirty="0" sz="1800" spc="-620">
                <a:solidFill>
                  <a:srgbClr val="FFFFFF"/>
                </a:solidFill>
                <a:latin typeface="Arial"/>
                <a:cs typeface="Arial"/>
              </a:rPr>
              <a:t>شي</a:t>
            </a:r>
            <a:r>
              <a:rPr dirty="0" sz="1800" spc="-7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800" spc="-290">
                <a:solidFill>
                  <a:srgbClr val="FFFFFF"/>
                </a:solidFill>
                <a:latin typeface="Arial"/>
                <a:cs typeface="Arial"/>
              </a:rPr>
              <a:t>دق</a:t>
            </a:r>
            <a:endParaRPr sz="1800">
              <a:latin typeface="Arial"/>
              <a:cs typeface="Arial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6833616" y="4985384"/>
            <a:ext cx="1954530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dirty="0" sz="1800" spc="-275">
                <a:solidFill>
                  <a:srgbClr val="FFFFFF"/>
                </a:solidFill>
                <a:latin typeface="Arial"/>
                <a:cs typeface="Arial"/>
              </a:rPr>
              <a:t>ــب</a:t>
            </a:r>
            <a:r>
              <a:rPr dirty="0" baseline="7716" sz="2700" spc="-412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800" spc="-305">
                <a:solidFill>
                  <a:srgbClr val="FFFFFF"/>
                </a:solidFill>
                <a:latin typeface="Arial"/>
                <a:cs typeface="Arial"/>
              </a:rPr>
              <a:t>اقوبسم </a:t>
            </a:r>
            <a:r>
              <a:rPr dirty="0" sz="1800" spc="-250">
                <a:solidFill>
                  <a:srgbClr val="FFFFFF"/>
                </a:solidFill>
                <a:latin typeface="Arial"/>
                <a:cs typeface="Arial"/>
              </a:rPr>
              <a:t>لعافلا </a:t>
            </a:r>
            <a:r>
              <a:rPr dirty="0" sz="1800" spc="-380">
                <a:solidFill>
                  <a:srgbClr val="FFFFFF"/>
                </a:solidFill>
                <a:latin typeface="Arial"/>
                <a:cs typeface="Arial"/>
              </a:rPr>
              <a:t>عضن</a:t>
            </a:r>
            <a:r>
              <a:rPr dirty="0" sz="1800" spc="-37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800" spc="-95">
                <a:solidFill>
                  <a:srgbClr val="FFFFFF"/>
                </a:solidFill>
                <a:latin typeface="Arial"/>
                <a:cs typeface="Arial"/>
              </a:rPr>
              <a:t>.4</a:t>
            </a:r>
            <a:endParaRPr sz="1800">
              <a:latin typeface="Arial"/>
              <a:cs typeface="Arial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3996944" y="5314264"/>
            <a:ext cx="4766310" cy="30035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spc="-425">
                <a:solidFill>
                  <a:srgbClr val="FFFFFF"/>
                </a:solidFill>
                <a:latin typeface="Arial"/>
                <a:cs typeface="Arial"/>
              </a:rPr>
              <a:t>.رييغت </a:t>
            </a:r>
            <a:r>
              <a:rPr dirty="0" sz="1800" spc="-10">
                <a:solidFill>
                  <a:srgbClr val="FFFFFF"/>
                </a:solidFill>
                <a:latin typeface="Arial"/>
                <a:cs typeface="Arial"/>
              </a:rPr>
              <a:t>نود </a:t>
            </a:r>
            <a:r>
              <a:rPr dirty="0" sz="1800" spc="-145">
                <a:solidFill>
                  <a:srgbClr val="FFFFFF"/>
                </a:solidFill>
                <a:latin typeface="Arial"/>
                <a:cs typeface="Arial"/>
              </a:rPr>
              <a:t>ةلمجلا </a:t>
            </a:r>
            <a:r>
              <a:rPr dirty="0" sz="1800" spc="-170">
                <a:solidFill>
                  <a:srgbClr val="FFFFFF"/>
                </a:solidFill>
                <a:latin typeface="Arial"/>
                <a:cs typeface="Arial"/>
              </a:rPr>
              <a:t>ةياهن </a:t>
            </a:r>
            <a:r>
              <a:rPr dirty="0" sz="1800" spc="-520">
                <a:solidFill>
                  <a:srgbClr val="FFFFFF"/>
                </a:solidFill>
                <a:latin typeface="Arial"/>
                <a:cs typeface="Arial"/>
              </a:rPr>
              <a:t>يف</a:t>
            </a:r>
            <a:r>
              <a:rPr dirty="0" sz="1800" spc="-1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800" spc="145">
                <a:solidFill>
                  <a:srgbClr val="FFFFFF"/>
                </a:solidFill>
                <a:latin typeface="Arial"/>
                <a:cs typeface="Arial"/>
              </a:rPr>
              <a:t>وه </a:t>
            </a:r>
            <a:r>
              <a:rPr dirty="0" sz="1800" spc="-80">
                <a:solidFill>
                  <a:srgbClr val="FFFFFF"/>
                </a:solidFill>
                <a:latin typeface="Arial"/>
                <a:cs typeface="Arial"/>
              </a:rPr>
              <a:t>امك </a:t>
            </a:r>
            <a:r>
              <a:rPr dirty="0" sz="1800" spc="-340">
                <a:solidFill>
                  <a:srgbClr val="FFFFFF"/>
                </a:solidFill>
                <a:latin typeface="Arial"/>
                <a:cs typeface="Arial"/>
              </a:rPr>
              <a:t>عضوي </a:t>
            </a:r>
            <a:r>
              <a:rPr dirty="0" sz="1800" spc="-145">
                <a:solidFill>
                  <a:srgbClr val="FFFFFF"/>
                </a:solidFill>
                <a:latin typeface="Arial"/>
                <a:cs typeface="Arial"/>
              </a:rPr>
              <a:t>ةلمجلا </a:t>
            </a:r>
            <a:r>
              <a:rPr dirty="0" sz="1800" spc="-520">
                <a:solidFill>
                  <a:srgbClr val="FFFFFF"/>
                </a:solidFill>
                <a:latin typeface="Arial"/>
                <a:cs typeface="Arial"/>
              </a:rPr>
              <a:t>يف</a:t>
            </a:r>
            <a:r>
              <a:rPr dirty="0" sz="1800" spc="-1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800" spc="-140">
                <a:solidFill>
                  <a:srgbClr val="FFFFFF"/>
                </a:solidFill>
                <a:latin typeface="Arial"/>
                <a:cs typeface="Arial"/>
              </a:rPr>
              <a:t>ةدايز </a:t>
            </a:r>
            <a:r>
              <a:rPr dirty="0" sz="1800" spc="-5">
                <a:solidFill>
                  <a:srgbClr val="FFFFFF"/>
                </a:solidFill>
                <a:latin typeface="Arial"/>
                <a:cs typeface="Arial"/>
              </a:rPr>
              <a:t>يأ</a:t>
            </a:r>
            <a:r>
              <a:rPr dirty="0" sz="1800" spc="-114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800" spc="10">
                <a:solidFill>
                  <a:srgbClr val="FFFFFF"/>
                </a:solidFill>
                <a:latin typeface="Arial"/>
                <a:cs typeface="Arial"/>
              </a:rPr>
              <a:t>.5</a:t>
            </a:r>
            <a:endParaRPr sz="1800">
              <a:latin typeface="Arial"/>
              <a:cs typeface="Arial"/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4340352" y="6321552"/>
            <a:ext cx="1296797" cy="382371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2" name="object 22"/>
          <p:cNvSpPr/>
          <p:nvPr/>
        </p:nvSpPr>
        <p:spPr>
          <a:xfrm>
            <a:off x="4462271" y="6406896"/>
            <a:ext cx="1043749" cy="248297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3" name="object 23"/>
          <p:cNvSpPr/>
          <p:nvPr/>
        </p:nvSpPr>
        <p:spPr>
          <a:xfrm>
            <a:off x="4267200" y="6248400"/>
            <a:ext cx="1295400" cy="381000"/>
          </a:xfrm>
          <a:custGeom>
            <a:avLst/>
            <a:gdLst/>
            <a:ahLst/>
            <a:cxnLst/>
            <a:rect l="l" t="t" r="r" b="b"/>
            <a:pathLst>
              <a:path w="1295400" h="381000">
                <a:moveTo>
                  <a:pt x="1295400" y="0"/>
                </a:moveTo>
                <a:lnTo>
                  <a:pt x="0" y="0"/>
                </a:lnTo>
                <a:lnTo>
                  <a:pt x="0" y="381000"/>
                </a:lnTo>
                <a:lnTo>
                  <a:pt x="1295400" y="381000"/>
                </a:lnTo>
                <a:lnTo>
                  <a:pt x="1295400" y="333375"/>
                </a:lnTo>
                <a:lnTo>
                  <a:pt x="540512" y="333375"/>
                </a:lnTo>
                <a:lnTo>
                  <a:pt x="540512" y="190500"/>
                </a:lnTo>
                <a:lnTo>
                  <a:pt x="504825" y="190500"/>
                </a:lnTo>
                <a:lnTo>
                  <a:pt x="647700" y="47625"/>
                </a:lnTo>
                <a:lnTo>
                  <a:pt x="1295400" y="47625"/>
                </a:lnTo>
                <a:lnTo>
                  <a:pt x="1295400" y="0"/>
                </a:lnTo>
                <a:close/>
              </a:path>
              <a:path w="1295400" h="381000">
                <a:moveTo>
                  <a:pt x="1295400" y="65481"/>
                </a:moveTo>
                <a:lnTo>
                  <a:pt x="736980" y="65481"/>
                </a:lnTo>
                <a:lnTo>
                  <a:pt x="736980" y="136918"/>
                </a:lnTo>
                <a:lnTo>
                  <a:pt x="790575" y="190500"/>
                </a:lnTo>
                <a:lnTo>
                  <a:pt x="754888" y="190500"/>
                </a:lnTo>
                <a:lnTo>
                  <a:pt x="754888" y="333375"/>
                </a:lnTo>
                <a:lnTo>
                  <a:pt x="1295400" y="333375"/>
                </a:lnTo>
                <a:lnTo>
                  <a:pt x="1295400" y="65481"/>
                </a:lnTo>
                <a:close/>
              </a:path>
              <a:path w="1295400" h="381000">
                <a:moveTo>
                  <a:pt x="1295400" y="47625"/>
                </a:moveTo>
                <a:lnTo>
                  <a:pt x="647700" y="47625"/>
                </a:lnTo>
                <a:lnTo>
                  <a:pt x="701294" y="101206"/>
                </a:lnTo>
                <a:lnTo>
                  <a:pt x="701294" y="65481"/>
                </a:lnTo>
                <a:lnTo>
                  <a:pt x="1295400" y="65481"/>
                </a:lnTo>
                <a:lnTo>
                  <a:pt x="12954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4" name="object 24"/>
          <p:cNvSpPr/>
          <p:nvPr/>
        </p:nvSpPr>
        <p:spPr>
          <a:xfrm>
            <a:off x="4807711" y="6313881"/>
            <a:ext cx="214629" cy="267970"/>
          </a:xfrm>
          <a:custGeom>
            <a:avLst/>
            <a:gdLst/>
            <a:ahLst/>
            <a:cxnLst/>
            <a:rect l="l" t="t" r="r" b="b"/>
            <a:pathLst>
              <a:path w="214629" h="267970">
                <a:moveTo>
                  <a:pt x="196468" y="0"/>
                </a:moveTo>
                <a:lnTo>
                  <a:pt x="160782" y="0"/>
                </a:lnTo>
                <a:lnTo>
                  <a:pt x="160782" y="35725"/>
                </a:lnTo>
                <a:lnTo>
                  <a:pt x="196468" y="71437"/>
                </a:lnTo>
                <a:lnTo>
                  <a:pt x="196468" y="0"/>
                </a:lnTo>
                <a:close/>
              </a:path>
              <a:path w="214629" h="267970">
                <a:moveTo>
                  <a:pt x="214375" y="125018"/>
                </a:moveTo>
                <a:lnTo>
                  <a:pt x="0" y="125018"/>
                </a:lnTo>
                <a:lnTo>
                  <a:pt x="0" y="267893"/>
                </a:lnTo>
                <a:lnTo>
                  <a:pt x="89280" y="267893"/>
                </a:lnTo>
                <a:lnTo>
                  <a:pt x="89280" y="196456"/>
                </a:lnTo>
                <a:lnTo>
                  <a:pt x="214375" y="196456"/>
                </a:lnTo>
                <a:lnTo>
                  <a:pt x="214375" y="125018"/>
                </a:lnTo>
                <a:close/>
              </a:path>
              <a:path w="214629" h="267970">
                <a:moveTo>
                  <a:pt x="214375" y="196456"/>
                </a:moveTo>
                <a:lnTo>
                  <a:pt x="125095" y="196456"/>
                </a:lnTo>
                <a:lnTo>
                  <a:pt x="125095" y="267893"/>
                </a:lnTo>
                <a:lnTo>
                  <a:pt x="214375" y="267893"/>
                </a:lnTo>
                <a:lnTo>
                  <a:pt x="214375" y="196456"/>
                </a:lnTo>
                <a:close/>
              </a:path>
            </a:pathLst>
          </a:custGeom>
          <a:solidFill>
            <a:srgbClr val="00007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5" name="object 25"/>
          <p:cNvSpPr/>
          <p:nvPr/>
        </p:nvSpPr>
        <p:spPr>
          <a:xfrm>
            <a:off x="47720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142875" y="0"/>
                </a:moveTo>
                <a:lnTo>
                  <a:pt x="0" y="142875"/>
                </a:lnTo>
                <a:lnTo>
                  <a:pt x="285750" y="142875"/>
                </a:lnTo>
                <a:lnTo>
                  <a:pt x="142875" y="0"/>
                </a:lnTo>
                <a:close/>
              </a:path>
              <a:path w="285750" h="285750">
                <a:moveTo>
                  <a:pt x="160782" y="214312"/>
                </a:moveTo>
                <a:lnTo>
                  <a:pt x="124967" y="214312"/>
                </a:lnTo>
                <a:lnTo>
                  <a:pt x="124967" y="285750"/>
                </a:lnTo>
                <a:lnTo>
                  <a:pt x="160782" y="285750"/>
                </a:lnTo>
                <a:lnTo>
                  <a:pt x="160782" y="214312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6" name="object 26"/>
          <p:cNvSpPr/>
          <p:nvPr/>
        </p:nvSpPr>
        <p:spPr>
          <a:xfrm>
            <a:off x="5788152" y="6321552"/>
            <a:ext cx="458571" cy="382371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7" name="object 27"/>
          <p:cNvSpPr/>
          <p:nvPr/>
        </p:nvSpPr>
        <p:spPr>
          <a:xfrm>
            <a:off x="5846064" y="6406896"/>
            <a:ext cx="336638" cy="248297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8" name="object 28"/>
          <p:cNvSpPr/>
          <p:nvPr/>
        </p:nvSpPr>
        <p:spPr>
          <a:xfrm>
            <a:off x="5715000" y="6248400"/>
            <a:ext cx="457200" cy="381000"/>
          </a:xfrm>
          <a:custGeom>
            <a:avLst/>
            <a:gdLst/>
            <a:ahLst/>
            <a:cxnLst/>
            <a:rect l="l" t="t" r="r" b="b"/>
            <a:pathLst>
              <a:path w="457200" h="381000">
                <a:moveTo>
                  <a:pt x="457200" y="0"/>
                </a:moveTo>
                <a:lnTo>
                  <a:pt x="0" y="0"/>
                </a:lnTo>
                <a:lnTo>
                  <a:pt x="0" y="381000"/>
                </a:lnTo>
                <a:lnTo>
                  <a:pt x="457200" y="381000"/>
                </a:lnTo>
                <a:lnTo>
                  <a:pt x="457200" y="333375"/>
                </a:lnTo>
                <a:lnTo>
                  <a:pt x="85725" y="333375"/>
                </a:lnTo>
                <a:lnTo>
                  <a:pt x="85725" y="47625"/>
                </a:lnTo>
                <a:lnTo>
                  <a:pt x="457200" y="47625"/>
                </a:lnTo>
                <a:lnTo>
                  <a:pt x="457200" y="0"/>
                </a:lnTo>
                <a:close/>
              </a:path>
              <a:path w="457200" h="381000">
                <a:moveTo>
                  <a:pt x="457200" y="47625"/>
                </a:moveTo>
                <a:lnTo>
                  <a:pt x="85725" y="47625"/>
                </a:lnTo>
                <a:lnTo>
                  <a:pt x="371475" y="190500"/>
                </a:lnTo>
                <a:lnTo>
                  <a:pt x="85725" y="333375"/>
                </a:lnTo>
                <a:lnTo>
                  <a:pt x="457200" y="333375"/>
                </a:lnTo>
                <a:lnTo>
                  <a:pt x="4572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9" name="object 29"/>
          <p:cNvSpPr/>
          <p:nvPr/>
        </p:nvSpPr>
        <p:spPr>
          <a:xfrm>
            <a:off x="58007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0" y="0"/>
                </a:moveTo>
                <a:lnTo>
                  <a:pt x="0" y="285750"/>
                </a:lnTo>
                <a:lnTo>
                  <a:pt x="285750" y="142875"/>
                </a:lnTo>
                <a:lnTo>
                  <a:pt x="0" y="0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0" name="object 30"/>
          <p:cNvSpPr/>
          <p:nvPr/>
        </p:nvSpPr>
        <p:spPr>
          <a:xfrm>
            <a:off x="3730752" y="6321552"/>
            <a:ext cx="458571" cy="382371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1" name="object 31"/>
          <p:cNvSpPr/>
          <p:nvPr/>
        </p:nvSpPr>
        <p:spPr>
          <a:xfrm>
            <a:off x="3770376" y="6406896"/>
            <a:ext cx="373227" cy="248297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2" name="object 32"/>
          <p:cNvSpPr/>
          <p:nvPr/>
        </p:nvSpPr>
        <p:spPr>
          <a:xfrm>
            <a:off x="3657600" y="6248400"/>
            <a:ext cx="457200" cy="381000"/>
          </a:xfrm>
          <a:custGeom>
            <a:avLst/>
            <a:gdLst/>
            <a:ahLst/>
            <a:cxnLst/>
            <a:rect l="l" t="t" r="r" b="b"/>
            <a:pathLst>
              <a:path w="457200" h="381000">
                <a:moveTo>
                  <a:pt x="457200" y="0"/>
                </a:moveTo>
                <a:lnTo>
                  <a:pt x="0" y="0"/>
                </a:lnTo>
                <a:lnTo>
                  <a:pt x="0" y="381000"/>
                </a:lnTo>
                <a:lnTo>
                  <a:pt x="457200" y="381000"/>
                </a:lnTo>
                <a:lnTo>
                  <a:pt x="457200" y="333375"/>
                </a:lnTo>
                <a:lnTo>
                  <a:pt x="371475" y="333375"/>
                </a:lnTo>
                <a:lnTo>
                  <a:pt x="85725" y="190500"/>
                </a:lnTo>
                <a:lnTo>
                  <a:pt x="371475" y="47625"/>
                </a:lnTo>
                <a:lnTo>
                  <a:pt x="457200" y="47625"/>
                </a:lnTo>
                <a:lnTo>
                  <a:pt x="457200" y="0"/>
                </a:lnTo>
                <a:close/>
              </a:path>
              <a:path w="457200" h="381000">
                <a:moveTo>
                  <a:pt x="457200" y="47625"/>
                </a:moveTo>
                <a:lnTo>
                  <a:pt x="371475" y="47625"/>
                </a:lnTo>
                <a:lnTo>
                  <a:pt x="371475" y="333375"/>
                </a:lnTo>
                <a:lnTo>
                  <a:pt x="457200" y="333375"/>
                </a:lnTo>
                <a:lnTo>
                  <a:pt x="4572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3" name="object 33"/>
          <p:cNvSpPr/>
          <p:nvPr/>
        </p:nvSpPr>
        <p:spPr>
          <a:xfrm>
            <a:off x="37433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285750" y="0"/>
                </a:moveTo>
                <a:lnTo>
                  <a:pt x="0" y="142875"/>
                </a:lnTo>
                <a:lnTo>
                  <a:pt x="285750" y="285750"/>
                </a:lnTo>
                <a:lnTo>
                  <a:pt x="285750" y="0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4" name="object 34"/>
          <p:cNvSpPr/>
          <p:nvPr/>
        </p:nvSpPr>
        <p:spPr>
          <a:xfrm>
            <a:off x="5867400" y="5029200"/>
            <a:ext cx="314325" cy="304800"/>
          </a:xfrm>
          <a:custGeom>
            <a:avLst/>
            <a:gdLst/>
            <a:ahLst/>
            <a:cxnLst/>
            <a:rect l="l" t="t" r="r" b="b"/>
            <a:pathLst>
              <a:path w="314325" h="304800">
                <a:moveTo>
                  <a:pt x="0" y="304800"/>
                </a:moveTo>
                <a:lnTo>
                  <a:pt x="313944" y="304800"/>
                </a:lnTo>
                <a:lnTo>
                  <a:pt x="313944" y="0"/>
                </a:lnTo>
                <a:lnTo>
                  <a:pt x="0" y="0"/>
                </a:lnTo>
                <a:lnTo>
                  <a:pt x="0" y="30480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5" name="object 35"/>
          <p:cNvSpPr txBox="1"/>
          <p:nvPr/>
        </p:nvSpPr>
        <p:spPr>
          <a:xfrm>
            <a:off x="4300728" y="4961001"/>
            <a:ext cx="2040889" cy="329565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90"/>
              </a:spcBef>
            </a:pPr>
            <a:r>
              <a:rPr dirty="0" sz="1800" spc="-45">
                <a:solidFill>
                  <a:srgbClr val="FFFFFF"/>
                </a:solidFill>
                <a:latin typeface="Arial"/>
                <a:cs typeface="Arial"/>
              </a:rPr>
              <a:t>.</a:t>
            </a:r>
            <a:r>
              <a:rPr dirty="0" baseline="7716" sz="2700" spc="-67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800" spc="-210">
                <a:solidFill>
                  <a:srgbClr val="FFFFFF"/>
                </a:solidFill>
                <a:latin typeface="Arial"/>
                <a:cs typeface="Arial"/>
              </a:rPr>
              <a:t>اريمض </a:t>
            </a:r>
            <a:r>
              <a:rPr dirty="0" sz="1800" spc="-120">
                <a:solidFill>
                  <a:srgbClr val="FFFFFF"/>
                </a:solidFill>
                <a:latin typeface="Arial"/>
                <a:cs typeface="Arial"/>
              </a:rPr>
              <a:t>ناك </a:t>
            </a:r>
            <a:r>
              <a:rPr dirty="0" sz="1800">
                <a:solidFill>
                  <a:srgbClr val="FFFFFF"/>
                </a:solidFill>
                <a:latin typeface="Arial"/>
                <a:cs typeface="Arial"/>
              </a:rPr>
              <a:t>اذإ </a:t>
            </a:r>
            <a:r>
              <a:rPr dirty="0" sz="1800" spc="5">
                <a:solidFill>
                  <a:srgbClr val="FFFFFF"/>
                </a:solidFill>
                <a:latin typeface="Arial"/>
                <a:cs typeface="Arial"/>
              </a:rPr>
              <a:t>بط </a:t>
            </a:r>
            <a:r>
              <a:rPr dirty="0" baseline="-12500" sz="3000" spc="97">
                <a:solidFill>
                  <a:srgbClr val="CC3300"/>
                </a:solidFill>
                <a:latin typeface="Calibri"/>
                <a:cs typeface="Calibri"/>
              </a:rPr>
              <a:t>by</a:t>
            </a:r>
            <a:r>
              <a:rPr dirty="0" baseline="-12500" sz="3000" spc="-52">
                <a:solidFill>
                  <a:srgbClr val="CC3300"/>
                </a:solidFill>
                <a:latin typeface="Calibri"/>
                <a:cs typeface="Calibri"/>
              </a:rPr>
              <a:t> </a:t>
            </a:r>
            <a:r>
              <a:rPr dirty="0" sz="1800" spc="-210">
                <a:solidFill>
                  <a:srgbClr val="FFFFFF"/>
                </a:solidFill>
                <a:latin typeface="Arial"/>
                <a:cs typeface="Arial"/>
              </a:rPr>
              <a:t>و</a:t>
            </a:r>
            <a:endParaRPr sz="1800">
              <a:latin typeface="Arial"/>
              <a:cs typeface="Arial"/>
            </a:endParaRPr>
          </a:p>
        </p:txBody>
      </p:sp>
      <p:sp>
        <p:nvSpPr>
          <p:cNvPr id="36" name="object 36"/>
          <p:cNvSpPr/>
          <p:nvPr/>
        </p:nvSpPr>
        <p:spPr>
          <a:xfrm>
            <a:off x="4191000" y="2819400"/>
            <a:ext cx="719455" cy="304800"/>
          </a:xfrm>
          <a:custGeom>
            <a:avLst/>
            <a:gdLst/>
            <a:ahLst/>
            <a:cxnLst/>
            <a:rect l="l" t="t" r="r" b="b"/>
            <a:pathLst>
              <a:path w="719454" h="304800">
                <a:moveTo>
                  <a:pt x="0" y="304800"/>
                </a:moveTo>
                <a:lnTo>
                  <a:pt x="719327" y="304800"/>
                </a:lnTo>
                <a:lnTo>
                  <a:pt x="719327" y="0"/>
                </a:lnTo>
                <a:lnTo>
                  <a:pt x="0" y="0"/>
                </a:lnTo>
                <a:lnTo>
                  <a:pt x="0" y="30480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7" name="object 37"/>
          <p:cNvSpPr txBox="1"/>
          <p:nvPr/>
        </p:nvSpPr>
        <p:spPr>
          <a:xfrm>
            <a:off x="3191270" y="2768600"/>
            <a:ext cx="1894205" cy="3911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400" spc="-160">
                <a:solidFill>
                  <a:srgbClr val="FFFFFF"/>
                </a:solidFill>
                <a:latin typeface="Arial"/>
                <a:cs typeface="Arial"/>
              </a:rPr>
              <a:t>لوهجملل </a:t>
            </a:r>
            <a:r>
              <a:rPr dirty="0" baseline="2777" sz="3000" spc="52">
                <a:solidFill>
                  <a:srgbClr val="CC3300"/>
                </a:solidFill>
                <a:latin typeface="Calibri"/>
                <a:cs typeface="Calibri"/>
              </a:rPr>
              <a:t>Active</a:t>
            </a:r>
            <a:r>
              <a:rPr dirty="0" baseline="2777" sz="3000" spc="-15">
                <a:solidFill>
                  <a:srgbClr val="CC3300"/>
                </a:solidFill>
                <a:latin typeface="Calibri"/>
                <a:cs typeface="Calibri"/>
              </a:rPr>
              <a:t> </a:t>
            </a:r>
            <a:r>
              <a:rPr dirty="0" sz="2400" spc="-360">
                <a:solidFill>
                  <a:srgbClr val="FFFFFF"/>
                </a:solidFill>
                <a:latin typeface="Arial"/>
                <a:cs typeface="Arial"/>
              </a:rPr>
              <a:t>لإ</a:t>
            </a:r>
            <a:endParaRPr sz="2400">
              <a:latin typeface="Arial"/>
              <a:cs typeface="Arial"/>
            </a:endParaRPr>
          </a:p>
        </p:txBody>
      </p:sp>
      <p:sp>
        <p:nvSpPr>
          <p:cNvPr id="38" name="object 38"/>
          <p:cNvSpPr/>
          <p:nvPr/>
        </p:nvSpPr>
        <p:spPr>
          <a:xfrm>
            <a:off x="6934200" y="4343400"/>
            <a:ext cx="622300" cy="304800"/>
          </a:xfrm>
          <a:custGeom>
            <a:avLst/>
            <a:gdLst/>
            <a:ahLst/>
            <a:cxnLst/>
            <a:rect l="l" t="t" r="r" b="b"/>
            <a:pathLst>
              <a:path w="622300" h="304800">
                <a:moveTo>
                  <a:pt x="0" y="304800"/>
                </a:moveTo>
                <a:lnTo>
                  <a:pt x="621792" y="304800"/>
                </a:lnTo>
                <a:lnTo>
                  <a:pt x="621792" y="0"/>
                </a:lnTo>
                <a:lnTo>
                  <a:pt x="0" y="0"/>
                </a:lnTo>
                <a:lnTo>
                  <a:pt x="0" y="30480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9" name="object 39"/>
          <p:cNvSpPr txBox="1"/>
          <p:nvPr/>
        </p:nvSpPr>
        <p:spPr>
          <a:xfrm>
            <a:off x="5514085" y="4302378"/>
            <a:ext cx="2035810" cy="329565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90"/>
              </a:spcBef>
            </a:pPr>
            <a:r>
              <a:rPr dirty="0" sz="1800" spc="-155">
                <a:solidFill>
                  <a:srgbClr val="FFFFFF"/>
                </a:solidFill>
                <a:latin typeface="Arial"/>
                <a:cs typeface="Arial"/>
              </a:rPr>
              <a:t>.لاؤسلا </a:t>
            </a:r>
            <a:r>
              <a:rPr dirty="0" sz="1800" spc="30">
                <a:solidFill>
                  <a:srgbClr val="FFFFFF"/>
                </a:solidFill>
                <a:latin typeface="Arial"/>
                <a:cs typeface="Arial"/>
              </a:rPr>
              <a:t>نمز </a:t>
            </a:r>
            <a:r>
              <a:rPr dirty="0" sz="1800" spc="-480">
                <a:solidFill>
                  <a:srgbClr val="FFFFFF"/>
                </a:solidFill>
                <a:latin typeface="Arial"/>
                <a:cs typeface="Arial"/>
              </a:rPr>
              <a:t>سفن </a:t>
            </a:r>
            <a:r>
              <a:rPr dirty="0" baseline="-6944" sz="3000" spc="15">
                <a:solidFill>
                  <a:srgbClr val="CC3300"/>
                </a:solidFill>
                <a:latin typeface="Calibri"/>
                <a:cs typeface="Calibri"/>
              </a:rPr>
              <a:t>to</a:t>
            </a:r>
            <a:r>
              <a:rPr dirty="0" baseline="-6944" sz="3000" spc="-157">
                <a:solidFill>
                  <a:srgbClr val="CC3300"/>
                </a:solidFill>
                <a:latin typeface="Calibri"/>
                <a:cs typeface="Calibri"/>
              </a:rPr>
              <a:t> </a:t>
            </a:r>
            <a:r>
              <a:rPr dirty="0" baseline="-6944" sz="3000" spc="75">
                <a:solidFill>
                  <a:srgbClr val="CC3300"/>
                </a:solidFill>
                <a:latin typeface="Calibri"/>
                <a:cs typeface="Calibri"/>
              </a:rPr>
              <a:t>be</a:t>
            </a:r>
            <a:endParaRPr baseline="-6944" sz="3000">
              <a:latin typeface="Calibri"/>
              <a:cs typeface="Calibri"/>
            </a:endParaRPr>
          </a:p>
        </p:txBody>
      </p:sp>
      <p:sp>
        <p:nvSpPr>
          <p:cNvPr id="40" name="object 40"/>
          <p:cNvSpPr/>
          <p:nvPr/>
        </p:nvSpPr>
        <p:spPr>
          <a:xfrm>
            <a:off x="7696200" y="3200400"/>
            <a:ext cx="862965" cy="304800"/>
          </a:xfrm>
          <a:custGeom>
            <a:avLst/>
            <a:gdLst/>
            <a:ahLst/>
            <a:cxnLst/>
            <a:rect l="l" t="t" r="r" b="b"/>
            <a:pathLst>
              <a:path w="862965" h="304800">
                <a:moveTo>
                  <a:pt x="0" y="304800"/>
                </a:moveTo>
                <a:lnTo>
                  <a:pt x="862583" y="304800"/>
                </a:lnTo>
                <a:lnTo>
                  <a:pt x="862583" y="0"/>
                </a:lnTo>
                <a:lnTo>
                  <a:pt x="0" y="0"/>
                </a:lnTo>
                <a:lnTo>
                  <a:pt x="0" y="30480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1" name="object 41"/>
          <p:cNvSpPr txBox="1"/>
          <p:nvPr/>
        </p:nvSpPr>
        <p:spPr>
          <a:xfrm>
            <a:off x="5905622" y="2768600"/>
            <a:ext cx="2867025" cy="7600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r" marR="5080">
              <a:lnSpc>
                <a:spcPct val="100000"/>
              </a:lnSpc>
              <a:spcBef>
                <a:spcPts val="100"/>
              </a:spcBef>
            </a:pPr>
            <a:r>
              <a:rPr dirty="0" sz="2400" spc="-345">
                <a:solidFill>
                  <a:srgbClr val="FFFFFF"/>
                </a:solidFill>
                <a:latin typeface="Arial"/>
                <a:cs typeface="Arial"/>
              </a:rPr>
              <a:t>مولعملل  </a:t>
            </a:r>
            <a:r>
              <a:rPr dirty="0" sz="2400" spc="-425">
                <a:solidFill>
                  <a:srgbClr val="FFFFFF"/>
                </a:solidFill>
                <a:latin typeface="Arial"/>
                <a:cs typeface="Arial"/>
              </a:rPr>
              <a:t>ينبملا   </a:t>
            </a:r>
            <a:r>
              <a:rPr dirty="0" sz="2400" spc="70">
                <a:solidFill>
                  <a:srgbClr val="FFFFFF"/>
                </a:solidFill>
                <a:latin typeface="Arial"/>
                <a:cs typeface="Arial"/>
              </a:rPr>
              <a:t>نم</a:t>
            </a:r>
            <a:r>
              <a:rPr dirty="0" sz="2400" spc="-2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400" spc="-520">
                <a:solidFill>
                  <a:srgbClr val="FFFFFF"/>
                </a:solidFill>
                <a:latin typeface="Arial"/>
                <a:cs typeface="Arial"/>
              </a:rPr>
              <a:t>ليوحتلل</a:t>
            </a:r>
            <a:endParaRPr sz="2400">
              <a:latin typeface="Arial"/>
              <a:cs typeface="Arial"/>
            </a:endParaRPr>
          </a:p>
          <a:p>
            <a:pPr algn="r" marR="19685">
              <a:lnSpc>
                <a:spcPct val="100000"/>
              </a:lnSpc>
              <a:spcBef>
                <a:spcPts val="25"/>
              </a:spcBef>
            </a:pPr>
            <a:r>
              <a:rPr dirty="0" sz="2400">
                <a:solidFill>
                  <a:srgbClr val="FFFFFF"/>
                </a:solidFill>
                <a:latin typeface="Arial"/>
                <a:cs typeface="Arial"/>
              </a:rPr>
              <a:t>: </a:t>
            </a:r>
            <a:r>
              <a:rPr dirty="0" sz="2400" spc="-465">
                <a:solidFill>
                  <a:srgbClr val="FFFFFF"/>
                </a:solidFill>
                <a:latin typeface="Arial"/>
                <a:cs typeface="Arial"/>
              </a:rPr>
              <a:t>ةيلاتلا    </a:t>
            </a:r>
            <a:r>
              <a:rPr dirty="0" sz="2400" spc="-120">
                <a:solidFill>
                  <a:srgbClr val="FFFFFF"/>
                </a:solidFill>
                <a:latin typeface="Arial"/>
                <a:cs typeface="Arial"/>
              </a:rPr>
              <a:t>تاوطخلا</a:t>
            </a:r>
            <a:r>
              <a:rPr dirty="0" sz="2400" spc="14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000" spc="5">
                <a:solidFill>
                  <a:srgbClr val="CC3300"/>
                </a:solidFill>
                <a:latin typeface="Calibri"/>
                <a:cs typeface="Calibri"/>
              </a:rPr>
              <a:t>Passive</a:t>
            </a:r>
            <a:r>
              <a:rPr dirty="0" sz="2400" spc="5">
                <a:solidFill>
                  <a:srgbClr val="FFFFFF"/>
                </a:solidFill>
                <a:latin typeface="Arial"/>
                <a:cs typeface="Arial"/>
              </a:rPr>
              <a:t>لأا</a:t>
            </a:r>
            <a:endParaRPr sz="2400">
              <a:latin typeface="Arial"/>
              <a:cs typeface="Arial"/>
            </a:endParaRPr>
          </a:p>
        </p:txBody>
      </p:sp>
      <p:sp>
        <p:nvSpPr>
          <p:cNvPr id="42" name="object 42"/>
          <p:cNvSpPr/>
          <p:nvPr/>
        </p:nvSpPr>
        <p:spPr>
          <a:xfrm>
            <a:off x="2965704" y="2127529"/>
            <a:ext cx="4049141" cy="543915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3" name="object 43"/>
          <p:cNvSpPr/>
          <p:nvPr/>
        </p:nvSpPr>
        <p:spPr>
          <a:xfrm>
            <a:off x="3447288" y="2185441"/>
            <a:ext cx="2887853" cy="486003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4" name="object 44"/>
          <p:cNvSpPr/>
          <p:nvPr/>
        </p:nvSpPr>
        <p:spPr>
          <a:xfrm>
            <a:off x="2897123" y="2058923"/>
            <a:ext cx="4038600" cy="533400"/>
          </a:xfrm>
          <a:custGeom>
            <a:avLst/>
            <a:gdLst/>
            <a:ahLst/>
            <a:cxnLst/>
            <a:rect l="l" t="t" r="r" b="b"/>
            <a:pathLst>
              <a:path w="4038600" h="533400">
                <a:moveTo>
                  <a:pt x="3949700" y="0"/>
                </a:moveTo>
                <a:lnTo>
                  <a:pt x="88900" y="0"/>
                </a:lnTo>
                <a:lnTo>
                  <a:pt x="54274" y="6979"/>
                </a:lnTo>
                <a:lnTo>
                  <a:pt x="26019" y="26019"/>
                </a:lnTo>
                <a:lnTo>
                  <a:pt x="6979" y="54274"/>
                </a:lnTo>
                <a:lnTo>
                  <a:pt x="0" y="88900"/>
                </a:lnTo>
                <a:lnTo>
                  <a:pt x="0" y="444500"/>
                </a:lnTo>
                <a:lnTo>
                  <a:pt x="6979" y="479125"/>
                </a:lnTo>
                <a:lnTo>
                  <a:pt x="26019" y="507380"/>
                </a:lnTo>
                <a:lnTo>
                  <a:pt x="54274" y="526420"/>
                </a:lnTo>
                <a:lnTo>
                  <a:pt x="88900" y="533400"/>
                </a:lnTo>
                <a:lnTo>
                  <a:pt x="3949700" y="533400"/>
                </a:lnTo>
                <a:lnTo>
                  <a:pt x="3984325" y="526420"/>
                </a:lnTo>
                <a:lnTo>
                  <a:pt x="4012580" y="507380"/>
                </a:lnTo>
                <a:lnTo>
                  <a:pt x="4031620" y="479125"/>
                </a:lnTo>
                <a:lnTo>
                  <a:pt x="4038600" y="444500"/>
                </a:lnTo>
                <a:lnTo>
                  <a:pt x="4038600" y="88900"/>
                </a:lnTo>
                <a:lnTo>
                  <a:pt x="4031620" y="54274"/>
                </a:lnTo>
                <a:lnTo>
                  <a:pt x="4012580" y="26019"/>
                </a:lnTo>
                <a:lnTo>
                  <a:pt x="3984325" y="6979"/>
                </a:lnTo>
                <a:lnTo>
                  <a:pt x="3949700" y="0"/>
                </a:lnTo>
                <a:close/>
              </a:path>
            </a:pathLst>
          </a:custGeom>
          <a:solidFill>
            <a:srgbClr val="66CC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5" name="object 45"/>
          <p:cNvSpPr/>
          <p:nvPr/>
        </p:nvSpPr>
        <p:spPr>
          <a:xfrm>
            <a:off x="2897123" y="2058923"/>
            <a:ext cx="4038600" cy="533400"/>
          </a:xfrm>
          <a:custGeom>
            <a:avLst/>
            <a:gdLst/>
            <a:ahLst/>
            <a:cxnLst/>
            <a:rect l="l" t="t" r="r" b="b"/>
            <a:pathLst>
              <a:path w="4038600" h="533400">
                <a:moveTo>
                  <a:pt x="0" y="88900"/>
                </a:moveTo>
                <a:lnTo>
                  <a:pt x="6979" y="54274"/>
                </a:lnTo>
                <a:lnTo>
                  <a:pt x="26019" y="26019"/>
                </a:lnTo>
                <a:lnTo>
                  <a:pt x="54274" y="6979"/>
                </a:lnTo>
                <a:lnTo>
                  <a:pt x="88900" y="0"/>
                </a:lnTo>
                <a:lnTo>
                  <a:pt x="3949700" y="0"/>
                </a:lnTo>
                <a:lnTo>
                  <a:pt x="3984325" y="6979"/>
                </a:lnTo>
                <a:lnTo>
                  <a:pt x="4012580" y="26019"/>
                </a:lnTo>
                <a:lnTo>
                  <a:pt x="4031620" y="54274"/>
                </a:lnTo>
                <a:lnTo>
                  <a:pt x="4038600" y="88900"/>
                </a:lnTo>
                <a:lnTo>
                  <a:pt x="4038600" y="444500"/>
                </a:lnTo>
                <a:lnTo>
                  <a:pt x="4031620" y="479125"/>
                </a:lnTo>
                <a:lnTo>
                  <a:pt x="4012580" y="507380"/>
                </a:lnTo>
                <a:lnTo>
                  <a:pt x="3984325" y="526420"/>
                </a:lnTo>
                <a:lnTo>
                  <a:pt x="3949700" y="533400"/>
                </a:lnTo>
                <a:lnTo>
                  <a:pt x="88900" y="533400"/>
                </a:lnTo>
                <a:lnTo>
                  <a:pt x="54274" y="526420"/>
                </a:lnTo>
                <a:lnTo>
                  <a:pt x="26019" y="507380"/>
                </a:lnTo>
                <a:lnTo>
                  <a:pt x="6979" y="479125"/>
                </a:lnTo>
                <a:lnTo>
                  <a:pt x="0" y="444500"/>
                </a:lnTo>
                <a:lnTo>
                  <a:pt x="0" y="88900"/>
                </a:lnTo>
                <a:close/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6" name="object 46"/>
          <p:cNvSpPr txBox="1"/>
          <p:nvPr/>
        </p:nvSpPr>
        <p:spPr>
          <a:xfrm>
            <a:off x="3499230" y="2169414"/>
            <a:ext cx="1536065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374650" algn="l"/>
              </a:tabLst>
            </a:pPr>
            <a:r>
              <a:rPr dirty="0" sz="1800" spc="145" b="1">
                <a:solidFill>
                  <a:srgbClr val="000066"/>
                </a:solidFill>
                <a:latin typeface="Calibri"/>
                <a:cs typeface="Calibri"/>
              </a:rPr>
              <a:t>B.	</a:t>
            </a:r>
            <a:r>
              <a:rPr dirty="0" sz="1800" spc="160" b="1">
                <a:solidFill>
                  <a:srgbClr val="000066"/>
                </a:solidFill>
                <a:latin typeface="Calibri"/>
                <a:cs typeface="Calibri"/>
              </a:rPr>
              <a:t>Questions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47" name="object 47"/>
          <p:cNvSpPr txBox="1"/>
          <p:nvPr/>
        </p:nvSpPr>
        <p:spPr>
          <a:xfrm>
            <a:off x="5602985" y="2169414"/>
            <a:ext cx="535940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spc="-260" b="1">
                <a:solidFill>
                  <a:srgbClr val="000066"/>
                </a:solidFill>
                <a:latin typeface="Arial"/>
                <a:cs typeface="Arial"/>
              </a:rPr>
              <a:t>ةلئسلأا</a:t>
            </a:r>
            <a:endParaRPr sz="1800">
              <a:latin typeface="Arial"/>
              <a:cs typeface="Arial"/>
            </a:endParaRPr>
          </a:p>
        </p:txBody>
      </p:sp>
      <p:sp>
        <p:nvSpPr>
          <p:cNvPr id="48" name="object 48"/>
          <p:cNvSpPr/>
          <p:nvPr/>
        </p:nvSpPr>
        <p:spPr>
          <a:xfrm>
            <a:off x="4340352" y="6321552"/>
            <a:ext cx="1296797" cy="382371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9" name="object 49"/>
          <p:cNvSpPr/>
          <p:nvPr/>
        </p:nvSpPr>
        <p:spPr>
          <a:xfrm>
            <a:off x="4462271" y="6406896"/>
            <a:ext cx="1043749" cy="248297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0" name="object 50"/>
          <p:cNvSpPr/>
          <p:nvPr/>
        </p:nvSpPr>
        <p:spPr>
          <a:xfrm>
            <a:off x="4267200" y="6248400"/>
            <a:ext cx="1295400" cy="381000"/>
          </a:xfrm>
          <a:custGeom>
            <a:avLst/>
            <a:gdLst/>
            <a:ahLst/>
            <a:cxnLst/>
            <a:rect l="l" t="t" r="r" b="b"/>
            <a:pathLst>
              <a:path w="1295400" h="381000">
                <a:moveTo>
                  <a:pt x="1295400" y="0"/>
                </a:moveTo>
                <a:lnTo>
                  <a:pt x="0" y="0"/>
                </a:lnTo>
                <a:lnTo>
                  <a:pt x="0" y="381000"/>
                </a:lnTo>
                <a:lnTo>
                  <a:pt x="1295400" y="381000"/>
                </a:lnTo>
                <a:lnTo>
                  <a:pt x="1295400" y="333375"/>
                </a:lnTo>
                <a:lnTo>
                  <a:pt x="540512" y="333375"/>
                </a:lnTo>
                <a:lnTo>
                  <a:pt x="540512" y="190500"/>
                </a:lnTo>
                <a:lnTo>
                  <a:pt x="504825" y="190500"/>
                </a:lnTo>
                <a:lnTo>
                  <a:pt x="647700" y="47625"/>
                </a:lnTo>
                <a:lnTo>
                  <a:pt x="1295400" y="47625"/>
                </a:lnTo>
                <a:lnTo>
                  <a:pt x="1295400" y="0"/>
                </a:lnTo>
                <a:close/>
              </a:path>
              <a:path w="1295400" h="381000">
                <a:moveTo>
                  <a:pt x="1295400" y="65481"/>
                </a:moveTo>
                <a:lnTo>
                  <a:pt x="736980" y="65481"/>
                </a:lnTo>
                <a:lnTo>
                  <a:pt x="736980" y="136918"/>
                </a:lnTo>
                <a:lnTo>
                  <a:pt x="790575" y="190500"/>
                </a:lnTo>
                <a:lnTo>
                  <a:pt x="754888" y="190500"/>
                </a:lnTo>
                <a:lnTo>
                  <a:pt x="754888" y="333375"/>
                </a:lnTo>
                <a:lnTo>
                  <a:pt x="1295400" y="333375"/>
                </a:lnTo>
                <a:lnTo>
                  <a:pt x="1295400" y="65481"/>
                </a:lnTo>
                <a:close/>
              </a:path>
              <a:path w="1295400" h="381000">
                <a:moveTo>
                  <a:pt x="1295400" y="47625"/>
                </a:moveTo>
                <a:lnTo>
                  <a:pt x="647700" y="47625"/>
                </a:lnTo>
                <a:lnTo>
                  <a:pt x="701294" y="101206"/>
                </a:lnTo>
                <a:lnTo>
                  <a:pt x="701294" y="65481"/>
                </a:lnTo>
                <a:lnTo>
                  <a:pt x="1295400" y="65481"/>
                </a:lnTo>
                <a:lnTo>
                  <a:pt x="12954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1" name="object 51"/>
          <p:cNvSpPr/>
          <p:nvPr/>
        </p:nvSpPr>
        <p:spPr>
          <a:xfrm>
            <a:off x="4807711" y="6313881"/>
            <a:ext cx="214629" cy="267970"/>
          </a:xfrm>
          <a:custGeom>
            <a:avLst/>
            <a:gdLst/>
            <a:ahLst/>
            <a:cxnLst/>
            <a:rect l="l" t="t" r="r" b="b"/>
            <a:pathLst>
              <a:path w="214629" h="267970">
                <a:moveTo>
                  <a:pt x="196468" y="0"/>
                </a:moveTo>
                <a:lnTo>
                  <a:pt x="160782" y="0"/>
                </a:lnTo>
                <a:lnTo>
                  <a:pt x="160782" y="35725"/>
                </a:lnTo>
                <a:lnTo>
                  <a:pt x="196468" y="71437"/>
                </a:lnTo>
                <a:lnTo>
                  <a:pt x="196468" y="0"/>
                </a:lnTo>
                <a:close/>
              </a:path>
              <a:path w="214629" h="267970">
                <a:moveTo>
                  <a:pt x="214375" y="125018"/>
                </a:moveTo>
                <a:lnTo>
                  <a:pt x="0" y="125018"/>
                </a:lnTo>
                <a:lnTo>
                  <a:pt x="0" y="267893"/>
                </a:lnTo>
                <a:lnTo>
                  <a:pt x="89280" y="267893"/>
                </a:lnTo>
                <a:lnTo>
                  <a:pt x="89280" y="196456"/>
                </a:lnTo>
                <a:lnTo>
                  <a:pt x="214375" y="196456"/>
                </a:lnTo>
                <a:lnTo>
                  <a:pt x="214375" y="125018"/>
                </a:lnTo>
                <a:close/>
              </a:path>
              <a:path w="214629" h="267970">
                <a:moveTo>
                  <a:pt x="214375" y="196456"/>
                </a:moveTo>
                <a:lnTo>
                  <a:pt x="125095" y="196456"/>
                </a:lnTo>
                <a:lnTo>
                  <a:pt x="125095" y="267893"/>
                </a:lnTo>
                <a:lnTo>
                  <a:pt x="214375" y="267893"/>
                </a:lnTo>
                <a:lnTo>
                  <a:pt x="214375" y="196456"/>
                </a:lnTo>
                <a:close/>
              </a:path>
            </a:pathLst>
          </a:custGeom>
          <a:solidFill>
            <a:srgbClr val="00007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2" name="object 52"/>
          <p:cNvSpPr/>
          <p:nvPr/>
        </p:nvSpPr>
        <p:spPr>
          <a:xfrm>
            <a:off x="47720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142875" y="0"/>
                </a:moveTo>
                <a:lnTo>
                  <a:pt x="0" y="142875"/>
                </a:lnTo>
                <a:lnTo>
                  <a:pt x="285750" y="142875"/>
                </a:lnTo>
                <a:lnTo>
                  <a:pt x="142875" y="0"/>
                </a:lnTo>
                <a:close/>
              </a:path>
              <a:path w="285750" h="285750">
                <a:moveTo>
                  <a:pt x="160782" y="214312"/>
                </a:moveTo>
                <a:lnTo>
                  <a:pt x="124967" y="214312"/>
                </a:lnTo>
                <a:lnTo>
                  <a:pt x="124967" y="285750"/>
                </a:lnTo>
                <a:lnTo>
                  <a:pt x="160782" y="285750"/>
                </a:lnTo>
                <a:lnTo>
                  <a:pt x="160782" y="214312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3" name="object 53"/>
          <p:cNvSpPr txBox="1">
            <a:spLocks noGrp="1"/>
          </p:cNvSpPr>
          <p:nvPr>
            <p:ph type="dt" idx="6" sz="half"/>
          </p:nvPr>
        </p:nvSpPr>
        <p:spPr>
          <a:prstGeom prst="rect"/>
        </p:spPr>
        <p:txBody>
          <a:bodyPr wrap="square" lIns="0" tIns="31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 spc="-190"/>
              <a:t>ق</a:t>
            </a:r>
            <a:r>
              <a:rPr dirty="0" spc="-240"/>
              <a:t>ب</a:t>
            </a:r>
            <a:r>
              <a:rPr dirty="0" spc="25"/>
              <a:t>ا</a:t>
            </a:r>
            <a:r>
              <a:rPr dirty="0" spc="-175"/>
              <a:t>سلا</a:t>
            </a:r>
          </a:p>
        </p:txBody>
      </p:sp>
      <p:sp>
        <p:nvSpPr>
          <p:cNvPr id="54" name="object 54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31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 spc="-195"/>
              <a:t>ةيسيئرلا </a:t>
            </a:r>
            <a:r>
              <a:rPr dirty="0" spc="-110"/>
              <a:t>ةمئاقلا </a:t>
            </a:r>
            <a:r>
              <a:rPr dirty="0" spc="-105"/>
              <a:t>ىلإ</a:t>
            </a:r>
            <a:r>
              <a:rPr dirty="0" spc="-75"/>
              <a:t> </a:t>
            </a:r>
            <a:r>
              <a:rPr dirty="0" spc="-5"/>
              <a:t>ةدوع</a:t>
            </a:r>
          </a:p>
        </p:txBody>
      </p:sp>
      <p:sp>
        <p:nvSpPr>
          <p:cNvPr id="55" name="object 55"/>
          <p:cNvSpPr txBox="1"/>
          <p:nvPr/>
        </p:nvSpPr>
        <p:spPr>
          <a:xfrm>
            <a:off x="5833109" y="6368591"/>
            <a:ext cx="220345" cy="154940"/>
          </a:xfrm>
          <a:prstGeom prst="rect">
            <a:avLst/>
          </a:prstGeom>
        </p:spPr>
        <p:txBody>
          <a:bodyPr wrap="square" lIns="0" tIns="31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 sz="900" spc="-50">
                <a:solidFill>
                  <a:srgbClr val="FFFFFF"/>
                </a:solidFill>
                <a:latin typeface="Arial"/>
                <a:cs typeface="Arial"/>
              </a:rPr>
              <a:t>ي</a:t>
            </a:r>
            <a:r>
              <a:rPr dirty="0" sz="900" spc="-270">
                <a:solidFill>
                  <a:srgbClr val="FFFFFF"/>
                </a:solidFill>
                <a:latin typeface="Arial"/>
                <a:cs typeface="Arial"/>
              </a:rPr>
              <a:t>ل</a:t>
            </a:r>
            <a:r>
              <a:rPr dirty="0" sz="900" spc="25">
                <a:solidFill>
                  <a:srgbClr val="FFFFFF"/>
                </a:solidFill>
                <a:latin typeface="Arial"/>
                <a:cs typeface="Arial"/>
              </a:rPr>
              <a:t>ا</a:t>
            </a:r>
            <a:r>
              <a:rPr dirty="0" sz="900" spc="-430">
                <a:solidFill>
                  <a:srgbClr val="FFFFFF"/>
                </a:solidFill>
                <a:latin typeface="Arial"/>
                <a:cs typeface="Arial"/>
              </a:rPr>
              <a:t>ت</a:t>
            </a:r>
            <a:r>
              <a:rPr dirty="0" sz="900" spc="-270">
                <a:solidFill>
                  <a:srgbClr val="FFFFFF"/>
                </a:solidFill>
                <a:latin typeface="Arial"/>
                <a:cs typeface="Arial"/>
              </a:rPr>
              <a:t>ل</a:t>
            </a:r>
            <a:r>
              <a:rPr dirty="0" sz="900">
                <a:solidFill>
                  <a:srgbClr val="FFFFFF"/>
                </a:solidFill>
                <a:latin typeface="Arial"/>
                <a:cs typeface="Arial"/>
              </a:rPr>
              <a:t>ا</a:t>
            </a:r>
            <a:endParaRPr sz="9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77824" y="2176272"/>
            <a:ext cx="18287" cy="468172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877824" y="6095"/>
            <a:ext cx="18287" cy="150266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1216152" y="1834895"/>
            <a:ext cx="7924800" cy="1828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877824" y="1508760"/>
            <a:ext cx="18287" cy="667512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0" y="1834895"/>
            <a:ext cx="557784" cy="18287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551687" y="1834895"/>
            <a:ext cx="664464" cy="18287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2913888" y="390093"/>
            <a:ext cx="3872229" cy="903528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2487167" y="886917"/>
            <a:ext cx="4841621" cy="903528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xfrm>
            <a:off x="2732023" y="511251"/>
            <a:ext cx="4331335" cy="1000760"/>
          </a:xfrm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439420">
              <a:lnSpc>
                <a:spcPct val="100000"/>
              </a:lnSpc>
              <a:spcBef>
                <a:spcPts val="95"/>
              </a:spcBef>
            </a:pPr>
            <a:r>
              <a:rPr dirty="0" sz="3200" spc="265"/>
              <a:t>Active </a:t>
            </a:r>
            <a:r>
              <a:rPr dirty="0" sz="3200" spc="240"/>
              <a:t>&amp;</a:t>
            </a:r>
            <a:r>
              <a:rPr dirty="0" sz="3200" spc="145"/>
              <a:t> </a:t>
            </a:r>
            <a:r>
              <a:rPr dirty="0" sz="3200" spc="315"/>
              <a:t>Passive</a:t>
            </a:r>
            <a:endParaRPr sz="3200"/>
          </a:p>
          <a:p>
            <a:pPr marL="12700">
              <a:lnSpc>
                <a:spcPct val="100000"/>
              </a:lnSpc>
            </a:pPr>
            <a:r>
              <a:rPr dirty="0" sz="3200" spc="-155">
                <a:latin typeface="Arial"/>
                <a:cs typeface="Arial"/>
              </a:rPr>
              <a:t>لوهجملل </a:t>
            </a:r>
            <a:r>
              <a:rPr dirty="0" sz="3200" spc="-475">
                <a:latin typeface="Arial"/>
                <a:cs typeface="Arial"/>
              </a:rPr>
              <a:t>ينبملا </a:t>
            </a:r>
            <a:r>
              <a:rPr dirty="0" sz="3200" spc="-5">
                <a:latin typeface="Arial"/>
                <a:cs typeface="Arial"/>
              </a:rPr>
              <a:t>و </a:t>
            </a:r>
            <a:r>
              <a:rPr dirty="0" sz="3200" spc="-365">
                <a:latin typeface="Arial"/>
                <a:cs typeface="Arial"/>
              </a:rPr>
              <a:t>مولعملل</a:t>
            </a:r>
            <a:r>
              <a:rPr dirty="0" sz="3200" spc="-265">
                <a:latin typeface="Arial"/>
                <a:cs typeface="Arial"/>
              </a:rPr>
              <a:t> </a:t>
            </a:r>
            <a:r>
              <a:rPr dirty="0" sz="3200" spc="-475">
                <a:latin typeface="Arial"/>
                <a:cs typeface="Arial"/>
              </a:rPr>
              <a:t>ينبملا</a:t>
            </a:r>
            <a:endParaRPr sz="3200">
              <a:latin typeface="Arial"/>
              <a:cs typeface="Arial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4468367" y="3015995"/>
            <a:ext cx="1100455" cy="0"/>
          </a:xfrm>
          <a:custGeom>
            <a:avLst/>
            <a:gdLst/>
            <a:ahLst/>
            <a:cxnLst/>
            <a:rect l="l" t="t" r="r" b="b"/>
            <a:pathLst>
              <a:path w="1100454" h="0">
                <a:moveTo>
                  <a:pt x="0" y="0"/>
                </a:moveTo>
                <a:lnTo>
                  <a:pt x="1100327" y="0"/>
                </a:lnTo>
              </a:path>
            </a:pathLst>
          </a:custGeom>
          <a:ln w="15239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 txBox="1"/>
          <p:nvPr/>
        </p:nvSpPr>
        <p:spPr>
          <a:xfrm>
            <a:off x="4396232" y="2771648"/>
            <a:ext cx="1181735" cy="27051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600" spc="-45">
                <a:solidFill>
                  <a:srgbClr val="FFFFFF"/>
                </a:solidFill>
                <a:latin typeface="Arial"/>
                <a:cs typeface="Arial"/>
              </a:rPr>
              <a:t>:ةـــــــــــــــــــلثمأ</a:t>
            </a:r>
            <a:endParaRPr sz="1600">
              <a:latin typeface="Arial"/>
              <a:cs typeface="Arial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4340352" y="6321552"/>
            <a:ext cx="1296797" cy="382371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/>
          <p:nvPr/>
        </p:nvSpPr>
        <p:spPr>
          <a:xfrm>
            <a:off x="4462271" y="6406896"/>
            <a:ext cx="1043749" cy="248297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/>
          <p:nvPr/>
        </p:nvSpPr>
        <p:spPr>
          <a:xfrm>
            <a:off x="4267200" y="6248400"/>
            <a:ext cx="1295400" cy="381000"/>
          </a:xfrm>
          <a:custGeom>
            <a:avLst/>
            <a:gdLst/>
            <a:ahLst/>
            <a:cxnLst/>
            <a:rect l="l" t="t" r="r" b="b"/>
            <a:pathLst>
              <a:path w="1295400" h="381000">
                <a:moveTo>
                  <a:pt x="1295400" y="0"/>
                </a:moveTo>
                <a:lnTo>
                  <a:pt x="0" y="0"/>
                </a:lnTo>
                <a:lnTo>
                  <a:pt x="0" y="381000"/>
                </a:lnTo>
                <a:lnTo>
                  <a:pt x="1295400" y="381000"/>
                </a:lnTo>
                <a:lnTo>
                  <a:pt x="1295400" y="333375"/>
                </a:lnTo>
                <a:lnTo>
                  <a:pt x="540512" y="333375"/>
                </a:lnTo>
                <a:lnTo>
                  <a:pt x="540512" y="190500"/>
                </a:lnTo>
                <a:lnTo>
                  <a:pt x="504825" y="190500"/>
                </a:lnTo>
                <a:lnTo>
                  <a:pt x="647700" y="47625"/>
                </a:lnTo>
                <a:lnTo>
                  <a:pt x="1295400" y="47625"/>
                </a:lnTo>
                <a:lnTo>
                  <a:pt x="1295400" y="0"/>
                </a:lnTo>
                <a:close/>
              </a:path>
              <a:path w="1295400" h="381000">
                <a:moveTo>
                  <a:pt x="1295400" y="65481"/>
                </a:moveTo>
                <a:lnTo>
                  <a:pt x="736980" y="65481"/>
                </a:lnTo>
                <a:lnTo>
                  <a:pt x="736980" y="136918"/>
                </a:lnTo>
                <a:lnTo>
                  <a:pt x="790575" y="190500"/>
                </a:lnTo>
                <a:lnTo>
                  <a:pt x="754888" y="190500"/>
                </a:lnTo>
                <a:lnTo>
                  <a:pt x="754888" y="333375"/>
                </a:lnTo>
                <a:lnTo>
                  <a:pt x="1295400" y="333375"/>
                </a:lnTo>
                <a:lnTo>
                  <a:pt x="1295400" y="65481"/>
                </a:lnTo>
                <a:close/>
              </a:path>
              <a:path w="1295400" h="381000">
                <a:moveTo>
                  <a:pt x="1295400" y="47625"/>
                </a:moveTo>
                <a:lnTo>
                  <a:pt x="647700" y="47625"/>
                </a:lnTo>
                <a:lnTo>
                  <a:pt x="701294" y="101206"/>
                </a:lnTo>
                <a:lnTo>
                  <a:pt x="701294" y="65481"/>
                </a:lnTo>
                <a:lnTo>
                  <a:pt x="1295400" y="65481"/>
                </a:lnTo>
                <a:lnTo>
                  <a:pt x="12954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/>
          <p:nvPr/>
        </p:nvSpPr>
        <p:spPr>
          <a:xfrm>
            <a:off x="4807711" y="6313881"/>
            <a:ext cx="214629" cy="267970"/>
          </a:xfrm>
          <a:custGeom>
            <a:avLst/>
            <a:gdLst/>
            <a:ahLst/>
            <a:cxnLst/>
            <a:rect l="l" t="t" r="r" b="b"/>
            <a:pathLst>
              <a:path w="214629" h="267970">
                <a:moveTo>
                  <a:pt x="196468" y="0"/>
                </a:moveTo>
                <a:lnTo>
                  <a:pt x="160782" y="0"/>
                </a:lnTo>
                <a:lnTo>
                  <a:pt x="160782" y="35725"/>
                </a:lnTo>
                <a:lnTo>
                  <a:pt x="196468" y="71437"/>
                </a:lnTo>
                <a:lnTo>
                  <a:pt x="196468" y="0"/>
                </a:lnTo>
                <a:close/>
              </a:path>
              <a:path w="214629" h="267970">
                <a:moveTo>
                  <a:pt x="214375" y="125018"/>
                </a:moveTo>
                <a:lnTo>
                  <a:pt x="0" y="125018"/>
                </a:lnTo>
                <a:lnTo>
                  <a:pt x="0" y="267893"/>
                </a:lnTo>
                <a:lnTo>
                  <a:pt x="89280" y="267893"/>
                </a:lnTo>
                <a:lnTo>
                  <a:pt x="89280" y="196456"/>
                </a:lnTo>
                <a:lnTo>
                  <a:pt x="214375" y="196456"/>
                </a:lnTo>
                <a:lnTo>
                  <a:pt x="214375" y="125018"/>
                </a:lnTo>
                <a:close/>
              </a:path>
              <a:path w="214629" h="267970">
                <a:moveTo>
                  <a:pt x="214375" y="196456"/>
                </a:moveTo>
                <a:lnTo>
                  <a:pt x="125095" y="196456"/>
                </a:lnTo>
                <a:lnTo>
                  <a:pt x="125095" y="267893"/>
                </a:lnTo>
                <a:lnTo>
                  <a:pt x="214375" y="267893"/>
                </a:lnTo>
                <a:lnTo>
                  <a:pt x="214375" y="196456"/>
                </a:lnTo>
                <a:close/>
              </a:path>
            </a:pathLst>
          </a:custGeom>
          <a:solidFill>
            <a:srgbClr val="00007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7" name="object 17"/>
          <p:cNvSpPr/>
          <p:nvPr/>
        </p:nvSpPr>
        <p:spPr>
          <a:xfrm>
            <a:off x="47720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142875" y="0"/>
                </a:moveTo>
                <a:lnTo>
                  <a:pt x="0" y="142875"/>
                </a:lnTo>
                <a:lnTo>
                  <a:pt x="285750" y="142875"/>
                </a:lnTo>
                <a:lnTo>
                  <a:pt x="142875" y="0"/>
                </a:lnTo>
                <a:close/>
              </a:path>
              <a:path w="285750" h="285750">
                <a:moveTo>
                  <a:pt x="160782" y="214312"/>
                </a:moveTo>
                <a:lnTo>
                  <a:pt x="124967" y="214312"/>
                </a:lnTo>
                <a:lnTo>
                  <a:pt x="124967" y="285750"/>
                </a:lnTo>
                <a:lnTo>
                  <a:pt x="160782" y="285750"/>
                </a:lnTo>
                <a:lnTo>
                  <a:pt x="160782" y="214312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8" name="object 18"/>
          <p:cNvSpPr/>
          <p:nvPr/>
        </p:nvSpPr>
        <p:spPr>
          <a:xfrm>
            <a:off x="5788152" y="6321552"/>
            <a:ext cx="458571" cy="382371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9" name="object 19"/>
          <p:cNvSpPr/>
          <p:nvPr/>
        </p:nvSpPr>
        <p:spPr>
          <a:xfrm>
            <a:off x="5846064" y="6406896"/>
            <a:ext cx="336638" cy="248297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0" name="object 20"/>
          <p:cNvSpPr/>
          <p:nvPr/>
        </p:nvSpPr>
        <p:spPr>
          <a:xfrm>
            <a:off x="5715000" y="6248400"/>
            <a:ext cx="457200" cy="381000"/>
          </a:xfrm>
          <a:custGeom>
            <a:avLst/>
            <a:gdLst/>
            <a:ahLst/>
            <a:cxnLst/>
            <a:rect l="l" t="t" r="r" b="b"/>
            <a:pathLst>
              <a:path w="457200" h="381000">
                <a:moveTo>
                  <a:pt x="457200" y="0"/>
                </a:moveTo>
                <a:lnTo>
                  <a:pt x="0" y="0"/>
                </a:lnTo>
                <a:lnTo>
                  <a:pt x="0" y="381000"/>
                </a:lnTo>
                <a:lnTo>
                  <a:pt x="457200" y="381000"/>
                </a:lnTo>
                <a:lnTo>
                  <a:pt x="457200" y="333375"/>
                </a:lnTo>
                <a:lnTo>
                  <a:pt x="85725" y="333375"/>
                </a:lnTo>
                <a:lnTo>
                  <a:pt x="85725" y="47625"/>
                </a:lnTo>
                <a:lnTo>
                  <a:pt x="457200" y="47625"/>
                </a:lnTo>
                <a:lnTo>
                  <a:pt x="457200" y="0"/>
                </a:lnTo>
                <a:close/>
              </a:path>
              <a:path w="457200" h="381000">
                <a:moveTo>
                  <a:pt x="457200" y="47625"/>
                </a:moveTo>
                <a:lnTo>
                  <a:pt x="85725" y="47625"/>
                </a:lnTo>
                <a:lnTo>
                  <a:pt x="371475" y="190500"/>
                </a:lnTo>
                <a:lnTo>
                  <a:pt x="85725" y="333375"/>
                </a:lnTo>
                <a:lnTo>
                  <a:pt x="457200" y="333375"/>
                </a:lnTo>
                <a:lnTo>
                  <a:pt x="4572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1" name="object 21"/>
          <p:cNvSpPr/>
          <p:nvPr/>
        </p:nvSpPr>
        <p:spPr>
          <a:xfrm>
            <a:off x="58007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0" y="0"/>
                </a:moveTo>
                <a:lnTo>
                  <a:pt x="0" y="285750"/>
                </a:lnTo>
                <a:lnTo>
                  <a:pt x="285750" y="142875"/>
                </a:lnTo>
                <a:lnTo>
                  <a:pt x="0" y="0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2" name="object 22"/>
          <p:cNvSpPr/>
          <p:nvPr/>
        </p:nvSpPr>
        <p:spPr>
          <a:xfrm>
            <a:off x="3730752" y="6321552"/>
            <a:ext cx="458571" cy="382371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3" name="object 23"/>
          <p:cNvSpPr/>
          <p:nvPr/>
        </p:nvSpPr>
        <p:spPr>
          <a:xfrm>
            <a:off x="3770376" y="6406896"/>
            <a:ext cx="373227" cy="248297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4" name="object 24"/>
          <p:cNvSpPr/>
          <p:nvPr/>
        </p:nvSpPr>
        <p:spPr>
          <a:xfrm>
            <a:off x="3657600" y="6248400"/>
            <a:ext cx="457200" cy="381000"/>
          </a:xfrm>
          <a:custGeom>
            <a:avLst/>
            <a:gdLst/>
            <a:ahLst/>
            <a:cxnLst/>
            <a:rect l="l" t="t" r="r" b="b"/>
            <a:pathLst>
              <a:path w="457200" h="381000">
                <a:moveTo>
                  <a:pt x="457200" y="0"/>
                </a:moveTo>
                <a:lnTo>
                  <a:pt x="0" y="0"/>
                </a:lnTo>
                <a:lnTo>
                  <a:pt x="0" y="381000"/>
                </a:lnTo>
                <a:lnTo>
                  <a:pt x="457200" y="381000"/>
                </a:lnTo>
                <a:lnTo>
                  <a:pt x="457200" y="333375"/>
                </a:lnTo>
                <a:lnTo>
                  <a:pt x="371475" y="333375"/>
                </a:lnTo>
                <a:lnTo>
                  <a:pt x="85725" y="190500"/>
                </a:lnTo>
                <a:lnTo>
                  <a:pt x="371475" y="47625"/>
                </a:lnTo>
                <a:lnTo>
                  <a:pt x="457200" y="47625"/>
                </a:lnTo>
                <a:lnTo>
                  <a:pt x="457200" y="0"/>
                </a:lnTo>
                <a:close/>
              </a:path>
              <a:path w="457200" h="381000">
                <a:moveTo>
                  <a:pt x="457200" y="47625"/>
                </a:moveTo>
                <a:lnTo>
                  <a:pt x="371475" y="47625"/>
                </a:lnTo>
                <a:lnTo>
                  <a:pt x="371475" y="333375"/>
                </a:lnTo>
                <a:lnTo>
                  <a:pt x="457200" y="333375"/>
                </a:lnTo>
                <a:lnTo>
                  <a:pt x="4572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5" name="object 25"/>
          <p:cNvSpPr/>
          <p:nvPr/>
        </p:nvSpPr>
        <p:spPr>
          <a:xfrm>
            <a:off x="37433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285750" y="0"/>
                </a:moveTo>
                <a:lnTo>
                  <a:pt x="0" y="142875"/>
                </a:lnTo>
                <a:lnTo>
                  <a:pt x="285750" y="285750"/>
                </a:lnTo>
                <a:lnTo>
                  <a:pt x="285750" y="0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6" name="object 26"/>
          <p:cNvSpPr/>
          <p:nvPr/>
        </p:nvSpPr>
        <p:spPr>
          <a:xfrm>
            <a:off x="4879975" y="3262248"/>
            <a:ext cx="0" cy="2543810"/>
          </a:xfrm>
          <a:custGeom>
            <a:avLst/>
            <a:gdLst/>
            <a:ahLst/>
            <a:cxnLst/>
            <a:rect l="l" t="t" r="r" b="b"/>
            <a:pathLst>
              <a:path w="0" h="2543810">
                <a:moveTo>
                  <a:pt x="0" y="0"/>
                </a:moveTo>
                <a:lnTo>
                  <a:pt x="0" y="2543238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7" name="object 27"/>
          <p:cNvSpPr/>
          <p:nvPr/>
        </p:nvSpPr>
        <p:spPr>
          <a:xfrm>
            <a:off x="1433575" y="3689350"/>
            <a:ext cx="7115175" cy="0"/>
          </a:xfrm>
          <a:custGeom>
            <a:avLst/>
            <a:gdLst/>
            <a:ahLst/>
            <a:cxnLst/>
            <a:rect l="l" t="t" r="r" b="b"/>
            <a:pathLst>
              <a:path w="7115175" h="0">
                <a:moveTo>
                  <a:pt x="0" y="0"/>
                </a:moveTo>
                <a:lnTo>
                  <a:pt x="7115048" y="0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8" name="object 28"/>
          <p:cNvSpPr/>
          <p:nvPr/>
        </p:nvSpPr>
        <p:spPr>
          <a:xfrm>
            <a:off x="1433575" y="4109973"/>
            <a:ext cx="7115175" cy="0"/>
          </a:xfrm>
          <a:custGeom>
            <a:avLst/>
            <a:gdLst/>
            <a:ahLst/>
            <a:cxnLst/>
            <a:rect l="l" t="t" r="r" b="b"/>
            <a:pathLst>
              <a:path w="7115175" h="0">
                <a:moveTo>
                  <a:pt x="0" y="0"/>
                </a:moveTo>
                <a:lnTo>
                  <a:pt x="7115048" y="0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9" name="object 29"/>
          <p:cNvSpPr/>
          <p:nvPr/>
        </p:nvSpPr>
        <p:spPr>
          <a:xfrm>
            <a:off x="1433575" y="4529073"/>
            <a:ext cx="7115175" cy="0"/>
          </a:xfrm>
          <a:custGeom>
            <a:avLst/>
            <a:gdLst/>
            <a:ahLst/>
            <a:cxnLst/>
            <a:rect l="l" t="t" r="r" b="b"/>
            <a:pathLst>
              <a:path w="7115175" h="0">
                <a:moveTo>
                  <a:pt x="0" y="0"/>
                </a:moveTo>
                <a:lnTo>
                  <a:pt x="7115048" y="0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0" name="object 30"/>
          <p:cNvSpPr/>
          <p:nvPr/>
        </p:nvSpPr>
        <p:spPr>
          <a:xfrm>
            <a:off x="1433575" y="4951348"/>
            <a:ext cx="7115175" cy="0"/>
          </a:xfrm>
          <a:custGeom>
            <a:avLst/>
            <a:gdLst/>
            <a:ahLst/>
            <a:cxnLst/>
            <a:rect l="l" t="t" r="r" b="b"/>
            <a:pathLst>
              <a:path w="7115175" h="0">
                <a:moveTo>
                  <a:pt x="0" y="0"/>
                </a:moveTo>
                <a:lnTo>
                  <a:pt x="7115048" y="0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1" name="object 31"/>
          <p:cNvSpPr/>
          <p:nvPr/>
        </p:nvSpPr>
        <p:spPr>
          <a:xfrm>
            <a:off x="1433575" y="5370576"/>
            <a:ext cx="7115175" cy="0"/>
          </a:xfrm>
          <a:custGeom>
            <a:avLst/>
            <a:gdLst/>
            <a:ahLst/>
            <a:cxnLst/>
            <a:rect l="l" t="t" r="r" b="b"/>
            <a:pathLst>
              <a:path w="7115175" h="0">
                <a:moveTo>
                  <a:pt x="0" y="0"/>
                </a:moveTo>
                <a:lnTo>
                  <a:pt x="7115048" y="0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2" name="object 32"/>
          <p:cNvSpPr/>
          <p:nvPr/>
        </p:nvSpPr>
        <p:spPr>
          <a:xfrm>
            <a:off x="1447800" y="3262248"/>
            <a:ext cx="0" cy="2543810"/>
          </a:xfrm>
          <a:custGeom>
            <a:avLst/>
            <a:gdLst/>
            <a:ahLst/>
            <a:cxnLst/>
            <a:rect l="l" t="t" r="r" b="b"/>
            <a:pathLst>
              <a:path w="0" h="2543810">
                <a:moveTo>
                  <a:pt x="0" y="0"/>
                </a:moveTo>
                <a:lnTo>
                  <a:pt x="0" y="2543238"/>
                </a:lnTo>
              </a:path>
            </a:pathLst>
          </a:custGeom>
          <a:ln w="285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3" name="object 33"/>
          <p:cNvSpPr/>
          <p:nvPr/>
        </p:nvSpPr>
        <p:spPr>
          <a:xfrm>
            <a:off x="8534400" y="3262248"/>
            <a:ext cx="0" cy="2543810"/>
          </a:xfrm>
          <a:custGeom>
            <a:avLst/>
            <a:gdLst/>
            <a:ahLst/>
            <a:cxnLst/>
            <a:rect l="l" t="t" r="r" b="b"/>
            <a:pathLst>
              <a:path w="0" h="2543810">
                <a:moveTo>
                  <a:pt x="0" y="0"/>
                </a:moveTo>
                <a:lnTo>
                  <a:pt x="0" y="2543238"/>
                </a:lnTo>
              </a:path>
            </a:pathLst>
          </a:custGeom>
          <a:ln w="285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4" name="object 34"/>
          <p:cNvSpPr/>
          <p:nvPr/>
        </p:nvSpPr>
        <p:spPr>
          <a:xfrm>
            <a:off x="1433575" y="3276600"/>
            <a:ext cx="7115175" cy="0"/>
          </a:xfrm>
          <a:custGeom>
            <a:avLst/>
            <a:gdLst/>
            <a:ahLst/>
            <a:cxnLst/>
            <a:rect l="l" t="t" r="r" b="b"/>
            <a:pathLst>
              <a:path w="7115175" h="0">
                <a:moveTo>
                  <a:pt x="0" y="0"/>
                </a:moveTo>
                <a:lnTo>
                  <a:pt x="7115048" y="0"/>
                </a:lnTo>
              </a:path>
            </a:pathLst>
          </a:custGeom>
          <a:ln w="285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5" name="object 35"/>
          <p:cNvSpPr/>
          <p:nvPr/>
        </p:nvSpPr>
        <p:spPr>
          <a:xfrm>
            <a:off x="1433575" y="5791200"/>
            <a:ext cx="7115175" cy="0"/>
          </a:xfrm>
          <a:custGeom>
            <a:avLst/>
            <a:gdLst/>
            <a:ahLst/>
            <a:cxnLst/>
            <a:rect l="l" t="t" r="r" b="b"/>
            <a:pathLst>
              <a:path w="7115175" h="0">
                <a:moveTo>
                  <a:pt x="0" y="0"/>
                </a:moveTo>
                <a:lnTo>
                  <a:pt x="7115048" y="0"/>
                </a:lnTo>
              </a:path>
            </a:pathLst>
          </a:custGeom>
          <a:ln w="285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6" name="object 36"/>
          <p:cNvSpPr/>
          <p:nvPr/>
        </p:nvSpPr>
        <p:spPr>
          <a:xfrm>
            <a:off x="1990344" y="3255225"/>
            <a:ext cx="796848" cy="406692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7" name="object 37"/>
          <p:cNvSpPr/>
          <p:nvPr/>
        </p:nvSpPr>
        <p:spPr>
          <a:xfrm>
            <a:off x="2538983" y="3258273"/>
            <a:ext cx="1808733" cy="406692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8" name="object 38"/>
          <p:cNvSpPr/>
          <p:nvPr/>
        </p:nvSpPr>
        <p:spPr>
          <a:xfrm>
            <a:off x="5431535" y="3255225"/>
            <a:ext cx="912672" cy="406692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9" name="object 39"/>
          <p:cNvSpPr/>
          <p:nvPr/>
        </p:nvSpPr>
        <p:spPr>
          <a:xfrm>
            <a:off x="6096000" y="3258273"/>
            <a:ext cx="1897252" cy="406692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0" name="object 40"/>
          <p:cNvSpPr/>
          <p:nvPr/>
        </p:nvSpPr>
        <p:spPr>
          <a:xfrm>
            <a:off x="1423416" y="3672890"/>
            <a:ext cx="2308733" cy="403682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1" name="object 41"/>
          <p:cNvSpPr/>
          <p:nvPr/>
        </p:nvSpPr>
        <p:spPr>
          <a:xfrm>
            <a:off x="4855464" y="3672890"/>
            <a:ext cx="2400045" cy="403682"/>
          </a:xfrm>
          <a:prstGeom prst="rect">
            <a:avLst/>
          </a:prstGeom>
          <a:blipFill>
            <a:blip r:embed="rId2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2" name="object 42"/>
          <p:cNvSpPr/>
          <p:nvPr/>
        </p:nvSpPr>
        <p:spPr>
          <a:xfrm>
            <a:off x="1423416" y="4093514"/>
            <a:ext cx="1906397" cy="403682"/>
          </a:xfrm>
          <a:prstGeom prst="rect">
            <a:avLst/>
          </a:prstGeom>
          <a:blipFill>
            <a:blip r:embed="rId2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3" name="object 43"/>
          <p:cNvSpPr/>
          <p:nvPr/>
        </p:nvSpPr>
        <p:spPr>
          <a:xfrm>
            <a:off x="4855464" y="4093514"/>
            <a:ext cx="2585974" cy="403682"/>
          </a:xfrm>
          <a:prstGeom prst="rect">
            <a:avLst/>
          </a:prstGeom>
          <a:blipFill>
            <a:blip r:embed="rId2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4" name="object 44"/>
          <p:cNvSpPr/>
          <p:nvPr/>
        </p:nvSpPr>
        <p:spPr>
          <a:xfrm>
            <a:off x="1423416" y="4511001"/>
            <a:ext cx="2019046" cy="406692"/>
          </a:xfrm>
          <a:prstGeom prst="rect">
            <a:avLst/>
          </a:prstGeom>
          <a:blipFill>
            <a:blip r:embed="rId2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5" name="object 45"/>
          <p:cNvSpPr/>
          <p:nvPr/>
        </p:nvSpPr>
        <p:spPr>
          <a:xfrm>
            <a:off x="4855464" y="4511001"/>
            <a:ext cx="2909189" cy="406692"/>
          </a:xfrm>
          <a:prstGeom prst="rect">
            <a:avLst/>
          </a:prstGeom>
          <a:blipFill>
            <a:blip r:embed="rId2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6" name="object 46"/>
          <p:cNvSpPr/>
          <p:nvPr/>
        </p:nvSpPr>
        <p:spPr>
          <a:xfrm>
            <a:off x="1423416" y="4934762"/>
            <a:ext cx="2061845" cy="403682"/>
          </a:xfrm>
          <a:prstGeom prst="rect">
            <a:avLst/>
          </a:prstGeom>
          <a:blipFill>
            <a:blip r:embed="rId2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7" name="object 47"/>
          <p:cNvSpPr/>
          <p:nvPr/>
        </p:nvSpPr>
        <p:spPr>
          <a:xfrm>
            <a:off x="4855464" y="4934762"/>
            <a:ext cx="2708020" cy="403682"/>
          </a:xfrm>
          <a:prstGeom prst="rect">
            <a:avLst/>
          </a:prstGeom>
          <a:blipFill>
            <a:blip r:embed="rId2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8" name="object 48"/>
          <p:cNvSpPr/>
          <p:nvPr/>
        </p:nvSpPr>
        <p:spPr>
          <a:xfrm>
            <a:off x="1423416" y="5352288"/>
            <a:ext cx="2134997" cy="406692"/>
          </a:xfrm>
          <a:prstGeom prst="rect">
            <a:avLst/>
          </a:prstGeom>
          <a:blipFill>
            <a:blip r:embed="rId2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9" name="object 49"/>
          <p:cNvSpPr/>
          <p:nvPr/>
        </p:nvSpPr>
        <p:spPr>
          <a:xfrm>
            <a:off x="4855464" y="5352288"/>
            <a:ext cx="2964053" cy="406692"/>
          </a:xfrm>
          <a:prstGeom prst="rect">
            <a:avLst/>
          </a:prstGeom>
          <a:blipFill>
            <a:blip r:embed="rId2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graphicFrame>
        <p:nvGraphicFramePr>
          <p:cNvPr id="50" name="object 50"/>
          <p:cNvGraphicFramePr>
            <a:graphicFrameLocks noGrp="1"/>
          </p:cNvGraphicFramePr>
          <p:nvPr/>
        </p:nvGraphicFramePr>
        <p:xfrm>
          <a:off x="1296416" y="3255225"/>
          <a:ext cx="6824345" cy="250380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305175"/>
                <a:gridCol w="3518534"/>
              </a:tblGrid>
              <a:tr h="413702">
                <a:tc>
                  <a:txBody>
                    <a:bodyPr/>
                    <a:lstStyle/>
                    <a:p>
                      <a:pPr marL="810895">
                        <a:lnSpc>
                          <a:spcPct val="100000"/>
                        </a:lnSpc>
                        <a:spcBef>
                          <a:spcPts val="505"/>
                        </a:spcBef>
                      </a:pPr>
                      <a:r>
                        <a:rPr dirty="0" sz="1400" spc="114" b="1">
                          <a:solidFill>
                            <a:srgbClr val="FFFF00"/>
                          </a:solidFill>
                          <a:latin typeface="Calibri"/>
                          <a:cs typeface="Calibri"/>
                        </a:rPr>
                        <a:t>Active  </a:t>
                      </a:r>
                      <a:r>
                        <a:rPr dirty="0" sz="1400" spc="-160" b="1">
                          <a:solidFill>
                            <a:srgbClr val="FFFF00"/>
                          </a:solidFill>
                          <a:latin typeface="Arial"/>
                          <a:cs typeface="Arial"/>
                        </a:rPr>
                        <a:t>مولعملل</a:t>
                      </a:r>
                      <a:r>
                        <a:rPr dirty="0" sz="1400" spc="30" b="1">
                          <a:solidFill>
                            <a:srgbClr val="FFFF0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400" spc="-240" b="1">
                          <a:solidFill>
                            <a:srgbClr val="FFFF00"/>
                          </a:solidFill>
                          <a:latin typeface="Arial"/>
                          <a:cs typeface="Arial"/>
                        </a:rPr>
                        <a:t>ينبم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B="0" marT="64135"/>
                </a:tc>
                <a:tc>
                  <a:txBody>
                    <a:bodyPr/>
                    <a:lstStyle/>
                    <a:p>
                      <a:pPr marL="948055">
                        <a:lnSpc>
                          <a:spcPct val="100000"/>
                        </a:lnSpc>
                        <a:spcBef>
                          <a:spcPts val="505"/>
                        </a:spcBef>
                      </a:pPr>
                      <a:r>
                        <a:rPr dirty="0" sz="1400" spc="135" b="1">
                          <a:solidFill>
                            <a:srgbClr val="FFFF00"/>
                          </a:solidFill>
                          <a:latin typeface="Calibri"/>
                          <a:cs typeface="Calibri"/>
                        </a:rPr>
                        <a:t>Passive </a:t>
                      </a:r>
                      <a:r>
                        <a:rPr dirty="0" sz="1400" spc="-75" b="1">
                          <a:solidFill>
                            <a:srgbClr val="FFFF00"/>
                          </a:solidFill>
                          <a:latin typeface="Arial"/>
                          <a:cs typeface="Arial"/>
                        </a:rPr>
                        <a:t>لوهجملل</a:t>
                      </a:r>
                      <a:r>
                        <a:rPr dirty="0" sz="1400" spc="-180" b="1">
                          <a:solidFill>
                            <a:srgbClr val="FFFF0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400" spc="-240" b="1">
                          <a:solidFill>
                            <a:srgbClr val="FFFF00"/>
                          </a:solidFill>
                          <a:latin typeface="Arial"/>
                          <a:cs typeface="Arial"/>
                        </a:rPr>
                        <a:t>ينبم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B="0" marT="64135"/>
                </a:tc>
              </a:tr>
              <a:tr h="416115">
                <a:tc>
                  <a:txBody>
                    <a:bodyPr/>
                    <a:lstStyle/>
                    <a:p>
                      <a:pPr marL="243204">
                        <a:lnSpc>
                          <a:spcPct val="100000"/>
                        </a:lnSpc>
                        <a:spcBef>
                          <a:spcPts val="525"/>
                        </a:spcBef>
                      </a:pPr>
                      <a:r>
                        <a:rPr dirty="0" sz="1400" spc="5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Does </a:t>
                      </a:r>
                      <a:r>
                        <a:rPr dirty="0" sz="1400" spc="3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Ahmed </a:t>
                      </a:r>
                      <a:r>
                        <a:rPr dirty="0" sz="1400" spc="1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write</a:t>
                      </a:r>
                      <a:r>
                        <a:rPr dirty="0" sz="1400" spc="30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400" spc="1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letters?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B="0" marT="66675"/>
                </a:tc>
                <a:tc>
                  <a:txBody>
                    <a:bodyPr/>
                    <a:lstStyle/>
                    <a:p>
                      <a:pPr marL="371475">
                        <a:lnSpc>
                          <a:spcPct val="100000"/>
                        </a:lnSpc>
                        <a:spcBef>
                          <a:spcPts val="525"/>
                        </a:spcBef>
                      </a:pPr>
                      <a:r>
                        <a:rPr dirty="0" sz="1400" spc="2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Are </a:t>
                      </a:r>
                      <a:r>
                        <a:rPr dirty="0" sz="1400" spc="3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Letters </a:t>
                      </a:r>
                      <a:r>
                        <a:rPr dirty="0" sz="1400" spc="1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written </a:t>
                      </a:r>
                      <a:r>
                        <a:rPr dirty="0" sz="1400" spc="6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(by</a:t>
                      </a:r>
                      <a:r>
                        <a:rPr dirty="0" sz="1400" spc="8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400" spc="2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Ali)?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B="0" marT="66675"/>
                </a:tc>
              </a:tr>
              <a:tr h="419055">
                <a:tc>
                  <a:txBody>
                    <a:bodyPr/>
                    <a:lstStyle/>
                    <a:p>
                      <a:pPr marL="243204">
                        <a:lnSpc>
                          <a:spcPct val="100000"/>
                        </a:lnSpc>
                        <a:spcBef>
                          <a:spcPts val="565"/>
                        </a:spcBef>
                      </a:pPr>
                      <a:r>
                        <a:rPr dirty="0" sz="1400" spc="3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Did he </a:t>
                      </a:r>
                      <a:r>
                        <a:rPr dirty="0" sz="1400" spc="2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eat </a:t>
                      </a:r>
                      <a:r>
                        <a:rPr dirty="0" sz="1400" spc="1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the</a:t>
                      </a:r>
                      <a:r>
                        <a:rPr dirty="0" sz="1400" spc="9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400" spc="3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cake?.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B="0" marT="71755"/>
                </a:tc>
                <a:tc>
                  <a:txBody>
                    <a:bodyPr/>
                    <a:lstStyle/>
                    <a:p>
                      <a:pPr marL="371475">
                        <a:lnSpc>
                          <a:spcPct val="100000"/>
                        </a:lnSpc>
                        <a:spcBef>
                          <a:spcPts val="565"/>
                        </a:spcBef>
                      </a:pPr>
                      <a:r>
                        <a:rPr dirty="0" sz="1400" spc="2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Was </a:t>
                      </a:r>
                      <a:r>
                        <a:rPr dirty="0" sz="1400" spc="1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the </a:t>
                      </a:r>
                      <a:r>
                        <a:rPr dirty="0" sz="1400" spc="4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cake </a:t>
                      </a:r>
                      <a:r>
                        <a:rPr dirty="0" sz="1400" spc="3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eaten </a:t>
                      </a:r>
                      <a:r>
                        <a:rPr dirty="0" sz="1400" spc="6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(by</a:t>
                      </a:r>
                      <a:r>
                        <a:rPr dirty="0" sz="1400" spc="-9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400" spc="3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him)?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B="0" marT="71755"/>
                </a:tc>
              </a:tr>
              <a:tr h="422128">
                <a:tc>
                  <a:txBody>
                    <a:bodyPr/>
                    <a:lstStyle/>
                    <a:p>
                      <a:pPr marL="243204">
                        <a:lnSpc>
                          <a:spcPct val="100000"/>
                        </a:lnSpc>
                        <a:spcBef>
                          <a:spcPts val="565"/>
                        </a:spcBef>
                      </a:pPr>
                      <a:r>
                        <a:rPr dirty="0" sz="1400" spc="-1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Will </a:t>
                      </a:r>
                      <a:r>
                        <a:rPr dirty="0" sz="140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Ali </a:t>
                      </a:r>
                      <a:r>
                        <a:rPr dirty="0" sz="1400" spc="3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buy </a:t>
                      </a:r>
                      <a:r>
                        <a:rPr dirty="0" sz="1400" spc="6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a </a:t>
                      </a:r>
                      <a:r>
                        <a:rPr dirty="0" sz="1400" spc="3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new</a:t>
                      </a:r>
                      <a:r>
                        <a:rPr dirty="0" sz="1400" spc="-3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400" spc="2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car?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B="0" marT="71755"/>
                </a:tc>
                <a:tc>
                  <a:txBody>
                    <a:bodyPr/>
                    <a:lstStyle/>
                    <a:p>
                      <a:pPr marL="371475">
                        <a:lnSpc>
                          <a:spcPct val="100000"/>
                        </a:lnSpc>
                        <a:spcBef>
                          <a:spcPts val="565"/>
                        </a:spcBef>
                      </a:pPr>
                      <a:r>
                        <a:rPr dirty="0" sz="1400" spc="-1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Will </a:t>
                      </a:r>
                      <a:r>
                        <a:rPr dirty="0" sz="1400" spc="6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a </a:t>
                      </a:r>
                      <a:r>
                        <a:rPr dirty="0" sz="1400" spc="3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new </a:t>
                      </a:r>
                      <a:r>
                        <a:rPr dirty="0" sz="1400" spc="3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car be bought </a:t>
                      </a:r>
                      <a:r>
                        <a:rPr dirty="0" sz="1400" spc="6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(by</a:t>
                      </a:r>
                      <a:r>
                        <a:rPr dirty="0" sz="1400" spc="9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400" spc="2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Ali)?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B="0" marT="71755"/>
                </a:tc>
              </a:tr>
              <a:tr h="419138">
                <a:tc>
                  <a:txBody>
                    <a:bodyPr/>
                    <a:lstStyle/>
                    <a:p>
                      <a:pPr marL="243204">
                        <a:lnSpc>
                          <a:spcPct val="100000"/>
                        </a:lnSpc>
                        <a:spcBef>
                          <a:spcPts val="570"/>
                        </a:spcBef>
                      </a:pPr>
                      <a:r>
                        <a:rPr dirty="0" sz="1400" spc="2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Why </a:t>
                      </a:r>
                      <a:r>
                        <a:rPr dirty="0" sz="1400" spc="3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is he </a:t>
                      </a:r>
                      <a:r>
                        <a:rPr dirty="0" sz="1400" spc="4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using </a:t>
                      </a:r>
                      <a:r>
                        <a:rPr dirty="0" sz="1400" spc="6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a</a:t>
                      </a:r>
                      <a:r>
                        <a:rPr dirty="0" sz="1400" spc="22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400" spc="2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pen?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B="0" marT="72390"/>
                </a:tc>
                <a:tc>
                  <a:txBody>
                    <a:bodyPr/>
                    <a:lstStyle/>
                    <a:p>
                      <a:pPr marL="371475">
                        <a:lnSpc>
                          <a:spcPct val="100000"/>
                        </a:lnSpc>
                        <a:spcBef>
                          <a:spcPts val="570"/>
                        </a:spcBef>
                      </a:pPr>
                      <a:r>
                        <a:rPr dirty="0" sz="1400" spc="3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Ahmed </a:t>
                      </a:r>
                      <a:r>
                        <a:rPr dirty="0" sz="1400" spc="3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is </a:t>
                      </a:r>
                      <a:r>
                        <a:rPr dirty="0" sz="1400" spc="4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being </a:t>
                      </a:r>
                      <a:r>
                        <a:rPr dirty="0" sz="1400" spc="2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helped </a:t>
                      </a:r>
                      <a:r>
                        <a:rPr dirty="0" sz="1400" spc="6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(by</a:t>
                      </a:r>
                      <a:r>
                        <a:rPr dirty="0" sz="1400" spc="16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400" spc="3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Ali).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B="0" marT="72390"/>
                </a:tc>
              </a:tr>
              <a:tr h="413613">
                <a:tc>
                  <a:txBody>
                    <a:bodyPr/>
                    <a:lstStyle/>
                    <a:p>
                      <a:pPr marL="243204">
                        <a:lnSpc>
                          <a:spcPct val="100000"/>
                        </a:lnSpc>
                        <a:spcBef>
                          <a:spcPts val="570"/>
                        </a:spcBef>
                      </a:pPr>
                      <a:r>
                        <a:rPr dirty="0" sz="1400" spc="1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Who </a:t>
                      </a:r>
                      <a:r>
                        <a:rPr dirty="0" sz="1400" spc="2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broke </a:t>
                      </a:r>
                      <a:r>
                        <a:rPr dirty="0" sz="1400" spc="1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the</a:t>
                      </a:r>
                      <a:r>
                        <a:rPr dirty="0" sz="1400" spc="3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400" spc="1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window?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B="0" marT="72390"/>
                </a:tc>
                <a:tc>
                  <a:txBody>
                    <a:bodyPr/>
                    <a:lstStyle/>
                    <a:p>
                      <a:pPr marL="371475">
                        <a:lnSpc>
                          <a:spcPct val="100000"/>
                        </a:lnSpc>
                        <a:spcBef>
                          <a:spcPts val="570"/>
                        </a:spcBef>
                      </a:pPr>
                      <a:r>
                        <a:rPr dirty="0" sz="1400" spc="5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By </a:t>
                      </a:r>
                      <a:r>
                        <a:rPr dirty="0" sz="1400" spc="3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whom </a:t>
                      </a:r>
                      <a:r>
                        <a:rPr dirty="0" sz="1400" spc="1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the </a:t>
                      </a:r>
                      <a:r>
                        <a:rPr dirty="0" sz="1400" spc="2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window </a:t>
                      </a:r>
                      <a:r>
                        <a:rPr dirty="0" sz="1400" spc="4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was</a:t>
                      </a:r>
                      <a:r>
                        <a:rPr dirty="0" sz="1400" spc="-11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400" spc="2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broken?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B="0" marT="72390"/>
                </a:tc>
              </a:tr>
            </a:tbl>
          </a:graphicData>
        </a:graphic>
      </p:graphicFrame>
      <p:sp>
        <p:nvSpPr>
          <p:cNvPr id="51" name="object 51"/>
          <p:cNvSpPr/>
          <p:nvPr/>
        </p:nvSpPr>
        <p:spPr>
          <a:xfrm>
            <a:off x="2965704" y="2127529"/>
            <a:ext cx="4049141" cy="543915"/>
          </a:xfrm>
          <a:prstGeom prst="rect">
            <a:avLst/>
          </a:prstGeom>
          <a:blipFill>
            <a:blip r:embed="rId3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2" name="object 52"/>
          <p:cNvSpPr/>
          <p:nvPr/>
        </p:nvSpPr>
        <p:spPr>
          <a:xfrm>
            <a:off x="3447288" y="2185441"/>
            <a:ext cx="2887853" cy="486003"/>
          </a:xfrm>
          <a:prstGeom prst="rect">
            <a:avLst/>
          </a:prstGeom>
          <a:blipFill>
            <a:blip r:embed="rId3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3" name="object 53"/>
          <p:cNvSpPr/>
          <p:nvPr/>
        </p:nvSpPr>
        <p:spPr>
          <a:xfrm>
            <a:off x="2897123" y="2058923"/>
            <a:ext cx="4038600" cy="533400"/>
          </a:xfrm>
          <a:custGeom>
            <a:avLst/>
            <a:gdLst/>
            <a:ahLst/>
            <a:cxnLst/>
            <a:rect l="l" t="t" r="r" b="b"/>
            <a:pathLst>
              <a:path w="4038600" h="533400">
                <a:moveTo>
                  <a:pt x="3949700" y="0"/>
                </a:moveTo>
                <a:lnTo>
                  <a:pt x="88900" y="0"/>
                </a:lnTo>
                <a:lnTo>
                  <a:pt x="54274" y="6979"/>
                </a:lnTo>
                <a:lnTo>
                  <a:pt x="26019" y="26019"/>
                </a:lnTo>
                <a:lnTo>
                  <a:pt x="6979" y="54274"/>
                </a:lnTo>
                <a:lnTo>
                  <a:pt x="0" y="88900"/>
                </a:lnTo>
                <a:lnTo>
                  <a:pt x="0" y="444500"/>
                </a:lnTo>
                <a:lnTo>
                  <a:pt x="6979" y="479125"/>
                </a:lnTo>
                <a:lnTo>
                  <a:pt x="26019" y="507380"/>
                </a:lnTo>
                <a:lnTo>
                  <a:pt x="54274" y="526420"/>
                </a:lnTo>
                <a:lnTo>
                  <a:pt x="88900" y="533400"/>
                </a:lnTo>
                <a:lnTo>
                  <a:pt x="3949700" y="533400"/>
                </a:lnTo>
                <a:lnTo>
                  <a:pt x="3984325" y="526420"/>
                </a:lnTo>
                <a:lnTo>
                  <a:pt x="4012580" y="507380"/>
                </a:lnTo>
                <a:lnTo>
                  <a:pt x="4031620" y="479125"/>
                </a:lnTo>
                <a:lnTo>
                  <a:pt x="4038600" y="444500"/>
                </a:lnTo>
                <a:lnTo>
                  <a:pt x="4038600" y="88900"/>
                </a:lnTo>
                <a:lnTo>
                  <a:pt x="4031620" y="54274"/>
                </a:lnTo>
                <a:lnTo>
                  <a:pt x="4012580" y="26019"/>
                </a:lnTo>
                <a:lnTo>
                  <a:pt x="3984325" y="6979"/>
                </a:lnTo>
                <a:lnTo>
                  <a:pt x="3949700" y="0"/>
                </a:lnTo>
                <a:close/>
              </a:path>
            </a:pathLst>
          </a:custGeom>
          <a:solidFill>
            <a:srgbClr val="66CC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4" name="object 54"/>
          <p:cNvSpPr/>
          <p:nvPr/>
        </p:nvSpPr>
        <p:spPr>
          <a:xfrm>
            <a:off x="2897123" y="2058923"/>
            <a:ext cx="4038600" cy="533400"/>
          </a:xfrm>
          <a:custGeom>
            <a:avLst/>
            <a:gdLst/>
            <a:ahLst/>
            <a:cxnLst/>
            <a:rect l="l" t="t" r="r" b="b"/>
            <a:pathLst>
              <a:path w="4038600" h="533400">
                <a:moveTo>
                  <a:pt x="0" y="88900"/>
                </a:moveTo>
                <a:lnTo>
                  <a:pt x="6979" y="54274"/>
                </a:lnTo>
                <a:lnTo>
                  <a:pt x="26019" y="26019"/>
                </a:lnTo>
                <a:lnTo>
                  <a:pt x="54274" y="6979"/>
                </a:lnTo>
                <a:lnTo>
                  <a:pt x="88900" y="0"/>
                </a:lnTo>
                <a:lnTo>
                  <a:pt x="3949700" y="0"/>
                </a:lnTo>
                <a:lnTo>
                  <a:pt x="3984325" y="6979"/>
                </a:lnTo>
                <a:lnTo>
                  <a:pt x="4012580" y="26019"/>
                </a:lnTo>
                <a:lnTo>
                  <a:pt x="4031620" y="54274"/>
                </a:lnTo>
                <a:lnTo>
                  <a:pt x="4038600" y="88900"/>
                </a:lnTo>
                <a:lnTo>
                  <a:pt x="4038600" y="444500"/>
                </a:lnTo>
                <a:lnTo>
                  <a:pt x="4031620" y="479125"/>
                </a:lnTo>
                <a:lnTo>
                  <a:pt x="4012580" y="507380"/>
                </a:lnTo>
                <a:lnTo>
                  <a:pt x="3984325" y="526420"/>
                </a:lnTo>
                <a:lnTo>
                  <a:pt x="3949700" y="533400"/>
                </a:lnTo>
                <a:lnTo>
                  <a:pt x="88900" y="533400"/>
                </a:lnTo>
                <a:lnTo>
                  <a:pt x="54274" y="526420"/>
                </a:lnTo>
                <a:lnTo>
                  <a:pt x="26019" y="507380"/>
                </a:lnTo>
                <a:lnTo>
                  <a:pt x="6979" y="479125"/>
                </a:lnTo>
                <a:lnTo>
                  <a:pt x="0" y="444500"/>
                </a:lnTo>
                <a:lnTo>
                  <a:pt x="0" y="88900"/>
                </a:lnTo>
                <a:close/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5" name="object 55"/>
          <p:cNvSpPr txBox="1"/>
          <p:nvPr/>
        </p:nvSpPr>
        <p:spPr>
          <a:xfrm>
            <a:off x="3499230" y="2169414"/>
            <a:ext cx="1536065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374650" algn="l"/>
              </a:tabLst>
            </a:pPr>
            <a:r>
              <a:rPr dirty="0" sz="1800" spc="145" b="1">
                <a:solidFill>
                  <a:srgbClr val="000066"/>
                </a:solidFill>
                <a:latin typeface="Calibri"/>
                <a:cs typeface="Calibri"/>
              </a:rPr>
              <a:t>B.	</a:t>
            </a:r>
            <a:r>
              <a:rPr dirty="0" sz="1800" spc="160" b="1">
                <a:solidFill>
                  <a:srgbClr val="000066"/>
                </a:solidFill>
                <a:latin typeface="Calibri"/>
                <a:cs typeface="Calibri"/>
              </a:rPr>
              <a:t>Questions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56" name="object 56"/>
          <p:cNvSpPr txBox="1"/>
          <p:nvPr/>
        </p:nvSpPr>
        <p:spPr>
          <a:xfrm>
            <a:off x="5602985" y="2169414"/>
            <a:ext cx="535940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spc="-260" b="1">
                <a:solidFill>
                  <a:srgbClr val="000066"/>
                </a:solidFill>
                <a:latin typeface="Arial"/>
                <a:cs typeface="Arial"/>
              </a:rPr>
              <a:t>ةلئسلأا</a:t>
            </a:r>
            <a:endParaRPr sz="1800">
              <a:latin typeface="Arial"/>
              <a:cs typeface="Arial"/>
            </a:endParaRPr>
          </a:p>
        </p:txBody>
      </p:sp>
      <p:sp>
        <p:nvSpPr>
          <p:cNvPr id="57" name="object 57"/>
          <p:cNvSpPr/>
          <p:nvPr/>
        </p:nvSpPr>
        <p:spPr>
          <a:xfrm>
            <a:off x="4340352" y="6321552"/>
            <a:ext cx="1296797" cy="382371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8" name="object 58"/>
          <p:cNvSpPr/>
          <p:nvPr/>
        </p:nvSpPr>
        <p:spPr>
          <a:xfrm>
            <a:off x="4462271" y="6406896"/>
            <a:ext cx="1043749" cy="248297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9" name="object 59"/>
          <p:cNvSpPr/>
          <p:nvPr/>
        </p:nvSpPr>
        <p:spPr>
          <a:xfrm>
            <a:off x="4267200" y="6248400"/>
            <a:ext cx="1295400" cy="381000"/>
          </a:xfrm>
          <a:custGeom>
            <a:avLst/>
            <a:gdLst/>
            <a:ahLst/>
            <a:cxnLst/>
            <a:rect l="l" t="t" r="r" b="b"/>
            <a:pathLst>
              <a:path w="1295400" h="381000">
                <a:moveTo>
                  <a:pt x="1295400" y="0"/>
                </a:moveTo>
                <a:lnTo>
                  <a:pt x="0" y="0"/>
                </a:lnTo>
                <a:lnTo>
                  <a:pt x="0" y="381000"/>
                </a:lnTo>
                <a:lnTo>
                  <a:pt x="1295400" y="381000"/>
                </a:lnTo>
                <a:lnTo>
                  <a:pt x="1295400" y="333375"/>
                </a:lnTo>
                <a:lnTo>
                  <a:pt x="540512" y="333375"/>
                </a:lnTo>
                <a:lnTo>
                  <a:pt x="540512" y="190500"/>
                </a:lnTo>
                <a:lnTo>
                  <a:pt x="504825" y="190500"/>
                </a:lnTo>
                <a:lnTo>
                  <a:pt x="647700" y="47625"/>
                </a:lnTo>
                <a:lnTo>
                  <a:pt x="1295400" y="47625"/>
                </a:lnTo>
                <a:lnTo>
                  <a:pt x="1295400" y="0"/>
                </a:lnTo>
                <a:close/>
              </a:path>
              <a:path w="1295400" h="381000">
                <a:moveTo>
                  <a:pt x="1295400" y="65481"/>
                </a:moveTo>
                <a:lnTo>
                  <a:pt x="736980" y="65481"/>
                </a:lnTo>
                <a:lnTo>
                  <a:pt x="736980" y="136918"/>
                </a:lnTo>
                <a:lnTo>
                  <a:pt x="790575" y="190500"/>
                </a:lnTo>
                <a:lnTo>
                  <a:pt x="754888" y="190500"/>
                </a:lnTo>
                <a:lnTo>
                  <a:pt x="754888" y="333375"/>
                </a:lnTo>
                <a:lnTo>
                  <a:pt x="1295400" y="333375"/>
                </a:lnTo>
                <a:lnTo>
                  <a:pt x="1295400" y="65481"/>
                </a:lnTo>
                <a:close/>
              </a:path>
              <a:path w="1295400" h="381000">
                <a:moveTo>
                  <a:pt x="1295400" y="47625"/>
                </a:moveTo>
                <a:lnTo>
                  <a:pt x="647700" y="47625"/>
                </a:lnTo>
                <a:lnTo>
                  <a:pt x="701294" y="101206"/>
                </a:lnTo>
                <a:lnTo>
                  <a:pt x="701294" y="65481"/>
                </a:lnTo>
                <a:lnTo>
                  <a:pt x="1295400" y="65481"/>
                </a:lnTo>
                <a:lnTo>
                  <a:pt x="12954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0" name="object 60"/>
          <p:cNvSpPr/>
          <p:nvPr/>
        </p:nvSpPr>
        <p:spPr>
          <a:xfrm>
            <a:off x="4807711" y="6313881"/>
            <a:ext cx="214629" cy="267970"/>
          </a:xfrm>
          <a:custGeom>
            <a:avLst/>
            <a:gdLst/>
            <a:ahLst/>
            <a:cxnLst/>
            <a:rect l="l" t="t" r="r" b="b"/>
            <a:pathLst>
              <a:path w="214629" h="267970">
                <a:moveTo>
                  <a:pt x="196468" y="0"/>
                </a:moveTo>
                <a:lnTo>
                  <a:pt x="160782" y="0"/>
                </a:lnTo>
                <a:lnTo>
                  <a:pt x="160782" y="35725"/>
                </a:lnTo>
                <a:lnTo>
                  <a:pt x="196468" y="71437"/>
                </a:lnTo>
                <a:lnTo>
                  <a:pt x="196468" y="0"/>
                </a:lnTo>
                <a:close/>
              </a:path>
              <a:path w="214629" h="267970">
                <a:moveTo>
                  <a:pt x="214375" y="125018"/>
                </a:moveTo>
                <a:lnTo>
                  <a:pt x="0" y="125018"/>
                </a:lnTo>
                <a:lnTo>
                  <a:pt x="0" y="267893"/>
                </a:lnTo>
                <a:lnTo>
                  <a:pt x="89280" y="267893"/>
                </a:lnTo>
                <a:lnTo>
                  <a:pt x="89280" y="196456"/>
                </a:lnTo>
                <a:lnTo>
                  <a:pt x="214375" y="196456"/>
                </a:lnTo>
                <a:lnTo>
                  <a:pt x="214375" y="125018"/>
                </a:lnTo>
                <a:close/>
              </a:path>
              <a:path w="214629" h="267970">
                <a:moveTo>
                  <a:pt x="214375" y="196456"/>
                </a:moveTo>
                <a:lnTo>
                  <a:pt x="125095" y="196456"/>
                </a:lnTo>
                <a:lnTo>
                  <a:pt x="125095" y="267893"/>
                </a:lnTo>
                <a:lnTo>
                  <a:pt x="214375" y="267893"/>
                </a:lnTo>
                <a:lnTo>
                  <a:pt x="214375" y="196456"/>
                </a:lnTo>
                <a:close/>
              </a:path>
            </a:pathLst>
          </a:custGeom>
          <a:solidFill>
            <a:srgbClr val="00007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1" name="object 61"/>
          <p:cNvSpPr/>
          <p:nvPr/>
        </p:nvSpPr>
        <p:spPr>
          <a:xfrm>
            <a:off x="47720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142875" y="0"/>
                </a:moveTo>
                <a:lnTo>
                  <a:pt x="0" y="142875"/>
                </a:lnTo>
                <a:lnTo>
                  <a:pt x="285750" y="142875"/>
                </a:lnTo>
                <a:lnTo>
                  <a:pt x="142875" y="0"/>
                </a:lnTo>
                <a:close/>
              </a:path>
              <a:path w="285750" h="285750">
                <a:moveTo>
                  <a:pt x="160782" y="214312"/>
                </a:moveTo>
                <a:lnTo>
                  <a:pt x="124967" y="214312"/>
                </a:lnTo>
                <a:lnTo>
                  <a:pt x="124967" y="285750"/>
                </a:lnTo>
                <a:lnTo>
                  <a:pt x="160782" y="285750"/>
                </a:lnTo>
                <a:lnTo>
                  <a:pt x="160782" y="214312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2" name="object 62"/>
          <p:cNvSpPr txBox="1">
            <a:spLocks noGrp="1"/>
          </p:cNvSpPr>
          <p:nvPr>
            <p:ph type="dt" idx="6" sz="half"/>
          </p:nvPr>
        </p:nvSpPr>
        <p:spPr>
          <a:prstGeom prst="rect"/>
        </p:spPr>
        <p:txBody>
          <a:bodyPr wrap="square" lIns="0" tIns="31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 spc="-190"/>
              <a:t>ق</a:t>
            </a:r>
            <a:r>
              <a:rPr dirty="0" spc="-240"/>
              <a:t>ب</a:t>
            </a:r>
            <a:r>
              <a:rPr dirty="0" spc="25"/>
              <a:t>ا</a:t>
            </a:r>
            <a:r>
              <a:rPr dirty="0" spc="-175"/>
              <a:t>سلا</a:t>
            </a:r>
          </a:p>
        </p:txBody>
      </p:sp>
      <p:sp>
        <p:nvSpPr>
          <p:cNvPr id="63" name="object 63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31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 spc="-195"/>
              <a:t>ةيسيئرلا </a:t>
            </a:r>
            <a:r>
              <a:rPr dirty="0" spc="-110"/>
              <a:t>ةمئاقلا </a:t>
            </a:r>
            <a:r>
              <a:rPr dirty="0" spc="-105"/>
              <a:t>ىلإ</a:t>
            </a:r>
            <a:r>
              <a:rPr dirty="0" spc="-75"/>
              <a:t> </a:t>
            </a:r>
            <a:r>
              <a:rPr dirty="0" spc="-5"/>
              <a:t>ةدوع</a:t>
            </a:r>
          </a:p>
        </p:txBody>
      </p:sp>
      <p:sp>
        <p:nvSpPr>
          <p:cNvPr id="64" name="object 64"/>
          <p:cNvSpPr txBox="1"/>
          <p:nvPr/>
        </p:nvSpPr>
        <p:spPr>
          <a:xfrm>
            <a:off x="5833109" y="6368591"/>
            <a:ext cx="220345" cy="154940"/>
          </a:xfrm>
          <a:prstGeom prst="rect">
            <a:avLst/>
          </a:prstGeom>
        </p:spPr>
        <p:txBody>
          <a:bodyPr wrap="square" lIns="0" tIns="31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 sz="900" spc="-50">
                <a:solidFill>
                  <a:srgbClr val="FFFFFF"/>
                </a:solidFill>
                <a:latin typeface="Arial"/>
                <a:cs typeface="Arial"/>
              </a:rPr>
              <a:t>ي</a:t>
            </a:r>
            <a:r>
              <a:rPr dirty="0" sz="900" spc="-270">
                <a:solidFill>
                  <a:srgbClr val="FFFFFF"/>
                </a:solidFill>
                <a:latin typeface="Arial"/>
                <a:cs typeface="Arial"/>
              </a:rPr>
              <a:t>ل</a:t>
            </a:r>
            <a:r>
              <a:rPr dirty="0" sz="900" spc="25">
                <a:solidFill>
                  <a:srgbClr val="FFFFFF"/>
                </a:solidFill>
                <a:latin typeface="Arial"/>
                <a:cs typeface="Arial"/>
              </a:rPr>
              <a:t>ا</a:t>
            </a:r>
            <a:r>
              <a:rPr dirty="0" sz="900" spc="-430">
                <a:solidFill>
                  <a:srgbClr val="FFFFFF"/>
                </a:solidFill>
                <a:latin typeface="Arial"/>
                <a:cs typeface="Arial"/>
              </a:rPr>
              <a:t>ت</a:t>
            </a:r>
            <a:r>
              <a:rPr dirty="0" sz="900" spc="-270">
                <a:solidFill>
                  <a:srgbClr val="FFFFFF"/>
                </a:solidFill>
                <a:latin typeface="Arial"/>
                <a:cs typeface="Arial"/>
              </a:rPr>
              <a:t>ل</a:t>
            </a:r>
            <a:r>
              <a:rPr dirty="0" sz="900">
                <a:solidFill>
                  <a:srgbClr val="FFFFFF"/>
                </a:solidFill>
                <a:latin typeface="Arial"/>
                <a:cs typeface="Arial"/>
              </a:rPr>
              <a:t>ا</a:t>
            </a:r>
            <a:endParaRPr sz="9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77824" y="2176272"/>
            <a:ext cx="18287" cy="468172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877824" y="6095"/>
            <a:ext cx="18287" cy="150266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1216152" y="1834895"/>
            <a:ext cx="7924800" cy="1828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877824" y="1508760"/>
            <a:ext cx="18287" cy="667512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0" y="1834895"/>
            <a:ext cx="557784" cy="18287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551687" y="1834895"/>
            <a:ext cx="664464" cy="18287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2697479" y="323126"/>
            <a:ext cx="4311142" cy="1010246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3026664" y="871766"/>
            <a:ext cx="3646678" cy="1010246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algn="ctr" marL="534670">
              <a:lnSpc>
                <a:spcPts val="4285"/>
              </a:lnSpc>
              <a:spcBef>
                <a:spcPts val="100"/>
              </a:spcBef>
            </a:pPr>
            <a:r>
              <a:rPr dirty="0" sz="3600" spc="360"/>
              <a:t>Clause </a:t>
            </a:r>
            <a:r>
              <a:rPr dirty="0" sz="3600" spc="275"/>
              <a:t>&amp;</a:t>
            </a:r>
            <a:r>
              <a:rPr dirty="0" sz="3600" spc="30"/>
              <a:t> </a:t>
            </a:r>
            <a:r>
              <a:rPr dirty="0" sz="3600" spc="370"/>
              <a:t>Phrase</a:t>
            </a:r>
            <a:endParaRPr sz="3600"/>
          </a:p>
          <a:p>
            <a:pPr algn="ctr" marL="534670" marR="2540">
              <a:lnSpc>
                <a:spcPts val="4285"/>
              </a:lnSpc>
            </a:pPr>
            <a:r>
              <a:rPr dirty="0" sz="3600" spc="-225">
                <a:latin typeface="Arial"/>
                <a:cs typeface="Arial"/>
              </a:rPr>
              <a:t>ةلمجلا </a:t>
            </a:r>
            <a:r>
              <a:rPr dirty="0" sz="3600" spc="-720">
                <a:latin typeface="Arial"/>
                <a:cs typeface="Arial"/>
              </a:rPr>
              <a:t>هبش </a:t>
            </a:r>
            <a:r>
              <a:rPr dirty="0" sz="3600">
                <a:latin typeface="Arial"/>
                <a:cs typeface="Arial"/>
              </a:rPr>
              <a:t>و</a:t>
            </a:r>
            <a:r>
              <a:rPr dirty="0" sz="3600" spc="95">
                <a:latin typeface="Arial"/>
                <a:cs typeface="Arial"/>
              </a:rPr>
              <a:t> </a:t>
            </a:r>
            <a:r>
              <a:rPr dirty="0" sz="3600" spc="-225">
                <a:latin typeface="Arial"/>
                <a:cs typeface="Arial"/>
              </a:rPr>
              <a:t>ةلمجلا</a:t>
            </a:r>
            <a:endParaRPr sz="3600">
              <a:latin typeface="Arial"/>
              <a:cs typeface="Arial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1051560" y="2002510"/>
            <a:ext cx="367093" cy="379247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1606296" y="1880590"/>
            <a:ext cx="6816598" cy="571271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1606296" y="2118334"/>
            <a:ext cx="3156077" cy="571271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/>
          <p:nvPr/>
        </p:nvSpPr>
        <p:spPr>
          <a:xfrm>
            <a:off x="3642359" y="2734030"/>
            <a:ext cx="5054853" cy="571271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/>
          <p:nvPr/>
        </p:nvSpPr>
        <p:spPr>
          <a:xfrm>
            <a:off x="3499103" y="2734030"/>
            <a:ext cx="486003" cy="571271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/>
          <p:nvPr/>
        </p:nvSpPr>
        <p:spPr>
          <a:xfrm>
            <a:off x="3151632" y="2734030"/>
            <a:ext cx="690181" cy="571271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7" name="object 17"/>
          <p:cNvSpPr/>
          <p:nvPr/>
        </p:nvSpPr>
        <p:spPr>
          <a:xfrm>
            <a:off x="3081527" y="2734030"/>
            <a:ext cx="412826" cy="571271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8" name="object 18"/>
          <p:cNvSpPr/>
          <p:nvPr/>
        </p:nvSpPr>
        <p:spPr>
          <a:xfrm>
            <a:off x="996696" y="3038830"/>
            <a:ext cx="2037333" cy="571271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9" name="object 19"/>
          <p:cNvSpPr/>
          <p:nvPr/>
        </p:nvSpPr>
        <p:spPr>
          <a:xfrm>
            <a:off x="2691383" y="3038830"/>
            <a:ext cx="3168142" cy="571271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0" name="object 20"/>
          <p:cNvSpPr/>
          <p:nvPr/>
        </p:nvSpPr>
        <p:spPr>
          <a:xfrm>
            <a:off x="1051560" y="4075150"/>
            <a:ext cx="367093" cy="379247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1" name="object 21"/>
          <p:cNvSpPr/>
          <p:nvPr/>
        </p:nvSpPr>
        <p:spPr>
          <a:xfrm>
            <a:off x="1606296" y="3953230"/>
            <a:ext cx="6566661" cy="571271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2" name="object 22"/>
          <p:cNvSpPr/>
          <p:nvPr/>
        </p:nvSpPr>
        <p:spPr>
          <a:xfrm>
            <a:off x="1606296" y="4197070"/>
            <a:ext cx="3643629" cy="571271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3" name="object 23"/>
          <p:cNvSpPr/>
          <p:nvPr/>
        </p:nvSpPr>
        <p:spPr>
          <a:xfrm>
            <a:off x="2697479" y="4806670"/>
            <a:ext cx="5999734" cy="571271"/>
          </a:xfrm>
          <a:prstGeom prst="rect">
            <a:avLst/>
          </a:prstGeom>
          <a:blipFill>
            <a:blip r:embed="rId2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4" name="object 24"/>
          <p:cNvSpPr/>
          <p:nvPr/>
        </p:nvSpPr>
        <p:spPr>
          <a:xfrm>
            <a:off x="2557272" y="4806670"/>
            <a:ext cx="482904" cy="571271"/>
          </a:xfrm>
          <a:prstGeom prst="rect">
            <a:avLst/>
          </a:prstGeom>
          <a:blipFill>
            <a:blip r:embed="rId2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5" name="object 25"/>
          <p:cNvSpPr/>
          <p:nvPr/>
        </p:nvSpPr>
        <p:spPr>
          <a:xfrm>
            <a:off x="2209800" y="4806670"/>
            <a:ext cx="690181" cy="571271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6" name="object 26"/>
          <p:cNvSpPr/>
          <p:nvPr/>
        </p:nvSpPr>
        <p:spPr>
          <a:xfrm>
            <a:off x="2139695" y="4806670"/>
            <a:ext cx="412826" cy="571271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7" name="object 27"/>
          <p:cNvSpPr/>
          <p:nvPr/>
        </p:nvSpPr>
        <p:spPr>
          <a:xfrm>
            <a:off x="996696" y="5105400"/>
            <a:ext cx="2037333" cy="571271"/>
          </a:xfrm>
          <a:prstGeom prst="rect">
            <a:avLst/>
          </a:prstGeom>
          <a:blipFill>
            <a:blip r:embed="rId2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8" name="object 28"/>
          <p:cNvSpPr/>
          <p:nvPr/>
        </p:nvSpPr>
        <p:spPr>
          <a:xfrm>
            <a:off x="2691383" y="5105400"/>
            <a:ext cx="2110486" cy="571271"/>
          </a:xfrm>
          <a:prstGeom prst="rect">
            <a:avLst/>
          </a:prstGeom>
          <a:blipFill>
            <a:blip r:embed="rId2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9" name="object 29"/>
          <p:cNvSpPr txBox="1"/>
          <p:nvPr/>
        </p:nvSpPr>
        <p:spPr>
          <a:xfrm>
            <a:off x="1107744" y="1953844"/>
            <a:ext cx="7460615" cy="355600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660400" indent="-610235">
              <a:lnSpc>
                <a:spcPts val="2140"/>
              </a:lnSpc>
              <a:spcBef>
                <a:spcPts val="95"/>
              </a:spcBef>
              <a:buClr>
                <a:srgbClr val="FFFFCC"/>
              </a:buClr>
              <a:buSzPct val="70000"/>
              <a:buFont typeface="Wingdings"/>
              <a:buChar char=""/>
              <a:tabLst>
                <a:tab pos="660400" algn="l"/>
                <a:tab pos="661035" algn="l"/>
              </a:tabLst>
            </a:pPr>
            <a:r>
              <a:rPr dirty="0" sz="2000" spc="35">
                <a:solidFill>
                  <a:srgbClr val="FFFFFF"/>
                </a:solidFill>
                <a:latin typeface="Calibri"/>
                <a:cs typeface="Calibri"/>
              </a:rPr>
              <a:t>A </a:t>
            </a:r>
            <a:r>
              <a:rPr dirty="0" sz="2000" spc="55">
                <a:solidFill>
                  <a:srgbClr val="FFFFFF"/>
                </a:solidFill>
                <a:latin typeface="Calibri"/>
                <a:cs typeface="Calibri"/>
              </a:rPr>
              <a:t>clause </a:t>
            </a:r>
            <a:r>
              <a:rPr dirty="0" sz="2000" spc="50">
                <a:solidFill>
                  <a:srgbClr val="FFFFFF"/>
                </a:solidFill>
                <a:latin typeface="Calibri"/>
                <a:cs typeface="Calibri"/>
              </a:rPr>
              <a:t>is </a:t>
            </a:r>
            <a:r>
              <a:rPr dirty="0" sz="2000" spc="85">
                <a:solidFill>
                  <a:srgbClr val="FFFFFF"/>
                </a:solidFill>
                <a:latin typeface="Calibri"/>
                <a:cs typeface="Calibri"/>
              </a:rPr>
              <a:t>a </a:t>
            </a:r>
            <a:r>
              <a:rPr dirty="0" sz="2000" spc="35">
                <a:solidFill>
                  <a:srgbClr val="FFFFFF"/>
                </a:solidFill>
                <a:latin typeface="Calibri"/>
                <a:cs typeface="Calibri"/>
              </a:rPr>
              <a:t>combination </a:t>
            </a:r>
            <a:r>
              <a:rPr dirty="0" sz="2000" spc="25">
                <a:solidFill>
                  <a:srgbClr val="FFFFFF"/>
                </a:solidFill>
                <a:latin typeface="Calibri"/>
                <a:cs typeface="Calibri"/>
              </a:rPr>
              <a:t>of </a:t>
            </a:r>
            <a:r>
              <a:rPr dirty="0" sz="2000" spc="50">
                <a:solidFill>
                  <a:srgbClr val="FFFFFF"/>
                </a:solidFill>
                <a:latin typeface="Calibri"/>
                <a:cs typeface="Calibri"/>
              </a:rPr>
              <a:t>words </a:t>
            </a:r>
            <a:r>
              <a:rPr dirty="0" sz="2000" spc="45">
                <a:solidFill>
                  <a:srgbClr val="FFFFFF"/>
                </a:solidFill>
                <a:latin typeface="Calibri"/>
                <a:cs typeface="Calibri"/>
              </a:rPr>
              <a:t>containing </a:t>
            </a:r>
            <a:r>
              <a:rPr dirty="0" sz="2000" spc="85">
                <a:solidFill>
                  <a:srgbClr val="FFFFFF"/>
                </a:solidFill>
                <a:latin typeface="Calibri"/>
                <a:cs typeface="Calibri"/>
              </a:rPr>
              <a:t>a </a:t>
            </a:r>
            <a:r>
              <a:rPr dirty="0" sz="2000" spc="40">
                <a:solidFill>
                  <a:srgbClr val="FFFFFF"/>
                </a:solidFill>
                <a:latin typeface="Calibri"/>
                <a:cs typeface="Calibri"/>
              </a:rPr>
              <a:t>verb</a:t>
            </a:r>
            <a:r>
              <a:rPr dirty="0" sz="2000" spc="-6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 spc="65">
                <a:solidFill>
                  <a:srgbClr val="FFFFFF"/>
                </a:solidFill>
                <a:latin typeface="Calibri"/>
                <a:cs typeface="Calibri"/>
              </a:rPr>
              <a:t>and</a:t>
            </a:r>
            <a:endParaRPr sz="2000">
              <a:latin typeface="Calibri"/>
              <a:cs typeface="Calibri"/>
            </a:endParaRPr>
          </a:p>
          <a:p>
            <a:pPr marL="660400">
              <a:lnSpc>
                <a:spcPts val="2140"/>
              </a:lnSpc>
            </a:pPr>
            <a:r>
              <a:rPr dirty="0" sz="2000" spc="80">
                <a:solidFill>
                  <a:srgbClr val="FFFFFF"/>
                </a:solidFill>
                <a:latin typeface="Calibri"/>
                <a:cs typeface="Calibri"/>
              </a:rPr>
              <a:t>has </a:t>
            </a:r>
            <a:r>
              <a:rPr dirty="0" sz="2000" spc="85">
                <a:solidFill>
                  <a:srgbClr val="FFFFFF"/>
                </a:solidFill>
                <a:latin typeface="Calibri"/>
                <a:cs typeface="Calibri"/>
              </a:rPr>
              <a:t>a </a:t>
            </a:r>
            <a:r>
              <a:rPr dirty="0" sz="2000" spc="35">
                <a:solidFill>
                  <a:srgbClr val="FFFFFF"/>
                </a:solidFill>
                <a:latin typeface="Calibri"/>
                <a:cs typeface="Calibri"/>
              </a:rPr>
              <a:t>complete</a:t>
            </a:r>
            <a:r>
              <a:rPr dirty="0" sz="2000" spc="35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 spc="70">
                <a:solidFill>
                  <a:srgbClr val="FFFFFF"/>
                </a:solidFill>
                <a:latin typeface="Calibri"/>
                <a:cs typeface="Calibri"/>
              </a:rPr>
              <a:t>meaning.</a:t>
            </a:r>
            <a:endParaRPr sz="20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2050">
              <a:latin typeface="Times New Roman"/>
              <a:cs typeface="Times New Roman"/>
            </a:endParaRPr>
          </a:p>
          <a:p>
            <a:pPr algn="r" marR="43815">
              <a:lnSpc>
                <a:spcPct val="100000"/>
              </a:lnSpc>
              <a:spcBef>
                <a:spcPts val="5"/>
              </a:spcBef>
            </a:pPr>
            <a:r>
              <a:rPr dirty="0" sz="2000" spc="-165">
                <a:solidFill>
                  <a:srgbClr val="FFFFFF"/>
                </a:solidFill>
                <a:latin typeface="Arial"/>
                <a:cs typeface="Arial"/>
              </a:rPr>
              <a:t>:لاثم </a:t>
            </a:r>
            <a:r>
              <a:rPr dirty="0" sz="2000" spc="-229">
                <a:solidFill>
                  <a:srgbClr val="FFFFFF"/>
                </a:solidFill>
                <a:latin typeface="Arial"/>
                <a:cs typeface="Arial"/>
              </a:rPr>
              <a:t>.مات </a:t>
            </a:r>
            <a:r>
              <a:rPr dirty="0" sz="2000" spc="-220">
                <a:solidFill>
                  <a:srgbClr val="FFFFFF"/>
                </a:solidFill>
                <a:latin typeface="Arial"/>
                <a:cs typeface="Arial"/>
              </a:rPr>
              <a:t>ىنعم </a:t>
            </a:r>
            <a:r>
              <a:rPr dirty="0" sz="2000" spc="-120">
                <a:solidFill>
                  <a:srgbClr val="FFFFFF"/>
                </a:solidFill>
                <a:latin typeface="Arial"/>
                <a:cs typeface="Arial"/>
              </a:rPr>
              <a:t>اهل </a:t>
            </a:r>
            <a:r>
              <a:rPr dirty="0" sz="2000" spc="-5">
                <a:solidFill>
                  <a:srgbClr val="FFFFFF"/>
                </a:solidFill>
                <a:latin typeface="Arial"/>
                <a:cs typeface="Arial"/>
              </a:rPr>
              <a:t>و </a:t>
            </a:r>
            <a:r>
              <a:rPr dirty="0" sz="2000" spc="-455">
                <a:solidFill>
                  <a:srgbClr val="FFFFFF"/>
                </a:solidFill>
                <a:latin typeface="Arial"/>
                <a:cs typeface="Arial"/>
              </a:rPr>
              <a:t>لعف </a:t>
            </a:r>
            <a:r>
              <a:rPr dirty="0" sz="2000" spc="-250">
                <a:solidFill>
                  <a:srgbClr val="FFFFFF"/>
                </a:solidFill>
                <a:latin typeface="Arial"/>
                <a:cs typeface="Arial"/>
              </a:rPr>
              <a:t>ىلع </a:t>
            </a:r>
            <a:r>
              <a:rPr dirty="0" sz="2000" spc="-395">
                <a:solidFill>
                  <a:srgbClr val="FFFFFF"/>
                </a:solidFill>
                <a:latin typeface="Arial"/>
                <a:cs typeface="Arial"/>
              </a:rPr>
              <a:t>يوتحت </a:t>
            </a:r>
            <a:r>
              <a:rPr dirty="0" sz="2000" spc="-180">
                <a:solidFill>
                  <a:srgbClr val="FFFFFF"/>
                </a:solidFill>
                <a:latin typeface="Arial"/>
                <a:cs typeface="Arial"/>
              </a:rPr>
              <a:t>تاملك </a:t>
            </a:r>
            <a:r>
              <a:rPr dirty="0" sz="2000" spc="45">
                <a:solidFill>
                  <a:srgbClr val="FFFFFF"/>
                </a:solidFill>
                <a:latin typeface="Arial"/>
                <a:cs typeface="Arial"/>
              </a:rPr>
              <a:t>ةعومجم </a:t>
            </a:r>
            <a:r>
              <a:rPr dirty="0" sz="2000" spc="110">
                <a:solidFill>
                  <a:srgbClr val="FFFFFF"/>
                </a:solidFill>
                <a:latin typeface="Arial"/>
                <a:cs typeface="Arial"/>
              </a:rPr>
              <a:t>يه</a:t>
            </a:r>
            <a:r>
              <a:rPr dirty="0" sz="2000" spc="29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000" spc="-165">
                <a:solidFill>
                  <a:srgbClr val="FFFFFF"/>
                </a:solidFill>
                <a:latin typeface="Arial"/>
                <a:cs typeface="Arial"/>
              </a:rPr>
              <a:t>ةلمجلا</a:t>
            </a:r>
            <a:endParaRPr sz="2000">
              <a:latin typeface="Arial"/>
              <a:cs typeface="Arial"/>
            </a:endParaRPr>
          </a:p>
          <a:p>
            <a:pPr marL="50800">
              <a:lnSpc>
                <a:spcPct val="100000"/>
              </a:lnSpc>
              <a:spcBef>
                <a:spcPts val="45"/>
              </a:spcBef>
            </a:pPr>
            <a:r>
              <a:rPr dirty="0" sz="2000" spc="235">
                <a:solidFill>
                  <a:srgbClr val="FFFFFF"/>
                </a:solidFill>
                <a:latin typeface="Calibri"/>
                <a:cs typeface="Calibri"/>
              </a:rPr>
              <a:t>I </a:t>
            </a:r>
            <a:r>
              <a:rPr dirty="0" sz="2000" spc="80">
                <a:solidFill>
                  <a:srgbClr val="FFFFFF"/>
                </a:solidFill>
                <a:latin typeface="Calibri"/>
                <a:cs typeface="Calibri"/>
              </a:rPr>
              <a:t>saw </a:t>
            </a:r>
            <a:r>
              <a:rPr dirty="0" sz="2000" spc="35">
                <a:solidFill>
                  <a:srgbClr val="FFFFFF"/>
                </a:solidFill>
                <a:latin typeface="Calibri"/>
                <a:cs typeface="Calibri"/>
              </a:rPr>
              <a:t>the </a:t>
            </a:r>
            <a:r>
              <a:rPr dirty="0" sz="2000" spc="75">
                <a:solidFill>
                  <a:srgbClr val="FFFFFF"/>
                </a:solidFill>
                <a:latin typeface="Calibri"/>
                <a:cs typeface="Calibri"/>
              </a:rPr>
              <a:t>man </a:t>
            </a:r>
            <a:r>
              <a:rPr dirty="0" sz="2000" spc="40">
                <a:solidFill>
                  <a:srgbClr val="CC3300"/>
                </a:solidFill>
                <a:latin typeface="Calibri"/>
                <a:cs typeface="Calibri"/>
              </a:rPr>
              <a:t>who </a:t>
            </a:r>
            <a:r>
              <a:rPr dirty="0" sz="2000" spc="75">
                <a:solidFill>
                  <a:srgbClr val="CC3300"/>
                </a:solidFill>
                <a:latin typeface="Calibri"/>
                <a:cs typeface="Calibri"/>
              </a:rPr>
              <a:t>was </a:t>
            </a:r>
            <a:r>
              <a:rPr dirty="0" sz="2000" spc="55">
                <a:solidFill>
                  <a:srgbClr val="CC3300"/>
                </a:solidFill>
                <a:latin typeface="Calibri"/>
                <a:cs typeface="Calibri"/>
              </a:rPr>
              <a:t>carrying </a:t>
            </a:r>
            <a:r>
              <a:rPr dirty="0" sz="2000" spc="85">
                <a:solidFill>
                  <a:srgbClr val="CC3300"/>
                </a:solidFill>
                <a:latin typeface="Calibri"/>
                <a:cs typeface="Calibri"/>
              </a:rPr>
              <a:t>a</a:t>
            </a:r>
            <a:r>
              <a:rPr dirty="0" sz="2000" spc="325">
                <a:solidFill>
                  <a:srgbClr val="CC3300"/>
                </a:solidFill>
                <a:latin typeface="Calibri"/>
                <a:cs typeface="Calibri"/>
              </a:rPr>
              <a:t> </a:t>
            </a:r>
            <a:r>
              <a:rPr dirty="0" sz="2000" spc="55">
                <a:solidFill>
                  <a:srgbClr val="CC3300"/>
                </a:solidFill>
                <a:latin typeface="Calibri"/>
                <a:cs typeface="Calibri"/>
              </a:rPr>
              <a:t>stick.</a:t>
            </a:r>
            <a:endParaRPr sz="200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2400">
              <a:latin typeface="Times New Roman"/>
              <a:cs typeface="Times New Roman"/>
            </a:endParaRPr>
          </a:p>
          <a:p>
            <a:pPr marL="660400" indent="-610235">
              <a:lnSpc>
                <a:spcPts val="2160"/>
              </a:lnSpc>
              <a:spcBef>
                <a:spcPts val="2045"/>
              </a:spcBef>
              <a:buClr>
                <a:srgbClr val="FFFFCC"/>
              </a:buClr>
              <a:buSzPct val="70000"/>
              <a:buFont typeface="Wingdings"/>
              <a:buChar char=""/>
              <a:tabLst>
                <a:tab pos="660400" algn="l"/>
                <a:tab pos="661035" algn="l"/>
              </a:tabLst>
            </a:pPr>
            <a:r>
              <a:rPr dirty="0" sz="2000" spc="35">
                <a:solidFill>
                  <a:srgbClr val="FFFFFF"/>
                </a:solidFill>
                <a:latin typeface="Calibri"/>
                <a:cs typeface="Calibri"/>
              </a:rPr>
              <a:t>A </a:t>
            </a:r>
            <a:r>
              <a:rPr dirty="0" sz="2000" spc="55">
                <a:solidFill>
                  <a:srgbClr val="FFFFFF"/>
                </a:solidFill>
                <a:latin typeface="Calibri"/>
                <a:cs typeface="Calibri"/>
              </a:rPr>
              <a:t>phrase </a:t>
            </a:r>
            <a:r>
              <a:rPr dirty="0" sz="2000" spc="50">
                <a:solidFill>
                  <a:srgbClr val="FFFFFF"/>
                </a:solidFill>
                <a:latin typeface="Calibri"/>
                <a:cs typeface="Calibri"/>
              </a:rPr>
              <a:t>is </a:t>
            </a:r>
            <a:r>
              <a:rPr dirty="0" sz="2000" spc="85">
                <a:solidFill>
                  <a:srgbClr val="FFFFFF"/>
                </a:solidFill>
                <a:latin typeface="Calibri"/>
                <a:cs typeface="Calibri"/>
              </a:rPr>
              <a:t>a </a:t>
            </a:r>
            <a:r>
              <a:rPr dirty="0" sz="2000" spc="35">
                <a:solidFill>
                  <a:srgbClr val="FFFFFF"/>
                </a:solidFill>
                <a:latin typeface="Calibri"/>
                <a:cs typeface="Calibri"/>
              </a:rPr>
              <a:t>combination </a:t>
            </a:r>
            <a:r>
              <a:rPr dirty="0" sz="2000" spc="25">
                <a:solidFill>
                  <a:srgbClr val="FFFFFF"/>
                </a:solidFill>
                <a:latin typeface="Calibri"/>
                <a:cs typeface="Calibri"/>
              </a:rPr>
              <a:t>of </a:t>
            </a:r>
            <a:r>
              <a:rPr dirty="0" sz="2000" spc="50">
                <a:solidFill>
                  <a:srgbClr val="FFFFFF"/>
                </a:solidFill>
                <a:latin typeface="Calibri"/>
                <a:cs typeface="Calibri"/>
              </a:rPr>
              <a:t>words </a:t>
            </a:r>
            <a:r>
              <a:rPr dirty="0" sz="2000" spc="45">
                <a:solidFill>
                  <a:srgbClr val="FFFFFF"/>
                </a:solidFill>
                <a:latin typeface="Calibri"/>
                <a:cs typeface="Calibri"/>
              </a:rPr>
              <a:t>forming </a:t>
            </a:r>
            <a:r>
              <a:rPr dirty="0" sz="2000" spc="35">
                <a:solidFill>
                  <a:srgbClr val="FFFFFF"/>
                </a:solidFill>
                <a:latin typeface="Calibri"/>
                <a:cs typeface="Calibri"/>
              </a:rPr>
              <a:t>part </a:t>
            </a:r>
            <a:r>
              <a:rPr dirty="0" sz="2000" spc="25">
                <a:solidFill>
                  <a:srgbClr val="FFFFFF"/>
                </a:solidFill>
                <a:latin typeface="Calibri"/>
                <a:cs typeface="Calibri"/>
              </a:rPr>
              <a:t>of</a:t>
            </a:r>
            <a:r>
              <a:rPr dirty="0" sz="2000" spc="-6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 spc="30">
                <a:solidFill>
                  <a:srgbClr val="FFFFFF"/>
                </a:solidFill>
                <a:latin typeface="Calibri"/>
                <a:cs typeface="Calibri"/>
              </a:rPr>
              <a:t>the</a:t>
            </a:r>
            <a:endParaRPr sz="2000">
              <a:latin typeface="Calibri"/>
              <a:cs typeface="Calibri"/>
            </a:endParaRPr>
          </a:p>
          <a:p>
            <a:pPr marL="660400">
              <a:lnSpc>
                <a:spcPts val="2160"/>
              </a:lnSpc>
            </a:pPr>
            <a:r>
              <a:rPr dirty="0" sz="2000" spc="50">
                <a:solidFill>
                  <a:srgbClr val="FFFFFF"/>
                </a:solidFill>
                <a:latin typeface="Calibri"/>
                <a:cs typeface="Calibri"/>
              </a:rPr>
              <a:t>sentence </a:t>
            </a:r>
            <a:r>
              <a:rPr dirty="0" sz="2000" spc="35">
                <a:solidFill>
                  <a:srgbClr val="FFFFFF"/>
                </a:solidFill>
                <a:latin typeface="Calibri"/>
                <a:cs typeface="Calibri"/>
              </a:rPr>
              <a:t>but </a:t>
            </a:r>
            <a:r>
              <a:rPr dirty="0" sz="2000" spc="20">
                <a:solidFill>
                  <a:srgbClr val="FFFFFF"/>
                </a:solidFill>
                <a:latin typeface="Calibri"/>
                <a:cs typeface="Calibri"/>
              </a:rPr>
              <a:t>without </a:t>
            </a:r>
            <a:r>
              <a:rPr dirty="0" sz="2000" spc="85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dirty="0" sz="2000" spc="18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 spc="50">
                <a:solidFill>
                  <a:srgbClr val="FFFFFF"/>
                </a:solidFill>
                <a:latin typeface="Calibri"/>
                <a:cs typeface="Calibri"/>
              </a:rPr>
              <a:t>verb.</a:t>
            </a:r>
            <a:endParaRPr sz="20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2000">
              <a:latin typeface="Times New Roman"/>
              <a:cs typeface="Times New Roman"/>
            </a:endParaRPr>
          </a:p>
          <a:p>
            <a:pPr algn="r" marR="43180">
              <a:lnSpc>
                <a:spcPct val="100000"/>
              </a:lnSpc>
            </a:pPr>
            <a:r>
              <a:rPr dirty="0" sz="2000" spc="-165">
                <a:solidFill>
                  <a:srgbClr val="FFFFFF"/>
                </a:solidFill>
                <a:latin typeface="Arial"/>
                <a:cs typeface="Arial"/>
              </a:rPr>
              <a:t>:لاثم </a:t>
            </a:r>
            <a:r>
              <a:rPr dirty="0" sz="2000" spc="-340">
                <a:solidFill>
                  <a:srgbClr val="FFFFFF"/>
                </a:solidFill>
                <a:latin typeface="Arial"/>
                <a:cs typeface="Arial"/>
              </a:rPr>
              <a:t>.لعف </a:t>
            </a:r>
            <a:r>
              <a:rPr dirty="0" sz="2000" spc="-240">
                <a:solidFill>
                  <a:srgbClr val="FFFFFF"/>
                </a:solidFill>
                <a:latin typeface="Arial"/>
                <a:cs typeface="Arial"/>
              </a:rPr>
              <a:t>نودب </a:t>
            </a:r>
            <a:r>
              <a:rPr dirty="0" sz="2000" spc="-170">
                <a:solidFill>
                  <a:srgbClr val="FFFFFF"/>
                </a:solidFill>
                <a:latin typeface="Arial"/>
                <a:cs typeface="Arial"/>
              </a:rPr>
              <a:t>ةلمجلا </a:t>
            </a:r>
            <a:r>
              <a:rPr dirty="0" sz="2000" spc="55">
                <a:solidFill>
                  <a:srgbClr val="FFFFFF"/>
                </a:solidFill>
                <a:latin typeface="Arial"/>
                <a:cs typeface="Arial"/>
              </a:rPr>
              <a:t>نم</a:t>
            </a:r>
            <a:r>
              <a:rPr dirty="0" baseline="6944" sz="3000" spc="82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000" spc="-25">
                <a:solidFill>
                  <a:srgbClr val="FFFFFF"/>
                </a:solidFill>
                <a:latin typeface="Arial"/>
                <a:cs typeface="Arial"/>
              </a:rPr>
              <a:t>اءزج </a:t>
            </a:r>
            <a:r>
              <a:rPr dirty="0" sz="2000" spc="-340">
                <a:solidFill>
                  <a:srgbClr val="FFFFFF"/>
                </a:solidFill>
                <a:latin typeface="Arial"/>
                <a:cs typeface="Arial"/>
              </a:rPr>
              <a:t>نوكت </a:t>
            </a:r>
            <a:r>
              <a:rPr dirty="0" sz="2000" spc="-180">
                <a:solidFill>
                  <a:srgbClr val="FFFFFF"/>
                </a:solidFill>
                <a:latin typeface="Arial"/>
                <a:cs typeface="Arial"/>
              </a:rPr>
              <a:t>تاملك </a:t>
            </a:r>
            <a:r>
              <a:rPr dirty="0" sz="2000" spc="45">
                <a:solidFill>
                  <a:srgbClr val="FFFFFF"/>
                </a:solidFill>
                <a:latin typeface="Arial"/>
                <a:cs typeface="Arial"/>
              </a:rPr>
              <a:t>ةعومجم </a:t>
            </a:r>
            <a:r>
              <a:rPr dirty="0" sz="2000" spc="-20">
                <a:solidFill>
                  <a:srgbClr val="FFFFFF"/>
                </a:solidFill>
                <a:latin typeface="Arial"/>
                <a:cs typeface="Arial"/>
              </a:rPr>
              <a:t>نع </a:t>
            </a:r>
            <a:r>
              <a:rPr dirty="0" sz="2000" spc="-195">
                <a:solidFill>
                  <a:srgbClr val="FFFFFF"/>
                </a:solidFill>
                <a:latin typeface="Arial"/>
                <a:cs typeface="Arial"/>
              </a:rPr>
              <a:t>ةرابع </a:t>
            </a:r>
            <a:r>
              <a:rPr dirty="0" sz="2000" spc="-170">
                <a:solidFill>
                  <a:srgbClr val="FFFFFF"/>
                </a:solidFill>
                <a:latin typeface="Arial"/>
                <a:cs typeface="Arial"/>
              </a:rPr>
              <a:t>ةلمجلا</a:t>
            </a:r>
            <a:r>
              <a:rPr dirty="0" sz="2000" spc="-36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000" spc="-455">
                <a:solidFill>
                  <a:srgbClr val="FFFFFF"/>
                </a:solidFill>
                <a:latin typeface="Arial"/>
                <a:cs typeface="Arial"/>
              </a:rPr>
              <a:t>هبش</a:t>
            </a:r>
            <a:endParaRPr sz="2000">
              <a:latin typeface="Arial"/>
              <a:cs typeface="Arial"/>
            </a:endParaRPr>
          </a:p>
          <a:p>
            <a:pPr marL="50800">
              <a:lnSpc>
                <a:spcPct val="100000"/>
              </a:lnSpc>
            </a:pPr>
            <a:r>
              <a:rPr dirty="0" sz="2000" spc="240">
                <a:solidFill>
                  <a:srgbClr val="FFFFFF"/>
                </a:solidFill>
                <a:latin typeface="Calibri"/>
                <a:cs typeface="Calibri"/>
              </a:rPr>
              <a:t>I </a:t>
            </a:r>
            <a:r>
              <a:rPr dirty="0" sz="2000" spc="80">
                <a:solidFill>
                  <a:srgbClr val="FFFFFF"/>
                </a:solidFill>
                <a:latin typeface="Calibri"/>
                <a:cs typeface="Calibri"/>
              </a:rPr>
              <a:t>saw </a:t>
            </a:r>
            <a:r>
              <a:rPr dirty="0" sz="2000" spc="30">
                <a:solidFill>
                  <a:srgbClr val="FFFFFF"/>
                </a:solidFill>
                <a:latin typeface="Calibri"/>
                <a:cs typeface="Calibri"/>
              </a:rPr>
              <a:t>the </a:t>
            </a:r>
            <a:r>
              <a:rPr dirty="0" sz="2000" spc="75">
                <a:solidFill>
                  <a:srgbClr val="FFFFFF"/>
                </a:solidFill>
                <a:latin typeface="Calibri"/>
                <a:cs typeface="Calibri"/>
              </a:rPr>
              <a:t>man </a:t>
            </a:r>
            <a:r>
              <a:rPr dirty="0" sz="2000" spc="55">
                <a:solidFill>
                  <a:srgbClr val="CC3300"/>
                </a:solidFill>
                <a:latin typeface="Calibri"/>
                <a:cs typeface="Calibri"/>
              </a:rPr>
              <a:t>carrying </a:t>
            </a:r>
            <a:r>
              <a:rPr dirty="0" sz="2000" spc="85">
                <a:solidFill>
                  <a:srgbClr val="CC3300"/>
                </a:solidFill>
                <a:latin typeface="Calibri"/>
                <a:cs typeface="Calibri"/>
              </a:rPr>
              <a:t>a</a:t>
            </a:r>
            <a:r>
              <a:rPr dirty="0" sz="2000" spc="600">
                <a:solidFill>
                  <a:srgbClr val="CC3300"/>
                </a:solidFill>
                <a:latin typeface="Calibri"/>
                <a:cs typeface="Calibri"/>
              </a:rPr>
              <a:t> </a:t>
            </a:r>
            <a:r>
              <a:rPr dirty="0" sz="2000" spc="50">
                <a:solidFill>
                  <a:srgbClr val="CC3300"/>
                </a:solidFill>
                <a:latin typeface="Calibri"/>
                <a:cs typeface="Calibri"/>
              </a:rPr>
              <a:t>stick.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30" name="object 30"/>
          <p:cNvSpPr/>
          <p:nvPr/>
        </p:nvSpPr>
        <p:spPr>
          <a:xfrm>
            <a:off x="4340352" y="6321552"/>
            <a:ext cx="1296797" cy="382371"/>
          </a:xfrm>
          <a:prstGeom prst="rect">
            <a:avLst/>
          </a:prstGeom>
          <a:blipFill>
            <a:blip r:embed="rId2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1" name="object 31"/>
          <p:cNvSpPr/>
          <p:nvPr/>
        </p:nvSpPr>
        <p:spPr>
          <a:xfrm>
            <a:off x="4462271" y="6406896"/>
            <a:ext cx="1043749" cy="248297"/>
          </a:xfrm>
          <a:prstGeom prst="rect">
            <a:avLst/>
          </a:prstGeom>
          <a:blipFill>
            <a:blip r:embed="rId2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2" name="object 32"/>
          <p:cNvSpPr/>
          <p:nvPr/>
        </p:nvSpPr>
        <p:spPr>
          <a:xfrm>
            <a:off x="4267200" y="6248400"/>
            <a:ext cx="1295400" cy="381000"/>
          </a:xfrm>
          <a:custGeom>
            <a:avLst/>
            <a:gdLst/>
            <a:ahLst/>
            <a:cxnLst/>
            <a:rect l="l" t="t" r="r" b="b"/>
            <a:pathLst>
              <a:path w="1295400" h="381000">
                <a:moveTo>
                  <a:pt x="1295400" y="0"/>
                </a:moveTo>
                <a:lnTo>
                  <a:pt x="0" y="0"/>
                </a:lnTo>
                <a:lnTo>
                  <a:pt x="0" y="381000"/>
                </a:lnTo>
                <a:lnTo>
                  <a:pt x="1295400" y="381000"/>
                </a:lnTo>
                <a:lnTo>
                  <a:pt x="1295400" y="333375"/>
                </a:lnTo>
                <a:lnTo>
                  <a:pt x="540512" y="333375"/>
                </a:lnTo>
                <a:lnTo>
                  <a:pt x="540512" y="190500"/>
                </a:lnTo>
                <a:lnTo>
                  <a:pt x="504825" y="190500"/>
                </a:lnTo>
                <a:lnTo>
                  <a:pt x="647700" y="47625"/>
                </a:lnTo>
                <a:lnTo>
                  <a:pt x="1295400" y="47625"/>
                </a:lnTo>
                <a:lnTo>
                  <a:pt x="1295400" y="0"/>
                </a:lnTo>
                <a:close/>
              </a:path>
              <a:path w="1295400" h="381000">
                <a:moveTo>
                  <a:pt x="1295400" y="65481"/>
                </a:moveTo>
                <a:lnTo>
                  <a:pt x="736980" y="65481"/>
                </a:lnTo>
                <a:lnTo>
                  <a:pt x="736980" y="136918"/>
                </a:lnTo>
                <a:lnTo>
                  <a:pt x="790575" y="190500"/>
                </a:lnTo>
                <a:lnTo>
                  <a:pt x="754888" y="190500"/>
                </a:lnTo>
                <a:lnTo>
                  <a:pt x="754888" y="333375"/>
                </a:lnTo>
                <a:lnTo>
                  <a:pt x="1295400" y="333375"/>
                </a:lnTo>
                <a:lnTo>
                  <a:pt x="1295400" y="65481"/>
                </a:lnTo>
                <a:close/>
              </a:path>
              <a:path w="1295400" h="381000">
                <a:moveTo>
                  <a:pt x="1295400" y="47625"/>
                </a:moveTo>
                <a:lnTo>
                  <a:pt x="647700" y="47625"/>
                </a:lnTo>
                <a:lnTo>
                  <a:pt x="701294" y="101206"/>
                </a:lnTo>
                <a:lnTo>
                  <a:pt x="701294" y="65481"/>
                </a:lnTo>
                <a:lnTo>
                  <a:pt x="1295400" y="65481"/>
                </a:lnTo>
                <a:lnTo>
                  <a:pt x="12954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3" name="object 33"/>
          <p:cNvSpPr/>
          <p:nvPr/>
        </p:nvSpPr>
        <p:spPr>
          <a:xfrm>
            <a:off x="4807711" y="6313881"/>
            <a:ext cx="214629" cy="267970"/>
          </a:xfrm>
          <a:custGeom>
            <a:avLst/>
            <a:gdLst/>
            <a:ahLst/>
            <a:cxnLst/>
            <a:rect l="l" t="t" r="r" b="b"/>
            <a:pathLst>
              <a:path w="214629" h="267970">
                <a:moveTo>
                  <a:pt x="196468" y="0"/>
                </a:moveTo>
                <a:lnTo>
                  <a:pt x="160782" y="0"/>
                </a:lnTo>
                <a:lnTo>
                  <a:pt x="160782" y="35725"/>
                </a:lnTo>
                <a:lnTo>
                  <a:pt x="196468" y="71437"/>
                </a:lnTo>
                <a:lnTo>
                  <a:pt x="196468" y="0"/>
                </a:lnTo>
                <a:close/>
              </a:path>
              <a:path w="214629" h="267970">
                <a:moveTo>
                  <a:pt x="214375" y="125018"/>
                </a:moveTo>
                <a:lnTo>
                  <a:pt x="0" y="125018"/>
                </a:lnTo>
                <a:lnTo>
                  <a:pt x="0" y="267893"/>
                </a:lnTo>
                <a:lnTo>
                  <a:pt x="89280" y="267893"/>
                </a:lnTo>
                <a:lnTo>
                  <a:pt x="89280" y="196456"/>
                </a:lnTo>
                <a:lnTo>
                  <a:pt x="214375" y="196456"/>
                </a:lnTo>
                <a:lnTo>
                  <a:pt x="214375" y="125018"/>
                </a:lnTo>
                <a:close/>
              </a:path>
              <a:path w="214629" h="267970">
                <a:moveTo>
                  <a:pt x="214375" y="196456"/>
                </a:moveTo>
                <a:lnTo>
                  <a:pt x="125095" y="196456"/>
                </a:lnTo>
                <a:lnTo>
                  <a:pt x="125095" y="267893"/>
                </a:lnTo>
                <a:lnTo>
                  <a:pt x="214375" y="267893"/>
                </a:lnTo>
                <a:lnTo>
                  <a:pt x="214375" y="196456"/>
                </a:lnTo>
                <a:close/>
              </a:path>
            </a:pathLst>
          </a:custGeom>
          <a:solidFill>
            <a:srgbClr val="00007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4" name="object 34"/>
          <p:cNvSpPr/>
          <p:nvPr/>
        </p:nvSpPr>
        <p:spPr>
          <a:xfrm>
            <a:off x="47720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142875" y="0"/>
                </a:moveTo>
                <a:lnTo>
                  <a:pt x="0" y="142875"/>
                </a:lnTo>
                <a:lnTo>
                  <a:pt x="285750" y="142875"/>
                </a:lnTo>
                <a:lnTo>
                  <a:pt x="142875" y="0"/>
                </a:lnTo>
                <a:close/>
              </a:path>
              <a:path w="285750" h="285750">
                <a:moveTo>
                  <a:pt x="160782" y="214312"/>
                </a:moveTo>
                <a:lnTo>
                  <a:pt x="124967" y="214312"/>
                </a:lnTo>
                <a:lnTo>
                  <a:pt x="124967" y="285750"/>
                </a:lnTo>
                <a:lnTo>
                  <a:pt x="160782" y="285750"/>
                </a:lnTo>
                <a:lnTo>
                  <a:pt x="160782" y="214312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5" name="object 35"/>
          <p:cNvSpPr txBox="1"/>
          <p:nvPr/>
        </p:nvSpPr>
        <p:spPr>
          <a:xfrm>
            <a:off x="4448683" y="6357620"/>
            <a:ext cx="927100" cy="164465"/>
          </a:xfrm>
          <a:prstGeom prst="rect">
            <a:avLst/>
          </a:prstGeom>
        </p:spPr>
        <p:txBody>
          <a:bodyPr wrap="square" lIns="0" tIns="139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900" spc="-195">
                <a:solidFill>
                  <a:srgbClr val="FFFFFF"/>
                </a:solidFill>
                <a:latin typeface="Arial"/>
                <a:cs typeface="Arial"/>
              </a:rPr>
              <a:t>ةيسيئرلا </a:t>
            </a:r>
            <a:r>
              <a:rPr dirty="0" sz="900" spc="-110">
                <a:solidFill>
                  <a:srgbClr val="FFFFFF"/>
                </a:solidFill>
                <a:latin typeface="Arial"/>
                <a:cs typeface="Arial"/>
              </a:rPr>
              <a:t>ةمئاقلا </a:t>
            </a:r>
            <a:r>
              <a:rPr dirty="0" sz="900" spc="-105">
                <a:solidFill>
                  <a:srgbClr val="FFFFFF"/>
                </a:solidFill>
                <a:latin typeface="Arial"/>
                <a:cs typeface="Arial"/>
              </a:rPr>
              <a:t>ىلإ</a:t>
            </a:r>
            <a:r>
              <a:rPr dirty="0" sz="900" spc="-7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900" spc="-5">
                <a:solidFill>
                  <a:srgbClr val="FFFFFF"/>
                </a:solidFill>
                <a:latin typeface="Arial"/>
                <a:cs typeface="Arial"/>
              </a:rPr>
              <a:t>ةدوع</a:t>
            </a:r>
            <a:endParaRPr sz="900">
              <a:latin typeface="Arial"/>
              <a:cs typeface="Arial"/>
            </a:endParaRPr>
          </a:p>
        </p:txBody>
      </p:sp>
      <p:sp>
        <p:nvSpPr>
          <p:cNvPr id="36" name="object 36"/>
          <p:cNvSpPr/>
          <p:nvPr/>
        </p:nvSpPr>
        <p:spPr>
          <a:xfrm>
            <a:off x="3730752" y="6321552"/>
            <a:ext cx="458571" cy="382371"/>
          </a:xfrm>
          <a:prstGeom prst="rect">
            <a:avLst/>
          </a:prstGeom>
          <a:blipFill>
            <a:blip r:embed="rId2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7" name="object 37"/>
          <p:cNvSpPr/>
          <p:nvPr/>
        </p:nvSpPr>
        <p:spPr>
          <a:xfrm>
            <a:off x="3770376" y="6406896"/>
            <a:ext cx="373227" cy="248297"/>
          </a:xfrm>
          <a:prstGeom prst="rect">
            <a:avLst/>
          </a:prstGeom>
          <a:blipFill>
            <a:blip r:embed="rId2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8" name="object 38"/>
          <p:cNvSpPr/>
          <p:nvPr/>
        </p:nvSpPr>
        <p:spPr>
          <a:xfrm>
            <a:off x="3657600" y="6248400"/>
            <a:ext cx="457200" cy="381000"/>
          </a:xfrm>
          <a:custGeom>
            <a:avLst/>
            <a:gdLst/>
            <a:ahLst/>
            <a:cxnLst/>
            <a:rect l="l" t="t" r="r" b="b"/>
            <a:pathLst>
              <a:path w="457200" h="381000">
                <a:moveTo>
                  <a:pt x="457200" y="0"/>
                </a:moveTo>
                <a:lnTo>
                  <a:pt x="0" y="0"/>
                </a:lnTo>
                <a:lnTo>
                  <a:pt x="0" y="381000"/>
                </a:lnTo>
                <a:lnTo>
                  <a:pt x="457200" y="381000"/>
                </a:lnTo>
                <a:lnTo>
                  <a:pt x="457200" y="333375"/>
                </a:lnTo>
                <a:lnTo>
                  <a:pt x="371475" y="333375"/>
                </a:lnTo>
                <a:lnTo>
                  <a:pt x="85725" y="190500"/>
                </a:lnTo>
                <a:lnTo>
                  <a:pt x="371475" y="47625"/>
                </a:lnTo>
                <a:lnTo>
                  <a:pt x="457200" y="47625"/>
                </a:lnTo>
                <a:lnTo>
                  <a:pt x="457200" y="0"/>
                </a:lnTo>
                <a:close/>
              </a:path>
              <a:path w="457200" h="381000">
                <a:moveTo>
                  <a:pt x="457200" y="47625"/>
                </a:moveTo>
                <a:lnTo>
                  <a:pt x="371475" y="47625"/>
                </a:lnTo>
                <a:lnTo>
                  <a:pt x="371475" y="333375"/>
                </a:lnTo>
                <a:lnTo>
                  <a:pt x="457200" y="333375"/>
                </a:lnTo>
                <a:lnTo>
                  <a:pt x="4572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9" name="object 39"/>
          <p:cNvSpPr/>
          <p:nvPr/>
        </p:nvSpPr>
        <p:spPr>
          <a:xfrm>
            <a:off x="37433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285750" y="0"/>
                </a:moveTo>
                <a:lnTo>
                  <a:pt x="0" y="142875"/>
                </a:lnTo>
                <a:lnTo>
                  <a:pt x="285750" y="285750"/>
                </a:lnTo>
                <a:lnTo>
                  <a:pt x="285750" y="0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0" name="object 40"/>
          <p:cNvSpPr txBox="1"/>
          <p:nvPr/>
        </p:nvSpPr>
        <p:spPr>
          <a:xfrm>
            <a:off x="3756405" y="6357620"/>
            <a:ext cx="257175" cy="164465"/>
          </a:xfrm>
          <a:prstGeom prst="rect">
            <a:avLst/>
          </a:prstGeom>
        </p:spPr>
        <p:txBody>
          <a:bodyPr wrap="square" lIns="0" tIns="139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900" spc="-190">
                <a:solidFill>
                  <a:srgbClr val="FFFFFF"/>
                </a:solidFill>
                <a:latin typeface="Arial"/>
                <a:cs typeface="Arial"/>
              </a:rPr>
              <a:t>ق</a:t>
            </a:r>
            <a:r>
              <a:rPr dirty="0" sz="900" spc="-240">
                <a:solidFill>
                  <a:srgbClr val="FFFFFF"/>
                </a:solidFill>
                <a:latin typeface="Arial"/>
                <a:cs typeface="Arial"/>
              </a:rPr>
              <a:t>ب</a:t>
            </a:r>
            <a:r>
              <a:rPr dirty="0" sz="900" spc="25">
                <a:solidFill>
                  <a:srgbClr val="FFFFFF"/>
                </a:solidFill>
                <a:latin typeface="Arial"/>
                <a:cs typeface="Arial"/>
              </a:rPr>
              <a:t>ا</a:t>
            </a:r>
            <a:r>
              <a:rPr dirty="0" sz="900" spc="-175">
                <a:solidFill>
                  <a:srgbClr val="FFFFFF"/>
                </a:solidFill>
                <a:latin typeface="Arial"/>
                <a:cs typeface="Arial"/>
              </a:rPr>
              <a:t>سلا</a:t>
            </a:r>
            <a:endParaRPr sz="900">
              <a:latin typeface="Arial"/>
              <a:cs typeface="Arial"/>
            </a:endParaRPr>
          </a:p>
        </p:txBody>
      </p:sp>
      <p:sp>
        <p:nvSpPr>
          <p:cNvPr id="41" name="object 41"/>
          <p:cNvSpPr/>
          <p:nvPr/>
        </p:nvSpPr>
        <p:spPr>
          <a:xfrm>
            <a:off x="4340352" y="6321552"/>
            <a:ext cx="1296797" cy="382371"/>
          </a:xfrm>
          <a:prstGeom prst="rect">
            <a:avLst/>
          </a:prstGeom>
          <a:blipFill>
            <a:blip r:embed="rId2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2" name="object 42"/>
          <p:cNvSpPr/>
          <p:nvPr/>
        </p:nvSpPr>
        <p:spPr>
          <a:xfrm>
            <a:off x="4462271" y="6406896"/>
            <a:ext cx="1043749" cy="248297"/>
          </a:xfrm>
          <a:prstGeom prst="rect">
            <a:avLst/>
          </a:prstGeom>
          <a:blipFill>
            <a:blip r:embed="rId2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3" name="object 43"/>
          <p:cNvSpPr/>
          <p:nvPr/>
        </p:nvSpPr>
        <p:spPr>
          <a:xfrm>
            <a:off x="4267200" y="6248400"/>
            <a:ext cx="1295400" cy="381000"/>
          </a:xfrm>
          <a:custGeom>
            <a:avLst/>
            <a:gdLst/>
            <a:ahLst/>
            <a:cxnLst/>
            <a:rect l="l" t="t" r="r" b="b"/>
            <a:pathLst>
              <a:path w="1295400" h="381000">
                <a:moveTo>
                  <a:pt x="1295400" y="0"/>
                </a:moveTo>
                <a:lnTo>
                  <a:pt x="0" y="0"/>
                </a:lnTo>
                <a:lnTo>
                  <a:pt x="0" y="381000"/>
                </a:lnTo>
                <a:lnTo>
                  <a:pt x="1295400" y="381000"/>
                </a:lnTo>
                <a:lnTo>
                  <a:pt x="1295400" y="333375"/>
                </a:lnTo>
                <a:lnTo>
                  <a:pt x="540512" y="333375"/>
                </a:lnTo>
                <a:lnTo>
                  <a:pt x="540512" y="190500"/>
                </a:lnTo>
                <a:lnTo>
                  <a:pt x="504825" y="190500"/>
                </a:lnTo>
                <a:lnTo>
                  <a:pt x="647700" y="47625"/>
                </a:lnTo>
                <a:lnTo>
                  <a:pt x="1295400" y="47625"/>
                </a:lnTo>
                <a:lnTo>
                  <a:pt x="1295400" y="0"/>
                </a:lnTo>
                <a:close/>
              </a:path>
              <a:path w="1295400" h="381000">
                <a:moveTo>
                  <a:pt x="1295400" y="65481"/>
                </a:moveTo>
                <a:lnTo>
                  <a:pt x="736980" y="65481"/>
                </a:lnTo>
                <a:lnTo>
                  <a:pt x="736980" y="136918"/>
                </a:lnTo>
                <a:lnTo>
                  <a:pt x="790575" y="190500"/>
                </a:lnTo>
                <a:lnTo>
                  <a:pt x="754888" y="190500"/>
                </a:lnTo>
                <a:lnTo>
                  <a:pt x="754888" y="333375"/>
                </a:lnTo>
                <a:lnTo>
                  <a:pt x="1295400" y="333375"/>
                </a:lnTo>
                <a:lnTo>
                  <a:pt x="1295400" y="65481"/>
                </a:lnTo>
                <a:close/>
              </a:path>
              <a:path w="1295400" h="381000">
                <a:moveTo>
                  <a:pt x="1295400" y="47625"/>
                </a:moveTo>
                <a:lnTo>
                  <a:pt x="647700" y="47625"/>
                </a:lnTo>
                <a:lnTo>
                  <a:pt x="701294" y="101206"/>
                </a:lnTo>
                <a:lnTo>
                  <a:pt x="701294" y="65481"/>
                </a:lnTo>
                <a:lnTo>
                  <a:pt x="1295400" y="65481"/>
                </a:lnTo>
                <a:lnTo>
                  <a:pt x="12954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4" name="object 44"/>
          <p:cNvSpPr/>
          <p:nvPr/>
        </p:nvSpPr>
        <p:spPr>
          <a:xfrm>
            <a:off x="4807711" y="6313881"/>
            <a:ext cx="214629" cy="267970"/>
          </a:xfrm>
          <a:custGeom>
            <a:avLst/>
            <a:gdLst/>
            <a:ahLst/>
            <a:cxnLst/>
            <a:rect l="l" t="t" r="r" b="b"/>
            <a:pathLst>
              <a:path w="214629" h="267970">
                <a:moveTo>
                  <a:pt x="196468" y="0"/>
                </a:moveTo>
                <a:lnTo>
                  <a:pt x="160782" y="0"/>
                </a:lnTo>
                <a:lnTo>
                  <a:pt x="160782" y="35725"/>
                </a:lnTo>
                <a:lnTo>
                  <a:pt x="196468" y="71437"/>
                </a:lnTo>
                <a:lnTo>
                  <a:pt x="196468" y="0"/>
                </a:lnTo>
                <a:close/>
              </a:path>
              <a:path w="214629" h="267970">
                <a:moveTo>
                  <a:pt x="214375" y="125018"/>
                </a:moveTo>
                <a:lnTo>
                  <a:pt x="0" y="125018"/>
                </a:lnTo>
                <a:lnTo>
                  <a:pt x="0" y="267893"/>
                </a:lnTo>
                <a:lnTo>
                  <a:pt x="89280" y="267893"/>
                </a:lnTo>
                <a:lnTo>
                  <a:pt x="89280" y="196456"/>
                </a:lnTo>
                <a:lnTo>
                  <a:pt x="214375" y="196456"/>
                </a:lnTo>
                <a:lnTo>
                  <a:pt x="214375" y="125018"/>
                </a:lnTo>
                <a:close/>
              </a:path>
              <a:path w="214629" h="267970">
                <a:moveTo>
                  <a:pt x="214375" y="196456"/>
                </a:moveTo>
                <a:lnTo>
                  <a:pt x="125095" y="196456"/>
                </a:lnTo>
                <a:lnTo>
                  <a:pt x="125095" y="267893"/>
                </a:lnTo>
                <a:lnTo>
                  <a:pt x="214375" y="267893"/>
                </a:lnTo>
                <a:lnTo>
                  <a:pt x="214375" y="196456"/>
                </a:lnTo>
                <a:close/>
              </a:path>
            </a:pathLst>
          </a:custGeom>
          <a:solidFill>
            <a:srgbClr val="00007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5" name="object 45"/>
          <p:cNvSpPr/>
          <p:nvPr/>
        </p:nvSpPr>
        <p:spPr>
          <a:xfrm>
            <a:off x="47720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142875" y="0"/>
                </a:moveTo>
                <a:lnTo>
                  <a:pt x="0" y="142875"/>
                </a:lnTo>
                <a:lnTo>
                  <a:pt x="285750" y="142875"/>
                </a:lnTo>
                <a:lnTo>
                  <a:pt x="142875" y="0"/>
                </a:lnTo>
                <a:close/>
              </a:path>
              <a:path w="285750" h="285750">
                <a:moveTo>
                  <a:pt x="160782" y="214312"/>
                </a:moveTo>
                <a:lnTo>
                  <a:pt x="124967" y="214312"/>
                </a:lnTo>
                <a:lnTo>
                  <a:pt x="124967" y="285750"/>
                </a:lnTo>
                <a:lnTo>
                  <a:pt x="160782" y="285750"/>
                </a:lnTo>
                <a:lnTo>
                  <a:pt x="160782" y="214312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1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77824" y="2176272"/>
            <a:ext cx="18287" cy="468172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877824" y="6095"/>
            <a:ext cx="18287" cy="150266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1216152" y="1834895"/>
            <a:ext cx="7924800" cy="1828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877824" y="1508760"/>
            <a:ext cx="18287" cy="667512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0" y="1834895"/>
            <a:ext cx="557784" cy="18287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551687" y="1834895"/>
            <a:ext cx="664464" cy="18287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2913888" y="390093"/>
            <a:ext cx="3872229" cy="903528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2487167" y="886917"/>
            <a:ext cx="4841621" cy="903528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xfrm>
            <a:off x="2732023" y="511251"/>
            <a:ext cx="4331335" cy="1000760"/>
          </a:xfrm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439420">
              <a:lnSpc>
                <a:spcPct val="100000"/>
              </a:lnSpc>
              <a:spcBef>
                <a:spcPts val="95"/>
              </a:spcBef>
            </a:pPr>
            <a:r>
              <a:rPr dirty="0" sz="3200" spc="265"/>
              <a:t>Active </a:t>
            </a:r>
            <a:r>
              <a:rPr dirty="0" sz="3200" spc="240"/>
              <a:t>&amp;</a:t>
            </a:r>
            <a:r>
              <a:rPr dirty="0" sz="3200" spc="145"/>
              <a:t> </a:t>
            </a:r>
            <a:r>
              <a:rPr dirty="0" sz="3200" spc="315"/>
              <a:t>Passive</a:t>
            </a:r>
            <a:endParaRPr sz="3200"/>
          </a:p>
          <a:p>
            <a:pPr marL="12700">
              <a:lnSpc>
                <a:spcPct val="100000"/>
              </a:lnSpc>
            </a:pPr>
            <a:r>
              <a:rPr dirty="0" sz="3200" spc="-155">
                <a:latin typeface="Arial"/>
                <a:cs typeface="Arial"/>
              </a:rPr>
              <a:t>لوهجملل </a:t>
            </a:r>
            <a:r>
              <a:rPr dirty="0" sz="3200" spc="-475">
                <a:latin typeface="Arial"/>
                <a:cs typeface="Arial"/>
              </a:rPr>
              <a:t>ينبملا </a:t>
            </a:r>
            <a:r>
              <a:rPr dirty="0" sz="3200" spc="-5">
                <a:latin typeface="Arial"/>
                <a:cs typeface="Arial"/>
              </a:rPr>
              <a:t>و </a:t>
            </a:r>
            <a:r>
              <a:rPr dirty="0" sz="3200" spc="-365">
                <a:latin typeface="Arial"/>
                <a:cs typeface="Arial"/>
              </a:rPr>
              <a:t>مولعملل</a:t>
            </a:r>
            <a:r>
              <a:rPr dirty="0" sz="3200" spc="-265">
                <a:latin typeface="Arial"/>
                <a:cs typeface="Arial"/>
              </a:rPr>
              <a:t> </a:t>
            </a:r>
            <a:r>
              <a:rPr dirty="0" sz="3200" spc="-475">
                <a:latin typeface="Arial"/>
                <a:cs typeface="Arial"/>
              </a:rPr>
              <a:t>ينبملا</a:t>
            </a:r>
            <a:endParaRPr sz="320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338173" y="2768600"/>
            <a:ext cx="781050" cy="3911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400" spc="-130">
                <a:solidFill>
                  <a:srgbClr val="FFFFFF"/>
                </a:solidFill>
                <a:latin typeface="Arial"/>
                <a:cs typeface="Arial"/>
              </a:rPr>
              <a:t>ةلاح</a:t>
            </a:r>
            <a:r>
              <a:rPr dirty="0" sz="2400" spc="-9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400" spc="-685">
                <a:solidFill>
                  <a:srgbClr val="FFFFFF"/>
                </a:solidFill>
                <a:latin typeface="Arial"/>
                <a:cs typeface="Arial"/>
              </a:rPr>
              <a:t>يف</a:t>
            </a:r>
            <a:endParaRPr sz="240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4108819" y="2810172"/>
            <a:ext cx="836294" cy="34099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ts val="2655"/>
              </a:lnSpc>
            </a:pPr>
            <a:r>
              <a:rPr dirty="0" sz="2400" spc="-425">
                <a:solidFill>
                  <a:srgbClr val="FFFFFF"/>
                </a:solidFill>
                <a:latin typeface="Arial"/>
                <a:cs typeface="Arial"/>
              </a:rPr>
              <a:t>ينبملا</a:t>
            </a:r>
            <a:r>
              <a:rPr dirty="0" sz="2400" spc="-33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400" spc="-120">
                <a:solidFill>
                  <a:srgbClr val="FFFFFF"/>
                </a:solidFill>
                <a:latin typeface="Arial"/>
                <a:cs typeface="Arial"/>
              </a:rPr>
              <a:t>ى</a:t>
            </a:r>
            <a:endParaRPr sz="2400"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6243733" y="2768600"/>
            <a:ext cx="2528570" cy="3911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400" spc="-345">
                <a:solidFill>
                  <a:srgbClr val="FFFFFF"/>
                </a:solidFill>
                <a:latin typeface="Arial"/>
                <a:cs typeface="Arial"/>
              </a:rPr>
              <a:t>مولعملل </a:t>
            </a:r>
            <a:r>
              <a:rPr dirty="0" sz="2400" spc="-425">
                <a:solidFill>
                  <a:srgbClr val="FFFFFF"/>
                </a:solidFill>
                <a:latin typeface="Arial"/>
                <a:cs typeface="Arial"/>
              </a:rPr>
              <a:t>ينبملا </a:t>
            </a:r>
            <a:r>
              <a:rPr dirty="0" sz="2400" spc="70">
                <a:solidFill>
                  <a:srgbClr val="FFFFFF"/>
                </a:solidFill>
                <a:latin typeface="Arial"/>
                <a:cs typeface="Arial"/>
              </a:rPr>
              <a:t>نم</a:t>
            </a:r>
            <a:r>
              <a:rPr dirty="0" sz="2400" spc="-2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400" spc="-520">
                <a:solidFill>
                  <a:srgbClr val="FFFFFF"/>
                </a:solidFill>
                <a:latin typeface="Arial"/>
                <a:cs typeface="Arial"/>
              </a:rPr>
              <a:t>ليوحتلل</a:t>
            </a:r>
            <a:endParaRPr sz="240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7429290" y="3178704"/>
            <a:ext cx="1089025" cy="34099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ts val="2655"/>
              </a:lnSpc>
            </a:pPr>
            <a:r>
              <a:rPr dirty="0" sz="2400" spc="-270">
                <a:solidFill>
                  <a:srgbClr val="FFFFFF"/>
                </a:solidFill>
                <a:latin typeface="Arial"/>
                <a:cs typeface="Arial"/>
              </a:rPr>
              <a:t>خلا</a:t>
            </a:r>
            <a:r>
              <a:rPr dirty="0" sz="240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400" spc="-800">
                <a:solidFill>
                  <a:srgbClr val="FFFFFF"/>
                </a:solidFill>
                <a:latin typeface="Arial"/>
                <a:cs typeface="Arial"/>
              </a:rPr>
              <a:t>عبتن</a:t>
            </a:r>
            <a:r>
              <a:rPr dirty="0" sz="2400" spc="-3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400" spc="65">
                <a:solidFill>
                  <a:srgbClr val="FFFFFF"/>
                </a:solidFill>
                <a:latin typeface="Arial"/>
                <a:cs typeface="Arial"/>
              </a:rPr>
              <a:t>رم</a:t>
            </a:r>
            <a:endParaRPr sz="2400">
              <a:latin typeface="Arial"/>
              <a:cs typeface="Arial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7248653" y="3592640"/>
            <a:ext cx="61594" cy="255904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ts val="1989"/>
              </a:lnSpc>
            </a:pPr>
            <a:r>
              <a:rPr dirty="0" sz="1800" spc="-944">
                <a:solidFill>
                  <a:srgbClr val="FFFFFF"/>
                </a:solidFill>
                <a:latin typeface="Arial"/>
                <a:cs typeface="Arial"/>
              </a:rPr>
              <a:t>ف</a:t>
            </a:r>
            <a:endParaRPr sz="1800">
              <a:latin typeface="Arial"/>
              <a:cs typeface="Arial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3322065" y="3887165"/>
            <a:ext cx="5466715" cy="30035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dirty="0" sz="1800" spc="-180">
                <a:solidFill>
                  <a:srgbClr val="FFFFFF"/>
                </a:solidFill>
                <a:latin typeface="Arial"/>
                <a:cs typeface="Arial"/>
              </a:rPr>
              <a:t>)ةرشابم </a:t>
            </a:r>
            <a:r>
              <a:rPr dirty="0" sz="1800" spc="-350">
                <a:solidFill>
                  <a:srgbClr val="FFFFFF"/>
                </a:solidFill>
                <a:latin typeface="Arial"/>
                <a:cs typeface="Arial"/>
              </a:rPr>
              <a:t>لعفلا </a:t>
            </a:r>
            <a:r>
              <a:rPr dirty="0" sz="1800" spc="-375">
                <a:solidFill>
                  <a:srgbClr val="FFFFFF"/>
                </a:solidFill>
                <a:latin typeface="Arial"/>
                <a:cs typeface="Arial"/>
              </a:rPr>
              <a:t>دعب </a:t>
            </a:r>
            <a:r>
              <a:rPr dirty="0" sz="1800" spc="-160">
                <a:solidFill>
                  <a:srgbClr val="FFFFFF"/>
                </a:solidFill>
                <a:latin typeface="Arial"/>
                <a:cs typeface="Arial"/>
              </a:rPr>
              <a:t>هدوجوب </a:t>
            </a:r>
            <a:r>
              <a:rPr dirty="0" sz="1800" spc="-340">
                <a:solidFill>
                  <a:srgbClr val="FFFFFF"/>
                </a:solidFill>
                <a:latin typeface="Arial"/>
                <a:cs typeface="Arial"/>
              </a:rPr>
              <a:t>هب </a:t>
            </a:r>
            <a:r>
              <a:rPr dirty="0" sz="1800" spc="-240">
                <a:solidFill>
                  <a:srgbClr val="FFFFFF"/>
                </a:solidFill>
                <a:latin typeface="Arial"/>
                <a:cs typeface="Arial"/>
              </a:rPr>
              <a:t>لوعفملا </a:t>
            </a:r>
            <a:r>
              <a:rPr dirty="0" sz="1800" spc="-190">
                <a:solidFill>
                  <a:srgbClr val="FFFFFF"/>
                </a:solidFill>
                <a:latin typeface="Arial"/>
                <a:cs typeface="Arial"/>
              </a:rPr>
              <a:t>فرعي( </a:t>
            </a:r>
            <a:r>
              <a:rPr dirty="0" sz="1800" spc="-20">
                <a:solidFill>
                  <a:srgbClr val="FFFFFF"/>
                </a:solidFill>
                <a:latin typeface="Arial"/>
                <a:cs typeface="Arial"/>
              </a:rPr>
              <a:t>.</a:t>
            </a:r>
            <a:r>
              <a:rPr dirty="0" baseline="6172" sz="2700" spc="-3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800" spc="-235">
                <a:solidFill>
                  <a:srgbClr val="FFFFFF"/>
                </a:solidFill>
                <a:latin typeface="Arial"/>
                <a:cs typeface="Arial"/>
              </a:rPr>
              <a:t>لاعاف </a:t>
            </a:r>
            <a:r>
              <a:rPr dirty="0" sz="1800" spc="-530">
                <a:solidFill>
                  <a:srgbClr val="FFFFFF"/>
                </a:solidFill>
                <a:latin typeface="Arial"/>
                <a:cs typeface="Arial"/>
              </a:rPr>
              <a:t>حبصي</a:t>
            </a:r>
            <a:r>
              <a:rPr dirty="0" sz="1800" spc="-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800" spc="-345">
                <a:solidFill>
                  <a:srgbClr val="FFFFFF"/>
                </a:solidFill>
                <a:latin typeface="Arial"/>
                <a:cs typeface="Arial"/>
              </a:rPr>
              <a:t>هب </a:t>
            </a:r>
            <a:r>
              <a:rPr dirty="0" sz="1800" spc="-235">
                <a:solidFill>
                  <a:srgbClr val="FFFFFF"/>
                </a:solidFill>
                <a:latin typeface="Arial"/>
                <a:cs typeface="Arial"/>
              </a:rPr>
              <a:t>لوعفملا</a:t>
            </a:r>
            <a:r>
              <a:rPr dirty="0" sz="1800" spc="-31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800" spc="-40">
                <a:solidFill>
                  <a:srgbClr val="FFFFFF"/>
                </a:solidFill>
                <a:latin typeface="Arial"/>
                <a:cs typeface="Arial"/>
              </a:rPr>
              <a:t>.2</a:t>
            </a:r>
            <a:endParaRPr sz="1800">
              <a:latin typeface="Arial"/>
              <a:cs typeface="Arial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7099583" y="4251389"/>
            <a:ext cx="61594" cy="255904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ts val="1989"/>
              </a:lnSpc>
            </a:pPr>
            <a:r>
              <a:rPr dirty="0" sz="1800" spc="-944">
                <a:solidFill>
                  <a:srgbClr val="FFFFFF"/>
                </a:solidFill>
                <a:latin typeface="Arial"/>
                <a:cs typeface="Arial"/>
              </a:rPr>
              <a:t>ف</a:t>
            </a:r>
            <a:endParaRPr sz="1800">
              <a:latin typeface="Arial"/>
              <a:cs typeface="Arial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7844880" y="4217034"/>
            <a:ext cx="918210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spc="-405">
                <a:solidFill>
                  <a:srgbClr val="FFFFFF"/>
                </a:solidFill>
                <a:latin typeface="Arial"/>
                <a:cs typeface="Arial"/>
              </a:rPr>
              <a:t>لعف </a:t>
            </a:r>
            <a:r>
              <a:rPr dirty="0" sz="1800" spc="-315">
                <a:solidFill>
                  <a:srgbClr val="FFFFFF"/>
                </a:solidFill>
                <a:latin typeface="Arial"/>
                <a:cs typeface="Arial"/>
              </a:rPr>
              <a:t>عض</a:t>
            </a:r>
            <a:r>
              <a:rPr dirty="0" sz="1800" spc="-18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800" spc="10">
                <a:solidFill>
                  <a:srgbClr val="FFFFFF"/>
                </a:solidFill>
                <a:latin typeface="Arial"/>
                <a:cs typeface="Arial"/>
              </a:rPr>
              <a:t>.3</a:t>
            </a:r>
            <a:endParaRPr sz="1800">
              <a:latin typeface="Arial"/>
              <a:cs typeface="Arial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4286503" y="4217034"/>
            <a:ext cx="89535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>
                <a:solidFill>
                  <a:srgbClr val="FFFFFF"/>
                </a:solidFill>
                <a:latin typeface="Arial"/>
                <a:cs typeface="Arial"/>
              </a:rPr>
              <a:t>.</a:t>
            </a:r>
            <a:endParaRPr sz="1800">
              <a:latin typeface="Arial"/>
              <a:cs typeface="Arial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5585205" y="4545914"/>
            <a:ext cx="3178175" cy="30035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spc="-270">
                <a:solidFill>
                  <a:srgbClr val="FFFFFF"/>
                </a:solidFill>
                <a:latin typeface="Arial"/>
                <a:cs typeface="Arial"/>
              </a:rPr>
              <a:t>.ثلاثلا </a:t>
            </a:r>
            <a:r>
              <a:rPr dirty="0" sz="1800" spc="-365">
                <a:solidFill>
                  <a:srgbClr val="FFFFFF"/>
                </a:solidFill>
                <a:latin typeface="Arial"/>
                <a:cs typeface="Arial"/>
              </a:rPr>
              <a:t>فيرصتلا </a:t>
            </a:r>
            <a:r>
              <a:rPr dirty="0" sz="1800" spc="-520">
                <a:solidFill>
                  <a:srgbClr val="FFFFFF"/>
                </a:solidFill>
                <a:latin typeface="Arial"/>
                <a:cs typeface="Arial"/>
              </a:rPr>
              <a:t>يف</a:t>
            </a:r>
            <a:r>
              <a:rPr dirty="0" sz="1800" spc="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800" spc="-235">
                <a:solidFill>
                  <a:srgbClr val="FFFFFF"/>
                </a:solidFill>
                <a:latin typeface="Arial"/>
                <a:cs typeface="Arial"/>
              </a:rPr>
              <a:t>يلصلأا </a:t>
            </a:r>
            <a:r>
              <a:rPr dirty="0" sz="1800" spc="-350">
                <a:solidFill>
                  <a:srgbClr val="FFFFFF"/>
                </a:solidFill>
                <a:latin typeface="Arial"/>
                <a:cs typeface="Arial"/>
              </a:rPr>
              <a:t>لعفلا </a:t>
            </a:r>
            <a:r>
              <a:rPr dirty="0" sz="1800" spc="-310">
                <a:solidFill>
                  <a:srgbClr val="FFFFFF"/>
                </a:solidFill>
                <a:latin typeface="Arial"/>
                <a:cs typeface="Arial"/>
              </a:rPr>
              <a:t>عض</a:t>
            </a:r>
            <a:r>
              <a:rPr dirty="0" sz="1800" spc="-17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800" spc="10">
                <a:solidFill>
                  <a:srgbClr val="FFFFFF"/>
                </a:solidFill>
                <a:latin typeface="Arial"/>
                <a:cs typeface="Arial"/>
              </a:rPr>
              <a:t>.4</a:t>
            </a:r>
            <a:endParaRPr sz="1800">
              <a:latin typeface="Arial"/>
              <a:cs typeface="Arial"/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4340352" y="6321552"/>
            <a:ext cx="1296797" cy="382371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2" name="object 22"/>
          <p:cNvSpPr/>
          <p:nvPr/>
        </p:nvSpPr>
        <p:spPr>
          <a:xfrm>
            <a:off x="4462271" y="6406896"/>
            <a:ext cx="1043749" cy="248297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3" name="object 23"/>
          <p:cNvSpPr/>
          <p:nvPr/>
        </p:nvSpPr>
        <p:spPr>
          <a:xfrm>
            <a:off x="4267200" y="6248400"/>
            <a:ext cx="1295400" cy="381000"/>
          </a:xfrm>
          <a:custGeom>
            <a:avLst/>
            <a:gdLst/>
            <a:ahLst/>
            <a:cxnLst/>
            <a:rect l="l" t="t" r="r" b="b"/>
            <a:pathLst>
              <a:path w="1295400" h="381000">
                <a:moveTo>
                  <a:pt x="1295400" y="0"/>
                </a:moveTo>
                <a:lnTo>
                  <a:pt x="0" y="0"/>
                </a:lnTo>
                <a:lnTo>
                  <a:pt x="0" y="381000"/>
                </a:lnTo>
                <a:lnTo>
                  <a:pt x="1295400" y="381000"/>
                </a:lnTo>
                <a:lnTo>
                  <a:pt x="1295400" y="333375"/>
                </a:lnTo>
                <a:lnTo>
                  <a:pt x="540512" y="333375"/>
                </a:lnTo>
                <a:lnTo>
                  <a:pt x="540512" y="190500"/>
                </a:lnTo>
                <a:lnTo>
                  <a:pt x="504825" y="190500"/>
                </a:lnTo>
                <a:lnTo>
                  <a:pt x="647700" y="47625"/>
                </a:lnTo>
                <a:lnTo>
                  <a:pt x="1295400" y="47625"/>
                </a:lnTo>
                <a:lnTo>
                  <a:pt x="1295400" y="0"/>
                </a:lnTo>
                <a:close/>
              </a:path>
              <a:path w="1295400" h="381000">
                <a:moveTo>
                  <a:pt x="1295400" y="65481"/>
                </a:moveTo>
                <a:lnTo>
                  <a:pt x="736980" y="65481"/>
                </a:lnTo>
                <a:lnTo>
                  <a:pt x="736980" y="136918"/>
                </a:lnTo>
                <a:lnTo>
                  <a:pt x="790575" y="190500"/>
                </a:lnTo>
                <a:lnTo>
                  <a:pt x="754888" y="190500"/>
                </a:lnTo>
                <a:lnTo>
                  <a:pt x="754888" y="333375"/>
                </a:lnTo>
                <a:lnTo>
                  <a:pt x="1295400" y="333375"/>
                </a:lnTo>
                <a:lnTo>
                  <a:pt x="1295400" y="65481"/>
                </a:lnTo>
                <a:close/>
              </a:path>
              <a:path w="1295400" h="381000">
                <a:moveTo>
                  <a:pt x="1295400" y="47625"/>
                </a:moveTo>
                <a:lnTo>
                  <a:pt x="647700" y="47625"/>
                </a:lnTo>
                <a:lnTo>
                  <a:pt x="701294" y="101206"/>
                </a:lnTo>
                <a:lnTo>
                  <a:pt x="701294" y="65481"/>
                </a:lnTo>
                <a:lnTo>
                  <a:pt x="1295400" y="65481"/>
                </a:lnTo>
                <a:lnTo>
                  <a:pt x="12954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4" name="object 24"/>
          <p:cNvSpPr/>
          <p:nvPr/>
        </p:nvSpPr>
        <p:spPr>
          <a:xfrm>
            <a:off x="4807711" y="6313881"/>
            <a:ext cx="214629" cy="267970"/>
          </a:xfrm>
          <a:custGeom>
            <a:avLst/>
            <a:gdLst/>
            <a:ahLst/>
            <a:cxnLst/>
            <a:rect l="l" t="t" r="r" b="b"/>
            <a:pathLst>
              <a:path w="214629" h="267970">
                <a:moveTo>
                  <a:pt x="196468" y="0"/>
                </a:moveTo>
                <a:lnTo>
                  <a:pt x="160782" y="0"/>
                </a:lnTo>
                <a:lnTo>
                  <a:pt x="160782" y="35725"/>
                </a:lnTo>
                <a:lnTo>
                  <a:pt x="196468" y="71437"/>
                </a:lnTo>
                <a:lnTo>
                  <a:pt x="196468" y="0"/>
                </a:lnTo>
                <a:close/>
              </a:path>
              <a:path w="214629" h="267970">
                <a:moveTo>
                  <a:pt x="214375" y="125018"/>
                </a:moveTo>
                <a:lnTo>
                  <a:pt x="0" y="125018"/>
                </a:lnTo>
                <a:lnTo>
                  <a:pt x="0" y="267893"/>
                </a:lnTo>
                <a:lnTo>
                  <a:pt x="89280" y="267893"/>
                </a:lnTo>
                <a:lnTo>
                  <a:pt x="89280" y="196456"/>
                </a:lnTo>
                <a:lnTo>
                  <a:pt x="214375" y="196456"/>
                </a:lnTo>
                <a:lnTo>
                  <a:pt x="214375" y="125018"/>
                </a:lnTo>
                <a:close/>
              </a:path>
              <a:path w="214629" h="267970">
                <a:moveTo>
                  <a:pt x="214375" y="196456"/>
                </a:moveTo>
                <a:lnTo>
                  <a:pt x="125095" y="196456"/>
                </a:lnTo>
                <a:lnTo>
                  <a:pt x="125095" y="267893"/>
                </a:lnTo>
                <a:lnTo>
                  <a:pt x="214375" y="267893"/>
                </a:lnTo>
                <a:lnTo>
                  <a:pt x="214375" y="196456"/>
                </a:lnTo>
                <a:close/>
              </a:path>
            </a:pathLst>
          </a:custGeom>
          <a:solidFill>
            <a:srgbClr val="00007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5" name="object 25"/>
          <p:cNvSpPr/>
          <p:nvPr/>
        </p:nvSpPr>
        <p:spPr>
          <a:xfrm>
            <a:off x="47720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142875" y="0"/>
                </a:moveTo>
                <a:lnTo>
                  <a:pt x="0" y="142875"/>
                </a:lnTo>
                <a:lnTo>
                  <a:pt x="285750" y="142875"/>
                </a:lnTo>
                <a:lnTo>
                  <a:pt x="142875" y="0"/>
                </a:lnTo>
                <a:close/>
              </a:path>
              <a:path w="285750" h="285750">
                <a:moveTo>
                  <a:pt x="160782" y="214312"/>
                </a:moveTo>
                <a:lnTo>
                  <a:pt x="124967" y="214312"/>
                </a:lnTo>
                <a:lnTo>
                  <a:pt x="124967" y="285750"/>
                </a:lnTo>
                <a:lnTo>
                  <a:pt x="160782" y="285750"/>
                </a:lnTo>
                <a:lnTo>
                  <a:pt x="160782" y="214312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6" name="object 26"/>
          <p:cNvSpPr/>
          <p:nvPr/>
        </p:nvSpPr>
        <p:spPr>
          <a:xfrm>
            <a:off x="5788152" y="6321552"/>
            <a:ext cx="458571" cy="382371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7" name="object 27"/>
          <p:cNvSpPr/>
          <p:nvPr/>
        </p:nvSpPr>
        <p:spPr>
          <a:xfrm>
            <a:off x="5846064" y="6406896"/>
            <a:ext cx="336638" cy="248297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8" name="object 28"/>
          <p:cNvSpPr/>
          <p:nvPr/>
        </p:nvSpPr>
        <p:spPr>
          <a:xfrm>
            <a:off x="5715000" y="6248400"/>
            <a:ext cx="457200" cy="381000"/>
          </a:xfrm>
          <a:custGeom>
            <a:avLst/>
            <a:gdLst/>
            <a:ahLst/>
            <a:cxnLst/>
            <a:rect l="l" t="t" r="r" b="b"/>
            <a:pathLst>
              <a:path w="457200" h="381000">
                <a:moveTo>
                  <a:pt x="457200" y="0"/>
                </a:moveTo>
                <a:lnTo>
                  <a:pt x="0" y="0"/>
                </a:lnTo>
                <a:lnTo>
                  <a:pt x="0" y="381000"/>
                </a:lnTo>
                <a:lnTo>
                  <a:pt x="457200" y="381000"/>
                </a:lnTo>
                <a:lnTo>
                  <a:pt x="457200" y="333375"/>
                </a:lnTo>
                <a:lnTo>
                  <a:pt x="85725" y="333375"/>
                </a:lnTo>
                <a:lnTo>
                  <a:pt x="85725" y="47625"/>
                </a:lnTo>
                <a:lnTo>
                  <a:pt x="457200" y="47625"/>
                </a:lnTo>
                <a:lnTo>
                  <a:pt x="457200" y="0"/>
                </a:lnTo>
                <a:close/>
              </a:path>
              <a:path w="457200" h="381000">
                <a:moveTo>
                  <a:pt x="457200" y="47625"/>
                </a:moveTo>
                <a:lnTo>
                  <a:pt x="85725" y="47625"/>
                </a:lnTo>
                <a:lnTo>
                  <a:pt x="371475" y="190500"/>
                </a:lnTo>
                <a:lnTo>
                  <a:pt x="85725" y="333375"/>
                </a:lnTo>
                <a:lnTo>
                  <a:pt x="457200" y="333375"/>
                </a:lnTo>
                <a:lnTo>
                  <a:pt x="4572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9" name="object 29"/>
          <p:cNvSpPr/>
          <p:nvPr/>
        </p:nvSpPr>
        <p:spPr>
          <a:xfrm>
            <a:off x="58007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0" y="0"/>
                </a:moveTo>
                <a:lnTo>
                  <a:pt x="0" y="285750"/>
                </a:lnTo>
                <a:lnTo>
                  <a:pt x="285750" y="142875"/>
                </a:lnTo>
                <a:lnTo>
                  <a:pt x="0" y="0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0" name="object 30"/>
          <p:cNvSpPr/>
          <p:nvPr/>
        </p:nvSpPr>
        <p:spPr>
          <a:xfrm>
            <a:off x="3730752" y="6321552"/>
            <a:ext cx="458571" cy="382371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1" name="object 31"/>
          <p:cNvSpPr/>
          <p:nvPr/>
        </p:nvSpPr>
        <p:spPr>
          <a:xfrm>
            <a:off x="3770376" y="6406896"/>
            <a:ext cx="373227" cy="248297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2" name="object 32"/>
          <p:cNvSpPr/>
          <p:nvPr/>
        </p:nvSpPr>
        <p:spPr>
          <a:xfrm>
            <a:off x="3657600" y="6248400"/>
            <a:ext cx="457200" cy="381000"/>
          </a:xfrm>
          <a:custGeom>
            <a:avLst/>
            <a:gdLst/>
            <a:ahLst/>
            <a:cxnLst/>
            <a:rect l="l" t="t" r="r" b="b"/>
            <a:pathLst>
              <a:path w="457200" h="381000">
                <a:moveTo>
                  <a:pt x="457200" y="0"/>
                </a:moveTo>
                <a:lnTo>
                  <a:pt x="0" y="0"/>
                </a:lnTo>
                <a:lnTo>
                  <a:pt x="0" y="381000"/>
                </a:lnTo>
                <a:lnTo>
                  <a:pt x="457200" y="381000"/>
                </a:lnTo>
                <a:lnTo>
                  <a:pt x="457200" y="333375"/>
                </a:lnTo>
                <a:lnTo>
                  <a:pt x="371475" y="333375"/>
                </a:lnTo>
                <a:lnTo>
                  <a:pt x="85725" y="190500"/>
                </a:lnTo>
                <a:lnTo>
                  <a:pt x="371475" y="47625"/>
                </a:lnTo>
                <a:lnTo>
                  <a:pt x="457200" y="47625"/>
                </a:lnTo>
                <a:lnTo>
                  <a:pt x="457200" y="0"/>
                </a:lnTo>
                <a:close/>
              </a:path>
              <a:path w="457200" h="381000">
                <a:moveTo>
                  <a:pt x="457200" y="47625"/>
                </a:moveTo>
                <a:lnTo>
                  <a:pt x="371475" y="47625"/>
                </a:lnTo>
                <a:lnTo>
                  <a:pt x="371475" y="333375"/>
                </a:lnTo>
                <a:lnTo>
                  <a:pt x="457200" y="333375"/>
                </a:lnTo>
                <a:lnTo>
                  <a:pt x="4572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3" name="object 33"/>
          <p:cNvSpPr/>
          <p:nvPr/>
        </p:nvSpPr>
        <p:spPr>
          <a:xfrm>
            <a:off x="37433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285750" y="0"/>
                </a:moveTo>
                <a:lnTo>
                  <a:pt x="0" y="142875"/>
                </a:lnTo>
                <a:lnTo>
                  <a:pt x="285750" y="285750"/>
                </a:lnTo>
                <a:lnTo>
                  <a:pt x="285750" y="0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4" name="object 34"/>
          <p:cNvSpPr/>
          <p:nvPr/>
        </p:nvSpPr>
        <p:spPr>
          <a:xfrm>
            <a:off x="3581400" y="4267200"/>
            <a:ext cx="320040" cy="304800"/>
          </a:xfrm>
          <a:custGeom>
            <a:avLst/>
            <a:gdLst/>
            <a:ahLst/>
            <a:cxnLst/>
            <a:rect l="l" t="t" r="r" b="b"/>
            <a:pathLst>
              <a:path w="320039" h="304800">
                <a:moveTo>
                  <a:pt x="0" y="304800"/>
                </a:moveTo>
                <a:lnTo>
                  <a:pt x="320039" y="304800"/>
                </a:lnTo>
                <a:lnTo>
                  <a:pt x="320039" y="0"/>
                </a:lnTo>
                <a:lnTo>
                  <a:pt x="0" y="0"/>
                </a:lnTo>
                <a:lnTo>
                  <a:pt x="0" y="30480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5" name="object 35"/>
          <p:cNvSpPr txBox="1"/>
          <p:nvPr/>
        </p:nvSpPr>
        <p:spPr>
          <a:xfrm>
            <a:off x="3569970" y="4256658"/>
            <a:ext cx="299720" cy="329565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2000" spc="50">
                <a:solidFill>
                  <a:srgbClr val="CC3300"/>
                </a:solidFill>
                <a:latin typeface="Calibri"/>
                <a:cs typeface="Calibri"/>
              </a:rPr>
              <a:t>be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36" name="object 36"/>
          <p:cNvSpPr/>
          <p:nvPr/>
        </p:nvSpPr>
        <p:spPr>
          <a:xfrm>
            <a:off x="4191000" y="2819400"/>
            <a:ext cx="719455" cy="304800"/>
          </a:xfrm>
          <a:custGeom>
            <a:avLst/>
            <a:gdLst/>
            <a:ahLst/>
            <a:cxnLst/>
            <a:rect l="l" t="t" r="r" b="b"/>
            <a:pathLst>
              <a:path w="719454" h="304800">
                <a:moveTo>
                  <a:pt x="0" y="304800"/>
                </a:moveTo>
                <a:lnTo>
                  <a:pt x="719327" y="304800"/>
                </a:lnTo>
                <a:lnTo>
                  <a:pt x="719327" y="0"/>
                </a:lnTo>
                <a:lnTo>
                  <a:pt x="0" y="0"/>
                </a:lnTo>
                <a:lnTo>
                  <a:pt x="0" y="30480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7" name="object 37"/>
          <p:cNvSpPr txBox="1"/>
          <p:nvPr/>
        </p:nvSpPr>
        <p:spPr>
          <a:xfrm>
            <a:off x="3191270" y="2768600"/>
            <a:ext cx="1894205" cy="3911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400" spc="-160">
                <a:solidFill>
                  <a:srgbClr val="FFFFFF"/>
                </a:solidFill>
                <a:latin typeface="Arial"/>
                <a:cs typeface="Arial"/>
              </a:rPr>
              <a:t>لوهجملل </a:t>
            </a:r>
            <a:r>
              <a:rPr dirty="0" baseline="2777" sz="3000" spc="52">
                <a:solidFill>
                  <a:srgbClr val="CC3300"/>
                </a:solidFill>
                <a:latin typeface="Calibri"/>
                <a:cs typeface="Calibri"/>
              </a:rPr>
              <a:t>Active</a:t>
            </a:r>
            <a:r>
              <a:rPr dirty="0" baseline="2777" sz="3000" spc="-15">
                <a:solidFill>
                  <a:srgbClr val="CC3300"/>
                </a:solidFill>
                <a:latin typeface="Calibri"/>
                <a:cs typeface="Calibri"/>
              </a:rPr>
              <a:t> </a:t>
            </a:r>
            <a:r>
              <a:rPr dirty="0" sz="2400" spc="-360">
                <a:solidFill>
                  <a:srgbClr val="FFFFFF"/>
                </a:solidFill>
                <a:latin typeface="Arial"/>
                <a:cs typeface="Arial"/>
              </a:rPr>
              <a:t>لإ</a:t>
            </a:r>
            <a:endParaRPr sz="2400">
              <a:latin typeface="Arial"/>
              <a:cs typeface="Arial"/>
            </a:endParaRPr>
          </a:p>
        </p:txBody>
      </p:sp>
      <p:sp>
        <p:nvSpPr>
          <p:cNvPr id="38" name="object 38"/>
          <p:cNvSpPr/>
          <p:nvPr/>
        </p:nvSpPr>
        <p:spPr>
          <a:xfrm>
            <a:off x="7010400" y="4267200"/>
            <a:ext cx="622300" cy="304800"/>
          </a:xfrm>
          <a:custGeom>
            <a:avLst/>
            <a:gdLst/>
            <a:ahLst/>
            <a:cxnLst/>
            <a:rect l="l" t="t" r="r" b="b"/>
            <a:pathLst>
              <a:path w="622300" h="304800">
                <a:moveTo>
                  <a:pt x="0" y="304800"/>
                </a:moveTo>
                <a:lnTo>
                  <a:pt x="621792" y="304800"/>
                </a:lnTo>
                <a:lnTo>
                  <a:pt x="621792" y="0"/>
                </a:lnTo>
                <a:lnTo>
                  <a:pt x="0" y="0"/>
                </a:lnTo>
                <a:lnTo>
                  <a:pt x="0" y="30480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9" name="object 39"/>
          <p:cNvSpPr txBox="1"/>
          <p:nvPr/>
        </p:nvSpPr>
        <p:spPr>
          <a:xfrm>
            <a:off x="4900269" y="4192651"/>
            <a:ext cx="2725420" cy="329565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90"/>
              </a:spcBef>
            </a:pPr>
            <a:r>
              <a:rPr dirty="0" sz="1800" spc="-409">
                <a:solidFill>
                  <a:srgbClr val="FFFFFF"/>
                </a:solidFill>
                <a:latin typeface="Arial"/>
                <a:cs typeface="Arial"/>
              </a:rPr>
              <a:t>نوكيف </a:t>
            </a:r>
            <a:r>
              <a:rPr dirty="0" sz="1800" spc="-40">
                <a:solidFill>
                  <a:srgbClr val="FFFFFF"/>
                </a:solidFill>
                <a:latin typeface="Arial"/>
                <a:cs typeface="Arial"/>
              </a:rPr>
              <a:t>رملأا </a:t>
            </a:r>
            <a:r>
              <a:rPr dirty="0" sz="1800">
                <a:solidFill>
                  <a:srgbClr val="FFFFFF"/>
                </a:solidFill>
                <a:latin typeface="Arial"/>
                <a:cs typeface="Arial"/>
              </a:rPr>
              <a:t>يأ </a:t>
            </a:r>
            <a:r>
              <a:rPr dirty="0" sz="1800" spc="-90">
                <a:solidFill>
                  <a:srgbClr val="FFFFFF"/>
                </a:solidFill>
                <a:latin typeface="Arial"/>
                <a:cs typeface="Arial"/>
              </a:rPr>
              <a:t>نمزلا </a:t>
            </a:r>
            <a:r>
              <a:rPr dirty="0" sz="1800" spc="-484">
                <a:solidFill>
                  <a:srgbClr val="FFFFFF"/>
                </a:solidFill>
                <a:latin typeface="Arial"/>
                <a:cs typeface="Arial"/>
              </a:rPr>
              <a:t>سفن </a:t>
            </a:r>
            <a:r>
              <a:rPr dirty="0" sz="1800" spc="-254">
                <a:solidFill>
                  <a:srgbClr val="FFFFFF"/>
                </a:solidFill>
                <a:latin typeface="Arial"/>
                <a:cs typeface="Arial"/>
              </a:rPr>
              <a:t>ي</a:t>
            </a:r>
            <a:r>
              <a:rPr dirty="0" baseline="-13888" sz="3000" spc="-382">
                <a:solidFill>
                  <a:srgbClr val="CC3300"/>
                </a:solidFill>
                <a:latin typeface="Calibri"/>
                <a:cs typeface="Calibri"/>
              </a:rPr>
              <a:t>to</a:t>
            </a:r>
            <a:r>
              <a:rPr dirty="0" baseline="-13888" sz="3000" spc="-225">
                <a:solidFill>
                  <a:srgbClr val="CC3300"/>
                </a:solidFill>
                <a:latin typeface="Calibri"/>
                <a:cs typeface="Calibri"/>
              </a:rPr>
              <a:t> </a:t>
            </a:r>
            <a:r>
              <a:rPr dirty="0" baseline="-13888" sz="3000" spc="75">
                <a:solidFill>
                  <a:srgbClr val="CC3300"/>
                </a:solidFill>
                <a:latin typeface="Calibri"/>
                <a:cs typeface="Calibri"/>
              </a:rPr>
              <a:t>be</a:t>
            </a:r>
            <a:endParaRPr baseline="-13888" sz="3000">
              <a:latin typeface="Calibri"/>
              <a:cs typeface="Calibri"/>
            </a:endParaRPr>
          </a:p>
        </p:txBody>
      </p:sp>
      <p:sp>
        <p:nvSpPr>
          <p:cNvPr id="40" name="object 40"/>
          <p:cNvSpPr/>
          <p:nvPr/>
        </p:nvSpPr>
        <p:spPr>
          <a:xfrm>
            <a:off x="7696200" y="3200400"/>
            <a:ext cx="862965" cy="304800"/>
          </a:xfrm>
          <a:custGeom>
            <a:avLst/>
            <a:gdLst/>
            <a:ahLst/>
            <a:cxnLst/>
            <a:rect l="l" t="t" r="r" b="b"/>
            <a:pathLst>
              <a:path w="862965" h="304800">
                <a:moveTo>
                  <a:pt x="0" y="304800"/>
                </a:moveTo>
                <a:lnTo>
                  <a:pt x="862583" y="304800"/>
                </a:lnTo>
                <a:lnTo>
                  <a:pt x="862583" y="0"/>
                </a:lnTo>
                <a:lnTo>
                  <a:pt x="0" y="0"/>
                </a:lnTo>
                <a:lnTo>
                  <a:pt x="0" y="30480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1" name="object 41"/>
          <p:cNvSpPr txBox="1"/>
          <p:nvPr/>
        </p:nvSpPr>
        <p:spPr>
          <a:xfrm>
            <a:off x="7686293" y="3063620"/>
            <a:ext cx="1076960" cy="794385"/>
          </a:xfrm>
          <a:prstGeom prst="rect">
            <a:avLst/>
          </a:prstGeom>
        </p:spPr>
        <p:txBody>
          <a:bodyPr wrap="square" lIns="0" tIns="8636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680"/>
              </a:spcBef>
            </a:pPr>
            <a:r>
              <a:rPr dirty="0" sz="2000" spc="5">
                <a:solidFill>
                  <a:srgbClr val="CC3300"/>
                </a:solidFill>
                <a:latin typeface="Calibri"/>
                <a:cs typeface="Calibri"/>
              </a:rPr>
              <a:t>Passive</a:t>
            </a:r>
            <a:r>
              <a:rPr dirty="0" sz="2400" spc="5">
                <a:solidFill>
                  <a:srgbClr val="FFFFFF"/>
                </a:solidFill>
                <a:latin typeface="Arial"/>
                <a:cs typeface="Arial"/>
              </a:rPr>
              <a:t>لأا</a:t>
            </a:r>
            <a:endParaRPr sz="2400">
              <a:latin typeface="Arial"/>
              <a:cs typeface="Arial"/>
            </a:endParaRPr>
          </a:p>
          <a:p>
            <a:pPr marL="125095">
              <a:lnSpc>
                <a:spcPct val="100000"/>
              </a:lnSpc>
              <a:spcBef>
                <a:spcPts val="434"/>
              </a:spcBef>
            </a:pPr>
            <a:r>
              <a:rPr dirty="0" sz="1800" spc="-160">
                <a:solidFill>
                  <a:srgbClr val="FFFFFF"/>
                </a:solidFill>
                <a:latin typeface="Arial"/>
                <a:cs typeface="Arial"/>
              </a:rPr>
              <a:t>ةملك  </a:t>
            </a:r>
            <a:r>
              <a:rPr dirty="0" sz="1800" spc="-315">
                <a:solidFill>
                  <a:srgbClr val="FFFFFF"/>
                </a:solidFill>
                <a:latin typeface="Arial"/>
                <a:cs typeface="Arial"/>
              </a:rPr>
              <a:t>عض</a:t>
            </a:r>
            <a:r>
              <a:rPr dirty="0" sz="1800" spc="-229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800" spc="10">
                <a:solidFill>
                  <a:srgbClr val="FFFFFF"/>
                </a:solidFill>
                <a:latin typeface="Arial"/>
                <a:cs typeface="Arial"/>
              </a:rPr>
              <a:t>.1</a:t>
            </a:r>
            <a:endParaRPr sz="1800">
              <a:latin typeface="Arial"/>
              <a:cs typeface="Arial"/>
            </a:endParaRPr>
          </a:p>
        </p:txBody>
      </p:sp>
      <p:sp>
        <p:nvSpPr>
          <p:cNvPr id="42" name="object 42"/>
          <p:cNvSpPr/>
          <p:nvPr/>
        </p:nvSpPr>
        <p:spPr>
          <a:xfrm>
            <a:off x="2965704" y="2127529"/>
            <a:ext cx="4049141" cy="543915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3" name="object 43"/>
          <p:cNvSpPr/>
          <p:nvPr/>
        </p:nvSpPr>
        <p:spPr>
          <a:xfrm>
            <a:off x="3523488" y="2185441"/>
            <a:ext cx="2735453" cy="486003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4" name="object 44"/>
          <p:cNvSpPr/>
          <p:nvPr/>
        </p:nvSpPr>
        <p:spPr>
          <a:xfrm>
            <a:off x="2897123" y="2058923"/>
            <a:ext cx="4038600" cy="533400"/>
          </a:xfrm>
          <a:custGeom>
            <a:avLst/>
            <a:gdLst/>
            <a:ahLst/>
            <a:cxnLst/>
            <a:rect l="l" t="t" r="r" b="b"/>
            <a:pathLst>
              <a:path w="4038600" h="533400">
                <a:moveTo>
                  <a:pt x="3949700" y="0"/>
                </a:moveTo>
                <a:lnTo>
                  <a:pt x="88900" y="0"/>
                </a:lnTo>
                <a:lnTo>
                  <a:pt x="54274" y="6979"/>
                </a:lnTo>
                <a:lnTo>
                  <a:pt x="26019" y="26019"/>
                </a:lnTo>
                <a:lnTo>
                  <a:pt x="6979" y="54274"/>
                </a:lnTo>
                <a:lnTo>
                  <a:pt x="0" y="88900"/>
                </a:lnTo>
                <a:lnTo>
                  <a:pt x="0" y="444500"/>
                </a:lnTo>
                <a:lnTo>
                  <a:pt x="6979" y="479125"/>
                </a:lnTo>
                <a:lnTo>
                  <a:pt x="26019" y="507380"/>
                </a:lnTo>
                <a:lnTo>
                  <a:pt x="54274" y="526420"/>
                </a:lnTo>
                <a:lnTo>
                  <a:pt x="88900" y="533400"/>
                </a:lnTo>
                <a:lnTo>
                  <a:pt x="3949700" y="533400"/>
                </a:lnTo>
                <a:lnTo>
                  <a:pt x="3984325" y="526420"/>
                </a:lnTo>
                <a:lnTo>
                  <a:pt x="4012580" y="507380"/>
                </a:lnTo>
                <a:lnTo>
                  <a:pt x="4031620" y="479125"/>
                </a:lnTo>
                <a:lnTo>
                  <a:pt x="4038600" y="444500"/>
                </a:lnTo>
                <a:lnTo>
                  <a:pt x="4038600" y="88900"/>
                </a:lnTo>
                <a:lnTo>
                  <a:pt x="4031620" y="54274"/>
                </a:lnTo>
                <a:lnTo>
                  <a:pt x="4012580" y="26019"/>
                </a:lnTo>
                <a:lnTo>
                  <a:pt x="3984325" y="6979"/>
                </a:lnTo>
                <a:lnTo>
                  <a:pt x="3949700" y="0"/>
                </a:lnTo>
                <a:close/>
              </a:path>
            </a:pathLst>
          </a:custGeom>
          <a:solidFill>
            <a:srgbClr val="66CC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5" name="object 45"/>
          <p:cNvSpPr/>
          <p:nvPr/>
        </p:nvSpPr>
        <p:spPr>
          <a:xfrm>
            <a:off x="2897123" y="2058923"/>
            <a:ext cx="4038600" cy="533400"/>
          </a:xfrm>
          <a:custGeom>
            <a:avLst/>
            <a:gdLst/>
            <a:ahLst/>
            <a:cxnLst/>
            <a:rect l="l" t="t" r="r" b="b"/>
            <a:pathLst>
              <a:path w="4038600" h="533400">
                <a:moveTo>
                  <a:pt x="0" y="88900"/>
                </a:moveTo>
                <a:lnTo>
                  <a:pt x="6979" y="54274"/>
                </a:lnTo>
                <a:lnTo>
                  <a:pt x="26019" y="26019"/>
                </a:lnTo>
                <a:lnTo>
                  <a:pt x="54274" y="6979"/>
                </a:lnTo>
                <a:lnTo>
                  <a:pt x="88900" y="0"/>
                </a:lnTo>
                <a:lnTo>
                  <a:pt x="3949700" y="0"/>
                </a:lnTo>
                <a:lnTo>
                  <a:pt x="3984325" y="6979"/>
                </a:lnTo>
                <a:lnTo>
                  <a:pt x="4012580" y="26019"/>
                </a:lnTo>
                <a:lnTo>
                  <a:pt x="4031620" y="54274"/>
                </a:lnTo>
                <a:lnTo>
                  <a:pt x="4038600" y="88900"/>
                </a:lnTo>
                <a:lnTo>
                  <a:pt x="4038600" y="444500"/>
                </a:lnTo>
                <a:lnTo>
                  <a:pt x="4031620" y="479125"/>
                </a:lnTo>
                <a:lnTo>
                  <a:pt x="4012580" y="507380"/>
                </a:lnTo>
                <a:lnTo>
                  <a:pt x="3984325" y="526420"/>
                </a:lnTo>
                <a:lnTo>
                  <a:pt x="3949700" y="533400"/>
                </a:lnTo>
                <a:lnTo>
                  <a:pt x="88900" y="533400"/>
                </a:lnTo>
                <a:lnTo>
                  <a:pt x="54274" y="526420"/>
                </a:lnTo>
                <a:lnTo>
                  <a:pt x="26019" y="507380"/>
                </a:lnTo>
                <a:lnTo>
                  <a:pt x="6979" y="479125"/>
                </a:lnTo>
                <a:lnTo>
                  <a:pt x="0" y="444500"/>
                </a:lnTo>
                <a:lnTo>
                  <a:pt x="0" y="88900"/>
                </a:lnTo>
                <a:close/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6" name="object 46"/>
          <p:cNvSpPr txBox="1"/>
          <p:nvPr/>
        </p:nvSpPr>
        <p:spPr>
          <a:xfrm>
            <a:off x="3575430" y="2169414"/>
            <a:ext cx="1540510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368300" algn="l"/>
              </a:tabLst>
            </a:pPr>
            <a:r>
              <a:rPr dirty="0" sz="1800" spc="160" b="1">
                <a:solidFill>
                  <a:srgbClr val="000066"/>
                </a:solidFill>
                <a:latin typeface="Calibri"/>
                <a:cs typeface="Calibri"/>
              </a:rPr>
              <a:t>C.	</a:t>
            </a:r>
            <a:r>
              <a:rPr dirty="0" sz="1800" spc="200" b="1">
                <a:solidFill>
                  <a:srgbClr val="000066"/>
                </a:solidFill>
                <a:latin typeface="Calibri"/>
                <a:cs typeface="Calibri"/>
              </a:rPr>
              <a:t>Command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47" name="object 47"/>
          <p:cNvSpPr txBox="1"/>
          <p:nvPr/>
        </p:nvSpPr>
        <p:spPr>
          <a:xfrm>
            <a:off x="5685535" y="2169414"/>
            <a:ext cx="377190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spc="-15" b="1">
                <a:solidFill>
                  <a:srgbClr val="000066"/>
                </a:solidFill>
                <a:latin typeface="Arial"/>
                <a:cs typeface="Arial"/>
              </a:rPr>
              <a:t>ر</a:t>
            </a:r>
            <a:r>
              <a:rPr dirty="0" sz="1800" spc="-100" b="1">
                <a:solidFill>
                  <a:srgbClr val="000066"/>
                </a:solidFill>
                <a:latin typeface="Arial"/>
                <a:cs typeface="Arial"/>
              </a:rPr>
              <a:t>مل</a:t>
            </a:r>
            <a:r>
              <a:rPr dirty="0" sz="1800" spc="-65" b="1">
                <a:solidFill>
                  <a:srgbClr val="000066"/>
                </a:solidFill>
                <a:latin typeface="Arial"/>
                <a:cs typeface="Arial"/>
              </a:rPr>
              <a:t>أ</a:t>
            </a:r>
            <a:r>
              <a:rPr dirty="0" sz="1800" b="1">
                <a:solidFill>
                  <a:srgbClr val="000066"/>
                </a:solidFill>
                <a:latin typeface="Arial"/>
                <a:cs typeface="Arial"/>
              </a:rPr>
              <a:t>ا</a:t>
            </a:r>
            <a:endParaRPr sz="1800">
              <a:latin typeface="Arial"/>
              <a:cs typeface="Arial"/>
            </a:endParaRPr>
          </a:p>
        </p:txBody>
      </p:sp>
      <p:sp>
        <p:nvSpPr>
          <p:cNvPr id="48" name="object 48"/>
          <p:cNvSpPr/>
          <p:nvPr/>
        </p:nvSpPr>
        <p:spPr>
          <a:xfrm>
            <a:off x="7162800" y="3581400"/>
            <a:ext cx="323215" cy="304800"/>
          </a:xfrm>
          <a:custGeom>
            <a:avLst/>
            <a:gdLst/>
            <a:ahLst/>
            <a:cxnLst/>
            <a:rect l="l" t="t" r="r" b="b"/>
            <a:pathLst>
              <a:path w="323215" h="304800">
                <a:moveTo>
                  <a:pt x="0" y="304800"/>
                </a:moveTo>
                <a:lnTo>
                  <a:pt x="323088" y="304800"/>
                </a:lnTo>
                <a:lnTo>
                  <a:pt x="323088" y="0"/>
                </a:lnTo>
                <a:lnTo>
                  <a:pt x="0" y="0"/>
                </a:lnTo>
                <a:lnTo>
                  <a:pt x="0" y="30480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9" name="object 49"/>
          <p:cNvSpPr txBox="1"/>
          <p:nvPr/>
        </p:nvSpPr>
        <p:spPr>
          <a:xfrm>
            <a:off x="6023478" y="3100111"/>
            <a:ext cx="1456690" cy="763270"/>
          </a:xfrm>
          <a:prstGeom prst="rect">
            <a:avLst/>
          </a:prstGeom>
        </p:spPr>
        <p:txBody>
          <a:bodyPr wrap="square" lIns="0" tIns="49530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390"/>
              </a:spcBef>
            </a:pPr>
            <a:r>
              <a:rPr dirty="0" sz="2400">
                <a:solidFill>
                  <a:srgbClr val="FFFFFF"/>
                </a:solidFill>
                <a:latin typeface="Arial"/>
                <a:cs typeface="Arial"/>
              </a:rPr>
              <a:t>: </a:t>
            </a:r>
            <a:r>
              <a:rPr dirty="0" sz="2400" spc="-465">
                <a:solidFill>
                  <a:srgbClr val="FFFFFF"/>
                </a:solidFill>
                <a:latin typeface="Arial"/>
                <a:cs typeface="Arial"/>
              </a:rPr>
              <a:t>ةيلاتلا </a:t>
            </a:r>
            <a:r>
              <a:rPr dirty="0" sz="2400" spc="-27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400" spc="-5">
                <a:solidFill>
                  <a:srgbClr val="FFFFFF"/>
                </a:solidFill>
                <a:latin typeface="Arial"/>
                <a:cs typeface="Arial"/>
              </a:rPr>
              <a:t>تاوط</a:t>
            </a:r>
            <a:endParaRPr sz="2400">
              <a:latin typeface="Arial"/>
              <a:cs typeface="Arial"/>
            </a:endParaRPr>
          </a:p>
          <a:p>
            <a:pPr marL="190500">
              <a:lnSpc>
                <a:spcPct val="100000"/>
              </a:lnSpc>
              <a:spcBef>
                <a:spcPts val="235"/>
              </a:spcBef>
            </a:pPr>
            <a:r>
              <a:rPr dirty="0" sz="1800" spc="-125">
                <a:solidFill>
                  <a:srgbClr val="FFFFFF"/>
                </a:solidFill>
                <a:latin typeface="Arial"/>
                <a:cs typeface="Arial"/>
              </a:rPr>
              <a:t>.ةلمجلا </a:t>
            </a:r>
            <a:r>
              <a:rPr dirty="0" sz="1800" spc="-5">
                <a:solidFill>
                  <a:srgbClr val="FFFFFF"/>
                </a:solidFill>
                <a:latin typeface="Arial"/>
                <a:cs typeface="Arial"/>
              </a:rPr>
              <a:t>لوأ</a:t>
            </a:r>
            <a:r>
              <a:rPr dirty="0" sz="1800" spc="8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800" spc="-175">
                <a:solidFill>
                  <a:srgbClr val="FFFFFF"/>
                </a:solidFill>
                <a:latin typeface="Arial"/>
                <a:cs typeface="Arial"/>
              </a:rPr>
              <a:t>ي</a:t>
            </a:r>
            <a:r>
              <a:rPr dirty="0" baseline="-8333" sz="3000" spc="-262">
                <a:solidFill>
                  <a:srgbClr val="CC3300"/>
                </a:solidFill>
                <a:latin typeface="Calibri"/>
                <a:cs typeface="Calibri"/>
              </a:rPr>
              <a:t>let</a:t>
            </a:r>
            <a:endParaRPr baseline="-8333" sz="3000">
              <a:latin typeface="Calibri"/>
              <a:cs typeface="Calibri"/>
            </a:endParaRPr>
          </a:p>
        </p:txBody>
      </p:sp>
      <p:sp>
        <p:nvSpPr>
          <p:cNvPr id="50" name="object 50"/>
          <p:cNvSpPr/>
          <p:nvPr/>
        </p:nvSpPr>
        <p:spPr>
          <a:xfrm>
            <a:off x="4340352" y="6321552"/>
            <a:ext cx="1296797" cy="382371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1" name="object 51"/>
          <p:cNvSpPr/>
          <p:nvPr/>
        </p:nvSpPr>
        <p:spPr>
          <a:xfrm>
            <a:off x="4462271" y="6406896"/>
            <a:ext cx="1043749" cy="248297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2" name="object 52"/>
          <p:cNvSpPr/>
          <p:nvPr/>
        </p:nvSpPr>
        <p:spPr>
          <a:xfrm>
            <a:off x="4267200" y="6248400"/>
            <a:ext cx="1295400" cy="381000"/>
          </a:xfrm>
          <a:custGeom>
            <a:avLst/>
            <a:gdLst/>
            <a:ahLst/>
            <a:cxnLst/>
            <a:rect l="l" t="t" r="r" b="b"/>
            <a:pathLst>
              <a:path w="1295400" h="381000">
                <a:moveTo>
                  <a:pt x="1295400" y="0"/>
                </a:moveTo>
                <a:lnTo>
                  <a:pt x="0" y="0"/>
                </a:lnTo>
                <a:lnTo>
                  <a:pt x="0" y="381000"/>
                </a:lnTo>
                <a:lnTo>
                  <a:pt x="1295400" y="381000"/>
                </a:lnTo>
                <a:lnTo>
                  <a:pt x="1295400" y="333375"/>
                </a:lnTo>
                <a:lnTo>
                  <a:pt x="540512" y="333375"/>
                </a:lnTo>
                <a:lnTo>
                  <a:pt x="540512" y="190500"/>
                </a:lnTo>
                <a:lnTo>
                  <a:pt x="504825" y="190500"/>
                </a:lnTo>
                <a:lnTo>
                  <a:pt x="647700" y="47625"/>
                </a:lnTo>
                <a:lnTo>
                  <a:pt x="1295400" y="47625"/>
                </a:lnTo>
                <a:lnTo>
                  <a:pt x="1295400" y="0"/>
                </a:lnTo>
                <a:close/>
              </a:path>
              <a:path w="1295400" h="381000">
                <a:moveTo>
                  <a:pt x="1295400" y="65481"/>
                </a:moveTo>
                <a:lnTo>
                  <a:pt x="736980" y="65481"/>
                </a:lnTo>
                <a:lnTo>
                  <a:pt x="736980" y="136918"/>
                </a:lnTo>
                <a:lnTo>
                  <a:pt x="790575" y="190500"/>
                </a:lnTo>
                <a:lnTo>
                  <a:pt x="754888" y="190500"/>
                </a:lnTo>
                <a:lnTo>
                  <a:pt x="754888" y="333375"/>
                </a:lnTo>
                <a:lnTo>
                  <a:pt x="1295400" y="333375"/>
                </a:lnTo>
                <a:lnTo>
                  <a:pt x="1295400" y="65481"/>
                </a:lnTo>
                <a:close/>
              </a:path>
              <a:path w="1295400" h="381000">
                <a:moveTo>
                  <a:pt x="1295400" y="47625"/>
                </a:moveTo>
                <a:lnTo>
                  <a:pt x="647700" y="47625"/>
                </a:lnTo>
                <a:lnTo>
                  <a:pt x="701294" y="101206"/>
                </a:lnTo>
                <a:lnTo>
                  <a:pt x="701294" y="65481"/>
                </a:lnTo>
                <a:lnTo>
                  <a:pt x="1295400" y="65481"/>
                </a:lnTo>
                <a:lnTo>
                  <a:pt x="12954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3" name="object 53"/>
          <p:cNvSpPr/>
          <p:nvPr/>
        </p:nvSpPr>
        <p:spPr>
          <a:xfrm>
            <a:off x="4807711" y="6313881"/>
            <a:ext cx="214629" cy="267970"/>
          </a:xfrm>
          <a:custGeom>
            <a:avLst/>
            <a:gdLst/>
            <a:ahLst/>
            <a:cxnLst/>
            <a:rect l="l" t="t" r="r" b="b"/>
            <a:pathLst>
              <a:path w="214629" h="267970">
                <a:moveTo>
                  <a:pt x="196468" y="0"/>
                </a:moveTo>
                <a:lnTo>
                  <a:pt x="160782" y="0"/>
                </a:lnTo>
                <a:lnTo>
                  <a:pt x="160782" y="35725"/>
                </a:lnTo>
                <a:lnTo>
                  <a:pt x="196468" y="71437"/>
                </a:lnTo>
                <a:lnTo>
                  <a:pt x="196468" y="0"/>
                </a:lnTo>
                <a:close/>
              </a:path>
              <a:path w="214629" h="267970">
                <a:moveTo>
                  <a:pt x="214375" y="125018"/>
                </a:moveTo>
                <a:lnTo>
                  <a:pt x="0" y="125018"/>
                </a:lnTo>
                <a:lnTo>
                  <a:pt x="0" y="267893"/>
                </a:lnTo>
                <a:lnTo>
                  <a:pt x="89280" y="267893"/>
                </a:lnTo>
                <a:lnTo>
                  <a:pt x="89280" y="196456"/>
                </a:lnTo>
                <a:lnTo>
                  <a:pt x="214375" y="196456"/>
                </a:lnTo>
                <a:lnTo>
                  <a:pt x="214375" y="125018"/>
                </a:lnTo>
                <a:close/>
              </a:path>
              <a:path w="214629" h="267970">
                <a:moveTo>
                  <a:pt x="214375" y="196456"/>
                </a:moveTo>
                <a:lnTo>
                  <a:pt x="125095" y="196456"/>
                </a:lnTo>
                <a:lnTo>
                  <a:pt x="125095" y="267893"/>
                </a:lnTo>
                <a:lnTo>
                  <a:pt x="214375" y="267893"/>
                </a:lnTo>
                <a:lnTo>
                  <a:pt x="214375" y="196456"/>
                </a:lnTo>
                <a:close/>
              </a:path>
            </a:pathLst>
          </a:custGeom>
          <a:solidFill>
            <a:srgbClr val="00007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4" name="object 54"/>
          <p:cNvSpPr/>
          <p:nvPr/>
        </p:nvSpPr>
        <p:spPr>
          <a:xfrm>
            <a:off x="47720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142875" y="0"/>
                </a:moveTo>
                <a:lnTo>
                  <a:pt x="0" y="142875"/>
                </a:lnTo>
                <a:lnTo>
                  <a:pt x="285750" y="142875"/>
                </a:lnTo>
                <a:lnTo>
                  <a:pt x="142875" y="0"/>
                </a:lnTo>
                <a:close/>
              </a:path>
              <a:path w="285750" h="285750">
                <a:moveTo>
                  <a:pt x="160782" y="214312"/>
                </a:moveTo>
                <a:lnTo>
                  <a:pt x="124967" y="214312"/>
                </a:lnTo>
                <a:lnTo>
                  <a:pt x="124967" y="285750"/>
                </a:lnTo>
                <a:lnTo>
                  <a:pt x="160782" y="285750"/>
                </a:lnTo>
                <a:lnTo>
                  <a:pt x="160782" y="214312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5" name="object 55"/>
          <p:cNvSpPr txBox="1">
            <a:spLocks noGrp="1"/>
          </p:cNvSpPr>
          <p:nvPr>
            <p:ph type="dt" idx="6" sz="half"/>
          </p:nvPr>
        </p:nvSpPr>
        <p:spPr>
          <a:prstGeom prst="rect"/>
        </p:spPr>
        <p:txBody>
          <a:bodyPr wrap="square" lIns="0" tIns="31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 spc="-190"/>
              <a:t>ق</a:t>
            </a:r>
            <a:r>
              <a:rPr dirty="0" spc="-240"/>
              <a:t>ب</a:t>
            </a:r>
            <a:r>
              <a:rPr dirty="0" spc="25"/>
              <a:t>ا</a:t>
            </a:r>
            <a:r>
              <a:rPr dirty="0" spc="-175"/>
              <a:t>سلا</a:t>
            </a:r>
          </a:p>
        </p:txBody>
      </p:sp>
      <p:sp>
        <p:nvSpPr>
          <p:cNvPr id="56" name="object 56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31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 spc="-195"/>
              <a:t>ةيسيئرلا </a:t>
            </a:r>
            <a:r>
              <a:rPr dirty="0" spc="-110"/>
              <a:t>ةمئاقلا </a:t>
            </a:r>
            <a:r>
              <a:rPr dirty="0" spc="-105"/>
              <a:t>ىلإ</a:t>
            </a:r>
            <a:r>
              <a:rPr dirty="0" spc="-75"/>
              <a:t> </a:t>
            </a:r>
            <a:r>
              <a:rPr dirty="0" spc="-5"/>
              <a:t>ةدوع</a:t>
            </a:r>
          </a:p>
        </p:txBody>
      </p:sp>
      <p:sp>
        <p:nvSpPr>
          <p:cNvPr id="57" name="object 57"/>
          <p:cNvSpPr txBox="1"/>
          <p:nvPr/>
        </p:nvSpPr>
        <p:spPr>
          <a:xfrm>
            <a:off x="5833109" y="6368591"/>
            <a:ext cx="220345" cy="154940"/>
          </a:xfrm>
          <a:prstGeom prst="rect">
            <a:avLst/>
          </a:prstGeom>
        </p:spPr>
        <p:txBody>
          <a:bodyPr wrap="square" lIns="0" tIns="31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 sz="900" spc="-50">
                <a:solidFill>
                  <a:srgbClr val="FFFFFF"/>
                </a:solidFill>
                <a:latin typeface="Arial"/>
                <a:cs typeface="Arial"/>
              </a:rPr>
              <a:t>ي</a:t>
            </a:r>
            <a:r>
              <a:rPr dirty="0" sz="900" spc="-270">
                <a:solidFill>
                  <a:srgbClr val="FFFFFF"/>
                </a:solidFill>
                <a:latin typeface="Arial"/>
                <a:cs typeface="Arial"/>
              </a:rPr>
              <a:t>ل</a:t>
            </a:r>
            <a:r>
              <a:rPr dirty="0" sz="900" spc="25">
                <a:solidFill>
                  <a:srgbClr val="FFFFFF"/>
                </a:solidFill>
                <a:latin typeface="Arial"/>
                <a:cs typeface="Arial"/>
              </a:rPr>
              <a:t>ا</a:t>
            </a:r>
            <a:r>
              <a:rPr dirty="0" sz="900" spc="-430">
                <a:solidFill>
                  <a:srgbClr val="FFFFFF"/>
                </a:solidFill>
                <a:latin typeface="Arial"/>
                <a:cs typeface="Arial"/>
              </a:rPr>
              <a:t>ت</a:t>
            </a:r>
            <a:r>
              <a:rPr dirty="0" sz="900" spc="-270">
                <a:solidFill>
                  <a:srgbClr val="FFFFFF"/>
                </a:solidFill>
                <a:latin typeface="Arial"/>
                <a:cs typeface="Arial"/>
              </a:rPr>
              <a:t>ل</a:t>
            </a:r>
            <a:r>
              <a:rPr dirty="0" sz="900">
                <a:solidFill>
                  <a:srgbClr val="FFFFFF"/>
                </a:solidFill>
                <a:latin typeface="Arial"/>
                <a:cs typeface="Arial"/>
              </a:rPr>
              <a:t>ا</a:t>
            </a:r>
            <a:endParaRPr sz="9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77824" y="2176272"/>
            <a:ext cx="18287" cy="468172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877824" y="6095"/>
            <a:ext cx="18287" cy="150266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1216152" y="1834895"/>
            <a:ext cx="7924800" cy="1828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877824" y="1508760"/>
            <a:ext cx="18287" cy="667512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0" y="1834895"/>
            <a:ext cx="557784" cy="18287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551687" y="1834895"/>
            <a:ext cx="664464" cy="18287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2913888" y="390093"/>
            <a:ext cx="3872229" cy="903528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2487167" y="886917"/>
            <a:ext cx="4841621" cy="903528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xfrm>
            <a:off x="2732023" y="511251"/>
            <a:ext cx="4331335" cy="1000760"/>
          </a:xfrm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439420">
              <a:lnSpc>
                <a:spcPct val="100000"/>
              </a:lnSpc>
              <a:spcBef>
                <a:spcPts val="95"/>
              </a:spcBef>
            </a:pPr>
            <a:r>
              <a:rPr dirty="0" sz="3200" spc="265"/>
              <a:t>Active </a:t>
            </a:r>
            <a:r>
              <a:rPr dirty="0" sz="3200" spc="240"/>
              <a:t>&amp;</a:t>
            </a:r>
            <a:r>
              <a:rPr dirty="0" sz="3200" spc="145"/>
              <a:t> </a:t>
            </a:r>
            <a:r>
              <a:rPr dirty="0" sz="3200" spc="315"/>
              <a:t>Passive</a:t>
            </a:r>
            <a:endParaRPr sz="3200"/>
          </a:p>
          <a:p>
            <a:pPr marL="12700">
              <a:lnSpc>
                <a:spcPct val="100000"/>
              </a:lnSpc>
            </a:pPr>
            <a:r>
              <a:rPr dirty="0" sz="3200" spc="-155">
                <a:latin typeface="Arial"/>
                <a:cs typeface="Arial"/>
              </a:rPr>
              <a:t>لوهجملل </a:t>
            </a:r>
            <a:r>
              <a:rPr dirty="0" sz="3200" spc="-475">
                <a:latin typeface="Arial"/>
                <a:cs typeface="Arial"/>
              </a:rPr>
              <a:t>ينبملا </a:t>
            </a:r>
            <a:r>
              <a:rPr dirty="0" sz="3200" spc="-5">
                <a:latin typeface="Arial"/>
                <a:cs typeface="Arial"/>
              </a:rPr>
              <a:t>و </a:t>
            </a:r>
            <a:r>
              <a:rPr dirty="0" sz="3200" spc="-365">
                <a:latin typeface="Arial"/>
                <a:cs typeface="Arial"/>
              </a:rPr>
              <a:t>مولعملل</a:t>
            </a:r>
            <a:r>
              <a:rPr dirty="0" sz="3200" spc="-265">
                <a:latin typeface="Arial"/>
                <a:cs typeface="Arial"/>
              </a:rPr>
              <a:t> </a:t>
            </a:r>
            <a:r>
              <a:rPr dirty="0" sz="3200" spc="-475">
                <a:latin typeface="Arial"/>
                <a:cs typeface="Arial"/>
              </a:rPr>
              <a:t>ينبملا</a:t>
            </a:r>
            <a:endParaRPr sz="3200">
              <a:latin typeface="Arial"/>
              <a:cs typeface="Arial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4468367" y="3015995"/>
            <a:ext cx="1100455" cy="0"/>
          </a:xfrm>
          <a:custGeom>
            <a:avLst/>
            <a:gdLst/>
            <a:ahLst/>
            <a:cxnLst/>
            <a:rect l="l" t="t" r="r" b="b"/>
            <a:pathLst>
              <a:path w="1100454" h="0">
                <a:moveTo>
                  <a:pt x="0" y="0"/>
                </a:moveTo>
                <a:lnTo>
                  <a:pt x="1100327" y="0"/>
                </a:lnTo>
              </a:path>
            </a:pathLst>
          </a:custGeom>
          <a:ln w="15239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 txBox="1"/>
          <p:nvPr/>
        </p:nvSpPr>
        <p:spPr>
          <a:xfrm>
            <a:off x="4396232" y="2771648"/>
            <a:ext cx="1181735" cy="27051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600" spc="-45">
                <a:solidFill>
                  <a:srgbClr val="FFFFFF"/>
                </a:solidFill>
                <a:latin typeface="Arial"/>
                <a:cs typeface="Arial"/>
              </a:rPr>
              <a:t>:ةـــــــــــــــــــلثمأ</a:t>
            </a:r>
            <a:endParaRPr sz="1600">
              <a:latin typeface="Arial"/>
              <a:cs typeface="Arial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4340352" y="6321552"/>
            <a:ext cx="1296797" cy="382371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/>
          <p:nvPr/>
        </p:nvSpPr>
        <p:spPr>
          <a:xfrm>
            <a:off x="4462271" y="6406896"/>
            <a:ext cx="1043749" cy="248297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/>
          <p:nvPr/>
        </p:nvSpPr>
        <p:spPr>
          <a:xfrm>
            <a:off x="4267200" y="6248400"/>
            <a:ext cx="1295400" cy="381000"/>
          </a:xfrm>
          <a:custGeom>
            <a:avLst/>
            <a:gdLst/>
            <a:ahLst/>
            <a:cxnLst/>
            <a:rect l="l" t="t" r="r" b="b"/>
            <a:pathLst>
              <a:path w="1295400" h="381000">
                <a:moveTo>
                  <a:pt x="1295400" y="0"/>
                </a:moveTo>
                <a:lnTo>
                  <a:pt x="0" y="0"/>
                </a:lnTo>
                <a:lnTo>
                  <a:pt x="0" y="381000"/>
                </a:lnTo>
                <a:lnTo>
                  <a:pt x="1295400" y="381000"/>
                </a:lnTo>
                <a:lnTo>
                  <a:pt x="1295400" y="333375"/>
                </a:lnTo>
                <a:lnTo>
                  <a:pt x="540512" y="333375"/>
                </a:lnTo>
                <a:lnTo>
                  <a:pt x="540512" y="190500"/>
                </a:lnTo>
                <a:lnTo>
                  <a:pt x="504825" y="190500"/>
                </a:lnTo>
                <a:lnTo>
                  <a:pt x="647700" y="47625"/>
                </a:lnTo>
                <a:lnTo>
                  <a:pt x="1295400" y="47625"/>
                </a:lnTo>
                <a:lnTo>
                  <a:pt x="1295400" y="0"/>
                </a:lnTo>
                <a:close/>
              </a:path>
              <a:path w="1295400" h="381000">
                <a:moveTo>
                  <a:pt x="1295400" y="65481"/>
                </a:moveTo>
                <a:lnTo>
                  <a:pt x="736980" y="65481"/>
                </a:lnTo>
                <a:lnTo>
                  <a:pt x="736980" y="136918"/>
                </a:lnTo>
                <a:lnTo>
                  <a:pt x="790575" y="190500"/>
                </a:lnTo>
                <a:lnTo>
                  <a:pt x="754888" y="190500"/>
                </a:lnTo>
                <a:lnTo>
                  <a:pt x="754888" y="333375"/>
                </a:lnTo>
                <a:lnTo>
                  <a:pt x="1295400" y="333375"/>
                </a:lnTo>
                <a:lnTo>
                  <a:pt x="1295400" y="65481"/>
                </a:lnTo>
                <a:close/>
              </a:path>
              <a:path w="1295400" h="381000">
                <a:moveTo>
                  <a:pt x="1295400" y="47625"/>
                </a:moveTo>
                <a:lnTo>
                  <a:pt x="647700" y="47625"/>
                </a:lnTo>
                <a:lnTo>
                  <a:pt x="701294" y="101206"/>
                </a:lnTo>
                <a:lnTo>
                  <a:pt x="701294" y="65481"/>
                </a:lnTo>
                <a:lnTo>
                  <a:pt x="1295400" y="65481"/>
                </a:lnTo>
                <a:lnTo>
                  <a:pt x="12954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/>
          <p:nvPr/>
        </p:nvSpPr>
        <p:spPr>
          <a:xfrm>
            <a:off x="4807711" y="6313881"/>
            <a:ext cx="214629" cy="267970"/>
          </a:xfrm>
          <a:custGeom>
            <a:avLst/>
            <a:gdLst/>
            <a:ahLst/>
            <a:cxnLst/>
            <a:rect l="l" t="t" r="r" b="b"/>
            <a:pathLst>
              <a:path w="214629" h="267970">
                <a:moveTo>
                  <a:pt x="196468" y="0"/>
                </a:moveTo>
                <a:lnTo>
                  <a:pt x="160782" y="0"/>
                </a:lnTo>
                <a:lnTo>
                  <a:pt x="160782" y="35725"/>
                </a:lnTo>
                <a:lnTo>
                  <a:pt x="196468" y="71437"/>
                </a:lnTo>
                <a:lnTo>
                  <a:pt x="196468" y="0"/>
                </a:lnTo>
                <a:close/>
              </a:path>
              <a:path w="214629" h="267970">
                <a:moveTo>
                  <a:pt x="214375" y="125018"/>
                </a:moveTo>
                <a:lnTo>
                  <a:pt x="0" y="125018"/>
                </a:lnTo>
                <a:lnTo>
                  <a:pt x="0" y="267893"/>
                </a:lnTo>
                <a:lnTo>
                  <a:pt x="89280" y="267893"/>
                </a:lnTo>
                <a:lnTo>
                  <a:pt x="89280" y="196456"/>
                </a:lnTo>
                <a:lnTo>
                  <a:pt x="214375" y="196456"/>
                </a:lnTo>
                <a:lnTo>
                  <a:pt x="214375" y="125018"/>
                </a:lnTo>
                <a:close/>
              </a:path>
              <a:path w="214629" h="267970">
                <a:moveTo>
                  <a:pt x="214375" y="196456"/>
                </a:moveTo>
                <a:lnTo>
                  <a:pt x="125095" y="196456"/>
                </a:lnTo>
                <a:lnTo>
                  <a:pt x="125095" y="267893"/>
                </a:lnTo>
                <a:lnTo>
                  <a:pt x="214375" y="267893"/>
                </a:lnTo>
                <a:lnTo>
                  <a:pt x="214375" y="196456"/>
                </a:lnTo>
                <a:close/>
              </a:path>
            </a:pathLst>
          </a:custGeom>
          <a:solidFill>
            <a:srgbClr val="00007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7" name="object 17"/>
          <p:cNvSpPr/>
          <p:nvPr/>
        </p:nvSpPr>
        <p:spPr>
          <a:xfrm>
            <a:off x="47720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142875" y="0"/>
                </a:moveTo>
                <a:lnTo>
                  <a:pt x="0" y="142875"/>
                </a:lnTo>
                <a:lnTo>
                  <a:pt x="285750" y="142875"/>
                </a:lnTo>
                <a:lnTo>
                  <a:pt x="142875" y="0"/>
                </a:lnTo>
                <a:close/>
              </a:path>
              <a:path w="285750" h="285750">
                <a:moveTo>
                  <a:pt x="160782" y="214312"/>
                </a:moveTo>
                <a:lnTo>
                  <a:pt x="124967" y="214312"/>
                </a:lnTo>
                <a:lnTo>
                  <a:pt x="124967" y="285750"/>
                </a:lnTo>
                <a:lnTo>
                  <a:pt x="160782" y="285750"/>
                </a:lnTo>
                <a:lnTo>
                  <a:pt x="160782" y="214312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8" name="object 18"/>
          <p:cNvSpPr/>
          <p:nvPr/>
        </p:nvSpPr>
        <p:spPr>
          <a:xfrm>
            <a:off x="5788152" y="6321552"/>
            <a:ext cx="458571" cy="382371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9" name="object 19"/>
          <p:cNvSpPr/>
          <p:nvPr/>
        </p:nvSpPr>
        <p:spPr>
          <a:xfrm>
            <a:off x="5846064" y="6406896"/>
            <a:ext cx="336638" cy="248297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0" name="object 20"/>
          <p:cNvSpPr/>
          <p:nvPr/>
        </p:nvSpPr>
        <p:spPr>
          <a:xfrm>
            <a:off x="5715000" y="6248400"/>
            <a:ext cx="457200" cy="381000"/>
          </a:xfrm>
          <a:custGeom>
            <a:avLst/>
            <a:gdLst/>
            <a:ahLst/>
            <a:cxnLst/>
            <a:rect l="l" t="t" r="r" b="b"/>
            <a:pathLst>
              <a:path w="457200" h="381000">
                <a:moveTo>
                  <a:pt x="457200" y="0"/>
                </a:moveTo>
                <a:lnTo>
                  <a:pt x="0" y="0"/>
                </a:lnTo>
                <a:lnTo>
                  <a:pt x="0" y="381000"/>
                </a:lnTo>
                <a:lnTo>
                  <a:pt x="457200" y="381000"/>
                </a:lnTo>
                <a:lnTo>
                  <a:pt x="457200" y="333375"/>
                </a:lnTo>
                <a:lnTo>
                  <a:pt x="85725" y="333375"/>
                </a:lnTo>
                <a:lnTo>
                  <a:pt x="85725" y="47625"/>
                </a:lnTo>
                <a:lnTo>
                  <a:pt x="457200" y="47625"/>
                </a:lnTo>
                <a:lnTo>
                  <a:pt x="457200" y="0"/>
                </a:lnTo>
                <a:close/>
              </a:path>
              <a:path w="457200" h="381000">
                <a:moveTo>
                  <a:pt x="457200" y="47625"/>
                </a:moveTo>
                <a:lnTo>
                  <a:pt x="85725" y="47625"/>
                </a:lnTo>
                <a:lnTo>
                  <a:pt x="371475" y="190500"/>
                </a:lnTo>
                <a:lnTo>
                  <a:pt x="85725" y="333375"/>
                </a:lnTo>
                <a:lnTo>
                  <a:pt x="457200" y="333375"/>
                </a:lnTo>
                <a:lnTo>
                  <a:pt x="4572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1" name="object 21"/>
          <p:cNvSpPr/>
          <p:nvPr/>
        </p:nvSpPr>
        <p:spPr>
          <a:xfrm>
            <a:off x="58007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0" y="0"/>
                </a:moveTo>
                <a:lnTo>
                  <a:pt x="0" y="285750"/>
                </a:lnTo>
                <a:lnTo>
                  <a:pt x="285750" y="142875"/>
                </a:lnTo>
                <a:lnTo>
                  <a:pt x="0" y="0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2" name="object 22"/>
          <p:cNvSpPr/>
          <p:nvPr/>
        </p:nvSpPr>
        <p:spPr>
          <a:xfrm>
            <a:off x="3730752" y="6321552"/>
            <a:ext cx="458571" cy="382371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3" name="object 23"/>
          <p:cNvSpPr/>
          <p:nvPr/>
        </p:nvSpPr>
        <p:spPr>
          <a:xfrm>
            <a:off x="3770376" y="6406896"/>
            <a:ext cx="373227" cy="248297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4" name="object 24"/>
          <p:cNvSpPr/>
          <p:nvPr/>
        </p:nvSpPr>
        <p:spPr>
          <a:xfrm>
            <a:off x="3657600" y="6248400"/>
            <a:ext cx="457200" cy="381000"/>
          </a:xfrm>
          <a:custGeom>
            <a:avLst/>
            <a:gdLst/>
            <a:ahLst/>
            <a:cxnLst/>
            <a:rect l="l" t="t" r="r" b="b"/>
            <a:pathLst>
              <a:path w="457200" h="381000">
                <a:moveTo>
                  <a:pt x="457200" y="0"/>
                </a:moveTo>
                <a:lnTo>
                  <a:pt x="0" y="0"/>
                </a:lnTo>
                <a:lnTo>
                  <a:pt x="0" y="381000"/>
                </a:lnTo>
                <a:lnTo>
                  <a:pt x="457200" y="381000"/>
                </a:lnTo>
                <a:lnTo>
                  <a:pt x="457200" y="333375"/>
                </a:lnTo>
                <a:lnTo>
                  <a:pt x="371475" y="333375"/>
                </a:lnTo>
                <a:lnTo>
                  <a:pt x="85725" y="190500"/>
                </a:lnTo>
                <a:lnTo>
                  <a:pt x="371475" y="47625"/>
                </a:lnTo>
                <a:lnTo>
                  <a:pt x="457200" y="47625"/>
                </a:lnTo>
                <a:lnTo>
                  <a:pt x="457200" y="0"/>
                </a:lnTo>
                <a:close/>
              </a:path>
              <a:path w="457200" h="381000">
                <a:moveTo>
                  <a:pt x="457200" y="47625"/>
                </a:moveTo>
                <a:lnTo>
                  <a:pt x="371475" y="47625"/>
                </a:lnTo>
                <a:lnTo>
                  <a:pt x="371475" y="333375"/>
                </a:lnTo>
                <a:lnTo>
                  <a:pt x="457200" y="333375"/>
                </a:lnTo>
                <a:lnTo>
                  <a:pt x="4572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5" name="object 25"/>
          <p:cNvSpPr/>
          <p:nvPr/>
        </p:nvSpPr>
        <p:spPr>
          <a:xfrm>
            <a:off x="37433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285750" y="0"/>
                </a:moveTo>
                <a:lnTo>
                  <a:pt x="0" y="142875"/>
                </a:lnTo>
                <a:lnTo>
                  <a:pt x="285750" y="285750"/>
                </a:lnTo>
                <a:lnTo>
                  <a:pt x="285750" y="0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6" name="object 26"/>
          <p:cNvSpPr/>
          <p:nvPr/>
        </p:nvSpPr>
        <p:spPr>
          <a:xfrm>
            <a:off x="4879975" y="3262248"/>
            <a:ext cx="0" cy="1703705"/>
          </a:xfrm>
          <a:custGeom>
            <a:avLst/>
            <a:gdLst/>
            <a:ahLst/>
            <a:cxnLst/>
            <a:rect l="l" t="t" r="r" b="b"/>
            <a:pathLst>
              <a:path w="0" h="1703704">
                <a:moveTo>
                  <a:pt x="0" y="0"/>
                </a:moveTo>
                <a:lnTo>
                  <a:pt x="0" y="1703451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7" name="object 27"/>
          <p:cNvSpPr/>
          <p:nvPr/>
        </p:nvSpPr>
        <p:spPr>
          <a:xfrm>
            <a:off x="1433575" y="3689350"/>
            <a:ext cx="7115175" cy="0"/>
          </a:xfrm>
          <a:custGeom>
            <a:avLst/>
            <a:gdLst/>
            <a:ahLst/>
            <a:cxnLst/>
            <a:rect l="l" t="t" r="r" b="b"/>
            <a:pathLst>
              <a:path w="7115175" h="0">
                <a:moveTo>
                  <a:pt x="0" y="0"/>
                </a:moveTo>
                <a:lnTo>
                  <a:pt x="7115048" y="0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8" name="object 28"/>
          <p:cNvSpPr/>
          <p:nvPr/>
        </p:nvSpPr>
        <p:spPr>
          <a:xfrm>
            <a:off x="1433575" y="4109973"/>
            <a:ext cx="7115175" cy="0"/>
          </a:xfrm>
          <a:custGeom>
            <a:avLst/>
            <a:gdLst/>
            <a:ahLst/>
            <a:cxnLst/>
            <a:rect l="l" t="t" r="r" b="b"/>
            <a:pathLst>
              <a:path w="7115175" h="0">
                <a:moveTo>
                  <a:pt x="0" y="0"/>
                </a:moveTo>
                <a:lnTo>
                  <a:pt x="7115048" y="0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9" name="object 29"/>
          <p:cNvSpPr/>
          <p:nvPr/>
        </p:nvSpPr>
        <p:spPr>
          <a:xfrm>
            <a:off x="1433575" y="4529073"/>
            <a:ext cx="7115175" cy="0"/>
          </a:xfrm>
          <a:custGeom>
            <a:avLst/>
            <a:gdLst/>
            <a:ahLst/>
            <a:cxnLst/>
            <a:rect l="l" t="t" r="r" b="b"/>
            <a:pathLst>
              <a:path w="7115175" h="0">
                <a:moveTo>
                  <a:pt x="0" y="0"/>
                </a:moveTo>
                <a:lnTo>
                  <a:pt x="7115048" y="0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0" name="object 30"/>
          <p:cNvSpPr/>
          <p:nvPr/>
        </p:nvSpPr>
        <p:spPr>
          <a:xfrm>
            <a:off x="1447800" y="3262248"/>
            <a:ext cx="0" cy="1703705"/>
          </a:xfrm>
          <a:custGeom>
            <a:avLst/>
            <a:gdLst/>
            <a:ahLst/>
            <a:cxnLst/>
            <a:rect l="l" t="t" r="r" b="b"/>
            <a:pathLst>
              <a:path w="0" h="1703704">
                <a:moveTo>
                  <a:pt x="0" y="0"/>
                </a:moveTo>
                <a:lnTo>
                  <a:pt x="0" y="1703451"/>
                </a:lnTo>
              </a:path>
            </a:pathLst>
          </a:custGeom>
          <a:ln w="285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1" name="object 31"/>
          <p:cNvSpPr/>
          <p:nvPr/>
        </p:nvSpPr>
        <p:spPr>
          <a:xfrm>
            <a:off x="8534400" y="3262248"/>
            <a:ext cx="0" cy="1703705"/>
          </a:xfrm>
          <a:custGeom>
            <a:avLst/>
            <a:gdLst/>
            <a:ahLst/>
            <a:cxnLst/>
            <a:rect l="l" t="t" r="r" b="b"/>
            <a:pathLst>
              <a:path w="0" h="1703704">
                <a:moveTo>
                  <a:pt x="0" y="0"/>
                </a:moveTo>
                <a:lnTo>
                  <a:pt x="0" y="1703451"/>
                </a:lnTo>
              </a:path>
            </a:pathLst>
          </a:custGeom>
          <a:ln w="285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2" name="object 32"/>
          <p:cNvSpPr/>
          <p:nvPr/>
        </p:nvSpPr>
        <p:spPr>
          <a:xfrm>
            <a:off x="1433575" y="3276600"/>
            <a:ext cx="7115175" cy="0"/>
          </a:xfrm>
          <a:custGeom>
            <a:avLst/>
            <a:gdLst/>
            <a:ahLst/>
            <a:cxnLst/>
            <a:rect l="l" t="t" r="r" b="b"/>
            <a:pathLst>
              <a:path w="7115175" h="0">
                <a:moveTo>
                  <a:pt x="0" y="0"/>
                </a:moveTo>
                <a:lnTo>
                  <a:pt x="7115048" y="0"/>
                </a:lnTo>
              </a:path>
            </a:pathLst>
          </a:custGeom>
          <a:ln w="285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3" name="object 33"/>
          <p:cNvSpPr/>
          <p:nvPr/>
        </p:nvSpPr>
        <p:spPr>
          <a:xfrm>
            <a:off x="1433575" y="4951348"/>
            <a:ext cx="7115175" cy="0"/>
          </a:xfrm>
          <a:custGeom>
            <a:avLst/>
            <a:gdLst/>
            <a:ahLst/>
            <a:cxnLst/>
            <a:rect l="l" t="t" r="r" b="b"/>
            <a:pathLst>
              <a:path w="7115175" h="0">
                <a:moveTo>
                  <a:pt x="0" y="0"/>
                </a:moveTo>
                <a:lnTo>
                  <a:pt x="7115048" y="0"/>
                </a:lnTo>
              </a:path>
            </a:pathLst>
          </a:custGeom>
          <a:ln w="285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4" name="object 34"/>
          <p:cNvSpPr/>
          <p:nvPr/>
        </p:nvSpPr>
        <p:spPr>
          <a:xfrm>
            <a:off x="1990344" y="3255225"/>
            <a:ext cx="796848" cy="406692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5" name="object 35"/>
          <p:cNvSpPr/>
          <p:nvPr/>
        </p:nvSpPr>
        <p:spPr>
          <a:xfrm>
            <a:off x="2538983" y="3258273"/>
            <a:ext cx="1808733" cy="406692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6" name="object 36"/>
          <p:cNvSpPr/>
          <p:nvPr/>
        </p:nvSpPr>
        <p:spPr>
          <a:xfrm>
            <a:off x="5431535" y="3255225"/>
            <a:ext cx="912672" cy="406692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7" name="object 37"/>
          <p:cNvSpPr/>
          <p:nvPr/>
        </p:nvSpPr>
        <p:spPr>
          <a:xfrm>
            <a:off x="6096000" y="3258273"/>
            <a:ext cx="1897252" cy="406692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8" name="object 38"/>
          <p:cNvSpPr/>
          <p:nvPr/>
        </p:nvSpPr>
        <p:spPr>
          <a:xfrm>
            <a:off x="1423416" y="3672890"/>
            <a:ext cx="1565021" cy="403682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9" name="object 39"/>
          <p:cNvSpPr/>
          <p:nvPr/>
        </p:nvSpPr>
        <p:spPr>
          <a:xfrm>
            <a:off x="4855464" y="3672890"/>
            <a:ext cx="2238629" cy="403682"/>
          </a:xfrm>
          <a:prstGeom prst="rect">
            <a:avLst/>
          </a:prstGeom>
          <a:blipFill>
            <a:blip r:embed="rId2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0" name="object 40"/>
          <p:cNvSpPr/>
          <p:nvPr/>
        </p:nvSpPr>
        <p:spPr>
          <a:xfrm>
            <a:off x="1423416" y="4093514"/>
            <a:ext cx="1409446" cy="403682"/>
          </a:xfrm>
          <a:prstGeom prst="rect">
            <a:avLst/>
          </a:prstGeom>
          <a:blipFill>
            <a:blip r:embed="rId2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1" name="object 41"/>
          <p:cNvSpPr/>
          <p:nvPr/>
        </p:nvSpPr>
        <p:spPr>
          <a:xfrm>
            <a:off x="4855464" y="4093514"/>
            <a:ext cx="2140966" cy="403682"/>
          </a:xfrm>
          <a:prstGeom prst="rect">
            <a:avLst/>
          </a:prstGeom>
          <a:blipFill>
            <a:blip r:embed="rId2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2" name="object 42"/>
          <p:cNvSpPr/>
          <p:nvPr/>
        </p:nvSpPr>
        <p:spPr>
          <a:xfrm>
            <a:off x="1423416" y="4511001"/>
            <a:ext cx="2604389" cy="406692"/>
          </a:xfrm>
          <a:prstGeom prst="rect">
            <a:avLst/>
          </a:prstGeom>
          <a:blipFill>
            <a:blip r:embed="rId2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3" name="object 43"/>
          <p:cNvSpPr/>
          <p:nvPr/>
        </p:nvSpPr>
        <p:spPr>
          <a:xfrm>
            <a:off x="4855464" y="4511001"/>
            <a:ext cx="3089020" cy="406692"/>
          </a:xfrm>
          <a:prstGeom prst="rect">
            <a:avLst/>
          </a:prstGeom>
          <a:blipFill>
            <a:blip r:embed="rId2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graphicFrame>
        <p:nvGraphicFramePr>
          <p:cNvPr id="44" name="object 44"/>
          <p:cNvGraphicFramePr>
            <a:graphicFrameLocks noGrp="1"/>
          </p:cNvGraphicFramePr>
          <p:nvPr/>
        </p:nvGraphicFramePr>
        <p:xfrm>
          <a:off x="1296416" y="3255225"/>
          <a:ext cx="6824345" cy="166306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305175"/>
                <a:gridCol w="3518534"/>
              </a:tblGrid>
              <a:tr h="413702">
                <a:tc>
                  <a:txBody>
                    <a:bodyPr/>
                    <a:lstStyle/>
                    <a:p>
                      <a:pPr marL="810895">
                        <a:lnSpc>
                          <a:spcPct val="100000"/>
                        </a:lnSpc>
                        <a:spcBef>
                          <a:spcPts val="505"/>
                        </a:spcBef>
                      </a:pPr>
                      <a:r>
                        <a:rPr dirty="0" sz="1400" spc="114" b="1">
                          <a:solidFill>
                            <a:srgbClr val="FFFF00"/>
                          </a:solidFill>
                          <a:latin typeface="Calibri"/>
                          <a:cs typeface="Calibri"/>
                        </a:rPr>
                        <a:t>Active  </a:t>
                      </a:r>
                      <a:r>
                        <a:rPr dirty="0" sz="1400" spc="-160" b="1">
                          <a:solidFill>
                            <a:srgbClr val="FFFF00"/>
                          </a:solidFill>
                          <a:latin typeface="Arial"/>
                          <a:cs typeface="Arial"/>
                        </a:rPr>
                        <a:t>مولعملل</a:t>
                      </a:r>
                      <a:r>
                        <a:rPr dirty="0" sz="1400" spc="30" b="1">
                          <a:solidFill>
                            <a:srgbClr val="FFFF0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400" spc="-240" b="1">
                          <a:solidFill>
                            <a:srgbClr val="FFFF00"/>
                          </a:solidFill>
                          <a:latin typeface="Arial"/>
                          <a:cs typeface="Arial"/>
                        </a:rPr>
                        <a:t>ينبم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B="0" marT="64135"/>
                </a:tc>
                <a:tc>
                  <a:txBody>
                    <a:bodyPr/>
                    <a:lstStyle/>
                    <a:p>
                      <a:pPr marL="948055">
                        <a:lnSpc>
                          <a:spcPct val="100000"/>
                        </a:lnSpc>
                        <a:spcBef>
                          <a:spcPts val="505"/>
                        </a:spcBef>
                      </a:pPr>
                      <a:r>
                        <a:rPr dirty="0" sz="1400" spc="135" b="1">
                          <a:solidFill>
                            <a:srgbClr val="FFFF00"/>
                          </a:solidFill>
                          <a:latin typeface="Calibri"/>
                          <a:cs typeface="Calibri"/>
                        </a:rPr>
                        <a:t>Passive </a:t>
                      </a:r>
                      <a:r>
                        <a:rPr dirty="0" sz="1400" spc="-75" b="1">
                          <a:solidFill>
                            <a:srgbClr val="FFFF00"/>
                          </a:solidFill>
                          <a:latin typeface="Arial"/>
                          <a:cs typeface="Arial"/>
                        </a:rPr>
                        <a:t>لوهجملل</a:t>
                      </a:r>
                      <a:r>
                        <a:rPr dirty="0" sz="1400" spc="-180" b="1">
                          <a:solidFill>
                            <a:srgbClr val="FFFF0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400" spc="-240" b="1">
                          <a:solidFill>
                            <a:srgbClr val="FFFF00"/>
                          </a:solidFill>
                          <a:latin typeface="Arial"/>
                          <a:cs typeface="Arial"/>
                        </a:rPr>
                        <a:t>ينبم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B="0" marT="64135"/>
                </a:tc>
              </a:tr>
              <a:tr h="416115">
                <a:tc>
                  <a:txBody>
                    <a:bodyPr/>
                    <a:lstStyle/>
                    <a:p>
                      <a:pPr marL="243204">
                        <a:lnSpc>
                          <a:spcPct val="100000"/>
                        </a:lnSpc>
                        <a:spcBef>
                          <a:spcPts val="525"/>
                        </a:spcBef>
                      </a:pPr>
                      <a:r>
                        <a:rPr dirty="0" sz="1400" spc="-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Write </a:t>
                      </a:r>
                      <a:r>
                        <a:rPr dirty="0" sz="1400" spc="1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the</a:t>
                      </a:r>
                      <a:r>
                        <a:rPr dirty="0" sz="1400" spc="-2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400" spc="4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lesson.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B="0" marT="66675"/>
                </a:tc>
                <a:tc>
                  <a:txBody>
                    <a:bodyPr/>
                    <a:lstStyle/>
                    <a:p>
                      <a:pPr marL="371475">
                        <a:lnSpc>
                          <a:spcPct val="100000"/>
                        </a:lnSpc>
                        <a:spcBef>
                          <a:spcPts val="525"/>
                        </a:spcBef>
                      </a:pPr>
                      <a:r>
                        <a:rPr dirty="0" sz="1400" spc="4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Let </a:t>
                      </a:r>
                      <a:r>
                        <a:rPr dirty="0" sz="1400" spc="1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the </a:t>
                      </a:r>
                      <a:r>
                        <a:rPr dirty="0" sz="1400" spc="4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lesson </a:t>
                      </a:r>
                      <a:r>
                        <a:rPr dirty="0" sz="1400" spc="3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be</a:t>
                      </a:r>
                      <a:r>
                        <a:rPr dirty="0" sz="1400" spc="6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400" spc="1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written.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B="0" marT="66675"/>
                </a:tc>
              </a:tr>
              <a:tr h="419055">
                <a:tc>
                  <a:txBody>
                    <a:bodyPr/>
                    <a:lstStyle/>
                    <a:p>
                      <a:pPr marL="243204">
                        <a:lnSpc>
                          <a:spcPct val="100000"/>
                        </a:lnSpc>
                        <a:spcBef>
                          <a:spcPts val="565"/>
                        </a:spcBef>
                      </a:pPr>
                      <a:r>
                        <a:rPr dirty="0" sz="1400" spc="4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Open </a:t>
                      </a:r>
                      <a:r>
                        <a:rPr dirty="0" sz="1400" spc="1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the</a:t>
                      </a:r>
                      <a:r>
                        <a:rPr dirty="0" sz="1400" spc="21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400" spc="-1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door.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B="0" marT="71755"/>
                </a:tc>
                <a:tc>
                  <a:txBody>
                    <a:bodyPr/>
                    <a:lstStyle/>
                    <a:p>
                      <a:pPr marL="371475">
                        <a:lnSpc>
                          <a:spcPct val="100000"/>
                        </a:lnSpc>
                        <a:spcBef>
                          <a:spcPts val="565"/>
                        </a:spcBef>
                      </a:pPr>
                      <a:r>
                        <a:rPr dirty="0" sz="1400" spc="4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Let </a:t>
                      </a:r>
                      <a:r>
                        <a:rPr dirty="0" sz="1400" spc="1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the </a:t>
                      </a:r>
                      <a:r>
                        <a:rPr dirty="0" sz="1400" spc="2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door </a:t>
                      </a:r>
                      <a:r>
                        <a:rPr dirty="0" sz="1400" spc="3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be</a:t>
                      </a:r>
                      <a:r>
                        <a:rPr dirty="0" sz="1400" spc="7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400" spc="3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opened.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B="0" marT="71755"/>
                </a:tc>
              </a:tr>
              <a:tr h="413594">
                <a:tc>
                  <a:txBody>
                    <a:bodyPr/>
                    <a:lstStyle/>
                    <a:p>
                      <a:pPr marL="243204">
                        <a:lnSpc>
                          <a:spcPct val="100000"/>
                        </a:lnSpc>
                        <a:spcBef>
                          <a:spcPts val="565"/>
                        </a:spcBef>
                      </a:pPr>
                      <a:r>
                        <a:rPr dirty="0" sz="1400" spc="5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Send </a:t>
                      </a:r>
                      <a:r>
                        <a:rPr dirty="0" sz="1400" spc="1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this </a:t>
                      </a:r>
                      <a:r>
                        <a:rPr dirty="0" sz="1400" spc="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letter </a:t>
                      </a:r>
                      <a:r>
                        <a:rPr dirty="0" sz="1400" spc="-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to </a:t>
                      </a:r>
                      <a:r>
                        <a:rPr dirty="0" sz="1400" spc="3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your</a:t>
                      </a:r>
                      <a:r>
                        <a:rPr dirty="0" sz="1400" spc="-7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400" spc="2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friend.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B="0" marT="71755"/>
                </a:tc>
                <a:tc>
                  <a:txBody>
                    <a:bodyPr/>
                    <a:lstStyle/>
                    <a:p>
                      <a:pPr marL="371475">
                        <a:lnSpc>
                          <a:spcPct val="100000"/>
                        </a:lnSpc>
                        <a:spcBef>
                          <a:spcPts val="565"/>
                        </a:spcBef>
                      </a:pPr>
                      <a:r>
                        <a:rPr dirty="0" sz="1400" spc="4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Let </a:t>
                      </a:r>
                      <a:r>
                        <a:rPr dirty="0" sz="1400" spc="1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this </a:t>
                      </a:r>
                      <a:r>
                        <a:rPr dirty="0" sz="1400" spc="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letter </a:t>
                      </a:r>
                      <a:r>
                        <a:rPr dirty="0" sz="1400" spc="3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be </a:t>
                      </a:r>
                      <a:r>
                        <a:rPr dirty="0" sz="1400" spc="3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sent </a:t>
                      </a:r>
                      <a:r>
                        <a:rPr dirty="0" sz="140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to </a:t>
                      </a:r>
                      <a:r>
                        <a:rPr dirty="0" sz="1400" spc="3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your</a:t>
                      </a:r>
                      <a:r>
                        <a:rPr dirty="0" sz="1400" spc="8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400" spc="2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friend.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B="0" marT="71755"/>
                </a:tc>
              </a:tr>
            </a:tbl>
          </a:graphicData>
        </a:graphic>
      </p:graphicFrame>
      <p:sp>
        <p:nvSpPr>
          <p:cNvPr id="45" name="object 45"/>
          <p:cNvSpPr/>
          <p:nvPr/>
        </p:nvSpPr>
        <p:spPr>
          <a:xfrm>
            <a:off x="2965704" y="2127529"/>
            <a:ext cx="4049141" cy="543915"/>
          </a:xfrm>
          <a:prstGeom prst="rect">
            <a:avLst/>
          </a:prstGeom>
          <a:blipFill>
            <a:blip r:embed="rId2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6" name="object 46"/>
          <p:cNvSpPr/>
          <p:nvPr/>
        </p:nvSpPr>
        <p:spPr>
          <a:xfrm>
            <a:off x="3523488" y="2185441"/>
            <a:ext cx="2735453" cy="486003"/>
          </a:xfrm>
          <a:prstGeom prst="rect">
            <a:avLst/>
          </a:prstGeom>
          <a:blipFill>
            <a:blip r:embed="rId2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7" name="object 47"/>
          <p:cNvSpPr/>
          <p:nvPr/>
        </p:nvSpPr>
        <p:spPr>
          <a:xfrm>
            <a:off x="2897123" y="2058923"/>
            <a:ext cx="4038600" cy="533400"/>
          </a:xfrm>
          <a:custGeom>
            <a:avLst/>
            <a:gdLst/>
            <a:ahLst/>
            <a:cxnLst/>
            <a:rect l="l" t="t" r="r" b="b"/>
            <a:pathLst>
              <a:path w="4038600" h="533400">
                <a:moveTo>
                  <a:pt x="3949700" y="0"/>
                </a:moveTo>
                <a:lnTo>
                  <a:pt x="88900" y="0"/>
                </a:lnTo>
                <a:lnTo>
                  <a:pt x="54274" y="6979"/>
                </a:lnTo>
                <a:lnTo>
                  <a:pt x="26019" y="26019"/>
                </a:lnTo>
                <a:lnTo>
                  <a:pt x="6979" y="54274"/>
                </a:lnTo>
                <a:lnTo>
                  <a:pt x="0" y="88900"/>
                </a:lnTo>
                <a:lnTo>
                  <a:pt x="0" y="444500"/>
                </a:lnTo>
                <a:lnTo>
                  <a:pt x="6979" y="479125"/>
                </a:lnTo>
                <a:lnTo>
                  <a:pt x="26019" y="507380"/>
                </a:lnTo>
                <a:lnTo>
                  <a:pt x="54274" y="526420"/>
                </a:lnTo>
                <a:lnTo>
                  <a:pt x="88900" y="533400"/>
                </a:lnTo>
                <a:lnTo>
                  <a:pt x="3949700" y="533400"/>
                </a:lnTo>
                <a:lnTo>
                  <a:pt x="3984325" y="526420"/>
                </a:lnTo>
                <a:lnTo>
                  <a:pt x="4012580" y="507380"/>
                </a:lnTo>
                <a:lnTo>
                  <a:pt x="4031620" y="479125"/>
                </a:lnTo>
                <a:lnTo>
                  <a:pt x="4038600" y="444500"/>
                </a:lnTo>
                <a:lnTo>
                  <a:pt x="4038600" y="88900"/>
                </a:lnTo>
                <a:lnTo>
                  <a:pt x="4031620" y="54274"/>
                </a:lnTo>
                <a:lnTo>
                  <a:pt x="4012580" y="26019"/>
                </a:lnTo>
                <a:lnTo>
                  <a:pt x="3984325" y="6979"/>
                </a:lnTo>
                <a:lnTo>
                  <a:pt x="3949700" y="0"/>
                </a:lnTo>
                <a:close/>
              </a:path>
            </a:pathLst>
          </a:custGeom>
          <a:solidFill>
            <a:srgbClr val="66CC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8" name="object 48"/>
          <p:cNvSpPr/>
          <p:nvPr/>
        </p:nvSpPr>
        <p:spPr>
          <a:xfrm>
            <a:off x="2897123" y="2058923"/>
            <a:ext cx="4038600" cy="533400"/>
          </a:xfrm>
          <a:custGeom>
            <a:avLst/>
            <a:gdLst/>
            <a:ahLst/>
            <a:cxnLst/>
            <a:rect l="l" t="t" r="r" b="b"/>
            <a:pathLst>
              <a:path w="4038600" h="533400">
                <a:moveTo>
                  <a:pt x="0" y="88900"/>
                </a:moveTo>
                <a:lnTo>
                  <a:pt x="6979" y="54274"/>
                </a:lnTo>
                <a:lnTo>
                  <a:pt x="26019" y="26019"/>
                </a:lnTo>
                <a:lnTo>
                  <a:pt x="54274" y="6979"/>
                </a:lnTo>
                <a:lnTo>
                  <a:pt x="88900" y="0"/>
                </a:lnTo>
                <a:lnTo>
                  <a:pt x="3949700" y="0"/>
                </a:lnTo>
                <a:lnTo>
                  <a:pt x="3984325" y="6979"/>
                </a:lnTo>
                <a:lnTo>
                  <a:pt x="4012580" y="26019"/>
                </a:lnTo>
                <a:lnTo>
                  <a:pt x="4031620" y="54274"/>
                </a:lnTo>
                <a:lnTo>
                  <a:pt x="4038600" y="88900"/>
                </a:lnTo>
                <a:lnTo>
                  <a:pt x="4038600" y="444500"/>
                </a:lnTo>
                <a:lnTo>
                  <a:pt x="4031620" y="479125"/>
                </a:lnTo>
                <a:lnTo>
                  <a:pt x="4012580" y="507380"/>
                </a:lnTo>
                <a:lnTo>
                  <a:pt x="3984325" y="526420"/>
                </a:lnTo>
                <a:lnTo>
                  <a:pt x="3949700" y="533400"/>
                </a:lnTo>
                <a:lnTo>
                  <a:pt x="88900" y="533400"/>
                </a:lnTo>
                <a:lnTo>
                  <a:pt x="54274" y="526420"/>
                </a:lnTo>
                <a:lnTo>
                  <a:pt x="26019" y="507380"/>
                </a:lnTo>
                <a:lnTo>
                  <a:pt x="6979" y="479125"/>
                </a:lnTo>
                <a:lnTo>
                  <a:pt x="0" y="444500"/>
                </a:lnTo>
                <a:lnTo>
                  <a:pt x="0" y="88900"/>
                </a:lnTo>
                <a:close/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9" name="object 49"/>
          <p:cNvSpPr txBox="1"/>
          <p:nvPr/>
        </p:nvSpPr>
        <p:spPr>
          <a:xfrm>
            <a:off x="3575430" y="2169414"/>
            <a:ext cx="1540510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368300" algn="l"/>
              </a:tabLst>
            </a:pPr>
            <a:r>
              <a:rPr dirty="0" sz="1800" spc="160" b="1">
                <a:solidFill>
                  <a:srgbClr val="000066"/>
                </a:solidFill>
                <a:latin typeface="Calibri"/>
                <a:cs typeface="Calibri"/>
              </a:rPr>
              <a:t>C.	</a:t>
            </a:r>
            <a:r>
              <a:rPr dirty="0" sz="1800" spc="200" b="1">
                <a:solidFill>
                  <a:srgbClr val="000066"/>
                </a:solidFill>
                <a:latin typeface="Calibri"/>
                <a:cs typeface="Calibri"/>
              </a:rPr>
              <a:t>Command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50" name="object 50"/>
          <p:cNvSpPr txBox="1"/>
          <p:nvPr/>
        </p:nvSpPr>
        <p:spPr>
          <a:xfrm>
            <a:off x="5685535" y="2169414"/>
            <a:ext cx="377190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spc="-15" b="1">
                <a:solidFill>
                  <a:srgbClr val="000066"/>
                </a:solidFill>
                <a:latin typeface="Arial"/>
                <a:cs typeface="Arial"/>
              </a:rPr>
              <a:t>ر</a:t>
            </a:r>
            <a:r>
              <a:rPr dirty="0" sz="1800" spc="-100" b="1">
                <a:solidFill>
                  <a:srgbClr val="000066"/>
                </a:solidFill>
                <a:latin typeface="Arial"/>
                <a:cs typeface="Arial"/>
              </a:rPr>
              <a:t>مل</a:t>
            </a:r>
            <a:r>
              <a:rPr dirty="0" sz="1800" spc="-65" b="1">
                <a:solidFill>
                  <a:srgbClr val="000066"/>
                </a:solidFill>
                <a:latin typeface="Arial"/>
                <a:cs typeface="Arial"/>
              </a:rPr>
              <a:t>أ</a:t>
            </a:r>
            <a:r>
              <a:rPr dirty="0" sz="1800" b="1">
                <a:solidFill>
                  <a:srgbClr val="000066"/>
                </a:solidFill>
                <a:latin typeface="Arial"/>
                <a:cs typeface="Arial"/>
              </a:rPr>
              <a:t>ا</a:t>
            </a:r>
            <a:endParaRPr sz="1800">
              <a:latin typeface="Arial"/>
              <a:cs typeface="Arial"/>
            </a:endParaRPr>
          </a:p>
        </p:txBody>
      </p:sp>
      <p:sp>
        <p:nvSpPr>
          <p:cNvPr id="51" name="object 51"/>
          <p:cNvSpPr/>
          <p:nvPr/>
        </p:nvSpPr>
        <p:spPr>
          <a:xfrm>
            <a:off x="4340352" y="6321552"/>
            <a:ext cx="1296797" cy="382371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2" name="object 52"/>
          <p:cNvSpPr/>
          <p:nvPr/>
        </p:nvSpPr>
        <p:spPr>
          <a:xfrm>
            <a:off x="4462271" y="6406896"/>
            <a:ext cx="1043749" cy="248297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3" name="object 53"/>
          <p:cNvSpPr/>
          <p:nvPr/>
        </p:nvSpPr>
        <p:spPr>
          <a:xfrm>
            <a:off x="4267200" y="6248400"/>
            <a:ext cx="1295400" cy="381000"/>
          </a:xfrm>
          <a:custGeom>
            <a:avLst/>
            <a:gdLst/>
            <a:ahLst/>
            <a:cxnLst/>
            <a:rect l="l" t="t" r="r" b="b"/>
            <a:pathLst>
              <a:path w="1295400" h="381000">
                <a:moveTo>
                  <a:pt x="1295400" y="0"/>
                </a:moveTo>
                <a:lnTo>
                  <a:pt x="0" y="0"/>
                </a:lnTo>
                <a:lnTo>
                  <a:pt x="0" y="381000"/>
                </a:lnTo>
                <a:lnTo>
                  <a:pt x="1295400" y="381000"/>
                </a:lnTo>
                <a:lnTo>
                  <a:pt x="1295400" y="333375"/>
                </a:lnTo>
                <a:lnTo>
                  <a:pt x="540512" y="333375"/>
                </a:lnTo>
                <a:lnTo>
                  <a:pt x="540512" y="190500"/>
                </a:lnTo>
                <a:lnTo>
                  <a:pt x="504825" y="190500"/>
                </a:lnTo>
                <a:lnTo>
                  <a:pt x="647700" y="47625"/>
                </a:lnTo>
                <a:lnTo>
                  <a:pt x="1295400" y="47625"/>
                </a:lnTo>
                <a:lnTo>
                  <a:pt x="1295400" y="0"/>
                </a:lnTo>
                <a:close/>
              </a:path>
              <a:path w="1295400" h="381000">
                <a:moveTo>
                  <a:pt x="1295400" y="65481"/>
                </a:moveTo>
                <a:lnTo>
                  <a:pt x="736980" y="65481"/>
                </a:lnTo>
                <a:lnTo>
                  <a:pt x="736980" y="136918"/>
                </a:lnTo>
                <a:lnTo>
                  <a:pt x="790575" y="190500"/>
                </a:lnTo>
                <a:lnTo>
                  <a:pt x="754888" y="190500"/>
                </a:lnTo>
                <a:lnTo>
                  <a:pt x="754888" y="333375"/>
                </a:lnTo>
                <a:lnTo>
                  <a:pt x="1295400" y="333375"/>
                </a:lnTo>
                <a:lnTo>
                  <a:pt x="1295400" y="65481"/>
                </a:lnTo>
                <a:close/>
              </a:path>
              <a:path w="1295400" h="381000">
                <a:moveTo>
                  <a:pt x="1295400" y="47625"/>
                </a:moveTo>
                <a:lnTo>
                  <a:pt x="647700" y="47625"/>
                </a:lnTo>
                <a:lnTo>
                  <a:pt x="701294" y="101206"/>
                </a:lnTo>
                <a:lnTo>
                  <a:pt x="701294" y="65481"/>
                </a:lnTo>
                <a:lnTo>
                  <a:pt x="1295400" y="65481"/>
                </a:lnTo>
                <a:lnTo>
                  <a:pt x="12954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4" name="object 54"/>
          <p:cNvSpPr/>
          <p:nvPr/>
        </p:nvSpPr>
        <p:spPr>
          <a:xfrm>
            <a:off x="4807711" y="6313881"/>
            <a:ext cx="214629" cy="267970"/>
          </a:xfrm>
          <a:custGeom>
            <a:avLst/>
            <a:gdLst/>
            <a:ahLst/>
            <a:cxnLst/>
            <a:rect l="l" t="t" r="r" b="b"/>
            <a:pathLst>
              <a:path w="214629" h="267970">
                <a:moveTo>
                  <a:pt x="196468" y="0"/>
                </a:moveTo>
                <a:lnTo>
                  <a:pt x="160782" y="0"/>
                </a:lnTo>
                <a:lnTo>
                  <a:pt x="160782" y="35725"/>
                </a:lnTo>
                <a:lnTo>
                  <a:pt x="196468" y="71437"/>
                </a:lnTo>
                <a:lnTo>
                  <a:pt x="196468" y="0"/>
                </a:lnTo>
                <a:close/>
              </a:path>
              <a:path w="214629" h="267970">
                <a:moveTo>
                  <a:pt x="214375" y="125018"/>
                </a:moveTo>
                <a:lnTo>
                  <a:pt x="0" y="125018"/>
                </a:lnTo>
                <a:lnTo>
                  <a:pt x="0" y="267893"/>
                </a:lnTo>
                <a:lnTo>
                  <a:pt x="89280" y="267893"/>
                </a:lnTo>
                <a:lnTo>
                  <a:pt x="89280" y="196456"/>
                </a:lnTo>
                <a:lnTo>
                  <a:pt x="214375" y="196456"/>
                </a:lnTo>
                <a:lnTo>
                  <a:pt x="214375" y="125018"/>
                </a:lnTo>
                <a:close/>
              </a:path>
              <a:path w="214629" h="267970">
                <a:moveTo>
                  <a:pt x="214375" y="196456"/>
                </a:moveTo>
                <a:lnTo>
                  <a:pt x="125095" y="196456"/>
                </a:lnTo>
                <a:lnTo>
                  <a:pt x="125095" y="267893"/>
                </a:lnTo>
                <a:lnTo>
                  <a:pt x="214375" y="267893"/>
                </a:lnTo>
                <a:lnTo>
                  <a:pt x="214375" y="196456"/>
                </a:lnTo>
                <a:close/>
              </a:path>
            </a:pathLst>
          </a:custGeom>
          <a:solidFill>
            <a:srgbClr val="00007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5" name="object 55"/>
          <p:cNvSpPr/>
          <p:nvPr/>
        </p:nvSpPr>
        <p:spPr>
          <a:xfrm>
            <a:off x="47720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142875" y="0"/>
                </a:moveTo>
                <a:lnTo>
                  <a:pt x="0" y="142875"/>
                </a:lnTo>
                <a:lnTo>
                  <a:pt x="285750" y="142875"/>
                </a:lnTo>
                <a:lnTo>
                  <a:pt x="142875" y="0"/>
                </a:lnTo>
                <a:close/>
              </a:path>
              <a:path w="285750" h="285750">
                <a:moveTo>
                  <a:pt x="160782" y="214312"/>
                </a:moveTo>
                <a:lnTo>
                  <a:pt x="124967" y="214312"/>
                </a:lnTo>
                <a:lnTo>
                  <a:pt x="124967" y="285750"/>
                </a:lnTo>
                <a:lnTo>
                  <a:pt x="160782" y="285750"/>
                </a:lnTo>
                <a:lnTo>
                  <a:pt x="160782" y="214312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6" name="object 56"/>
          <p:cNvSpPr txBox="1">
            <a:spLocks noGrp="1"/>
          </p:cNvSpPr>
          <p:nvPr>
            <p:ph type="dt" idx="6" sz="half"/>
          </p:nvPr>
        </p:nvSpPr>
        <p:spPr>
          <a:prstGeom prst="rect"/>
        </p:spPr>
        <p:txBody>
          <a:bodyPr wrap="square" lIns="0" tIns="31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 spc="-190"/>
              <a:t>ق</a:t>
            </a:r>
            <a:r>
              <a:rPr dirty="0" spc="-240"/>
              <a:t>ب</a:t>
            </a:r>
            <a:r>
              <a:rPr dirty="0" spc="25"/>
              <a:t>ا</a:t>
            </a:r>
            <a:r>
              <a:rPr dirty="0" spc="-175"/>
              <a:t>سلا</a:t>
            </a:r>
          </a:p>
        </p:txBody>
      </p:sp>
      <p:sp>
        <p:nvSpPr>
          <p:cNvPr id="57" name="object 57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31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 spc="-195"/>
              <a:t>ةيسيئرلا </a:t>
            </a:r>
            <a:r>
              <a:rPr dirty="0" spc="-110"/>
              <a:t>ةمئاقلا </a:t>
            </a:r>
            <a:r>
              <a:rPr dirty="0" spc="-105"/>
              <a:t>ىلإ</a:t>
            </a:r>
            <a:r>
              <a:rPr dirty="0" spc="-75"/>
              <a:t> </a:t>
            </a:r>
            <a:r>
              <a:rPr dirty="0" spc="-5"/>
              <a:t>ةدوع</a:t>
            </a:r>
          </a:p>
        </p:txBody>
      </p:sp>
      <p:sp>
        <p:nvSpPr>
          <p:cNvPr id="58" name="object 58"/>
          <p:cNvSpPr txBox="1"/>
          <p:nvPr/>
        </p:nvSpPr>
        <p:spPr>
          <a:xfrm>
            <a:off x="5833109" y="6368591"/>
            <a:ext cx="220345" cy="154940"/>
          </a:xfrm>
          <a:prstGeom prst="rect">
            <a:avLst/>
          </a:prstGeom>
        </p:spPr>
        <p:txBody>
          <a:bodyPr wrap="square" lIns="0" tIns="31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 sz="900" spc="-50">
                <a:solidFill>
                  <a:srgbClr val="FFFFFF"/>
                </a:solidFill>
                <a:latin typeface="Arial"/>
                <a:cs typeface="Arial"/>
              </a:rPr>
              <a:t>ي</a:t>
            </a:r>
            <a:r>
              <a:rPr dirty="0" sz="900" spc="-270">
                <a:solidFill>
                  <a:srgbClr val="FFFFFF"/>
                </a:solidFill>
                <a:latin typeface="Arial"/>
                <a:cs typeface="Arial"/>
              </a:rPr>
              <a:t>ل</a:t>
            </a:r>
            <a:r>
              <a:rPr dirty="0" sz="900" spc="25">
                <a:solidFill>
                  <a:srgbClr val="FFFFFF"/>
                </a:solidFill>
                <a:latin typeface="Arial"/>
                <a:cs typeface="Arial"/>
              </a:rPr>
              <a:t>ا</a:t>
            </a:r>
            <a:r>
              <a:rPr dirty="0" sz="900" spc="-430">
                <a:solidFill>
                  <a:srgbClr val="FFFFFF"/>
                </a:solidFill>
                <a:latin typeface="Arial"/>
                <a:cs typeface="Arial"/>
              </a:rPr>
              <a:t>ت</a:t>
            </a:r>
            <a:r>
              <a:rPr dirty="0" sz="900" spc="-270">
                <a:solidFill>
                  <a:srgbClr val="FFFFFF"/>
                </a:solidFill>
                <a:latin typeface="Arial"/>
                <a:cs typeface="Arial"/>
              </a:rPr>
              <a:t>ل</a:t>
            </a:r>
            <a:r>
              <a:rPr dirty="0" sz="900">
                <a:solidFill>
                  <a:srgbClr val="FFFFFF"/>
                </a:solidFill>
                <a:latin typeface="Arial"/>
                <a:cs typeface="Arial"/>
              </a:rPr>
              <a:t>ا</a:t>
            </a:r>
            <a:endParaRPr sz="9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77824" y="2176272"/>
            <a:ext cx="18287" cy="468172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877824" y="6095"/>
            <a:ext cx="18287" cy="150266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1216152" y="1834895"/>
            <a:ext cx="7924800" cy="1828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877824" y="1508760"/>
            <a:ext cx="18287" cy="667512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0" y="1834895"/>
            <a:ext cx="557784" cy="18287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551687" y="1834895"/>
            <a:ext cx="664464" cy="18287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2913888" y="390093"/>
            <a:ext cx="3872229" cy="903528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2487167" y="886917"/>
            <a:ext cx="4841621" cy="903528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xfrm>
            <a:off x="2732023" y="511251"/>
            <a:ext cx="4331335" cy="1000760"/>
          </a:xfrm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439420">
              <a:lnSpc>
                <a:spcPct val="100000"/>
              </a:lnSpc>
              <a:spcBef>
                <a:spcPts val="95"/>
              </a:spcBef>
            </a:pPr>
            <a:r>
              <a:rPr dirty="0" sz="3200" spc="265"/>
              <a:t>Active </a:t>
            </a:r>
            <a:r>
              <a:rPr dirty="0" sz="3200" spc="240"/>
              <a:t>&amp;</a:t>
            </a:r>
            <a:r>
              <a:rPr dirty="0" sz="3200" spc="145"/>
              <a:t> </a:t>
            </a:r>
            <a:r>
              <a:rPr dirty="0" sz="3200" spc="315"/>
              <a:t>Passive</a:t>
            </a:r>
            <a:endParaRPr sz="3200"/>
          </a:p>
          <a:p>
            <a:pPr marL="12700">
              <a:lnSpc>
                <a:spcPct val="100000"/>
              </a:lnSpc>
            </a:pPr>
            <a:r>
              <a:rPr dirty="0" sz="3200" spc="-155">
                <a:latin typeface="Arial"/>
                <a:cs typeface="Arial"/>
              </a:rPr>
              <a:t>لوهجملل </a:t>
            </a:r>
            <a:r>
              <a:rPr dirty="0" sz="3200" spc="-475">
                <a:latin typeface="Arial"/>
                <a:cs typeface="Arial"/>
              </a:rPr>
              <a:t>ينبملا </a:t>
            </a:r>
            <a:r>
              <a:rPr dirty="0" sz="3200" spc="-5">
                <a:latin typeface="Arial"/>
                <a:cs typeface="Arial"/>
              </a:rPr>
              <a:t>و </a:t>
            </a:r>
            <a:r>
              <a:rPr dirty="0" sz="3200" spc="-365">
                <a:latin typeface="Arial"/>
                <a:cs typeface="Arial"/>
              </a:rPr>
              <a:t>مولعملل</a:t>
            </a:r>
            <a:r>
              <a:rPr dirty="0" sz="3200" spc="-265">
                <a:latin typeface="Arial"/>
                <a:cs typeface="Arial"/>
              </a:rPr>
              <a:t> </a:t>
            </a:r>
            <a:r>
              <a:rPr dirty="0" sz="3200" spc="-475">
                <a:latin typeface="Arial"/>
                <a:cs typeface="Arial"/>
              </a:rPr>
              <a:t>ينبملا</a:t>
            </a:r>
            <a:endParaRPr sz="320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282296" y="2772257"/>
            <a:ext cx="7501255" cy="80645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algn="r" marR="30480">
              <a:lnSpc>
                <a:spcPts val="1920"/>
              </a:lnSpc>
              <a:spcBef>
                <a:spcPts val="105"/>
              </a:spcBef>
            </a:pPr>
            <a:r>
              <a:rPr dirty="0" sz="1600">
                <a:solidFill>
                  <a:srgbClr val="FFFFFF"/>
                </a:solidFill>
                <a:latin typeface="Arial"/>
                <a:cs typeface="Arial"/>
              </a:rPr>
              <a:t>وأ </a:t>
            </a:r>
            <a:r>
              <a:rPr dirty="0" sz="1600" spc="-155">
                <a:solidFill>
                  <a:srgbClr val="FFFFFF"/>
                </a:solidFill>
                <a:latin typeface="Arial"/>
                <a:cs typeface="Arial"/>
              </a:rPr>
              <a:t>لاؤسلا  </a:t>
            </a:r>
            <a:r>
              <a:rPr dirty="0" sz="1600" spc="90">
                <a:solidFill>
                  <a:srgbClr val="FFFFFF"/>
                </a:solidFill>
                <a:latin typeface="Arial"/>
                <a:cs typeface="Arial"/>
              </a:rPr>
              <a:t>اذه </a:t>
            </a:r>
            <a:r>
              <a:rPr dirty="0" sz="1600" spc="-285">
                <a:solidFill>
                  <a:srgbClr val="FFFFFF"/>
                </a:solidFill>
                <a:latin typeface="Arial"/>
                <a:cs typeface="Arial"/>
              </a:rPr>
              <a:t>ةغيص </a:t>
            </a:r>
            <a:r>
              <a:rPr dirty="0" sz="1600" spc="-13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600" spc="-200">
                <a:solidFill>
                  <a:srgbClr val="FFFFFF"/>
                </a:solidFill>
                <a:latin typeface="Arial"/>
                <a:cs typeface="Arial"/>
              </a:rPr>
              <a:t>ىلع  </a:t>
            </a:r>
            <a:r>
              <a:rPr dirty="0" sz="1600" spc="-140">
                <a:solidFill>
                  <a:srgbClr val="FFFFFF"/>
                </a:solidFill>
                <a:latin typeface="Arial"/>
                <a:cs typeface="Arial"/>
              </a:rPr>
              <a:t>ةظفاحملا </a:t>
            </a:r>
            <a:r>
              <a:rPr dirty="0" sz="1600" spc="-225">
                <a:solidFill>
                  <a:srgbClr val="FFFFFF"/>
                </a:solidFill>
                <a:latin typeface="Arial"/>
                <a:cs typeface="Arial"/>
              </a:rPr>
              <a:t>بجي  </a:t>
            </a:r>
            <a:r>
              <a:rPr dirty="0" sz="1600" spc="-160">
                <a:solidFill>
                  <a:srgbClr val="FFFFFF"/>
                </a:solidFill>
                <a:latin typeface="Arial"/>
                <a:cs typeface="Arial"/>
              </a:rPr>
              <a:t>اذل </a:t>
            </a:r>
            <a:r>
              <a:rPr dirty="0" baseline="6944" sz="2400" spc="-240">
                <a:solidFill>
                  <a:srgbClr val="FFFFFF"/>
                </a:solidFill>
                <a:latin typeface="Arial"/>
                <a:cs typeface="Arial"/>
              </a:rPr>
              <a:t>  </a:t>
            </a:r>
            <a:r>
              <a:rPr dirty="0" sz="1600" spc="-145">
                <a:solidFill>
                  <a:srgbClr val="FFFFFF"/>
                </a:solidFill>
                <a:latin typeface="Arial"/>
                <a:cs typeface="Arial"/>
              </a:rPr>
              <a:t>لايذم </a:t>
            </a:r>
            <a:r>
              <a:rPr dirty="0" baseline="6944" sz="2400" spc="-217">
                <a:solidFill>
                  <a:srgbClr val="FFFFFF"/>
                </a:solidFill>
                <a:latin typeface="Arial"/>
                <a:cs typeface="Arial"/>
              </a:rPr>
              <a:t>  </a:t>
            </a:r>
            <a:r>
              <a:rPr dirty="0" sz="1600" spc="-150">
                <a:solidFill>
                  <a:srgbClr val="FFFFFF"/>
                </a:solidFill>
                <a:latin typeface="Arial"/>
                <a:cs typeface="Arial"/>
              </a:rPr>
              <a:t>لااؤس  </a:t>
            </a:r>
            <a:r>
              <a:rPr dirty="0" sz="1600">
                <a:solidFill>
                  <a:srgbClr val="FFFFFF"/>
                </a:solidFill>
                <a:latin typeface="Arial"/>
                <a:cs typeface="Arial"/>
              </a:rPr>
              <a:t>وأ </a:t>
            </a:r>
            <a:r>
              <a:rPr dirty="0" sz="1600" spc="-340">
                <a:solidFill>
                  <a:srgbClr val="FFFFFF"/>
                </a:solidFill>
                <a:latin typeface="Arial"/>
                <a:cs typeface="Arial"/>
              </a:rPr>
              <a:t>ةيفنم    </a:t>
            </a:r>
            <a:r>
              <a:rPr dirty="0" sz="1600" spc="-105">
                <a:solidFill>
                  <a:srgbClr val="FFFFFF"/>
                </a:solidFill>
                <a:latin typeface="Arial"/>
                <a:cs typeface="Arial"/>
              </a:rPr>
              <a:t>لوهجملل </a:t>
            </a:r>
            <a:r>
              <a:rPr dirty="0" sz="1600" spc="-285">
                <a:solidFill>
                  <a:srgbClr val="FFFFFF"/>
                </a:solidFill>
                <a:latin typeface="Arial"/>
                <a:cs typeface="Arial"/>
              </a:rPr>
              <a:t>ينبملا   </a:t>
            </a:r>
            <a:r>
              <a:rPr dirty="0" sz="1600" spc="-190">
                <a:solidFill>
                  <a:srgbClr val="FFFFFF"/>
                </a:solidFill>
                <a:latin typeface="Arial"/>
                <a:cs typeface="Arial"/>
              </a:rPr>
              <a:t>ىلإ  </a:t>
            </a:r>
            <a:r>
              <a:rPr dirty="0" sz="1600" spc="-245">
                <a:solidFill>
                  <a:srgbClr val="FFFFFF"/>
                </a:solidFill>
                <a:latin typeface="Arial"/>
                <a:cs typeface="Arial"/>
              </a:rPr>
              <a:t>اهليوحت  </a:t>
            </a:r>
            <a:r>
              <a:rPr dirty="0" sz="1600" spc="-65">
                <a:solidFill>
                  <a:srgbClr val="FFFFFF"/>
                </a:solidFill>
                <a:latin typeface="Arial"/>
                <a:cs typeface="Arial"/>
              </a:rPr>
              <a:t>دارملا </a:t>
            </a:r>
            <a:r>
              <a:rPr dirty="0" sz="1600" spc="-130">
                <a:solidFill>
                  <a:srgbClr val="FFFFFF"/>
                </a:solidFill>
                <a:latin typeface="Arial"/>
                <a:cs typeface="Arial"/>
              </a:rPr>
              <a:t>ةلمجلا </a:t>
            </a:r>
            <a:r>
              <a:rPr dirty="0" sz="1600" spc="-275">
                <a:solidFill>
                  <a:srgbClr val="FFFFFF"/>
                </a:solidFill>
                <a:latin typeface="Arial"/>
                <a:cs typeface="Arial"/>
              </a:rPr>
              <a:t>نوكت </a:t>
            </a:r>
            <a:r>
              <a:rPr dirty="0" sz="1600" spc="-20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600" spc="-465">
                <a:solidFill>
                  <a:srgbClr val="FFFFFF"/>
                </a:solidFill>
                <a:latin typeface="Arial"/>
                <a:cs typeface="Arial"/>
              </a:rPr>
              <a:t>دق</a:t>
            </a:r>
            <a:endParaRPr sz="1600">
              <a:latin typeface="Arial"/>
              <a:cs typeface="Arial"/>
            </a:endParaRPr>
          </a:p>
          <a:p>
            <a:pPr algn="r" marR="31750">
              <a:lnSpc>
                <a:spcPts val="1920"/>
              </a:lnSpc>
            </a:pPr>
            <a:r>
              <a:rPr dirty="0" sz="1600" spc="-95">
                <a:solidFill>
                  <a:srgbClr val="FFFFFF"/>
                </a:solidFill>
                <a:latin typeface="Arial"/>
                <a:cs typeface="Arial"/>
              </a:rPr>
              <a:t>.لوهجملل </a:t>
            </a:r>
            <a:r>
              <a:rPr dirty="0" sz="1600" spc="-285">
                <a:solidFill>
                  <a:srgbClr val="FFFFFF"/>
                </a:solidFill>
                <a:latin typeface="Arial"/>
                <a:cs typeface="Arial"/>
              </a:rPr>
              <a:t>ينبملا </a:t>
            </a:r>
            <a:r>
              <a:rPr dirty="0" sz="1600" spc="-13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600" spc="-195">
                <a:solidFill>
                  <a:srgbClr val="FFFFFF"/>
                </a:solidFill>
                <a:latin typeface="Arial"/>
                <a:cs typeface="Arial"/>
              </a:rPr>
              <a:t>ىلإ  </a:t>
            </a:r>
            <a:r>
              <a:rPr dirty="0" sz="1600" spc="-275">
                <a:solidFill>
                  <a:srgbClr val="FFFFFF"/>
                </a:solidFill>
                <a:latin typeface="Arial"/>
                <a:cs typeface="Arial"/>
              </a:rPr>
              <a:t>ليوحتلا   </a:t>
            </a:r>
            <a:r>
              <a:rPr dirty="0" sz="1600" spc="-160">
                <a:solidFill>
                  <a:srgbClr val="FFFFFF"/>
                </a:solidFill>
                <a:latin typeface="Arial"/>
                <a:cs typeface="Arial"/>
              </a:rPr>
              <a:t>دنع</a:t>
            </a:r>
            <a:r>
              <a:rPr dirty="0" sz="1600" spc="-9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600" spc="-360">
                <a:solidFill>
                  <a:srgbClr val="FFFFFF"/>
                </a:solidFill>
                <a:latin typeface="Arial"/>
                <a:cs typeface="Arial"/>
              </a:rPr>
              <a:t>لييذتلا</a:t>
            </a:r>
            <a:endParaRPr sz="1600">
              <a:latin typeface="Arial"/>
              <a:cs typeface="Arial"/>
            </a:endParaRPr>
          </a:p>
          <a:p>
            <a:pPr algn="ctr" marR="81280">
              <a:lnSpc>
                <a:spcPct val="100000"/>
              </a:lnSpc>
              <a:spcBef>
                <a:spcPts val="385"/>
              </a:spcBef>
            </a:pPr>
            <a:r>
              <a:rPr dirty="0" sz="1600" spc="-45">
                <a:solidFill>
                  <a:srgbClr val="FFFFFF"/>
                </a:solidFill>
                <a:latin typeface="Arial"/>
                <a:cs typeface="Arial"/>
              </a:rPr>
              <a:t>ةـــــــــــــــــــلثمأ</a:t>
            </a:r>
            <a:endParaRPr sz="1600">
              <a:latin typeface="Arial"/>
              <a:cs typeface="Arial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4440935" y="3552444"/>
            <a:ext cx="1100455" cy="0"/>
          </a:xfrm>
          <a:custGeom>
            <a:avLst/>
            <a:gdLst/>
            <a:ahLst/>
            <a:cxnLst/>
            <a:rect l="l" t="t" r="r" b="b"/>
            <a:pathLst>
              <a:path w="1100454" h="0">
                <a:moveTo>
                  <a:pt x="0" y="0"/>
                </a:moveTo>
                <a:lnTo>
                  <a:pt x="1100327" y="0"/>
                </a:lnTo>
              </a:path>
            </a:pathLst>
          </a:custGeom>
          <a:ln w="15239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4340352" y="6321552"/>
            <a:ext cx="1296797" cy="382371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/>
          <p:nvPr/>
        </p:nvSpPr>
        <p:spPr>
          <a:xfrm>
            <a:off x="4462271" y="6406896"/>
            <a:ext cx="1043749" cy="248297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/>
          <p:nvPr/>
        </p:nvSpPr>
        <p:spPr>
          <a:xfrm>
            <a:off x="4267200" y="6248400"/>
            <a:ext cx="1295400" cy="381000"/>
          </a:xfrm>
          <a:custGeom>
            <a:avLst/>
            <a:gdLst/>
            <a:ahLst/>
            <a:cxnLst/>
            <a:rect l="l" t="t" r="r" b="b"/>
            <a:pathLst>
              <a:path w="1295400" h="381000">
                <a:moveTo>
                  <a:pt x="1295400" y="0"/>
                </a:moveTo>
                <a:lnTo>
                  <a:pt x="0" y="0"/>
                </a:lnTo>
                <a:lnTo>
                  <a:pt x="0" y="381000"/>
                </a:lnTo>
                <a:lnTo>
                  <a:pt x="1295400" y="381000"/>
                </a:lnTo>
                <a:lnTo>
                  <a:pt x="1295400" y="333375"/>
                </a:lnTo>
                <a:lnTo>
                  <a:pt x="540512" y="333375"/>
                </a:lnTo>
                <a:lnTo>
                  <a:pt x="540512" y="190500"/>
                </a:lnTo>
                <a:lnTo>
                  <a:pt x="504825" y="190500"/>
                </a:lnTo>
                <a:lnTo>
                  <a:pt x="647700" y="47625"/>
                </a:lnTo>
                <a:lnTo>
                  <a:pt x="1295400" y="47625"/>
                </a:lnTo>
                <a:lnTo>
                  <a:pt x="1295400" y="0"/>
                </a:lnTo>
                <a:close/>
              </a:path>
              <a:path w="1295400" h="381000">
                <a:moveTo>
                  <a:pt x="1295400" y="65481"/>
                </a:moveTo>
                <a:lnTo>
                  <a:pt x="736980" y="65481"/>
                </a:lnTo>
                <a:lnTo>
                  <a:pt x="736980" y="136918"/>
                </a:lnTo>
                <a:lnTo>
                  <a:pt x="790575" y="190500"/>
                </a:lnTo>
                <a:lnTo>
                  <a:pt x="754888" y="190500"/>
                </a:lnTo>
                <a:lnTo>
                  <a:pt x="754888" y="333375"/>
                </a:lnTo>
                <a:lnTo>
                  <a:pt x="1295400" y="333375"/>
                </a:lnTo>
                <a:lnTo>
                  <a:pt x="1295400" y="65481"/>
                </a:lnTo>
                <a:close/>
              </a:path>
              <a:path w="1295400" h="381000">
                <a:moveTo>
                  <a:pt x="1295400" y="47625"/>
                </a:moveTo>
                <a:lnTo>
                  <a:pt x="647700" y="47625"/>
                </a:lnTo>
                <a:lnTo>
                  <a:pt x="701294" y="101206"/>
                </a:lnTo>
                <a:lnTo>
                  <a:pt x="701294" y="65481"/>
                </a:lnTo>
                <a:lnTo>
                  <a:pt x="1295400" y="65481"/>
                </a:lnTo>
                <a:lnTo>
                  <a:pt x="12954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/>
          <p:nvPr/>
        </p:nvSpPr>
        <p:spPr>
          <a:xfrm>
            <a:off x="4807711" y="6313881"/>
            <a:ext cx="214629" cy="267970"/>
          </a:xfrm>
          <a:custGeom>
            <a:avLst/>
            <a:gdLst/>
            <a:ahLst/>
            <a:cxnLst/>
            <a:rect l="l" t="t" r="r" b="b"/>
            <a:pathLst>
              <a:path w="214629" h="267970">
                <a:moveTo>
                  <a:pt x="196468" y="0"/>
                </a:moveTo>
                <a:lnTo>
                  <a:pt x="160782" y="0"/>
                </a:lnTo>
                <a:lnTo>
                  <a:pt x="160782" y="35725"/>
                </a:lnTo>
                <a:lnTo>
                  <a:pt x="196468" y="71437"/>
                </a:lnTo>
                <a:lnTo>
                  <a:pt x="196468" y="0"/>
                </a:lnTo>
                <a:close/>
              </a:path>
              <a:path w="214629" h="267970">
                <a:moveTo>
                  <a:pt x="214375" y="125018"/>
                </a:moveTo>
                <a:lnTo>
                  <a:pt x="0" y="125018"/>
                </a:lnTo>
                <a:lnTo>
                  <a:pt x="0" y="267893"/>
                </a:lnTo>
                <a:lnTo>
                  <a:pt x="89280" y="267893"/>
                </a:lnTo>
                <a:lnTo>
                  <a:pt x="89280" y="196456"/>
                </a:lnTo>
                <a:lnTo>
                  <a:pt x="214375" y="196456"/>
                </a:lnTo>
                <a:lnTo>
                  <a:pt x="214375" y="125018"/>
                </a:lnTo>
                <a:close/>
              </a:path>
              <a:path w="214629" h="267970">
                <a:moveTo>
                  <a:pt x="214375" y="196456"/>
                </a:moveTo>
                <a:lnTo>
                  <a:pt x="125095" y="196456"/>
                </a:lnTo>
                <a:lnTo>
                  <a:pt x="125095" y="267893"/>
                </a:lnTo>
                <a:lnTo>
                  <a:pt x="214375" y="267893"/>
                </a:lnTo>
                <a:lnTo>
                  <a:pt x="214375" y="196456"/>
                </a:lnTo>
                <a:close/>
              </a:path>
            </a:pathLst>
          </a:custGeom>
          <a:solidFill>
            <a:srgbClr val="00007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7" name="object 17"/>
          <p:cNvSpPr/>
          <p:nvPr/>
        </p:nvSpPr>
        <p:spPr>
          <a:xfrm>
            <a:off x="47720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142875" y="0"/>
                </a:moveTo>
                <a:lnTo>
                  <a:pt x="0" y="142875"/>
                </a:lnTo>
                <a:lnTo>
                  <a:pt x="285750" y="142875"/>
                </a:lnTo>
                <a:lnTo>
                  <a:pt x="142875" y="0"/>
                </a:lnTo>
                <a:close/>
              </a:path>
              <a:path w="285750" h="285750">
                <a:moveTo>
                  <a:pt x="160782" y="214312"/>
                </a:moveTo>
                <a:lnTo>
                  <a:pt x="124967" y="214312"/>
                </a:lnTo>
                <a:lnTo>
                  <a:pt x="124967" y="285750"/>
                </a:lnTo>
                <a:lnTo>
                  <a:pt x="160782" y="285750"/>
                </a:lnTo>
                <a:lnTo>
                  <a:pt x="160782" y="214312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8" name="object 18"/>
          <p:cNvSpPr/>
          <p:nvPr/>
        </p:nvSpPr>
        <p:spPr>
          <a:xfrm>
            <a:off x="3730752" y="6321552"/>
            <a:ext cx="458571" cy="382371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9" name="object 19"/>
          <p:cNvSpPr/>
          <p:nvPr/>
        </p:nvSpPr>
        <p:spPr>
          <a:xfrm>
            <a:off x="3770376" y="6406896"/>
            <a:ext cx="373227" cy="248297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0" name="object 20"/>
          <p:cNvSpPr/>
          <p:nvPr/>
        </p:nvSpPr>
        <p:spPr>
          <a:xfrm>
            <a:off x="3657600" y="6248400"/>
            <a:ext cx="457200" cy="381000"/>
          </a:xfrm>
          <a:custGeom>
            <a:avLst/>
            <a:gdLst/>
            <a:ahLst/>
            <a:cxnLst/>
            <a:rect l="l" t="t" r="r" b="b"/>
            <a:pathLst>
              <a:path w="457200" h="381000">
                <a:moveTo>
                  <a:pt x="457200" y="0"/>
                </a:moveTo>
                <a:lnTo>
                  <a:pt x="0" y="0"/>
                </a:lnTo>
                <a:lnTo>
                  <a:pt x="0" y="381000"/>
                </a:lnTo>
                <a:lnTo>
                  <a:pt x="457200" y="381000"/>
                </a:lnTo>
                <a:lnTo>
                  <a:pt x="457200" y="333375"/>
                </a:lnTo>
                <a:lnTo>
                  <a:pt x="371475" y="333375"/>
                </a:lnTo>
                <a:lnTo>
                  <a:pt x="85725" y="190500"/>
                </a:lnTo>
                <a:lnTo>
                  <a:pt x="371475" y="47625"/>
                </a:lnTo>
                <a:lnTo>
                  <a:pt x="457200" y="47625"/>
                </a:lnTo>
                <a:lnTo>
                  <a:pt x="457200" y="0"/>
                </a:lnTo>
                <a:close/>
              </a:path>
              <a:path w="457200" h="381000">
                <a:moveTo>
                  <a:pt x="457200" y="47625"/>
                </a:moveTo>
                <a:lnTo>
                  <a:pt x="371475" y="47625"/>
                </a:lnTo>
                <a:lnTo>
                  <a:pt x="371475" y="333375"/>
                </a:lnTo>
                <a:lnTo>
                  <a:pt x="457200" y="333375"/>
                </a:lnTo>
                <a:lnTo>
                  <a:pt x="4572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1" name="object 21"/>
          <p:cNvSpPr/>
          <p:nvPr/>
        </p:nvSpPr>
        <p:spPr>
          <a:xfrm>
            <a:off x="37433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285750" y="0"/>
                </a:moveTo>
                <a:lnTo>
                  <a:pt x="0" y="142875"/>
                </a:lnTo>
                <a:lnTo>
                  <a:pt x="285750" y="285750"/>
                </a:lnTo>
                <a:lnTo>
                  <a:pt x="285750" y="0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2" name="object 22"/>
          <p:cNvSpPr/>
          <p:nvPr/>
        </p:nvSpPr>
        <p:spPr>
          <a:xfrm>
            <a:off x="5184775" y="3871848"/>
            <a:ext cx="0" cy="1941195"/>
          </a:xfrm>
          <a:custGeom>
            <a:avLst/>
            <a:gdLst/>
            <a:ahLst/>
            <a:cxnLst/>
            <a:rect l="l" t="t" r="r" b="b"/>
            <a:pathLst>
              <a:path w="0" h="1941195">
                <a:moveTo>
                  <a:pt x="0" y="0"/>
                </a:moveTo>
                <a:lnTo>
                  <a:pt x="0" y="1941067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3" name="object 23"/>
          <p:cNvSpPr/>
          <p:nvPr/>
        </p:nvSpPr>
        <p:spPr>
          <a:xfrm>
            <a:off x="1738376" y="4298950"/>
            <a:ext cx="7115175" cy="0"/>
          </a:xfrm>
          <a:custGeom>
            <a:avLst/>
            <a:gdLst/>
            <a:ahLst/>
            <a:cxnLst/>
            <a:rect l="l" t="t" r="r" b="b"/>
            <a:pathLst>
              <a:path w="7115175" h="0">
                <a:moveTo>
                  <a:pt x="0" y="0"/>
                </a:moveTo>
                <a:lnTo>
                  <a:pt x="7115048" y="0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4" name="object 24"/>
          <p:cNvSpPr/>
          <p:nvPr/>
        </p:nvSpPr>
        <p:spPr>
          <a:xfrm>
            <a:off x="1738376" y="4719573"/>
            <a:ext cx="7115175" cy="0"/>
          </a:xfrm>
          <a:custGeom>
            <a:avLst/>
            <a:gdLst/>
            <a:ahLst/>
            <a:cxnLst/>
            <a:rect l="l" t="t" r="r" b="b"/>
            <a:pathLst>
              <a:path w="7115175" h="0">
                <a:moveTo>
                  <a:pt x="0" y="0"/>
                </a:moveTo>
                <a:lnTo>
                  <a:pt x="7115048" y="0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5" name="object 25"/>
          <p:cNvSpPr/>
          <p:nvPr/>
        </p:nvSpPr>
        <p:spPr>
          <a:xfrm>
            <a:off x="1738376" y="5237734"/>
            <a:ext cx="7115175" cy="0"/>
          </a:xfrm>
          <a:custGeom>
            <a:avLst/>
            <a:gdLst/>
            <a:ahLst/>
            <a:cxnLst/>
            <a:rect l="l" t="t" r="r" b="b"/>
            <a:pathLst>
              <a:path w="7115175" h="0">
                <a:moveTo>
                  <a:pt x="0" y="0"/>
                </a:moveTo>
                <a:lnTo>
                  <a:pt x="7115048" y="0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6" name="object 26"/>
          <p:cNvSpPr/>
          <p:nvPr/>
        </p:nvSpPr>
        <p:spPr>
          <a:xfrm>
            <a:off x="1752600" y="3871848"/>
            <a:ext cx="0" cy="1941195"/>
          </a:xfrm>
          <a:custGeom>
            <a:avLst/>
            <a:gdLst/>
            <a:ahLst/>
            <a:cxnLst/>
            <a:rect l="l" t="t" r="r" b="b"/>
            <a:pathLst>
              <a:path w="0" h="1941195">
                <a:moveTo>
                  <a:pt x="0" y="0"/>
                </a:moveTo>
                <a:lnTo>
                  <a:pt x="0" y="1941067"/>
                </a:lnTo>
              </a:path>
            </a:pathLst>
          </a:custGeom>
          <a:ln w="285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7" name="object 27"/>
          <p:cNvSpPr/>
          <p:nvPr/>
        </p:nvSpPr>
        <p:spPr>
          <a:xfrm>
            <a:off x="8839200" y="3871848"/>
            <a:ext cx="0" cy="1941195"/>
          </a:xfrm>
          <a:custGeom>
            <a:avLst/>
            <a:gdLst/>
            <a:ahLst/>
            <a:cxnLst/>
            <a:rect l="l" t="t" r="r" b="b"/>
            <a:pathLst>
              <a:path w="0" h="1941195">
                <a:moveTo>
                  <a:pt x="0" y="0"/>
                </a:moveTo>
                <a:lnTo>
                  <a:pt x="0" y="1941067"/>
                </a:lnTo>
              </a:path>
            </a:pathLst>
          </a:custGeom>
          <a:ln w="285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8" name="object 28"/>
          <p:cNvSpPr/>
          <p:nvPr/>
        </p:nvSpPr>
        <p:spPr>
          <a:xfrm>
            <a:off x="1738376" y="3886200"/>
            <a:ext cx="7115175" cy="0"/>
          </a:xfrm>
          <a:custGeom>
            <a:avLst/>
            <a:gdLst/>
            <a:ahLst/>
            <a:cxnLst/>
            <a:rect l="l" t="t" r="r" b="b"/>
            <a:pathLst>
              <a:path w="7115175" h="0">
                <a:moveTo>
                  <a:pt x="0" y="0"/>
                </a:moveTo>
                <a:lnTo>
                  <a:pt x="7115048" y="0"/>
                </a:lnTo>
              </a:path>
            </a:pathLst>
          </a:custGeom>
          <a:ln w="285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9" name="object 29"/>
          <p:cNvSpPr/>
          <p:nvPr/>
        </p:nvSpPr>
        <p:spPr>
          <a:xfrm>
            <a:off x="1738376" y="5798629"/>
            <a:ext cx="7115175" cy="0"/>
          </a:xfrm>
          <a:custGeom>
            <a:avLst/>
            <a:gdLst/>
            <a:ahLst/>
            <a:cxnLst/>
            <a:rect l="l" t="t" r="r" b="b"/>
            <a:pathLst>
              <a:path w="7115175" h="0">
                <a:moveTo>
                  <a:pt x="0" y="0"/>
                </a:moveTo>
                <a:lnTo>
                  <a:pt x="7115048" y="0"/>
                </a:lnTo>
              </a:path>
            </a:pathLst>
          </a:custGeom>
          <a:ln w="285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0" name="object 30"/>
          <p:cNvSpPr/>
          <p:nvPr/>
        </p:nvSpPr>
        <p:spPr>
          <a:xfrm>
            <a:off x="2295144" y="3864825"/>
            <a:ext cx="796848" cy="406692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1" name="object 31"/>
          <p:cNvSpPr/>
          <p:nvPr/>
        </p:nvSpPr>
        <p:spPr>
          <a:xfrm>
            <a:off x="2843783" y="3867873"/>
            <a:ext cx="1808733" cy="406692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2" name="object 32"/>
          <p:cNvSpPr/>
          <p:nvPr/>
        </p:nvSpPr>
        <p:spPr>
          <a:xfrm>
            <a:off x="5736335" y="3864825"/>
            <a:ext cx="912672" cy="406692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3" name="object 33"/>
          <p:cNvSpPr/>
          <p:nvPr/>
        </p:nvSpPr>
        <p:spPr>
          <a:xfrm>
            <a:off x="6400800" y="3867873"/>
            <a:ext cx="1897252" cy="406692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4" name="object 34"/>
          <p:cNvSpPr/>
          <p:nvPr/>
        </p:nvSpPr>
        <p:spPr>
          <a:xfrm>
            <a:off x="1728216" y="4282490"/>
            <a:ext cx="489026" cy="403682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5" name="object 35"/>
          <p:cNvSpPr/>
          <p:nvPr/>
        </p:nvSpPr>
        <p:spPr>
          <a:xfrm>
            <a:off x="1972055" y="4282490"/>
            <a:ext cx="921816" cy="403682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6" name="object 36"/>
          <p:cNvSpPr/>
          <p:nvPr/>
        </p:nvSpPr>
        <p:spPr>
          <a:xfrm>
            <a:off x="2706623" y="4282490"/>
            <a:ext cx="1177861" cy="403682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7" name="object 37"/>
          <p:cNvSpPr/>
          <p:nvPr/>
        </p:nvSpPr>
        <p:spPr>
          <a:xfrm>
            <a:off x="5160264" y="4282490"/>
            <a:ext cx="2671444" cy="403682"/>
          </a:xfrm>
          <a:prstGeom prst="rect">
            <a:avLst/>
          </a:prstGeom>
          <a:blipFill>
            <a:blip r:embed="rId2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8" name="object 38"/>
          <p:cNvSpPr/>
          <p:nvPr/>
        </p:nvSpPr>
        <p:spPr>
          <a:xfrm>
            <a:off x="1728216" y="4703114"/>
            <a:ext cx="3256533" cy="403682"/>
          </a:xfrm>
          <a:prstGeom prst="rect">
            <a:avLst/>
          </a:prstGeom>
          <a:blipFill>
            <a:blip r:embed="rId2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9" name="object 39"/>
          <p:cNvSpPr/>
          <p:nvPr/>
        </p:nvSpPr>
        <p:spPr>
          <a:xfrm>
            <a:off x="5160264" y="4703114"/>
            <a:ext cx="3317620" cy="403682"/>
          </a:xfrm>
          <a:prstGeom prst="rect">
            <a:avLst/>
          </a:prstGeom>
          <a:blipFill>
            <a:blip r:embed="rId2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0" name="object 40"/>
          <p:cNvSpPr/>
          <p:nvPr/>
        </p:nvSpPr>
        <p:spPr>
          <a:xfrm>
            <a:off x="5160264" y="4916474"/>
            <a:ext cx="1302765" cy="403682"/>
          </a:xfrm>
          <a:prstGeom prst="rect">
            <a:avLst/>
          </a:prstGeom>
          <a:blipFill>
            <a:blip r:embed="rId2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1" name="object 41"/>
          <p:cNvSpPr/>
          <p:nvPr/>
        </p:nvSpPr>
        <p:spPr>
          <a:xfrm>
            <a:off x="1728216" y="5221223"/>
            <a:ext cx="3189478" cy="403682"/>
          </a:xfrm>
          <a:prstGeom prst="rect">
            <a:avLst/>
          </a:prstGeom>
          <a:blipFill>
            <a:blip r:embed="rId2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2" name="object 42"/>
          <p:cNvSpPr/>
          <p:nvPr/>
        </p:nvSpPr>
        <p:spPr>
          <a:xfrm>
            <a:off x="5160264" y="5221223"/>
            <a:ext cx="3683253" cy="403682"/>
          </a:xfrm>
          <a:prstGeom prst="rect">
            <a:avLst/>
          </a:prstGeom>
          <a:blipFill>
            <a:blip r:embed="rId2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graphicFrame>
        <p:nvGraphicFramePr>
          <p:cNvPr id="43" name="object 43"/>
          <p:cNvGraphicFramePr>
            <a:graphicFrameLocks noGrp="1"/>
          </p:cNvGraphicFramePr>
          <p:nvPr/>
        </p:nvGraphicFramePr>
        <p:xfrm>
          <a:off x="1601216" y="3864825"/>
          <a:ext cx="7369809" cy="17602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471545"/>
                <a:gridCol w="3898264"/>
              </a:tblGrid>
              <a:tr h="413702">
                <a:tc>
                  <a:txBody>
                    <a:bodyPr/>
                    <a:lstStyle/>
                    <a:p>
                      <a:pPr marL="810895">
                        <a:lnSpc>
                          <a:spcPct val="100000"/>
                        </a:lnSpc>
                        <a:spcBef>
                          <a:spcPts val="509"/>
                        </a:spcBef>
                      </a:pPr>
                      <a:r>
                        <a:rPr dirty="0" sz="1400" spc="114" b="1">
                          <a:solidFill>
                            <a:srgbClr val="FFFF00"/>
                          </a:solidFill>
                          <a:latin typeface="Calibri"/>
                          <a:cs typeface="Calibri"/>
                        </a:rPr>
                        <a:t>Active  </a:t>
                      </a:r>
                      <a:r>
                        <a:rPr dirty="0" sz="1400" spc="-160" b="1">
                          <a:solidFill>
                            <a:srgbClr val="FFFF00"/>
                          </a:solidFill>
                          <a:latin typeface="Arial"/>
                          <a:cs typeface="Arial"/>
                        </a:rPr>
                        <a:t>مولعملل</a:t>
                      </a:r>
                      <a:r>
                        <a:rPr dirty="0" sz="1400" spc="30" b="1">
                          <a:solidFill>
                            <a:srgbClr val="FFFF0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400" spc="-240" b="1">
                          <a:solidFill>
                            <a:srgbClr val="FFFF00"/>
                          </a:solidFill>
                          <a:latin typeface="Arial"/>
                          <a:cs typeface="Arial"/>
                        </a:rPr>
                        <a:t>ينبم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B="0" marT="64769"/>
                </a:tc>
                <a:tc>
                  <a:txBody>
                    <a:bodyPr/>
                    <a:lstStyle/>
                    <a:p>
                      <a:pPr marL="782320">
                        <a:lnSpc>
                          <a:spcPct val="100000"/>
                        </a:lnSpc>
                        <a:spcBef>
                          <a:spcPts val="509"/>
                        </a:spcBef>
                      </a:pPr>
                      <a:r>
                        <a:rPr dirty="0" sz="1400" spc="135" b="1">
                          <a:solidFill>
                            <a:srgbClr val="FFFF00"/>
                          </a:solidFill>
                          <a:latin typeface="Calibri"/>
                          <a:cs typeface="Calibri"/>
                        </a:rPr>
                        <a:t>Passive </a:t>
                      </a:r>
                      <a:r>
                        <a:rPr dirty="0" sz="1400" spc="-75" b="1">
                          <a:solidFill>
                            <a:srgbClr val="FFFF00"/>
                          </a:solidFill>
                          <a:latin typeface="Arial"/>
                          <a:cs typeface="Arial"/>
                        </a:rPr>
                        <a:t>لوهجملل</a:t>
                      </a:r>
                      <a:r>
                        <a:rPr dirty="0" sz="1400" spc="-185" b="1">
                          <a:solidFill>
                            <a:srgbClr val="FFFF0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400" spc="-240" b="1">
                          <a:solidFill>
                            <a:srgbClr val="FFFF00"/>
                          </a:solidFill>
                          <a:latin typeface="Arial"/>
                          <a:cs typeface="Arial"/>
                        </a:rPr>
                        <a:t>ينبم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B="0" marT="64769"/>
                </a:tc>
              </a:tr>
              <a:tr h="416115">
                <a:tc>
                  <a:txBody>
                    <a:bodyPr/>
                    <a:lstStyle/>
                    <a:p>
                      <a:pPr marL="243204">
                        <a:lnSpc>
                          <a:spcPct val="100000"/>
                        </a:lnSpc>
                        <a:spcBef>
                          <a:spcPts val="525"/>
                        </a:spcBef>
                      </a:pPr>
                      <a:r>
                        <a:rPr dirty="0" sz="140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Ali </a:t>
                      </a:r>
                      <a:r>
                        <a:rPr dirty="0" sz="1400" spc="45">
                          <a:solidFill>
                            <a:srgbClr val="CC3300"/>
                          </a:solidFill>
                          <a:latin typeface="Calibri"/>
                          <a:cs typeface="Calibri"/>
                        </a:rPr>
                        <a:t>does </a:t>
                      </a:r>
                      <a:r>
                        <a:rPr dirty="0" sz="1400" spc="15">
                          <a:solidFill>
                            <a:srgbClr val="CC3300"/>
                          </a:solidFill>
                          <a:latin typeface="Calibri"/>
                          <a:cs typeface="Calibri"/>
                        </a:rPr>
                        <a:t>not </a:t>
                      </a:r>
                      <a:r>
                        <a:rPr dirty="0" sz="1400" spc="1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write</a:t>
                      </a:r>
                      <a:r>
                        <a:rPr dirty="0" sz="1400" spc="13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400" spc="1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letters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B="0" marT="66675"/>
                </a:tc>
                <a:tc>
                  <a:txBody>
                    <a:bodyPr/>
                    <a:lstStyle/>
                    <a:p>
                      <a:pPr marL="205104">
                        <a:lnSpc>
                          <a:spcPct val="100000"/>
                        </a:lnSpc>
                        <a:spcBef>
                          <a:spcPts val="525"/>
                        </a:spcBef>
                      </a:pPr>
                      <a:r>
                        <a:rPr dirty="0" sz="1400" spc="3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Letters </a:t>
                      </a:r>
                      <a:r>
                        <a:rPr dirty="0" sz="1400" spc="2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are </a:t>
                      </a:r>
                      <a:r>
                        <a:rPr dirty="0" sz="1400" spc="1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not </a:t>
                      </a:r>
                      <a:r>
                        <a:rPr dirty="0" sz="1400" spc="1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written </a:t>
                      </a:r>
                      <a:r>
                        <a:rPr dirty="0" sz="1400" spc="6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(by</a:t>
                      </a:r>
                      <a:r>
                        <a:rPr dirty="0" sz="1400" spc="17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400" spc="3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Ali).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B="0" marT="66675"/>
                </a:tc>
              </a:tr>
              <a:tr h="576046">
                <a:tc>
                  <a:txBody>
                    <a:bodyPr/>
                    <a:lstStyle/>
                    <a:p>
                      <a:pPr marL="243204">
                        <a:lnSpc>
                          <a:spcPct val="100000"/>
                        </a:lnSpc>
                        <a:spcBef>
                          <a:spcPts val="565"/>
                        </a:spcBef>
                      </a:pPr>
                      <a:r>
                        <a:rPr dirty="0" sz="1400" spc="4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Dickens </a:t>
                      </a:r>
                      <a:r>
                        <a:rPr dirty="0" sz="1400" spc="1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wrote </a:t>
                      </a:r>
                      <a:r>
                        <a:rPr dirty="0" sz="1400" spc="2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those </a:t>
                      </a:r>
                      <a:r>
                        <a:rPr dirty="0" sz="1400" spc="4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novels, </a:t>
                      </a:r>
                      <a:r>
                        <a:rPr dirty="0" sz="140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didn’t</a:t>
                      </a:r>
                      <a:r>
                        <a:rPr dirty="0" sz="1400" spc="24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400" spc="2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he?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B="0" marT="71755"/>
                </a:tc>
                <a:tc>
                  <a:txBody>
                    <a:bodyPr/>
                    <a:lstStyle/>
                    <a:p>
                      <a:pPr marL="205104" marR="671830">
                        <a:lnSpc>
                          <a:spcPct val="100000"/>
                        </a:lnSpc>
                        <a:spcBef>
                          <a:spcPts val="565"/>
                        </a:spcBef>
                      </a:pPr>
                      <a:r>
                        <a:rPr dirty="0" sz="1400" spc="5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Those </a:t>
                      </a:r>
                      <a:r>
                        <a:rPr dirty="0" sz="1400" spc="3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novels </a:t>
                      </a:r>
                      <a:r>
                        <a:rPr dirty="0" sz="1400" spc="2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were </a:t>
                      </a:r>
                      <a:r>
                        <a:rPr dirty="0" sz="1400" spc="1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written </a:t>
                      </a:r>
                      <a:r>
                        <a:rPr dirty="0" sz="1400" spc="4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by Dickens,  </a:t>
                      </a:r>
                      <a:r>
                        <a:rPr dirty="0" sz="1400" spc="1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weren’t</a:t>
                      </a:r>
                      <a:r>
                        <a:rPr dirty="0" sz="1400" spc="12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400" spc="2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they?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B="0" marT="71755"/>
                </a:tc>
              </a:tr>
              <a:tr h="354215">
                <a:tc>
                  <a:txBody>
                    <a:bodyPr/>
                    <a:lstStyle/>
                    <a:p>
                      <a:pPr marL="243204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dirty="0" sz="1400" spc="4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Dickens </a:t>
                      </a:r>
                      <a:r>
                        <a:rPr dirty="0" sz="1400" spc="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didn’t </a:t>
                      </a:r>
                      <a:r>
                        <a:rPr dirty="0" sz="1400" spc="1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write that </a:t>
                      </a:r>
                      <a:r>
                        <a:rPr dirty="0" sz="1400" spc="1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play, did</a:t>
                      </a:r>
                      <a:r>
                        <a:rPr dirty="0" sz="1400" spc="-17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400" spc="2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he?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B="0" marT="13970"/>
                </a:tc>
                <a:tc>
                  <a:txBody>
                    <a:bodyPr/>
                    <a:lstStyle/>
                    <a:p>
                      <a:pPr marL="205104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dirty="0" sz="1400" spc="5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That </a:t>
                      </a:r>
                      <a:r>
                        <a:rPr dirty="0" sz="1400" spc="3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play </a:t>
                      </a:r>
                      <a:r>
                        <a:rPr dirty="0" sz="1400" spc="1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wasn’t </a:t>
                      </a:r>
                      <a:r>
                        <a:rPr dirty="0" sz="1400" spc="1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written </a:t>
                      </a:r>
                      <a:r>
                        <a:rPr dirty="0" sz="1400" spc="4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by Dickens, </a:t>
                      </a:r>
                      <a:r>
                        <a:rPr dirty="0" sz="1400" spc="4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was</a:t>
                      </a:r>
                      <a:r>
                        <a:rPr dirty="0" sz="1400" spc="17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400" spc="-1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it?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B="0" marT="13970"/>
                </a:tc>
              </a:tr>
            </a:tbl>
          </a:graphicData>
        </a:graphic>
      </p:graphicFrame>
      <p:sp>
        <p:nvSpPr>
          <p:cNvPr id="44" name="object 44"/>
          <p:cNvSpPr/>
          <p:nvPr/>
        </p:nvSpPr>
        <p:spPr>
          <a:xfrm>
            <a:off x="2965704" y="2127529"/>
            <a:ext cx="4049141" cy="543915"/>
          </a:xfrm>
          <a:prstGeom prst="rect">
            <a:avLst/>
          </a:prstGeom>
          <a:blipFill>
            <a:blip r:embed="rId2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5" name="object 45"/>
          <p:cNvSpPr/>
          <p:nvPr/>
        </p:nvSpPr>
        <p:spPr>
          <a:xfrm>
            <a:off x="4044696" y="2191562"/>
            <a:ext cx="1878964" cy="479882"/>
          </a:xfrm>
          <a:prstGeom prst="rect">
            <a:avLst/>
          </a:prstGeom>
          <a:blipFill>
            <a:blip r:embed="rId2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6" name="object 46"/>
          <p:cNvSpPr/>
          <p:nvPr/>
        </p:nvSpPr>
        <p:spPr>
          <a:xfrm>
            <a:off x="2897123" y="2058923"/>
            <a:ext cx="4038600" cy="533400"/>
          </a:xfrm>
          <a:custGeom>
            <a:avLst/>
            <a:gdLst/>
            <a:ahLst/>
            <a:cxnLst/>
            <a:rect l="l" t="t" r="r" b="b"/>
            <a:pathLst>
              <a:path w="4038600" h="533400">
                <a:moveTo>
                  <a:pt x="3949700" y="0"/>
                </a:moveTo>
                <a:lnTo>
                  <a:pt x="88900" y="0"/>
                </a:lnTo>
                <a:lnTo>
                  <a:pt x="54274" y="6979"/>
                </a:lnTo>
                <a:lnTo>
                  <a:pt x="26019" y="26019"/>
                </a:lnTo>
                <a:lnTo>
                  <a:pt x="6979" y="54274"/>
                </a:lnTo>
                <a:lnTo>
                  <a:pt x="0" y="88900"/>
                </a:lnTo>
                <a:lnTo>
                  <a:pt x="0" y="444500"/>
                </a:lnTo>
                <a:lnTo>
                  <a:pt x="6979" y="479125"/>
                </a:lnTo>
                <a:lnTo>
                  <a:pt x="26019" y="507380"/>
                </a:lnTo>
                <a:lnTo>
                  <a:pt x="54274" y="526420"/>
                </a:lnTo>
                <a:lnTo>
                  <a:pt x="88900" y="533400"/>
                </a:lnTo>
                <a:lnTo>
                  <a:pt x="3949700" y="533400"/>
                </a:lnTo>
                <a:lnTo>
                  <a:pt x="3984325" y="526420"/>
                </a:lnTo>
                <a:lnTo>
                  <a:pt x="4012580" y="507380"/>
                </a:lnTo>
                <a:lnTo>
                  <a:pt x="4031620" y="479125"/>
                </a:lnTo>
                <a:lnTo>
                  <a:pt x="4038600" y="444500"/>
                </a:lnTo>
                <a:lnTo>
                  <a:pt x="4038600" y="88900"/>
                </a:lnTo>
                <a:lnTo>
                  <a:pt x="4031620" y="54274"/>
                </a:lnTo>
                <a:lnTo>
                  <a:pt x="4012580" y="26019"/>
                </a:lnTo>
                <a:lnTo>
                  <a:pt x="3984325" y="6979"/>
                </a:lnTo>
                <a:lnTo>
                  <a:pt x="3949700" y="0"/>
                </a:lnTo>
                <a:close/>
              </a:path>
            </a:pathLst>
          </a:custGeom>
          <a:solidFill>
            <a:srgbClr val="66CC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7" name="object 47"/>
          <p:cNvSpPr/>
          <p:nvPr/>
        </p:nvSpPr>
        <p:spPr>
          <a:xfrm>
            <a:off x="2897123" y="2058923"/>
            <a:ext cx="4038600" cy="533400"/>
          </a:xfrm>
          <a:custGeom>
            <a:avLst/>
            <a:gdLst/>
            <a:ahLst/>
            <a:cxnLst/>
            <a:rect l="l" t="t" r="r" b="b"/>
            <a:pathLst>
              <a:path w="4038600" h="533400">
                <a:moveTo>
                  <a:pt x="0" y="88900"/>
                </a:moveTo>
                <a:lnTo>
                  <a:pt x="6979" y="54274"/>
                </a:lnTo>
                <a:lnTo>
                  <a:pt x="26019" y="26019"/>
                </a:lnTo>
                <a:lnTo>
                  <a:pt x="54274" y="6979"/>
                </a:lnTo>
                <a:lnTo>
                  <a:pt x="88900" y="0"/>
                </a:lnTo>
                <a:lnTo>
                  <a:pt x="3949700" y="0"/>
                </a:lnTo>
                <a:lnTo>
                  <a:pt x="3984325" y="6979"/>
                </a:lnTo>
                <a:lnTo>
                  <a:pt x="4012580" y="26019"/>
                </a:lnTo>
                <a:lnTo>
                  <a:pt x="4031620" y="54274"/>
                </a:lnTo>
                <a:lnTo>
                  <a:pt x="4038600" y="88900"/>
                </a:lnTo>
                <a:lnTo>
                  <a:pt x="4038600" y="444500"/>
                </a:lnTo>
                <a:lnTo>
                  <a:pt x="4031620" y="479125"/>
                </a:lnTo>
                <a:lnTo>
                  <a:pt x="4012580" y="507380"/>
                </a:lnTo>
                <a:lnTo>
                  <a:pt x="3984325" y="526420"/>
                </a:lnTo>
                <a:lnTo>
                  <a:pt x="3949700" y="533400"/>
                </a:lnTo>
                <a:lnTo>
                  <a:pt x="88900" y="533400"/>
                </a:lnTo>
                <a:lnTo>
                  <a:pt x="54274" y="526420"/>
                </a:lnTo>
                <a:lnTo>
                  <a:pt x="26019" y="507380"/>
                </a:lnTo>
                <a:lnTo>
                  <a:pt x="6979" y="479125"/>
                </a:lnTo>
                <a:lnTo>
                  <a:pt x="0" y="444500"/>
                </a:lnTo>
                <a:lnTo>
                  <a:pt x="0" y="88900"/>
                </a:lnTo>
                <a:close/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8" name="object 48"/>
          <p:cNvSpPr txBox="1"/>
          <p:nvPr/>
        </p:nvSpPr>
        <p:spPr>
          <a:xfrm>
            <a:off x="4096892" y="2169414"/>
            <a:ext cx="1626870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spc="-5" b="1">
                <a:solidFill>
                  <a:srgbClr val="000066"/>
                </a:solidFill>
                <a:latin typeface="Arial"/>
                <a:cs typeface="Arial"/>
              </a:rPr>
              <a:t>ةـــــــــــــــــــــــظحلام</a:t>
            </a:r>
            <a:endParaRPr sz="1800">
              <a:latin typeface="Arial"/>
              <a:cs typeface="Arial"/>
            </a:endParaRPr>
          </a:p>
        </p:txBody>
      </p:sp>
      <p:sp>
        <p:nvSpPr>
          <p:cNvPr id="49" name="object 49"/>
          <p:cNvSpPr/>
          <p:nvPr/>
        </p:nvSpPr>
        <p:spPr>
          <a:xfrm>
            <a:off x="4340352" y="6321552"/>
            <a:ext cx="1296797" cy="382371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0" name="object 50"/>
          <p:cNvSpPr/>
          <p:nvPr/>
        </p:nvSpPr>
        <p:spPr>
          <a:xfrm>
            <a:off x="4462271" y="6406896"/>
            <a:ext cx="1043749" cy="248297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1" name="object 51"/>
          <p:cNvSpPr/>
          <p:nvPr/>
        </p:nvSpPr>
        <p:spPr>
          <a:xfrm>
            <a:off x="4267200" y="6248400"/>
            <a:ext cx="1295400" cy="381000"/>
          </a:xfrm>
          <a:custGeom>
            <a:avLst/>
            <a:gdLst/>
            <a:ahLst/>
            <a:cxnLst/>
            <a:rect l="l" t="t" r="r" b="b"/>
            <a:pathLst>
              <a:path w="1295400" h="381000">
                <a:moveTo>
                  <a:pt x="1295400" y="0"/>
                </a:moveTo>
                <a:lnTo>
                  <a:pt x="0" y="0"/>
                </a:lnTo>
                <a:lnTo>
                  <a:pt x="0" y="381000"/>
                </a:lnTo>
                <a:lnTo>
                  <a:pt x="1295400" y="381000"/>
                </a:lnTo>
                <a:lnTo>
                  <a:pt x="1295400" y="333375"/>
                </a:lnTo>
                <a:lnTo>
                  <a:pt x="540512" y="333375"/>
                </a:lnTo>
                <a:lnTo>
                  <a:pt x="540512" y="190500"/>
                </a:lnTo>
                <a:lnTo>
                  <a:pt x="504825" y="190500"/>
                </a:lnTo>
                <a:lnTo>
                  <a:pt x="647700" y="47625"/>
                </a:lnTo>
                <a:lnTo>
                  <a:pt x="1295400" y="47625"/>
                </a:lnTo>
                <a:lnTo>
                  <a:pt x="1295400" y="0"/>
                </a:lnTo>
                <a:close/>
              </a:path>
              <a:path w="1295400" h="381000">
                <a:moveTo>
                  <a:pt x="1295400" y="65481"/>
                </a:moveTo>
                <a:lnTo>
                  <a:pt x="736980" y="65481"/>
                </a:lnTo>
                <a:lnTo>
                  <a:pt x="736980" y="136918"/>
                </a:lnTo>
                <a:lnTo>
                  <a:pt x="790575" y="190500"/>
                </a:lnTo>
                <a:lnTo>
                  <a:pt x="754888" y="190500"/>
                </a:lnTo>
                <a:lnTo>
                  <a:pt x="754888" y="333375"/>
                </a:lnTo>
                <a:lnTo>
                  <a:pt x="1295400" y="333375"/>
                </a:lnTo>
                <a:lnTo>
                  <a:pt x="1295400" y="65481"/>
                </a:lnTo>
                <a:close/>
              </a:path>
              <a:path w="1295400" h="381000">
                <a:moveTo>
                  <a:pt x="1295400" y="47625"/>
                </a:moveTo>
                <a:lnTo>
                  <a:pt x="647700" y="47625"/>
                </a:lnTo>
                <a:lnTo>
                  <a:pt x="701294" y="101206"/>
                </a:lnTo>
                <a:lnTo>
                  <a:pt x="701294" y="65481"/>
                </a:lnTo>
                <a:lnTo>
                  <a:pt x="1295400" y="65481"/>
                </a:lnTo>
                <a:lnTo>
                  <a:pt x="12954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2" name="object 52"/>
          <p:cNvSpPr/>
          <p:nvPr/>
        </p:nvSpPr>
        <p:spPr>
          <a:xfrm>
            <a:off x="4807711" y="6313881"/>
            <a:ext cx="214629" cy="267970"/>
          </a:xfrm>
          <a:custGeom>
            <a:avLst/>
            <a:gdLst/>
            <a:ahLst/>
            <a:cxnLst/>
            <a:rect l="l" t="t" r="r" b="b"/>
            <a:pathLst>
              <a:path w="214629" h="267970">
                <a:moveTo>
                  <a:pt x="196468" y="0"/>
                </a:moveTo>
                <a:lnTo>
                  <a:pt x="160782" y="0"/>
                </a:lnTo>
                <a:lnTo>
                  <a:pt x="160782" y="35725"/>
                </a:lnTo>
                <a:lnTo>
                  <a:pt x="196468" y="71437"/>
                </a:lnTo>
                <a:lnTo>
                  <a:pt x="196468" y="0"/>
                </a:lnTo>
                <a:close/>
              </a:path>
              <a:path w="214629" h="267970">
                <a:moveTo>
                  <a:pt x="214375" y="125018"/>
                </a:moveTo>
                <a:lnTo>
                  <a:pt x="0" y="125018"/>
                </a:lnTo>
                <a:lnTo>
                  <a:pt x="0" y="267893"/>
                </a:lnTo>
                <a:lnTo>
                  <a:pt x="89280" y="267893"/>
                </a:lnTo>
                <a:lnTo>
                  <a:pt x="89280" y="196456"/>
                </a:lnTo>
                <a:lnTo>
                  <a:pt x="214375" y="196456"/>
                </a:lnTo>
                <a:lnTo>
                  <a:pt x="214375" y="125018"/>
                </a:lnTo>
                <a:close/>
              </a:path>
              <a:path w="214629" h="267970">
                <a:moveTo>
                  <a:pt x="214375" y="196456"/>
                </a:moveTo>
                <a:lnTo>
                  <a:pt x="125095" y="196456"/>
                </a:lnTo>
                <a:lnTo>
                  <a:pt x="125095" y="267893"/>
                </a:lnTo>
                <a:lnTo>
                  <a:pt x="214375" y="267893"/>
                </a:lnTo>
                <a:lnTo>
                  <a:pt x="214375" y="196456"/>
                </a:lnTo>
                <a:close/>
              </a:path>
            </a:pathLst>
          </a:custGeom>
          <a:solidFill>
            <a:srgbClr val="00007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3" name="object 53"/>
          <p:cNvSpPr/>
          <p:nvPr/>
        </p:nvSpPr>
        <p:spPr>
          <a:xfrm>
            <a:off x="47720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142875" y="0"/>
                </a:moveTo>
                <a:lnTo>
                  <a:pt x="0" y="142875"/>
                </a:lnTo>
                <a:lnTo>
                  <a:pt x="285750" y="142875"/>
                </a:lnTo>
                <a:lnTo>
                  <a:pt x="142875" y="0"/>
                </a:lnTo>
                <a:close/>
              </a:path>
              <a:path w="285750" h="285750">
                <a:moveTo>
                  <a:pt x="160782" y="214312"/>
                </a:moveTo>
                <a:lnTo>
                  <a:pt x="124967" y="214312"/>
                </a:lnTo>
                <a:lnTo>
                  <a:pt x="124967" y="285750"/>
                </a:lnTo>
                <a:lnTo>
                  <a:pt x="160782" y="285750"/>
                </a:lnTo>
                <a:lnTo>
                  <a:pt x="160782" y="214312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4" name="object 54"/>
          <p:cNvSpPr txBox="1">
            <a:spLocks noGrp="1"/>
          </p:cNvSpPr>
          <p:nvPr>
            <p:ph type="dt" idx="6" sz="half"/>
          </p:nvPr>
        </p:nvSpPr>
        <p:spPr>
          <a:prstGeom prst="rect"/>
        </p:spPr>
        <p:txBody>
          <a:bodyPr wrap="square" lIns="0" tIns="31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 spc="-190"/>
              <a:t>ق</a:t>
            </a:r>
            <a:r>
              <a:rPr dirty="0" spc="-240"/>
              <a:t>ب</a:t>
            </a:r>
            <a:r>
              <a:rPr dirty="0" spc="25"/>
              <a:t>ا</a:t>
            </a:r>
            <a:r>
              <a:rPr dirty="0" spc="-175"/>
              <a:t>سلا</a:t>
            </a:r>
          </a:p>
        </p:txBody>
      </p:sp>
      <p:sp>
        <p:nvSpPr>
          <p:cNvPr id="55" name="object 55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31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 spc="-195"/>
              <a:t>ةيسيئرلا </a:t>
            </a:r>
            <a:r>
              <a:rPr dirty="0" spc="-110"/>
              <a:t>ةمئاقلا </a:t>
            </a:r>
            <a:r>
              <a:rPr dirty="0" spc="-105"/>
              <a:t>ىلإ</a:t>
            </a:r>
            <a:r>
              <a:rPr dirty="0" spc="-75"/>
              <a:t> </a:t>
            </a:r>
            <a:r>
              <a:rPr dirty="0" spc="-5"/>
              <a:t>ةدوع</a:t>
            </a:r>
          </a:p>
        </p:txBody>
      </p:sp>
    </p:spTree>
  </p:cSld>
  <p:clrMapOvr>
    <a:masterClrMapping/>
  </p:clrMapOvr>
</p:sld>
</file>

<file path=ppt/slides/slide1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77824" y="2176272"/>
            <a:ext cx="18287" cy="468172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877824" y="6095"/>
            <a:ext cx="18287" cy="150266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1216152" y="1834895"/>
            <a:ext cx="7924800" cy="1828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877824" y="1508760"/>
            <a:ext cx="18287" cy="667512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0" y="1834895"/>
            <a:ext cx="557784" cy="18287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551687" y="1834895"/>
            <a:ext cx="664464" cy="18287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1033272" y="313982"/>
            <a:ext cx="7642606" cy="1010246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2228088" y="871766"/>
            <a:ext cx="5380990" cy="1010246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xfrm>
            <a:off x="1305305" y="447243"/>
            <a:ext cx="7068184" cy="1123315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dirty="0" sz="3600" spc="315"/>
              <a:t>Transitive </a:t>
            </a:r>
            <a:r>
              <a:rPr dirty="0" sz="3600" spc="275"/>
              <a:t>&amp; </a:t>
            </a:r>
            <a:r>
              <a:rPr dirty="0" sz="3600" spc="345"/>
              <a:t>Intransitive</a:t>
            </a:r>
            <a:r>
              <a:rPr dirty="0" sz="3600" spc="65"/>
              <a:t> </a:t>
            </a:r>
            <a:r>
              <a:rPr dirty="0" sz="3600" spc="330"/>
              <a:t>Verbs</a:t>
            </a:r>
            <a:endParaRPr sz="3600"/>
          </a:p>
          <a:p>
            <a:pPr algn="ctr" marL="125730">
              <a:lnSpc>
                <a:spcPct val="100000"/>
              </a:lnSpc>
              <a:spcBef>
                <a:spcPts val="5"/>
              </a:spcBef>
            </a:pPr>
            <a:r>
              <a:rPr dirty="0" sz="3600" spc="-465">
                <a:latin typeface="Arial"/>
                <a:cs typeface="Arial"/>
              </a:rPr>
              <a:t>ةيدعتملا </a:t>
            </a:r>
            <a:r>
              <a:rPr dirty="0" sz="3600" spc="-415">
                <a:latin typeface="Arial"/>
                <a:cs typeface="Arial"/>
              </a:rPr>
              <a:t>لاعفلأا </a:t>
            </a:r>
            <a:r>
              <a:rPr dirty="0" sz="3600">
                <a:latin typeface="Arial"/>
                <a:cs typeface="Arial"/>
              </a:rPr>
              <a:t>و </a:t>
            </a:r>
            <a:r>
              <a:rPr dirty="0" sz="3600" spc="-114">
                <a:latin typeface="Arial"/>
                <a:cs typeface="Arial"/>
              </a:rPr>
              <a:t>ةمزلالا</a:t>
            </a:r>
            <a:r>
              <a:rPr dirty="0" sz="3600" spc="-265">
                <a:latin typeface="Arial"/>
                <a:cs typeface="Arial"/>
              </a:rPr>
              <a:t> </a:t>
            </a:r>
            <a:r>
              <a:rPr dirty="0" sz="3600" spc="-415">
                <a:latin typeface="Arial"/>
                <a:cs typeface="Arial"/>
              </a:rPr>
              <a:t>لاعفلأا</a:t>
            </a:r>
            <a:endParaRPr sz="360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5526278" y="1808683"/>
            <a:ext cx="3184525" cy="611505"/>
          </a:xfrm>
          <a:prstGeom prst="rect">
            <a:avLst/>
          </a:prstGeom>
        </p:spPr>
        <p:txBody>
          <a:bodyPr wrap="square" lIns="0" tIns="61594" rIns="0" bIns="0" rtlCol="0" vert="horz">
            <a:spAutoFit/>
          </a:bodyPr>
          <a:lstStyle/>
          <a:p>
            <a:pPr algn="r" marR="30480">
              <a:lnSpc>
                <a:spcPct val="100000"/>
              </a:lnSpc>
              <a:spcBef>
                <a:spcPts val="484"/>
              </a:spcBef>
            </a:pPr>
            <a:r>
              <a:rPr dirty="0" sz="1600" spc="145" b="1">
                <a:solidFill>
                  <a:srgbClr val="FFFF00"/>
                </a:solidFill>
                <a:latin typeface="Arial"/>
                <a:cs typeface="Arial"/>
              </a:rPr>
              <a:t>:</a:t>
            </a:r>
            <a:r>
              <a:rPr dirty="0" sz="1600" spc="145" b="1">
                <a:solidFill>
                  <a:srgbClr val="FFFF00"/>
                </a:solidFill>
                <a:latin typeface="Calibri"/>
                <a:cs typeface="Calibri"/>
              </a:rPr>
              <a:t>Intransitive </a:t>
            </a:r>
            <a:r>
              <a:rPr dirty="0" sz="1600" spc="150" b="1">
                <a:solidFill>
                  <a:srgbClr val="FFFF00"/>
                </a:solidFill>
                <a:latin typeface="Calibri"/>
                <a:cs typeface="Calibri"/>
              </a:rPr>
              <a:t>Verbs  </a:t>
            </a:r>
            <a:r>
              <a:rPr dirty="0" sz="1600" spc="-45" b="1">
                <a:solidFill>
                  <a:srgbClr val="FFFF00"/>
                </a:solidFill>
                <a:latin typeface="Arial"/>
                <a:cs typeface="Arial"/>
              </a:rPr>
              <a:t>)ةمزلالا</a:t>
            </a:r>
            <a:r>
              <a:rPr dirty="0" sz="1600" spc="-200" b="1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dirty="0" sz="1600" spc="-160" b="1">
                <a:solidFill>
                  <a:srgbClr val="FFFF00"/>
                </a:solidFill>
                <a:latin typeface="Arial"/>
                <a:cs typeface="Arial"/>
              </a:rPr>
              <a:t>لاعفلأا(</a:t>
            </a:r>
            <a:endParaRPr sz="1600">
              <a:latin typeface="Arial"/>
              <a:cs typeface="Arial"/>
            </a:endParaRPr>
          </a:p>
          <a:p>
            <a:pPr algn="r" marR="31115">
              <a:lnSpc>
                <a:spcPct val="100000"/>
              </a:lnSpc>
              <a:spcBef>
                <a:spcPts val="385"/>
              </a:spcBef>
            </a:pPr>
            <a:r>
              <a:rPr dirty="0" sz="1600" spc="-165">
                <a:solidFill>
                  <a:srgbClr val="FFFFFF"/>
                </a:solidFill>
                <a:latin typeface="Arial"/>
                <a:cs typeface="Arial"/>
              </a:rPr>
              <a:t>:لثم   </a:t>
            </a:r>
            <a:r>
              <a:rPr dirty="0" sz="1600" spc="-200">
                <a:solidFill>
                  <a:srgbClr val="FFFFFF"/>
                </a:solidFill>
                <a:latin typeface="Arial"/>
                <a:cs typeface="Arial"/>
              </a:rPr>
              <a:t>.هب  </a:t>
            </a:r>
            <a:r>
              <a:rPr dirty="0" baseline="6944" sz="2400" spc="-300">
                <a:solidFill>
                  <a:srgbClr val="FFFFFF"/>
                </a:solidFill>
                <a:latin typeface="Arial"/>
                <a:cs typeface="Arial"/>
              </a:rPr>
              <a:t>  </a:t>
            </a:r>
            <a:r>
              <a:rPr dirty="0" sz="1600" spc="-215">
                <a:solidFill>
                  <a:srgbClr val="FFFFFF"/>
                </a:solidFill>
                <a:latin typeface="Arial"/>
                <a:cs typeface="Arial"/>
              </a:rPr>
              <a:t>لاوعفم  </a:t>
            </a:r>
            <a:r>
              <a:rPr dirty="0" sz="1600" spc="-190">
                <a:solidFill>
                  <a:srgbClr val="FFFFFF"/>
                </a:solidFill>
                <a:latin typeface="Arial"/>
                <a:cs typeface="Arial"/>
              </a:rPr>
              <a:t>ذخأت  </a:t>
            </a:r>
            <a:r>
              <a:rPr dirty="0" sz="1600" spc="-135">
                <a:solidFill>
                  <a:srgbClr val="FFFFFF"/>
                </a:solidFill>
                <a:latin typeface="Arial"/>
                <a:cs typeface="Arial"/>
              </a:rPr>
              <a:t>لا </a:t>
            </a:r>
            <a:r>
              <a:rPr dirty="0" sz="1600" spc="-335">
                <a:solidFill>
                  <a:srgbClr val="FFFFFF"/>
                </a:solidFill>
                <a:latin typeface="Arial"/>
                <a:cs typeface="Arial"/>
              </a:rPr>
              <a:t>يتلا  </a:t>
            </a:r>
            <a:r>
              <a:rPr dirty="0" sz="1600" spc="-27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600" spc="90">
                <a:solidFill>
                  <a:srgbClr val="FFFFFF"/>
                </a:solidFill>
                <a:latin typeface="Arial"/>
                <a:cs typeface="Arial"/>
              </a:rPr>
              <a:t>يه</a:t>
            </a:r>
            <a:endParaRPr sz="160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145844" y="2454097"/>
            <a:ext cx="1675764" cy="32956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2000" spc="95">
                <a:solidFill>
                  <a:srgbClr val="FFFFFF"/>
                </a:solidFill>
                <a:latin typeface="Calibri"/>
                <a:cs typeface="Calibri"/>
              </a:rPr>
              <a:t>The </a:t>
            </a:r>
            <a:r>
              <a:rPr dirty="0" sz="2000" spc="70">
                <a:solidFill>
                  <a:srgbClr val="FFFFFF"/>
                </a:solidFill>
                <a:latin typeface="Calibri"/>
                <a:cs typeface="Calibri"/>
              </a:rPr>
              <a:t>sun</a:t>
            </a:r>
            <a:r>
              <a:rPr dirty="0" sz="2000" spc="2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 spc="160" b="1">
                <a:solidFill>
                  <a:srgbClr val="FFFF00"/>
                </a:solidFill>
                <a:latin typeface="Calibri"/>
                <a:cs typeface="Calibri"/>
              </a:rPr>
              <a:t>rises</a:t>
            </a:r>
            <a:r>
              <a:rPr dirty="0" sz="2000" spc="160">
                <a:solidFill>
                  <a:srgbClr val="FFFFFF"/>
                </a:solidFill>
                <a:latin typeface="Calibri"/>
                <a:cs typeface="Calibri"/>
              </a:rPr>
              <a:t>.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5526278" y="2870778"/>
            <a:ext cx="3184525" cy="610870"/>
          </a:xfrm>
          <a:prstGeom prst="rect">
            <a:avLst/>
          </a:prstGeom>
        </p:spPr>
        <p:txBody>
          <a:bodyPr wrap="square" lIns="0" tIns="60960" rIns="0" bIns="0" rtlCol="0" vert="horz">
            <a:spAutoFit/>
          </a:bodyPr>
          <a:lstStyle/>
          <a:p>
            <a:pPr algn="r" marR="30480">
              <a:lnSpc>
                <a:spcPct val="100000"/>
              </a:lnSpc>
              <a:spcBef>
                <a:spcPts val="480"/>
              </a:spcBef>
            </a:pPr>
            <a:r>
              <a:rPr dirty="0" sz="1600" spc="145" b="1">
                <a:solidFill>
                  <a:srgbClr val="FFFF00"/>
                </a:solidFill>
                <a:latin typeface="Arial"/>
                <a:cs typeface="Arial"/>
              </a:rPr>
              <a:t>:</a:t>
            </a:r>
            <a:r>
              <a:rPr dirty="0" sz="1600" spc="145" b="1">
                <a:solidFill>
                  <a:srgbClr val="FFFF00"/>
                </a:solidFill>
                <a:latin typeface="Calibri"/>
                <a:cs typeface="Calibri"/>
              </a:rPr>
              <a:t>Intransitive </a:t>
            </a:r>
            <a:r>
              <a:rPr dirty="0" sz="1600" spc="150" b="1">
                <a:solidFill>
                  <a:srgbClr val="FFFF00"/>
                </a:solidFill>
                <a:latin typeface="Calibri"/>
                <a:cs typeface="Calibri"/>
              </a:rPr>
              <a:t>Verbs  </a:t>
            </a:r>
            <a:r>
              <a:rPr dirty="0" sz="1600" spc="-45" b="1">
                <a:solidFill>
                  <a:srgbClr val="FFFF00"/>
                </a:solidFill>
                <a:latin typeface="Arial"/>
                <a:cs typeface="Arial"/>
              </a:rPr>
              <a:t>)ةمزلالا</a:t>
            </a:r>
            <a:r>
              <a:rPr dirty="0" sz="1600" spc="-200" b="1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dirty="0" sz="1600" spc="-160" b="1">
                <a:solidFill>
                  <a:srgbClr val="FFFF00"/>
                </a:solidFill>
                <a:latin typeface="Arial"/>
                <a:cs typeface="Arial"/>
              </a:rPr>
              <a:t>لاعفلأا(</a:t>
            </a:r>
            <a:endParaRPr sz="1600">
              <a:latin typeface="Arial"/>
              <a:cs typeface="Arial"/>
            </a:endParaRPr>
          </a:p>
          <a:p>
            <a:pPr algn="r" marR="31115">
              <a:lnSpc>
                <a:spcPct val="100000"/>
              </a:lnSpc>
              <a:spcBef>
                <a:spcPts val="380"/>
              </a:spcBef>
            </a:pPr>
            <a:r>
              <a:rPr dirty="0" sz="1600" spc="-220">
                <a:solidFill>
                  <a:srgbClr val="FFFFFF"/>
                </a:solidFill>
                <a:latin typeface="Arial"/>
                <a:cs typeface="Arial"/>
              </a:rPr>
              <a:t>.رثكأ  </a:t>
            </a:r>
            <a:r>
              <a:rPr dirty="0" sz="1600">
                <a:solidFill>
                  <a:srgbClr val="FFFFFF"/>
                </a:solidFill>
                <a:latin typeface="Arial"/>
                <a:cs typeface="Arial"/>
              </a:rPr>
              <a:t>وأ </a:t>
            </a:r>
            <a:r>
              <a:rPr dirty="0" baseline="6944" sz="240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600" spc="-5">
                <a:solidFill>
                  <a:srgbClr val="FFFFFF"/>
                </a:solidFill>
                <a:latin typeface="Arial"/>
                <a:cs typeface="Arial"/>
              </a:rPr>
              <a:t>ادحاو </a:t>
            </a:r>
            <a:r>
              <a:rPr dirty="0" sz="1600" spc="-305">
                <a:solidFill>
                  <a:srgbClr val="FFFFFF"/>
                </a:solidFill>
                <a:latin typeface="Arial"/>
                <a:cs typeface="Arial"/>
              </a:rPr>
              <a:t>هب   </a:t>
            </a:r>
            <a:r>
              <a:rPr dirty="0" baseline="6944" sz="2400" spc="-457">
                <a:solidFill>
                  <a:srgbClr val="FFFFFF"/>
                </a:solidFill>
                <a:latin typeface="Arial"/>
                <a:cs typeface="Arial"/>
              </a:rPr>
              <a:t>    </a:t>
            </a:r>
            <a:r>
              <a:rPr dirty="0" sz="1600" spc="-215">
                <a:solidFill>
                  <a:srgbClr val="FFFFFF"/>
                </a:solidFill>
                <a:latin typeface="Arial"/>
                <a:cs typeface="Arial"/>
              </a:rPr>
              <a:t>لاوعفم  </a:t>
            </a:r>
            <a:r>
              <a:rPr dirty="0" sz="1600" spc="-190">
                <a:solidFill>
                  <a:srgbClr val="FFFFFF"/>
                </a:solidFill>
                <a:latin typeface="Arial"/>
                <a:cs typeface="Arial"/>
              </a:rPr>
              <a:t>ذخأت  </a:t>
            </a:r>
            <a:r>
              <a:rPr dirty="0" sz="1600" spc="-335">
                <a:solidFill>
                  <a:srgbClr val="FFFFFF"/>
                </a:solidFill>
                <a:latin typeface="Arial"/>
                <a:cs typeface="Arial"/>
              </a:rPr>
              <a:t>يتلا  </a:t>
            </a:r>
            <a:r>
              <a:rPr dirty="0" sz="1600" spc="90">
                <a:solidFill>
                  <a:srgbClr val="FFFFFF"/>
                </a:solidFill>
                <a:latin typeface="Arial"/>
                <a:cs typeface="Arial"/>
              </a:rPr>
              <a:t>يه</a:t>
            </a:r>
            <a:endParaRPr sz="160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1438664" y="4089019"/>
            <a:ext cx="7251065" cy="80708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algn="r" marR="9525">
              <a:lnSpc>
                <a:spcPct val="100000"/>
              </a:lnSpc>
              <a:spcBef>
                <a:spcPts val="105"/>
              </a:spcBef>
            </a:pPr>
            <a:r>
              <a:rPr dirty="0" sz="1600" spc="-235">
                <a:solidFill>
                  <a:srgbClr val="FFFFFF"/>
                </a:solidFill>
                <a:latin typeface="Arial"/>
                <a:cs typeface="Arial"/>
              </a:rPr>
              <a:t>ةيدعتم  </a:t>
            </a:r>
            <a:r>
              <a:rPr dirty="0" sz="1600" spc="-210">
                <a:solidFill>
                  <a:srgbClr val="FFFFFF"/>
                </a:solidFill>
                <a:latin typeface="Arial"/>
                <a:cs typeface="Arial"/>
              </a:rPr>
              <a:t>لاعفأ  </a:t>
            </a:r>
            <a:r>
              <a:rPr dirty="0" sz="1600" spc="-200">
                <a:solidFill>
                  <a:srgbClr val="FFFFFF"/>
                </a:solidFill>
                <a:latin typeface="Arial"/>
                <a:cs typeface="Arial"/>
              </a:rPr>
              <a:t>يوحت  </a:t>
            </a:r>
            <a:r>
              <a:rPr dirty="0" sz="1600" spc="-335">
                <a:solidFill>
                  <a:srgbClr val="FFFFFF"/>
                </a:solidFill>
                <a:latin typeface="Arial"/>
                <a:cs typeface="Arial"/>
              </a:rPr>
              <a:t>يتلا    </a:t>
            </a:r>
            <a:r>
              <a:rPr dirty="0" sz="1600" spc="-90">
                <a:solidFill>
                  <a:srgbClr val="FFFFFF"/>
                </a:solidFill>
                <a:latin typeface="Arial"/>
                <a:cs typeface="Arial"/>
              </a:rPr>
              <a:t>لمجلا </a:t>
            </a:r>
            <a:r>
              <a:rPr dirty="0" sz="1600" spc="35">
                <a:solidFill>
                  <a:srgbClr val="FFFFFF"/>
                </a:solidFill>
                <a:latin typeface="Arial"/>
                <a:cs typeface="Arial"/>
              </a:rPr>
              <a:t>امأ </a:t>
            </a:r>
            <a:r>
              <a:rPr dirty="0" sz="1600" spc="-140">
                <a:solidFill>
                  <a:srgbClr val="FFFFFF"/>
                </a:solidFill>
                <a:latin typeface="Arial"/>
                <a:cs typeface="Arial"/>
              </a:rPr>
              <a:t>،اهب  </a:t>
            </a:r>
            <a:r>
              <a:rPr dirty="0" sz="1600" spc="-300">
                <a:solidFill>
                  <a:srgbClr val="FFFFFF"/>
                </a:solidFill>
                <a:latin typeface="Arial"/>
                <a:cs typeface="Arial"/>
              </a:rPr>
              <a:t>هب   </a:t>
            </a:r>
            <a:r>
              <a:rPr dirty="0" sz="1600" spc="-200">
                <a:solidFill>
                  <a:srgbClr val="FFFFFF"/>
                </a:solidFill>
                <a:latin typeface="Arial"/>
                <a:cs typeface="Arial"/>
              </a:rPr>
              <a:t>لوعفم  </a:t>
            </a:r>
            <a:r>
              <a:rPr dirty="0" sz="1600" spc="-10">
                <a:solidFill>
                  <a:srgbClr val="FFFFFF"/>
                </a:solidFill>
                <a:latin typeface="Arial"/>
                <a:cs typeface="Arial"/>
              </a:rPr>
              <a:t>دوجو </a:t>
            </a:r>
            <a:r>
              <a:rPr dirty="0" sz="1600" spc="-180">
                <a:solidFill>
                  <a:srgbClr val="FFFFFF"/>
                </a:solidFill>
                <a:latin typeface="Arial"/>
                <a:cs typeface="Arial"/>
              </a:rPr>
              <a:t>مدعل  </a:t>
            </a:r>
            <a:r>
              <a:rPr dirty="0" sz="1600" spc="-110">
                <a:solidFill>
                  <a:srgbClr val="FFFFFF"/>
                </a:solidFill>
                <a:latin typeface="Arial"/>
                <a:cs typeface="Arial"/>
              </a:rPr>
              <a:t>لوهجملل </a:t>
            </a:r>
            <a:r>
              <a:rPr dirty="0" sz="1600" spc="-305">
                <a:solidFill>
                  <a:srgbClr val="FFFFFF"/>
                </a:solidFill>
                <a:latin typeface="Arial"/>
                <a:cs typeface="Arial"/>
              </a:rPr>
              <a:t>ينبم   </a:t>
            </a:r>
            <a:r>
              <a:rPr dirty="0" sz="1600" spc="-195">
                <a:solidFill>
                  <a:srgbClr val="FFFFFF"/>
                </a:solidFill>
                <a:latin typeface="Arial"/>
                <a:cs typeface="Arial"/>
              </a:rPr>
              <a:t>ىلإ  </a:t>
            </a:r>
            <a:r>
              <a:rPr dirty="0" sz="1600" spc="-245">
                <a:solidFill>
                  <a:srgbClr val="FFFFFF"/>
                </a:solidFill>
                <a:latin typeface="Arial"/>
                <a:cs typeface="Arial"/>
              </a:rPr>
              <a:t>اهليوحت  </a:t>
            </a:r>
            <a:r>
              <a:rPr dirty="0" sz="1600" spc="-225">
                <a:solidFill>
                  <a:srgbClr val="FFFFFF"/>
                </a:solidFill>
                <a:latin typeface="Arial"/>
                <a:cs typeface="Arial"/>
              </a:rPr>
              <a:t>نكمي  </a:t>
            </a:r>
            <a:r>
              <a:rPr dirty="0" sz="1600" spc="-135">
                <a:solidFill>
                  <a:srgbClr val="FFFFFF"/>
                </a:solidFill>
                <a:latin typeface="Arial"/>
                <a:cs typeface="Arial"/>
              </a:rPr>
              <a:t>لا </a:t>
            </a:r>
            <a:r>
              <a:rPr dirty="0" sz="1600" spc="-65">
                <a:solidFill>
                  <a:srgbClr val="FFFFFF"/>
                </a:solidFill>
                <a:latin typeface="Arial"/>
                <a:cs typeface="Arial"/>
              </a:rPr>
              <a:t>ةمزلالا</a:t>
            </a:r>
            <a:r>
              <a:rPr dirty="0" sz="1600" spc="1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600" spc="-160">
                <a:solidFill>
                  <a:srgbClr val="FFFFFF"/>
                </a:solidFill>
                <a:latin typeface="Arial"/>
                <a:cs typeface="Arial"/>
              </a:rPr>
              <a:t>لاعفلأا*</a:t>
            </a:r>
            <a:endParaRPr sz="1600">
              <a:latin typeface="Arial"/>
              <a:cs typeface="Arial"/>
            </a:endParaRPr>
          </a:p>
          <a:p>
            <a:pPr algn="r" marR="5080">
              <a:lnSpc>
                <a:spcPct val="100000"/>
              </a:lnSpc>
            </a:pPr>
            <a:r>
              <a:rPr dirty="0" sz="1600" spc="-95">
                <a:solidFill>
                  <a:srgbClr val="FFFFFF"/>
                </a:solidFill>
                <a:latin typeface="Arial"/>
                <a:cs typeface="Arial"/>
              </a:rPr>
              <a:t>.لوهجملل  </a:t>
            </a:r>
            <a:r>
              <a:rPr dirty="0" sz="1600" spc="-305">
                <a:solidFill>
                  <a:srgbClr val="FFFFFF"/>
                </a:solidFill>
                <a:latin typeface="Arial"/>
                <a:cs typeface="Arial"/>
              </a:rPr>
              <a:t>ينبم   </a:t>
            </a:r>
            <a:r>
              <a:rPr dirty="0" sz="1600" spc="-190">
                <a:solidFill>
                  <a:srgbClr val="FFFFFF"/>
                </a:solidFill>
                <a:latin typeface="Arial"/>
                <a:cs typeface="Arial"/>
              </a:rPr>
              <a:t>ىلإ  </a:t>
            </a:r>
            <a:r>
              <a:rPr dirty="0" sz="1600" spc="-245">
                <a:solidFill>
                  <a:srgbClr val="FFFFFF"/>
                </a:solidFill>
                <a:latin typeface="Arial"/>
                <a:cs typeface="Arial"/>
              </a:rPr>
              <a:t>اهليوحت</a:t>
            </a:r>
            <a:r>
              <a:rPr dirty="0" sz="1600" spc="-28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600" spc="-350">
                <a:solidFill>
                  <a:srgbClr val="FFFFFF"/>
                </a:solidFill>
                <a:latin typeface="Arial"/>
                <a:cs typeface="Arial"/>
              </a:rPr>
              <a:t>نكميف</a:t>
            </a:r>
            <a:endParaRPr sz="1600">
              <a:latin typeface="Arial"/>
              <a:cs typeface="Arial"/>
            </a:endParaRPr>
          </a:p>
          <a:p>
            <a:pPr algn="r" marR="9525">
              <a:lnSpc>
                <a:spcPct val="100000"/>
              </a:lnSpc>
              <a:spcBef>
                <a:spcPts val="385"/>
              </a:spcBef>
            </a:pPr>
            <a:r>
              <a:rPr dirty="0" sz="1600" spc="-130">
                <a:solidFill>
                  <a:srgbClr val="FFFFFF"/>
                </a:solidFill>
                <a:latin typeface="Arial"/>
                <a:cs typeface="Arial"/>
              </a:rPr>
              <a:t>:لاثم </a:t>
            </a:r>
            <a:r>
              <a:rPr dirty="0" sz="1600" spc="-95">
                <a:solidFill>
                  <a:srgbClr val="FFFFFF"/>
                </a:solidFill>
                <a:latin typeface="Arial"/>
                <a:cs typeface="Arial"/>
              </a:rPr>
              <a:t>.لوهجملل </a:t>
            </a:r>
            <a:r>
              <a:rPr dirty="0" sz="1600" spc="-305">
                <a:solidFill>
                  <a:srgbClr val="FFFFFF"/>
                </a:solidFill>
                <a:latin typeface="Arial"/>
                <a:cs typeface="Arial"/>
              </a:rPr>
              <a:t>ينبم   </a:t>
            </a:r>
            <a:r>
              <a:rPr dirty="0" sz="1600" spc="-190">
                <a:solidFill>
                  <a:srgbClr val="FFFFFF"/>
                </a:solidFill>
                <a:latin typeface="Arial"/>
                <a:cs typeface="Arial"/>
              </a:rPr>
              <a:t>ىلإ  </a:t>
            </a:r>
            <a:r>
              <a:rPr dirty="0" sz="1600" spc="-245">
                <a:solidFill>
                  <a:srgbClr val="FFFFFF"/>
                </a:solidFill>
                <a:latin typeface="Arial"/>
                <a:cs typeface="Arial"/>
              </a:rPr>
              <a:t>اهليوحت  </a:t>
            </a:r>
            <a:r>
              <a:rPr dirty="0" sz="1600" spc="-225">
                <a:solidFill>
                  <a:srgbClr val="FFFFFF"/>
                </a:solidFill>
                <a:latin typeface="Arial"/>
                <a:cs typeface="Arial"/>
              </a:rPr>
              <a:t>نكمي  </a:t>
            </a:r>
            <a:r>
              <a:rPr dirty="0" sz="1600" spc="-160">
                <a:solidFill>
                  <a:srgbClr val="FFFFFF"/>
                </a:solidFill>
                <a:latin typeface="Arial"/>
                <a:cs typeface="Arial"/>
              </a:rPr>
              <a:t>اذل  </a:t>
            </a:r>
            <a:r>
              <a:rPr dirty="0" sz="1600" spc="-325">
                <a:solidFill>
                  <a:srgbClr val="FFFFFF"/>
                </a:solidFill>
                <a:latin typeface="Arial"/>
                <a:cs typeface="Arial"/>
              </a:rPr>
              <a:t>نيلوعفمل    </a:t>
            </a:r>
            <a:r>
              <a:rPr dirty="0" sz="1600" spc="-235">
                <a:solidFill>
                  <a:srgbClr val="FFFFFF"/>
                </a:solidFill>
                <a:latin typeface="Arial"/>
                <a:cs typeface="Arial"/>
              </a:rPr>
              <a:t>ةيدعتملا  </a:t>
            </a:r>
            <a:r>
              <a:rPr dirty="0" sz="1600" spc="-190">
                <a:solidFill>
                  <a:srgbClr val="FFFFFF"/>
                </a:solidFill>
                <a:latin typeface="Arial"/>
                <a:cs typeface="Arial"/>
              </a:rPr>
              <a:t>لاعفلأا </a:t>
            </a:r>
            <a:r>
              <a:rPr dirty="0" sz="1600" spc="-6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600" spc="-330">
                <a:solidFill>
                  <a:srgbClr val="FFFFFF"/>
                </a:solidFill>
                <a:latin typeface="Arial"/>
                <a:cs typeface="Arial"/>
              </a:rPr>
              <a:t>ضعب    </a:t>
            </a:r>
            <a:r>
              <a:rPr dirty="0" sz="1600" spc="-55">
                <a:solidFill>
                  <a:srgbClr val="FFFFFF"/>
                </a:solidFill>
                <a:latin typeface="Arial"/>
                <a:cs typeface="Arial"/>
              </a:rPr>
              <a:t>كانه*</a:t>
            </a:r>
            <a:endParaRPr sz="1600">
              <a:latin typeface="Arial"/>
              <a:cs typeface="Arial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5387085" y="4954904"/>
            <a:ext cx="983615" cy="27051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600" spc="-365">
                <a:solidFill>
                  <a:srgbClr val="FFFFFF"/>
                </a:solidFill>
                <a:latin typeface="Arial"/>
                <a:cs typeface="Arial"/>
              </a:rPr>
              <a:t>:نيتقيرطب</a:t>
            </a:r>
            <a:r>
              <a:rPr dirty="0" sz="1600" spc="-30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600" spc="-515">
                <a:solidFill>
                  <a:srgbClr val="FFFFFF"/>
                </a:solidFill>
                <a:latin typeface="Arial"/>
                <a:cs typeface="Arial"/>
              </a:rPr>
              <a:t>ىنبت</a:t>
            </a:r>
            <a:endParaRPr sz="1600">
              <a:latin typeface="Arial"/>
              <a:cs typeface="Arial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1203756" y="5492902"/>
            <a:ext cx="3912870" cy="610870"/>
          </a:xfrm>
          <a:prstGeom prst="rect">
            <a:avLst/>
          </a:prstGeom>
        </p:spPr>
        <p:txBody>
          <a:bodyPr wrap="square" lIns="0" tIns="60960" rIns="0" bIns="0" rtlCol="0" vert="horz">
            <a:spAutoFit/>
          </a:bodyPr>
          <a:lstStyle/>
          <a:p>
            <a:pPr marL="259715" indent="-247650">
              <a:lnSpc>
                <a:spcPct val="100000"/>
              </a:lnSpc>
              <a:spcBef>
                <a:spcPts val="480"/>
              </a:spcBef>
              <a:buClr>
                <a:srgbClr val="FFFFFF"/>
              </a:buClr>
              <a:buAutoNum type="alphaLcParenR"/>
              <a:tabLst>
                <a:tab pos="260350" algn="l"/>
              </a:tabLst>
            </a:pPr>
            <a:r>
              <a:rPr dirty="0" sz="1600" spc="60">
                <a:solidFill>
                  <a:srgbClr val="CC3300"/>
                </a:solidFill>
                <a:latin typeface="Calibri"/>
                <a:cs typeface="Calibri"/>
              </a:rPr>
              <a:t>Huda </a:t>
            </a:r>
            <a:r>
              <a:rPr dirty="0" sz="1600" spc="65">
                <a:solidFill>
                  <a:srgbClr val="FFFF00"/>
                </a:solidFill>
                <a:latin typeface="Calibri"/>
                <a:cs typeface="Calibri"/>
              </a:rPr>
              <a:t>was </a:t>
            </a:r>
            <a:r>
              <a:rPr dirty="0" sz="1600" spc="50">
                <a:solidFill>
                  <a:srgbClr val="FFFF00"/>
                </a:solidFill>
                <a:latin typeface="Calibri"/>
                <a:cs typeface="Calibri"/>
              </a:rPr>
              <a:t>given </a:t>
            </a:r>
            <a:r>
              <a:rPr dirty="0" sz="1600" spc="75">
                <a:solidFill>
                  <a:srgbClr val="CC3300"/>
                </a:solidFill>
                <a:latin typeface="Calibri"/>
                <a:cs typeface="Calibri"/>
              </a:rPr>
              <a:t>a </a:t>
            </a:r>
            <a:r>
              <a:rPr dirty="0" sz="1600" spc="20">
                <a:solidFill>
                  <a:srgbClr val="CC3300"/>
                </a:solidFill>
                <a:latin typeface="Calibri"/>
                <a:cs typeface="Calibri"/>
              </a:rPr>
              <a:t>flower </a:t>
            </a:r>
            <a:r>
              <a:rPr dirty="0" sz="1600" spc="85">
                <a:solidFill>
                  <a:srgbClr val="FFFFFF"/>
                </a:solidFill>
                <a:latin typeface="Calibri"/>
                <a:cs typeface="Calibri"/>
              </a:rPr>
              <a:t>(by</a:t>
            </a:r>
            <a:r>
              <a:rPr dirty="0" sz="1600" spc="12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600" spc="60">
                <a:solidFill>
                  <a:srgbClr val="FFFFFF"/>
                </a:solidFill>
                <a:latin typeface="Calibri"/>
                <a:cs typeface="Calibri"/>
              </a:rPr>
              <a:t>Ahmed).</a:t>
            </a:r>
            <a:endParaRPr sz="1600">
              <a:latin typeface="Calibri"/>
              <a:cs typeface="Calibri"/>
            </a:endParaRPr>
          </a:p>
          <a:p>
            <a:pPr marL="271780" indent="-254000">
              <a:lnSpc>
                <a:spcPct val="100000"/>
              </a:lnSpc>
              <a:spcBef>
                <a:spcPts val="385"/>
              </a:spcBef>
              <a:buClr>
                <a:srgbClr val="FFFFFF"/>
              </a:buClr>
              <a:buAutoNum type="alphaLcParenR"/>
              <a:tabLst>
                <a:tab pos="272415" algn="l"/>
              </a:tabLst>
            </a:pPr>
            <a:r>
              <a:rPr dirty="0" sz="1600" spc="35">
                <a:solidFill>
                  <a:srgbClr val="CC3300"/>
                </a:solidFill>
                <a:latin typeface="Calibri"/>
                <a:cs typeface="Calibri"/>
              </a:rPr>
              <a:t>A </a:t>
            </a:r>
            <a:r>
              <a:rPr dirty="0" sz="1600" spc="20">
                <a:solidFill>
                  <a:srgbClr val="CC3300"/>
                </a:solidFill>
                <a:latin typeface="Calibri"/>
                <a:cs typeface="Calibri"/>
              </a:rPr>
              <a:t>flower </a:t>
            </a:r>
            <a:r>
              <a:rPr dirty="0" sz="1600" spc="65">
                <a:solidFill>
                  <a:srgbClr val="FFFF00"/>
                </a:solidFill>
                <a:latin typeface="Calibri"/>
                <a:cs typeface="Calibri"/>
              </a:rPr>
              <a:t>was </a:t>
            </a:r>
            <a:r>
              <a:rPr dirty="0" sz="1600" spc="50">
                <a:solidFill>
                  <a:srgbClr val="FFFF00"/>
                </a:solidFill>
                <a:latin typeface="Calibri"/>
                <a:cs typeface="Calibri"/>
              </a:rPr>
              <a:t>given </a:t>
            </a:r>
            <a:r>
              <a:rPr dirty="0" sz="1600" spc="5">
                <a:solidFill>
                  <a:srgbClr val="FFFFFF"/>
                </a:solidFill>
                <a:latin typeface="Calibri"/>
                <a:cs typeface="Calibri"/>
              </a:rPr>
              <a:t>to </a:t>
            </a:r>
            <a:r>
              <a:rPr dirty="0" sz="1600" spc="60">
                <a:solidFill>
                  <a:srgbClr val="CC3300"/>
                </a:solidFill>
                <a:latin typeface="Calibri"/>
                <a:cs typeface="Calibri"/>
              </a:rPr>
              <a:t>Huda </a:t>
            </a:r>
            <a:r>
              <a:rPr dirty="0" sz="1600" spc="85">
                <a:solidFill>
                  <a:srgbClr val="FFFFFF"/>
                </a:solidFill>
                <a:latin typeface="Calibri"/>
                <a:cs typeface="Calibri"/>
              </a:rPr>
              <a:t>(by</a:t>
            </a:r>
            <a:r>
              <a:rPr dirty="0" sz="1600" spc="-5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600" spc="45">
                <a:solidFill>
                  <a:srgbClr val="FFFFFF"/>
                </a:solidFill>
                <a:latin typeface="Calibri"/>
                <a:cs typeface="Calibri"/>
              </a:rPr>
              <a:t>Ahmed)</a:t>
            </a:r>
            <a:r>
              <a:rPr dirty="0" sz="1200" spc="45">
                <a:solidFill>
                  <a:srgbClr val="FFFFFF"/>
                </a:solidFill>
                <a:latin typeface="Arial"/>
                <a:cs typeface="Arial"/>
              </a:rPr>
              <a:t>.</a:t>
            </a:r>
            <a:endParaRPr sz="1200">
              <a:latin typeface="Arial"/>
              <a:cs typeface="Arial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4340352" y="6321552"/>
            <a:ext cx="1296797" cy="382371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8" name="object 18"/>
          <p:cNvSpPr/>
          <p:nvPr/>
        </p:nvSpPr>
        <p:spPr>
          <a:xfrm>
            <a:off x="4462271" y="6406896"/>
            <a:ext cx="1043749" cy="248297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9" name="object 19"/>
          <p:cNvSpPr/>
          <p:nvPr/>
        </p:nvSpPr>
        <p:spPr>
          <a:xfrm>
            <a:off x="4267200" y="6248400"/>
            <a:ext cx="1295400" cy="381000"/>
          </a:xfrm>
          <a:custGeom>
            <a:avLst/>
            <a:gdLst/>
            <a:ahLst/>
            <a:cxnLst/>
            <a:rect l="l" t="t" r="r" b="b"/>
            <a:pathLst>
              <a:path w="1295400" h="381000">
                <a:moveTo>
                  <a:pt x="1295400" y="0"/>
                </a:moveTo>
                <a:lnTo>
                  <a:pt x="0" y="0"/>
                </a:lnTo>
                <a:lnTo>
                  <a:pt x="0" y="381000"/>
                </a:lnTo>
                <a:lnTo>
                  <a:pt x="1295400" y="381000"/>
                </a:lnTo>
                <a:lnTo>
                  <a:pt x="1295400" y="333375"/>
                </a:lnTo>
                <a:lnTo>
                  <a:pt x="540512" y="333375"/>
                </a:lnTo>
                <a:lnTo>
                  <a:pt x="540512" y="190500"/>
                </a:lnTo>
                <a:lnTo>
                  <a:pt x="504825" y="190500"/>
                </a:lnTo>
                <a:lnTo>
                  <a:pt x="647700" y="47625"/>
                </a:lnTo>
                <a:lnTo>
                  <a:pt x="1295400" y="47625"/>
                </a:lnTo>
                <a:lnTo>
                  <a:pt x="1295400" y="0"/>
                </a:lnTo>
                <a:close/>
              </a:path>
              <a:path w="1295400" h="381000">
                <a:moveTo>
                  <a:pt x="1295400" y="65481"/>
                </a:moveTo>
                <a:lnTo>
                  <a:pt x="736980" y="65481"/>
                </a:lnTo>
                <a:lnTo>
                  <a:pt x="736980" y="136918"/>
                </a:lnTo>
                <a:lnTo>
                  <a:pt x="790575" y="190500"/>
                </a:lnTo>
                <a:lnTo>
                  <a:pt x="754888" y="190500"/>
                </a:lnTo>
                <a:lnTo>
                  <a:pt x="754888" y="333375"/>
                </a:lnTo>
                <a:lnTo>
                  <a:pt x="1295400" y="333375"/>
                </a:lnTo>
                <a:lnTo>
                  <a:pt x="1295400" y="65481"/>
                </a:lnTo>
                <a:close/>
              </a:path>
              <a:path w="1295400" h="381000">
                <a:moveTo>
                  <a:pt x="1295400" y="47625"/>
                </a:moveTo>
                <a:lnTo>
                  <a:pt x="647700" y="47625"/>
                </a:lnTo>
                <a:lnTo>
                  <a:pt x="701294" y="101206"/>
                </a:lnTo>
                <a:lnTo>
                  <a:pt x="701294" y="65481"/>
                </a:lnTo>
                <a:lnTo>
                  <a:pt x="1295400" y="65481"/>
                </a:lnTo>
                <a:lnTo>
                  <a:pt x="12954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0" name="object 20"/>
          <p:cNvSpPr/>
          <p:nvPr/>
        </p:nvSpPr>
        <p:spPr>
          <a:xfrm>
            <a:off x="4807711" y="6313881"/>
            <a:ext cx="214629" cy="267970"/>
          </a:xfrm>
          <a:custGeom>
            <a:avLst/>
            <a:gdLst/>
            <a:ahLst/>
            <a:cxnLst/>
            <a:rect l="l" t="t" r="r" b="b"/>
            <a:pathLst>
              <a:path w="214629" h="267970">
                <a:moveTo>
                  <a:pt x="196468" y="0"/>
                </a:moveTo>
                <a:lnTo>
                  <a:pt x="160782" y="0"/>
                </a:lnTo>
                <a:lnTo>
                  <a:pt x="160782" y="35725"/>
                </a:lnTo>
                <a:lnTo>
                  <a:pt x="196468" y="71437"/>
                </a:lnTo>
                <a:lnTo>
                  <a:pt x="196468" y="0"/>
                </a:lnTo>
                <a:close/>
              </a:path>
              <a:path w="214629" h="267970">
                <a:moveTo>
                  <a:pt x="214375" y="125018"/>
                </a:moveTo>
                <a:lnTo>
                  <a:pt x="0" y="125018"/>
                </a:lnTo>
                <a:lnTo>
                  <a:pt x="0" y="267893"/>
                </a:lnTo>
                <a:lnTo>
                  <a:pt x="89280" y="267893"/>
                </a:lnTo>
                <a:lnTo>
                  <a:pt x="89280" y="196456"/>
                </a:lnTo>
                <a:lnTo>
                  <a:pt x="214375" y="196456"/>
                </a:lnTo>
                <a:lnTo>
                  <a:pt x="214375" y="125018"/>
                </a:lnTo>
                <a:close/>
              </a:path>
              <a:path w="214629" h="267970">
                <a:moveTo>
                  <a:pt x="214375" y="196456"/>
                </a:moveTo>
                <a:lnTo>
                  <a:pt x="125095" y="196456"/>
                </a:lnTo>
                <a:lnTo>
                  <a:pt x="125095" y="267893"/>
                </a:lnTo>
                <a:lnTo>
                  <a:pt x="214375" y="267893"/>
                </a:lnTo>
                <a:lnTo>
                  <a:pt x="214375" y="196456"/>
                </a:lnTo>
                <a:close/>
              </a:path>
            </a:pathLst>
          </a:custGeom>
          <a:solidFill>
            <a:srgbClr val="00007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1" name="object 21"/>
          <p:cNvSpPr/>
          <p:nvPr/>
        </p:nvSpPr>
        <p:spPr>
          <a:xfrm>
            <a:off x="47720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142875" y="0"/>
                </a:moveTo>
                <a:lnTo>
                  <a:pt x="0" y="142875"/>
                </a:lnTo>
                <a:lnTo>
                  <a:pt x="285750" y="142875"/>
                </a:lnTo>
                <a:lnTo>
                  <a:pt x="142875" y="0"/>
                </a:lnTo>
                <a:close/>
              </a:path>
              <a:path w="285750" h="285750">
                <a:moveTo>
                  <a:pt x="160782" y="214312"/>
                </a:moveTo>
                <a:lnTo>
                  <a:pt x="124967" y="214312"/>
                </a:lnTo>
                <a:lnTo>
                  <a:pt x="124967" y="285750"/>
                </a:lnTo>
                <a:lnTo>
                  <a:pt x="160782" y="285750"/>
                </a:lnTo>
                <a:lnTo>
                  <a:pt x="160782" y="214312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2" name="object 22"/>
          <p:cNvSpPr txBox="1"/>
          <p:nvPr/>
        </p:nvSpPr>
        <p:spPr>
          <a:xfrm>
            <a:off x="4448683" y="6357620"/>
            <a:ext cx="927100" cy="164465"/>
          </a:xfrm>
          <a:prstGeom prst="rect">
            <a:avLst/>
          </a:prstGeom>
        </p:spPr>
        <p:txBody>
          <a:bodyPr wrap="square" lIns="0" tIns="139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900" spc="-195">
                <a:solidFill>
                  <a:srgbClr val="FFFFFF"/>
                </a:solidFill>
                <a:latin typeface="Arial"/>
                <a:cs typeface="Arial"/>
              </a:rPr>
              <a:t>ةيسيئرلا </a:t>
            </a:r>
            <a:r>
              <a:rPr dirty="0" sz="900" spc="-110">
                <a:solidFill>
                  <a:srgbClr val="FFFFFF"/>
                </a:solidFill>
                <a:latin typeface="Arial"/>
                <a:cs typeface="Arial"/>
              </a:rPr>
              <a:t>ةمئاقلا </a:t>
            </a:r>
            <a:r>
              <a:rPr dirty="0" sz="900" spc="-105">
                <a:solidFill>
                  <a:srgbClr val="FFFFFF"/>
                </a:solidFill>
                <a:latin typeface="Arial"/>
                <a:cs typeface="Arial"/>
              </a:rPr>
              <a:t>ىلإ</a:t>
            </a:r>
            <a:r>
              <a:rPr dirty="0" sz="900" spc="-7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900" spc="-5">
                <a:solidFill>
                  <a:srgbClr val="FFFFFF"/>
                </a:solidFill>
                <a:latin typeface="Arial"/>
                <a:cs typeface="Arial"/>
              </a:rPr>
              <a:t>ةدوع</a:t>
            </a:r>
            <a:endParaRPr sz="900">
              <a:latin typeface="Arial"/>
              <a:cs typeface="Arial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1122070" y="3478172"/>
            <a:ext cx="318135" cy="572135"/>
          </a:xfrm>
          <a:prstGeom prst="rect">
            <a:avLst/>
          </a:prstGeom>
        </p:spPr>
        <p:txBody>
          <a:bodyPr wrap="square" lIns="0" tIns="48895" rIns="0" bIns="0" rtlCol="0" vert="horz">
            <a:spAutoFit/>
          </a:bodyPr>
          <a:lstStyle/>
          <a:p>
            <a:pPr marL="36195">
              <a:lnSpc>
                <a:spcPct val="100000"/>
              </a:lnSpc>
              <a:spcBef>
                <a:spcPts val="385"/>
              </a:spcBef>
            </a:pPr>
            <a:r>
              <a:rPr dirty="0" sz="2000" spc="40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dirty="0" sz="2000" spc="-5">
                <a:solidFill>
                  <a:srgbClr val="FFFFFF"/>
                </a:solidFill>
                <a:latin typeface="Calibri"/>
                <a:cs typeface="Calibri"/>
              </a:rPr>
              <a:t>li</a:t>
            </a:r>
            <a:endParaRPr sz="20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75"/>
              </a:spcBef>
            </a:pPr>
            <a:r>
              <a:rPr dirty="0" sz="1200" spc="-175">
                <a:solidFill>
                  <a:srgbClr val="FFFFFF"/>
                </a:solidFill>
                <a:latin typeface="Arial"/>
                <a:cs typeface="Arial"/>
              </a:rPr>
              <a:t>لعافلا</a:t>
            </a:r>
            <a:endParaRPr sz="1200">
              <a:latin typeface="Arial"/>
              <a:cs typeface="Arial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2521076" y="3483232"/>
            <a:ext cx="1047115" cy="563880"/>
          </a:xfrm>
          <a:prstGeom prst="rect">
            <a:avLst/>
          </a:prstGeom>
        </p:spPr>
        <p:txBody>
          <a:bodyPr wrap="square" lIns="0" tIns="4381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345"/>
              </a:spcBef>
            </a:pPr>
            <a:r>
              <a:rPr dirty="0" sz="2000" spc="50">
                <a:solidFill>
                  <a:srgbClr val="CC3300"/>
                </a:solidFill>
                <a:latin typeface="Calibri"/>
                <a:cs typeface="Calibri"/>
              </a:rPr>
              <a:t>his</a:t>
            </a:r>
            <a:r>
              <a:rPr dirty="0" sz="2000" spc="100">
                <a:solidFill>
                  <a:srgbClr val="CC3300"/>
                </a:solidFill>
                <a:latin typeface="Calibri"/>
                <a:cs typeface="Calibri"/>
              </a:rPr>
              <a:t> </a:t>
            </a:r>
            <a:r>
              <a:rPr dirty="0" sz="2000" spc="65">
                <a:solidFill>
                  <a:srgbClr val="CC3300"/>
                </a:solidFill>
                <a:latin typeface="Calibri"/>
                <a:cs typeface="Calibri"/>
              </a:rPr>
              <a:t>hand.</a:t>
            </a:r>
            <a:endParaRPr sz="2000">
              <a:latin typeface="Calibri"/>
              <a:cs typeface="Calibri"/>
            </a:endParaRPr>
          </a:p>
          <a:p>
            <a:pPr marL="318135">
              <a:lnSpc>
                <a:spcPct val="100000"/>
              </a:lnSpc>
              <a:spcBef>
                <a:spcPts val="150"/>
              </a:spcBef>
            </a:pPr>
            <a:r>
              <a:rPr dirty="0" sz="1200" spc="-225">
                <a:solidFill>
                  <a:srgbClr val="FFFFFF"/>
                </a:solidFill>
                <a:latin typeface="Arial"/>
                <a:cs typeface="Arial"/>
              </a:rPr>
              <a:t>هب</a:t>
            </a:r>
            <a:r>
              <a:rPr dirty="0" sz="1200" spc="-18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200" spc="-160">
                <a:solidFill>
                  <a:srgbClr val="FFFFFF"/>
                </a:solidFill>
                <a:latin typeface="Arial"/>
                <a:cs typeface="Arial"/>
              </a:rPr>
              <a:t>لوعفملا</a:t>
            </a:r>
            <a:endParaRPr sz="1200">
              <a:latin typeface="Arial"/>
              <a:cs typeface="Arial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1636902" y="3478172"/>
            <a:ext cx="692785" cy="572135"/>
          </a:xfrm>
          <a:prstGeom prst="rect">
            <a:avLst/>
          </a:prstGeom>
        </p:spPr>
        <p:txBody>
          <a:bodyPr wrap="square" lIns="0" tIns="4889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385"/>
              </a:spcBef>
            </a:pPr>
            <a:r>
              <a:rPr dirty="0" sz="2000" spc="-5">
                <a:solidFill>
                  <a:srgbClr val="FFFF00"/>
                </a:solidFill>
                <a:latin typeface="Calibri"/>
                <a:cs typeface="Calibri"/>
              </a:rPr>
              <a:t>r</a:t>
            </a:r>
            <a:r>
              <a:rPr dirty="0" sz="2000" spc="90">
                <a:solidFill>
                  <a:srgbClr val="FFFF00"/>
                </a:solidFill>
                <a:latin typeface="Calibri"/>
                <a:cs typeface="Calibri"/>
              </a:rPr>
              <a:t>a</a:t>
            </a:r>
            <a:r>
              <a:rPr dirty="0" sz="2000" spc="40">
                <a:solidFill>
                  <a:srgbClr val="FFFF00"/>
                </a:solidFill>
                <a:latin typeface="Calibri"/>
                <a:cs typeface="Calibri"/>
              </a:rPr>
              <a:t>is</a:t>
            </a:r>
            <a:r>
              <a:rPr dirty="0" sz="2000" spc="70">
                <a:solidFill>
                  <a:srgbClr val="FFFF00"/>
                </a:solidFill>
                <a:latin typeface="Calibri"/>
                <a:cs typeface="Calibri"/>
              </a:rPr>
              <a:t>e</a:t>
            </a:r>
            <a:r>
              <a:rPr dirty="0" sz="2000" spc="50">
                <a:solidFill>
                  <a:srgbClr val="FFFF00"/>
                </a:solidFill>
                <a:latin typeface="Calibri"/>
                <a:cs typeface="Calibri"/>
              </a:rPr>
              <a:t>d</a:t>
            </a:r>
            <a:endParaRPr sz="2000">
              <a:latin typeface="Calibri"/>
              <a:cs typeface="Calibri"/>
            </a:endParaRPr>
          </a:p>
          <a:p>
            <a:pPr marL="177800">
              <a:lnSpc>
                <a:spcPct val="100000"/>
              </a:lnSpc>
              <a:spcBef>
                <a:spcPts val="175"/>
              </a:spcBef>
            </a:pPr>
            <a:r>
              <a:rPr dirty="0" sz="1200" spc="-240">
                <a:solidFill>
                  <a:srgbClr val="FFFFFF"/>
                </a:solidFill>
                <a:latin typeface="Arial"/>
                <a:cs typeface="Arial"/>
              </a:rPr>
              <a:t>لعفلا</a:t>
            </a:r>
            <a:endParaRPr sz="1200">
              <a:latin typeface="Arial"/>
              <a:cs typeface="Arial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1145844" y="4916804"/>
            <a:ext cx="828040" cy="505459"/>
          </a:xfrm>
          <a:prstGeom prst="rect">
            <a:avLst/>
          </a:prstGeom>
        </p:spPr>
        <p:txBody>
          <a:bodyPr wrap="square" lIns="0" tIns="26034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204"/>
              </a:spcBef>
            </a:pPr>
            <a:r>
              <a:rPr dirty="0" sz="1800" spc="130" b="1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dirty="0" sz="1800" spc="165" b="1">
                <a:solidFill>
                  <a:srgbClr val="FFFFFF"/>
                </a:solidFill>
                <a:latin typeface="Calibri"/>
                <a:cs typeface="Calibri"/>
              </a:rPr>
              <a:t>h</a:t>
            </a:r>
            <a:r>
              <a:rPr dirty="0" sz="1800" spc="270" b="1">
                <a:solidFill>
                  <a:srgbClr val="FFFFFF"/>
                </a:solidFill>
                <a:latin typeface="Calibri"/>
                <a:cs typeface="Calibri"/>
              </a:rPr>
              <a:t>m</a:t>
            </a:r>
            <a:r>
              <a:rPr dirty="0" sz="1800" spc="165" b="1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dirty="0" sz="1800" spc="165" b="1">
                <a:solidFill>
                  <a:srgbClr val="FFFFFF"/>
                </a:solidFill>
                <a:latin typeface="Calibri"/>
                <a:cs typeface="Calibri"/>
              </a:rPr>
              <a:t>d</a:t>
            </a:r>
            <a:endParaRPr sz="1800">
              <a:latin typeface="Calibri"/>
              <a:cs typeface="Calibri"/>
            </a:endParaRPr>
          </a:p>
          <a:p>
            <a:pPr marL="217804">
              <a:lnSpc>
                <a:spcPct val="100000"/>
              </a:lnSpc>
              <a:spcBef>
                <a:spcPts val="75"/>
              </a:spcBef>
            </a:pPr>
            <a:r>
              <a:rPr dirty="0" sz="1200" spc="-175">
                <a:solidFill>
                  <a:srgbClr val="FFFFFF"/>
                </a:solidFill>
                <a:latin typeface="Arial"/>
                <a:cs typeface="Arial"/>
              </a:rPr>
              <a:t>لعافلا</a:t>
            </a:r>
            <a:endParaRPr sz="1200">
              <a:latin typeface="Arial"/>
              <a:cs typeface="Arial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2148967" y="4916804"/>
            <a:ext cx="2566670" cy="505459"/>
          </a:xfrm>
          <a:prstGeom prst="rect">
            <a:avLst/>
          </a:prstGeom>
        </p:spPr>
        <p:txBody>
          <a:bodyPr wrap="square" lIns="0" tIns="26034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204"/>
              </a:spcBef>
              <a:tabLst>
                <a:tab pos="759460" algn="l"/>
                <a:tab pos="1497330" algn="l"/>
              </a:tabLst>
            </a:pPr>
            <a:r>
              <a:rPr dirty="0" sz="1800" spc="200" b="1">
                <a:solidFill>
                  <a:srgbClr val="FFFF00"/>
                </a:solidFill>
                <a:latin typeface="Calibri"/>
                <a:cs typeface="Calibri"/>
              </a:rPr>
              <a:t>gave	</a:t>
            </a:r>
            <a:r>
              <a:rPr dirty="0" sz="1800" spc="190" b="1">
                <a:solidFill>
                  <a:srgbClr val="CC3300"/>
                </a:solidFill>
                <a:latin typeface="Calibri"/>
                <a:cs typeface="Calibri"/>
              </a:rPr>
              <a:t>Huda	</a:t>
            </a:r>
            <a:r>
              <a:rPr dirty="0" sz="1800" spc="185" b="1">
                <a:solidFill>
                  <a:srgbClr val="CC3300"/>
                </a:solidFill>
                <a:latin typeface="Calibri"/>
                <a:cs typeface="Calibri"/>
              </a:rPr>
              <a:t>a </a:t>
            </a:r>
            <a:r>
              <a:rPr dirty="0" sz="1800" spc="155" b="1">
                <a:solidFill>
                  <a:srgbClr val="CC3300"/>
                </a:solidFill>
                <a:latin typeface="Calibri"/>
                <a:cs typeface="Calibri"/>
              </a:rPr>
              <a:t>flower</a:t>
            </a:r>
            <a:r>
              <a:rPr dirty="0" sz="1800" spc="-150" b="1">
                <a:solidFill>
                  <a:srgbClr val="CC3300"/>
                </a:solidFill>
                <a:latin typeface="Calibri"/>
                <a:cs typeface="Calibri"/>
              </a:rPr>
              <a:t> </a:t>
            </a:r>
            <a:r>
              <a:rPr dirty="0" sz="1600" spc="80">
                <a:solidFill>
                  <a:srgbClr val="FFFFFF"/>
                </a:solidFill>
                <a:latin typeface="Calibri"/>
                <a:cs typeface="Calibri"/>
              </a:rPr>
              <a:t>.</a:t>
            </a:r>
            <a:endParaRPr sz="1600">
              <a:latin typeface="Calibri"/>
              <a:cs typeface="Calibri"/>
            </a:endParaRPr>
          </a:p>
          <a:p>
            <a:pPr marL="123189">
              <a:lnSpc>
                <a:spcPct val="100000"/>
              </a:lnSpc>
              <a:spcBef>
                <a:spcPts val="75"/>
              </a:spcBef>
            </a:pPr>
            <a:r>
              <a:rPr dirty="0" sz="1200" spc="-240">
                <a:solidFill>
                  <a:srgbClr val="FFFFFF"/>
                </a:solidFill>
                <a:latin typeface="Arial"/>
                <a:cs typeface="Arial"/>
              </a:rPr>
              <a:t>لعفلا </a:t>
            </a:r>
            <a:r>
              <a:rPr dirty="0" sz="1200" spc="-225">
                <a:solidFill>
                  <a:srgbClr val="FFFFFF"/>
                </a:solidFill>
                <a:latin typeface="Arial"/>
                <a:cs typeface="Arial"/>
              </a:rPr>
              <a:t>هب </a:t>
            </a:r>
            <a:r>
              <a:rPr dirty="0" sz="1200" spc="-150">
                <a:solidFill>
                  <a:srgbClr val="FFFFFF"/>
                </a:solidFill>
                <a:latin typeface="Arial"/>
                <a:cs typeface="Arial"/>
              </a:rPr>
              <a:t>لوعفم </a:t>
            </a:r>
            <a:r>
              <a:rPr dirty="0" sz="1200" spc="-225">
                <a:solidFill>
                  <a:srgbClr val="FFFFFF"/>
                </a:solidFill>
                <a:latin typeface="Arial"/>
                <a:cs typeface="Arial"/>
              </a:rPr>
              <a:t>هب</a:t>
            </a:r>
            <a:r>
              <a:rPr dirty="0" sz="1200" spc="-19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200" spc="-150">
                <a:solidFill>
                  <a:srgbClr val="FFFFFF"/>
                </a:solidFill>
                <a:latin typeface="Arial"/>
                <a:cs typeface="Arial"/>
              </a:rPr>
              <a:t>لوعفم</a:t>
            </a:r>
            <a:endParaRPr sz="1200">
              <a:latin typeface="Arial"/>
              <a:cs typeface="Arial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7545751" y="5884875"/>
            <a:ext cx="637540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dirty="0" sz="1200" spc="-295">
                <a:solidFill>
                  <a:srgbClr val="FFFFFF"/>
                </a:solidFill>
                <a:latin typeface="Arial"/>
                <a:cs typeface="Arial"/>
              </a:rPr>
              <a:t>ع</a:t>
            </a:r>
            <a:r>
              <a:rPr dirty="0" baseline="-6944" sz="1800" spc="-442">
                <a:solidFill>
                  <a:srgbClr val="FFFFFF"/>
                </a:solidFill>
                <a:latin typeface="Calibri"/>
                <a:cs typeface="Calibri"/>
              </a:rPr>
              <a:t>t</a:t>
            </a:r>
            <a:r>
              <a:rPr dirty="0" sz="1200" spc="-295">
                <a:solidFill>
                  <a:srgbClr val="FFFFFF"/>
                </a:solidFill>
                <a:latin typeface="Arial"/>
                <a:cs typeface="Arial"/>
              </a:rPr>
              <a:t>ض</a:t>
            </a:r>
            <a:r>
              <a:rPr dirty="0" baseline="-6944" sz="1800" spc="-442">
                <a:solidFill>
                  <a:srgbClr val="FFFFFF"/>
                </a:solidFill>
                <a:latin typeface="Calibri"/>
                <a:cs typeface="Calibri"/>
              </a:rPr>
              <a:t>o</a:t>
            </a:r>
            <a:r>
              <a:rPr dirty="0" sz="1200" spc="-295">
                <a:solidFill>
                  <a:srgbClr val="FFFFFF"/>
                </a:solidFill>
                <a:latin typeface="Arial"/>
                <a:cs typeface="Arial"/>
              </a:rPr>
              <a:t>و</a:t>
            </a:r>
            <a:r>
              <a:rPr dirty="0" sz="1200" spc="-27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200" spc="-70">
                <a:solidFill>
                  <a:srgbClr val="FFFFFF"/>
                </a:solidFill>
                <a:latin typeface="Arial"/>
                <a:cs typeface="Arial"/>
              </a:rPr>
              <a:t>ظحلا</a:t>
            </a:r>
            <a:endParaRPr sz="1200">
              <a:latin typeface="Arial"/>
              <a:cs typeface="Arial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5455869" y="5884875"/>
            <a:ext cx="1871980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dirty="0" sz="1200" spc="-185">
                <a:solidFill>
                  <a:srgbClr val="FFFFFF"/>
                </a:solidFill>
                <a:latin typeface="Arial"/>
                <a:cs typeface="Arial"/>
              </a:rPr>
              <a:t>هريخأت</a:t>
            </a:r>
            <a:r>
              <a:rPr dirty="0" sz="1200" spc="-4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200" spc="-50">
                <a:solidFill>
                  <a:srgbClr val="FFFFFF"/>
                </a:solidFill>
                <a:latin typeface="Arial"/>
                <a:cs typeface="Arial"/>
              </a:rPr>
              <a:t>نيح</a:t>
            </a:r>
            <a:r>
              <a:rPr dirty="0" baseline="-6944" sz="1800" spc="-75">
                <a:solidFill>
                  <a:srgbClr val="FFFFFF"/>
                </a:solidFill>
                <a:latin typeface="Calibri"/>
                <a:cs typeface="Calibri"/>
              </a:rPr>
              <a:t>Huda </a:t>
            </a:r>
            <a:r>
              <a:rPr dirty="0" sz="1200" spc="-155">
                <a:solidFill>
                  <a:srgbClr val="FFFFFF"/>
                </a:solidFill>
                <a:latin typeface="Arial"/>
                <a:cs typeface="Arial"/>
              </a:rPr>
              <a:t>لقاعلا </a:t>
            </a:r>
            <a:r>
              <a:rPr dirty="0" sz="1200" spc="-229">
                <a:solidFill>
                  <a:srgbClr val="FFFFFF"/>
                </a:solidFill>
                <a:latin typeface="Arial"/>
                <a:cs typeface="Arial"/>
              </a:rPr>
              <a:t>هب</a:t>
            </a:r>
            <a:r>
              <a:rPr dirty="0" sz="1200" spc="-19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200" spc="-215">
                <a:solidFill>
                  <a:srgbClr val="FFFFFF"/>
                </a:solidFill>
                <a:latin typeface="Arial"/>
                <a:cs typeface="Arial"/>
              </a:rPr>
              <a:t>لوعفملل</a:t>
            </a:r>
            <a:endParaRPr sz="1200">
              <a:latin typeface="Arial"/>
              <a:cs typeface="Arial"/>
            </a:endParaRPr>
          </a:p>
        </p:txBody>
      </p:sp>
      <p:sp>
        <p:nvSpPr>
          <p:cNvPr id="30" name="object 30"/>
          <p:cNvSpPr/>
          <p:nvPr/>
        </p:nvSpPr>
        <p:spPr>
          <a:xfrm>
            <a:off x="4340352" y="6321552"/>
            <a:ext cx="1296797" cy="382371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1" name="object 31"/>
          <p:cNvSpPr/>
          <p:nvPr/>
        </p:nvSpPr>
        <p:spPr>
          <a:xfrm>
            <a:off x="4462271" y="6406896"/>
            <a:ext cx="1043749" cy="248297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2" name="object 32"/>
          <p:cNvSpPr/>
          <p:nvPr/>
        </p:nvSpPr>
        <p:spPr>
          <a:xfrm>
            <a:off x="4267200" y="6248400"/>
            <a:ext cx="1295400" cy="381000"/>
          </a:xfrm>
          <a:custGeom>
            <a:avLst/>
            <a:gdLst/>
            <a:ahLst/>
            <a:cxnLst/>
            <a:rect l="l" t="t" r="r" b="b"/>
            <a:pathLst>
              <a:path w="1295400" h="381000">
                <a:moveTo>
                  <a:pt x="1295400" y="0"/>
                </a:moveTo>
                <a:lnTo>
                  <a:pt x="0" y="0"/>
                </a:lnTo>
                <a:lnTo>
                  <a:pt x="0" y="381000"/>
                </a:lnTo>
                <a:lnTo>
                  <a:pt x="1295400" y="381000"/>
                </a:lnTo>
                <a:lnTo>
                  <a:pt x="1295400" y="333375"/>
                </a:lnTo>
                <a:lnTo>
                  <a:pt x="540512" y="333375"/>
                </a:lnTo>
                <a:lnTo>
                  <a:pt x="540512" y="190500"/>
                </a:lnTo>
                <a:lnTo>
                  <a:pt x="504825" y="190500"/>
                </a:lnTo>
                <a:lnTo>
                  <a:pt x="647700" y="47625"/>
                </a:lnTo>
                <a:lnTo>
                  <a:pt x="1295400" y="47625"/>
                </a:lnTo>
                <a:lnTo>
                  <a:pt x="1295400" y="0"/>
                </a:lnTo>
                <a:close/>
              </a:path>
              <a:path w="1295400" h="381000">
                <a:moveTo>
                  <a:pt x="1295400" y="65481"/>
                </a:moveTo>
                <a:lnTo>
                  <a:pt x="736980" y="65481"/>
                </a:lnTo>
                <a:lnTo>
                  <a:pt x="736980" y="136918"/>
                </a:lnTo>
                <a:lnTo>
                  <a:pt x="790575" y="190500"/>
                </a:lnTo>
                <a:lnTo>
                  <a:pt x="754888" y="190500"/>
                </a:lnTo>
                <a:lnTo>
                  <a:pt x="754888" y="333375"/>
                </a:lnTo>
                <a:lnTo>
                  <a:pt x="1295400" y="333375"/>
                </a:lnTo>
                <a:lnTo>
                  <a:pt x="1295400" y="65481"/>
                </a:lnTo>
                <a:close/>
              </a:path>
              <a:path w="1295400" h="381000">
                <a:moveTo>
                  <a:pt x="1295400" y="47625"/>
                </a:moveTo>
                <a:lnTo>
                  <a:pt x="647700" y="47625"/>
                </a:lnTo>
                <a:lnTo>
                  <a:pt x="701294" y="101206"/>
                </a:lnTo>
                <a:lnTo>
                  <a:pt x="701294" y="65481"/>
                </a:lnTo>
                <a:lnTo>
                  <a:pt x="1295400" y="65481"/>
                </a:lnTo>
                <a:lnTo>
                  <a:pt x="12954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3" name="object 33"/>
          <p:cNvSpPr/>
          <p:nvPr/>
        </p:nvSpPr>
        <p:spPr>
          <a:xfrm>
            <a:off x="4807711" y="6313881"/>
            <a:ext cx="214629" cy="267970"/>
          </a:xfrm>
          <a:custGeom>
            <a:avLst/>
            <a:gdLst/>
            <a:ahLst/>
            <a:cxnLst/>
            <a:rect l="l" t="t" r="r" b="b"/>
            <a:pathLst>
              <a:path w="214629" h="267970">
                <a:moveTo>
                  <a:pt x="196468" y="0"/>
                </a:moveTo>
                <a:lnTo>
                  <a:pt x="160782" y="0"/>
                </a:lnTo>
                <a:lnTo>
                  <a:pt x="160782" y="35725"/>
                </a:lnTo>
                <a:lnTo>
                  <a:pt x="196468" y="71437"/>
                </a:lnTo>
                <a:lnTo>
                  <a:pt x="196468" y="0"/>
                </a:lnTo>
                <a:close/>
              </a:path>
              <a:path w="214629" h="267970">
                <a:moveTo>
                  <a:pt x="214375" y="125018"/>
                </a:moveTo>
                <a:lnTo>
                  <a:pt x="0" y="125018"/>
                </a:lnTo>
                <a:lnTo>
                  <a:pt x="0" y="267893"/>
                </a:lnTo>
                <a:lnTo>
                  <a:pt x="89280" y="267893"/>
                </a:lnTo>
                <a:lnTo>
                  <a:pt x="89280" y="196456"/>
                </a:lnTo>
                <a:lnTo>
                  <a:pt x="214375" y="196456"/>
                </a:lnTo>
                <a:lnTo>
                  <a:pt x="214375" y="125018"/>
                </a:lnTo>
                <a:close/>
              </a:path>
              <a:path w="214629" h="267970">
                <a:moveTo>
                  <a:pt x="214375" y="196456"/>
                </a:moveTo>
                <a:lnTo>
                  <a:pt x="125095" y="196456"/>
                </a:lnTo>
                <a:lnTo>
                  <a:pt x="125095" y="267893"/>
                </a:lnTo>
                <a:lnTo>
                  <a:pt x="214375" y="267893"/>
                </a:lnTo>
                <a:lnTo>
                  <a:pt x="214375" y="196456"/>
                </a:lnTo>
                <a:close/>
              </a:path>
            </a:pathLst>
          </a:custGeom>
          <a:solidFill>
            <a:srgbClr val="00007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4" name="object 34"/>
          <p:cNvSpPr/>
          <p:nvPr/>
        </p:nvSpPr>
        <p:spPr>
          <a:xfrm>
            <a:off x="47720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142875" y="0"/>
                </a:moveTo>
                <a:lnTo>
                  <a:pt x="0" y="142875"/>
                </a:lnTo>
                <a:lnTo>
                  <a:pt x="285750" y="142875"/>
                </a:lnTo>
                <a:lnTo>
                  <a:pt x="142875" y="0"/>
                </a:lnTo>
                <a:close/>
              </a:path>
              <a:path w="285750" h="285750">
                <a:moveTo>
                  <a:pt x="160782" y="214312"/>
                </a:moveTo>
                <a:lnTo>
                  <a:pt x="124967" y="214312"/>
                </a:lnTo>
                <a:lnTo>
                  <a:pt x="124967" y="285750"/>
                </a:lnTo>
                <a:lnTo>
                  <a:pt x="160782" y="285750"/>
                </a:lnTo>
                <a:lnTo>
                  <a:pt x="160782" y="214312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1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77824" y="2176272"/>
            <a:ext cx="18287" cy="468172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877824" y="6095"/>
            <a:ext cx="18287" cy="150266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1216152" y="1834895"/>
            <a:ext cx="7924800" cy="1828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877824" y="1508760"/>
            <a:ext cx="18287" cy="667512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0" y="1834895"/>
            <a:ext cx="557784" cy="18287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551687" y="1834895"/>
            <a:ext cx="664464" cy="18287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3130295" y="313982"/>
            <a:ext cx="3448684" cy="1010246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3736847" y="871766"/>
            <a:ext cx="2360422" cy="1010246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algn="ctr" marL="535940">
              <a:lnSpc>
                <a:spcPct val="100000"/>
              </a:lnSpc>
              <a:spcBef>
                <a:spcPts val="100"/>
              </a:spcBef>
            </a:pPr>
            <a:r>
              <a:rPr dirty="0" sz="3600" spc="310"/>
              <a:t>Prepositions</a:t>
            </a:r>
            <a:endParaRPr sz="3600"/>
          </a:p>
          <a:p>
            <a:pPr algn="ctr" marL="660400">
              <a:lnSpc>
                <a:spcPct val="100000"/>
              </a:lnSpc>
              <a:spcBef>
                <a:spcPts val="5"/>
              </a:spcBef>
            </a:pPr>
            <a:r>
              <a:rPr dirty="0" sz="3600" spc="-245">
                <a:latin typeface="Arial"/>
                <a:cs typeface="Arial"/>
              </a:rPr>
              <a:t>رجلا</a:t>
            </a:r>
            <a:r>
              <a:rPr dirty="0" sz="3600" spc="-55">
                <a:latin typeface="Arial"/>
                <a:cs typeface="Arial"/>
              </a:rPr>
              <a:t> </a:t>
            </a:r>
            <a:r>
              <a:rPr dirty="0" sz="3600" spc="-45">
                <a:latin typeface="Arial"/>
                <a:cs typeface="Arial"/>
              </a:rPr>
              <a:t>فورح</a:t>
            </a:r>
            <a:endParaRPr sz="3600">
              <a:latin typeface="Arial"/>
              <a:cs typeface="Arial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1033272" y="2002574"/>
            <a:ext cx="7837678" cy="678014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6019800" y="2295182"/>
            <a:ext cx="2686684" cy="678014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5849111" y="2295182"/>
            <a:ext cx="574370" cy="678014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/>
          <p:nvPr/>
        </p:nvSpPr>
        <p:spPr>
          <a:xfrm>
            <a:off x="1200911" y="2295182"/>
            <a:ext cx="5051933" cy="678014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/>
          <p:nvPr/>
        </p:nvSpPr>
        <p:spPr>
          <a:xfrm>
            <a:off x="2593848" y="2587790"/>
            <a:ext cx="4890388" cy="678014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/>
          <p:nvPr/>
        </p:nvSpPr>
        <p:spPr>
          <a:xfrm>
            <a:off x="2508504" y="2587790"/>
            <a:ext cx="489026" cy="678014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7" name="object 17"/>
          <p:cNvSpPr txBox="1"/>
          <p:nvPr/>
        </p:nvSpPr>
        <p:spPr>
          <a:xfrm>
            <a:off x="1301292" y="2085594"/>
            <a:ext cx="7383780" cy="976630"/>
          </a:xfrm>
          <a:prstGeom prst="rect">
            <a:avLst/>
          </a:prstGeom>
        </p:spPr>
        <p:txBody>
          <a:bodyPr wrap="square" lIns="0" tIns="83820" rIns="0" bIns="0" rtlCol="0" vert="horz">
            <a:spAutoFit/>
          </a:bodyPr>
          <a:lstStyle/>
          <a:p>
            <a:pPr algn="ctr" marL="12700" marR="5080">
              <a:lnSpc>
                <a:spcPts val="2300"/>
              </a:lnSpc>
              <a:spcBef>
                <a:spcPts val="660"/>
              </a:spcBef>
            </a:pPr>
            <a:r>
              <a:rPr dirty="0" sz="2400" spc="-135" b="1">
                <a:solidFill>
                  <a:srgbClr val="FFFF00"/>
                </a:solidFill>
                <a:latin typeface="Arial"/>
                <a:cs typeface="Arial"/>
              </a:rPr>
              <a:t>كلذو </a:t>
            </a:r>
            <a:r>
              <a:rPr dirty="0" sz="2400" spc="-300" b="1">
                <a:solidFill>
                  <a:srgbClr val="FFFF00"/>
                </a:solidFill>
                <a:latin typeface="Arial"/>
                <a:cs typeface="Arial"/>
              </a:rPr>
              <a:t>ىنعم </a:t>
            </a:r>
            <a:r>
              <a:rPr dirty="0" sz="2400" spc="65" b="1">
                <a:solidFill>
                  <a:srgbClr val="FFFF00"/>
                </a:solidFill>
                <a:latin typeface="Arial"/>
                <a:cs typeface="Arial"/>
              </a:rPr>
              <a:t>نم </a:t>
            </a:r>
            <a:r>
              <a:rPr dirty="0" sz="2400" spc="-340" b="1">
                <a:solidFill>
                  <a:srgbClr val="FFFF00"/>
                </a:solidFill>
                <a:latin typeface="Arial"/>
                <a:cs typeface="Arial"/>
              </a:rPr>
              <a:t>رثكأ </a:t>
            </a:r>
            <a:r>
              <a:rPr dirty="0" sz="2400" spc="-110" b="1">
                <a:solidFill>
                  <a:srgbClr val="FFFF00"/>
                </a:solidFill>
                <a:latin typeface="Arial"/>
                <a:cs typeface="Arial"/>
              </a:rPr>
              <a:t>دحاولا </a:t>
            </a:r>
            <a:r>
              <a:rPr dirty="0" sz="2400" spc="-240" b="1">
                <a:solidFill>
                  <a:srgbClr val="FFFF00"/>
                </a:solidFill>
                <a:latin typeface="Arial"/>
                <a:cs typeface="Arial"/>
              </a:rPr>
              <a:t>فرحلل </a:t>
            </a:r>
            <a:r>
              <a:rPr dirty="0" sz="2400" spc="-335" b="1">
                <a:solidFill>
                  <a:srgbClr val="FFFF00"/>
                </a:solidFill>
                <a:latin typeface="Arial"/>
                <a:cs typeface="Arial"/>
              </a:rPr>
              <a:t>نوكي </a:t>
            </a:r>
            <a:r>
              <a:rPr dirty="0" sz="2400" spc="-600" b="1">
                <a:solidFill>
                  <a:srgbClr val="FFFF00"/>
                </a:solidFill>
                <a:latin typeface="Arial"/>
                <a:cs typeface="Arial"/>
              </a:rPr>
              <a:t>دقف </a:t>
            </a:r>
            <a:r>
              <a:rPr dirty="0" sz="2400" spc="-330" b="1">
                <a:solidFill>
                  <a:srgbClr val="FFFF00"/>
                </a:solidFill>
                <a:latin typeface="Arial"/>
                <a:cs typeface="Arial"/>
              </a:rPr>
              <a:t>،ةكباشتم </a:t>
            </a:r>
            <a:r>
              <a:rPr dirty="0" sz="2400" b="1">
                <a:solidFill>
                  <a:srgbClr val="FFFF00"/>
                </a:solidFill>
                <a:latin typeface="Arial"/>
                <a:cs typeface="Arial"/>
              </a:rPr>
              <a:t>و </a:t>
            </a:r>
            <a:r>
              <a:rPr dirty="0" sz="2400" spc="-450" b="1">
                <a:solidFill>
                  <a:srgbClr val="FFFF00"/>
                </a:solidFill>
                <a:latin typeface="Arial"/>
                <a:cs typeface="Arial"/>
              </a:rPr>
              <a:t>ةريثك </a:t>
            </a:r>
            <a:r>
              <a:rPr dirty="0" sz="2400" spc="-170" b="1">
                <a:solidFill>
                  <a:srgbClr val="FFFF00"/>
                </a:solidFill>
                <a:latin typeface="Arial"/>
                <a:cs typeface="Arial"/>
              </a:rPr>
              <a:t>رجلا </a:t>
            </a:r>
            <a:r>
              <a:rPr dirty="0" sz="2400" spc="-35" b="1">
                <a:solidFill>
                  <a:srgbClr val="FFFF00"/>
                </a:solidFill>
                <a:latin typeface="Arial"/>
                <a:cs typeface="Arial"/>
              </a:rPr>
              <a:t>فورح  </a:t>
            </a:r>
            <a:r>
              <a:rPr dirty="0" sz="2400" spc="-245" b="1">
                <a:solidFill>
                  <a:srgbClr val="FFFF00"/>
                </a:solidFill>
                <a:latin typeface="Arial"/>
                <a:cs typeface="Arial"/>
              </a:rPr>
              <a:t>بردتلا </a:t>
            </a:r>
            <a:r>
              <a:rPr dirty="0" sz="2400" spc="65" b="1">
                <a:solidFill>
                  <a:srgbClr val="FFFF00"/>
                </a:solidFill>
                <a:latin typeface="Arial"/>
                <a:cs typeface="Arial"/>
              </a:rPr>
              <a:t>يه </a:t>
            </a:r>
            <a:r>
              <a:rPr dirty="0" sz="2400" spc="-175" b="1">
                <a:solidFill>
                  <a:srgbClr val="FFFF00"/>
                </a:solidFill>
                <a:latin typeface="Arial"/>
                <a:cs typeface="Arial"/>
              </a:rPr>
              <a:t>رجلا </a:t>
            </a:r>
            <a:r>
              <a:rPr dirty="0" sz="2400" spc="-35" b="1">
                <a:solidFill>
                  <a:srgbClr val="FFFF00"/>
                </a:solidFill>
                <a:latin typeface="Arial"/>
                <a:cs typeface="Arial"/>
              </a:rPr>
              <a:t>فورح </a:t>
            </a:r>
            <a:r>
              <a:rPr dirty="0" sz="2400" spc="-484" b="1">
                <a:solidFill>
                  <a:srgbClr val="FFFF00"/>
                </a:solidFill>
                <a:latin typeface="Arial"/>
                <a:cs typeface="Arial"/>
              </a:rPr>
              <a:t>ملعتل </a:t>
            </a:r>
            <a:r>
              <a:rPr dirty="0" sz="2400" spc="-350" b="1">
                <a:solidFill>
                  <a:srgbClr val="FFFF00"/>
                </a:solidFill>
                <a:latin typeface="Arial"/>
                <a:cs typeface="Arial"/>
              </a:rPr>
              <a:t>ىلثملا </a:t>
            </a:r>
            <a:r>
              <a:rPr dirty="0" sz="2400" spc="-285" b="1">
                <a:solidFill>
                  <a:srgbClr val="FFFF00"/>
                </a:solidFill>
                <a:latin typeface="Arial"/>
                <a:cs typeface="Arial"/>
              </a:rPr>
              <a:t>ةقيرطلا </a:t>
            </a:r>
            <a:r>
              <a:rPr dirty="0" sz="2400" b="1">
                <a:solidFill>
                  <a:srgbClr val="FFFF00"/>
                </a:solidFill>
                <a:latin typeface="Arial"/>
                <a:cs typeface="Arial"/>
              </a:rPr>
              <a:t>و </a:t>
            </a:r>
            <a:r>
              <a:rPr dirty="0" sz="2400" spc="-130" b="1">
                <a:solidFill>
                  <a:srgbClr val="FFFF00"/>
                </a:solidFill>
                <a:latin typeface="Arial"/>
                <a:cs typeface="Arial"/>
              </a:rPr>
              <a:t>.ةلمجلا </a:t>
            </a:r>
            <a:r>
              <a:rPr dirty="0" sz="2400" spc="-630" b="1">
                <a:solidFill>
                  <a:srgbClr val="FFFF00"/>
                </a:solidFill>
                <a:latin typeface="Arial"/>
                <a:cs typeface="Arial"/>
              </a:rPr>
              <a:t>يف </a:t>
            </a:r>
            <a:r>
              <a:rPr dirty="0" sz="2400" spc="-180" b="1">
                <a:solidFill>
                  <a:srgbClr val="FFFF00"/>
                </a:solidFill>
                <a:latin typeface="Arial"/>
                <a:cs typeface="Arial"/>
              </a:rPr>
              <a:t>هعقوم</a:t>
            </a:r>
            <a:r>
              <a:rPr dirty="0" sz="2400" spc="-355" b="1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dirty="0" sz="2400" spc="-280" b="1">
                <a:solidFill>
                  <a:srgbClr val="FFFF00"/>
                </a:solidFill>
                <a:latin typeface="Arial"/>
                <a:cs typeface="Arial"/>
              </a:rPr>
              <a:t>بسح</a:t>
            </a:r>
            <a:endParaRPr sz="2400">
              <a:latin typeface="Arial"/>
              <a:cs typeface="Arial"/>
            </a:endParaRPr>
          </a:p>
          <a:p>
            <a:pPr algn="ctr" marR="5715">
              <a:lnSpc>
                <a:spcPts val="2330"/>
              </a:lnSpc>
            </a:pPr>
            <a:r>
              <a:rPr dirty="0" sz="2400" spc="-380" b="1">
                <a:solidFill>
                  <a:srgbClr val="FFFF00"/>
                </a:solidFill>
                <a:latin typeface="Arial"/>
                <a:cs typeface="Arial"/>
              </a:rPr>
              <a:t>.ةلصفنم </a:t>
            </a:r>
            <a:r>
              <a:rPr dirty="0" sz="2400" spc="-120" b="1">
                <a:solidFill>
                  <a:srgbClr val="FFFF00"/>
                </a:solidFill>
                <a:latin typeface="Arial"/>
                <a:cs typeface="Arial"/>
              </a:rPr>
              <a:t>فورحك </a:t>
            </a:r>
            <a:r>
              <a:rPr dirty="0" sz="2400" spc="-535" b="1">
                <a:solidFill>
                  <a:srgbClr val="FFFF00"/>
                </a:solidFill>
                <a:latin typeface="Arial"/>
                <a:cs typeface="Arial"/>
              </a:rPr>
              <a:t>تسيل </a:t>
            </a:r>
            <a:r>
              <a:rPr dirty="0" sz="2400" b="1">
                <a:solidFill>
                  <a:srgbClr val="FFFF00"/>
                </a:solidFill>
                <a:latin typeface="Arial"/>
                <a:cs typeface="Arial"/>
              </a:rPr>
              <a:t>و لمج </a:t>
            </a:r>
            <a:r>
              <a:rPr dirty="0" sz="2400" spc="-114" b="1">
                <a:solidFill>
                  <a:srgbClr val="FFFF00"/>
                </a:solidFill>
                <a:latin typeface="Arial"/>
                <a:cs typeface="Arial"/>
              </a:rPr>
              <a:t>للاخ </a:t>
            </a:r>
            <a:r>
              <a:rPr dirty="0" sz="2400" spc="65" b="1">
                <a:solidFill>
                  <a:srgbClr val="FFFF00"/>
                </a:solidFill>
                <a:latin typeface="Arial"/>
                <a:cs typeface="Arial"/>
              </a:rPr>
              <a:t>نم</a:t>
            </a:r>
            <a:r>
              <a:rPr dirty="0" sz="2400" spc="75" b="1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dirty="0" sz="2400" spc="-235" b="1">
                <a:solidFill>
                  <a:srgbClr val="FFFF00"/>
                </a:solidFill>
                <a:latin typeface="Arial"/>
                <a:cs typeface="Arial"/>
              </a:rPr>
              <a:t>اهيلع</a:t>
            </a:r>
            <a:endParaRPr sz="2400">
              <a:latin typeface="Arial"/>
              <a:cs typeface="Arial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1149096" y="4340377"/>
            <a:ext cx="7740142" cy="458571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9" name="object 19"/>
          <p:cNvSpPr/>
          <p:nvPr/>
        </p:nvSpPr>
        <p:spPr>
          <a:xfrm>
            <a:off x="7876031" y="4535449"/>
            <a:ext cx="1013269" cy="458571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0" name="object 20"/>
          <p:cNvSpPr/>
          <p:nvPr/>
        </p:nvSpPr>
        <p:spPr>
          <a:xfrm>
            <a:off x="7766304" y="4535449"/>
            <a:ext cx="385381" cy="458571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1" name="object 21"/>
          <p:cNvSpPr txBox="1"/>
          <p:nvPr/>
        </p:nvSpPr>
        <p:spPr>
          <a:xfrm>
            <a:off x="1222044" y="3713734"/>
            <a:ext cx="7566659" cy="114617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ts val="1714"/>
              </a:lnSpc>
              <a:spcBef>
                <a:spcPts val="105"/>
              </a:spcBef>
            </a:pPr>
            <a:r>
              <a:rPr dirty="0" sz="1600" spc="130" b="1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dirty="0" sz="1600" spc="120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600" spc="130" b="1">
                <a:solidFill>
                  <a:srgbClr val="FFFFFF"/>
                </a:solidFill>
                <a:latin typeface="Calibri"/>
                <a:cs typeface="Calibri"/>
              </a:rPr>
              <a:t>preposition</a:t>
            </a:r>
            <a:r>
              <a:rPr dirty="0" sz="1600" spc="120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600" spc="180" b="1">
                <a:solidFill>
                  <a:srgbClr val="FFFFFF"/>
                </a:solidFill>
                <a:latin typeface="Calibri"/>
                <a:cs typeface="Calibri"/>
              </a:rPr>
              <a:t>shows</a:t>
            </a:r>
            <a:r>
              <a:rPr dirty="0" sz="1600" spc="105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600" spc="140" b="1">
                <a:solidFill>
                  <a:srgbClr val="FFFFFF"/>
                </a:solidFill>
                <a:latin typeface="Calibri"/>
                <a:cs typeface="Calibri"/>
              </a:rPr>
              <a:t>the</a:t>
            </a:r>
            <a:r>
              <a:rPr dirty="0" sz="1600" spc="100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600" spc="130" b="1">
                <a:solidFill>
                  <a:srgbClr val="FFFFFF"/>
                </a:solidFill>
                <a:latin typeface="Calibri"/>
                <a:cs typeface="Calibri"/>
              </a:rPr>
              <a:t>relation</a:t>
            </a:r>
            <a:r>
              <a:rPr dirty="0" sz="1600" spc="95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600" spc="160" b="1">
                <a:solidFill>
                  <a:srgbClr val="FFFFFF"/>
                </a:solidFill>
                <a:latin typeface="Calibri"/>
                <a:cs typeface="Calibri"/>
              </a:rPr>
              <a:t>between</a:t>
            </a:r>
            <a:r>
              <a:rPr dirty="0" sz="1600" spc="70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600" spc="140" b="1">
                <a:solidFill>
                  <a:srgbClr val="FFFFFF"/>
                </a:solidFill>
                <a:latin typeface="Calibri"/>
                <a:cs typeface="Calibri"/>
              </a:rPr>
              <a:t>the</a:t>
            </a:r>
            <a:r>
              <a:rPr dirty="0" sz="1600" spc="80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600" spc="155" b="1">
                <a:solidFill>
                  <a:srgbClr val="FFFFFF"/>
                </a:solidFill>
                <a:latin typeface="Calibri"/>
                <a:cs typeface="Calibri"/>
              </a:rPr>
              <a:t>subject</a:t>
            </a:r>
            <a:r>
              <a:rPr dirty="0" sz="1600" spc="120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600" spc="165" b="1">
                <a:solidFill>
                  <a:srgbClr val="FFFFFF"/>
                </a:solidFill>
                <a:latin typeface="Calibri"/>
                <a:cs typeface="Calibri"/>
              </a:rPr>
              <a:t>and</a:t>
            </a:r>
            <a:r>
              <a:rPr dirty="0" sz="1600" spc="120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600" spc="140" b="1">
                <a:solidFill>
                  <a:srgbClr val="FFFFFF"/>
                </a:solidFill>
                <a:latin typeface="Calibri"/>
                <a:cs typeface="Calibri"/>
              </a:rPr>
              <a:t>the</a:t>
            </a:r>
            <a:r>
              <a:rPr dirty="0" sz="1600" spc="100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600" spc="135" b="1">
                <a:solidFill>
                  <a:srgbClr val="FFFFFF"/>
                </a:solidFill>
                <a:latin typeface="Calibri"/>
                <a:cs typeface="Calibri"/>
              </a:rPr>
              <a:t>object.</a:t>
            </a:r>
            <a:endParaRPr sz="1600">
              <a:latin typeface="Calibri"/>
              <a:cs typeface="Calibri"/>
            </a:endParaRPr>
          </a:p>
          <a:p>
            <a:pPr marL="12700">
              <a:lnSpc>
                <a:spcPts val="1714"/>
              </a:lnSpc>
            </a:pPr>
            <a:r>
              <a:rPr dirty="0" sz="1600" spc="155" b="1">
                <a:solidFill>
                  <a:srgbClr val="FFFFFF"/>
                </a:solidFill>
                <a:latin typeface="Calibri"/>
                <a:cs typeface="Calibri"/>
              </a:rPr>
              <a:t>There </a:t>
            </a:r>
            <a:r>
              <a:rPr dirty="0" sz="1600" spc="150" b="1">
                <a:solidFill>
                  <a:srgbClr val="FFFFFF"/>
                </a:solidFill>
                <a:latin typeface="Calibri"/>
                <a:cs typeface="Calibri"/>
              </a:rPr>
              <a:t>are </a:t>
            </a:r>
            <a:r>
              <a:rPr dirty="0" sz="1600" spc="140" b="1">
                <a:solidFill>
                  <a:srgbClr val="FFFFFF"/>
                </a:solidFill>
                <a:latin typeface="Calibri"/>
                <a:cs typeface="Calibri"/>
              </a:rPr>
              <a:t>also </a:t>
            </a:r>
            <a:r>
              <a:rPr dirty="0" sz="1600" spc="135" b="1">
                <a:solidFill>
                  <a:srgbClr val="FFFFFF"/>
                </a:solidFill>
                <a:latin typeface="Calibri"/>
                <a:cs typeface="Calibri"/>
              </a:rPr>
              <a:t>prepositions </a:t>
            </a:r>
            <a:r>
              <a:rPr dirty="0" sz="1600" spc="114" b="1">
                <a:solidFill>
                  <a:srgbClr val="FFFFFF"/>
                </a:solidFill>
                <a:latin typeface="Calibri"/>
                <a:cs typeface="Calibri"/>
              </a:rPr>
              <a:t>of </a:t>
            </a:r>
            <a:r>
              <a:rPr dirty="0" sz="1600" spc="145" b="1">
                <a:solidFill>
                  <a:srgbClr val="FFFFFF"/>
                </a:solidFill>
                <a:latin typeface="Calibri"/>
                <a:cs typeface="Calibri"/>
              </a:rPr>
              <a:t>time </a:t>
            </a:r>
            <a:r>
              <a:rPr dirty="0" sz="1600" spc="165" b="1">
                <a:solidFill>
                  <a:srgbClr val="FFFFFF"/>
                </a:solidFill>
                <a:latin typeface="Calibri"/>
                <a:cs typeface="Calibri"/>
              </a:rPr>
              <a:t>and </a:t>
            </a:r>
            <a:r>
              <a:rPr dirty="0" sz="1600" spc="135" b="1">
                <a:solidFill>
                  <a:srgbClr val="FFFFFF"/>
                </a:solidFill>
                <a:latin typeface="Calibri"/>
                <a:cs typeface="Calibri"/>
              </a:rPr>
              <a:t>prepositions </a:t>
            </a:r>
            <a:r>
              <a:rPr dirty="0" sz="1600" spc="114" b="1">
                <a:solidFill>
                  <a:srgbClr val="FFFFFF"/>
                </a:solidFill>
                <a:latin typeface="Calibri"/>
                <a:cs typeface="Calibri"/>
              </a:rPr>
              <a:t>of</a:t>
            </a:r>
            <a:r>
              <a:rPr dirty="0" sz="1600" spc="-155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600" spc="130" b="1">
                <a:solidFill>
                  <a:srgbClr val="FFFFFF"/>
                </a:solidFill>
                <a:latin typeface="Calibri"/>
                <a:cs typeface="Calibri"/>
              </a:rPr>
              <a:t>place.</a:t>
            </a:r>
            <a:endParaRPr sz="16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1650">
              <a:latin typeface="Times New Roman"/>
              <a:cs typeface="Times New Roman"/>
            </a:endParaRPr>
          </a:p>
          <a:p>
            <a:pPr algn="r" marR="5080">
              <a:lnSpc>
                <a:spcPts val="1730"/>
              </a:lnSpc>
            </a:pPr>
            <a:r>
              <a:rPr dirty="0" sz="1600" spc="-55" b="1">
                <a:solidFill>
                  <a:srgbClr val="FFFFFF"/>
                </a:solidFill>
                <a:latin typeface="Arial"/>
                <a:cs typeface="Arial"/>
              </a:rPr>
              <a:t>ةلاد </a:t>
            </a:r>
            <a:r>
              <a:rPr dirty="0" sz="1600" spc="-40" b="1">
                <a:solidFill>
                  <a:srgbClr val="FFFFFF"/>
                </a:solidFill>
                <a:latin typeface="Arial"/>
                <a:cs typeface="Arial"/>
              </a:rPr>
              <a:t>رج </a:t>
            </a:r>
            <a:r>
              <a:rPr dirty="0" sz="1600" spc="-20" b="1">
                <a:solidFill>
                  <a:srgbClr val="FFFFFF"/>
                </a:solidFill>
                <a:latin typeface="Arial"/>
                <a:cs typeface="Arial"/>
              </a:rPr>
              <a:t>فورح </a:t>
            </a:r>
            <a:r>
              <a:rPr dirty="0" sz="1600" b="1">
                <a:solidFill>
                  <a:srgbClr val="FFFFFF"/>
                </a:solidFill>
                <a:latin typeface="Arial"/>
                <a:cs typeface="Arial"/>
              </a:rPr>
              <a:t>و </a:t>
            </a:r>
            <a:r>
              <a:rPr dirty="0" sz="1600" spc="-50" b="1">
                <a:solidFill>
                  <a:srgbClr val="FFFFFF"/>
                </a:solidFill>
                <a:latin typeface="Arial"/>
                <a:cs typeface="Arial"/>
              </a:rPr>
              <a:t>نمزلا </a:t>
            </a:r>
            <a:r>
              <a:rPr dirty="0" sz="1600" spc="-165" b="1">
                <a:solidFill>
                  <a:srgbClr val="FFFFFF"/>
                </a:solidFill>
                <a:latin typeface="Arial"/>
                <a:cs typeface="Arial"/>
              </a:rPr>
              <a:t>ىلع </a:t>
            </a:r>
            <a:r>
              <a:rPr dirty="0" sz="1600" spc="-55" b="1">
                <a:solidFill>
                  <a:srgbClr val="FFFFFF"/>
                </a:solidFill>
                <a:latin typeface="Arial"/>
                <a:cs typeface="Arial"/>
              </a:rPr>
              <a:t>ةلاد </a:t>
            </a:r>
            <a:r>
              <a:rPr dirty="0" sz="1600" spc="-40" b="1">
                <a:solidFill>
                  <a:srgbClr val="FFFFFF"/>
                </a:solidFill>
                <a:latin typeface="Arial"/>
                <a:cs typeface="Arial"/>
              </a:rPr>
              <a:t>رج </a:t>
            </a:r>
            <a:r>
              <a:rPr dirty="0" sz="1600" spc="-20" b="1">
                <a:solidFill>
                  <a:srgbClr val="FFFFFF"/>
                </a:solidFill>
                <a:latin typeface="Arial"/>
                <a:cs typeface="Arial"/>
              </a:rPr>
              <a:t>فورح </a:t>
            </a:r>
            <a:r>
              <a:rPr dirty="0" baseline="3472" sz="2400" spc="-307" b="1">
                <a:solidFill>
                  <a:srgbClr val="FFFFFF"/>
                </a:solidFill>
                <a:latin typeface="Arial"/>
                <a:cs typeface="Arial"/>
              </a:rPr>
              <a:t>ً</a:t>
            </a:r>
            <a:r>
              <a:rPr dirty="0" sz="1600" spc="-204" b="1">
                <a:solidFill>
                  <a:srgbClr val="FFFFFF"/>
                </a:solidFill>
                <a:latin typeface="Arial"/>
                <a:cs typeface="Arial"/>
              </a:rPr>
              <a:t>اضيأ </a:t>
            </a:r>
            <a:r>
              <a:rPr dirty="0" sz="1600" spc="-170" b="1">
                <a:solidFill>
                  <a:srgbClr val="FFFFFF"/>
                </a:solidFill>
                <a:latin typeface="Arial"/>
                <a:cs typeface="Arial"/>
              </a:rPr>
              <a:t>دجوي </a:t>
            </a:r>
            <a:r>
              <a:rPr dirty="0" sz="1600" b="1">
                <a:solidFill>
                  <a:srgbClr val="FFFFFF"/>
                </a:solidFill>
                <a:latin typeface="Arial"/>
                <a:cs typeface="Arial"/>
              </a:rPr>
              <a:t>و </a:t>
            </a:r>
            <a:r>
              <a:rPr dirty="0" sz="1600" spc="-240" b="1">
                <a:solidFill>
                  <a:srgbClr val="FFFFFF"/>
                </a:solidFill>
                <a:latin typeface="Arial"/>
                <a:cs typeface="Arial"/>
              </a:rPr>
              <a:t>هب </a:t>
            </a:r>
            <a:r>
              <a:rPr dirty="0" sz="1600" spc="-175" b="1">
                <a:solidFill>
                  <a:srgbClr val="FFFFFF"/>
                </a:solidFill>
                <a:latin typeface="Arial"/>
                <a:cs typeface="Arial"/>
              </a:rPr>
              <a:t>لوعفملا </a:t>
            </a:r>
            <a:r>
              <a:rPr dirty="0" sz="1600" b="1">
                <a:solidFill>
                  <a:srgbClr val="FFFFFF"/>
                </a:solidFill>
                <a:latin typeface="Arial"/>
                <a:cs typeface="Arial"/>
              </a:rPr>
              <a:t>و </a:t>
            </a:r>
            <a:r>
              <a:rPr dirty="0" sz="1600" spc="-170" b="1">
                <a:solidFill>
                  <a:srgbClr val="FFFFFF"/>
                </a:solidFill>
                <a:latin typeface="Arial"/>
                <a:cs typeface="Arial"/>
              </a:rPr>
              <a:t>لعافلا </a:t>
            </a:r>
            <a:r>
              <a:rPr dirty="0" sz="1600" spc="-405" b="1">
                <a:solidFill>
                  <a:srgbClr val="FFFFFF"/>
                </a:solidFill>
                <a:latin typeface="Arial"/>
                <a:cs typeface="Arial"/>
              </a:rPr>
              <a:t>نيب </a:t>
            </a:r>
            <a:r>
              <a:rPr dirty="0" sz="1600" spc="-175" b="1">
                <a:solidFill>
                  <a:srgbClr val="FFFFFF"/>
                </a:solidFill>
                <a:latin typeface="Arial"/>
                <a:cs typeface="Arial"/>
              </a:rPr>
              <a:t>ةقلاعلا </a:t>
            </a:r>
            <a:r>
              <a:rPr dirty="0" sz="1600" spc="-165" b="1">
                <a:solidFill>
                  <a:srgbClr val="FFFFFF"/>
                </a:solidFill>
                <a:latin typeface="Arial"/>
                <a:cs typeface="Arial"/>
              </a:rPr>
              <a:t>ىلع </a:t>
            </a:r>
            <a:r>
              <a:rPr dirty="0" sz="1600" spc="-105" b="1">
                <a:solidFill>
                  <a:srgbClr val="FFFFFF"/>
                </a:solidFill>
                <a:latin typeface="Arial"/>
                <a:cs typeface="Arial"/>
              </a:rPr>
              <a:t>رجلا </a:t>
            </a:r>
            <a:r>
              <a:rPr dirty="0" sz="1600" spc="-20" b="1">
                <a:solidFill>
                  <a:srgbClr val="FFFFFF"/>
                </a:solidFill>
                <a:latin typeface="Arial"/>
                <a:cs typeface="Arial"/>
              </a:rPr>
              <a:t>فورح</a:t>
            </a:r>
            <a:r>
              <a:rPr dirty="0" sz="1600" spc="-20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600" spc="-204" b="1">
                <a:solidFill>
                  <a:srgbClr val="FFFFFF"/>
                </a:solidFill>
                <a:latin typeface="Arial"/>
                <a:cs typeface="Arial"/>
              </a:rPr>
              <a:t>لدت</a:t>
            </a:r>
            <a:endParaRPr sz="1600">
              <a:latin typeface="Arial"/>
              <a:cs typeface="Arial"/>
            </a:endParaRPr>
          </a:p>
          <a:p>
            <a:pPr algn="r" marR="33020">
              <a:lnSpc>
                <a:spcPts val="1730"/>
              </a:lnSpc>
            </a:pPr>
            <a:r>
              <a:rPr dirty="0" sz="1600" spc="-75" b="1">
                <a:solidFill>
                  <a:srgbClr val="FFFFFF"/>
                </a:solidFill>
                <a:latin typeface="Arial"/>
                <a:cs typeface="Arial"/>
              </a:rPr>
              <a:t>.ناكملا</a:t>
            </a:r>
            <a:r>
              <a:rPr dirty="0" sz="1600" spc="-9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600" spc="-165" b="1">
                <a:solidFill>
                  <a:srgbClr val="FFFFFF"/>
                </a:solidFill>
                <a:latin typeface="Arial"/>
                <a:cs typeface="Arial"/>
              </a:rPr>
              <a:t>ىلع</a:t>
            </a:r>
            <a:endParaRPr sz="1600">
              <a:latin typeface="Arial"/>
              <a:cs typeface="Arial"/>
            </a:endParaRPr>
          </a:p>
        </p:txBody>
      </p:sp>
      <p:sp>
        <p:nvSpPr>
          <p:cNvPr id="22" name="object 22"/>
          <p:cNvSpPr/>
          <p:nvPr/>
        </p:nvSpPr>
        <p:spPr>
          <a:xfrm>
            <a:off x="4340352" y="6321552"/>
            <a:ext cx="1296797" cy="382371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3" name="object 23"/>
          <p:cNvSpPr/>
          <p:nvPr/>
        </p:nvSpPr>
        <p:spPr>
          <a:xfrm>
            <a:off x="4462271" y="6406896"/>
            <a:ext cx="1043749" cy="248297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4" name="object 24"/>
          <p:cNvSpPr/>
          <p:nvPr/>
        </p:nvSpPr>
        <p:spPr>
          <a:xfrm>
            <a:off x="4267200" y="6248400"/>
            <a:ext cx="1295400" cy="381000"/>
          </a:xfrm>
          <a:custGeom>
            <a:avLst/>
            <a:gdLst/>
            <a:ahLst/>
            <a:cxnLst/>
            <a:rect l="l" t="t" r="r" b="b"/>
            <a:pathLst>
              <a:path w="1295400" h="381000">
                <a:moveTo>
                  <a:pt x="1295400" y="0"/>
                </a:moveTo>
                <a:lnTo>
                  <a:pt x="0" y="0"/>
                </a:lnTo>
                <a:lnTo>
                  <a:pt x="0" y="381000"/>
                </a:lnTo>
                <a:lnTo>
                  <a:pt x="1295400" y="381000"/>
                </a:lnTo>
                <a:lnTo>
                  <a:pt x="1295400" y="333375"/>
                </a:lnTo>
                <a:lnTo>
                  <a:pt x="540512" y="333375"/>
                </a:lnTo>
                <a:lnTo>
                  <a:pt x="540512" y="190500"/>
                </a:lnTo>
                <a:lnTo>
                  <a:pt x="504825" y="190500"/>
                </a:lnTo>
                <a:lnTo>
                  <a:pt x="647700" y="47625"/>
                </a:lnTo>
                <a:lnTo>
                  <a:pt x="1295400" y="47625"/>
                </a:lnTo>
                <a:lnTo>
                  <a:pt x="1295400" y="0"/>
                </a:lnTo>
                <a:close/>
              </a:path>
              <a:path w="1295400" h="381000">
                <a:moveTo>
                  <a:pt x="1295400" y="65481"/>
                </a:moveTo>
                <a:lnTo>
                  <a:pt x="736980" y="65481"/>
                </a:lnTo>
                <a:lnTo>
                  <a:pt x="736980" y="136918"/>
                </a:lnTo>
                <a:lnTo>
                  <a:pt x="790575" y="190500"/>
                </a:lnTo>
                <a:lnTo>
                  <a:pt x="754888" y="190500"/>
                </a:lnTo>
                <a:lnTo>
                  <a:pt x="754888" y="333375"/>
                </a:lnTo>
                <a:lnTo>
                  <a:pt x="1295400" y="333375"/>
                </a:lnTo>
                <a:lnTo>
                  <a:pt x="1295400" y="65481"/>
                </a:lnTo>
                <a:close/>
              </a:path>
              <a:path w="1295400" h="381000">
                <a:moveTo>
                  <a:pt x="1295400" y="47625"/>
                </a:moveTo>
                <a:lnTo>
                  <a:pt x="647700" y="47625"/>
                </a:lnTo>
                <a:lnTo>
                  <a:pt x="701294" y="101206"/>
                </a:lnTo>
                <a:lnTo>
                  <a:pt x="701294" y="65481"/>
                </a:lnTo>
                <a:lnTo>
                  <a:pt x="1295400" y="65481"/>
                </a:lnTo>
                <a:lnTo>
                  <a:pt x="12954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5" name="object 25"/>
          <p:cNvSpPr/>
          <p:nvPr/>
        </p:nvSpPr>
        <p:spPr>
          <a:xfrm>
            <a:off x="4807711" y="6313881"/>
            <a:ext cx="214629" cy="267970"/>
          </a:xfrm>
          <a:custGeom>
            <a:avLst/>
            <a:gdLst/>
            <a:ahLst/>
            <a:cxnLst/>
            <a:rect l="l" t="t" r="r" b="b"/>
            <a:pathLst>
              <a:path w="214629" h="267970">
                <a:moveTo>
                  <a:pt x="196468" y="0"/>
                </a:moveTo>
                <a:lnTo>
                  <a:pt x="160782" y="0"/>
                </a:lnTo>
                <a:lnTo>
                  <a:pt x="160782" y="35725"/>
                </a:lnTo>
                <a:lnTo>
                  <a:pt x="196468" y="71437"/>
                </a:lnTo>
                <a:lnTo>
                  <a:pt x="196468" y="0"/>
                </a:lnTo>
                <a:close/>
              </a:path>
              <a:path w="214629" h="267970">
                <a:moveTo>
                  <a:pt x="214375" y="125018"/>
                </a:moveTo>
                <a:lnTo>
                  <a:pt x="0" y="125018"/>
                </a:lnTo>
                <a:lnTo>
                  <a:pt x="0" y="267893"/>
                </a:lnTo>
                <a:lnTo>
                  <a:pt x="89280" y="267893"/>
                </a:lnTo>
                <a:lnTo>
                  <a:pt x="89280" y="196456"/>
                </a:lnTo>
                <a:lnTo>
                  <a:pt x="214375" y="196456"/>
                </a:lnTo>
                <a:lnTo>
                  <a:pt x="214375" y="125018"/>
                </a:lnTo>
                <a:close/>
              </a:path>
              <a:path w="214629" h="267970">
                <a:moveTo>
                  <a:pt x="214375" y="196456"/>
                </a:moveTo>
                <a:lnTo>
                  <a:pt x="125095" y="196456"/>
                </a:lnTo>
                <a:lnTo>
                  <a:pt x="125095" y="267893"/>
                </a:lnTo>
                <a:lnTo>
                  <a:pt x="214375" y="267893"/>
                </a:lnTo>
                <a:lnTo>
                  <a:pt x="214375" y="196456"/>
                </a:lnTo>
                <a:close/>
              </a:path>
            </a:pathLst>
          </a:custGeom>
          <a:solidFill>
            <a:srgbClr val="00007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6" name="object 26"/>
          <p:cNvSpPr/>
          <p:nvPr/>
        </p:nvSpPr>
        <p:spPr>
          <a:xfrm>
            <a:off x="47720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142875" y="0"/>
                </a:moveTo>
                <a:lnTo>
                  <a:pt x="0" y="142875"/>
                </a:lnTo>
                <a:lnTo>
                  <a:pt x="285750" y="142875"/>
                </a:lnTo>
                <a:lnTo>
                  <a:pt x="142875" y="0"/>
                </a:lnTo>
                <a:close/>
              </a:path>
              <a:path w="285750" h="285750">
                <a:moveTo>
                  <a:pt x="160782" y="214312"/>
                </a:moveTo>
                <a:lnTo>
                  <a:pt x="124967" y="214312"/>
                </a:lnTo>
                <a:lnTo>
                  <a:pt x="124967" y="285750"/>
                </a:lnTo>
                <a:lnTo>
                  <a:pt x="160782" y="285750"/>
                </a:lnTo>
                <a:lnTo>
                  <a:pt x="160782" y="214312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7" name="object 27"/>
          <p:cNvSpPr txBox="1"/>
          <p:nvPr/>
        </p:nvSpPr>
        <p:spPr>
          <a:xfrm>
            <a:off x="4448683" y="6357620"/>
            <a:ext cx="927100" cy="164465"/>
          </a:xfrm>
          <a:prstGeom prst="rect">
            <a:avLst/>
          </a:prstGeom>
        </p:spPr>
        <p:txBody>
          <a:bodyPr wrap="square" lIns="0" tIns="139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900" spc="-195">
                <a:solidFill>
                  <a:srgbClr val="FFFFFF"/>
                </a:solidFill>
                <a:latin typeface="Arial"/>
                <a:cs typeface="Arial"/>
              </a:rPr>
              <a:t>ةيسيئرلا </a:t>
            </a:r>
            <a:r>
              <a:rPr dirty="0" sz="900" spc="-110">
                <a:solidFill>
                  <a:srgbClr val="FFFFFF"/>
                </a:solidFill>
                <a:latin typeface="Arial"/>
                <a:cs typeface="Arial"/>
              </a:rPr>
              <a:t>ةمئاقلا </a:t>
            </a:r>
            <a:r>
              <a:rPr dirty="0" sz="900" spc="-105">
                <a:solidFill>
                  <a:srgbClr val="FFFFFF"/>
                </a:solidFill>
                <a:latin typeface="Arial"/>
                <a:cs typeface="Arial"/>
              </a:rPr>
              <a:t>ىلإ</a:t>
            </a:r>
            <a:r>
              <a:rPr dirty="0" sz="900" spc="-7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900" spc="-5">
                <a:solidFill>
                  <a:srgbClr val="FFFFFF"/>
                </a:solidFill>
                <a:latin typeface="Arial"/>
                <a:cs typeface="Arial"/>
              </a:rPr>
              <a:t>ةدوع</a:t>
            </a:r>
            <a:endParaRPr sz="900">
              <a:latin typeface="Arial"/>
              <a:cs typeface="Arial"/>
            </a:endParaRPr>
          </a:p>
        </p:txBody>
      </p:sp>
      <p:sp>
        <p:nvSpPr>
          <p:cNvPr id="28" name="object 28"/>
          <p:cNvSpPr/>
          <p:nvPr/>
        </p:nvSpPr>
        <p:spPr>
          <a:xfrm>
            <a:off x="5788152" y="6321552"/>
            <a:ext cx="458571" cy="382371"/>
          </a:xfrm>
          <a:prstGeom prst="rect">
            <a:avLst/>
          </a:prstGeom>
          <a:blipFill>
            <a:blip r:embed="rId2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9" name="object 29"/>
          <p:cNvSpPr/>
          <p:nvPr/>
        </p:nvSpPr>
        <p:spPr>
          <a:xfrm>
            <a:off x="5846064" y="6406896"/>
            <a:ext cx="336638" cy="248297"/>
          </a:xfrm>
          <a:prstGeom prst="rect">
            <a:avLst/>
          </a:prstGeom>
          <a:blipFill>
            <a:blip r:embed="rId2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0" name="object 30"/>
          <p:cNvSpPr/>
          <p:nvPr/>
        </p:nvSpPr>
        <p:spPr>
          <a:xfrm>
            <a:off x="5715000" y="6248400"/>
            <a:ext cx="457200" cy="381000"/>
          </a:xfrm>
          <a:custGeom>
            <a:avLst/>
            <a:gdLst/>
            <a:ahLst/>
            <a:cxnLst/>
            <a:rect l="l" t="t" r="r" b="b"/>
            <a:pathLst>
              <a:path w="457200" h="381000">
                <a:moveTo>
                  <a:pt x="457200" y="0"/>
                </a:moveTo>
                <a:lnTo>
                  <a:pt x="0" y="0"/>
                </a:lnTo>
                <a:lnTo>
                  <a:pt x="0" y="381000"/>
                </a:lnTo>
                <a:lnTo>
                  <a:pt x="457200" y="381000"/>
                </a:lnTo>
                <a:lnTo>
                  <a:pt x="457200" y="333375"/>
                </a:lnTo>
                <a:lnTo>
                  <a:pt x="85725" y="333375"/>
                </a:lnTo>
                <a:lnTo>
                  <a:pt x="85725" y="47625"/>
                </a:lnTo>
                <a:lnTo>
                  <a:pt x="457200" y="47625"/>
                </a:lnTo>
                <a:lnTo>
                  <a:pt x="457200" y="0"/>
                </a:lnTo>
                <a:close/>
              </a:path>
              <a:path w="457200" h="381000">
                <a:moveTo>
                  <a:pt x="457200" y="47625"/>
                </a:moveTo>
                <a:lnTo>
                  <a:pt x="85725" y="47625"/>
                </a:lnTo>
                <a:lnTo>
                  <a:pt x="371475" y="190500"/>
                </a:lnTo>
                <a:lnTo>
                  <a:pt x="85725" y="333375"/>
                </a:lnTo>
                <a:lnTo>
                  <a:pt x="457200" y="333375"/>
                </a:lnTo>
                <a:lnTo>
                  <a:pt x="4572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1" name="object 31"/>
          <p:cNvSpPr/>
          <p:nvPr/>
        </p:nvSpPr>
        <p:spPr>
          <a:xfrm>
            <a:off x="58007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0" y="0"/>
                </a:moveTo>
                <a:lnTo>
                  <a:pt x="0" y="285750"/>
                </a:lnTo>
                <a:lnTo>
                  <a:pt x="285750" y="142875"/>
                </a:lnTo>
                <a:lnTo>
                  <a:pt x="0" y="0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2" name="object 32"/>
          <p:cNvSpPr txBox="1"/>
          <p:nvPr/>
        </p:nvSpPr>
        <p:spPr>
          <a:xfrm>
            <a:off x="5833109" y="6357620"/>
            <a:ext cx="220345" cy="164465"/>
          </a:xfrm>
          <a:prstGeom prst="rect">
            <a:avLst/>
          </a:prstGeom>
        </p:spPr>
        <p:txBody>
          <a:bodyPr wrap="square" lIns="0" tIns="139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900" spc="-50">
                <a:solidFill>
                  <a:srgbClr val="FFFFFF"/>
                </a:solidFill>
                <a:latin typeface="Arial"/>
                <a:cs typeface="Arial"/>
              </a:rPr>
              <a:t>ي</a:t>
            </a:r>
            <a:r>
              <a:rPr dirty="0" sz="900" spc="-270">
                <a:solidFill>
                  <a:srgbClr val="FFFFFF"/>
                </a:solidFill>
                <a:latin typeface="Arial"/>
                <a:cs typeface="Arial"/>
              </a:rPr>
              <a:t>ل</a:t>
            </a:r>
            <a:r>
              <a:rPr dirty="0" sz="900" spc="25">
                <a:solidFill>
                  <a:srgbClr val="FFFFFF"/>
                </a:solidFill>
                <a:latin typeface="Arial"/>
                <a:cs typeface="Arial"/>
              </a:rPr>
              <a:t>ا</a:t>
            </a:r>
            <a:r>
              <a:rPr dirty="0" sz="900" spc="-430">
                <a:solidFill>
                  <a:srgbClr val="FFFFFF"/>
                </a:solidFill>
                <a:latin typeface="Arial"/>
                <a:cs typeface="Arial"/>
              </a:rPr>
              <a:t>ت</a:t>
            </a:r>
            <a:r>
              <a:rPr dirty="0" sz="900" spc="-270">
                <a:solidFill>
                  <a:srgbClr val="FFFFFF"/>
                </a:solidFill>
                <a:latin typeface="Arial"/>
                <a:cs typeface="Arial"/>
              </a:rPr>
              <a:t>ل</a:t>
            </a:r>
            <a:r>
              <a:rPr dirty="0" sz="900">
                <a:solidFill>
                  <a:srgbClr val="FFFFFF"/>
                </a:solidFill>
                <a:latin typeface="Arial"/>
                <a:cs typeface="Arial"/>
              </a:rPr>
              <a:t>ا</a:t>
            </a:r>
            <a:endParaRPr sz="900">
              <a:latin typeface="Arial"/>
              <a:cs typeface="Arial"/>
            </a:endParaRPr>
          </a:p>
        </p:txBody>
      </p:sp>
      <p:sp>
        <p:nvSpPr>
          <p:cNvPr id="33" name="object 33"/>
          <p:cNvSpPr/>
          <p:nvPr/>
        </p:nvSpPr>
        <p:spPr>
          <a:xfrm>
            <a:off x="4340352" y="6321552"/>
            <a:ext cx="1296797" cy="382371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4" name="object 34"/>
          <p:cNvSpPr/>
          <p:nvPr/>
        </p:nvSpPr>
        <p:spPr>
          <a:xfrm>
            <a:off x="4462271" y="6406896"/>
            <a:ext cx="1043749" cy="248297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5" name="object 35"/>
          <p:cNvSpPr/>
          <p:nvPr/>
        </p:nvSpPr>
        <p:spPr>
          <a:xfrm>
            <a:off x="4267200" y="6248400"/>
            <a:ext cx="1295400" cy="381000"/>
          </a:xfrm>
          <a:custGeom>
            <a:avLst/>
            <a:gdLst/>
            <a:ahLst/>
            <a:cxnLst/>
            <a:rect l="l" t="t" r="r" b="b"/>
            <a:pathLst>
              <a:path w="1295400" h="381000">
                <a:moveTo>
                  <a:pt x="1295400" y="0"/>
                </a:moveTo>
                <a:lnTo>
                  <a:pt x="0" y="0"/>
                </a:lnTo>
                <a:lnTo>
                  <a:pt x="0" y="381000"/>
                </a:lnTo>
                <a:lnTo>
                  <a:pt x="1295400" y="381000"/>
                </a:lnTo>
                <a:lnTo>
                  <a:pt x="1295400" y="333375"/>
                </a:lnTo>
                <a:lnTo>
                  <a:pt x="540512" y="333375"/>
                </a:lnTo>
                <a:lnTo>
                  <a:pt x="540512" y="190500"/>
                </a:lnTo>
                <a:lnTo>
                  <a:pt x="504825" y="190500"/>
                </a:lnTo>
                <a:lnTo>
                  <a:pt x="647700" y="47625"/>
                </a:lnTo>
                <a:lnTo>
                  <a:pt x="1295400" y="47625"/>
                </a:lnTo>
                <a:lnTo>
                  <a:pt x="1295400" y="0"/>
                </a:lnTo>
                <a:close/>
              </a:path>
              <a:path w="1295400" h="381000">
                <a:moveTo>
                  <a:pt x="1295400" y="65481"/>
                </a:moveTo>
                <a:lnTo>
                  <a:pt x="736980" y="65481"/>
                </a:lnTo>
                <a:lnTo>
                  <a:pt x="736980" y="136918"/>
                </a:lnTo>
                <a:lnTo>
                  <a:pt x="790575" y="190500"/>
                </a:lnTo>
                <a:lnTo>
                  <a:pt x="754888" y="190500"/>
                </a:lnTo>
                <a:lnTo>
                  <a:pt x="754888" y="333375"/>
                </a:lnTo>
                <a:lnTo>
                  <a:pt x="1295400" y="333375"/>
                </a:lnTo>
                <a:lnTo>
                  <a:pt x="1295400" y="65481"/>
                </a:lnTo>
                <a:close/>
              </a:path>
              <a:path w="1295400" h="381000">
                <a:moveTo>
                  <a:pt x="1295400" y="47625"/>
                </a:moveTo>
                <a:lnTo>
                  <a:pt x="647700" y="47625"/>
                </a:lnTo>
                <a:lnTo>
                  <a:pt x="701294" y="101206"/>
                </a:lnTo>
                <a:lnTo>
                  <a:pt x="701294" y="65481"/>
                </a:lnTo>
                <a:lnTo>
                  <a:pt x="1295400" y="65481"/>
                </a:lnTo>
                <a:lnTo>
                  <a:pt x="12954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6" name="object 36"/>
          <p:cNvSpPr/>
          <p:nvPr/>
        </p:nvSpPr>
        <p:spPr>
          <a:xfrm>
            <a:off x="4807711" y="6313881"/>
            <a:ext cx="214629" cy="267970"/>
          </a:xfrm>
          <a:custGeom>
            <a:avLst/>
            <a:gdLst/>
            <a:ahLst/>
            <a:cxnLst/>
            <a:rect l="l" t="t" r="r" b="b"/>
            <a:pathLst>
              <a:path w="214629" h="267970">
                <a:moveTo>
                  <a:pt x="196468" y="0"/>
                </a:moveTo>
                <a:lnTo>
                  <a:pt x="160782" y="0"/>
                </a:lnTo>
                <a:lnTo>
                  <a:pt x="160782" y="35725"/>
                </a:lnTo>
                <a:lnTo>
                  <a:pt x="196468" y="71437"/>
                </a:lnTo>
                <a:lnTo>
                  <a:pt x="196468" y="0"/>
                </a:lnTo>
                <a:close/>
              </a:path>
              <a:path w="214629" h="267970">
                <a:moveTo>
                  <a:pt x="214375" y="125018"/>
                </a:moveTo>
                <a:lnTo>
                  <a:pt x="0" y="125018"/>
                </a:lnTo>
                <a:lnTo>
                  <a:pt x="0" y="267893"/>
                </a:lnTo>
                <a:lnTo>
                  <a:pt x="89280" y="267893"/>
                </a:lnTo>
                <a:lnTo>
                  <a:pt x="89280" y="196456"/>
                </a:lnTo>
                <a:lnTo>
                  <a:pt x="214375" y="196456"/>
                </a:lnTo>
                <a:lnTo>
                  <a:pt x="214375" y="125018"/>
                </a:lnTo>
                <a:close/>
              </a:path>
              <a:path w="214629" h="267970">
                <a:moveTo>
                  <a:pt x="214375" y="196456"/>
                </a:moveTo>
                <a:lnTo>
                  <a:pt x="125095" y="196456"/>
                </a:lnTo>
                <a:lnTo>
                  <a:pt x="125095" y="267893"/>
                </a:lnTo>
                <a:lnTo>
                  <a:pt x="214375" y="267893"/>
                </a:lnTo>
                <a:lnTo>
                  <a:pt x="214375" y="196456"/>
                </a:lnTo>
                <a:close/>
              </a:path>
            </a:pathLst>
          </a:custGeom>
          <a:solidFill>
            <a:srgbClr val="00007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7" name="object 37"/>
          <p:cNvSpPr/>
          <p:nvPr/>
        </p:nvSpPr>
        <p:spPr>
          <a:xfrm>
            <a:off x="47720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142875" y="0"/>
                </a:moveTo>
                <a:lnTo>
                  <a:pt x="0" y="142875"/>
                </a:lnTo>
                <a:lnTo>
                  <a:pt x="285750" y="142875"/>
                </a:lnTo>
                <a:lnTo>
                  <a:pt x="142875" y="0"/>
                </a:lnTo>
                <a:close/>
              </a:path>
              <a:path w="285750" h="285750">
                <a:moveTo>
                  <a:pt x="160782" y="214312"/>
                </a:moveTo>
                <a:lnTo>
                  <a:pt x="124967" y="214312"/>
                </a:lnTo>
                <a:lnTo>
                  <a:pt x="124967" y="285750"/>
                </a:lnTo>
                <a:lnTo>
                  <a:pt x="160782" y="285750"/>
                </a:lnTo>
                <a:lnTo>
                  <a:pt x="160782" y="214312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1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77824" y="2176272"/>
            <a:ext cx="18287" cy="468172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877824" y="6095"/>
            <a:ext cx="18287" cy="150266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1216152" y="1834895"/>
            <a:ext cx="7924800" cy="1828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877824" y="1508760"/>
            <a:ext cx="18287" cy="667512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0" y="1834895"/>
            <a:ext cx="557784" cy="18287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551687" y="1834895"/>
            <a:ext cx="664464" cy="18287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2343911" y="313982"/>
            <a:ext cx="5018278" cy="1010246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3093720" y="871766"/>
            <a:ext cx="3649853" cy="1010246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xfrm>
            <a:off x="2616200" y="447243"/>
            <a:ext cx="4445635" cy="1123315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3600" spc="350"/>
              <a:t>Use </a:t>
            </a:r>
            <a:r>
              <a:rPr dirty="0" sz="3600" spc="260"/>
              <a:t>of</a:t>
            </a:r>
            <a:r>
              <a:rPr dirty="0" sz="3600" spc="85"/>
              <a:t> </a:t>
            </a:r>
            <a:r>
              <a:rPr dirty="0" sz="3600" spc="310"/>
              <a:t>Prepositions</a:t>
            </a:r>
            <a:endParaRPr sz="3600"/>
          </a:p>
          <a:p>
            <a:pPr algn="ctr" marL="128270">
              <a:lnSpc>
                <a:spcPct val="100000"/>
              </a:lnSpc>
              <a:spcBef>
                <a:spcPts val="5"/>
              </a:spcBef>
            </a:pPr>
            <a:r>
              <a:rPr dirty="0" sz="3600" spc="-245">
                <a:latin typeface="Arial"/>
                <a:cs typeface="Arial"/>
              </a:rPr>
              <a:t>رجلا </a:t>
            </a:r>
            <a:r>
              <a:rPr dirty="0" sz="3600" spc="-50">
                <a:latin typeface="Arial"/>
                <a:cs typeface="Arial"/>
              </a:rPr>
              <a:t>فورح</a:t>
            </a:r>
            <a:r>
              <a:rPr dirty="0" sz="3600" spc="-570">
                <a:latin typeface="Arial"/>
                <a:cs typeface="Arial"/>
              </a:rPr>
              <a:t> </a:t>
            </a:r>
            <a:r>
              <a:rPr dirty="0" sz="3600" spc="-375">
                <a:latin typeface="Arial"/>
                <a:cs typeface="Arial"/>
              </a:rPr>
              <a:t>مادختسا</a:t>
            </a:r>
            <a:endParaRPr sz="3600">
              <a:latin typeface="Arial"/>
              <a:cs typeface="Arial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4340352" y="6321552"/>
            <a:ext cx="1296797" cy="382371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4462271" y="6406896"/>
            <a:ext cx="1043749" cy="248297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4267200" y="6248400"/>
            <a:ext cx="1295400" cy="381000"/>
          </a:xfrm>
          <a:custGeom>
            <a:avLst/>
            <a:gdLst/>
            <a:ahLst/>
            <a:cxnLst/>
            <a:rect l="l" t="t" r="r" b="b"/>
            <a:pathLst>
              <a:path w="1295400" h="381000">
                <a:moveTo>
                  <a:pt x="1295400" y="0"/>
                </a:moveTo>
                <a:lnTo>
                  <a:pt x="0" y="0"/>
                </a:lnTo>
                <a:lnTo>
                  <a:pt x="0" y="381000"/>
                </a:lnTo>
                <a:lnTo>
                  <a:pt x="1295400" y="381000"/>
                </a:lnTo>
                <a:lnTo>
                  <a:pt x="1295400" y="333375"/>
                </a:lnTo>
                <a:lnTo>
                  <a:pt x="540512" y="333375"/>
                </a:lnTo>
                <a:lnTo>
                  <a:pt x="540512" y="190500"/>
                </a:lnTo>
                <a:lnTo>
                  <a:pt x="504825" y="190500"/>
                </a:lnTo>
                <a:lnTo>
                  <a:pt x="647700" y="47625"/>
                </a:lnTo>
                <a:lnTo>
                  <a:pt x="1295400" y="47625"/>
                </a:lnTo>
                <a:lnTo>
                  <a:pt x="1295400" y="0"/>
                </a:lnTo>
                <a:close/>
              </a:path>
              <a:path w="1295400" h="381000">
                <a:moveTo>
                  <a:pt x="1295400" y="65481"/>
                </a:moveTo>
                <a:lnTo>
                  <a:pt x="736980" y="65481"/>
                </a:lnTo>
                <a:lnTo>
                  <a:pt x="736980" y="136918"/>
                </a:lnTo>
                <a:lnTo>
                  <a:pt x="790575" y="190500"/>
                </a:lnTo>
                <a:lnTo>
                  <a:pt x="754888" y="190500"/>
                </a:lnTo>
                <a:lnTo>
                  <a:pt x="754888" y="333375"/>
                </a:lnTo>
                <a:lnTo>
                  <a:pt x="1295400" y="333375"/>
                </a:lnTo>
                <a:lnTo>
                  <a:pt x="1295400" y="65481"/>
                </a:lnTo>
                <a:close/>
              </a:path>
              <a:path w="1295400" h="381000">
                <a:moveTo>
                  <a:pt x="1295400" y="47625"/>
                </a:moveTo>
                <a:lnTo>
                  <a:pt x="647700" y="47625"/>
                </a:lnTo>
                <a:lnTo>
                  <a:pt x="701294" y="101206"/>
                </a:lnTo>
                <a:lnTo>
                  <a:pt x="701294" y="65481"/>
                </a:lnTo>
                <a:lnTo>
                  <a:pt x="1295400" y="65481"/>
                </a:lnTo>
                <a:lnTo>
                  <a:pt x="12954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/>
          <p:nvPr/>
        </p:nvSpPr>
        <p:spPr>
          <a:xfrm>
            <a:off x="4807711" y="6313881"/>
            <a:ext cx="214629" cy="267970"/>
          </a:xfrm>
          <a:custGeom>
            <a:avLst/>
            <a:gdLst/>
            <a:ahLst/>
            <a:cxnLst/>
            <a:rect l="l" t="t" r="r" b="b"/>
            <a:pathLst>
              <a:path w="214629" h="267970">
                <a:moveTo>
                  <a:pt x="196468" y="0"/>
                </a:moveTo>
                <a:lnTo>
                  <a:pt x="160782" y="0"/>
                </a:lnTo>
                <a:lnTo>
                  <a:pt x="160782" y="35725"/>
                </a:lnTo>
                <a:lnTo>
                  <a:pt x="196468" y="71437"/>
                </a:lnTo>
                <a:lnTo>
                  <a:pt x="196468" y="0"/>
                </a:lnTo>
                <a:close/>
              </a:path>
              <a:path w="214629" h="267970">
                <a:moveTo>
                  <a:pt x="214375" y="125018"/>
                </a:moveTo>
                <a:lnTo>
                  <a:pt x="0" y="125018"/>
                </a:lnTo>
                <a:lnTo>
                  <a:pt x="0" y="267893"/>
                </a:lnTo>
                <a:lnTo>
                  <a:pt x="89280" y="267893"/>
                </a:lnTo>
                <a:lnTo>
                  <a:pt x="89280" y="196456"/>
                </a:lnTo>
                <a:lnTo>
                  <a:pt x="214375" y="196456"/>
                </a:lnTo>
                <a:lnTo>
                  <a:pt x="214375" y="125018"/>
                </a:lnTo>
                <a:close/>
              </a:path>
              <a:path w="214629" h="267970">
                <a:moveTo>
                  <a:pt x="214375" y="196456"/>
                </a:moveTo>
                <a:lnTo>
                  <a:pt x="125095" y="196456"/>
                </a:lnTo>
                <a:lnTo>
                  <a:pt x="125095" y="267893"/>
                </a:lnTo>
                <a:lnTo>
                  <a:pt x="214375" y="267893"/>
                </a:lnTo>
                <a:lnTo>
                  <a:pt x="214375" y="196456"/>
                </a:lnTo>
                <a:close/>
              </a:path>
            </a:pathLst>
          </a:custGeom>
          <a:solidFill>
            <a:srgbClr val="00007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/>
          <p:nvPr/>
        </p:nvSpPr>
        <p:spPr>
          <a:xfrm>
            <a:off x="47720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142875" y="0"/>
                </a:moveTo>
                <a:lnTo>
                  <a:pt x="0" y="142875"/>
                </a:lnTo>
                <a:lnTo>
                  <a:pt x="285750" y="142875"/>
                </a:lnTo>
                <a:lnTo>
                  <a:pt x="142875" y="0"/>
                </a:lnTo>
                <a:close/>
              </a:path>
              <a:path w="285750" h="285750">
                <a:moveTo>
                  <a:pt x="160782" y="214312"/>
                </a:moveTo>
                <a:lnTo>
                  <a:pt x="124967" y="214312"/>
                </a:lnTo>
                <a:lnTo>
                  <a:pt x="124967" y="285750"/>
                </a:lnTo>
                <a:lnTo>
                  <a:pt x="160782" y="285750"/>
                </a:lnTo>
                <a:lnTo>
                  <a:pt x="160782" y="214312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/>
          <p:nvPr/>
        </p:nvSpPr>
        <p:spPr>
          <a:xfrm>
            <a:off x="5788152" y="6321552"/>
            <a:ext cx="458571" cy="382371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7" name="object 17"/>
          <p:cNvSpPr/>
          <p:nvPr/>
        </p:nvSpPr>
        <p:spPr>
          <a:xfrm>
            <a:off x="5846064" y="6406896"/>
            <a:ext cx="336638" cy="248297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8" name="object 18"/>
          <p:cNvSpPr/>
          <p:nvPr/>
        </p:nvSpPr>
        <p:spPr>
          <a:xfrm>
            <a:off x="5715000" y="6248400"/>
            <a:ext cx="457200" cy="381000"/>
          </a:xfrm>
          <a:custGeom>
            <a:avLst/>
            <a:gdLst/>
            <a:ahLst/>
            <a:cxnLst/>
            <a:rect l="l" t="t" r="r" b="b"/>
            <a:pathLst>
              <a:path w="457200" h="381000">
                <a:moveTo>
                  <a:pt x="457200" y="0"/>
                </a:moveTo>
                <a:lnTo>
                  <a:pt x="0" y="0"/>
                </a:lnTo>
                <a:lnTo>
                  <a:pt x="0" y="381000"/>
                </a:lnTo>
                <a:lnTo>
                  <a:pt x="457200" y="381000"/>
                </a:lnTo>
                <a:lnTo>
                  <a:pt x="457200" y="333375"/>
                </a:lnTo>
                <a:lnTo>
                  <a:pt x="85725" y="333375"/>
                </a:lnTo>
                <a:lnTo>
                  <a:pt x="85725" y="47625"/>
                </a:lnTo>
                <a:lnTo>
                  <a:pt x="457200" y="47625"/>
                </a:lnTo>
                <a:lnTo>
                  <a:pt x="457200" y="0"/>
                </a:lnTo>
                <a:close/>
              </a:path>
              <a:path w="457200" h="381000">
                <a:moveTo>
                  <a:pt x="457200" y="47625"/>
                </a:moveTo>
                <a:lnTo>
                  <a:pt x="85725" y="47625"/>
                </a:lnTo>
                <a:lnTo>
                  <a:pt x="371475" y="190500"/>
                </a:lnTo>
                <a:lnTo>
                  <a:pt x="85725" y="333375"/>
                </a:lnTo>
                <a:lnTo>
                  <a:pt x="457200" y="333375"/>
                </a:lnTo>
                <a:lnTo>
                  <a:pt x="4572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9" name="object 19"/>
          <p:cNvSpPr/>
          <p:nvPr/>
        </p:nvSpPr>
        <p:spPr>
          <a:xfrm>
            <a:off x="58007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0" y="0"/>
                </a:moveTo>
                <a:lnTo>
                  <a:pt x="0" y="285750"/>
                </a:lnTo>
                <a:lnTo>
                  <a:pt x="285750" y="142875"/>
                </a:lnTo>
                <a:lnTo>
                  <a:pt x="0" y="0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0" name="object 20"/>
          <p:cNvSpPr/>
          <p:nvPr/>
        </p:nvSpPr>
        <p:spPr>
          <a:xfrm>
            <a:off x="3730752" y="6321552"/>
            <a:ext cx="458571" cy="382371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1" name="object 21"/>
          <p:cNvSpPr/>
          <p:nvPr/>
        </p:nvSpPr>
        <p:spPr>
          <a:xfrm>
            <a:off x="3770376" y="6406896"/>
            <a:ext cx="373227" cy="248297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2" name="object 22"/>
          <p:cNvSpPr/>
          <p:nvPr/>
        </p:nvSpPr>
        <p:spPr>
          <a:xfrm>
            <a:off x="3657600" y="6248400"/>
            <a:ext cx="457200" cy="381000"/>
          </a:xfrm>
          <a:custGeom>
            <a:avLst/>
            <a:gdLst/>
            <a:ahLst/>
            <a:cxnLst/>
            <a:rect l="l" t="t" r="r" b="b"/>
            <a:pathLst>
              <a:path w="457200" h="381000">
                <a:moveTo>
                  <a:pt x="457200" y="0"/>
                </a:moveTo>
                <a:lnTo>
                  <a:pt x="0" y="0"/>
                </a:lnTo>
                <a:lnTo>
                  <a:pt x="0" y="381000"/>
                </a:lnTo>
                <a:lnTo>
                  <a:pt x="457200" y="381000"/>
                </a:lnTo>
                <a:lnTo>
                  <a:pt x="457200" y="333375"/>
                </a:lnTo>
                <a:lnTo>
                  <a:pt x="371475" y="333375"/>
                </a:lnTo>
                <a:lnTo>
                  <a:pt x="85725" y="190500"/>
                </a:lnTo>
                <a:lnTo>
                  <a:pt x="371475" y="47625"/>
                </a:lnTo>
                <a:lnTo>
                  <a:pt x="457200" y="47625"/>
                </a:lnTo>
                <a:lnTo>
                  <a:pt x="457200" y="0"/>
                </a:lnTo>
                <a:close/>
              </a:path>
              <a:path w="457200" h="381000">
                <a:moveTo>
                  <a:pt x="457200" y="47625"/>
                </a:moveTo>
                <a:lnTo>
                  <a:pt x="371475" y="47625"/>
                </a:lnTo>
                <a:lnTo>
                  <a:pt x="371475" y="333375"/>
                </a:lnTo>
                <a:lnTo>
                  <a:pt x="457200" y="333375"/>
                </a:lnTo>
                <a:lnTo>
                  <a:pt x="4572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3" name="object 23"/>
          <p:cNvSpPr/>
          <p:nvPr/>
        </p:nvSpPr>
        <p:spPr>
          <a:xfrm>
            <a:off x="37433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285750" y="0"/>
                </a:moveTo>
                <a:lnTo>
                  <a:pt x="0" y="142875"/>
                </a:lnTo>
                <a:lnTo>
                  <a:pt x="285750" y="285750"/>
                </a:lnTo>
                <a:lnTo>
                  <a:pt x="285750" y="0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4" name="object 24"/>
          <p:cNvSpPr/>
          <p:nvPr/>
        </p:nvSpPr>
        <p:spPr>
          <a:xfrm>
            <a:off x="2667000" y="1966976"/>
            <a:ext cx="0" cy="3198495"/>
          </a:xfrm>
          <a:custGeom>
            <a:avLst/>
            <a:gdLst/>
            <a:ahLst/>
            <a:cxnLst/>
            <a:rect l="l" t="t" r="r" b="b"/>
            <a:pathLst>
              <a:path w="0" h="3198495">
                <a:moveTo>
                  <a:pt x="0" y="0"/>
                </a:moveTo>
                <a:lnTo>
                  <a:pt x="0" y="3198368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5" name="object 25"/>
          <p:cNvSpPr/>
          <p:nvPr/>
        </p:nvSpPr>
        <p:spPr>
          <a:xfrm>
            <a:off x="5562600" y="1966976"/>
            <a:ext cx="0" cy="3198495"/>
          </a:xfrm>
          <a:custGeom>
            <a:avLst/>
            <a:gdLst/>
            <a:ahLst/>
            <a:cxnLst/>
            <a:rect l="l" t="t" r="r" b="b"/>
            <a:pathLst>
              <a:path w="0" h="3198495">
                <a:moveTo>
                  <a:pt x="0" y="0"/>
                </a:moveTo>
                <a:lnTo>
                  <a:pt x="0" y="3198368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6" name="object 26"/>
          <p:cNvSpPr/>
          <p:nvPr/>
        </p:nvSpPr>
        <p:spPr>
          <a:xfrm>
            <a:off x="1052512" y="2560320"/>
            <a:ext cx="7572375" cy="0"/>
          </a:xfrm>
          <a:custGeom>
            <a:avLst/>
            <a:gdLst/>
            <a:ahLst/>
            <a:cxnLst/>
            <a:rect l="l" t="t" r="r" b="b"/>
            <a:pathLst>
              <a:path w="7572375" h="0">
                <a:moveTo>
                  <a:pt x="0" y="0"/>
                </a:moveTo>
                <a:lnTo>
                  <a:pt x="7572311" y="0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7" name="object 27"/>
          <p:cNvSpPr/>
          <p:nvPr/>
        </p:nvSpPr>
        <p:spPr>
          <a:xfrm>
            <a:off x="2660650" y="3078479"/>
            <a:ext cx="5964555" cy="0"/>
          </a:xfrm>
          <a:custGeom>
            <a:avLst/>
            <a:gdLst/>
            <a:ahLst/>
            <a:cxnLst/>
            <a:rect l="l" t="t" r="r" b="b"/>
            <a:pathLst>
              <a:path w="5964555" h="0">
                <a:moveTo>
                  <a:pt x="0" y="0"/>
                </a:moveTo>
                <a:lnTo>
                  <a:pt x="5964174" y="0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8" name="object 28"/>
          <p:cNvSpPr/>
          <p:nvPr/>
        </p:nvSpPr>
        <p:spPr>
          <a:xfrm>
            <a:off x="2660650" y="3596640"/>
            <a:ext cx="5964555" cy="0"/>
          </a:xfrm>
          <a:custGeom>
            <a:avLst/>
            <a:gdLst/>
            <a:ahLst/>
            <a:cxnLst/>
            <a:rect l="l" t="t" r="r" b="b"/>
            <a:pathLst>
              <a:path w="5964555" h="0">
                <a:moveTo>
                  <a:pt x="0" y="0"/>
                </a:moveTo>
                <a:lnTo>
                  <a:pt x="5964174" y="0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9" name="object 29"/>
          <p:cNvSpPr/>
          <p:nvPr/>
        </p:nvSpPr>
        <p:spPr>
          <a:xfrm>
            <a:off x="2660650" y="4114800"/>
            <a:ext cx="5964555" cy="0"/>
          </a:xfrm>
          <a:custGeom>
            <a:avLst/>
            <a:gdLst/>
            <a:ahLst/>
            <a:cxnLst/>
            <a:rect l="l" t="t" r="r" b="b"/>
            <a:pathLst>
              <a:path w="5964555" h="0">
                <a:moveTo>
                  <a:pt x="0" y="0"/>
                </a:moveTo>
                <a:lnTo>
                  <a:pt x="5964174" y="0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0" name="object 30"/>
          <p:cNvSpPr/>
          <p:nvPr/>
        </p:nvSpPr>
        <p:spPr>
          <a:xfrm>
            <a:off x="2660650" y="4632959"/>
            <a:ext cx="5964555" cy="0"/>
          </a:xfrm>
          <a:custGeom>
            <a:avLst/>
            <a:gdLst/>
            <a:ahLst/>
            <a:cxnLst/>
            <a:rect l="l" t="t" r="r" b="b"/>
            <a:pathLst>
              <a:path w="5964555" h="0">
                <a:moveTo>
                  <a:pt x="0" y="0"/>
                </a:moveTo>
                <a:lnTo>
                  <a:pt x="5964174" y="0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1" name="object 31"/>
          <p:cNvSpPr/>
          <p:nvPr/>
        </p:nvSpPr>
        <p:spPr>
          <a:xfrm>
            <a:off x="1066800" y="1966976"/>
            <a:ext cx="0" cy="3198495"/>
          </a:xfrm>
          <a:custGeom>
            <a:avLst/>
            <a:gdLst/>
            <a:ahLst/>
            <a:cxnLst/>
            <a:rect l="l" t="t" r="r" b="b"/>
            <a:pathLst>
              <a:path w="0" h="3198495">
                <a:moveTo>
                  <a:pt x="0" y="0"/>
                </a:moveTo>
                <a:lnTo>
                  <a:pt x="0" y="3198368"/>
                </a:lnTo>
              </a:path>
            </a:pathLst>
          </a:custGeom>
          <a:ln w="285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2" name="object 32"/>
          <p:cNvSpPr/>
          <p:nvPr/>
        </p:nvSpPr>
        <p:spPr>
          <a:xfrm>
            <a:off x="8610600" y="1966976"/>
            <a:ext cx="0" cy="3198495"/>
          </a:xfrm>
          <a:custGeom>
            <a:avLst/>
            <a:gdLst/>
            <a:ahLst/>
            <a:cxnLst/>
            <a:rect l="l" t="t" r="r" b="b"/>
            <a:pathLst>
              <a:path w="0" h="3198495">
                <a:moveTo>
                  <a:pt x="0" y="0"/>
                </a:moveTo>
                <a:lnTo>
                  <a:pt x="0" y="3198368"/>
                </a:lnTo>
              </a:path>
            </a:pathLst>
          </a:custGeom>
          <a:ln w="285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3" name="object 33"/>
          <p:cNvSpPr/>
          <p:nvPr/>
        </p:nvSpPr>
        <p:spPr>
          <a:xfrm>
            <a:off x="1052512" y="1981200"/>
            <a:ext cx="7572375" cy="0"/>
          </a:xfrm>
          <a:custGeom>
            <a:avLst/>
            <a:gdLst/>
            <a:ahLst/>
            <a:cxnLst/>
            <a:rect l="l" t="t" r="r" b="b"/>
            <a:pathLst>
              <a:path w="7572375" h="0">
                <a:moveTo>
                  <a:pt x="0" y="0"/>
                </a:moveTo>
                <a:lnTo>
                  <a:pt x="7572311" y="0"/>
                </a:lnTo>
              </a:path>
            </a:pathLst>
          </a:custGeom>
          <a:ln w="285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4" name="object 34"/>
          <p:cNvSpPr/>
          <p:nvPr/>
        </p:nvSpPr>
        <p:spPr>
          <a:xfrm>
            <a:off x="1052512" y="5151120"/>
            <a:ext cx="7572375" cy="0"/>
          </a:xfrm>
          <a:custGeom>
            <a:avLst/>
            <a:gdLst/>
            <a:ahLst/>
            <a:cxnLst/>
            <a:rect l="l" t="t" r="r" b="b"/>
            <a:pathLst>
              <a:path w="7572375" h="0">
                <a:moveTo>
                  <a:pt x="0" y="0"/>
                </a:moveTo>
                <a:lnTo>
                  <a:pt x="7572311" y="0"/>
                </a:lnTo>
              </a:path>
            </a:pathLst>
          </a:custGeom>
          <a:ln w="285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5" name="object 35"/>
          <p:cNvSpPr/>
          <p:nvPr/>
        </p:nvSpPr>
        <p:spPr>
          <a:xfrm>
            <a:off x="1100327" y="1953793"/>
            <a:ext cx="1543685" cy="458571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6" name="object 36"/>
          <p:cNvSpPr/>
          <p:nvPr/>
        </p:nvSpPr>
        <p:spPr>
          <a:xfrm>
            <a:off x="1368552" y="2200681"/>
            <a:ext cx="1062037" cy="458571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7" name="object 37"/>
          <p:cNvSpPr/>
          <p:nvPr/>
        </p:nvSpPr>
        <p:spPr>
          <a:xfrm>
            <a:off x="3429000" y="1953793"/>
            <a:ext cx="711504" cy="458571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8" name="object 38"/>
          <p:cNvSpPr/>
          <p:nvPr/>
        </p:nvSpPr>
        <p:spPr>
          <a:xfrm>
            <a:off x="3861815" y="1956841"/>
            <a:ext cx="949248" cy="458571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9" name="object 39"/>
          <p:cNvSpPr/>
          <p:nvPr/>
        </p:nvSpPr>
        <p:spPr>
          <a:xfrm>
            <a:off x="6345935" y="1953793"/>
            <a:ext cx="1211402" cy="458571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0" name="object 40"/>
          <p:cNvSpPr/>
          <p:nvPr/>
        </p:nvSpPr>
        <p:spPr>
          <a:xfrm>
            <a:off x="7278623" y="1956841"/>
            <a:ext cx="556082" cy="458571"/>
          </a:xfrm>
          <a:prstGeom prst="rect">
            <a:avLst/>
          </a:prstGeom>
          <a:blipFill>
            <a:blip r:embed="rId2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1" name="object 41"/>
          <p:cNvSpPr/>
          <p:nvPr/>
        </p:nvSpPr>
        <p:spPr>
          <a:xfrm>
            <a:off x="935736" y="2490254"/>
            <a:ext cx="863904" cy="790790"/>
          </a:xfrm>
          <a:prstGeom prst="rect">
            <a:avLst/>
          </a:prstGeom>
          <a:blipFill>
            <a:blip r:embed="rId2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2" name="object 42"/>
          <p:cNvSpPr/>
          <p:nvPr/>
        </p:nvSpPr>
        <p:spPr>
          <a:xfrm>
            <a:off x="2660904" y="2551214"/>
            <a:ext cx="467715" cy="345782"/>
          </a:xfrm>
          <a:prstGeom prst="rect">
            <a:avLst/>
          </a:prstGeom>
          <a:blipFill>
            <a:blip r:embed="rId2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3" name="object 43"/>
          <p:cNvSpPr/>
          <p:nvPr/>
        </p:nvSpPr>
        <p:spPr>
          <a:xfrm>
            <a:off x="2916935" y="2557310"/>
            <a:ext cx="787704" cy="345782"/>
          </a:xfrm>
          <a:prstGeom prst="rect">
            <a:avLst/>
          </a:prstGeom>
          <a:blipFill>
            <a:blip r:embed="rId2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4" name="object 44"/>
          <p:cNvSpPr/>
          <p:nvPr/>
        </p:nvSpPr>
        <p:spPr>
          <a:xfrm>
            <a:off x="5556503" y="2554262"/>
            <a:ext cx="400672" cy="345782"/>
          </a:xfrm>
          <a:prstGeom prst="rect">
            <a:avLst/>
          </a:prstGeom>
          <a:blipFill>
            <a:blip r:embed="rId2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5" name="object 45"/>
          <p:cNvSpPr/>
          <p:nvPr/>
        </p:nvSpPr>
        <p:spPr>
          <a:xfrm>
            <a:off x="5797296" y="2554262"/>
            <a:ext cx="735914" cy="345782"/>
          </a:xfrm>
          <a:prstGeom prst="rect">
            <a:avLst/>
          </a:prstGeom>
          <a:blipFill>
            <a:blip r:embed="rId2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6" name="object 46"/>
          <p:cNvSpPr/>
          <p:nvPr/>
        </p:nvSpPr>
        <p:spPr>
          <a:xfrm>
            <a:off x="2660904" y="3069374"/>
            <a:ext cx="1665477" cy="345782"/>
          </a:xfrm>
          <a:prstGeom prst="rect">
            <a:avLst/>
          </a:prstGeom>
          <a:blipFill>
            <a:blip r:embed="rId2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7" name="object 47"/>
          <p:cNvSpPr/>
          <p:nvPr/>
        </p:nvSpPr>
        <p:spPr>
          <a:xfrm>
            <a:off x="4629911" y="3075470"/>
            <a:ext cx="489026" cy="345782"/>
          </a:xfrm>
          <a:prstGeom prst="rect">
            <a:avLst/>
          </a:prstGeom>
          <a:blipFill>
            <a:blip r:embed="rId2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8" name="object 48"/>
          <p:cNvSpPr/>
          <p:nvPr/>
        </p:nvSpPr>
        <p:spPr>
          <a:xfrm>
            <a:off x="4498847" y="3075470"/>
            <a:ext cx="339636" cy="345782"/>
          </a:xfrm>
          <a:prstGeom prst="rect">
            <a:avLst/>
          </a:prstGeom>
          <a:blipFill>
            <a:blip r:embed="rId2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9" name="object 49"/>
          <p:cNvSpPr/>
          <p:nvPr/>
        </p:nvSpPr>
        <p:spPr>
          <a:xfrm>
            <a:off x="4114800" y="3075470"/>
            <a:ext cx="592670" cy="345782"/>
          </a:xfrm>
          <a:prstGeom prst="rect">
            <a:avLst/>
          </a:prstGeom>
          <a:blipFill>
            <a:blip r:embed="rId3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0" name="object 50"/>
          <p:cNvSpPr/>
          <p:nvPr/>
        </p:nvSpPr>
        <p:spPr>
          <a:xfrm>
            <a:off x="5556503" y="3072422"/>
            <a:ext cx="400672" cy="345782"/>
          </a:xfrm>
          <a:prstGeom prst="rect">
            <a:avLst/>
          </a:prstGeom>
          <a:blipFill>
            <a:blip r:embed="rId2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1" name="object 51"/>
          <p:cNvSpPr/>
          <p:nvPr/>
        </p:nvSpPr>
        <p:spPr>
          <a:xfrm>
            <a:off x="5797296" y="3072422"/>
            <a:ext cx="1220546" cy="345782"/>
          </a:xfrm>
          <a:prstGeom prst="rect">
            <a:avLst/>
          </a:prstGeom>
          <a:blipFill>
            <a:blip r:embed="rId3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2" name="object 52"/>
          <p:cNvSpPr/>
          <p:nvPr/>
        </p:nvSpPr>
        <p:spPr>
          <a:xfrm>
            <a:off x="2660904" y="3587534"/>
            <a:ext cx="1884933" cy="345782"/>
          </a:xfrm>
          <a:prstGeom prst="rect">
            <a:avLst/>
          </a:prstGeom>
          <a:blipFill>
            <a:blip r:embed="rId3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3" name="object 53"/>
          <p:cNvSpPr/>
          <p:nvPr/>
        </p:nvSpPr>
        <p:spPr>
          <a:xfrm>
            <a:off x="4334255" y="3593630"/>
            <a:ext cx="662749" cy="345782"/>
          </a:xfrm>
          <a:prstGeom prst="rect">
            <a:avLst/>
          </a:prstGeom>
          <a:blipFill>
            <a:blip r:embed="rId3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4" name="object 54"/>
          <p:cNvSpPr/>
          <p:nvPr/>
        </p:nvSpPr>
        <p:spPr>
          <a:xfrm>
            <a:off x="5556503" y="3590581"/>
            <a:ext cx="1199184" cy="345782"/>
          </a:xfrm>
          <a:prstGeom prst="rect">
            <a:avLst/>
          </a:prstGeom>
          <a:blipFill>
            <a:blip r:embed="rId3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5" name="object 55"/>
          <p:cNvSpPr/>
          <p:nvPr/>
        </p:nvSpPr>
        <p:spPr>
          <a:xfrm>
            <a:off x="6547104" y="3590581"/>
            <a:ext cx="376237" cy="345782"/>
          </a:xfrm>
          <a:prstGeom prst="rect">
            <a:avLst/>
          </a:prstGeom>
          <a:blipFill>
            <a:blip r:embed="rId3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6" name="object 56"/>
          <p:cNvSpPr/>
          <p:nvPr/>
        </p:nvSpPr>
        <p:spPr>
          <a:xfrm>
            <a:off x="6763511" y="3590581"/>
            <a:ext cx="781646" cy="345782"/>
          </a:xfrm>
          <a:prstGeom prst="rect">
            <a:avLst/>
          </a:prstGeom>
          <a:blipFill>
            <a:blip r:embed="rId3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7" name="object 57"/>
          <p:cNvSpPr/>
          <p:nvPr/>
        </p:nvSpPr>
        <p:spPr>
          <a:xfrm>
            <a:off x="2660904" y="4105693"/>
            <a:ext cx="1031570" cy="345782"/>
          </a:xfrm>
          <a:prstGeom prst="rect">
            <a:avLst/>
          </a:prstGeom>
          <a:blipFill>
            <a:blip r:embed="rId3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8" name="object 58"/>
          <p:cNvSpPr/>
          <p:nvPr/>
        </p:nvSpPr>
        <p:spPr>
          <a:xfrm>
            <a:off x="3480815" y="4111790"/>
            <a:ext cx="793826" cy="345782"/>
          </a:xfrm>
          <a:prstGeom prst="rect">
            <a:avLst/>
          </a:prstGeom>
          <a:blipFill>
            <a:blip r:embed="rId3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9" name="object 59"/>
          <p:cNvSpPr/>
          <p:nvPr/>
        </p:nvSpPr>
        <p:spPr>
          <a:xfrm>
            <a:off x="5556503" y="4108742"/>
            <a:ext cx="1001090" cy="345782"/>
          </a:xfrm>
          <a:prstGeom prst="rect">
            <a:avLst/>
          </a:prstGeom>
          <a:blipFill>
            <a:blip r:embed="rId3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0" name="object 60"/>
          <p:cNvSpPr/>
          <p:nvPr/>
        </p:nvSpPr>
        <p:spPr>
          <a:xfrm>
            <a:off x="6348984" y="4108742"/>
            <a:ext cx="376237" cy="345782"/>
          </a:xfrm>
          <a:prstGeom prst="rect">
            <a:avLst/>
          </a:prstGeom>
          <a:blipFill>
            <a:blip r:embed="rId3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1" name="object 61"/>
          <p:cNvSpPr/>
          <p:nvPr/>
        </p:nvSpPr>
        <p:spPr>
          <a:xfrm>
            <a:off x="6562343" y="4108742"/>
            <a:ext cx="1098613" cy="345782"/>
          </a:xfrm>
          <a:prstGeom prst="rect">
            <a:avLst/>
          </a:prstGeom>
          <a:blipFill>
            <a:blip r:embed="rId4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2" name="object 62"/>
          <p:cNvSpPr/>
          <p:nvPr/>
        </p:nvSpPr>
        <p:spPr>
          <a:xfrm>
            <a:off x="2660904" y="4623854"/>
            <a:ext cx="1235760" cy="345782"/>
          </a:xfrm>
          <a:prstGeom prst="rect">
            <a:avLst/>
          </a:prstGeom>
          <a:blipFill>
            <a:blip r:embed="rId4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3" name="object 63"/>
          <p:cNvSpPr/>
          <p:nvPr/>
        </p:nvSpPr>
        <p:spPr>
          <a:xfrm>
            <a:off x="3685032" y="4629949"/>
            <a:ext cx="943190" cy="345782"/>
          </a:xfrm>
          <a:prstGeom prst="rect">
            <a:avLst/>
          </a:prstGeom>
          <a:blipFill>
            <a:blip r:embed="rId4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4" name="object 64"/>
          <p:cNvSpPr/>
          <p:nvPr/>
        </p:nvSpPr>
        <p:spPr>
          <a:xfrm>
            <a:off x="5556503" y="4626902"/>
            <a:ext cx="921816" cy="345782"/>
          </a:xfrm>
          <a:prstGeom prst="rect">
            <a:avLst/>
          </a:prstGeom>
          <a:blipFill>
            <a:blip r:embed="rId4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5" name="object 65"/>
          <p:cNvSpPr/>
          <p:nvPr/>
        </p:nvSpPr>
        <p:spPr>
          <a:xfrm>
            <a:off x="6269735" y="4626902"/>
            <a:ext cx="376237" cy="345782"/>
          </a:xfrm>
          <a:prstGeom prst="rect">
            <a:avLst/>
          </a:prstGeom>
          <a:blipFill>
            <a:blip r:embed="rId3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6" name="object 66"/>
          <p:cNvSpPr/>
          <p:nvPr/>
        </p:nvSpPr>
        <p:spPr>
          <a:xfrm>
            <a:off x="6486144" y="4626902"/>
            <a:ext cx="848702" cy="345782"/>
          </a:xfrm>
          <a:prstGeom prst="rect">
            <a:avLst/>
          </a:prstGeom>
          <a:blipFill>
            <a:blip r:embed="rId4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graphicFrame>
        <p:nvGraphicFramePr>
          <p:cNvPr id="67" name="object 67"/>
          <p:cNvGraphicFramePr>
            <a:graphicFrameLocks noGrp="1"/>
          </p:cNvGraphicFramePr>
          <p:nvPr/>
        </p:nvGraphicFramePr>
        <p:xfrm>
          <a:off x="886967" y="1844039"/>
          <a:ext cx="7075170" cy="31318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765300"/>
                <a:gridCol w="2684779"/>
                <a:gridCol w="2623185"/>
              </a:tblGrid>
              <a:tr h="608793">
                <a:tc rowSpan="2">
                  <a:txBody>
                    <a:bodyPr/>
                    <a:lstStyle/>
                    <a:p>
                      <a:pPr algn="ctr" marL="194945">
                        <a:lnSpc>
                          <a:spcPct val="100000"/>
                        </a:lnSpc>
                        <a:spcBef>
                          <a:spcPts val="1405"/>
                        </a:spcBef>
                      </a:pPr>
                      <a:r>
                        <a:rPr dirty="0" sz="1600" spc="140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Prepositions</a:t>
                      </a:r>
                      <a:endParaRPr sz="1600">
                        <a:latin typeface="Calibri"/>
                        <a:cs typeface="Calibri"/>
                      </a:endParaRPr>
                    </a:p>
                    <a:p>
                      <a:pPr algn="ctr" marL="248285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dirty="0" sz="1600" spc="-105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رجلا</a:t>
                      </a:r>
                      <a:r>
                        <a:rPr dirty="0" sz="1600" spc="-2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فورح</a:t>
                      </a:r>
                      <a:endParaRPr sz="1600">
                        <a:latin typeface="Arial"/>
                        <a:cs typeface="Arial"/>
                      </a:endParaRPr>
                    </a:p>
                    <a:p>
                      <a:pPr marL="271145">
                        <a:lnSpc>
                          <a:spcPts val="2900"/>
                        </a:lnSpc>
                        <a:spcBef>
                          <a:spcPts val="745"/>
                        </a:spcBef>
                      </a:pPr>
                      <a:r>
                        <a:rPr dirty="0" sz="2800" spc="80">
                          <a:solidFill>
                            <a:srgbClr val="FFFF00"/>
                          </a:solidFill>
                          <a:latin typeface="Calibri"/>
                          <a:cs typeface="Calibri"/>
                        </a:rPr>
                        <a:t>on</a:t>
                      </a:r>
                      <a:endParaRPr sz="2800">
                        <a:latin typeface="Calibri"/>
                        <a:cs typeface="Calibri"/>
                      </a:endParaRPr>
                    </a:p>
                  </a:txBody>
                  <a:tcPr marL="0" marR="0" marB="0" marT="178435"/>
                </a:tc>
                <a:tc>
                  <a:txBody>
                    <a:bodyPr/>
                    <a:lstStyle/>
                    <a:p>
                      <a:pPr marL="909319">
                        <a:lnSpc>
                          <a:spcPct val="100000"/>
                        </a:lnSpc>
                        <a:spcBef>
                          <a:spcPts val="1405"/>
                        </a:spcBef>
                      </a:pPr>
                      <a:r>
                        <a:rPr dirty="0" sz="1600" spc="155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Use</a:t>
                      </a:r>
                      <a:r>
                        <a:rPr dirty="0" sz="1600" spc="470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600" spc="-16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مادختسلاا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B="0" marT="178435"/>
                </a:tc>
                <a:tc>
                  <a:txBody>
                    <a:bodyPr/>
                    <a:lstStyle/>
                    <a:p>
                      <a:pPr marL="1141730">
                        <a:lnSpc>
                          <a:spcPct val="100000"/>
                        </a:lnSpc>
                        <a:spcBef>
                          <a:spcPts val="1405"/>
                        </a:spcBef>
                      </a:pPr>
                      <a:r>
                        <a:rPr dirty="0" sz="1600" spc="175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Example</a:t>
                      </a:r>
                      <a:r>
                        <a:rPr dirty="0" sz="1600" spc="55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600" spc="-125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لاثم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B="0" marT="178435"/>
                </a:tc>
              </a:tr>
              <a:tr h="533400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178435"/>
                </a:tc>
                <a:tc>
                  <a:txBody>
                    <a:bodyPr/>
                    <a:lstStyle/>
                    <a:p>
                      <a:pPr marL="106680">
                        <a:lnSpc>
                          <a:spcPct val="100000"/>
                        </a:lnSpc>
                        <a:spcBef>
                          <a:spcPts val="1190"/>
                        </a:spcBef>
                      </a:pPr>
                      <a:r>
                        <a:rPr dirty="0" sz="1200" spc="5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Day</a:t>
                      </a:r>
                      <a:r>
                        <a:rPr dirty="0" sz="1200" spc="12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200" spc="-114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مايلأا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B="0" marT="151130"/>
                </a:tc>
                <a:tc>
                  <a:txBody>
                    <a:bodyPr/>
                    <a:lstStyle/>
                    <a:p>
                      <a:pPr marL="317500">
                        <a:lnSpc>
                          <a:spcPct val="100000"/>
                        </a:lnSpc>
                        <a:spcBef>
                          <a:spcPts val="1215"/>
                        </a:spcBef>
                      </a:pPr>
                      <a:r>
                        <a:rPr dirty="0" sz="1200" spc="40">
                          <a:solidFill>
                            <a:srgbClr val="FFFF00"/>
                          </a:solidFill>
                          <a:latin typeface="Calibri"/>
                          <a:cs typeface="Calibri"/>
                        </a:rPr>
                        <a:t>On</a:t>
                      </a:r>
                      <a:r>
                        <a:rPr dirty="0" sz="1200" spc="110">
                          <a:solidFill>
                            <a:srgbClr val="FFFF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200" spc="1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Monday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B="0" marT="154305"/>
                </a:tc>
              </a:tr>
              <a:tr h="51816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marL="106680">
                        <a:lnSpc>
                          <a:spcPct val="100000"/>
                        </a:lnSpc>
                        <a:spcBef>
                          <a:spcPts val="1075"/>
                        </a:spcBef>
                      </a:pPr>
                      <a:r>
                        <a:rPr dirty="0" sz="1200" spc="5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Day </a:t>
                      </a:r>
                      <a:r>
                        <a:rPr dirty="0" sz="1200" spc="27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+ </a:t>
                      </a:r>
                      <a:r>
                        <a:rPr dirty="0" sz="1200" spc="3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morning, </a:t>
                      </a:r>
                      <a:r>
                        <a:rPr dirty="0" sz="1200" spc="3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night </a:t>
                      </a:r>
                      <a:r>
                        <a:rPr dirty="0" sz="1200" spc="-27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ةرتفلا </a:t>
                      </a:r>
                      <a:r>
                        <a:rPr dirty="0" sz="120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+</a:t>
                      </a:r>
                      <a:r>
                        <a:rPr dirty="0" sz="1200" spc="-19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200" spc="-114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مايلأا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B="0" marT="136525"/>
                </a:tc>
                <a:tc>
                  <a:txBody>
                    <a:bodyPr/>
                    <a:lstStyle/>
                    <a:p>
                      <a:pPr marL="317500">
                        <a:lnSpc>
                          <a:spcPct val="100000"/>
                        </a:lnSpc>
                        <a:spcBef>
                          <a:spcPts val="1095"/>
                        </a:spcBef>
                      </a:pPr>
                      <a:r>
                        <a:rPr dirty="0" sz="1200" spc="40">
                          <a:solidFill>
                            <a:srgbClr val="FFFF00"/>
                          </a:solidFill>
                          <a:latin typeface="Calibri"/>
                          <a:cs typeface="Calibri"/>
                        </a:rPr>
                        <a:t>On </a:t>
                      </a:r>
                      <a:r>
                        <a:rPr dirty="0" sz="1200" spc="3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Friday</a:t>
                      </a:r>
                      <a:r>
                        <a:rPr dirty="0" sz="1200" spc="18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200" spc="3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morning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B="0" marT="139065"/>
                </a:tc>
              </a:tr>
              <a:tr h="51815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marL="106680">
                        <a:lnSpc>
                          <a:spcPct val="100000"/>
                        </a:lnSpc>
                        <a:spcBef>
                          <a:spcPts val="1075"/>
                        </a:spcBef>
                        <a:tabLst>
                          <a:tab pos="1914525" algn="l"/>
                        </a:tabLst>
                      </a:pPr>
                      <a:r>
                        <a:rPr dirty="0" sz="1200" spc="2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Afternoon,</a:t>
                      </a:r>
                      <a:r>
                        <a:rPr dirty="0" sz="1200" spc="15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200" spc="4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evening,</a:t>
                      </a:r>
                      <a:r>
                        <a:rPr dirty="0" sz="1200" spc="14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200" spc="3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date	</a:t>
                      </a:r>
                      <a:r>
                        <a:rPr dirty="0" sz="1200" spc="-21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خيراتلا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B="0" marT="136525"/>
                </a:tc>
                <a:tc>
                  <a:txBody>
                    <a:bodyPr/>
                    <a:lstStyle/>
                    <a:p>
                      <a:pPr marL="317500">
                        <a:lnSpc>
                          <a:spcPct val="100000"/>
                        </a:lnSpc>
                        <a:spcBef>
                          <a:spcPts val="1100"/>
                        </a:spcBef>
                      </a:pPr>
                      <a:r>
                        <a:rPr dirty="0" sz="1200" spc="-2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My </a:t>
                      </a:r>
                      <a:r>
                        <a:rPr dirty="0" sz="1200" spc="2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birthday is </a:t>
                      </a:r>
                      <a:r>
                        <a:rPr dirty="0" sz="1200" spc="25">
                          <a:solidFill>
                            <a:srgbClr val="FFFF00"/>
                          </a:solidFill>
                          <a:latin typeface="Calibri"/>
                          <a:cs typeface="Calibri"/>
                        </a:rPr>
                        <a:t>on </a:t>
                      </a:r>
                      <a:r>
                        <a:rPr dirty="0" sz="1200" spc="5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June</a:t>
                      </a:r>
                      <a:r>
                        <a:rPr dirty="0" sz="1200" spc="-9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200" spc="4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10.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B="0" marT="139700"/>
                </a:tc>
              </a:tr>
              <a:tr h="51816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marL="106680">
                        <a:lnSpc>
                          <a:spcPct val="100000"/>
                        </a:lnSpc>
                        <a:spcBef>
                          <a:spcPts val="1080"/>
                        </a:spcBef>
                      </a:pPr>
                      <a:r>
                        <a:rPr dirty="0" sz="1200" spc="3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Special </a:t>
                      </a:r>
                      <a:r>
                        <a:rPr dirty="0" sz="1200" spc="4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days </a:t>
                      </a:r>
                      <a:r>
                        <a:rPr dirty="0" sz="1200" spc="-6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ةصاخ</a:t>
                      </a:r>
                      <a:r>
                        <a:rPr dirty="0" sz="1200" spc="10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200" spc="-12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مايأ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B="0" marT="137160"/>
                </a:tc>
                <a:tc>
                  <a:txBody>
                    <a:bodyPr/>
                    <a:lstStyle/>
                    <a:p>
                      <a:pPr marL="317500">
                        <a:lnSpc>
                          <a:spcPct val="100000"/>
                        </a:lnSpc>
                        <a:spcBef>
                          <a:spcPts val="1100"/>
                        </a:spcBef>
                      </a:pPr>
                      <a:r>
                        <a:rPr dirty="0" sz="1200" spc="14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I </a:t>
                      </a:r>
                      <a:r>
                        <a:rPr dirty="0" sz="1200" spc="-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will </a:t>
                      </a:r>
                      <a:r>
                        <a:rPr dirty="0" sz="1200" spc="1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travel </a:t>
                      </a:r>
                      <a:r>
                        <a:rPr dirty="0" sz="1200" spc="25">
                          <a:solidFill>
                            <a:srgbClr val="FFFF00"/>
                          </a:solidFill>
                          <a:latin typeface="Calibri"/>
                          <a:cs typeface="Calibri"/>
                        </a:rPr>
                        <a:t>on </a:t>
                      </a:r>
                      <a:r>
                        <a:rPr dirty="0" sz="1200" spc="1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National</a:t>
                      </a:r>
                      <a:r>
                        <a:rPr dirty="0" sz="1200" spc="11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200" spc="3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Day.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B="0" marT="139700"/>
                </a:tc>
              </a:tr>
              <a:tr h="43501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marL="106680">
                        <a:lnSpc>
                          <a:spcPct val="100000"/>
                        </a:lnSpc>
                        <a:spcBef>
                          <a:spcPts val="1080"/>
                        </a:spcBef>
                      </a:pPr>
                      <a:r>
                        <a:rPr dirty="0" sz="120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To </a:t>
                      </a:r>
                      <a:r>
                        <a:rPr dirty="0" sz="1200" spc="3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mean above </a:t>
                      </a:r>
                      <a:r>
                        <a:rPr dirty="0" sz="1200" spc="-21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قوف</a:t>
                      </a:r>
                      <a:r>
                        <a:rPr dirty="0" sz="1200" spc="-12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200" spc="-22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ىنعمب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B="0" marT="137160"/>
                </a:tc>
                <a:tc>
                  <a:txBody>
                    <a:bodyPr/>
                    <a:lstStyle/>
                    <a:p>
                      <a:pPr marL="317500">
                        <a:lnSpc>
                          <a:spcPct val="100000"/>
                        </a:lnSpc>
                        <a:spcBef>
                          <a:spcPts val="1100"/>
                        </a:spcBef>
                      </a:pPr>
                      <a:r>
                        <a:rPr dirty="0" sz="1200" spc="6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The </a:t>
                      </a:r>
                      <a:r>
                        <a:rPr dirty="0" sz="1200" spc="2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tea is </a:t>
                      </a:r>
                      <a:r>
                        <a:rPr dirty="0" sz="1200" spc="25">
                          <a:solidFill>
                            <a:srgbClr val="FFFF00"/>
                          </a:solidFill>
                          <a:latin typeface="Calibri"/>
                          <a:cs typeface="Calibri"/>
                        </a:rPr>
                        <a:t>on </a:t>
                      </a:r>
                      <a:r>
                        <a:rPr dirty="0" sz="1200" spc="2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the</a:t>
                      </a:r>
                      <a:r>
                        <a:rPr dirty="0" sz="1200" spc="10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200" spc="2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table.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B="0" marT="139700"/>
                </a:tc>
              </a:tr>
            </a:tbl>
          </a:graphicData>
        </a:graphic>
      </p:graphicFrame>
      <p:sp>
        <p:nvSpPr>
          <p:cNvPr id="68" name="object 68"/>
          <p:cNvSpPr/>
          <p:nvPr/>
        </p:nvSpPr>
        <p:spPr>
          <a:xfrm>
            <a:off x="4340352" y="6321552"/>
            <a:ext cx="1296797" cy="382371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9" name="object 69"/>
          <p:cNvSpPr/>
          <p:nvPr/>
        </p:nvSpPr>
        <p:spPr>
          <a:xfrm>
            <a:off x="4462271" y="6406896"/>
            <a:ext cx="1043749" cy="248297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0" name="object 70"/>
          <p:cNvSpPr/>
          <p:nvPr/>
        </p:nvSpPr>
        <p:spPr>
          <a:xfrm>
            <a:off x="4267200" y="6248400"/>
            <a:ext cx="1295400" cy="381000"/>
          </a:xfrm>
          <a:custGeom>
            <a:avLst/>
            <a:gdLst/>
            <a:ahLst/>
            <a:cxnLst/>
            <a:rect l="l" t="t" r="r" b="b"/>
            <a:pathLst>
              <a:path w="1295400" h="381000">
                <a:moveTo>
                  <a:pt x="1295400" y="0"/>
                </a:moveTo>
                <a:lnTo>
                  <a:pt x="0" y="0"/>
                </a:lnTo>
                <a:lnTo>
                  <a:pt x="0" y="381000"/>
                </a:lnTo>
                <a:lnTo>
                  <a:pt x="1295400" y="381000"/>
                </a:lnTo>
                <a:lnTo>
                  <a:pt x="1295400" y="333375"/>
                </a:lnTo>
                <a:lnTo>
                  <a:pt x="540512" y="333375"/>
                </a:lnTo>
                <a:lnTo>
                  <a:pt x="540512" y="190500"/>
                </a:lnTo>
                <a:lnTo>
                  <a:pt x="504825" y="190500"/>
                </a:lnTo>
                <a:lnTo>
                  <a:pt x="647700" y="47625"/>
                </a:lnTo>
                <a:lnTo>
                  <a:pt x="1295400" y="47625"/>
                </a:lnTo>
                <a:lnTo>
                  <a:pt x="1295400" y="0"/>
                </a:lnTo>
                <a:close/>
              </a:path>
              <a:path w="1295400" h="381000">
                <a:moveTo>
                  <a:pt x="1295400" y="65481"/>
                </a:moveTo>
                <a:lnTo>
                  <a:pt x="736980" y="65481"/>
                </a:lnTo>
                <a:lnTo>
                  <a:pt x="736980" y="136918"/>
                </a:lnTo>
                <a:lnTo>
                  <a:pt x="790575" y="190500"/>
                </a:lnTo>
                <a:lnTo>
                  <a:pt x="754888" y="190500"/>
                </a:lnTo>
                <a:lnTo>
                  <a:pt x="754888" y="333375"/>
                </a:lnTo>
                <a:lnTo>
                  <a:pt x="1295400" y="333375"/>
                </a:lnTo>
                <a:lnTo>
                  <a:pt x="1295400" y="65481"/>
                </a:lnTo>
                <a:close/>
              </a:path>
              <a:path w="1295400" h="381000">
                <a:moveTo>
                  <a:pt x="1295400" y="47625"/>
                </a:moveTo>
                <a:lnTo>
                  <a:pt x="647700" y="47625"/>
                </a:lnTo>
                <a:lnTo>
                  <a:pt x="701294" y="101206"/>
                </a:lnTo>
                <a:lnTo>
                  <a:pt x="701294" y="65481"/>
                </a:lnTo>
                <a:lnTo>
                  <a:pt x="1295400" y="65481"/>
                </a:lnTo>
                <a:lnTo>
                  <a:pt x="12954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1" name="object 71"/>
          <p:cNvSpPr/>
          <p:nvPr/>
        </p:nvSpPr>
        <p:spPr>
          <a:xfrm>
            <a:off x="4807711" y="6313881"/>
            <a:ext cx="214629" cy="267970"/>
          </a:xfrm>
          <a:custGeom>
            <a:avLst/>
            <a:gdLst/>
            <a:ahLst/>
            <a:cxnLst/>
            <a:rect l="l" t="t" r="r" b="b"/>
            <a:pathLst>
              <a:path w="214629" h="267970">
                <a:moveTo>
                  <a:pt x="196468" y="0"/>
                </a:moveTo>
                <a:lnTo>
                  <a:pt x="160782" y="0"/>
                </a:lnTo>
                <a:lnTo>
                  <a:pt x="160782" y="35725"/>
                </a:lnTo>
                <a:lnTo>
                  <a:pt x="196468" y="71437"/>
                </a:lnTo>
                <a:lnTo>
                  <a:pt x="196468" y="0"/>
                </a:lnTo>
                <a:close/>
              </a:path>
              <a:path w="214629" h="267970">
                <a:moveTo>
                  <a:pt x="214375" y="125018"/>
                </a:moveTo>
                <a:lnTo>
                  <a:pt x="0" y="125018"/>
                </a:lnTo>
                <a:lnTo>
                  <a:pt x="0" y="267893"/>
                </a:lnTo>
                <a:lnTo>
                  <a:pt x="89280" y="267893"/>
                </a:lnTo>
                <a:lnTo>
                  <a:pt x="89280" y="196456"/>
                </a:lnTo>
                <a:lnTo>
                  <a:pt x="214375" y="196456"/>
                </a:lnTo>
                <a:lnTo>
                  <a:pt x="214375" y="125018"/>
                </a:lnTo>
                <a:close/>
              </a:path>
              <a:path w="214629" h="267970">
                <a:moveTo>
                  <a:pt x="214375" y="196456"/>
                </a:moveTo>
                <a:lnTo>
                  <a:pt x="125095" y="196456"/>
                </a:lnTo>
                <a:lnTo>
                  <a:pt x="125095" y="267893"/>
                </a:lnTo>
                <a:lnTo>
                  <a:pt x="214375" y="267893"/>
                </a:lnTo>
                <a:lnTo>
                  <a:pt x="214375" y="196456"/>
                </a:lnTo>
                <a:close/>
              </a:path>
            </a:pathLst>
          </a:custGeom>
          <a:solidFill>
            <a:srgbClr val="00007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2" name="object 72"/>
          <p:cNvSpPr/>
          <p:nvPr/>
        </p:nvSpPr>
        <p:spPr>
          <a:xfrm>
            <a:off x="47720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142875" y="0"/>
                </a:moveTo>
                <a:lnTo>
                  <a:pt x="0" y="142875"/>
                </a:lnTo>
                <a:lnTo>
                  <a:pt x="285750" y="142875"/>
                </a:lnTo>
                <a:lnTo>
                  <a:pt x="142875" y="0"/>
                </a:lnTo>
                <a:close/>
              </a:path>
              <a:path w="285750" h="285750">
                <a:moveTo>
                  <a:pt x="160782" y="214312"/>
                </a:moveTo>
                <a:lnTo>
                  <a:pt x="124967" y="214312"/>
                </a:lnTo>
                <a:lnTo>
                  <a:pt x="124967" y="285750"/>
                </a:lnTo>
                <a:lnTo>
                  <a:pt x="160782" y="285750"/>
                </a:lnTo>
                <a:lnTo>
                  <a:pt x="160782" y="214312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3" name="object 73"/>
          <p:cNvSpPr txBox="1">
            <a:spLocks noGrp="1"/>
          </p:cNvSpPr>
          <p:nvPr>
            <p:ph type="dt" idx="6" sz="half"/>
          </p:nvPr>
        </p:nvSpPr>
        <p:spPr>
          <a:prstGeom prst="rect"/>
        </p:spPr>
        <p:txBody>
          <a:bodyPr wrap="square" lIns="0" tIns="31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 spc="-190"/>
              <a:t>ق</a:t>
            </a:r>
            <a:r>
              <a:rPr dirty="0" spc="-240"/>
              <a:t>ب</a:t>
            </a:r>
            <a:r>
              <a:rPr dirty="0" spc="25"/>
              <a:t>ا</a:t>
            </a:r>
            <a:r>
              <a:rPr dirty="0" spc="-175"/>
              <a:t>سلا</a:t>
            </a:r>
          </a:p>
        </p:txBody>
      </p:sp>
      <p:sp>
        <p:nvSpPr>
          <p:cNvPr id="74" name="object 74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31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 spc="-195"/>
              <a:t>ةيسيئرلا </a:t>
            </a:r>
            <a:r>
              <a:rPr dirty="0" spc="-110"/>
              <a:t>ةمئاقلا </a:t>
            </a:r>
            <a:r>
              <a:rPr dirty="0" spc="-105"/>
              <a:t>ىلإ</a:t>
            </a:r>
            <a:r>
              <a:rPr dirty="0" spc="-75"/>
              <a:t> </a:t>
            </a:r>
            <a:r>
              <a:rPr dirty="0" spc="-5"/>
              <a:t>ةدوع</a:t>
            </a:r>
          </a:p>
        </p:txBody>
      </p:sp>
      <p:sp>
        <p:nvSpPr>
          <p:cNvPr id="75" name="object 75"/>
          <p:cNvSpPr txBox="1"/>
          <p:nvPr/>
        </p:nvSpPr>
        <p:spPr>
          <a:xfrm>
            <a:off x="5833109" y="6368591"/>
            <a:ext cx="220345" cy="154940"/>
          </a:xfrm>
          <a:prstGeom prst="rect">
            <a:avLst/>
          </a:prstGeom>
        </p:spPr>
        <p:txBody>
          <a:bodyPr wrap="square" lIns="0" tIns="31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 sz="900" spc="-50">
                <a:solidFill>
                  <a:srgbClr val="FFFFFF"/>
                </a:solidFill>
                <a:latin typeface="Arial"/>
                <a:cs typeface="Arial"/>
              </a:rPr>
              <a:t>ي</a:t>
            </a:r>
            <a:r>
              <a:rPr dirty="0" sz="900" spc="-270">
                <a:solidFill>
                  <a:srgbClr val="FFFFFF"/>
                </a:solidFill>
                <a:latin typeface="Arial"/>
                <a:cs typeface="Arial"/>
              </a:rPr>
              <a:t>ل</a:t>
            </a:r>
            <a:r>
              <a:rPr dirty="0" sz="900" spc="25">
                <a:solidFill>
                  <a:srgbClr val="FFFFFF"/>
                </a:solidFill>
                <a:latin typeface="Arial"/>
                <a:cs typeface="Arial"/>
              </a:rPr>
              <a:t>ا</a:t>
            </a:r>
            <a:r>
              <a:rPr dirty="0" sz="900" spc="-430">
                <a:solidFill>
                  <a:srgbClr val="FFFFFF"/>
                </a:solidFill>
                <a:latin typeface="Arial"/>
                <a:cs typeface="Arial"/>
              </a:rPr>
              <a:t>ت</a:t>
            </a:r>
            <a:r>
              <a:rPr dirty="0" sz="900" spc="-270">
                <a:solidFill>
                  <a:srgbClr val="FFFFFF"/>
                </a:solidFill>
                <a:latin typeface="Arial"/>
                <a:cs typeface="Arial"/>
              </a:rPr>
              <a:t>ل</a:t>
            </a:r>
            <a:r>
              <a:rPr dirty="0" sz="900">
                <a:solidFill>
                  <a:srgbClr val="FFFFFF"/>
                </a:solidFill>
                <a:latin typeface="Arial"/>
                <a:cs typeface="Arial"/>
              </a:rPr>
              <a:t>ا</a:t>
            </a:r>
            <a:endParaRPr sz="9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77824" y="2176272"/>
            <a:ext cx="18287" cy="468172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877824" y="6095"/>
            <a:ext cx="18287" cy="150266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1216152" y="1834895"/>
            <a:ext cx="7924800" cy="1828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877824" y="1508760"/>
            <a:ext cx="18287" cy="667512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0" y="1834895"/>
            <a:ext cx="557784" cy="18287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551687" y="1834895"/>
            <a:ext cx="664464" cy="18287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2343911" y="313982"/>
            <a:ext cx="5018278" cy="1010246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3093720" y="871766"/>
            <a:ext cx="3649853" cy="1010246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xfrm>
            <a:off x="2616200" y="447243"/>
            <a:ext cx="4445635" cy="1123315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3600" spc="350"/>
              <a:t>Use </a:t>
            </a:r>
            <a:r>
              <a:rPr dirty="0" sz="3600" spc="260"/>
              <a:t>of</a:t>
            </a:r>
            <a:r>
              <a:rPr dirty="0" sz="3600" spc="85"/>
              <a:t> </a:t>
            </a:r>
            <a:r>
              <a:rPr dirty="0" sz="3600" spc="310"/>
              <a:t>Prepositions</a:t>
            </a:r>
            <a:endParaRPr sz="3600"/>
          </a:p>
          <a:p>
            <a:pPr algn="ctr" marL="128270">
              <a:lnSpc>
                <a:spcPct val="100000"/>
              </a:lnSpc>
              <a:spcBef>
                <a:spcPts val="5"/>
              </a:spcBef>
            </a:pPr>
            <a:r>
              <a:rPr dirty="0" sz="3600" spc="-245">
                <a:latin typeface="Arial"/>
                <a:cs typeface="Arial"/>
              </a:rPr>
              <a:t>رجلا </a:t>
            </a:r>
            <a:r>
              <a:rPr dirty="0" sz="3600" spc="-50">
                <a:latin typeface="Arial"/>
                <a:cs typeface="Arial"/>
              </a:rPr>
              <a:t>فورح</a:t>
            </a:r>
            <a:r>
              <a:rPr dirty="0" sz="3600" spc="-570">
                <a:latin typeface="Arial"/>
                <a:cs typeface="Arial"/>
              </a:rPr>
              <a:t> </a:t>
            </a:r>
            <a:r>
              <a:rPr dirty="0" sz="3600" spc="-375">
                <a:latin typeface="Arial"/>
                <a:cs typeface="Arial"/>
              </a:rPr>
              <a:t>مادختسا</a:t>
            </a:r>
            <a:endParaRPr sz="3600">
              <a:latin typeface="Arial"/>
              <a:cs typeface="Arial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4340352" y="6321552"/>
            <a:ext cx="1296797" cy="382371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4462271" y="6406896"/>
            <a:ext cx="1043749" cy="248297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4267200" y="6248400"/>
            <a:ext cx="1295400" cy="381000"/>
          </a:xfrm>
          <a:custGeom>
            <a:avLst/>
            <a:gdLst/>
            <a:ahLst/>
            <a:cxnLst/>
            <a:rect l="l" t="t" r="r" b="b"/>
            <a:pathLst>
              <a:path w="1295400" h="381000">
                <a:moveTo>
                  <a:pt x="1295400" y="0"/>
                </a:moveTo>
                <a:lnTo>
                  <a:pt x="0" y="0"/>
                </a:lnTo>
                <a:lnTo>
                  <a:pt x="0" y="381000"/>
                </a:lnTo>
                <a:lnTo>
                  <a:pt x="1295400" y="381000"/>
                </a:lnTo>
                <a:lnTo>
                  <a:pt x="1295400" y="333375"/>
                </a:lnTo>
                <a:lnTo>
                  <a:pt x="540512" y="333375"/>
                </a:lnTo>
                <a:lnTo>
                  <a:pt x="540512" y="190500"/>
                </a:lnTo>
                <a:lnTo>
                  <a:pt x="504825" y="190500"/>
                </a:lnTo>
                <a:lnTo>
                  <a:pt x="647700" y="47625"/>
                </a:lnTo>
                <a:lnTo>
                  <a:pt x="1295400" y="47625"/>
                </a:lnTo>
                <a:lnTo>
                  <a:pt x="1295400" y="0"/>
                </a:lnTo>
                <a:close/>
              </a:path>
              <a:path w="1295400" h="381000">
                <a:moveTo>
                  <a:pt x="1295400" y="65481"/>
                </a:moveTo>
                <a:lnTo>
                  <a:pt x="736980" y="65481"/>
                </a:lnTo>
                <a:lnTo>
                  <a:pt x="736980" y="136918"/>
                </a:lnTo>
                <a:lnTo>
                  <a:pt x="790575" y="190500"/>
                </a:lnTo>
                <a:lnTo>
                  <a:pt x="754888" y="190500"/>
                </a:lnTo>
                <a:lnTo>
                  <a:pt x="754888" y="333375"/>
                </a:lnTo>
                <a:lnTo>
                  <a:pt x="1295400" y="333375"/>
                </a:lnTo>
                <a:lnTo>
                  <a:pt x="1295400" y="65481"/>
                </a:lnTo>
                <a:close/>
              </a:path>
              <a:path w="1295400" h="381000">
                <a:moveTo>
                  <a:pt x="1295400" y="47625"/>
                </a:moveTo>
                <a:lnTo>
                  <a:pt x="647700" y="47625"/>
                </a:lnTo>
                <a:lnTo>
                  <a:pt x="701294" y="101206"/>
                </a:lnTo>
                <a:lnTo>
                  <a:pt x="701294" y="65481"/>
                </a:lnTo>
                <a:lnTo>
                  <a:pt x="1295400" y="65481"/>
                </a:lnTo>
                <a:lnTo>
                  <a:pt x="12954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/>
          <p:nvPr/>
        </p:nvSpPr>
        <p:spPr>
          <a:xfrm>
            <a:off x="4807711" y="6313881"/>
            <a:ext cx="214629" cy="267970"/>
          </a:xfrm>
          <a:custGeom>
            <a:avLst/>
            <a:gdLst/>
            <a:ahLst/>
            <a:cxnLst/>
            <a:rect l="l" t="t" r="r" b="b"/>
            <a:pathLst>
              <a:path w="214629" h="267970">
                <a:moveTo>
                  <a:pt x="196468" y="0"/>
                </a:moveTo>
                <a:lnTo>
                  <a:pt x="160782" y="0"/>
                </a:lnTo>
                <a:lnTo>
                  <a:pt x="160782" y="35725"/>
                </a:lnTo>
                <a:lnTo>
                  <a:pt x="196468" y="71437"/>
                </a:lnTo>
                <a:lnTo>
                  <a:pt x="196468" y="0"/>
                </a:lnTo>
                <a:close/>
              </a:path>
              <a:path w="214629" h="267970">
                <a:moveTo>
                  <a:pt x="214375" y="125018"/>
                </a:moveTo>
                <a:lnTo>
                  <a:pt x="0" y="125018"/>
                </a:lnTo>
                <a:lnTo>
                  <a:pt x="0" y="267893"/>
                </a:lnTo>
                <a:lnTo>
                  <a:pt x="89280" y="267893"/>
                </a:lnTo>
                <a:lnTo>
                  <a:pt x="89280" y="196456"/>
                </a:lnTo>
                <a:lnTo>
                  <a:pt x="214375" y="196456"/>
                </a:lnTo>
                <a:lnTo>
                  <a:pt x="214375" y="125018"/>
                </a:lnTo>
                <a:close/>
              </a:path>
              <a:path w="214629" h="267970">
                <a:moveTo>
                  <a:pt x="214375" y="196456"/>
                </a:moveTo>
                <a:lnTo>
                  <a:pt x="125095" y="196456"/>
                </a:lnTo>
                <a:lnTo>
                  <a:pt x="125095" y="267893"/>
                </a:lnTo>
                <a:lnTo>
                  <a:pt x="214375" y="267893"/>
                </a:lnTo>
                <a:lnTo>
                  <a:pt x="214375" y="196456"/>
                </a:lnTo>
                <a:close/>
              </a:path>
            </a:pathLst>
          </a:custGeom>
          <a:solidFill>
            <a:srgbClr val="00007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/>
          <p:nvPr/>
        </p:nvSpPr>
        <p:spPr>
          <a:xfrm>
            <a:off x="47720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142875" y="0"/>
                </a:moveTo>
                <a:lnTo>
                  <a:pt x="0" y="142875"/>
                </a:lnTo>
                <a:lnTo>
                  <a:pt x="285750" y="142875"/>
                </a:lnTo>
                <a:lnTo>
                  <a:pt x="142875" y="0"/>
                </a:lnTo>
                <a:close/>
              </a:path>
              <a:path w="285750" h="285750">
                <a:moveTo>
                  <a:pt x="160782" y="214312"/>
                </a:moveTo>
                <a:lnTo>
                  <a:pt x="124967" y="214312"/>
                </a:lnTo>
                <a:lnTo>
                  <a:pt x="124967" y="285750"/>
                </a:lnTo>
                <a:lnTo>
                  <a:pt x="160782" y="285750"/>
                </a:lnTo>
                <a:lnTo>
                  <a:pt x="160782" y="214312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/>
          <p:nvPr/>
        </p:nvSpPr>
        <p:spPr>
          <a:xfrm>
            <a:off x="5788152" y="6321552"/>
            <a:ext cx="458571" cy="382371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7" name="object 17"/>
          <p:cNvSpPr/>
          <p:nvPr/>
        </p:nvSpPr>
        <p:spPr>
          <a:xfrm>
            <a:off x="5846064" y="6406896"/>
            <a:ext cx="336638" cy="248297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8" name="object 18"/>
          <p:cNvSpPr/>
          <p:nvPr/>
        </p:nvSpPr>
        <p:spPr>
          <a:xfrm>
            <a:off x="5715000" y="6248400"/>
            <a:ext cx="457200" cy="381000"/>
          </a:xfrm>
          <a:custGeom>
            <a:avLst/>
            <a:gdLst/>
            <a:ahLst/>
            <a:cxnLst/>
            <a:rect l="l" t="t" r="r" b="b"/>
            <a:pathLst>
              <a:path w="457200" h="381000">
                <a:moveTo>
                  <a:pt x="457200" y="0"/>
                </a:moveTo>
                <a:lnTo>
                  <a:pt x="0" y="0"/>
                </a:lnTo>
                <a:lnTo>
                  <a:pt x="0" y="381000"/>
                </a:lnTo>
                <a:lnTo>
                  <a:pt x="457200" y="381000"/>
                </a:lnTo>
                <a:lnTo>
                  <a:pt x="457200" y="333375"/>
                </a:lnTo>
                <a:lnTo>
                  <a:pt x="85725" y="333375"/>
                </a:lnTo>
                <a:lnTo>
                  <a:pt x="85725" y="47625"/>
                </a:lnTo>
                <a:lnTo>
                  <a:pt x="457200" y="47625"/>
                </a:lnTo>
                <a:lnTo>
                  <a:pt x="457200" y="0"/>
                </a:lnTo>
                <a:close/>
              </a:path>
              <a:path w="457200" h="381000">
                <a:moveTo>
                  <a:pt x="457200" y="47625"/>
                </a:moveTo>
                <a:lnTo>
                  <a:pt x="85725" y="47625"/>
                </a:lnTo>
                <a:lnTo>
                  <a:pt x="371475" y="190500"/>
                </a:lnTo>
                <a:lnTo>
                  <a:pt x="85725" y="333375"/>
                </a:lnTo>
                <a:lnTo>
                  <a:pt x="457200" y="333375"/>
                </a:lnTo>
                <a:lnTo>
                  <a:pt x="4572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9" name="object 19"/>
          <p:cNvSpPr/>
          <p:nvPr/>
        </p:nvSpPr>
        <p:spPr>
          <a:xfrm>
            <a:off x="58007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0" y="0"/>
                </a:moveTo>
                <a:lnTo>
                  <a:pt x="0" y="285750"/>
                </a:lnTo>
                <a:lnTo>
                  <a:pt x="285750" y="142875"/>
                </a:lnTo>
                <a:lnTo>
                  <a:pt x="0" y="0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0" name="object 20"/>
          <p:cNvSpPr/>
          <p:nvPr/>
        </p:nvSpPr>
        <p:spPr>
          <a:xfrm>
            <a:off x="3730752" y="6321552"/>
            <a:ext cx="458571" cy="382371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1" name="object 21"/>
          <p:cNvSpPr/>
          <p:nvPr/>
        </p:nvSpPr>
        <p:spPr>
          <a:xfrm>
            <a:off x="3770376" y="6406896"/>
            <a:ext cx="373227" cy="248297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2" name="object 22"/>
          <p:cNvSpPr/>
          <p:nvPr/>
        </p:nvSpPr>
        <p:spPr>
          <a:xfrm>
            <a:off x="3657600" y="6248400"/>
            <a:ext cx="457200" cy="381000"/>
          </a:xfrm>
          <a:custGeom>
            <a:avLst/>
            <a:gdLst/>
            <a:ahLst/>
            <a:cxnLst/>
            <a:rect l="l" t="t" r="r" b="b"/>
            <a:pathLst>
              <a:path w="457200" h="381000">
                <a:moveTo>
                  <a:pt x="457200" y="0"/>
                </a:moveTo>
                <a:lnTo>
                  <a:pt x="0" y="0"/>
                </a:lnTo>
                <a:lnTo>
                  <a:pt x="0" y="381000"/>
                </a:lnTo>
                <a:lnTo>
                  <a:pt x="457200" y="381000"/>
                </a:lnTo>
                <a:lnTo>
                  <a:pt x="457200" y="333375"/>
                </a:lnTo>
                <a:lnTo>
                  <a:pt x="371475" y="333375"/>
                </a:lnTo>
                <a:lnTo>
                  <a:pt x="85725" y="190500"/>
                </a:lnTo>
                <a:lnTo>
                  <a:pt x="371475" y="47625"/>
                </a:lnTo>
                <a:lnTo>
                  <a:pt x="457200" y="47625"/>
                </a:lnTo>
                <a:lnTo>
                  <a:pt x="457200" y="0"/>
                </a:lnTo>
                <a:close/>
              </a:path>
              <a:path w="457200" h="381000">
                <a:moveTo>
                  <a:pt x="457200" y="47625"/>
                </a:moveTo>
                <a:lnTo>
                  <a:pt x="371475" y="47625"/>
                </a:lnTo>
                <a:lnTo>
                  <a:pt x="371475" y="333375"/>
                </a:lnTo>
                <a:lnTo>
                  <a:pt x="457200" y="333375"/>
                </a:lnTo>
                <a:lnTo>
                  <a:pt x="4572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3" name="object 23"/>
          <p:cNvSpPr/>
          <p:nvPr/>
        </p:nvSpPr>
        <p:spPr>
          <a:xfrm>
            <a:off x="37433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285750" y="0"/>
                </a:moveTo>
                <a:lnTo>
                  <a:pt x="0" y="142875"/>
                </a:lnTo>
                <a:lnTo>
                  <a:pt x="285750" y="285750"/>
                </a:lnTo>
                <a:lnTo>
                  <a:pt x="285750" y="0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4" name="object 24"/>
          <p:cNvSpPr/>
          <p:nvPr/>
        </p:nvSpPr>
        <p:spPr>
          <a:xfrm>
            <a:off x="2667000" y="1966976"/>
            <a:ext cx="0" cy="3716654"/>
          </a:xfrm>
          <a:custGeom>
            <a:avLst/>
            <a:gdLst/>
            <a:ahLst/>
            <a:cxnLst/>
            <a:rect l="l" t="t" r="r" b="b"/>
            <a:pathLst>
              <a:path w="0" h="3716654">
                <a:moveTo>
                  <a:pt x="0" y="0"/>
                </a:moveTo>
                <a:lnTo>
                  <a:pt x="0" y="3716591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5" name="object 25"/>
          <p:cNvSpPr/>
          <p:nvPr/>
        </p:nvSpPr>
        <p:spPr>
          <a:xfrm>
            <a:off x="5562600" y="1966976"/>
            <a:ext cx="0" cy="3716654"/>
          </a:xfrm>
          <a:custGeom>
            <a:avLst/>
            <a:gdLst/>
            <a:ahLst/>
            <a:cxnLst/>
            <a:rect l="l" t="t" r="r" b="b"/>
            <a:pathLst>
              <a:path w="0" h="3716654">
                <a:moveTo>
                  <a:pt x="0" y="0"/>
                </a:moveTo>
                <a:lnTo>
                  <a:pt x="0" y="3716591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6" name="object 26"/>
          <p:cNvSpPr/>
          <p:nvPr/>
        </p:nvSpPr>
        <p:spPr>
          <a:xfrm>
            <a:off x="1052512" y="2560320"/>
            <a:ext cx="7572375" cy="0"/>
          </a:xfrm>
          <a:custGeom>
            <a:avLst/>
            <a:gdLst/>
            <a:ahLst/>
            <a:cxnLst/>
            <a:rect l="l" t="t" r="r" b="b"/>
            <a:pathLst>
              <a:path w="7572375" h="0">
                <a:moveTo>
                  <a:pt x="0" y="0"/>
                </a:moveTo>
                <a:lnTo>
                  <a:pt x="7572311" y="0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7" name="object 27"/>
          <p:cNvSpPr/>
          <p:nvPr/>
        </p:nvSpPr>
        <p:spPr>
          <a:xfrm>
            <a:off x="2660650" y="3078479"/>
            <a:ext cx="5964555" cy="0"/>
          </a:xfrm>
          <a:custGeom>
            <a:avLst/>
            <a:gdLst/>
            <a:ahLst/>
            <a:cxnLst/>
            <a:rect l="l" t="t" r="r" b="b"/>
            <a:pathLst>
              <a:path w="5964555" h="0">
                <a:moveTo>
                  <a:pt x="0" y="0"/>
                </a:moveTo>
                <a:lnTo>
                  <a:pt x="5964174" y="0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8" name="object 28"/>
          <p:cNvSpPr/>
          <p:nvPr/>
        </p:nvSpPr>
        <p:spPr>
          <a:xfrm>
            <a:off x="2660650" y="3596640"/>
            <a:ext cx="5964555" cy="0"/>
          </a:xfrm>
          <a:custGeom>
            <a:avLst/>
            <a:gdLst/>
            <a:ahLst/>
            <a:cxnLst/>
            <a:rect l="l" t="t" r="r" b="b"/>
            <a:pathLst>
              <a:path w="5964555" h="0">
                <a:moveTo>
                  <a:pt x="0" y="0"/>
                </a:moveTo>
                <a:lnTo>
                  <a:pt x="5964174" y="0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9" name="object 29"/>
          <p:cNvSpPr/>
          <p:nvPr/>
        </p:nvSpPr>
        <p:spPr>
          <a:xfrm>
            <a:off x="2660650" y="4114800"/>
            <a:ext cx="5964555" cy="0"/>
          </a:xfrm>
          <a:custGeom>
            <a:avLst/>
            <a:gdLst/>
            <a:ahLst/>
            <a:cxnLst/>
            <a:rect l="l" t="t" r="r" b="b"/>
            <a:pathLst>
              <a:path w="5964555" h="0">
                <a:moveTo>
                  <a:pt x="0" y="0"/>
                </a:moveTo>
                <a:lnTo>
                  <a:pt x="5964174" y="0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0" name="object 30"/>
          <p:cNvSpPr/>
          <p:nvPr/>
        </p:nvSpPr>
        <p:spPr>
          <a:xfrm>
            <a:off x="2660650" y="4632959"/>
            <a:ext cx="5964555" cy="0"/>
          </a:xfrm>
          <a:custGeom>
            <a:avLst/>
            <a:gdLst/>
            <a:ahLst/>
            <a:cxnLst/>
            <a:rect l="l" t="t" r="r" b="b"/>
            <a:pathLst>
              <a:path w="5964555" h="0">
                <a:moveTo>
                  <a:pt x="0" y="0"/>
                </a:moveTo>
                <a:lnTo>
                  <a:pt x="5964174" y="0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1" name="object 31"/>
          <p:cNvSpPr/>
          <p:nvPr/>
        </p:nvSpPr>
        <p:spPr>
          <a:xfrm>
            <a:off x="2660650" y="5151120"/>
            <a:ext cx="5964555" cy="0"/>
          </a:xfrm>
          <a:custGeom>
            <a:avLst/>
            <a:gdLst/>
            <a:ahLst/>
            <a:cxnLst/>
            <a:rect l="l" t="t" r="r" b="b"/>
            <a:pathLst>
              <a:path w="5964555" h="0">
                <a:moveTo>
                  <a:pt x="0" y="0"/>
                </a:moveTo>
                <a:lnTo>
                  <a:pt x="5964174" y="0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2" name="object 32"/>
          <p:cNvSpPr/>
          <p:nvPr/>
        </p:nvSpPr>
        <p:spPr>
          <a:xfrm>
            <a:off x="1066800" y="1966976"/>
            <a:ext cx="0" cy="3716654"/>
          </a:xfrm>
          <a:custGeom>
            <a:avLst/>
            <a:gdLst/>
            <a:ahLst/>
            <a:cxnLst/>
            <a:rect l="l" t="t" r="r" b="b"/>
            <a:pathLst>
              <a:path w="0" h="3716654">
                <a:moveTo>
                  <a:pt x="0" y="0"/>
                </a:moveTo>
                <a:lnTo>
                  <a:pt x="0" y="3716591"/>
                </a:lnTo>
              </a:path>
            </a:pathLst>
          </a:custGeom>
          <a:ln w="285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3" name="object 33"/>
          <p:cNvSpPr/>
          <p:nvPr/>
        </p:nvSpPr>
        <p:spPr>
          <a:xfrm>
            <a:off x="8610600" y="1966976"/>
            <a:ext cx="0" cy="3716654"/>
          </a:xfrm>
          <a:custGeom>
            <a:avLst/>
            <a:gdLst/>
            <a:ahLst/>
            <a:cxnLst/>
            <a:rect l="l" t="t" r="r" b="b"/>
            <a:pathLst>
              <a:path w="0" h="3716654">
                <a:moveTo>
                  <a:pt x="0" y="0"/>
                </a:moveTo>
                <a:lnTo>
                  <a:pt x="0" y="3716591"/>
                </a:lnTo>
              </a:path>
            </a:pathLst>
          </a:custGeom>
          <a:ln w="285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4" name="object 34"/>
          <p:cNvSpPr/>
          <p:nvPr/>
        </p:nvSpPr>
        <p:spPr>
          <a:xfrm>
            <a:off x="1052512" y="1981200"/>
            <a:ext cx="7572375" cy="0"/>
          </a:xfrm>
          <a:custGeom>
            <a:avLst/>
            <a:gdLst/>
            <a:ahLst/>
            <a:cxnLst/>
            <a:rect l="l" t="t" r="r" b="b"/>
            <a:pathLst>
              <a:path w="7572375" h="0">
                <a:moveTo>
                  <a:pt x="0" y="0"/>
                </a:moveTo>
                <a:lnTo>
                  <a:pt x="7572311" y="0"/>
                </a:lnTo>
              </a:path>
            </a:pathLst>
          </a:custGeom>
          <a:ln w="285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5" name="object 35"/>
          <p:cNvSpPr/>
          <p:nvPr/>
        </p:nvSpPr>
        <p:spPr>
          <a:xfrm>
            <a:off x="1052512" y="5669279"/>
            <a:ext cx="7572375" cy="0"/>
          </a:xfrm>
          <a:custGeom>
            <a:avLst/>
            <a:gdLst/>
            <a:ahLst/>
            <a:cxnLst/>
            <a:rect l="l" t="t" r="r" b="b"/>
            <a:pathLst>
              <a:path w="7572375" h="0">
                <a:moveTo>
                  <a:pt x="0" y="0"/>
                </a:moveTo>
                <a:lnTo>
                  <a:pt x="7572311" y="0"/>
                </a:lnTo>
              </a:path>
            </a:pathLst>
          </a:custGeom>
          <a:ln w="285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6" name="object 36"/>
          <p:cNvSpPr/>
          <p:nvPr/>
        </p:nvSpPr>
        <p:spPr>
          <a:xfrm>
            <a:off x="1100327" y="1953793"/>
            <a:ext cx="1543685" cy="458571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7" name="object 37"/>
          <p:cNvSpPr/>
          <p:nvPr/>
        </p:nvSpPr>
        <p:spPr>
          <a:xfrm>
            <a:off x="1368552" y="2200681"/>
            <a:ext cx="1062037" cy="458571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8" name="object 38"/>
          <p:cNvSpPr/>
          <p:nvPr/>
        </p:nvSpPr>
        <p:spPr>
          <a:xfrm>
            <a:off x="3429000" y="1953793"/>
            <a:ext cx="711504" cy="458571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9" name="object 39"/>
          <p:cNvSpPr/>
          <p:nvPr/>
        </p:nvSpPr>
        <p:spPr>
          <a:xfrm>
            <a:off x="3861815" y="1956841"/>
            <a:ext cx="949248" cy="458571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0" name="object 40"/>
          <p:cNvSpPr/>
          <p:nvPr/>
        </p:nvSpPr>
        <p:spPr>
          <a:xfrm>
            <a:off x="6345935" y="1953793"/>
            <a:ext cx="1211402" cy="458571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1" name="object 41"/>
          <p:cNvSpPr/>
          <p:nvPr/>
        </p:nvSpPr>
        <p:spPr>
          <a:xfrm>
            <a:off x="7278623" y="1956841"/>
            <a:ext cx="556082" cy="458571"/>
          </a:xfrm>
          <a:prstGeom prst="rect">
            <a:avLst/>
          </a:prstGeom>
          <a:blipFill>
            <a:blip r:embed="rId2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2" name="object 42"/>
          <p:cNvSpPr/>
          <p:nvPr/>
        </p:nvSpPr>
        <p:spPr>
          <a:xfrm>
            <a:off x="935736" y="2490254"/>
            <a:ext cx="751116" cy="790790"/>
          </a:xfrm>
          <a:prstGeom prst="rect">
            <a:avLst/>
          </a:prstGeom>
          <a:blipFill>
            <a:blip r:embed="rId2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3" name="object 43"/>
          <p:cNvSpPr/>
          <p:nvPr/>
        </p:nvSpPr>
        <p:spPr>
          <a:xfrm>
            <a:off x="2660904" y="2551214"/>
            <a:ext cx="687158" cy="345782"/>
          </a:xfrm>
          <a:prstGeom prst="rect">
            <a:avLst/>
          </a:prstGeom>
          <a:blipFill>
            <a:blip r:embed="rId2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4" name="object 44"/>
          <p:cNvSpPr/>
          <p:nvPr/>
        </p:nvSpPr>
        <p:spPr>
          <a:xfrm>
            <a:off x="3136392" y="2557310"/>
            <a:ext cx="802970" cy="345782"/>
          </a:xfrm>
          <a:prstGeom prst="rect">
            <a:avLst/>
          </a:prstGeom>
          <a:blipFill>
            <a:blip r:embed="rId2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5" name="object 45"/>
          <p:cNvSpPr/>
          <p:nvPr/>
        </p:nvSpPr>
        <p:spPr>
          <a:xfrm>
            <a:off x="5556503" y="2554262"/>
            <a:ext cx="1278508" cy="345782"/>
          </a:xfrm>
          <a:prstGeom prst="rect">
            <a:avLst/>
          </a:prstGeom>
          <a:blipFill>
            <a:blip r:embed="rId2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6" name="object 46"/>
          <p:cNvSpPr/>
          <p:nvPr/>
        </p:nvSpPr>
        <p:spPr>
          <a:xfrm>
            <a:off x="6626352" y="2554262"/>
            <a:ext cx="327482" cy="345782"/>
          </a:xfrm>
          <a:prstGeom prst="rect">
            <a:avLst/>
          </a:prstGeom>
          <a:blipFill>
            <a:blip r:embed="rId2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7" name="object 47"/>
          <p:cNvSpPr/>
          <p:nvPr/>
        </p:nvSpPr>
        <p:spPr>
          <a:xfrm>
            <a:off x="6793992" y="2554262"/>
            <a:ext cx="665772" cy="345782"/>
          </a:xfrm>
          <a:prstGeom prst="rect">
            <a:avLst/>
          </a:prstGeom>
          <a:blipFill>
            <a:blip r:embed="rId2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8" name="object 48"/>
          <p:cNvSpPr/>
          <p:nvPr/>
        </p:nvSpPr>
        <p:spPr>
          <a:xfrm>
            <a:off x="2660904" y="3069374"/>
            <a:ext cx="549948" cy="345782"/>
          </a:xfrm>
          <a:prstGeom prst="rect">
            <a:avLst/>
          </a:prstGeom>
          <a:blipFill>
            <a:blip r:embed="rId2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9" name="object 49"/>
          <p:cNvSpPr/>
          <p:nvPr/>
        </p:nvSpPr>
        <p:spPr>
          <a:xfrm>
            <a:off x="2999232" y="3075470"/>
            <a:ext cx="513359" cy="345782"/>
          </a:xfrm>
          <a:prstGeom prst="rect">
            <a:avLst/>
          </a:prstGeom>
          <a:blipFill>
            <a:blip r:embed="rId2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0" name="object 50"/>
          <p:cNvSpPr/>
          <p:nvPr/>
        </p:nvSpPr>
        <p:spPr>
          <a:xfrm>
            <a:off x="5556503" y="3072422"/>
            <a:ext cx="976693" cy="345782"/>
          </a:xfrm>
          <a:prstGeom prst="rect">
            <a:avLst/>
          </a:prstGeom>
          <a:blipFill>
            <a:blip r:embed="rId3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1" name="object 51"/>
          <p:cNvSpPr/>
          <p:nvPr/>
        </p:nvSpPr>
        <p:spPr>
          <a:xfrm>
            <a:off x="6324600" y="3072422"/>
            <a:ext cx="327482" cy="345782"/>
          </a:xfrm>
          <a:prstGeom prst="rect">
            <a:avLst/>
          </a:prstGeom>
          <a:blipFill>
            <a:blip r:embed="rId2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2" name="object 52"/>
          <p:cNvSpPr/>
          <p:nvPr/>
        </p:nvSpPr>
        <p:spPr>
          <a:xfrm>
            <a:off x="6492240" y="3072422"/>
            <a:ext cx="583514" cy="345782"/>
          </a:xfrm>
          <a:prstGeom prst="rect">
            <a:avLst/>
          </a:prstGeom>
          <a:blipFill>
            <a:blip r:embed="rId3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3" name="object 53"/>
          <p:cNvSpPr/>
          <p:nvPr/>
        </p:nvSpPr>
        <p:spPr>
          <a:xfrm>
            <a:off x="2660904" y="3587534"/>
            <a:ext cx="632282" cy="345782"/>
          </a:xfrm>
          <a:prstGeom prst="rect">
            <a:avLst/>
          </a:prstGeom>
          <a:blipFill>
            <a:blip r:embed="rId3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4" name="object 54"/>
          <p:cNvSpPr/>
          <p:nvPr/>
        </p:nvSpPr>
        <p:spPr>
          <a:xfrm>
            <a:off x="3081527" y="3593630"/>
            <a:ext cx="553059" cy="345782"/>
          </a:xfrm>
          <a:prstGeom prst="rect">
            <a:avLst/>
          </a:prstGeom>
          <a:blipFill>
            <a:blip r:embed="rId3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5" name="object 55"/>
          <p:cNvSpPr/>
          <p:nvPr/>
        </p:nvSpPr>
        <p:spPr>
          <a:xfrm>
            <a:off x="5556503" y="3590581"/>
            <a:ext cx="961428" cy="345782"/>
          </a:xfrm>
          <a:prstGeom prst="rect">
            <a:avLst/>
          </a:prstGeom>
          <a:blipFill>
            <a:blip r:embed="rId3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6" name="object 56"/>
          <p:cNvSpPr/>
          <p:nvPr/>
        </p:nvSpPr>
        <p:spPr>
          <a:xfrm>
            <a:off x="6309359" y="3590581"/>
            <a:ext cx="327482" cy="345782"/>
          </a:xfrm>
          <a:prstGeom prst="rect">
            <a:avLst/>
          </a:prstGeom>
          <a:blipFill>
            <a:blip r:embed="rId2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7" name="object 57"/>
          <p:cNvSpPr/>
          <p:nvPr/>
        </p:nvSpPr>
        <p:spPr>
          <a:xfrm>
            <a:off x="6477000" y="3590581"/>
            <a:ext cx="516470" cy="345782"/>
          </a:xfrm>
          <a:prstGeom prst="rect">
            <a:avLst/>
          </a:prstGeom>
          <a:blipFill>
            <a:blip r:embed="rId3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8" name="object 58"/>
          <p:cNvSpPr/>
          <p:nvPr/>
        </p:nvSpPr>
        <p:spPr>
          <a:xfrm>
            <a:off x="2660904" y="4105693"/>
            <a:ext cx="1065072" cy="345782"/>
          </a:xfrm>
          <a:prstGeom prst="rect">
            <a:avLst/>
          </a:prstGeom>
          <a:blipFill>
            <a:blip r:embed="rId3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9" name="object 59"/>
          <p:cNvSpPr/>
          <p:nvPr/>
        </p:nvSpPr>
        <p:spPr>
          <a:xfrm>
            <a:off x="3514344" y="4111790"/>
            <a:ext cx="644448" cy="345782"/>
          </a:xfrm>
          <a:prstGeom prst="rect">
            <a:avLst/>
          </a:prstGeom>
          <a:blipFill>
            <a:blip r:embed="rId3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0" name="object 60"/>
          <p:cNvSpPr/>
          <p:nvPr/>
        </p:nvSpPr>
        <p:spPr>
          <a:xfrm>
            <a:off x="5556503" y="4108742"/>
            <a:ext cx="1083360" cy="345782"/>
          </a:xfrm>
          <a:prstGeom prst="rect">
            <a:avLst/>
          </a:prstGeom>
          <a:blipFill>
            <a:blip r:embed="rId3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1" name="object 61"/>
          <p:cNvSpPr/>
          <p:nvPr/>
        </p:nvSpPr>
        <p:spPr>
          <a:xfrm>
            <a:off x="6431279" y="4108742"/>
            <a:ext cx="327482" cy="345782"/>
          </a:xfrm>
          <a:prstGeom prst="rect">
            <a:avLst/>
          </a:prstGeom>
          <a:blipFill>
            <a:blip r:embed="rId2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2" name="object 62"/>
          <p:cNvSpPr/>
          <p:nvPr/>
        </p:nvSpPr>
        <p:spPr>
          <a:xfrm>
            <a:off x="6598919" y="4108742"/>
            <a:ext cx="1074216" cy="345782"/>
          </a:xfrm>
          <a:prstGeom prst="rect">
            <a:avLst/>
          </a:prstGeom>
          <a:blipFill>
            <a:blip r:embed="rId3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3" name="object 63"/>
          <p:cNvSpPr/>
          <p:nvPr/>
        </p:nvSpPr>
        <p:spPr>
          <a:xfrm>
            <a:off x="2660904" y="4623854"/>
            <a:ext cx="1086434" cy="345782"/>
          </a:xfrm>
          <a:prstGeom prst="rect">
            <a:avLst/>
          </a:prstGeom>
          <a:blipFill>
            <a:blip r:embed="rId4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4" name="object 64"/>
          <p:cNvSpPr/>
          <p:nvPr/>
        </p:nvSpPr>
        <p:spPr>
          <a:xfrm>
            <a:off x="3535679" y="4629949"/>
            <a:ext cx="556082" cy="345782"/>
          </a:xfrm>
          <a:prstGeom prst="rect">
            <a:avLst/>
          </a:prstGeom>
          <a:blipFill>
            <a:blip r:embed="rId4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5" name="object 65"/>
          <p:cNvSpPr/>
          <p:nvPr/>
        </p:nvSpPr>
        <p:spPr>
          <a:xfrm>
            <a:off x="5556503" y="4626902"/>
            <a:ext cx="952284" cy="345782"/>
          </a:xfrm>
          <a:prstGeom prst="rect">
            <a:avLst/>
          </a:prstGeom>
          <a:blipFill>
            <a:blip r:embed="rId4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6" name="object 66"/>
          <p:cNvSpPr/>
          <p:nvPr/>
        </p:nvSpPr>
        <p:spPr>
          <a:xfrm>
            <a:off x="6300215" y="4626902"/>
            <a:ext cx="327482" cy="345782"/>
          </a:xfrm>
          <a:prstGeom prst="rect">
            <a:avLst/>
          </a:prstGeom>
          <a:blipFill>
            <a:blip r:embed="rId2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7" name="object 67"/>
          <p:cNvSpPr/>
          <p:nvPr/>
        </p:nvSpPr>
        <p:spPr>
          <a:xfrm>
            <a:off x="6467855" y="4626902"/>
            <a:ext cx="998016" cy="345782"/>
          </a:xfrm>
          <a:prstGeom prst="rect">
            <a:avLst/>
          </a:prstGeom>
          <a:blipFill>
            <a:blip r:embed="rId4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8" name="object 68"/>
          <p:cNvSpPr/>
          <p:nvPr/>
        </p:nvSpPr>
        <p:spPr>
          <a:xfrm>
            <a:off x="2660904" y="5142014"/>
            <a:ext cx="1235760" cy="345782"/>
          </a:xfrm>
          <a:prstGeom prst="rect">
            <a:avLst/>
          </a:prstGeom>
          <a:blipFill>
            <a:blip r:embed="rId4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9" name="object 69"/>
          <p:cNvSpPr/>
          <p:nvPr/>
        </p:nvSpPr>
        <p:spPr>
          <a:xfrm>
            <a:off x="3685032" y="5148110"/>
            <a:ext cx="900493" cy="345782"/>
          </a:xfrm>
          <a:prstGeom prst="rect">
            <a:avLst/>
          </a:prstGeom>
          <a:blipFill>
            <a:blip r:embed="rId4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0" name="object 70"/>
          <p:cNvSpPr/>
          <p:nvPr/>
        </p:nvSpPr>
        <p:spPr>
          <a:xfrm>
            <a:off x="5556503" y="5145061"/>
            <a:ext cx="592670" cy="345782"/>
          </a:xfrm>
          <a:prstGeom prst="rect">
            <a:avLst/>
          </a:prstGeom>
          <a:blipFill>
            <a:blip r:embed="rId4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1" name="object 71"/>
          <p:cNvSpPr/>
          <p:nvPr/>
        </p:nvSpPr>
        <p:spPr>
          <a:xfrm>
            <a:off x="5940552" y="5145061"/>
            <a:ext cx="327482" cy="345782"/>
          </a:xfrm>
          <a:prstGeom prst="rect">
            <a:avLst/>
          </a:prstGeom>
          <a:blipFill>
            <a:blip r:embed="rId2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2" name="object 72"/>
          <p:cNvSpPr/>
          <p:nvPr/>
        </p:nvSpPr>
        <p:spPr>
          <a:xfrm>
            <a:off x="6108191" y="5145061"/>
            <a:ext cx="1046784" cy="345782"/>
          </a:xfrm>
          <a:prstGeom prst="rect">
            <a:avLst/>
          </a:prstGeom>
          <a:blipFill>
            <a:blip r:embed="rId4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graphicFrame>
        <p:nvGraphicFramePr>
          <p:cNvPr id="73" name="object 73"/>
          <p:cNvGraphicFramePr>
            <a:graphicFrameLocks noGrp="1"/>
          </p:cNvGraphicFramePr>
          <p:nvPr/>
        </p:nvGraphicFramePr>
        <p:xfrm>
          <a:off x="886967" y="1844039"/>
          <a:ext cx="7075170" cy="364997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765300"/>
                <a:gridCol w="2531110"/>
                <a:gridCol w="2777490"/>
              </a:tblGrid>
              <a:tr h="608793">
                <a:tc rowSpan="2">
                  <a:txBody>
                    <a:bodyPr/>
                    <a:lstStyle/>
                    <a:p>
                      <a:pPr algn="ctr" marL="194945">
                        <a:lnSpc>
                          <a:spcPct val="100000"/>
                        </a:lnSpc>
                        <a:spcBef>
                          <a:spcPts val="1405"/>
                        </a:spcBef>
                      </a:pPr>
                      <a:r>
                        <a:rPr dirty="0" sz="1600" spc="140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Prepositions</a:t>
                      </a:r>
                      <a:endParaRPr sz="1600">
                        <a:latin typeface="Calibri"/>
                        <a:cs typeface="Calibri"/>
                      </a:endParaRPr>
                    </a:p>
                    <a:p>
                      <a:pPr algn="ctr" marL="248285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dirty="0" sz="1600" spc="-105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رجلا</a:t>
                      </a:r>
                      <a:r>
                        <a:rPr dirty="0" sz="1600" spc="-2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فورح</a:t>
                      </a:r>
                      <a:endParaRPr sz="1600">
                        <a:latin typeface="Arial"/>
                        <a:cs typeface="Arial"/>
                      </a:endParaRPr>
                    </a:p>
                    <a:p>
                      <a:pPr marL="271145">
                        <a:lnSpc>
                          <a:spcPts val="2900"/>
                        </a:lnSpc>
                        <a:spcBef>
                          <a:spcPts val="745"/>
                        </a:spcBef>
                      </a:pPr>
                      <a:r>
                        <a:rPr dirty="0" sz="2800" spc="50">
                          <a:solidFill>
                            <a:srgbClr val="FFFF00"/>
                          </a:solidFill>
                          <a:latin typeface="Calibri"/>
                          <a:cs typeface="Calibri"/>
                        </a:rPr>
                        <a:t>in</a:t>
                      </a:r>
                      <a:endParaRPr sz="2800">
                        <a:latin typeface="Calibri"/>
                        <a:cs typeface="Calibri"/>
                      </a:endParaRPr>
                    </a:p>
                  </a:txBody>
                  <a:tcPr marL="0" marR="0" marB="0" marT="178435"/>
                </a:tc>
                <a:tc>
                  <a:txBody>
                    <a:bodyPr/>
                    <a:lstStyle/>
                    <a:p>
                      <a:pPr marL="909319">
                        <a:lnSpc>
                          <a:spcPct val="100000"/>
                        </a:lnSpc>
                        <a:spcBef>
                          <a:spcPts val="1405"/>
                        </a:spcBef>
                      </a:pPr>
                      <a:r>
                        <a:rPr dirty="0" sz="1600" spc="155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Use</a:t>
                      </a:r>
                      <a:r>
                        <a:rPr dirty="0" sz="1600" spc="465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600" spc="-16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مادختسلاا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B="0" marT="178435"/>
                </a:tc>
                <a:tc>
                  <a:txBody>
                    <a:bodyPr/>
                    <a:lstStyle/>
                    <a:p>
                      <a:pPr marL="1296035">
                        <a:lnSpc>
                          <a:spcPct val="100000"/>
                        </a:lnSpc>
                        <a:spcBef>
                          <a:spcPts val="1405"/>
                        </a:spcBef>
                      </a:pPr>
                      <a:r>
                        <a:rPr dirty="0" sz="1600" spc="175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Example</a:t>
                      </a:r>
                      <a:r>
                        <a:rPr dirty="0" sz="1600" spc="55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600" spc="-125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لاثم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B="0" marT="178435"/>
                </a:tc>
              </a:tr>
              <a:tr h="533400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178435"/>
                </a:tc>
                <a:tc>
                  <a:txBody>
                    <a:bodyPr/>
                    <a:lstStyle/>
                    <a:p>
                      <a:pPr marL="106680">
                        <a:lnSpc>
                          <a:spcPct val="100000"/>
                        </a:lnSpc>
                        <a:spcBef>
                          <a:spcPts val="1190"/>
                        </a:spcBef>
                        <a:tabLst>
                          <a:tab pos="932180" algn="l"/>
                        </a:tabLst>
                      </a:pPr>
                      <a:r>
                        <a:rPr dirty="0" sz="1200" spc="5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Season	</a:t>
                      </a:r>
                      <a:r>
                        <a:rPr dirty="0" sz="1200" spc="-32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لصف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B="0" marT="151130"/>
                </a:tc>
                <a:tc>
                  <a:txBody>
                    <a:bodyPr/>
                    <a:lstStyle/>
                    <a:p>
                      <a:pPr marL="471805">
                        <a:lnSpc>
                          <a:spcPct val="100000"/>
                        </a:lnSpc>
                        <a:spcBef>
                          <a:spcPts val="1215"/>
                        </a:spcBef>
                      </a:pPr>
                      <a:r>
                        <a:rPr dirty="0" sz="1200" spc="6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The </a:t>
                      </a:r>
                      <a:r>
                        <a:rPr dirty="0" sz="1200" spc="2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trees </a:t>
                      </a:r>
                      <a:r>
                        <a:rPr dirty="0" sz="1200" spc="3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grow </a:t>
                      </a:r>
                      <a:r>
                        <a:rPr dirty="0" sz="1200" spc="10">
                          <a:solidFill>
                            <a:srgbClr val="FFFF00"/>
                          </a:solidFill>
                          <a:latin typeface="Calibri"/>
                          <a:cs typeface="Calibri"/>
                        </a:rPr>
                        <a:t>in</a:t>
                      </a:r>
                      <a:r>
                        <a:rPr dirty="0" sz="1200" spc="25">
                          <a:solidFill>
                            <a:srgbClr val="FFFF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200" spc="4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spring.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B="0" marT="154305"/>
                </a:tc>
              </a:tr>
              <a:tr h="51816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marL="106680">
                        <a:lnSpc>
                          <a:spcPct val="100000"/>
                        </a:lnSpc>
                        <a:spcBef>
                          <a:spcPts val="1075"/>
                        </a:spcBef>
                        <a:tabLst>
                          <a:tab pos="572770" algn="l"/>
                        </a:tabLst>
                      </a:pPr>
                      <a:r>
                        <a:rPr dirty="0" sz="1200" spc="3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Year	</a:t>
                      </a:r>
                      <a:r>
                        <a:rPr dirty="0" sz="1200" spc="-19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ةنس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B="0" marT="136525"/>
                </a:tc>
                <a:tc>
                  <a:txBody>
                    <a:bodyPr/>
                    <a:lstStyle/>
                    <a:p>
                      <a:pPr marL="471805">
                        <a:lnSpc>
                          <a:spcPct val="100000"/>
                        </a:lnSpc>
                        <a:spcBef>
                          <a:spcPts val="1095"/>
                        </a:spcBef>
                      </a:pPr>
                      <a:r>
                        <a:rPr dirty="0" sz="1200" spc="14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I </a:t>
                      </a:r>
                      <a:r>
                        <a:rPr dirty="0" sz="1200" spc="4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was </a:t>
                      </a:r>
                      <a:r>
                        <a:rPr dirty="0" sz="1200" spc="2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born </a:t>
                      </a:r>
                      <a:r>
                        <a:rPr dirty="0" sz="1200" spc="10">
                          <a:solidFill>
                            <a:srgbClr val="FFFF00"/>
                          </a:solidFill>
                          <a:latin typeface="Calibri"/>
                          <a:cs typeface="Calibri"/>
                        </a:rPr>
                        <a:t>in</a:t>
                      </a:r>
                      <a:r>
                        <a:rPr dirty="0" sz="1200" spc="195">
                          <a:solidFill>
                            <a:srgbClr val="FFFF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200" spc="4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1968.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B="0" marT="139065"/>
                </a:tc>
              </a:tr>
              <a:tr h="51815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marL="106680">
                        <a:lnSpc>
                          <a:spcPct val="100000"/>
                        </a:lnSpc>
                        <a:spcBef>
                          <a:spcPts val="1075"/>
                        </a:spcBef>
                      </a:pPr>
                      <a:r>
                        <a:rPr dirty="0" sz="120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Month</a:t>
                      </a:r>
                      <a:r>
                        <a:rPr dirty="0" sz="1200" spc="16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200" spc="-7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رهش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B="0" marT="136525"/>
                </a:tc>
                <a:tc>
                  <a:txBody>
                    <a:bodyPr/>
                    <a:lstStyle/>
                    <a:p>
                      <a:pPr marL="471805">
                        <a:lnSpc>
                          <a:spcPct val="100000"/>
                        </a:lnSpc>
                        <a:spcBef>
                          <a:spcPts val="1100"/>
                        </a:spcBef>
                      </a:pPr>
                      <a:r>
                        <a:rPr dirty="0" sz="1200" spc="6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The </a:t>
                      </a:r>
                      <a:r>
                        <a:rPr dirty="0" sz="1200" spc="2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test </a:t>
                      </a:r>
                      <a:r>
                        <a:rPr dirty="0" sz="1200" spc="2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is </a:t>
                      </a:r>
                      <a:r>
                        <a:rPr dirty="0" sz="1200" spc="10">
                          <a:solidFill>
                            <a:srgbClr val="FFFF00"/>
                          </a:solidFill>
                          <a:latin typeface="Calibri"/>
                          <a:cs typeface="Calibri"/>
                        </a:rPr>
                        <a:t>in</a:t>
                      </a:r>
                      <a:r>
                        <a:rPr dirty="0" sz="1200" spc="65">
                          <a:solidFill>
                            <a:srgbClr val="FFFF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200" spc="-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May.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B="0" marT="139700"/>
                </a:tc>
              </a:tr>
              <a:tr h="51816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marL="106680">
                        <a:lnSpc>
                          <a:spcPct val="100000"/>
                        </a:lnSpc>
                        <a:spcBef>
                          <a:spcPts val="1080"/>
                        </a:spcBef>
                      </a:pPr>
                      <a:r>
                        <a:rPr dirty="0" sz="1200" spc="6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The </a:t>
                      </a:r>
                      <a:r>
                        <a:rPr dirty="0" sz="1200" spc="3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morning</a:t>
                      </a:r>
                      <a:r>
                        <a:rPr dirty="0" sz="1200" spc="17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200" spc="-21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حابصلا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B="0" marT="137160"/>
                </a:tc>
                <a:tc>
                  <a:txBody>
                    <a:bodyPr/>
                    <a:lstStyle/>
                    <a:p>
                      <a:pPr marL="471805">
                        <a:lnSpc>
                          <a:spcPct val="100000"/>
                        </a:lnSpc>
                        <a:spcBef>
                          <a:spcPts val="1100"/>
                        </a:spcBef>
                      </a:pPr>
                      <a:r>
                        <a:rPr dirty="0" sz="1200" spc="14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I </a:t>
                      </a:r>
                      <a:r>
                        <a:rPr dirty="0" sz="1200" spc="6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go </a:t>
                      </a:r>
                      <a:r>
                        <a:rPr dirty="0" sz="1200" spc="1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to </a:t>
                      </a:r>
                      <a:r>
                        <a:rPr dirty="0" sz="1200" spc="2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work </a:t>
                      </a:r>
                      <a:r>
                        <a:rPr dirty="0" sz="1200" spc="10">
                          <a:solidFill>
                            <a:srgbClr val="FFFF00"/>
                          </a:solidFill>
                          <a:latin typeface="Calibri"/>
                          <a:cs typeface="Calibri"/>
                        </a:rPr>
                        <a:t>in </a:t>
                      </a:r>
                      <a:r>
                        <a:rPr dirty="0" sz="1200" spc="2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the</a:t>
                      </a:r>
                      <a:r>
                        <a:rPr dirty="0" sz="1200" spc="6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200" spc="3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morning.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B="0" marT="139700"/>
                </a:tc>
              </a:tr>
              <a:tr h="51816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marL="106680">
                        <a:lnSpc>
                          <a:spcPct val="100000"/>
                        </a:lnSpc>
                        <a:spcBef>
                          <a:spcPts val="1080"/>
                        </a:spcBef>
                      </a:pPr>
                      <a:r>
                        <a:rPr dirty="0" sz="1200" spc="6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The </a:t>
                      </a:r>
                      <a:r>
                        <a:rPr dirty="0" sz="1200" spc="3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evening</a:t>
                      </a:r>
                      <a:r>
                        <a:rPr dirty="0" sz="1200" spc="204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200" spc="-10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ءامسلا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B="0" marT="137160"/>
                </a:tc>
                <a:tc>
                  <a:txBody>
                    <a:bodyPr/>
                    <a:lstStyle/>
                    <a:p>
                      <a:pPr marL="471805">
                        <a:lnSpc>
                          <a:spcPct val="100000"/>
                        </a:lnSpc>
                        <a:spcBef>
                          <a:spcPts val="1100"/>
                        </a:spcBef>
                      </a:pPr>
                      <a:r>
                        <a:rPr dirty="0" sz="1200" spc="14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I </a:t>
                      </a:r>
                      <a:r>
                        <a:rPr dirty="0" sz="1200" spc="6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go </a:t>
                      </a:r>
                      <a:r>
                        <a:rPr dirty="0" sz="1200" spc="3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home </a:t>
                      </a:r>
                      <a:r>
                        <a:rPr dirty="0" sz="1200" spc="10">
                          <a:solidFill>
                            <a:srgbClr val="FFFF00"/>
                          </a:solidFill>
                          <a:latin typeface="Calibri"/>
                          <a:cs typeface="Calibri"/>
                        </a:rPr>
                        <a:t>in </a:t>
                      </a:r>
                      <a:r>
                        <a:rPr dirty="0" sz="1200" spc="2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the</a:t>
                      </a:r>
                      <a:r>
                        <a:rPr dirty="0" sz="1200" spc="-3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200" spc="3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evening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B="0" marT="139700"/>
                </a:tc>
              </a:tr>
              <a:tr h="43501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marL="106680">
                        <a:lnSpc>
                          <a:spcPct val="100000"/>
                        </a:lnSpc>
                        <a:spcBef>
                          <a:spcPts val="1080"/>
                        </a:spcBef>
                      </a:pPr>
                      <a:r>
                        <a:rPr dirty="0" sz="120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To </a:t>
                      </a:r>
                      <a:r>
                        <a:rPr dirty="0" sz="1200" spc="3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mean above </a:t>
                      </a:r>
                      <a:r>
                        <a:rPr dirty="0" sz="1200" spc="-7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لخادلا</a:t>
                      </a:r>
                      <a:r>
                        <a:rPr dirty="0" sz="1200" spc="3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200" spc="-35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يف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B="0" marT="137160"/>
                </a:tc>
                <a:tc>
                  <a:txBody>
                    <a:bodyPr/>
                    <a:lstStyle/>
                    <a:p>
                      <a:pPr marL="471805">
                        <a:lnSpc>
                          <a:spcPct val="100000"/>
                        </a:lnSpc>
                        <a:spcBef>
                          <a:spcPts val="1105"/>
                        </a:spcBef>
                      </a:pPr>
                      <a:r>
                        <a:rPr dirty="0" sz="1200" spc="5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He </a:t>
                      </a:r>
                      <a:r>
                        <a:rPr dirty="0" sz="1200" spc="2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is </a:t>
                      </a:r>
                      <a:r>
                        <a:rPr dirty="0" sz="1200" spc="10">
                          <a:solidFill>
                            <a:srgbClr val="FFFF00"/>
                          </a:solidFill>
                          <a:latin typeface="Calibri"/>
                          <a:cs typeface="Calibri"/>
                        </a:rPr>
                        <a:t>in </a:t>
                      </a:r>
                      <a:r>
                        <a:rPr dirty="0" sz="1200" spc="2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the</a:t>
                      </a:r>
                      <a:r>
                        <a:rPr dirty="0" sz="1200" spc="5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200" spc="4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mosque.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B="0" marT="140335"/>
                </a:tc>
              </a:tr>
            </a:tbl>
          </a:graphicData>
        </a:graphic>
      </p:graphicFrame>
      <p:sp>
        <p:nvSpPr>
          <p:cNvPr id="74" name="object 74"/>
          <p:cNvSpPr/>
          <p:nvPr/>
        </p:nvSpPr>
        <p:spPr>
          <a:xfrm>
            <a:off x="4340352" y="6321552"/>
            <a:ext cx="1296797" cy="382371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5" name="object 75"/>
          <p:cNvSpPr/>
          <p:nvPr/>
        </p:nvSpPr>
        <p:spPr>
          <a:xfrm>
            <a:off x="4462271" y="6406896"/>
            <a:ext cx="1043749" cy="248297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6" name="object 76"/>
          <p:cNvSpPr/>
          <p:nvPr/>
        </p:nvSpPr>
        <p:spPr>
          <a:xfrm>
            <a:off x="4267200" y="6248400"/>
            <a:ext cx="1295400" cy="381000"/>
          </a:xfrm>
          <a:custGeom>
            <a:avLst/>
            <a:gdLst/>
            <a:ahLst/>
            <a:cxnLst/>
            <a:rect l="l" t="t" r="r" b="b"/>
            <a:pathLst>
              <a:path w="1295400" h="381000">
                <a:moveTo>
                  <a:pt x="1295400" y="0"/>
                </a:moveTo>
                <a:lnTo>
                  <a:pt x="0" y="0"/>
                </a:lnTo>
                <a:lnTo>
                  <a:pt x="0" y="381000"/>
                </a:lnTo>
                <a:lnTo>
                  <a:pt x="1295400" y="381000"/>
                </a:lnTo>
                <a:lnTo>
                  <a:pt x="1295400" y="333375"/>
                </a:lnTo>
                <a:lnTo>
                  <a:pt x="540512" y="333375"/>
                </a:lnTo>
                <a:lnTo>
                  <a:pt x="540512" y="190500"/>
                </a:lnTo>
                <a:lnTo>
                  <a:pt x="504825" y="190500"/>
                </a:lnTo>
                <a:lnTo>
                  <a:pt x="647700" y="47625"/>
                </a:lnTo>
                <a:lnTo>
                  <a:pt x="1295400" y="47625"/>
                </a:lnTo>
                <a:lnTo>
                  <a:pt x="1295400" y="0"/>
                </a:lnTo>
                <a:close/>
              </a:path>
              <a:path w="1295400" h="381000">
                <a:moveTo>
                  <a:pt x="1295400" y="65481"/>
                </a:moveTo>
                <a:lnTo>
                  <a:pt x="736980" y="65481"/>
                </a:lnTo>
                <a:lnTo>
                  <a:pt x="736980" y="136918"/>
                </a:lnTo>
                <a:lnTo>
                  <a:pt x="790575" y="190500"/>
                </a:lnTo>
                <a:lnTo>
                  <a:pt x="754888" y="190500"/>
                </a:lnTo>
                <a:lnTo>
                  <a:pt x="754888" y="333375"/>
                </a:lnTo>
                <a:lnTo>
                  <a:pt x="1295400" y="333375"/>
                </a:lnTo>
                <a:lnTo>
                  <a:pt x="1295400" y="65481"/>
                </a:lnTo>
                <a:close/>
              </a:path>
              <a:path w="1295400" h="381000">
                <a:moveTo>
                  <a:pt x="1295400" y="47625"/>
                </a:moveTo>
                <a:lnTo>
                  <a:pt x="647700" y="47625"/>
                </a:lnTo>
                <a:lnTo>
                  <a:pt x="701294" y="101206"/>
                </a:lnTo>
                <a:lnTo>
                  <a:pt x="701294" y="65481"/>
                </a:lnTo>
                <a:lnTo>
                  <a:pt x="1295400" y="65481"/>
                </a:lnTo>
                <a:lnTo>
                  <a:pt x="12954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7" name="object 77"/>
          <p:cNvSpPr/>
          <p:nvPr/>
        </p:nvSpPr>
        <p:spPr>
          <a:xfrm>
            <a:off x="4807711" y="6313881"/>
            <a:ext cx="214629" cy="267970"/>
          </a:xfrm>
          <a:custGeom>
            <a:avLst/>
            <a:gdLst/>
            <a:ahLst/>
            <a:cxnLst/>
            <a:rect l="l" t="t" r="r" b="b"/>
            <a:pathLst>
              <a:path w="214629" h="267970">
                <a:moveTo>
                  <a:pt x="196468" y="0"/>
                </a:moveTo>
                <a:lnTo>
                  <a:pt x="160782" y="0"/>
                </a:lnTo>
                <a:lnTo>
                  <a:pt x="160782" y="35725"/>
                </a:lnTo>
                <a:lnTo>
                  <a:pt x="196468" y="71437"/>
                </a:lnTo>
                <a:lnTo>
                  <a:pt x="196468" y="0"/>
                </a:lnTo>
                <a:close/>
              </a:path>
              <a:path w="214629" h="267970">
                <a:moveTo>
                  <a:pt x="214375" y="125018"/>
                </a:moveTo>
                <a:lnTo>
                  <a:pt x="0" y="125018"/>
                </a:lnTo>
                <a:lnTo>
                  <a:pt x="0" y="267893"/>
                </a:lnTo>
                <a:lnTo>
                  <a:pt x="89280" y="267893"/>
                </a:lnTo>
                <a:lnTo>
                  <a:pt x="89280" y="196456"/>
                </a:lnTo>
                <a:lnTo>
                  <a:pt x="214375" y="196456"/>
                </a:lnTo>
                <a:lnTo>
                  <a:pt x="214375" y="125018"/>
                </a:lnTo>
                <a:close/>
              </a:path>
              <a:path w="214629" h="267970">
                <a:moveTo>
                  <a:pt x="214375" y="196456"/>
                </a:moveTo>
                <a:lnTo>
                  <a:pt x="125095" y="196456"/>
                </a:lnTo>
                <a:lnTo>
                  <a:pt x="125095" y="267893"/>
                </a:lnTo>
                <a:lnTo>
                  <a:pt x="214375" y="267893"/>
                </a:lnTo>
                <a:lnTo>
                  <a:pt x="214375" y="196456"/>
                </a:lnTo>
                <a:close/>
              </a:path>
            </a:pathLst>
          </a:custGeom>
          <a:solidFill>
            <a:srgbClr val="00007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8" name="object 78"/>
          <p:cNvSpPr/>
          <p:nvPr/>
        </p:nvSpPr>
        <p:spPr>
          <a:xfrm>
            <a:off x="47720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142875" y="0"/>
                </a:moveTo>
                <a:lnTo>
                  <a:pt x="0" y="142875"/>
                </a:lnTo>
                <a:lnTo>
                  <a:pt x="285750" y="142875"/>
                </a:lnTo>
                <a:lnTo>
                  <a:pt x="142875" y="0"/>
                </a:lnTo>
                <a:close/>
              </a:path>
              <a:path w="285750" h="285750">
                <a:moveTo>
                  <a:pt x="160782" y="214312"/>
                </a:moveTo>
                <a:lnTo>
                  <a:pt x="124967" y="214312"/>
                </a:lnTo>
                <a:lnTo>
                  <a:pt x="124967" y="285750"/>
                </a:lnTo>
                <a:lnTo>
                  <a:pt x="160782" y="285750"/>
                </a:lnTo>
                <a:lnTo>
                  <a:pt x="160782" y="214312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9" name="object 79"/>
          <p:cNvSpPr txBox="1">
            <a:spLocks noGrp="1"/>
          </p:cNvSpPr>
          <p:nvPr>
            <p:ph type="dt" idx="6" sz="half"/>
          </p:nvPr>
        </p:nvSpPr>
        <p:spPr>
          <a:prstGeom prst="rect"/>
        </p:spPr>
        <p:txBody>
          <a:bodyPr wrap="square" lIns="0" tIns="31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 spc="-190"/>
              <a:t>ق</a:t>
            </a:r>
            <a:r>
              <a:rPr dirty="0" spc="-240"/>
              <a:t>ب</a:t>
            </a:r>
            <a:r>
              <a:rPr dirty="0" spc="25"/>
              <a:t>ا</a:t>
            </a:r>
            <a:r>
              <a:rPr dirty="0" spc="-175"/>
              <a:t>سلا</a:t>
            </a:r>
          </a:p>
        </p:txBody>
      </p:sp>
      <p:sp>
        <p:nvSpPr>
          <p:cNvPr id="80" name="object 80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31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 spc="-195"/>
              <a:t>ةيسيئرلا </a:t>
            </a:r>
            <a:r>
              <a:rPr dirty="0" spc="-110"/>
              <a:t>ةمئاقلا </a:t>
            </a:r>
            <a:r>
              <a:rPr dirty="0" spc="-105"/>
              <a:t>ىلإ</a:t>
            </a:r>
            <a:r>
              <a:rPr dirty="0" spc="-75"/>
              <a:t> </a:t>
            </a:r>
            <a:r>
              <a:rPr dirty="0" spc="-5"/>
              <a:t>ةدوع</a:t>
            </a:r>
          </a:p>
        </p:txBody>
      </p:sp>
      <p:sp>
        <p:nvSpPr>
          <p:cNvPr id="81" name="object 81"/>
          <p:cNvSpPr txBox="1"/>
          <p:nvPr/>
        </p:nvSpPr>
        <p:spPr>
          <a:xfrm>
            <a:off x="5833109" y="6368591"/>
            <a:ext cx="220345" cy="154940"/>
          </a:xfrm>
          <a:prstGeom prst="rect">
            <a:avLst/>
          </a:prstGeom>
        </p:spPr>
        <p:txBody>
          <a:bodyPr wrap="square" lIns="0" tIns="31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 sz="900" spc="-50">
                <a:solidFill>
                  <a:srgbClr val="FFFFFF"/>
                </a:solidFill>
                <a:latin typeface="Arial"/>
                <a:cs typeface="Arial"/>
              </a:rPr>
              <a:t>ي</a:t>
            </a:r>
            <a:r>
              <a:rPr dirty="0" sz="900" spc="-270">
                <a:solidFill>
                  <a:srgbClr val="FFFFFF"/>
                </a:solidFill>
                <a:latin typeface="Arial"/>
                <a:cs typeface="Arial"/>
              </a:rPr>
              <a:t>ل</a:t>
            </a:r>
            <a:r>
              <a:rPr dirty="0" sz="900" spc="25">
                <a:solidFill>
                  <a:srgbClr val="FFFFFF"/>
                </a:solidFill>
                <a:latin typeface="Arial"/>
                <a:cs typeface="Arial"/>
              </a:rPr>
              <a:t>ا</a:t>
            </a:r>
            <a:r>
              <a:rPr dirty="0" sz="900" spc="-430">
                <a:solidFill>
                  <a:srgbClr val="FFFFFF"/>
                </a:solidFill>
                <a:latin typeface="Arial"/>
                <a:cs typeface="Arial"/>
              </a:rPr>
              <a:t>ت</a:t>
            </a:r>
            <a:r>
              <a:rPr dirty="0" sz="900" spc="-270">
                <a:solidFill>
                  <a:srgbClr val="FFFFFF"/>
                </a:solidFill>
                <a:latin typeface="Arial"/>
                <a:cs typeface="Arial"/>
              </a:rPr>
              <a:t>ل</a:t>
            </a:r>
            <a:r>
              <a:rPr dirty="0" sz="900">
                <a:solidFill>
                  <a:srgbClr val="FFFFFF"/>
                </a:solidFill>
                <a:latin typeface="Arial"/>
                <a:cs typeface="Arial"/>
              </a:rPr>
              <a:t>ا</a:t>
            </a:r>
            <a:endParaRPr sz="9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77824" y="2176272"/>
            <a:ext cx="18287" cy="468172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877824" y="6095"/>
            <a:ext cx="18287" cy="150266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1216152" y="1834895"/>
            <a:ext cx="7924800" cy="1828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877824" y="1508760"/>
            <a:ext cx="18287" cy="667512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0" y="1834895"/>
            <a:ext cx="557784" cy="18287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551687" y="1834895"/>
            <a:ext cx="664464" cy="18287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2343911" y="313982"/>
            <a:ext cx="5018278" cy="1010246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3093720" y="871766"/>
            <a:ext cx="3649853" cy="1010246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xfrm>
            <a:off x="2616200" y="447243"/>
            <a:ext cx="4445635" cy="1123315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3600" spc="350"/>
              <a:t>Use </a:t>
            </a:r>
            <a:r>
              <a:rPr dirty="0" sz="3600" spc="260"/>
              <a:t>of</a:t>
            </a:r>
            <a:r>
              <a:rPr dirty="0" sz="3600" spc="85"/>
              <a:t> </a:t>
            </a:r>
            <a:r>
              <a:rPr dirty="0" sz="3600" spc="310"/>
              <a:t>Prepositions</a:t>
            </a:r>
            <a:endParaRPr sz="3600"/>
          </a:p>
          <a:p>
            <a:pPr algn="ctr" marL="128270">
              <a:lnSpc>
                <a:spcPct val="100000"/>
              </a:lnSpc>
              <a:spcBef>
                <a:spcPts val="5"/>
              </a:spcBef>
            </a:pPr>
            <a:r>
              <a:rPr dirty="0" sz="3600" spc="-245">
                <a:latin typeface="Arial"/>
                <a:cs typeface="Arial"/>
              </a:rPr>
              <a:t>رجلا </a:t>
            </a:r>
            <a:r>
              <a:rPr dirty="0" sz="3600" spc="-50">
                <a:latin typeface="Arial"/>
                <a:cs typeface="Arial"/>
              </a:rPr>
              <a:t>فورح</a:t>
            </a:r>
            <a:r>
              <a:rPr dirty="0" sz="3600" spc="-570">
                <a:latin typeface="Arial"/>
                <a:cs typeface="Arial"/>
              </a:rPr>
              <a:t> </a:t>
            </a:r>
            <a:r>
              <a:rPr dirty="0" sz="3600" spc="-375">
                <a:latin typeface="Arial"/>
                <a:cs typeface="Arial"/>
              </a:rPr>
              <a:t>مادختسا</a:t>
            </a:r>
            <a:endParaRPr sz="3600">
              <a:latin typeface="Arial"/>
              <a:cs typeface="Arial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4340352" y="6321552"/>
            <a:ext cx="1296797" cy="382371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4462271" y="6406896"/>
            <a:ext cx="1043749" cy="248297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4267200" y="6248400"/>
            <a:ext cx="1295400" cy="381000"/>
          </a:xfrm>
          <a:custGeom>
            <a:avLst/>
            <a:gdLst/>
            <a:ahLst/>
            <a:cxnLst/>
            <a:rect l="l" t="t" r="r" b="b"/>
            <a:pathLst>
              <a:path w="1295400" h="381000">
                <a:moveTo>
                  <a:pt x="1295400" y="0"/>
                </a:moveTo>
                <a:lnTo>
                  <a:pt x="0" y="0"/>
                </a:lnTo>
                <a:lnTo>
                  <a:pt x="0" y="381000"/>
                </a:lnTo>
                <a:lnTo>
                  <a:pt x="1295400" y="381000"/>
                </a:lnTo>
                <a:lnTo>
                  <a:pt x="1295400" y="333375"/>
                </a:lnTo>
                <a:lnTo>
                  <a:pt x="540512" y="333375"/>
                </a:lnTo>
                <a:lnTo>
                  <a:pt x="540512" y="190500"/>
                </a:lnTo>
                <a:lnTo>
                  <a:pt x="504825" y="190500"/>
                </a:lnTo>
                <a:lnTo>
                  <a:pt x="647700" y="47625"/>
                </a:lnTo>
                <a:lnTo>
                  <a:pt x="1295400" y="47625"/>
                </a:lnTo>
                <a:lnTo>
                  <a:pt x="1295400" y="0"/>
                </a:lnTo>
                <a:close/>
              </a:path>
              <a:path w="1295400" h="381000">
                <a:moveTo>
                  <a:pt x="1295400" y="65481"/>
                </a:moveTo>
                <a:lnTo>
                  <a:pt x="736980" y="65481"/>
                </a:lnTo>
                <a:lnTo>
                  <a:pt x="736980" y="136918"/>
                </a:lnTo>
                <a:lnTo>
                  <a:pt x="790575" y="190500"/>
                </a:lnTo>
                <a:lnTo>
                  <a:pt x="754888" y="190500"/>
                </a:lnTo>
                <a:lnTo>
                  <a:pt x="754888" y="333375"/>
                </a:lnTo>
                <a:lnTo>
                  <a:pt x="1295400" y="333375"/>
                </a:lnTo>
                <a:lnTo>
                  <a:pt x="1295400" y="65481"/>
                </a:lnTo>
                <a:close/>
              </a:path>
              <a:path w="1295400" h="381000">
                <a:moveTo>
                  <a:pt x="1295400" y="47625"/>
                </a:moveTo>
                <a:lnTo>
                  <a:pt x="647700" y="47625"/>
                </a:lnTo>
                <a:lnTo>
                  <a:pt x="701294" y="101206"/>
                </a:lnTo>
                <a:lnTo>
                  <a:pt x="701294" y="65481"/>
                </a:lnTo>
                <a:lnTo>
                  <a:pt x="1295400" y="65481"/>
                </a:lnTo>
                <a:lnTo>
                  <a:pt x="12954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/>
          <p:nvPr/>
        </p:nvSpPr>
        <p:spPr>
          <a:xfrm>
            <a:off x="4807711" y="6313881"/>
            <a:ext cx="214629" cy="267970"/>
          </a:xfrm>
          <a:custGeom>
            <a:avLst/>
            <a:gdLst/>
            <a:ahLst/>
            <a:cxnLst/>
            <a:rect l="l" t="t" r="r" b="b"/>
            <a:pathLst>
              <a:path w="214629" h="267970">
                <a:moveTo>
                  <a:pt x="196468" y="0"/>
                </a:moveTo>
                <a:lnTo>
                  <a:pt x="160782" y="0"/>
                </a:lnTo>
                <a:lnTo>
                  <a:pt x="160782" y="35725"/>
                </a:lnTo>
                <a:lnTo>
                  <a:pt x="196468" y="71437"/>
                </a:lnTo>
                <a:lnTo>
                  <a:pt x="196468" y="0"/>
                </a:lnTo>
                <a:close/>
              </a:path>
              <a:path w="214629" h="267970">
                <a:moveTo>
                  <a:pt x="214375" y="125018"/>
                </a:moveTo>
                <a:lnTo>
                  <a:pt x="0" y="125018"/>
                </a:lnTo>
                <a:lnTo>
                  <a:pt x="0" y="267893"/>
                </a:lnTo>
                <a:lnTo>
                  <a:pt x="89280" y="267893"/>
                </a:lnTo>
                <a:lnTo>
                  <a:pt x="89280" y="196456"/>
                </a:lnTo>
                <a:lnTo>
                  <a:pt x="214375" y="196456"/>
                </a:lnTo>
                <a:lnTo>
                  <a:pt x="214375" y="125018"/>
                </a:lnTo>
                <a:close/>
              </a:path>
              <a:path w="214629" h="267970">
                <a:moveTo>
                  <a:pt x="214375" y="196456"/>
                </a:moveTo>
                <a:lnTo>
                  <a:pt x="125095" y="196456"/>
                </a:lnTo>
                <a:lnTo>
                  <a:pt x="125095" y="267893"/>
                </a:lnTo>
                <a:lnTo>
                  <a:pt x="214375" y="267893"/>
                </a:lnTo>
                <a:lnTo>
                  <a:pt x="214375" y="196456"/>
                </a:lnTo>
                <a:close/>
              </a:path>
            </a:pathLst>
          </a:custGeom>
          <a:solidFill>
            <a:srgbClr val="00007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/>
          <p:nvPr/>
        </p:nvSpPr>
        <p:spPr>
          <a:xfrm>
            <a:off x="47720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142875" y="0"/>
                </a:moveTo>
                <a:lnTo>
                  <a:pt x="0" y="142875"/>
                </a:lnTo>
                <a:lnTo>
                  <a:pt x="285750" y="142875"/>
                </a:lnTo>
                <a:lnTo>
                  <a:pt x="142875" y="0"/>
                </a:lnTo>
                <a:close/>
              </a:path>
              <a:path w="285750" h="285750">
                <a:moveTo>
                  <a:pt x="160782" y="214312"/>
                </a:moveTo>
                <a:lnTo>
                  <a:pt x="124967" y="214312"/>
                </a:lnTo>
                <a:lnTo>
                  <a:pt x="124967" y="285750"/>
                </a:lnTo>
                <a:lnTo>
                  <a:pt x="160782" y="285750"/>
                </a:lnTo>
                <a:lnTo>
                  <a:pt x="160782" y="214312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/>
          <p:nvPr/>
        </p:nvSpPr>
        <p:spPr>
          <a:xfrm>
            <a:off x="5788152" y="6321552"/>
            <a:ext cx="458571" cy="382371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7" name="object 17"/>
          <p:cNvSpPr/>
          <p:nvPr/>
        </p:nvSpPr>
        <p:spPr>
          <a:xfrm>
            <a:off x="5846064" y="6406896"/>
            <a:ext cx="336638" cy="248297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8" name="object 18"/>
          <p:cNvSpPr/>
          <p:nvPr/>
        </p:nvSpPr>
        <p:spPr>
          <a:xfrm>
            <a:off x="5715000" y="6248400"/>
            <a:ext cx="457200" cy="381000"/>
          </a:xfrm>
          <a:custGeom>
            <a:avLst/>
            <a:gdLst/>
            <a:ahLst/>
            <a:cxnLst/>
            <a:rect l="l" t="t" r="r" b="b"/>
            <a:pathLst>
              <a:path w="457200" h="381000">
                <a:moveTo>
                  <a:pt x="457200" y="0"/>
                </a:moveTo>
                <a:lnTo>
                  <a:pt x="0" y="0"/>
                </a:lnTo>
                <a:lnTo>
                  <a:pt x="0" y="381000"/>
                </a:lnTo>
                <a:lnTo>
                  <a:pt x="457200" y="381000"/>
                </a:lnTo>
                <a:lnTo>
                  <a:pt x="457200" y="333375"/>
                </a:lnTo>
                <a:lnTo>
                  <a:pt x="85725" y="333375"/>
                </a:lnTo>
                <a:lnTo>
                  <a:pt x="85725" y="47625"/>
                </a:lnTo>
                <a:lnTo>
                  <a:pt x="457200" y="47625"/>
                </a:lnTo>
                <a:lnTo>
                  <a:pt x="457200" y="0"/>
                </a:lnTo>
                <a:close/>
              </a:path>
              <a:path w="457200" h="381000">
                <a:moveTo>
                  <a:pt x="457200" y="47625"/>
                </a:moveTo>
                <a:lnTo>
                  <a:pt x="85725" y="47625"/>
                </a:lnTo>
                <a:lnTo>
                  <a:pt x="371475" y="190500"/>
                </a:lnTo>
                <a:lnTo>
                  <a:pt x="85725" y="333375"/>
                </a:lnTo>
                <a:lnTo>
                  <a:pt x="457200" y="333375"/>
                </a:lnTo>
                <a:lnTo>
                  <a:pt x="4572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9" name="object 19"/>
          <p:cNvSpPr/>
          <p:nvPr/>
        </p:nvSpPr>
        <p:spPr>
          <a:xfrm>
            <a:off x="58007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0" y="0"/>
                </a:moveTo>
                <a:lnTo>
                  <a:pt x="0" y="285750"/>
                </a:lnTo>
                <a:lnTo>
                  <a:pt x="285750" y="142875"/>
                </a:lnTo>
                <a:lnTo>
                  <a:pt x="0" y="0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0" name="object 20"/>
          <p:cNvSpPr/>
          <p:nvPr/>
        </p:nvSpPr>
        <p:spPr>
          <a:xfrm>
            <a:off x="3730752" y="6321552"/>
            <a:ext cx="458571" cy="382371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1" name="object 21"/>
          <p:cNvSpPr/>
          <p:nvPr/>
        </p:nvSpPr>
        <p:spPr>
          <a:xfrm>
            <a:off x="3770376" y="6406896"/>
            <a:ext cx="373227" cy="248297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2" name="object 22"/>
          <p:cNvSpPr/>
          <p:nvPr/>
        </p:nvSpPr>
        <p:spPr>
          <a:xfrm>
            <a:off x="3657600" y="6248400"/>
            <a:ext cx="457200" cy="381000"/>
          </a:xfrm>
          <a:custGeom>
            <a:avLst/>
            <a:gdLst/>
            <a:ahLst/>
            <a:cxnLst/>
            <a:rect l="l" t="t" r="r" b="b"/>
            <a:pathLst>
              <a:path w="457200" h="381000">
                <a:moveTo>
                  <a:pt x="457200" y="0"/>
                </a:moveTo>
                <a:lnTo>
                  <a:pt x="0" y="0"/>
                </a:lnTo>
                <a:lnTo>
                  <a:pt x="0" y="381000"/>
                </a:lnTo>
                <a:lnTo>
                  <a:pt x="457200" y="381000"/>
                </a:lnTo>
                <a:lnTo>
                  <a:pt x="457200" y="333375"/>
                </a:lnTo>
                <a:lnTo>
                  <a:pt x="371475" y="333375"/>
                </a:lnTo>
                <a:lnTo>
                  <a:pt x="85725" y="190500"/>
                </a:lnTo>
                <a:lnTo>
                  <a:pt x="371475" y="47625"/>
                </a:lnTo>
                <a:lnTo>
                  <a:pt x="457200" y="47625"/>
                </a:lnTo>
                <a:lnTo>
                  <a:pt x="457200" y="0"/>
                </a:lnTo>
                <a:close/>
              </a:path>
              <a:path w="457200" h="381000">
                <a:moveTo>
                  <a:pt x="457200" y="47625"/>
                </a:moveTo>
                <a:lnTo>
                  <a:pt x="371475" y="47625"/>
                </a:lnTo>
                <a:lnTo>
                  <a:pt x="371475" y="333375"/>
                </a:lnTo>
                <a:lnTo>
                  <a:pt x="457200" y="333375"/>
                </a:lnTo>
                <a:lnTo>
                  <a:pt x="4572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3" name="object 23"/>
          <p:cNvSpPr/>
          <p:nvPr/>
        </p:nvSpPr>
        <p:spPr>
          <a:xfrm>
            <a:off x="37433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285750" y="0"/>
                </a:moveTo>
                <a:lnTo>
                  <a:pt x="0" y="142875"/>
                </a:lnTo>
                <a:lnTo>
                  <a:pt x="285750" y="285750"/>
                </a:lnTo>
                <a:lnTo>
                  <a:pt x="285750" y="0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4" name="object 24"/>
          <p:cNvSpPr/>
          <p:nvPr/>
        </p:nvSpPr>
        <p:spPr>
          <a:xfrm>
            <a:off x="2667000" y="1966976"/>
            <a:ext cx="0" cy="4234815"/>
          </a:xfrm>
          <a:custGeom>
            <a:avLst/>
            <a:gdLst/>
            <a:ahLst/>
            <a:cxnLst/>
            <a:rect l="l" t="t" r="r" b="b"/>
            <a:pathLst>
              <a:path w="0" h="4234815">
                <a:moveTo>
                  <a:pt x="0" y="0"/>
                </a:moveTo>
                <a:lnTo>
                  <a:pt x="0" y="4234751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5" name="object 25"/>
          <p:cNvSpPr/>
          <p:nvPr/>
        </p:nvSpPr>
        <p:spPr>
          <a:xfrm>
            <a:off x="5562600" y="1966976"/>
            <a:ext cx="0" cy="4234815"/>
          </a:xfrm>
          <a:custGeom>
            <a:avLst/>
            <a:gdLst/>
            <a:ahLst/>
            <a:cxnLst/>
            <a:rect l="l" t="t" r="r" b="b"/>
            <a:pathLst>
              <a:path w="0" h="4234815">
                <a:moveTo>
                  <a:pt x="0" y="0"/>
                </a:moveTo>
                <a:lnTo>
                  <a:pt x="0" y="4234751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6" name="object 26"/>
          <p:cNvSpPr/>
          <p:nvPr/>
        </p:nvSpPr>
        <p:spPr>
          <a:xfrm>
            <a:off x="1052512" y="2560320"/>
            <a:ext cx="7572375" cy="0"/>
          </a:xfrm>
          <a:custGeom>
            <a:avLst/>
            <a:gdLst/>
            <a:ahLst/>
            <a:cxnLst/>
            <a:rect l="l" t="t" r="r" b="b"/>
            <a:pathLst>
              <a:path w="7572375" h="0">
                <a:moveTo>
                  <a:pt x="0" y="0"/>
                </a:moveTo>
                <a:lnTo>
                  <a:pt x="7572311" y="0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7" name="object 27"/>
          <p:cNvSpPr/>
          <p:nvPr/>
        </p:nvSpPr>
        <p:spPr>
          <a:xfrm>
            <a:off x="2660650" y="3078479"/>
            <a:ext cx="5964555" cy="0"/>
          </a:xfrm>
          <a:custGeom>
            <a:avLst/>
            <a:gdLst/>
            <a:ahLst/>
            <a:cxnLst/>
            <a:rect l="l" t="t" r="r" b="b"/>
            <a:pathLst>
              <a:path w="5964555" h="0">
                <a:moveTo>
                  <a:pt x="0" y="0"/>
                </a:moveTo>
                <a:lnTo>
                  <a:pt x="5964174" y="0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8" name="object 28"/>
          <p:cNvSpPr/>
          <p:nvPr/>
        </p:nvSpPr>
        <p:spPr>
          <a:xfrm>
            <a:off x="2660650" y="3596640"/>
            <a:ext cx="5964555" cy="0"/>
          </a:xfrm>
          <a:custGeom>
            <a:avLst/>
            <a:gdLst/>
            <a:ahLst/>
            <a:cxnLst/>
            <a:rect l="l" t="t" r="r" b="b"/>
            <a:pathLst>
              <a:path w="5964555" h="0">
                <a:moveTo>
                  <a:pt x="0" y="0"/>
                </a:moveTo>
                <a:lnTo>
                  <a:pt x="5964174" y="0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9" name="object 29"/>
          <p:cNvSpPr/>
          <p:nvPr/>
        </p:nvSpPr>
        <p:spPr>
          <a:xfrm>
            <a:off x="2660650" y="4114800"/>
            <a:ext cx="5964555" cy="0"/>
          </a:xfrm>
          <a:custGeom>
            <a:avLst/>
            <a:gdLst/>
            <a:ahLst/>
            <a:cxnLst/>
            <a:rect l="l" t="t" r="r" b="b"/>
            <a:pathLst>
              <a:path w="5964555" h="0">
                <a:moveTo>
                  <a:pt x="0" y="0"/>
                </a:moveTo>
                <a:lnTo>
                  <a:pt x="5964174" y="0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0" name="object 30"/>
          <p:cNvSpPr/>
          <p:nvPr/>
        </p:nvSpPr>
        <p:spPr>
          <a:xfrm>
            <a:off x="2660650" y="4632959"/>
            <a:ext cx="5964555" cy="0"/>
          </a:xfrm>
          <a:custGeom>
            <a:avLst/>
            <a:gdLst/>
            <a:ahLst/>
            <a:cxnLst/>
            <a:rect l="l" t="t" r="r" b="b"/>
            <a:pathLst>
              <a:path w="5964555" h="0">
                <a:moveTo>
                  <a:pt x="0" y="0"/>
                </a:moveTo>
                <a:lnTo>
                  <a:pt x="5964174" y="0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1" name="object 31"/>
          <p:cNvSpPr/>
          <p:nvPr/>
        </p:nvSpPr>
        <p:spPr>
          <a:xfrm>
            <a:off x="2660650" y="5151120"/>
            <a:ext cx="5964555" cy="0"/>
          </a:xfrm>
          <a:custGeom>
            <a:avLst/>
            <a:gdLst/>
            <a:ahLst/>
            <a:cxnLst/>
            <a:rect l="l" t="t" r="r" b="b"/>
            <a:pathLst>
              <a:path w="5964555" h="0">
                <a:moveTo>
                  <a:pt x="0" y="0"/>
                </a:moveTo>
                <a:lnTo>
                  <a:pt x="5964174" y="0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2" name="object 32"/>
          <p:cNvSpPr/>
          <p:nvPr/>
        </p:nvSpPr>
        <p:spPr>
          <a:xfrm>
            <a:off x="2660650" y="5669279"/>
            <a:ext cx="5964555" cy="0"/>
          </a:xfrm>
          <a:custGeom>
            <a:avLst/>
            <a:gdLst/>
            <a:ahLst/>
            <a:cxnLst/>
            <a:rect l="l" t="t" r="r" b="b"/>
            <a:pathLst>
              <a:path w="5964555" h="0">
                <a:moveTo>
                  <a:pt x="0" y="0"/>
                </a:moveTo>
                <a:lnTo>
                  <a:pt x="5964174" y="0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3" name="object 33"/>
          <p:cNvSpPr/>
          <p:nvPr/>
        </p:nvSpPr>
        <p:spPr>
          <a:xfrm>
            <a:off x="1066800" y="1966976"/>
            <a:ext cx="0" cy="4234815"/>
          </a:xfrm>
          <a:custGeom>
            <a:avLst/>
            <a:gdLst/>
            <a:ahLst/>
            <a:cxnLst/>
            <a:rect l="l" t="t" r="r" b="b"/>
            <a:pathLst>
              <a:path w="0" h="4234815">
                <a:moveTo>
                  <a:pt x="0" y="0"/>
                </a:moveTo>
                <a:lnTo>
                  <a:pt x="0" y="4234751"/>
                </a:lnTo>
              </a:path>
            </a:pathLst>
          </a:custGeom>
          <a:ln w="285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4" name="object 34"/>
          <p:cNvSpPr/>
          <p:nvPr/>
        </p:nvSpPr>
        <p:spPr>
          <a:xfrm>
            <a:off x="8610600" y="1966976"/>
            <a:ext cx="0" cy="4234815"/>
          </a:xfrm>
          <a:custGeom>
            <a:avLst/>
            <a:gdLst/>
            <a:ahLst/>
            <a:cxnLst/>
            <a:rect l="l" t="t" r="r" b="b"/>
            <a:pathLst>
              <a:path w="0" h="4234815">
                <a:moveTo>
                  <a:pt x="0" y="0"/>
                </a:moveTo>
                <a:lnTo>
                  <a:pt x="0" y="4234751"/>
                </a:lnTo>
              </a:path>
            </a:pathLst>
          </a:custGeom>
          <a:ln w="285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5" name="object 35"/>
          <p:cNvSpPr/>
          <p:nvPr/>
        </p:nvSpPr>
        <p:spPr>
          <a:xfrm>
            <a:off x="1052512" y="1981200"/>
            <a:ext cx="7572375" cy="0"/>
          </a:xfrm>
          <a:custGeom>
            <a:avLst/>
            <a:gdLst/>
            <a:ahLst/>
            <a:cxnLst/>
            <a:rect l="l" t="t" r="r" b="b"/>
            <a:pathLst>
              <a:path w="7572375" h="0">
                <a:moveTo>
                  <a:pt x="0" y="0"/>
                </a:moveTo>
                <a:lnTo>
                  <a:pt x="7572311" y="0"/>
                </a:lnTo>
              </a:path>
            </a:pathLst>
          </a:custGeom>
          <a:ln w="285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6" name="object 36"/>
          <p:cNvSpPr/>
          <p:nvPr/>
        </p:nvSpPr>
        <p:spPr>
          <a:xfrm>
            <a:off x="1052512" y="6187440"/>
            <a:ext cx="7572375" cy="0"/>
          </a:xfrm>
          <a:custGeom>
            <a:avLst/>
            <a:gdLst/>
            <a:ahLst/>
            <a:cxnLst/>
            <a:rect l="l" t="t" r="r" b="b"/>
            <a:pathLst>
              <a:path w="7572375" h="0">
                <a:moveTo>
                  <a:pt x="0" y="0"/>
                </a:moveTo>
                <a:lnTo>
                  <a:pt x="7572311" y="0"/>
                </a:lnTo>
              </a:path>
            </a:pathLst>
          </a:custGeom>
          <a:ln w="285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7" name="object 37"/>
          <p:cNvSpPr/>
          <p:nvPr/>
        </p:nvSpPr>
        <p:spPr>
          <a:xfrm>
            <a:off x="1100327" y="1953793"/>
            <a:ext cx="1543685" cy="458571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8" name="object 38"/>
          <p:cNvSpPr/>
          <p:nvPr/>
        </p:nvSpPr>
        <p:spPr>
          <a:xfrm>
            <a:off x="1368552" y="2200681"/>
            <a:ext cx="1062037" cy="458571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9" name="object 39"/>
          <p:cNvSpPr/>
          <p:nvPr/>
        </p:nvSpPr>
        <p:spPr>
          <a:xfrm>
            <a:off x="3429000" y="1953793"/>
            <a:ext cx="711504" cy="458571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0" name="object 40"/>
          <p:cNvSpPr/>
          <p:nvPr/>
        </p:nvSpPr>
        <p:spPr>
          <a:xfrm>
            <a:off x="3861815" y="1956841"/>
            <a:ext cx="949248" cy="458571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1" name="object 41"/>
          <p:cNvSpPr/>
          <p:nvPr/>
        </p:nvSpPr>
        <p:spPr>
          <a:xfrm>
            <a:off x="6345935" y="1953793"/>
            <a:ext cx="1211402" cy="458571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2" name="object 42"/>
          <p:cNvSpPr/>
          <p:nvPr/>
        </p:nvSpPr>
        <p:spPr>
          <a:xfrm>
            <a:off x="7278623" y="1956841"/>
            <a:ext cx="556082" cy="458571"/>
          </a:xfrm>
          <a:prstGeom prst="rect">
            <a:avLst/>
          </a:prstGeom>
          <a:blipFill>
            <a:blip r:embed="rId2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3" name="object 43"/>
          <p:cNvSpPr/>
          <p:nvPr/>
        </p:nvSpPr>
        <p:spPr>
          <a:xfrm>
            <a:off x="935736" y="2490254"/>
            <a:ext cx="775525" cy="790790"/>
          </a:xfrm>
          <a:prstGeom prst="rect">
            <a:avLst/>
          </a:prstGeom>
          <a:blipFill>
            <a:blip r:embed="rId2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4" name="object 44"/>
          <p:cNvSpPr/>
          <p:nvPr/>
        </p:nvSpPr>
        <p:spPr>
          <a:xfrm>
            <a:off x="2660904" y="2551214"/>
            <a:ext cx="537781" cy="345782"/>
          </a:xfrm>
          <a:prstGeom prst="rect">
            <a:avLst/>
          </a:prstGeom>
          <a:blipFill>
            <a:blip r:embed="rId2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5" name="object 45"/>
          <p:cNvSpPr/>
          <p:nvPr/>
        </p:nvSpPr>
        <p:spPr>
          <a:xfrm>
            <a:off x="2987039" y="2557310"/>
            <a:ext cx="833437" cy="345782"/>
          </a:xfrm>
          <a:prstGeom prst="rect">
            <a:avLst/>
          </a:prstGeom>
          <a:blipFill>
            <a:blip r:embed="rId2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6" name="object 46"/>
          <p:cNvSpPr/>
          <p:nvPr/>
        </p:nvSpPr>
        <p:spPr>
          <a:xfrm>
            <a:off x="5556503" y="2554262"/>
            <a:ext cx="1345565" cy="345782"/>
          </a:xfrm>
          <a:prstGeom prst="rect">
            <a:avLst/>
          </a:prstGeom>
          <a:blipFill>
            <a:blip r:embed="rId2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7" name="object 47"/>
          <p:cNvSpPr/>
          <p:nvPr/>
        </p:nvSpPr>
        <p:spPr>
          <a:xfrm>
            <a:off x="6693407" y="2554262"/>
            <a:ext cx="339636" cy="345782"/>
          </a:xfrm>
          <a:prstGeom prst="rect">
            <a:avLst/>
          </a:prstGeom>
          <a:blipFill>
            <a:blip r:embed="rId2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8" name="object 48"/>
          <p:cNvSpPr/>
          <p:nvPr/>
        </p:nvSpPr>
        <p:spPr>
          <a:xfrm>
            <a:off x="6870192" y="2554262"/>
            <a:ext cx="833437" cy="345782"/>
          </a:xfrm>
          <a:prstGeom prst="rect">
            <a:avLst/>
          </a:prstGeom>
          <a:blipFill>
            <a:blip r:embed="rId2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9" name="object 49"/>
          <p:cNvSpPr/>
          <p:nvPr/>
        </p:nvSpPr>
        <p:spPr>
          <a:xfrm>
            <a:off x="2660904" y="3069374"/>
            <a:ext cx="702360" cy="345782"/>
          </a:xfrm>
          <a:prstGeom prst="rect">
            <a:avLst/>
          </a:prstGeom>
          <a:blipFill>
            <a:blip r:embed="rId2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0" name="object 50"/>
          <p:cNvSpPr/>
          <p:nvPr/>
        </p:nvSpPr>
        <p:spPr>
          <a:xfrm>
            <a:off x="3151632" y="3075470"/>
            <a:ext cx="1299845" cy="345782"/>
          </a:xfrm>
          <a:prstGeom prst="rect">
            <a:avLst/>
          </a:prstGeom>
          <a:blipFill>
            <a:blip r:embed="rId2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1" name="object 51"/>
          <p:cNvSpPr/>
          <p:nvPr/>
        </p:nvSpPr>
        <p:spPr>
          <a:xfrm>
            <a:off x="5556503" y="3072422"/>
            <a:ext cx="1257096" cy="345782"/>
          </a:xfrm>
          <a:prstGeom prst="rect">
            <a:avLst/>
          </a:prstGeom>
          <a:blipFill>
            <a:blip r:embed="rId3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2" name="object 52"/>
          <p:cNvSpPr/>
          <p:nvPr/>
        </p:nvSpPr>
        <p:spPr>
          <a:xfrm>
            <a:off x="6605016" y="3072422"/>
            <a:ext cx="339636" cy="345782"/>
          </a:xfrm>
          <a:prstGeom prst="rect">
            <a:avLst/>
          </a:prstGeom>
          <a:blipFill>
            <a:blip r:embed="rId2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3" name="object 53"/>
          <p:cNvSpPr/>
          <p:nvPr/>
        </p:nvSpPr>
        <p:spPr>
          <a:xfrm>
            <a:off x="6781800" y="3072422"/>
            <a:ext cx="1458341" cy="345782"/>
          </a:xfrm>
          <a:prstGeom prst="rect">
            <a:avLst/>
          </a:prstGeom>
          <a:blipFill>
            <a:blip r:embed="rId3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4" name="object 54"/>
          <p:cNvSpPr/>
          <p:nvPr/>
        </p:nvSpPr>
        <p:spPr>
          <a:xfrm>
            <a:off x="2660904" y="3587534"/>
            <a:ext cx="927925" cy="345782"/>
          </a:xfrm>
          <a:prstGeom prst="rect">
            <a:avLst/>
          </a:prstGeom>
          <a:blipFill>
            <a:blip r:embed="rId3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5" name="object 55"/>
          <p:cNvSpPr/>
          <p:nvPr/>
        </p:nvSpPr>
        <p:spPr>
          <a:xfrm>
            <a:off x="3377184" y="3593630"/>
            <a:ext cx="1049858" cy="345782"/>
          </a:xfrm>
          <a:prstGeom prst="rect">
            <a:avLst/>
          </a:prstGeom>
          <a:blipFill>
            <a:blip r:embed="rId3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6" name="object 56"/>
          <p:cNvSpPr/>
          <p:nvPr/>
        </p:nvSpPr>
        <p:spPr>
          <a:xfrm>
            <a:off x="5556503" y="3590581"/>
            <a:ext cx="1747774" cy="345782"/>
          </a:xfrm>
          <a:prstGeom prst="rect">
            <a:avLst/>
          </a:prstGeom>
          <a:blipFill>
            <a:blip r:embed="rId3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7" name="object 57"/>
          <p:cNvSpPr/>
          <p:nvPr/>
        </p:nvSpPr>
        <p:spPr>
          <a:xfrm>
            <a:off x="7095743" y="3590581"/>
            <a:ext cx="339636" cy="345782"/>
          </a:xfrm>
          <a:prstGeom prst="rect">
            <a:avLst/>
          </a:prstGeom>
          <a:blipFill>
            <a:blip r:embed="rId2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8" name="object 58"/>
          <p:cNvSpPr/>
          <p:nvPr/>
        </p:nvSpPr>
        <p:spPr>
          <a:xfrm>
            <a:off x="7272528" y="3590581"/>
            <a:ext cx="613981" cy="345782"/>
          </a:xfrm>
          <a:prstGeom prst="rect">
            <a:avLst/>
          </a:prstGeom>
          <a:blipFill>
            <a:blip r:embed="rId3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9" name="object 59"/>
          <p:cNvSpPr/>
          <p:nvPr/>
        </p:nvSpPr>
        <p:spPr>
          <a:xfrm>
            <a:off x="2660904" y="4105693"/>
            <a:ext cx="1107770" cy="345782"/>
          </a:xfrm>
          <a:prstGeom prst="rect">
            <a:avLst/>
          </a:prstGeom>
          <a:blipFill>
            <a:blip r:embed="rId3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0" name="object 60"/>
          <p:cNvSpPr/>
          <p:nvPr/>
        </p:nvSpPr>
        <p:spPr>
          <a:xfrm>
            <a:off x="3557015" y="4111790"/>
            <a:ext cx="940104" cy="345782"/>
          </a:xfrm>
          <a:prstGeom prst="rect">
            <a:avLst/>
          </a:prstGeom>
          <a:blipFill>
            <a:blip r:embed="rId3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1" name="object 61"/>
          <p:cNvSpPr/>
          <p:nvPr/>
        </p:nvSpPr>
        <p:spPr>
          <a:xfrm>
            <a:off x="5556503" y="4108742"/>
            <a:ext cx="1156525" cy="345782"/>
          </a:xfrm>
          <a:prstGeom prst="rect">
            <a:avLst/>
          </a:prstGeom>
          <a:blipFill>
            <a:blip r:embed="rId3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2" name="object 62"/>
          <p:cNvSpPr/>
          <p:nvPr/>
        </p:nvSpPr>
        <p:spPr>
          <a:xfrm>
            <a:off x="6504431" y="4108742"/>
            <a:ext cx="339636" cy="345782"/>
          </a:xfrm>
          <a:prstGeom prst="rect">
            <a:avLst/>
          </a:prstGeom>
          <a:blipFill>
            <a:blip r:embed="rId2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3" name="object 63"/>
          <p:cNvSpPr/>
          <p:nvPr/>
        </p:nvSpPr>
        <p:spPr>
          <a:xfrm>
            <a:off x="6681216" y="4108742"/>
            <a:ext cx="1116914" cy="345782"/>
          </a:xfrm>
          <a:prstGeom prst="rect">
            <a:avLst/>
          </a:prstGeom>
          <a:blipFill>
            <a:blip r:embed="rId3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4" name="object 64"/>
          <p:cNvSpPr/>
          <p:nvPr/>
        </p:nvSpPr>
        <p:spPr>
          <a:xfrm>
            <a:off x="2660904" y="4623854"/>
            <a:ext cx="751116" cy="345782"/>
          </a:xfrm>
          <a:prstGeom prst="rect">
            <a:avLst/>
          </a:prstGeom>
          <a:blipFill>
            <a:blip r:embed="rId4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5" name="object 65"/>
          <p:cNvSpPr/>
          <p:nvPr/>
        </p:nvSpPr>
        <p:spPr>
          <a:xfrm>
            <a:off x="3200400" y="4629949"/>
            <a:ext cx="492048" cy="345782"/>
          </a:xfrm>
          <a:prstGeom prst="rect">
            <a:avLst/>
          </a:prstGeom>
          <a:blipFill>
            <a:blip r:embed="rId4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6" name="object 66"/>
          <p:cNvSpPr/>
          <p:nvPr/>
        </p:nvSpPr>
        <p:spPr>
          <a:xfrm>
            <a:off x="5556503" y="4626902"/>
            <a:ext cx="809028" cy="345782"/>
          </a:xfrm>
          <a:prstGeom prst="rect">
            <a:avLst/>
          </a:prstGeom>
          <a:blipFill>
            <a:blip r:embed="rId4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7" name="object 67"/>
          <p:cNvSpPr/>
          <p:nvPr/>
        </p:nvSpPr>
        <p:spPr>
          <a:xfrm>
            <a:off x="6156959" y="4626902"/>
            <a:ext cx="339636" cy="345782"/>
          </a:xfrm>
          <a:prstGeom prst="rect">
            <a:avLst/>
          </a:prstGeom>
          <a:blipFill>
            <a:blip r:embed="rId2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8" name="object 68"/>
          <p:cNvSpPr/>
          <p:nvPr/>
        </p:nvSpPr>
        <p:spPr>
          <a:xfrm>
            <a:off x="6333744" y="4626902"/>
            <a:ext cx="1232725" cy="345782"/>
          </a:xfrm>
          <a:prstGeom prst="rect">
            <a:avLst/>
          </a:prstGeom>
          <a:blipFill>
            <a:blip r:embed="rId4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9" name="object 69"/>
          <p:cNvSpPr/>
          <p:nvPr/>
        </p:nvSpPr>
        <p:spPr>
          <a:xfrm>
            <a:off x="2660904" y="5142014"/>
            <a:ext cx="565226" cy="345782"/>
          </a:xfrm>
          <a:prstGeom prst="rect">
            <a:avLst/>
          </a:prstGeom>
          <a:blipFill>
            <a:blip r:embed="rId4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0" name="object 70"/>
          <p:cNvSpPr/>
          <p:nvPr/>
        </p:nvSpPr>
        <p:spPr>
          <a:xfrm>
            <a:off x="3014472" y="5148110"/>
            <a:ext cx="546925" cy="345782"/>
          </a:xfrm>
          <a:prstGeom prst="rect">
            <a:avLst/>
          </a:prstGeom>
          <a:blipFill>
            <a:blip r:embed="rId4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1" name="object 71"/>
          <p:cNvSpPr/>
          <p:nvPr/>
        </p:nvSpPr>
        <p:spPr>
          <a:xfrm>
            <a:off x="5556503" y="5145061"/>
            <a:ext cx="866990" cy="345782"/>
          </a:xfrm>
          <a:prstGeom prst="rect">
            <a:avLst/>
          </a:prstGeom>
          <a:blipFill>
            <a:blip r:embed="rId4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2" name="object 72"/>
          <p:cNvSpPr/>
          <p:nvPr/>
        </p:nvSpPr>
        <p:spPr>
          <a:xfrm>
            <a:off x="6214871" y="5145061"/>
            <a:ext cx="339636" cy="345782"/>
          </a:xfrm>
          <a:prstGeom prst="rect">
            <a:avLst/>
          </a:prstGeom>
          <a:blipFill>
            <a:blip r:embed="rId2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3" name="object 73"/>
          <p:cNvSpPr/>
          <p:nvPr/>
        </p:nvSpPr>
        <p:spPr>
          <a:xfrm>
            <a:off x="6391655" y="5145061"/>
            <a:ext cx="595693" cy="345782"/>
          </a:xfrm>
          <a:prstGeom prst="rect">
            <a:avLst/>
          </a:prstGeom>
          <a:blipFill>
            <a:blip r:embed="rId4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4" name="object 74"/>
          <p:cNvSpPr/>
          <p:nvPr/>
        </p:nvSpPr>
        <p:spPr>
          <a:xfrm>
            <a:off x="2660904" y="5660135"/>
            <a:ext cx="1180896" cy="345782"/>
          </a:xfrm>
          <a:prstGeom prst="rect">
            <a:avLst/>
          </a:prstGeom>
          <a:blipFill>
            <a:blip r:embed="rId4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5" name="object 75"/>
          <p:cNvSpPr/>
          <p:nvPr/>
        </p:nvSpPr>
        <p:spPr>
          <a:xfrm>
            <a:off x="3630167" y="5666232"/>
            <a:ext cx="681037" cy="345782"/>
          </a:xfrm>
          <a:prstGeom prst="rect">
            <a:avLst/>
          </a:prstGeom>
          <a:blipFill>
            <a:blip r:embed="rId4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6" name="object 76"/>
          <p:cNvSpPr/>
          <p:nvPr/>
        </p:nvSpPr>
        <p:spPr>
          <a:xfrm>
            <a:off x="5556503" y="5663184"/>
            <a:ext cx="592670" cy="345782"/>
          </a:xfrm>
          <a:prstGeom prst="rect">
            <a:avLst/>
          </a:prstGeom>
          <a:blipFill>
            <a:blip r:embed="rId5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7" name="object 77"/>
          <p:cNvSpPr/>
          <p:nvPr/>
        </p:nvSpPr>
        <p:spPr>
          <a:xfrm>
            <a:off x="5940552" y="5663184"/>
            <a:ext cx="339636" cy="345782"/>
          </a:xfrm>
          <a:prstGeom prst="rect">
            <a:avLst/>
          </a:prstGeom>
          <a:blipFill>
            <a:blip r:embed="rId2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8" name="object 78"/>
          <p:cNvSpPr/>
          <p:nvPr/>
        </p:nvSpPr>
        <p:spPr>
          <a:xfrm>
            <a:off x="6117335" y="5663184"/>
            <a:ext cx="1043749" cy="345782"/>
          </a:xfrm>
          <a:prstGeom prst="rect">
            <a:avLst/>
          </a:prstGeom>
          <a:blipFill>
            <a:blip r:embed="rId5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graphicFrame>
        <p:nvGraphicFramePr>
          <p:cNvPr id="79" name="object 79"/>
          <p:cNvGraphicFramePr>
            <a:graphicFrameLocks noGrp="1"/>
          </p:cNvGraphicFramePr>
          <p:nvPr/>
        </p:nvGraphicFramePr>
        <p:xfrm>
          <a:off x="886967" y="1844039"/>
          <a:ext cx="7480300" cy="416814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765300"/>
                <a:gridCol w="2531110"/>
                <a:gridCol w="3183255"/>
              </a:tblGrid>
              <a:tr h="608793">
                <a:tc rowSpan="2">
                  <a:txBody>
                    <a:bodyPr/>
                    <a:lstStyle/>
                    <a:p>
                      <a:pPr algn="ctr" marL="194945">
                        <a:lnSpc>
                          <a:spcPct val="100000"/>
                        </a:lnSpc>
                        <a:spcBef>
                          <a:spcPts val="1405"/>
                        </a:spcBef>
                      </a:pPr>
                      <a:r>
                        <a:rPr dirty="0" sz="1600" spc="140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Prepositions</a:t>
                      </a:r>
                      <a:endParaRPr sz="1600">
                        <a:latin typeface="Calibri"/>
                        <a:cs typeface="Calibri"/>
                      </a:endParaRPr>
                    </a:p>
                    <a:p>
                      <a:pPr algn="ctr" marL="248285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dirty="0" sz="1600" spc="-105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رجلا</a:t>
                      </a:r>
                      <a:r>
                        <a:rPr dirty="0" sz="1600" spc="-2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فورح</a:t>
                      </a:r>
                      <a:endParaRPr sz="1600">
                        <a:latin typeface="Arial"/>
                        <a:cs typeface="Arial"/>
                      </a:endParaRPr>
                    </a:p>
                    <a:p>
                      <a:pPr marL="271145">
                        <a:lnSpc>
                          <a:spcPts val="2900"/>
                        </a:lnSpc>
                        <a:spcBef>
                          <a:spcPts val="745"/>
                        </a:spcBef>
                      </a:pPr>
                      <a:r>
                        <a:rPr dirty="0" sz="2800" spc="55">
                          <a:solidFill>
                            <a:srgbClr val="FFFF00"/>
                          </a:solidFill>
                          <a:latin typeface="Calibri"/>
                          <a:cs typeface="Calibri"/>
                        </a:rPr>
                        <a:t>at</a:t>
                      </a:r>
                      <a:endParaRPr sz="2800">
                        <a:latin typeface="Calibri"/>
                        <a:cs typeface="Calibri"/>
                      </a:endParaRPr>
                    </a:p>
                  </a:txBody>
                  <a:tcPr marL="0" marR="0" marB="0" marT="178435"/>
                </a:tc>
                <a:tc>
                  <a:txBody>
                    <a:bodyPr/>
                    <a:lstStyle/>
                    <a:p>
                      <a:pPr marL="909319">
                        <a:lnSpc>
                          <a:spcPct val="100000"/>
                        </a:lnSpc>
                        <a:spcBef>
                          <a:spcPts val="1405"/>
                        </a:spcBef>
                      </a:pPr>
                      <a:r>
                        <a:rPr dirty="0" sz="1600" spc="155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Use</a:t>
                      </a:r>
                      <a:r>
                        <a:rPr dirty="0" sz="1600" spc="465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600" spc="-16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مادختسلاا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B="0" marT="178435"/>
                </a:tc>
                <a:tc>
                  <a:txBody>
                    <a:bodyPr/>
                    <a:lstStyle/>
                    <a:p>
                      <a:pPr marL="1296035">
                        <a:lnSpc>
                          <a:spcPct val="100000"/>
                        </a:lnSpc>
                        <a:spcBef>
                          <a:spcPts val="1405"/>
                        </a:spcBef>
                      </a:pPr>
                      <a:r>
                        <a:rPr dirty="0" sz="1600" spc="175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Example</a:t>
                      </a:r>
                      <a:r>
                        <a:rPr dirty="0" sz="1600" spc="65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600" spc="-125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لاثم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B="0" marT="178435"/>
                </a:tc>
              </a:tr>
              <a:tr h="533400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178435"/>
                </a:tc>
                <a:tc>
                  <a:txBody>
                    <a:bodyPr/>
                    <a:lstStyle/>
                    <a:p>
                      <a:pPr marL="106680">
                        <a:lnSpc>
                          <a:spcPct val="100000"/>
                        </a:lnSpc>
                        <a:spcBef>
                          <a:spcPts val="1190"/>
                        </a:spcBef>
                      </a:pPr>
                      <a:r>
                        <a:rPr dirty="0" sz="1200" spc="4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Time</a:t>
                      </a:r>
                      <a:r>
                        <a:rPr dirty="0" sz="1200" spc="23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200" spc="-15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تقولا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B="0" marT="151130"/>
                </a:tc>
                <a:tc>
                  <a:txBody>
                    <a:bodyPr/>
                    <a:lstStyle/>
                    <a:p>
                      <a:pPr marL="471805">
                        <a:lnSpc>
                          <a:spcPct val="100000"/>
                        </a:lnSpc>
                        <a:spcBef>
                          <a:spcPts val="1215"/>
                        </a:spcBef>
                      </a:pPr>
                      <a:r>
                        <a:rPr dirty="0" sz="1200" spc="14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I </a:t>
                      </a:r>
                      <a:r>
                        <a:rPr dirty="0" sz="1200" spc="-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will </a:t>
                      </a:r>
                      <a:r>
                        <a:rPr dirty="0" sz="1200" spc="3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come </a:t>
                      </a:r>
                      <a:r>
                        <a:rPr dirty="0" sz="1200" spc="4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back </a:t>
                      </a:r>
                      <a:r>
                        <a:rPr dirty="0" sz="1200" spc="20">
                          <a:solidFill>
                            <a:srgbClr val="FFFF00"/>
                          </a:solidFill>
                          <a:latin typeface="Calibri"/>
                          <a:cs typeface="Calibri"/>
                        </a:rPr>
                        <a:t>at </a:t>
                      </a:r>
                      <a:r>
                        <a:rPr dirty="0" sz="1200" spc="4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2</a:t>
                      </a:r>
                      <a:r>
                        <a:rPr dirty="0" sz="1200" spc="12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200" spc="2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o’clock.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B="0" marT="154305"/>
                </a:tc>
              </a:tr>
              <a:tr h="51816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marL="106680">
                        <a:lnSpc>
                          <a:spcPct val="100000"/>
                        </a:lnSpc>
                        <a:spcBef>
                          <a:spcPts val="1075"/>
                        </a:spcBef>
                      </a:pPr>
                      <a:r>
                        <a:rPr dirty="0" sz="1200" spc="2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Festival </a:t>
                      </a:r>
                      <a:r>
                        <a:rPr dirty="0" sz="1200" spc="-17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تلاافتحلاا </a:t>
                      </a:r>
                      <a:r>
                        <a:rPr dirty="0" sz="120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و</a:t>
                      </a:r>
                      <a:r>
                        <a:rPr dirty="0" sz="1200" spc="-16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200" spc="-10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دايعلأا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B="0" marT="136525"/>
                </a:tc>
                <a:tc>
                  <a:txBody>
                    <a:bodyPr/>
                    <a:lstStyle/>
                    <a:p>
                      <a:pPr marL="471805">
                        <a:lnSpc>
                          <a:spcPct val="100000"/>
                        </a:lnSpc>
                        <a:spcBef>
                          <a:spcPts val="1095"/>
                        </a:spcBef>
                      </a:pPr>
                      <a:r>
                        <a:rPr dirty="0" sz="1200" spc="14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I </a:t>
                      </a:r>
                      <a:r>
                        <a:rPr dirty="0" sz="1200" spc="-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will </a:t>
                      </a:r>
                      <a:r>
                        <a:rPr dirty="0" sz="1200" spc="3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meat you </a:t>
                      </a:r>
                      <a:r>
                        <a:rPr dirty="0" sz="1200" spc="20">
                          <a:solidFill>
                            <a:srgbClr val="FFFF00"/>
                          </a:solidFill>
                          <a:latin typeface="Calibri"/>
                          <a:cs typeface="Calibri"/>
                        </a:rPr>
                        <a:t>at </a:t>
                      </a:r>
                      <a:r>
                        <a:rPr dirty="0" sz="1200" spc="2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the school</a:t>
                      </a:r>
                      <a:r>
                        <a:rPr dirty="0" sz="1200" spc="24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200" spc="2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festival.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B="0" marT="139065"/>
                </a:tc>
              </a:tr>
              <a:tr h="51815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marL="106680">
                        <a:lnSpc>
                          <a:spcPct val="100000"/>
                        </a:lnSpc>
                        <a:spcBef>
                          <a:spcPts val="1075"/>
                        </a:spcBef>
                      </a:pPr>
                      <a:r>
                        <a:rPr dirty="0" sz="1200" spc="-1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Meal </a:t>
                      </a:r>
                      <a:r>
                        <a:rPr dirty="0" sz="1200" spc="2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times </a:t>
                      </a:r>
                      <a:r>
                        <a:rPr dirty="0" sz="1200" spc="-14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تابجولا</a:t>
                      </a:r>
                      <a:r>
                        <a:rPr dirty="0" sz="1200" spc="-6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200" spc="-7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تاقوأ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B="0" marT="136525"/>
                </a:tc>
                <a:tc>
                  <a:txBody>
                    <a:bodyPr/>
                    <a:lstStyle/>
                    <a:p>
                      <a:pPr marL="471805">
                        <a:lnSpc>
                          <a:spcPct val="100000"/>
                        </a:lnSpc>
                        <a:spcBef>
                          <a:spcPts val="1100"/>
                        </a:spcBef>
                      </a:pPr>
                      <a:r>
                        <a:rPr dirty="0" sz="1200" spc="14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I </a:t>
                      </a:r>
                      <a:r>
                        <a:rPr dirty="0" sz="1200" spc="-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will </a:t>
                      </a:r>
                      <a:r>
                        <a:rPr dirty="0" sz="1200" spc="2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talk </a:t>
                      </a:r>
                      <a:r>
                        <a:rPr dirty="0" sz="1200" spc="1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to </a:t>
                      </a:r>
                      <a:r>
                        <a:rPr dirty="0" sz="1200" spc="5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my </a:t>
                      </a:r>
                      <a:r>
                        <a:rPr dirty="0" sz="1200" spc="1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father </a:t>
                      </a:r>
                      <a:r>
                        <a:rPr dirty="0" sz="1200" spc="20">
                          <a:solidFill>
                            <a:srgbClr val="FFFF00"/>
                          </a:solidFill>
                          <a:latin typeface="Calibri"/>
                          <a:cs typeface="Calibri"/>
                        </a:rPr>
                        <a:t>at</a:t>
                      </a:r>
                      <a:r>
                        <a:rPr dirty="0" sz="1200" spc="-40">
                          <a:solidFill>
                            <a:srgbClr val="FFFF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200" spc="3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lunch.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B="0" marT="139700"/>
                </a:tc>
              </a:tr>
              <a:tr h="51816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marL="106680">
                        <a:lnSpc>
                          <a:spcPct val="100000"/>
                        </a:lnSpc>
                        <a:spcBef>
                          <a:spcPts val="1080"/>
                        </a:spcBef>
                      </a:pPr>
                      <a:r>
                        <a:rPr dirty="0" sz="1200" spc="6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The </a:t>
                      </a:r>
                      <a:r>
                        <a:rPr dirty="0" sz="1200" spc="3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weekend </a:t>
                      </a:r>
                      <a:r>
                        <a:rPr dirty="0" sz="1200" spc="-16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عوبسلأا</a:t>
                      </a:r>
                      <a:r>
                        <a:rPr dirty="0" sz="1200" spc="-12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200" spc="-11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ةياهن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B="0" marT="137160"/>
                </a:tc>
                <a:tc>
                  <a:txBody>
                    <a:bodyPr/>
                    <a:lstStyle/>
                    <a:p>
                      <a:pPr marL="471805">
                        <a:lnSpc>
                          <a:spcPct val="100000"/>
                        </a:lnSpc>
                        <a:spcBef>
                          <a:spcPts val="1100"/>
                        </a:spcBef>
                      </a:pPr>
                      <a:r>
                        <a:rPr dirty="0" sz="1200" spc="-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We will </a:t>
                      </a:r>
                      <a:r>
                        <a:rPr dirty="0" sz="1200" spc="1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travel </a:t>
                      </a:r>
                      <a:r>
                        <a:rPr dirty="0" sz="1200" spc="20">
                          <a:solidFill>
                            <a:srgbClr val="FFFF00"/>
                          </a:solidFill>
                          <a:latin typeface="Calibri"/>
                          <a:cs typeface="Calibri"/>
                        </a:rPr>
                        <a:t>at </a:t>
                      </a:r>
                      <a:r>
                        <a:rPr dirty="0" sz="1200" spc="2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the</a:t>
                      </a:r>
                      <a:r>
                        <a:rPr dirty="0" sz="1200" spc="-1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200" spc="3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weekend.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B="0" marT="139700"/>
                </a:tc>
              </a:tr>
              <a:tr h="51816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marL="106680">
                        <a:lnSpc>
                          <a:spcPct val="100000"/>
                        </a:lnSpc>
                        <a:spcBef>
                          <a:spcPts val="1080"/>
                        </a:spcBef>
                      </a:pPr>
                      <a:r>
                        <a:rPr dirty="0" sz="1200" spc="2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Noon</a:t>
                      </a:r>
                      <a:r>
                        <a:rPr dirty="0" sz="1200" spc="4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200" spc="-5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رهظلا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B="0" marT="137160"/>
                </a:tc>
                <a:tc>
                  <a:txBody>
                    <a:bodyPr/>
                    <a:lstStyle/>
                    <a:p>
                      <a:pPr marL="471805">
                        <a:lnSpc>
                          <a:spcPct val="100000"/>
                        </a:lnSpc>
                        <a:spcBef>
                          <a:spcPts val="1100"/>
                        </a:spcBef>
                      </a:pPr>
                      <a:r>
                        <a:rPr dirty="0" sz="1200" spc="-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We </a:t>
                      </a:r>
                      <a:r>
                        <a:rPr dirty="0" sz="1200" spc="3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pray </a:t>
                      </a:r>
                      <a:r>
                        <a:rPr dirty="0" sz="1200" spc="20">
                          <a:solidFill>
                            <a:srgbClr val="FFFF00"/>
                          </a:solidFill>
                          <a:latin typeface="Calibri"/>
                          <a:cs typeface="Calibri"/>
                        </a:rPr>
                        <a:t>at </a:t>
                      </a:r>
                      <a:r>
                        <a:rPr dirty="0" sz="1200" spc="2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noon</a:t>
                      </a:r>
                      <a:r>
                        <a:rPr dirty="0" sz="1200" spc="9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200" spc="3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everyday.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B="0" marT="139700"/>
                </a:tc>
              </a:tr>
              <a:tr h="51814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marL="106680">
                        <a:lnSpc>
                          <a:spcPct val="100000"/>
                        </a:lnSpc>
                        <a:spcBef>
                          <a:spcPts val="1080"/>
                        </a:spcBef>
                      </a:pPr>
                      <a:r>
                        <a:rPr dirty="0" sz="1200" spc="2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Night</a:t>
                      </a:r>
                      <a:r>
                        <a:rPr dirty="0" sz="1200" spc="17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200" spc="-25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ليللا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B="0" marT="137160"/>
                </a:tc>
                <a:tc>
                  <a:txBody>
                    <a:bodyPr/>
                    <a:lstStyle/>
                    <a:p>
                      <a:pPr marL="471805">
                        <a:lnSpc>
                          <a:spcPct val="100000"/>
                        </a:lnSpc>
                        <a:spcBef>
                          <a:spcPts val="1105"/>
                        </a:spcBef>
                      </a:pPr>
                      <a:r>
                        <a:rPr dirty="0" sz="1200" spc="-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We </a:t>
                      </a:r>
                      <a:r>
                        <a:rPr dirty="0" sz="1200" spc="2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sleep </a:t>
                      </a:r>
                      <a:r>
                        <a:rPr dirty="0" sz="1200" spc="20">
                          <a:solidFill>
                            <a:srgbClr val="FFFF00"/>
                          </a:solidFill>
                          <a:latin typeface="Calibri"/>
                          <a:cs typeface="Calibri"/>
                        </a:rPr>
                        <a:t>at</a:t>
                      </a:r>
                      <a:r>
                        <a:rPr dirty="0" sz="1200" spc="80">
                          <a:solidFill>
                            <a:srgbClr val="FFFF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200" spc="3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night.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B="0" marT="140335"/>
                </a:tc>
              </a:tr>
              <a:tr h="4350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marL="106680">
                        <a:lnSpc>
                          <a:spcPct val="100000"/>
                        </a:lnSpc>
                        <a:spcBef>
                          <a:spcPts val="1085"/>
                        </a:spcBef>
                        <a:tabLst>
                          <a:tab pos="1252855" algn="l"/>
                        </a:tabLst>
                      </a:pPr>
                      <a:r>
                        <a:rPr dirty="0" sz="120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To</a:t>
                      </a:r>
                      <a:r>
                        <a:rPr dirty="0" sz="1200" spc="114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200" spc="3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mean</a:t>
                      </a:r>
                      <a:r>
                        <a:rPr dirty="0" sz="1200" spc="12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200" spc="2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place	</a:t>
                      </a:r>
                      <a:r>
                        <a:rPr dirty="0" sz="1200" spc="-15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ناكملل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B="0" marT="137795"/>
                </a:tc>
                <a:tc>
                  <a:txBody>
                    <a:bodyPr/>
                    <a:lstStyle/>
                    <a:p>
                      <a:pPr marL="471805">
                        <a:lnSpc>
                          <a:spcPct val="100000"/>
                        </a:lnSpc>
                        <a:spcBef>
                          <a:spcPts val="1105"/>
                        </a:spcBef>
                      </a:pPr>
                      <a:r>
                        <a:rPr dirty="0" sz="1200" spc="5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He </a:t>
                      </a:r>
                      <a:r>
                        <a:rPr dirty="0" sz="1200" spc="2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is </a:t>
                      </a:r>
                      <a:r>
                        <a:rPr dirty="0" sz="1200" spc="20">
                          <a:solidFill>
                            <a:srgbClr val="FFFF00"/>
                          </a:solidFill>
                          <a:latin typeface="Calibri"/>
                          <a:cs typeface="Calibri"/>
                        </a:rPr>
                        <a:t>at </a:t>
                      </a:r>
                      <a:r>
                        <a:rPr dirty="0" sz="1200" spc="2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the</a:t>
                      </a:r>
                      <a:r>
                        <a:rPr dirty="0" sz="1200" spc="3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200" spc="2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grocer’s.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B="0" marT="140335"/>
                </a:tc>
              </a:tr>
            </a:tbl>
          </a:graphicData>
        </a:graphic>
      </p:graphicFrame>
      <p:sp>
        <p:nvSpPr>
          <p:cNvPr id="80" name="object 80"/>
          <p:cNvSpPr/>
          <p:nvPr/>
        </p:nvSpPr>
        <p:spPr>
          <a:xfrm>
            <a:off x="4340352" y="6321552"/>
            <a:ext cx="1296797" cy="382371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1" name="object 81"/>
          <p:cNvSpPr/>
          <p:nvPr/>
        </p:nvSpPr>
        <p:spPr>
          <a:xfrm>
            <a:off x="4462271" y="6406896"/>
            <a:ext cx="1043749" cy="248297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2" name="object 82"/>
          <p:cNvSpPr/>
          <p:nvPr/>
        </p:nvSpPr>
        <p:spPr>
          <a:xfrm>
            <a:off x="4267200" y="6248400"/>
            <a:ext cx="1295400" cy="381000"/>
          </a:xfrm>
          <a:custGeom>
            <a:avLst/>
            <a:gdLst/>
            <a:ahLst/>
            <a:cxnLst/>
            <a:rect l="l" t="t" r="r" b="b"/>
            <a:pathLst>
              <a:path w="1295400" h="381000">
                <a:moveTo>
                  <a:pt x="1295400" y="0"/>
                </a:moveTo>
                <a:lnTo>
                  <a:pt x="0" y="0"/>
                </a:lnTo>
                <a:lnTo>
                  <a:pt x="0" y="381000"/>
                </a:lnTo>
                <a:lnTo>
                  <a:pt x="1295400" y="381000"/>
                </a:lnTo>
                <a:lnTo>
                  <a:pt x="1295400" y="333375"/>
                </a:lnTo>
                <a:lnTo>
                  <a:pt x="540512" y="333375"/>
                </a:lnTo>
                <a:lnTo>
                  <a:pt x="540512" y="190500"/>
                </a:lnTo>
                <a:lnTo>
                  <a:pt x="504825" y="190500"/>
                </a:lnTo>
                <a:lnTo>
                  <a:pt x="647700" y="47625"/>
                </a:lnTo>
                <a:lnTo>
                  <a:pt x="1295400" y="47625"/>
                </a:lnTo>
                <a:lnTo>
                  <a:pt x="1295400" y="0"/>
                </a:lnTo>
                <a:close/>
              </a:path>
              <a:path w="1295400" h="381000">
                <a:moveTo>
                  <a:pt x="1295400" y="65481"/>
                </a:moveTo>
                <a:lnTo>
                  <a:pt x="736980" y="65481"/>
                </a:lnTo>
                <a:lnTo>
                  <a:pt x="736980" y="136918"/>
                </a:lnTo>
                <a:lnTo>
                  <a:pt x="790575" y="190500"/>
                </a:lnTo>
                <a:lnTo>
                  <a:pt x="754888" y="190500"/>
                </a:lnTo>
                <a:lnTo>
                  <a:pt x="754888" y="333375"/>
                </a:lnTo>
                <a:lnTo>
                  <a:pt x="1295400" y="333375"/>
                </a:lnTo>
                <a:lnTo>
                  <a:pt x="1295400" y="65481"/>
                </a:lnTo>
                <a:close/>
              </a:path>
              <a:path w="1295400" h="381000">
                <a:moveTo>
                  <a:pt x="1295400" y="47625"/>
                </a:moveTo>
                <a:lnTo>
                  <a:pt x="647700" y="47625"/>
                </a:lnTo>
                <a:lnTo>
                  <a:pt x="701294" y="101206"/>
                </a:lnTo>
                <a:lnTo>
                  <a:pt x="701294" y="65481"/>
                </a:lnTo>
                <a:lnTo>
                  <a:pt x="1295400" y="65481"/>
                </a:lnTo>
                <a:lnTo>
                  <a:pt x="12954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3" name="object 83"/>
          <p:cNvSpPr/>
          <p:nvPr/>
        </p:nvSpPr>
        <p:spPr>
          <a:xfrm>
            <a:off x="4807711" y="6313881"/>
            <a:ext cx="214629" cy="267970"/>
          </a:xfrm>
          <a:custGeom>
            <a:avLst/>
            <a:gdLst/>
            <a:ahLst/>
            <a:cxnLst/>
            <a:rect l="l" t="t" r="r" b="b"/>
            <a:pathLst>
              <a:path w="214629" h="267970">
                <a:moveTo>
                  <a:pt x="196468" y="0"/>
                </a:moveTo>
                <a:lnTo>
                  <a:pt x="160782" y="0"/>
                </a:lnTo>
                <a:lnTo>
                  <a:pt x="160782" y="35725"/>
                </a:lnTo>
                <a:lnTo>
                  <a:pt x="196468" y="71437"/>
                </a:lnTo>
                <a:lnTo>
                  <a:pt x="196468" y="0"/>
                </a:lnTo>
                <a:close/>
              </a:path>
              <a:path w="214629" h="267970">
                <a:moveTo>
                  <a:pt x="214375" y="125018"/>
                </a:moveTo>
                <a:lnTo>
                  <a:pt x="0" y="125018"/>
                </a:lnTo>
                <a:lnTo>
                  <a:pt x="0" y="267893"/>
                </a:lnTo>
                <a:lnTo>
                  <a:pt x="89280" y="267893"/>
                </a:lnTo>
                <a:lnTo>
                  <a:pt x="89280" y="196456"/>
                </a:lnTo>
                <a:lnTo>
                  <a:pt x="214375" y="196456"/>
                </a:lnTo>
                <a:lnTo>
                  <a:pt x="214375" y="125018"/>
                </a:lnTo>
                <a:close/>
              </a:path>
              <a:path w="214629" h="267970">
                <a:moveTo>
                  <a:pt x="214375" y="196456"/>
                </a:moveTo>
                <a:lnTo>
                  <a:pt x="125095" y="196456"/>
                </a:lnTo>
                <a:lnTo>
                  <a:pt x="125095" y="267893"/>
                </a:lnTo>
                <a:lnTo>
                  <a:pt x="214375" y="267893"/>
                </a:lnTo>
                <a:lnTo>
                  <a:pt x="214375" y="196456"/>
                </a:lnTo>
                <a:close/>
              </a:path>
            </a:pathLst>
          </a:custGeom>
          <a:solidFill>
            <a:srgbClr val="00007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4" name="object 84"/>
          <p:cNvSpPr/>
          <p:nvPr/>
        </p:nvSpPr>
        <p:spPr>
          <a:xfrm>
            <a:off x="47720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142875" y="0"/>
                </a:moveTo>
                <a:lnTo>
                  <a:pt x="0" y="142875"/>
                </a:lnTo>
                <a:lnTo>
                  <a:pt x="285750" y="142875"/>
                </a:lnTo>
                <a:lnTo>
                  <a:pt x="142875" y="0"/>
                </a:lnTo>
                <a:close/>
              </a:path>
              <a:path w="285750" h="285750">
                <a:moveTo>
                  <a:pt x="160782" y="214312"/>
                </a:moveTo>
                <a:lnTo>
                  <a:pt x="124967" y="214312"/>
                </a:lnTo>
                <a:lnTo>
                  <a:pt x="124967" y="285750"/>
                </a:lnTo>
                <a:lnTo>
                  <a:pt x="160782" y="285750"/>
                </a:lnTo>
                <a:lnTo>
                  <a:pt x="160782" y="214312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5" name="object 85"/>
          <p:cNvSpPr txBox="1">
            <a:spLocks noGrp="1"/>
          </p:cNvSpPr>
          <p:nvPr>
            <p:ph type="dt" idx="6" sz="half"/>
          </p:nvPr>
        </p:nvSpPr>
        <p:spPr>
          <a:prstGeom prst="rect"/>
        </p:spPr>
        <p:txBody>
          <a:bodyPr wrap="square" lIns="0" tIns="31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 spc="-190"/>
              <a:t>ق</a:t>
            </a:r>
            <a:r>
              <a:rPr dirty="0" spc="-240"/>
              <a:t>ب</a:t>
            </a:r>
            <a:r>
              <a:rPr dirty="0" spc="25"/>
              <a:t>ا</a:t>
            </a:r>
            <a:r>
              <a:rPr dirty="0" spc="-175"/>
              <a:t>سلا</a:t>
            </a:r>
          </a:p>
        </p:txBody>
      </p:sp>
      <p:sp>
        <p:nvSpPr>
          <p:cNvPr id="86" name="object 86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31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 spc="-195"/>
              <a:t>ةيسيئرلا </a:t>
            </a:r>
            <a:r>
              <a:rPr dirty="0" spc="-110"/>
              <a:t>ةمئاقلا </a:t>
            </a:r>
            <a:r>
              <a:rPr dirty="0" spc="-105"/>
              <a:t>ىلإ</a:t>
            </a:r>
            <a:r>
              <a:rPr dirty="0" spc="-75"/>
              <a:t> </a:t>
            </a:r>
            <a:r>
              <a:rPr dirty="0" spc="-5"/>
              <a:t>ةدوع</a:t>
            </a:r>
          </a:p>
        </p:txBody>
      </p:sp>
      <p:sp>
        <p:nvSpPr>
          <p:cNvPr id="87" name="object 87"/>
          <p:cNvSpPr txBox="1"/>
          <p:nvPr/>
        </p:nvSpPr>
        <p:spPr>
          <a:xfrm>
            <a:off x="5833109" y="6368591"/>
            <a:ext cx="220345" cy="154940"/>
          </a:xfrm>
          <a:prstGeom prst="rect">
            <a:avLst/>
          </a:prstGeom>
        </p:spPr>
        <p:txBody>
          <a:bodyPr wrap="square" lIns="0" tIns="31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 sz="900" spc="-50">
                <a:solidFill>
                  <a:srgbClr val="FFFFFF"/>
                </a:solidFill>
                <a:latin typeface="Arial"/>
                <a:cs typeface="Arial"/>
              </a:rPr>
              <a:t>ي</a:t>
            </a:r>
            <a:r>
              <a:rPr dirty="0" sz="900" spc="-270">
                <a:solidFill>
                  <a:srgbClr val="FFFFFF"/>
                </a:solidFill>
                <a:latin typeface="Arial"/>
                <a:cs typeface="Arial"/>
              </a:rPr>
              <a:t>ل</a:t>
            </a:r>
            <a:r>
              <a:rPr dirty="0" sz="900" spc="25">
                <a:solidFill>
                  <a:srgbClr val="FFFFFF"/>
                </a:solidFill>
                <a:latin typeface="Arial"/>
                <a:cs typeface="Arial"/>
              </a:rPr>
              <a:t>ا</a:t>
            </a:r>
            <a:r>
              <a:rPr dirty="0" sz="900" spc="-430">
                <a:solidFill>
                  <a:srgbClr val="FFFFFF"/>
                </a:solidFill>
                <a:latin typeface="Arial"/>
                <a:cs typeface="Arial"/>
              </a:rPr>
              <a:t>ت</a:t>
            </a:r>
            <a:r>
              <a:rPr dirty="0" sz="900" spc="-270">
                <a:solidFill>
                  <a:srgbClr val="FFFFFF"/>
                </a:solidFill>
                <a:latin typeface="Arial"/>
                <a:cs typeface="Arial"/>
              </a:rPr>
              <a:t>ل</a:t>
            </a:r>
            <a:r>
              <a:rPr dirty="0" sz="900">
                <a:solidFill>
                  <a:srgbClr val="FFFFFF"/>
                </a:solidFill>
                <a:latin typeface="Arial"/>
                <a:cs typeface="Arial"/>
              </a:rPr>
              <a:t>ا</a:t>
            </a:r>
            <a:endParaRPr sz="9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343911" y="313982"/>
            <a:ext cx="5018278" cy="101024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3093720" y="871766"/>
            <a:ext cx="3649853" cy="101024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2616200" y="447243"/>
            <a:ext cx="4445635" cy="1123315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3600" spc="350"/>
              <a:t>Use </a:t>
            </a:r>
            <a:r>
              <a:rPr dirty="0" sz="3600" spc="260"/>
              <a:t>of</a:t>
            </a:r>
            <a:r>
              <a:rPr dirty="0" sz="3600" spc="85"/>
              <a:t> </a:t>
            </a:r>
            <a:r>
              <a:rPr dirty="0" sz="3600" spc="310"/>
              <a:t>Prepositions</a:t>
            </a:r>
            <a:endParaRPr sz="3600"/>
          </a:p>
          <a:p>
            <a:pPr algn="ctr" marL="128270">
              <a:lnSpc>
                <a:spcPct val="100000"/>
              </a:lnSpc>
              <a:spcBef>
                <a:spcPts val="5"/>
              </a:spcBef>
            </a:pPr>
            <a:r>
              <a:rPr dirty="0" sz="3600" spc="-245">
                <a:latin typeface="Arial"/>
                <a:cs typeface="Arial"/>
              </a:rPr>
              <a:t>رجلا </a:t>
            </a:r>
            <a:r>
              <a:rPr dirty="0" sz="3600" spc="-50">
                <a:latin typeface="Arial"/>
                <a:cs typeface="Arial"/>
              </a:rPr>
              <a:t>فورح</a:t>
            </a:r>
            <a:r>
              <a:rPr dirty="0" sz="3600" spc="-570">
                <a:latin typeface="Arial"/>
                <a:cs typeface="Arial"/>
              </a:rPr>
              <a:t> </a:t>
            </a:r>
            <a:r>
              <a:rPr dirty="0" sz="3600" spc="-375">
                <a:latin typeface="Arial"/>
                <a:cs typeface="Arial"/>
              </a:rPr>
              <a:t>مادختسا</a:t>
            </a:r>
            <a:endParaRPr sz="3600"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4340352" y="6321552"/>
            <a:ext cx="1296797" cy="382371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4462271" y="6406896"/>
            <a:ext cx="1043749" cy="248297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4267200" y="6248400"/>
            <a:ext cx="1295400" cy="381000"/>
          </a:xfrm>
          <a:custGeom>
            <a:avLst/>
            <a:gdLst/>
            <a:ahLst/>
            <a:cxnLst/>
            <a:rect l="l" t="t" r="r" b="b"/>
            <a:pathLst>
              <a:path w="1295400" h="381000">
                <a:moveTo>
                  <a:pt x="1295400" y="0"/>
                </a:moveTo>
                <a:lnTo>
                  <a:pt x="0" y="0"/>
                </a:lnTo>
                <a:lnTo>
                  <a:pt x="0" y="381000"/>
                </a:lnTo>
                <a:lnTo>
                  <a:pt x="1295400" y="381000"/>
                </a:lnTo>
                <a:lnTo>
                  <a:pt x="1295400" y="333375"/>
                </a:lnTo>
                <a:lnTo>
                  <a:pt x="540512" y="333375"/>
                </a:lnTo>
                <a:lnTo>
                  <a:pt x="540512" y="190500"/>
                </a:lnTo>
                <a:lnTo>
                  <a:pt x="504825" y="190500"/>
                </a:lnTo>
                <a:lnTo>
                  <a:pt x="647700" y="47625"/>
                </a:lnTo>
                <a:lnTo>
                  <a:pt x="1295400" y="47625"/>
                </a:lnTo>
                <a:lnTo>
                  <a:pt x="1295400" y="0"/>
                </a:lnTo>
                <a:close/>
              </a:path>
              <a:path w="1295400" h="381000">
                <a:moveTo>
                  <a:pt x="1295400" y="65481"/>
                </a:moveTo>
                <a:lnTo>
                  <a:pt x="736980" y="65481"/>
                </a:lnTo>
                <a:lnTo>
                  <a:pt x="736980" y="136918"/>
                </a:lnTo>
                <a:lnTo>
                  <a:pt x="790575" y="190500"/>
                </a:lnTo>
                <a:lnTo>
                  <a:pt x="754888" y="190500"/>
                </a:lnTo>
                <a:lnTo>
                  <a:pt x="754888" y="333375"/>
                </a:lnTo>
                <a:lnTo>
                  <a:pt x="1295400" y="333375"/>
                </a:lnTo>
                <a:lnTo>
                  <a:pt x="1295400" y="65481"/>
                </a:lnTo>
                <a:close/>
              </a:path>
              <a:path w="1295400" h="381000">
                <a:moveTo>
                  <a:pt x="1295400" y="47625"/>
                </a:moveTo>
                <a:lnTo>
                  <a:pt x="647700" y="47625"/>
                </a:lnTo>
                <a:lnTo>
                  <a:pt x="701294" y="101206"/>
                </a:lnTo>
                <a:lnTo>
                  <a:pt x="701294" y="65481"/>
                </a:lnTo>
                <a:lnTo>
                  <a:pt x="1295400" y="65481"/>
                </a:lnTo>
                <a:lnTo>
                  <a:pt x="12954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4807711" y="6313881"/>
            <a:ext cx="214629" cy="267970"/>
          </a:xfrm>
          <a:custGeom>
            <a:avLst/>
            <a:gdLst/>
            <a:ahLst/>
            <a:cxnLst/>
            <a:rect l="l" t="t" r="r" b="b"/>
            <a:pathLst>
              <a:path w="214629" h="267970">
                <a:moveTo>
                  <a:pt x="196468" y="0"/>
                </a:moveTo>
                <a:lnTo>
                  <a:pt x="160782" y="0"/>
                </a:lnTo>
                <a:lnTo>
                  <a:pt x="160782" y="35725"/>
                </a:lnTo>
                <a:lnTo>
                  <a:pt x="196468" y="71437"/>
                </a:lnTo>
                <a:lnTo>
                  <a:pt x="196468" y="0"/>
                </a:lnTo>
                <a:close/>
              </a:path>
              <a:path w="214629" h="267970">
                <a:moveTo>
                  <a:pt x="214375" y="125018"/>
                </a:moveTo>
                <a:lnTo>
                  <a:pt x="0" y="125018"/>
                </a:lnTo>
                <a:lnTo>
                  <a:pt x="0" y="267893"/>
                </a:lnTo>
                <a:lnTo>
                  <a:pt x="89280" y="267893"/>
                </a:lnTo>
                <a:lnTo>
                  <a:pt x="89280" y="196456"/>
                </a:lnTo>
                <a:lnTo>
                  <a:pt x="214375" y="196456"/>
                </a:lnTo>
                <a:lnTo>
                  <a:pt x="214375" y="125018"/>
                </a:lnTo>
                <a:close/>
              </a:path>
              <a:path w="214629" h="267970">
                <a:moveTo>
                  <a:pt x="214375" y="196456"/>
                </a:moveTo>
                <a:lnTo>
                  <a:pt x="125095" y="196456"/>
                </a:lnTo>
                <a:lnTo>
                  <a:pt x="125095" y="267893"/>
                </a:lnTo>
                <a:lnTo>
                  <a:pt x="214375" y="267893"/>
                </a:lnTo>
                <a:lnTo>
                  <a:pt x="214375" y="196456"/>
                </a:lnTo>
                <a:close/>
              </a:path>
            </a:pathLst>
          </a:custGeom>
          <a:solidFill>
            <a:srgbClr val="00007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47720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142875" y="0"/>
                </a:moveTo>
                <a:lnTo>
                  <a:pt x="0" y="142875"/>
                </a:lnTo>
                <a:lnTo>
                  <a:pt x="285750" y="142875"/>
                </a:lnTo>
                <a:lnTo>
                  <a:pt x="142875" y="0"/>
                </a:lnTo>
                <a:close/>
              </a:path>
              <a:path w="285750" h="285750">
                <a:moveTo>
                  <a:pt x="160782" y="214312"/>
                </a:moveTo>
                <a:lnTo>
                  <a:pt x="124967" y="214312"/>
                </a:lnTo>
                <a:lnTo>
                  <a:pt x="124967" y="285750"/>
                </a:lnTo>
                <a:lnTo>
                  <a:pt x="160782" y="285750"/>
                </a:lnTo>
                <a:lnTo>
                  <a:pt x="160782" y="214312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5788152" y="6321552"/>
            <a:ext cx="458571" cy="382371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5846064" y="6406896"/>
            <a:ext cx="336638" cy="248297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5715000" y="6248400"/>
            <a:ext cx="457200" cy="381000"/>
          </a:xfrm>
          <a:custGeom>
            <a:avLst/>
            <a:gdLst/>
            <a:ahLst/>
            <a:cxnLst/>
            <a:rect l="l" t="t" r="r" b="b"/>
            <a:pathLst>
              <a:path w="457200" h="381000">
                <a:moveTo>
                  <a:pt x="457200" y="0"/>
                </a:moveTo>
                <a:lnTo>
                  <a:pt x="0" y="0"/>
                </a:lnTo>
                <a:lnTo>
                  <a:pt x="0" y="381000"/>
                </a:lnTo>
                <a:lnTo>
                  <a:pt x="457200" y="381000"/>
                </a:lnTo>
                <a:lnTo>
                  <a:pt x="457200" y="333375"/>
                </a:lnTo>
                <a:lnTo>
                  <a:pt x="85725" y="333375"/>
                </a:lnTo>
                <a:lnTo>
                  <a:pt x="85725" y="47625"/>
                </a:lnTo>
                <a:lnTo>
                  <a:pt x="457200" y="47625"/>
                </a:lnTo>
                <a:lnTo>
                  <a:pt x="457200" y="0"/>
                </a:lnTo>
                <a:close/>
              </a:path>
              <a:path w="457200" h="381000">
                <a:moveTo>
                  <a:pt x="457200" y="47625"/>
                </a:moveTo>
                <a:lnTo>
                  <a:pt x="85725" y="47625"/>
                </a:lnTo>
                <a:lnTo>
                  <a:pt x="371475" y="190500"/>
                </a:lnTo>
                <a:lnTo>
                  <a:pt x="85725" y="333375"/>
                </a:lnTo>
                <a:lnTo>
                  <a:pt x="457200" y="333375"/>
                </a:lnTo>
                <a:lnTo>
                  <a:pt x="4572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58007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0" y="0"/>
                </a:moveTo>
                <a:lnTo>
                  <a:pt x="0" y="285750"/>
                </a:lnTo>
                <a:lnTo>
                  <a:pt x="285750" y="142875"/>
                </a:lnTo>
                <a:lnTo>
                  <a:pt x="0" y="0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/>
          <p:nvPr/>
        </p:nvSpPr>
        <p:spPr>
          <a:xfrm>
            <a:off x="3730752" y="6321552"/>
            <a:ext cx="458571" cy="382371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/>
          <p:nvPr/>
        </p:nvSpPr>
        <p:spPr>
          <a:xfrm>
            <a:off x="3770376" y="6406896"/>
            <a:ext cx="373227" cy="248297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/>
          <p:nvPr/>
        </p:nvSpPr>
        <p:spPr>
          <a:xfrm>
            <a:off x="3657600" y="6248400"/>
            <a:ext cx="457200" cy="381000"/>
          </a:xfrm>
          <a:custGeom>
            <a:avLst/>
            <a:gdLst/>
            <a:ahLst/>
            <a:cxnLst/>
            <a:rect l="l" t="t" r="r" b="b"/>
            <a:pathLst>
              <a:path w="457200" h="381000">
                <a:moveTo>
                  <a:pt x="457200" y="0"/>
                </a:moveTo>
                <a:lnTo>
                  <a:pt x="0" y="0"/>
                </a:lnTo>
                <a:lnTo>
                  <a:pt x="0" y="381000"/>
                </a:lnTo>
                <a:lnTo>
                  <a:pt x="457200" y="381000"/>
                </a:lnTo>
                <a:lnTo>
                  <a:pt x="457200" y="333375"/>
                </a:lnTo>
                <a:lnTo>
                  <a:pt x="371475" y="333375"/>
                </a:lnTo>
                <a:lnTo>
                  <a:pt x="85725" y="190500"/>
                </a:lnTo>
                <a:lnTo>
                  <a:pt x="371475" y="47625"/>
                </a:lnTo>
                <a:lnTo>
                  <a:pt x="457200" y="47625"/>
                </a:lnTo>
                <a:lnTo>
                  <a:pt x="457200" y="0"/>
                </a:lnTo>
                <a:close/>
              </a:path>
              <a:path w="457200" h="381000">
                <a:moveTo>
                  <a:pt x="457200" y="47625"/>
                </a:moveTo>
                <a:lnTo>
                  <a:pt x="371475" y="47625"/>
                </a:lnTo>
                <a:lnTo>
                  <a:pt x="371475" y="333375"/>
                </a:lnTo>
                <a:lnTo>
                  <a:pt x="457200" y="333375"/>
                </a:lnTo>
                <a:lnTo>
                  <a:pt x="4572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7" name="object 17"/>
          <p:cNvSpPr/>
          <p:nvPr/>
        </p:nvSpPr>
        <p:spPr>
          <a:xfrm>
            <a:off x="37433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285750" y="0"/>
                </a:moveTo>
                <a:lnTo>
                  <a:pt x="0" y="142875"/>
                </a:lnTo>
                <a:lnTo>
                  <a:pt x="285750" y="285750"/>
                </a:lnTo>
                <a:lnTo>
                  <a:pt x="285750" y="0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8" name="object 18"/>
          <p:cNvSpPr/>
          <p:nvPr/>
        </p:nvSpPr>
        <p:spPr>
          <a:xfrm>
            <a:off x="2667000" y="2424176"/>
            <a:ext cx="0" cy="3371850"/>
          </a:xfrm>
          <a:custGeom>
            <a:avLst/>
            <a:gdLst/>
            <a:ahLst/>
            <a:cxnLst/>
            <a:rect l="l" t="t" r="r" b="b"/>
            <a:pathLst>
              <a:path w="0" h="3371850">
                <a:moveTo>
                  <a:pt x="0" y="0"/>
                </a:moveTo>
                <a:lnTo>
                  <a:pt x="0" y="3371469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9" name="object 19"/>
          <p:cNvSpPr/>
          <p:nvPr/>
        </p:nvSpPr>
        <p:spPr>
          <a:xfrm>
            <a:off x="5562600" y="2424176"/>
            <a:ext cx="0" cy="3371850"/>
          </a:xfrm>
          <a:custGeom>
            <a:avLst/>
            <a:gdLst/>
            <a:ahLst/>
            <a:cxnLst/>
            <a:rect l="l" t="t" r="r" b="b"/>
            <a:pathLst>
              <a:path w="0" h="3371850">
                <a:moveTo>
                  <a:pt x="0" y="0"/>
                </a:moveTo>
                <a:lnTo>
                  <a:pt x="0" y="3371469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0" name="object 20"/>
          <p:cNvSpPr/>
          <p:nvPr/>
        </p:nvSpPr>
        <p:spPr>
          <a:xfrm>
            <a:off x="1052512" y="3017520"/>
            <a:ext cx="7572375" cy="0"/>
          </a:xfrm>
          <a:custGeom>
            <a:avLst/>
            <a:gdLst/>
            <a:ahLst/>
            <a:cxnLst/>
            <a:rect l="l" t="t" r="r" b="b"/>
            <a:pathLst>
              <a:path w="7572375" h="0">
                <a:moveTo>
                  <a:pt x="0" y="0"/>
                </a:moveTo>
                <a:lnTo>
                  <a:pt x="7572311" y="0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1" name="object 21"/>
          <p:cNvSpPr/>
          <p:nvPr/>
        </p:nvSpPr>
        <p:spPr>
          <a:xfrm>
            <a:off x="2660650" y="3474720"/>
            <a:ext cx="5964555" cy="0"/>
          </a:xfrm>
          <a:custGeom>
            <a:avLst/>
            <a:gdLst/>
            <a:ahLst/>
            <a:cxnLst/>
            <a:rect l="l" t="t" r="r" b="b"/>
            <a:pathLst>
              <a:path w="5964555" h="0">
                <a:moveTo>
                  <a:pt x="0" y="0"/>
                </a:moveTo>
                <a:lnTo>
                  <a:pt x="5964174" y="0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2" name="object 22"/>
          <p:cNvSpPr/>
          <p:nvPr/>
        </p:nvSpPr>
        <p:spPr>
          <a:xfrm>
            <a:off x="2660650" y="3935095"/>
            <a:ext cx="5964555" cy="0"/>
          </a:xfrm>
          <a:custGeom>
            <a:avLst/>
            <a:gdLst/>
            <a:ahLst/>
            <a:cxnLst/>
            <a:rect l="l" t="t" r="r" b="b"/>
            <a:pathLst>
              <a:path w="5964555" h="0">
                <a:moveTo>
                  <a:pt x="0" y="0"/>
                </a:moveTo>
                <a:lnTo>
                  <a:pt x="5964174" y="0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3" name="object 23"/>
          <p:cNvSpPr/>
          <p:nvPr/>
        </p:nvSpPr>
        <p:spPr>
          <a:xfrm>
            <a:off x="1052512" y="4395470"/>
            <a:ext cx="7572375" cy="0"/>
          </a:xfrm>
          <a:custGeom>
            <a:avLst/>
            <a:gdLst/>
            <a:ahLst/>
            <a:cxnLst/>
            <a:rect l="l" t="t" r="r" b="b"/>
            <a:pathLst>
              <a:path w="7572375" h="0">
                <a:moveTo>
                  <a:pt x="0" y="0"/>
                </a:moveTo>
                <a:lnTo>
                  <a:pt x="7572311" y="0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4" name="object 24"/>
          <p:cNvSpPr/>
          <p:nvPr/>
        </p:nvSpPr>
        <p:spPr>
          <a:xfrm>
            <a:off x="1052512" y="4857496"/>
            <a:ext cx="7572375" cy="0"/>
          </a:xfrm>
          <a:custGeom>
            <a:avLst/>
            <a:gdLst/>
            <a:ahLst/>
            <a:cxnLst/>
            <a:rect l="l" t="t" r="r" b="b"/>
            <a:pathLst>
              <a:path w="7572375" h="0">
                <a:moveTo>
                  <a:pt x="0" y="0"/>
                </a:moveTo>
                <a:lnTo>
                  <a:pt x="7572311" y="0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5" name="object 25"/>
          <p:cNvSpPr/>
          <p:nvPr/>
        </p:nvSpPr>
        <p:spPr>
          <a:xfrm>
            <a:off x="1052512" y="5319395"/>
            <a:ext cx="7572375" cy="0"/>
          </a:xfrm>
          <a:custGeom>
            <a:avLst/>
            <a:gdLst/>
            <a:ahLst/>
            <a:cxnLst/>
            <a:rect l="l" t="t" r="r" b="b"/>
            <a:pathLst>
              <a:path w="7572375" h="0">
                <a:moveTo>
                  <a:pt x="0" y="0"/>
                </a:moveTo>
                <a:lnTo>
                  <a:pt x="7572311" y="0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6" name="object 26"/>
          <p:cNvSpPr/>
          <p:nvPr/>
        </p:nvSpPr>
        <p:spPr>
          <a:xfrm>
            <a:off x="1066800" y="2424176"/>
            <a:ext cx="0" cy="3371850"/>
          </a:xfrm>
          <a:custGeom>
            <a:avLst/>
            <a:gdLst/>
            <a:ahLst/>
            <a:cxnLst/>
            <a:rect l="l" t="t" r="r" b="b"/>
            <a:pathLst>
              <a:path w="0" h="3371850">
                <a:moveTo>
                  <a:pt x="0" y="0"/>
                </a:moveTo>
                <a:lnTo>
                  <a:pt x="0" y="3371469"/>
                </a:lnTo>
              </a:path>
            </a:pathLst>
          </a:custGeom>
          <a:ln w="285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7" name="object 27"/>
          <p:cNvSpPr/>
          <p:nvPr/>
        </p:nvSpPr>
        <p:spPr>
          <a:xfrm>
            <a:off x="8610600" y="2424176"/>
            <a:ext cx="0" cy="3371850"/>
          </a:xfrm>
          <a:custGeom>
            <a:avLst/>
            <a:gdLst/>
            <a:ahLst/>
            <a:cxnLst/>
            <a:rect l="l" t="t" r="r" b="b"/>
            <a:pathLst>
              <a:path w="0" h="3371850">
                <a:moveTo>
                  <a:pt x="0" y="0"/>
                </a:moveTo>
                <a:lnTo>
                  <a:pt x="0" y="3371469"/>
                </a:lnTo>
              </a:path>
            </a:pathLst>
          </a:custGeom>
          <a:ln w="285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8" name="object 28"/>
          <p:cNvSpPr/>
          <p:nvPr/>
        </p:nvSpPr>
        <p:spPr>
          <a:xfrm>
            <a:off x="1052512" y="2438400"/>
            <a:ext cx="7572375" cy="0"/>
          </a:xfrm>
          <a:custGeom>
            <a:avLst/>
            <a:gdLst/>
            <a:ahLst/>
            <a:cxnLst/>
            <a:rect l="l" t="t" r="r" b="b"/>
            <a:pathLst>
              <a:path w="7572375" h="0">
                <a:moveTo>
                  <a:pt x="0" y="0"/>
                </a:moveTo>
                <a:lnTo>
                  <a:pt x="7572311" y="0"/>
                </a:lnTo>
              </a:path>
            </a:pathLst>
          </a:custGeom>
          <a:ln w="285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9" name="object 29"/>
          <p:cNvSpPr/>
          <p:nvPr/>
        </p:nvSpPr>
        <p:spPr>
          <a:xfrm>
            <a:off x="1052512" y="5781357"/>
            <a:ext cx="7572375" cy="0"/>
          </a:xfrm>
          <a:custGeom>
            <a:avLst/>
            <a:gdLst/>
            <a:ahLst/>
            <a:cxnLst/>
            <a:rect l="l" t="t" r="r" b="b"/>
            <a:pathLst>
              <a:path w="7572375" h="0">
                <a:moveTo>
                  <a:pt x="0" y="0"/>
                </a:moveTo>
                <a:lnTo>
                  <a:pt x="7572311" y="0"/>
                </a:lnTo>
              </a:path>
            </a:pathLst>
          </a:custGeom>
          <a:ln w="285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0" name="object 30"/>
          <p:cNvSpPr/>
          <p:nvPr/>
        </p:nvSpPr>
        <p:spPr>
          <a:xfrm>
            <a:off x="1100327" y="2410993"/>
            <a:ext cx="1543685" cy="458571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1" name="object 31"/>
          <p:cNvSpPr/>
          <p:nvPr/>
        </p:nvSpPr>
        <p:spPr>
          <a:xfrm>
            <a:off x="1368552" y="2657881"/>
            <a:ext cx="1062037" cy="458571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2" name="object 32"/>
          <p:cNvSpPr/>
          <p:nvPr/>
        </p:nvSpPr>
        <p:spPr>
          <a:xfrm>
            <a:off x="3429000" y="2410993"/>
            <a:ext cx="711504" cy="458571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3" name="object 33"/>
          <p:cNvSpPr/>
          <p:nvPr/>
        </p:nvSpPr>
        <p:spPr>
          <a:xfrm>
            <a:off x="3861815" y="2414041"/>
            <a:ext cx="949248" cy="458571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4" name="object 34"/>
          <p:cNvSpPr txBox="1"/>
          <p:nvPr/>
        </p:nvSpPr>
        <p:spPr>
          <a:xfrm>
            <a:off x="3549141" y="2466593"/>
            <a:ext cx="1130935" cy="27051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600" spc="155" b="1">
                <a:solidFill>
                  <a:srgbClr val="FFFFFF"/>
                </a:solidFill>
                <a:latin typeface="Calibri"/>
                <a:cs typeface="Calibri"/>
              </a:rPr>
              <a:t>Use</a:t>
            </a:r>
            <a:r>
              <a:rPr dirty="0" sz="1600" spc="430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600" spc="-160" b="1">
                <a:solidFill>
                  <a:srgbClr val="FFFFFF"/>
                </a:solidFill>
                <a:latin typeface="Arial"/>
                <a:cs typeface="Arial"/>
              </a:rPr>
              <a:t>مادختسلاا</a:t>
            </a:r>
            <a:endParaRPr sz="1600">
              <a:latin typeface="Arial"/>
              <a:cs typeface="Arial"/>
            </a:endParaRPr>
          </a:p>
        </p:txBody>
      </p:sp>
      <p:sp>
        <p:nvSpPr>
          <p:cNvPr id="35" name="object 35"/>
          <p:cNvSpPr/>
          <p:nvPr/>
        </p:nvSpPr>
        <p:spPr>
          <a:xfrm>
            <a:off x="6345935" y="2410993"/>
            <a:ext cx="1211402" cy="458571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6" name="object 36"/>
          <p:cNvSpPr/>
          <p:nvPr/>
        </p:nvSpPr>
        <p:spPr>
          <a:xfrm>
            <a:off x="7278623" y="2414041"/>
            <a:ext cx="556082" cy="458571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7" name="object 37"/>
          <p:cNvSpPr txBox="1"/>
          <p:nvPr/>
        </p:nvSpPr>
        <p:spPr>
          <a:xfrm>
            <a:off x="6467347" y="2466593"/>
            <a:ext cx="1238885" cy="27051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600" spc="175" b="1">
                <a:solidFill>
                  <a:srgbClr val="FFFFFF"/>
                </a:solidFill>
                <a:latin typeface="Calibri"/>
                <a:cs typeface="Calibri"/>
              </a:rPr>
              <a:t>Example</a:t>
            </a:r>
            <a:r>
              <a:rPr dirty="0" sz="1600" spc="10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600" spc="-125" b="1">
                <a:solidFill>
                  <a:srgbClr val="FFFFFF"/>
                </a:solidFill>
                <a:latin typeface="Arial"/>
                <a:cs typeface="Arial"/>
              </a:rPr>
              <a:t>لاثم</a:t>
            </a:r>
            <a:endParaRPr sz="1600">
              <a:latin typeface="Arial"/>
              <a:cs typeface="Arial"/>
            </a:endParaRPr>
          </a:p>
        </p:txBody>
      </p:sp>
      <p:sp>
        <p:nvSpPr>
          <p:cNvPr id="38" name="object 38"/>
          <p:cNvSpPr/>
          <p:nvPr/>
        </p:nvSpPr>
        <p:spPr>
          <a:xfrm>
            <a:off x="966216" y="2962694"/>
            <a:ext cx="662749" cy="678014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9" name="object 39"/>
          <p:cNvSpPr txBox="1"/>
          <p:nvPr/>
        </p:nvSpPr>
        <p:spPr>
          <a:xfrm>
            <a:off x="1145844" y="2466593"/>
            <a:ext cx="1368425" cy="97409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algn="ctr" marL="73660">
              <a:lnSpc>
                <a:spcPct val="100000"/>
              </a:lnSpc>
              <a:spcBef>
                <a:spcPts val="105"/>
              </a:spcBef>
            </a:pPr>
            <a:r>
              <a:rPr dirty="0" sz="1600" spc="135" b="1">
                <a:solidFill>
                  <a:srgbClr val="FFFFFF"/>
                </a:solidFill>
                <a:latin typeface="Calibri"/>
                <a:cs typeface="Calibri"/>
              </a:rPr>
              <a:t>Prepositions</a:t>
            </a:r>
            <a:endParaRPr sz="1600">
              <a:latin typeface="Calibri"/>
              <a:cs typeface="Calibri"/>
            </a:endParaRPr>
          </a:p>
          <a:p>
            <a:pPr algn="ctr" marL="128905">
              <a:lnSpc>
                <a:spcPct val="100000"/>
              </a:lnSpc>
            </a:pPr>
            <a:r>
              <a:rPr dirty="0" sz="1600" spc="-105" b="1">
                <a:solidFill>
                  <a:srgbClr val="FFFFFF"/>
                </a:solidFill>
                <a:latin typeface="Arial"/>
                <a:cs typeface="Arial"/>
              </a:rPr>
              <a:t>رجلا</a:t>
            </a:r>
            <a:r>
              <a:rPr dirty="0" sz="1600" spc="-20" b="1">
                <a:solidFill>
                  <a:srgbClr val="FFFFFF"/>
                </a:solidFill>
                <a:latin typeface="Arial"/>
                <a:cs typeface="Arial"/>
              </a:rPr>
              <a:t> فورح</a:t>
            </a:r>
            <a:endParaRPr sz="16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740"/>
              </a:spcBef>
            </a:pPr>
            <a:r>
              <a:rPr dirty="0" sz="2400" spc="40">
                <a:solidFill>
                  <a:srgbClr val="FFFF00"/>
                </a:solidFill>
                <a:latin typeface="Calibri"/>
                <a:cs typeface="Calibri"/>
              </a:rPr>
              <a:t>at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40" name="object 40"/>
          <p:cNvSpPr/>
          <p:nvPr/>
        </p:nvSpPr>
        <p:spPr>
          <a:xfrm>
            <a:off x="2660904" y="3008414"/>
            <a:ext cx="1351533" cy="345782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1" name="object 41"/>
          <p:cNvSpPr txBox="1"/>
          <p:nvPr/>
        </p:nvSpPr>
        <p:spPr>
          <a:xfrm>
            <a:off x="2746629" y="3049015"/>
            <a:ext cx="1169035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20">
                <a:solidFill>
                  <a:srgbClr val="FFFFFF"/>
                </a:solidFill>
                <a:latin typeface="Calibri"/>
                <a:cs typeface="Calibri"/>
              </a:rPr>
              <a:t>at </a:t>
            </a:r>
            <a:r>
              <a:rPr dirty="0" sz="1200" spc="40">
                <a:solidFill>
                  <a:srgbClr val="FFFFFF"/>
                </a:solidFill>
                <a:latin typeface="Calibri"/>
                <a:cs typeface="Calibri"/>
              </a:rPr>
              <a:t>an </a:t>
            </a:r>
            <a:r>
              <a:rPr dirty="0" sz="1200" spc="35">
                <a:solidFill>
                  <a:srgbClr val="FFFFFF"/>
                </a:solidFill>
                <a:latin typeface="Calibri"/>
                <a:cs typeface="Calibri"/>
              </a:rPr>
              <a:t>exact</a:t>
            </a:r>
            <a:r>
              <a:rPr dirty="0" sz="1200" spc="19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200" spc="25">
                <a:solidFill>
                  <a:srgbClr val="FFFFFF"/>
                </a:solidFill>
                <a:latin typeface="Calibri"/>
                <a:cs typeface="Calibri"/>
              </a:rPr>
              <a:t>place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42" name="object 42"/>
          <p:cNvSpPr/>
          <p:nvPr/>
        </p:nvSpPr>
        <p:spPr>
          <a:xfrm>
            <a:off x="3800855" y="3014510"/>
            <a:ext cx="1162634" cy="345782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3" name="object 43"/>
          <p:cNvSpPr txBox="1"/>
          <p:nvPr/>
        </p:nvSpPr>
        <p:spPr>
          <a:xfrm>
            <a:off x="4146956" y="3049015"/>
            <a:ext cx="723900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>
                <a:solidFill>
                  <a:srgbClr val="FFFFFF"/>
                </a:solidFill>
                <a:latin typeface="Arial"/>
                <a:cs typeface="Arial"/>
              </a:rPr>
              <a:t>ددحم </a:t>
            </a:r>
            <a:r>
              <a:rPr dirty="0" sz="1200" spc="-45">
                <a:solidFill>
                  <a:srgbClr val="FFFFFF"/>
                </a:solidFill>
                <a:latin typeface="Arial"/>
                <a:cs typeface="Arial"/>
              </a:rPr>
              <a:t>ناكم</a:t>
            </a:r>
            <a:r>
              <a:rPr dirty="0" sz="1200" spc="-1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200" spc="-350">
                <a:solidFill>
                  <a:srgbClr val="FFFFFF"/>
                </a:solidFill>
                <a:latin typeface="Arial"/>
                <a:cs typeface="Arial"/>
              </a:rPr>
              <a:t>يف</a:t>
            </a:r>
            <a:endParaRPr sz="1200">
              <a:latin typeface="Arial"/>
              <a:cs typeface="Arial"/>
            </a:endParaRPr>
          </a:p>
        </p:txBody>
      </p:sp>
      <p:sp>
        <p:nvSpPr>
          <p:cNvPr id="44" name="object 44"/>
          <p:cNvSpPr/>
          <p:nvPr/>
        </p:nvSpPr>
        <p:spPr>
          <a:xfrm>
            <a:off x="5556503" y="3011462"/>
            <a:ext cx="781646" cy="345782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5" name="object 45"/>
          <p:cNvSpPr/>
          <p:nvPr/>
        </p:nvSpPr>
        <p:spPr>
          <a:xfrm>
            <a:off x="6129528" y="3011462"/>
            <a:ext cx="339636" cy="345782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6" name="object 46"/>
          <p:cNvSpPr/>
          <p:nvPr/>
        </p:nvSpPr>
        <p:spPr>
          <a:xfrm>
            <a:off x="6309359" y="3011462"/>
            <a:ext cx="2189734" cy="345782"/>
          </a:xfrm>
          <a:prstGeom prst="rect">
            <a:avLst/>
          </a:prstGeom>
          <a:blipFill>
            <a:blip r:embed="rId2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7" name="object 47"/>
          <p:cNvSpPr txBox="1"/>
          <p:nvPr/>
        </p:nvSpPr>
        <p:spPr>
          <a:xfrm>
            <a:off x="5643117" y="3052064"/>
            <a:ext cx="2759075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50">
                <a:solidFill>
                  <a:srgbClr val="FFFFFF"/>
                </a:solidFill>
                <a:latin typeface="Calibri"/>
                <a:cs typeface="Calibri"/>
              </a:rPr>
              <a:t>He </a:t>
            </a:r>
            <a:r>
              <a:rPr dirty="0" sz="1200" spc="20">
                <a:solidFill>
                  <a:srgbClr val="FFFFFF"/>
                </a:solidFill>
                <a:latin typeface="Calibri"/>
                <a:cs typeface="Calibri"/>
              </a:rPr>
              <a:t>lives </a:t>
            </a:r>
            <a:r>
              <a:rPr dirty="0" sz="1200" spc="20">
                <a:solidFill>
                  <a:srgbClr val="FFFF00"/>
                </a:solidFill>
                <a:latin typeface="Calibri"/>
                <a:cs typeface="Calibri"/>
              </a:rPr>
              <a:t>at </a:t>
            </a:r>
            <a:r>
              <a:rPr dirty="0" sz="1200" spc="30">
                <a:solidFill>
                  <a:srgbClr val="FFFFFF"/>
                </a:solidFill>
                <a:latin typeface="Calibri"/>
                <a:cs typeface="Calibri"/>
              </a:rPr>
              <a:t>number </a:t>
            </a:r>
            <a:r>
              <a:rPr dirty="0" sz="1200" spc="50">
                <a:solidFill>
                  <a:srgbClr val="FFFFFF"/>
                </a:solidFill>
                <a:latin typeface="Calibri"/>
                <a:cs typeface="Calibri"/>
              </a:rPr>
              <a:t>5, </a:t>
            </a:r>
            <a:r>
              <a:rPr dirty="0" sz="1200" spc="45">
                <a:solidFill>
                  <a:srgbClr val="FFFFFF"/>
                </a:solidFill>
                <a:latin typeface="Calibri"/>
                <a:cs typeface="Calibri"/>
              </a:rPr>
              <a:t>King </a:t>
            </a:r>
            <a:r>
              <a:rPr dirty="0" sz="1200" spc="35">
                <a:solidFill>
                  <a:srgbClr val="FFFFFF"/>
                </a:solidFill>
                <a:latin typeface="Calibri"/>
                <a:cs typeface="Calibri"/>
              </a:rPr>
              <a:t>Fahad</a:t>
            </a:r>
            <a:r>
              <a:rPr dirty="0" sz="1200" spc="-1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200" spc="30">
                <a:solidFill>
                  <a:srgbClr val="FFFFFF"/>
                </a:solidFill>
                <a:latin typeface="Calibri"/>
                <a:cs typeface="Calibri"/>
              </a:rPr>
              <a:t>Street.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48" name="object 48"/>
          <p:cNvSpPr/>
          <p:nvPr/>
        </p:nvSpPr>
        <p:spPr>
          <a:xfrm>
            <a:off x="2660904" y="3465614"/>
            <a:ext cx="711504" cy="345782"/>
          </a:xfrm>
          <a:prstGeom prst="rect">
            <a:avLst/>
          </a:prstGeom>
          <a:blipFill>
            <a:blip r:embed="rId2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9" name="object 49"/>
          <p:cNvSpPr/>
          <p:nvPr/>
        </p:nvSpPr>
        <p:spPr>
          <a:xfrm>
            <a:off x="3160776" y="3471710"/>
            <a:ext cx="772502" cy="345782"/>
          </a:xfrm>
          <a:prstGeom prst="rect">
            <a:avLst/>
          </a:prstGeom>
          <a:blipFill>
            <a:blip r:embed="rId2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0" name="object 50"/>
          <p:cNvSpPr/>
          <p:nvPr/>
        </p:nvSpPr>
        <p:spPr>
          <a:xfrm>
            <a:off x="5556503" y="3468661"/>
            <a:ext cx="879170" cy="345782"/>
          </a:xfrm>
          <a:prstGeom prst="rect">
            <a:avLst/>
          </a:prstGeom>
          <a:blipFill>
            <a:blip r:embed="rId2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1" name="object 51"/>
          <p:cNvSpPr/>
          <p:nvPr/>
        </p:nvSpPr>
        <p:spPr>
          <a:xfrm>
            <a:off x="6227064" y="3468661"/>
            <a:ext cx="339636" cy="345782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2" name="object 52"/>
          <p:cNvSpPr/>
          <p:nvPr/>
        </p:nvSpPr>
        <p:spPr>
          <a:xfrm>
            <a:off x="6403847" y="3468661"/>
            <a:ext cx="580415" cy="345782"/>
          </a:xfrm>
          <a:prstGeom prst="rect">
            <a:avLst/>
          </a:prstGeom>
          <a:blipFill>
            <a:blip r:embed="rId2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3" name="object 53"/>
          <p:cNvSpPr txBox="1"/>
          <p:nvPr/>
        </p:nvSpPr>
        <p:spPr>
          <a:xfrm>
            <a:off x="5643117" y="3509517"/>
            <a:ext cx="1245870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35">
                <a:solidFill>
                  <a:srgbClr val="FFFFFF"/>
                </a:solidFill>
                <a:latin typeface="Calibri"/>
                <a:cs typeface="Calibri"/>
              </a:rPr>
              <a:t>Ahmed </a:t>
            </a:r>
            <a:r>
              <a:rPr dirty="0" sz="1200" spc="25">
                <a:solidFill>
                  <a:srgbClr val="FFFFFF"/>
                </a:solidFill>
                <a:latin typeface="Calibri"/>
                <a:cs typeface="Calibri"/>
              </a:rPr>
              <a:t>is </a:t>
            </a:r>
            <a:r>
              <a:rPr dirty="0" sz="1200" spc="20">
                <a:solidFill>
                  <a:srgbClr val="FFFF00"/>
                </a:solidFill>
                <a:latin typeface="Calibri"/>
                <a:cs typeface="Calibri"/>
              </a:rPr>
              <a:t>at</a:t>
            </a:r>
            <a:r>
              <a:rPr dirty="0" sz="1200" spc="200">
                <a:solidFill>
                  <a:srgbClr val="FFFF00"/>
                </a:solidFill>
                <a:latin typeface="Calibri"/>
                <a:cs typeface="Calibri"/>
              </a:rPr>
              <a:t> </a:t>
            </a:r>
            <a:r>
              <a:rPr dirty="0" sz="1200" spc="30">
                <a:solidFill>
                  <a:srgbClr val="FFFFFF"/>
                </a:solidFill>
                <a:latin typeface="Calibri"/>
                <a:cs typeface="Calibri"/>
              </a:rPr>
              <a:t>work.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54" name="object 54"/>
          <p:cNvSpPr/>
          <p:nvPr/>
        </p:nvSpPr>
        <p:spPr>
          <a:xfrm>
            <a:off x="2660904" y="3925861"/>
            <a:ext cx="979728" cy="345782"/>
          </a:xfrm>
          <a:prstGeom prst="rect">
            <a:avLst/>
          </a:prstGeom>
          <a:blipFill>
            <a:blip r:embed="rId2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5" name="object 55"/>
          <p:cNvSpPr/>
          <p:nvPr/>
        </p:nvSpPr>
        <p:spPr>
          <a:xfrm>
            <a:off x="3429000" y="3931958"/>
            <a:ext cx="921816" cy="345782"/>
          </a:xfrm>
          <a:prstGeom prst="rect">
            <a:avLst/>
          </a:prstGeom>
          <a:blipFill>
            <a:blip r:embed="rId2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6" name="object 56"/>
          <p:cNvSpPr/>
          <p:nvPr/>
        </p:nvSpPr>
        <p:spPr>
          <a:xfrm>
            <a:off x="5556503" y="3928910"/>
            <a:ext cx="1470532" cy="345782"/>
          </a:xfrm>
          <a:prstGeom prst="rect">
            <a:avLst/>
          </a:prstGeom>
          <a:blipFill>
            <a:blip r:embed="rId2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7" name="object 57"/>
          <p:cNvSpPr/>
          <p:nvPr/>
        </p:nvSpPr>
        <p:spPr>
          <a:xfrm>
            <a:off x="6818376" y="3928910"/>
            <a:ext cx="339636" cy="345782"/>
          </a:xfrm>
          <a:prstGeom prst="rect">
            <a:avLst/>
          </a:prstGeom>
          <a:blipFill>
            <a:blip r:embed="rId2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8" name="object 58"/>
          <p:cNvSpPr/>
          <p:nvPr/>
        </p:nvSpPr>
        <p:spPr>
          <a:xfrm>
            <a:off x="6998207" y="3928910"/>
            <a:ext cx="1275333" cy="345782"/>
          </a:xfrm>
          <a:prstGeom prst="rect">
            <a:avLst/>
          </a:prstGeom>
          <a:blipFill>
            <a:blip r:embed="rId3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9" name="object 59"/>
          <p:cNvSpPr txBox="1"/>
          <p:nvPr/>
        </p:nvSpPr>
        <p:spPr>
          <a:xfrm>
            <a:off x="5643117" y="3970146"/>
            <a:ext cx="2534920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55">
                <a:solidFill>
                  <a:srgbClr val="FFFFFF"/>
                </a:solidFill>
                <a:latin typeface="Calibri"/>
                <a:cs typeface="Calibri"/>
              </a:rPr>
              <a:t>They </a:t>
            </a:r>
            <a:r>
              <a:rPr dirty="0" sz="1200" spc="25">
                <a:solidFill>
                  <a:srgbClr val="FFFFFF"/>
                </a:solidFill>
                <a:latin typeface="Calibri"/>
                <a:cs typeface="Calibri"/>
              </a:rPr>
              <a:t>are </a:t>
            </a:r>
            <a:r>
              <a:rPr dirty="0" sz="1200" spc="35">
                <a:solidFill>
                  <a:srgbClr val="FFFFFF"/>
                </a:solidFill>
                <a:latin typeface="Calibri"/>
                <a:cs typeface="Calibri"/>
              </a:rPr>
              <a:t>standing </a:t>
            </a:r>
            <a:r>
              <a:rPr dirty="0" sz="1200" spc="20">
                <a:solidFill>
                  <a:srgbClr val="FFFF00"/>
                </a:solidFill>
                <a:latin typeface="Calibri"/>
                <a:cs typeface="Calibri"/>
              </a:rPr>
              <a:t>at </a:t>
            </a:r>
            <a:r>
              <a:rPr dirty="0" sz="1200" spc="25">
                <a:solidFill>
                  <a:srgbClr val="FFFFFF"/>
                </a:solidFill>
                <a:latin typeface="Calibri"/>
                <a:cs typeface="Calibri"/>
              </a:rPr>
              <a:t>the </a:t>
            </a:r>
            <a:r>
              <a:rPr dirty="0" sz="1200" spc="20">
                <a:solidFill>
                  <a:srgbClr val="FFFFFF"/>
                </a:solidFill>
                <a:latin typeface="Calibri"/>
                <a:cs typeface="Calibri"/>
              </a:rPr>
              <a:t>dinner</a:t>
            </a:r>
            <a:r>
              <a:rPr dirty="0" sz="1200" spc="-10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200" spc="20">
                <a:solidFill>
                  <a:srgbClr val="FFFFFF"/>
                </a:solidFill>
                <a:latin typeface="Calibri"/>
                <a:cs typeface="Calibri"/>
              </a:rPr>
              <a:t>table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60" name="object 60"/>
          <p:cNvSpPr/>
          <p:nvPr/>
        </p:nvSpPr>
        <p:spPr>
          <a:xfrm>
            <a:off x="966216" y="4340390"/>
            <a:ext cx="1183970" cy="678014"/>
          </a:xfrm>
          <a:prstGeom prst="rect">
            <a:avLst/>
          </a:prstGeom>
          <a:blipFill>
            <a:blip r:embed="rId3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1" name="object 61"/>
          <p:cNvSpPr/>
          <p:nvPr/>
        </p:nvSpPr>
        <p:spPr>
          <a:xfrm>
            <a:off x="2657855" y="4392205"/>
            <a:ext cx="1446021" cy="345782"/>
          </a:xfrm>
          <a:prstGeom prst="rect">
            <a:avLst/>
          </a:prstGeom>
          <a:blipFill>
            <a:blip r:embed="rId3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2" name="object 62"/>
          <p:cNvSpPr txBox="1"/>
          <p:nvPr/>
        </p:nvSpPr>
        <p:spPr>
          <a:xfrm>
            <a:off x="2746629" y="3506470"/>
            <a:ext cx="1507490" cy="112966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20">
                <a:solidFill>
                  <a:srgbClr val="FFFFFF"/>
                </a:solidFill>
                <a:latin typeface="Calibri"/>
                <a:cs typeface="Calibri"/>
              </a:rPr>
              <a:t>at work </a:t>
            </a:r>
            <a:r>
              <a:rPr dirty="0" sz="1200" spc="-100">
                <a:solidFill>
                  <a:srgbClr val="FFFFFF"/>
                </a:solidFill>
                <a:latin typeface="Arial"/>
                <a:cs typeface="Arial"/>
              </a:rPr>
              <a:t>لمعلا</a:t>
            </a:r>
            <a:r>
              <a:rPr dirty="0" sz="1200" spc="-9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200" spc="-350">
                <a:solidFill>
                  <a:srgbClr val="FFFFFF"/>
                </a:solidFill>
                <a:latin typeface="Arial"/>
                <a:cs typeface="Arial"/>
              </a:rPr>
              <a:t>يف</a:t>
            </a:r>
            <a:endParaRPr sz="12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9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dirty="0" sz="1200" spc="20">
                <a:solidFill>
                  <a:srgbClr val="FFFFFF"/>
                </a:solidFill>
                <a:latin typeface="Calibri"/>
                <a:cs typeface="Calibri"/>
              </a:rPr>
              <a:t>at </a:t>
            </a:r>
            <a:r>
              <a:rPr dirty="0" sz="1200" spc="25">
                <a:solidFill>
                  <a:srgbClr val="FFFFFF"/>
                </a:solidFill>
                <a:latin typeface="Calibri"/>
                <a:cs typeface="Calibri"/>
              </a:rPr>
              <a:t>the </a:t>
            </a:r>
            <a:r>
              <a:rPr dirty="0" sz="1200" spc="20">
                <a:solidFill>
                  <a:srgbClr val="FFFFFF"/>
                </a:solidFill>
                <a:latin typeface="Calibri"/>
                <a:cs typeface="Calibri"/>
              </a:rPr>
              <a:t>table </a:t>
            </a:r>
            <a:r>
              <a:rPr dirty="0" sz="1200" spc="-90">
                <a:solidFill>
                  <a:srgbClr val="FFFFFF"/>
                </a:solidFill>
                <a:latin typeface="Arial"/>
                <a:cs typeface="Arial"/>
              </a:rPr>
              <a:t>ةلواطلا</a:t>
            </a:r>
            <a:r>
              <a:rPr dirty="0" sz="1200" spc="-6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200" spc="-155">
                <a:solidFill>
                  <a:srgbClr val="FFFFFF"/>
                </a:solidFill>
                <a:latin typeface="Arial"/>
                <a:cs typeface="Arial"/>
              </a:rPr>
              <a:t>ىلع</a:t>
            </a:r>
            <a:endParaRPr sz="12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900">
              <a:latin typeface="Times New Roman"/>
              <a:cs typeface="Times New Roman"/>
            </a:endParaRPr>
          </a:p>
          <a:p>
            <a:pPr marL="694055">
              <a:lnSpc>
                <a:spcPct val="100000"/>
              </a:lnSpc>
            </a:pPr>
            <a:r>
              <a:rPr dirty="0" sz="1200" spc="-204">
                <a:solidFill>
                  <a:srgbClr val="FFFFFF"/>
                </a:solidFill>
                <a:latin typeface="Arial"/>
                <a:cs typeface="Arial"/>
              </a:rPr>
              <a:t>تحت</a:t>
            </a:r>
            <a:r>
              <a:rPr dirty="0" sz="1200" spc="-14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200" spc="-220">
                <a:solidFill>
                  <a:srgbClr val="FFFFFF"/>
                </a:solidFill>
                <a:latin typeface="Arial"/>
                <a:cs typeface="Arial"/>
              </a:rPr>
              <a:t>ىنعمب</a:t>
            </a:r>
            <a:endParaRPr sz="1200">
              <a:latin typeface="Arial"/>
              <a:cs typeface="Arial"/>
            </a:endParaRPr>
          </a:p>
        </p:txBody>
      </p:sp>
      <p:sp>
        <p:nvSpPr>
          <p:cNvPr id="63" name="object 63"/>
          <p:cNvSpPr/>
          <p:nvPr/>
        </p:nvSpPr>
        <p:spPr>
          <a:xfrm>
            <a:off x="5556503" y="4389158"/>
            <a:ext cx="909637" cy="345782"/>
          </a:xfrm>
          <a:prstGeom prst="rect">
            <a:avLst/>
          </a:prstGeom>
          <a:blipFill>
            <a:blip r:embed="rId3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4" name="object 64"/>
          <p:cNvSpPr/>
          <p:nvPr/>
        </p:nvSpPr>
        <p:spPr>
          <a:xfrm>
            <a:off x="6257544" y="4389158"/>
            <a:ext cx="598716" cy="345782"/>
          </a:xfrm>
          <a:prstGeom prst="rect">
            <a:avLst/>
          </a:prstGeom>
          <a:blipFill>
            <a:blip r:embed="rId3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5" name="object 65"/>
          <p:cNvSpPr/>
          <p:nvPr/>
        </p:nvSpPr>
        <p:spPr>
          <a:xfrm>
            <a:off x="6696456" y="4389158"/>
            <a:ext cx="848702" cy="345782"/>
          </a:xfrm>
          <a:prstGeom prst="rect">
            <a:avLst/>
          </a:prstGeom>
          <a:blipFill>
            <a:blip r:embed="rId3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6" name="object 66"/>
          <p:cNvSpPr txBox="1"/>
          <p:nvPr/>
        </p:nvSpPr>
        <p:spPr>
          <a:xfrm>
            <a:off x="5643117" y="4430648"/>
            <a:ext cx="1806575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60">
                <a:solidFill>
                  <a:srgbClr val="FFFFFF"/>
                </a:solidFill>
                <a:latin typeface="Calibri"/>
                <a:cs typeface="Calibri"/>
              </a:rPr>
              <a:t>The </a:t>
            </a:r>
            <a:r>
              <a:rPr dirty="0" sz="1200" spc="25">
                <a:solidFill>
                  <a:srgbClr val="FFFFFF"/>
                </a:solidFill>
                <a:latin typeface="Calibri"/>
                <a:cs typeface="Calibri"/>
              </a:rPr>
              <a:t>cat is </a:t>
            </a:r>
            <a:r>
              <a:rPr dirty="0" sz="1200" spc="30">
                <a:solidFill>
                  <a:srgbClr val="FFFF00"/>
                </a:solidFill>
                <a:latin typeface="Calibri"/>
                <a:cs typeface="Calibri"/>
              </a:rPr>
              <a:t>under </a:t>
            </a:r>
            <a:r>
              <a:rPr dirty="0" sz="1200" spc="25">
                <a:solidFill>
                  <a:srgbClr val="FFFFFF"/>
                </a:solidFill>
                <a:latin typeface="Calibri"/>
                <a:cs typeface="Calibri"/>
              </a:rPr>
              <a:t>the</a:t>
            </a:r>
            <a:r>
              <a:rPr dirty="0" sz="1200" spc="4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200" spc="25">
                <a:solidFill>
                  <a:srgbClr val="FFFFFF"/>
                </a:solidFill>
                <a:latin typeface="Calibri"/>
                <a:cs typeface="Calibri"/>
              </a:rPr>
              <a:t>table.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67" name="object 67"/>
          <p:cNvSpPr/>
          <p:nvPr/>
        </p:nvSpPr>
        <p:spPr>
          <a:xfrm>
            <a:off x="966216" y="4803686"/>
            <a:ext cx="1735709" cy="678014"/>
          </a:xfrm>
          <a:prstGeom prst="rect">
            <a:avLst/>
          </a:prstGeom>
          <a:blipFill>
            <a:blip r:embed="rId3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8" name="object 68"/>
          <p:cNvSpPr/>
          <p:nvPr/>
        </p:nvSpPr>
        <p:spPr>
          <a:xfrm>
            <a:off x="2657855" y="4852454"/>
            <a:ext cx="1354708" cy="345782"/>
          </a:xfrm>
          <a:prstGeom prst="rect">
            <a:avLst/>
          </a:prstGeom>
          <a:blipFill>
            <a:blip r:embed="rId3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9" name="object 69"/>
          <p:cNvSpPr txBox="1"/>
          <p:nvPr/>
        </p:nvSpPr>
        <p:spPr>
          <a:xfrm>
            <a:off x="3386556" y="4889754"/>
            <a:ext cx="528955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20">
                <a:solidFill>
                  <a:srgbClr val="FFFFFF"/>
                </a:solidFill>
                <a:latin typeface="Arial"/>
                <a:cs typeface="Arial"/>
              </a:rPr>
              <a:t>مامأ</a:t>
            </a:r>
            <a:r>
              <a:rPr dirty="0" sz="1200" spc="-7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200" spc="-220">
                <a:solidFill>
                  <a:srgbClr val="FFFFFF"/>
                </a:solidFill>
                <a:latin typeface="Arial"/>
                <a:cs typeface="Arial"/>
              </a:rPr>
              <a:t>ىنعمب</a:t>
            </a:r>
            <a:endParaRPr sz="1200">
              <a:latin typeface="Arial"/>
              <a:cs typeface="Arial"/>
            </a:endParaRPr>
          </a:p>
        </p:txBody>
      </p:sp>
      <p:sp>
        <p:nvSpPr>
          <p:cNvPr id="70" name="object 70"/>
          <p:cNvSpPr/>
          <p:nvPr/>
        </p:nvSpPr>
        <p:spPr>
          <a:xfrm>
            <a:off x="5556503" y="4849405"/>
            <a:ext cx="1214437" cy="345782"/>
          </a:xfrm>
          <a:prstGeom prst="rect">
            <a:avLst/>
          </a:prstGeom>
          <a:blipFill>
            <a:blip r:embed="rId3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1" name="object 71"/>
          <p:cNvSpPr/>
          <p:nvPr/>
        </p:nvSpPr>
        <p:spPr>
          <a:xfrm>
            <a:off x="6562343" y="4849405"/>
            <a:ext cx="876084" cy="345782"/>
          </a:xfrm>
          <a:prstGeom prst="rect">
            <a:avLst/>
          </a:prstGeom>
          <a:blipFill>
            <a:blip r:embed="rId3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2" name="object 72"/>
          <p:cNvSpPr/>
          <p:nvPr/>
        </p:nvSpPr>
        <p:spPr>
          <a:xfrm>
            <a:off x="7278623" y="4849405"/>
            <a:ext cx="836472" cy="345782"/>
          </a:xfrm>
          <a:prstGeom prst="rect">
            <a:avLst/>
          </a:prstGeom>
          <a:blipFill>
            <a:blip r:embed="rId4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3" name="object 73"/>
          <p:cNvSpPr txBox="1"/>
          <p:nvPr/>
        </p:nvSpPr>
        <p:spPr>
          <a:xfrm>
            <a:off x="5643117" y="4892802"/>
            <a:ext cx="2376170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60">
                <a:solidFill>
                  <a:srgbClr val="FFFFFF"/>
                </a:solidFill>
                <a:latin typeface="Calibri"/>
                <a:cs typeface="Calibri"/>
              </a:rPr>
              <a:t>The</a:t>
            </a:r>
            <a:r>
              <a:rPr dirty="0" sz="1200" spc="9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200" spc="25">
                <a:solidFill>
                  <a:srgbClr val="FFFFFF"/>
                </a:solidFill>
                <a:latin typeface="Calibri"/>
                <a:cs typeface="Calibri"/>
              </a:rPr>
              <a:t>teacher</a:t>
            </a:r>
            <a:r>
              <a:rPr dirty="0" sz="1200" spc="12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200" spc="25">
                <a:solidFill>
                  <a:srgbClr val="FFFFFF"/>
                </a:solidFill>
                <a:latin typeface="Calibri"/>
                <a:cs typeface="Calibri"/>
              </a:rPr>
              <a:t>is</a:t>
            </a:r>
            <a:r>
              <a:rPr dirty="0" sz="1200" spc="12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200" spc="10">
                <a:solidFill>
                  <a:srgbClr val="FFFF00"/>
                </a:solidFill>
                <a:latin typeface="Calibri"/>
                <a:cs typeface="Calibri"/>
              </a:rPr>
              <a:t>in</a:t>
            </a:r>
            <a:r>
              <a:rPr dirty="0" sz="1200" spc="105">
                <a:solidFill>
                  <a:srgbClr val="FFFF00"/>
                </a:solidFill>
                <a:latin typeface="Calibri"/>
                <a:cs typeface="Calibri"/>
              </a:rPr>
              <a:t> </a:t>
            </a:r>
            <a:r>
              <a:rPr dirty="0" sz="1200" spc="10">
                <a:solidFill>
                  <a:srgbClr val="FFFF00"/>
                </a:solidFill>
                <a:latin typeface="Calibri"/>
                <a:cs typeface="Calibri"/>
              </a:rPr>
              <a:t>front</a:t>
            </a:r>
            <a:r>
              <a:rPr dirty="0" sz="1200" spc="90">
                <a:solidFill>
                  <a:srgbClr val="FFFF00"/>
                </a:solidFill>
                <a:latin typeface="Calibri"/>
                <a:cs typeface="Calibri"/>
              </a:rPr>
              <a:t> </a:t>
            </a:r>
            <a:r>
              <a:rPr dirty="0" sz="1200" spc="15">
                <a:solidFill>
                  <a:srgbClr val="FFFF00"/>
                </a:solidFill>
                <a:latin typeface="Calibri"/>
                <a:cs typeface="Calibri"/>
              </a:rPr>
              <a:t>of</a:t>
            </a:r>
            <a:r>
              <a:rPr dirty="0" sz="1200" spc="100">
                <a:solidFill>
                  <a:srgbClr val="FFFF00"/>
                </a:solidFill>
                <a:latin typeface="Calibri"/>
                <a:cs typeface="Calibri"/>
              </a:rPr>
              <a:t> </a:t>
            </a:r>
            <a:r>
              <a:rPr dirty="0" sz="1200" spc="25">
                <a:solidFill>
                  <a:srgbClr val="FFFFFF"/>
                </a:solidFill>
                <a:latin typeface="Calibri"/>
                <a:cs typeface="Calibri"/>
              </a:rPr>
              <a:t>the</a:t>
            </a:r>
            <a:r>
              <a:rPr dirty="0" sz="1200" spc="9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200" spc="40">
                <a:solidFill>
                  <a:srgbClr val="FFFFFF"/>
                </a:solidFill>
                <a:latin typeface="Calibri"/>
                <a:cs typeface="Calibri"/>
              </a:rPr>
              <a:t>class.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74" name="object 74"/>
          <p:cNvSpPr/>
          <p:nvPr/>
        </p:nvSpPr>
        <p:spPr>
          <a:xfrm>
            <a:off x="966216" y="5263896"/>
            <a:ext cx="668858" cy="678014"/>
          </a:xfrm>
          <a:prstGeom prst="rect">
            <a:avLst/>
          </a:prstGeom>
          <a:blipFill>
            <a:blip r:embed="rId4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5" name="object 75"/>
          <p:cNvSpPr txBox="1"/>
          <p:nvPr/>
        </p:nvSpPr>
        <p:spPr>
          <a:xfrm>
            <a:off x="1145844" y="4331608"/>
            <a:ext cx="1358900" cy="1412240"/>
          </a:xfrm>
          <a:prstGeom prst="rect">
            <a:avLst/>
          </a:prstGeom>
        </p:spPr>
        <p:txBody>
          <a:bodyPr wrap="square" lIns="0" tIns="10858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855"/>
              </a:spcBef>
            </a:pPr>
            <a:r>
              <a:rPr dirty="0" sz="2400" spc="65">
                <a:solidFill>
                  <a:srgbClr val="FFFF00"/>
                </a:solidFill>
                <a:latin typeface="Calibri"/>
                <a:cs typeface="Calibri"/>
              </a:rPr>
              <a:t>under</a:t>
            </a:r>
            <a:endParaRPr sz="24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760"/>
              </a:spcBef>
            </a:pPr>
            <a:r>
              <a:rPr dirty="0" sz="2400" spc="35">
                <a:solidFill>
                  <a:srgbClr val="FFFF00"/>
                </a:solidFill>
                <a:latin typeface="Calibri"/>
                <a:cs typeface="Calibri"/>
              </a:rPr>
              <a:t>in </a:t>
            </a:r>
            <a:r>
              <a:rPr dirty="0" sz="2400" spc="30">
                <a:solidFill>
                  <a:srgbClr val="FFFF00"/>
                </a:solidFill>
                <a:latin typeface="Calibri"/>
                <a:cs typeface="Calibri"/>
              </a:rPr>
              <a:t>front</a:t>
            </a:r>
            <a:r>
              <a:rPr dirty="0" sz="2400" spc="260">
                <a:solidFill>
                  <a:srgbClr val="FFFF00"/>
                </a:solidFill>
                <a:latin typeface="Calibri"/>
                <a:cs typeface="Calibri"/>
              </a:rPr>
              <a:t> </a:t>
            </a:r>
            <a:r>
              <a:rPr dirty="0" sz="2400" spc="35">
                <a:solidFill>
                  <a:srgbClr val="FFFF00"/>
                </a:solidFill>
                <a:latin typeface="Calibri"/>
                <a:cs typeface="Calibri"/>
              </a:rPr>
              <a:t>of</a:t>
            </a:r>
            <a:endParaRPr sz="24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760"/>
              </a:spcBef>
            </a:pPr>
            <a:r>
              <a:rPr dirty="0" sz="2400">
                <a:solidFill>
                  <a:srgbClr val="FFFF00"/>
                </a:solidFill>
                <a:latin typeface="Calibri"/>
                <a:cs typeface="Calibri"/>
              </a:rPr>
              <a:t>to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76" name="object 76"/>
          <p:cNvSpPr/>
          <p:nvPr/>
        </p:nvSpPr>
        <p:spPr>
          <a:xfrm>
            <a:off x="2660904" y="5309615"/>
            <a:ext cx="1241869" cy="345782"/>
          </a:xfrm>
          <a:prstGeom prst="rect">
            <a:avLst/>
          </a:prstGeom>
          <a:blipFill>
            <a:blip r:embed="rId4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7" name="object 77"/>
          <p:cNvSpPr/>
          <p:nvPr/>
        </p:nvSpPr>
        <p:spPr>
          <a:xfrm>
            <a:off x="4047744" y="5315711"/>
            <a:ext cx="443293" cy="345782"/>
          </a:xfrm>
          <a:prstGeom prst="rect">
            <a:avLst/>
          </a:prstGeom>
          <a:blipFill>
            <a:blip r:embed="rId4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8" name="object 78"/>
          <p:cNvSpPr/>
          <p:nvPr/>
        </p:nvSpPr>
        <p:spPr>
          <a:xfrm>
            <a:off x="4005071" y="5315711"/>
            <a:ext cx="251294" cy="345782"/>
          </a:xfrm>
          <a:prstGeom prst="rect">
            <a:avLst/>
          </a:prstGeom>
          <a:blipFill>
            <a:blip r:embed="rId4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9" name="object 79"/>
          <p:cNvSpPr/>
          <p:nvPr/>
        </p:nvSpPr>
        <p:spPr>
          <a:xfrm>
            <a:off x="3691128" y="5315711"/>
            <a:ext cx="522516" cy="345782"/>
          </a:xfrm>
          <a:prstGeom prst="rect">
            <a:avLst/>
          </a:prstGeom>
          <a:blipFill>
            <a:blip r:embed="rId4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0" name="object 80"/>
          <p:cNvSpPr txBox="1"/>
          <p:nvPr/>
        </p:nvSpPr>
        <p:spPr>
          <a:xfrm>
            <a:off x="2746629" y="5351475"/>
            <a:ext cx="1647189" cy="20891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15">
                <a:solidFill>
                  <a:srgbClr val="FFFFFF"/>
                </a:solidFill>
                <a:latin typeface="Calibri"/>
                <a:cs typeface="Calibri"/>
              </a:rPr>
              <a:t>direction/place</a:t>
            </a:r>
            <a:r>
              <a:rPr dirty="0" sz="1200" spc="21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200" spc="-80">
                <a:solidFill>
                  <a:srgbClr val="FFFFFF"/>
                </a:solidFill>
                <a:latin typeface="Arial"/>
                <a:cs typeface="Arial"/>
              </a:rPr>
              <a:t>هاجتا/ناكم</a:t>
            </a:r>
            <a:endParaRPr sz="1200">
              <a:latin typeface="Arial"/>
              <a:cs typeface="Arial"/>
            </a:endParaRPr>
          </a:p>
        </p:txBody>
      </p:sp>
      <p:sp>
        <p:nvSpPr>
          <p:cNvPr id="81" name="object 81"/>
          <p:cNvSpPr/>
          <p:nvPr/>
        </p:nvSpPr>
        <p:spPr>
          <a:xfrm>
            <a:off x="5556503" y="5312664"/>
            <a:ext cx="528637" cy="345782"/>
          </a:xfrm>
          <a:prstGeom prst="rect">
            <a:avLst/>
          </a:prstGeom>
          <a:blipFill>
            <a:blip r:embed="rId4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2" name="object 82"/>
          <p:cNvSpPr/>
          <p:nvPr/>
        </p:nvSpPr>
        <p:spPr>
          <a:xfrm>
            <a:off x="5876544" y="5312664"/>
            <a:ext cx="342646" cy="345782"/>
          </a:xfrm>
          <a:prstGeom prst="rect">
            <a:avLst/>
          </a:prstGeom>
          <a:blipFill>
            <a:blip r:embed="rId4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3" name="object 83"/>
          <p:cNvSpPr/>
          <p:nvPr/>
        </p:nvSpPr>
        <p:spPr>
          <a:xfrm>
            <a:off x="6056376" y="5312664"/>
            <a:ext cx="1321053" cy="345782"/>
          </a:xfrm>
          <a:prstGeom prst="rect">
            <a:avLst/>
          </a:prstGeom>
          <a:blipFill>
            <a:blip r:embed="rId4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4" name="object 84"/>
          <p:cNvSpPr txBox="1"/>
          <p:nvPr/>
        </p:nvSpPr>
        <p:spPr>
          <a:xfrm>
            <a:off x="5643117" y="5354523"/>
            <a:ext cx="1638300" cy="20891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145">
                <a:solidFill>
                  <a:srgbClr val="FFFFFF"/>
                </a:solidFill>
                <a:latin typeface="Calibri"/>
                <a:cs typeface="Calibri"/>
              </a:rPr>
              <a:t>I </a:t>
            </a:r>
            <a:r>
              <a:rPr dirty="0" sz="1200" spc="60">
                <a:solidFill>
                  <a:srgbClr val="FFFFFF"/>
                </a:solidFill>
                <a:latin typeface="Calibri"/>
                <a:cs typeface="Calibri"/>
              </a:rPr>
              <a:t>go </a:t>
            </a:r>
            <a:r>
              <a:rPr dirty="0" sz="1200" spc="10">
                <a:solidFill>
                  <a:srgbClr val="FFFF00"/>
                </a:solidFill>
                <a:latin typeface="Calibri"/>
                <a:cs typeface="Calibri"/>
              </a:rPr>
              <a:t>to </a:t>
            </a:r>
            <a:r>
              <a:rPr dirty="0" sz="1200" spc="25">
                <a:solidFill>
                  <a:srgbClr val="FFFFFF"/>
                </a:solidFill>
                <a:latin typeface="Calibri"/>
                <a:cs typeface="Calibri"/>
              </a:rPr>
              <a:t>school</a:t>
            </a:r>
            <a:r>
              <a:rPr dirty="0" sz="1200" spc="11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200" spc="30">
                <a:solidFill>
                  <a:srgbClr val="FFFFFF"/>
                </a:solidFill>
                <a:latin typeface="Calibri"/>
                <a:cs typeface="Calibri"/>
              </a:rPr>
              <a:t>everyday.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85" name="object 85"/>
          <p:cNvSpPr/>
          <p:nvPr/>
        </p:nvSpPr>
        <p:spPr>
          <a:xfrm>
            <a:off x="2334767" y="1938553"/>
            <a:ext cx="2415285" cy="458571"/>
          </a:xfrm>
          <a:prstGeom prst="rect">
            <a:avLst/>
          </a:prstGeom>
          <a:blipFill>
            <a:blip r:embed="rId4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6" name="object 86"/>
          <p:cNvSpPr txBox="1"/>
          <p:nvPr/>
        </p:nvSpPr>
        <p:spPr>
          <a:xfrm>
            <a:off x="2454655" y="1993468"/>
            <a:ext cx="2164715" cy="271145"/>
          </a:xfrm>
          <a:prstGeom prst="rect">
            <a:avLst/>
          </a:prstGeom>
        </p:spPr>
        <p:txBody>
          <a:bodyPr wrap="square" lIns="0" tIns="139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1600" spc="140" b="1">
                <a:solidFill>
                  <a:srgbClr val="FFFF00"/>
                </a:solidFill>
                <a:latin typeface="Calibri"/>
                <a:cs typeface="Calibri"/>
              </a:rPr>
              <a:t>Prepositions </a:t>
            </a:r>
            <a:r>
              <a:rPr dirty="0" sz="1600" spc="114" b="1">
                <a:solidFill>
                  <a:srgbClr val="FFFF00"/>
                </a:solidFill>
                <a:latin typeface="Calibri"/>
                <a:cs typeface="Calibri"/>
              </a:rPr>
              <a:t>of</a:t>
            </a:r>
            <a:r>
              <a:rPr dirty="0" sz="1600" spc="25" b="1">
                <a:solidFill>
                  <a:srgbClr val="FFFF00"/>
                </a:solidFill>
                <a:latin typeface="Calibri"/>
                <a:cs typeface="Calibri"/>
              </a:rPr>
              <a:t> </a:t>
            </a:r>
            <a:r>
              <a:rPr dirty="0" sz="1600" spc="150" b="1">
                <a:solidFill>
                  <a:srgbClr val="FFFF00"/>
                </a:solidFill>
                <a:latin typeface="Calibri"/>
                <a:cs typeface="Calibri"/>
              </a:rPr>
              <a:t>Place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87" name="object 87"/>
          <p:cNvSpPr/>
          <p:nvPr/>
        </p:nvSpPr>
        <p:spPr>
          <a:xfrm>
            <a:off x="4471415" y="1941601"/>
            <a:ext cx="2034286" cy="458571"/>
          </a:xfrm>
          <a:prstGeom prst="rect">
            <a:avLst/>
          </a:prstGeom>
          <a:blipFill>
            <a:blip r:embed="rId5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8" name="object 88"/>
          <p:cNvSpPr/>
          <p:nvPr/>
        </p:nvSpPr>
        <p:spPr>
          <a:xfrm>
            <a:off x="6288023" y="1941601"/>
            <a:ext cx="1062037" cy="458571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9" name="object 89"/>
          <p:cNvSpPr txBox="1"/>
          <p:nvPr/>
        </p:nvSpPr>
        <p:spPr>
          <a:xfrm>
            <a:off x="5214704" y="1993468"/>
            <a:ext cx="2008505" cy="271145"/>
          </a:xfrm>
          <a:prstGeom prst="rect">
            <a:avLst/>
          </a:prstGeom>
        </p:spPr>
        <p:txBody>
          <a:bodyPr wrap="square" lIns="0" tIns="139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1600" spc="-90" b="1">
                <a:solidFill>
                  <a:srgbClr val="FFFF00"/>
                </a:solidFill>
                <a:latin typeface="Arial"/>
                <a:cs typeface="Arial"/>
              </a:rPr>
              <a:t>ناكملا </a:t>
            </a:r>
            <a:r>
              <a:rPr dirty="0" sz="1600" spc="-165" b="1">
                <a:solidFill>
                  <a:srgbClr val="FFFF00"/>
                </a:solidFill>
                <a:latin typeface="Arial"/>
                <a:cs typeface="Arial"/>
              </a:rPr>
              <a:t>ىلع </a:t>
            </a:r>
            <a:r>
              <a:rPr dirty="0" sz="1600" spc="-95" b="1">
                <a:solidFill>
                  <a:srgbClr val="FFFF00"/>
                </a:solidFill>
                <a:latin typeface="Arial"/>
                <a:cs typeface="Arial"/>
              </a:rPr>
              <a:t>ةلادلا </a:t>
            </a:r>
            <a:r>
              <a:rPr dirty="0" sz="1600" spc="-105" b="1">
                <a:solidFill>
                  <a:srgbClr val="FFFF00"/>
                </a:solidFill>
                <a:latin typeface="Arial"/>
                <a:cs typeface="Arial"/>
              </a:rPr>
              <a:t>رجلا</a:t>
            </a:r>
            <a:r>
              <a:rPr dirty="0" sz="1600" spc="-30" b="1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dirty="0" sz="1600" spc="-20" b="1">
                <a:solidFill>
                  <a:srgbClr val="FFFF00"/>
                </a:solidFill>
                <a:latin typeface="Arial"/>
                <a:cs typeface="Arial"/>
              </a:rPr>
              <a:t>فورح</a:t>
            </a:r>
            <a:endParaRPr sz="1600">
              <a:latin typeface="Arial"/>
              <a:cs typeface="Arial"/>
            </a:endParaRPr>
          </a:p>
        </p:txBody>
      </p:sp>
      <p:sp>
        <p:nvSpPr>
          <p:cNvPr id="90" name="object 90"/>
          <p:cNvSpPr/>
          <p:nvPr/>
        </p:nvSpPr>
        <p:spPr>
          <a:xfrm>
            <a:off x="4340352" y="6321552"/>
            <a:ext cx="1296797" cy="382371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1" name="object 91"/>
          <p:cNvSpPr/>
          <p:nvPr/>
        </p:nvSpPr>
        <p:spPr>
          <a:xfrm>
            <a:off x="4462271" y="6406896"/>
            <a:ext cx="1043749" cy="248297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2" name="object 92"/>
          <p:cNvSpPr/>
          <p:nvPr/>
        </p:nvSpPr>
        <p:spPr>
          <a:xfrm>
            <a:off x="4267200" y="6248400"/>
            <a:ext cx="1295400" cy="381000"/>
          </a:xfrm>
          <a:custGeom>
            <a:avLst/>
            <a:gdLst/>
            <a:ahLst/>
            <a:cxnLst/>
            <a:rect l="l" t="t" r="r" b="b"/>
            <a:pathLst>
              <a:path w="1295400" h="381000">
                <a:moveTo>
                  <a:pt x="1295400" y="0"/>
                </a:moveTo>
                <a:lnTo>
                  <a:pt x="0" y="0"/>
                </a:lnTo>
                <a:lnTo>
                  <a:pt x="0" y="381000"/>
                </a:lnTo>
                <a:lnTo>
                  <a:pt x="1295400" y="381000"/>
                </a:lnTo>
                <a:lnTo>
                  <a:pt x="1295400" y="333375"/>
                </a:lnTo>
                <a:lnTo>
                  <a:pt x="540512" y="333375"/>
                </a:lnTo>
                <a:lnTo>
                  <a:pt x="540512" y="190500"/>
                </a:lnTo>
                <a:lnTo>
                  <a:pt x="504825" y="190500"/>
                </a:lnTo>
                <a:lnTo>
                  <a:pt x="647700" y="47625"/>
                </a:lnTo>
                <a:lnTo>
                  <a:pt x="1295400" y="47625"/>
                </a:lnTo>
                <a:lnTo>
                  <a:pt x="1295400" y="0"/>
                </a:lnTo>
                <a:close/>
              </a:path>
              <a:path w="1295400" h="381000">
                <a:moveTo>
                  <a:pt x="1295400" y="65481"/>
                </a:moveTo>
                <a:lnTo>
                  <a:pt x="736980" y="65481"/>
                </a:lnTo>
                <a:lnTo>
                  <a:pt x="736980" y="136918"/>
                </a:lnTo>
                <a:lnTo>
                  <a:pt x="790575" y="190500"/>
                </a:lnTo>
                <a:lnTo>
                  <a:pt x="754888" y="190500"/>
                </a:lnTo>
                <a:lnTo>
                  <a:pt x="754888" y="333375"/>
                </a:lnTo>
                <a:lnTo>
                  <a:pt x="1295400" y="333375"/>
                </a:lnTo>
                <a:lnTo>
                  <a:pt x="1295400" y="65481"/>
                </a:lnTo>
                <a:close/>
              </a:path>
              <a:path w="1295400" h="381000">
                <a:moveTo>
                  <a:pt x="1295400" y="47625"/>
                </a:moveTo>
                <a:lnTo>
                  <a:pt x="647700" y="47625"/>
                </a:lnTo>
                <a:lnTo>
                  <a:pt x="701294" y="101206"/>
                </a:lnTo>
                <a:lnTo>
                  <a:pt x="701294" y="65481"/>
                </a:lnTo>
                <a:lnTo>
                  <a:pt x="1295400" y="65481"/>
                </a:lnTo>
                <a:lnTo>
                  <a:pt x="12954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3" name="object 93"/>
          <p:cNvSpPr/>
          <p:nvPr/>
        </p:nvSpPr>
        <p:spPr>
          <a:xfrm>
            <a:off x="4807711" y="6313881"/>
            <a:ext cx="214629" cy="267970"/>
          </a:xfrm>
          <a:custGeom>
            <a:avLst/>
            <a:gdLst/>
            <a:ahLst/>
            <a:cxnLst/>
            <a:rect l="l" t="t" r="r" b="b"/>
            <a:pathLst>
              <a:path w="214629" h="267970">
                <a:moveTo>
                  <a:pt x="196468" y="0"/>
                </a:moveTo>
                <a:lnTo>
                  <a:pt x="160782" y="0"/>
                </a:lnTo>
                <a:lnTo>
                  <a:pt x="160782" y="35725"/>
                </a:lnTo>
                <a:lnTo>
                  <a:pt x="196468" y="71437"/>
                </a:lnTo>
                <a:lnTo>
                  <a:pt x="196468" y="0"/>
                </a:lnTo>
                <a:close/>
              </a:path>
              <a:path w="214629" h="267970">
                <a:moveTo>
                  <a:pt x="214375" y="125018"/>
                </a:moveTo>
                <a:lnTo>
                  <a:pt x="0" y="125018"/>
                </a:lnTo>
                <a:lnTo>
                  <a:pt x="0" y="267893"/>
                </a:lnTo>
                <a:lnTo>
                  <a:pt x="89280" y="267893"/>
                </a:lnTo>
                <a:lnTo>
                  <a:pt x="89280" y="196456"/>
                </a:lnTo>
                <a:lnTo>
                  <a:pt x="214375" y="196456"/>
                </a:lnTo>
                <a:lnTo>
                  <a:pt x="214375" y="125018"/>
                </a:lnTo>
                <a:close/>
              </a:path>
              <a:path w="214629" h="267970">
                <a:moveTo>
                  <a:pt x="214375" y="196456"/>
                </a:moveTo>
                <a:lnTo>
                  <a:pt x="125095" y="196456"/>
                </a:lnTo>
                <a:lnTo>
                  <a:pt x="125095" y="267893"/>
                </a:lnTo>
                <a:lnTo>
                  <a:pt x="214375" y="267893"/>
                </a:lnTo>
                <a:lnTo>
                  <a:pt x="214375" y="196456"/>
                </a:lnTo>
                <a:close/>
              </a:path>
            </a:pathLst>
          </a:custGeom>
          <a:solidFill>
            <a:srgbClr val="00007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4" name="object 94"/>
          <p:cNvSpPr/>
          <p:nvPr/>
        </p:nvSpPr>
        <p:spPr>
          <a:xfrm>
            <a:off x="47720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142875" y="0"/>
                </a:moveTo>
                <a:lnTo>
                  <a:pt x="0" y="142875"/>
                </a:lnTo>
                <a:lnTo>
                  <a:pt x="285750" y="142875"/>
                </a:lnTo>
                <a:lnTo>
                  <a:pt x="142875" y="0"/>
                </a:lnTo>
                <a:close/>
              </a:path>
              <a:path w="285750" h="285750">
                <a:moveTo>
                  <a:pt x="160782" y="214312"/>
                </a:moveTo>
                <a:lnTo>
                  <a:pt x="124967" y="214312"/>
                </a:lnTo>
                <a:lnTo>
                  <a:pt x="124967" y="285750"/>
                </a:lnTo>
                <a:lnTo>
                  <a:pt x="160782" y="285750"/>
                </a:lnTo>
                <a:lnTo>
                  <a:pt x="160782" y="214312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5" name="object 95"/>
          <p:cNvSpPr txBox="1">
            <a:spLocks noGrp="1"/>
          </p:cNvSpPr>
          <p:nvPr>
            <p:ph type="dt" idx="6" sz="half"/>
          </p:nvPr>
        </p:nvSpPr>
        <p:spPr>
          <a:prstGeom prst="rect"/>
        </p:spPr>
        <p:txBody>
          <a:bodyPr wrap="square" lIns="0" tIns="31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 spc="-190"/>
              <a:t>ق</a:t>
            </a:r>
            <a:r>
              <a:rPr dirty="0" spc="-240"/>
              <a:t>ب</a:t>
            </a:r>
            <a:r>
              <a:rPr dirty="0" spc="25"/>
              <a:t>ا</a:t>
            </a:r>
            <a:r>
              <a:rPr dirty="0" spc="-175"/>
              <a:t>سلا</a:t>
            </a:r>
          </a:p>
        </p:txBody>
      </p:sp>
      <p:sp>
        <p:nvSpPr>
          <p:cNvPr id="96" name="object 96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31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 spc="-195"/>
              <a:t>ةيسيئرلا </a:t>
            </a:r>
            <a:r>
              <a:rPr dirty="0" spc="-110"/>
              <a:t>ةمئاقلا </a:t>
            </a:r>
            <a:r>
              <a:rPr dirty="0" spc="-105"/>
              <a:t>ىلإ</a:t>
            </a:r>
            <a:r>
              <a:rPr dirty="0" spc="-75"/>
              <a:t> </a:t>
            </a:r>
            <a:r>
              <a:rPr dirty="0" spc="-5"/>
              <a:t>ةدوع</a:t>
            </a:r>
          </a:p>
        </p:txBody>
      </p:sp>
      <p:sp>
        <p:nvSpPr>
          <p:cNvPr id="97" name="object 97"/>
          <p:cNvSpPr txBox="1"/>
          <p:nvPr/>
        </p:nvSpPr>
        <p:spPr>
          <a:xfrm>
            <a:off x="5833109" y="6368591"/>
            <a:ext cx="220345" cy="154940"/>
          </a:xfrm>
          <a:prstGeom prst="rect">
            <a:avLst/>
          </a:prstGeom>
        </p:spPr>
        <p:txBody>
          <a:bodyPr wrap="square" lIns="0" tIns="31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 sz="900" spc="-50">
                <a:solidFill>
                  <a:srgbClr val="FFFFFF"/>
                </a:solidFill>
                <a:latin typeface="Arial"/>
                <a:cs typeface="Arial"/>
              </a:rPr>
              <a:t>ي</a:t>
            </a:r>
            <a:r>
              <a:rPr dirty="0" sz="900" spc="-270">
                <a:solidFill>
                  <a:srgbClr val="FFFFFF"/>
                </a:solidFill>
                <a:latin typeface="Arial"/>
                <a:cs typeface="Arial"/>
              </a:rPr>
              <a:t>ل</a:t>
            </a:r>
            <a:r>
              <a:rPr dirty="0" sz="900" spc="25">
                <a:solidFill>
                  <a:srgbClr val="FFFFFF"/>
                </a:solidFill>
                <a:latin typeface="Arial"/>
                <a:cs typeface="Arial"/>
              </a:rPr>
              <a:t>ا</a:t>
            </a:r>
            <a:r>
              <a:rPr dirty="0" sz="900" spc="-430">
                <a:solidFill>
                  <a:srgbClr val="FFFFFF"/>
                </a:solidFill>
                <a:latin typeface="Arial"/>
                <a:cs typeface="Arial"/>
              </a:rPr>
              <a:t>ت</a:t>
            </a:r>
            <a:r>
              <a:rPr dirty="0" sz="900" spc="-270">
                <a:solidFill>
                  <a:srgbClr val="FFFFFF"/>
                </a:solidFill>
                <a:latin typeface="Arial"/>
                <a:cs typeface="Arial"/>
              </a:rPr>
              <a:t>ل</a:t>
            </a:r>
            <a:r>
              <a:rPr dirty="0" sz="900">
                <a:solidFill>
                  <a:srgbClr val="FFFFFF"/>
                </a:solidFill>
                <a:latin typeface="Arial"/>
                <a:cs typeface="Arial"/>
              </a:rPr>
              <a:t>ا</a:t>
            </a:r>
            <a:endParaRPr sz="9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343911" y="313982"/>
            <a:ext cx="5018278" cy="101024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3093720" y="871766"/>
            <a:ext cx="3649853" cy="101024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2616200" y="447243"/>
            <a:ext cx="4445635" cy="1123315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3600" spc="350"/>
              <a:t>Use </a:t>
            </a:r>
            <a:r>
              <a:rPr dirty="0" sz="3600" spc="260"/>
              <a:t>of</a:t>
            </a:r>
            <a:r>
              <a:rPr dirty="0" sz="3600" spc="85"/>
              <a:t> </a:t>
            </a:r>
            <a:r>
              <a:rPr dirty="0" sz="3600" spc="310"/>
              <a:t>Prepositions</a:t>
            </a:r>
            <a:endParaRPr sz="3600"/>
          </a:p>
          <a:p>
            <a:pPr algn="ctr" marL="128270">
              <a:lnSpc>
                <a:spcPct val="100000"/>
              </a:lnSpc>
              <a:spcBef>
                <a:spcPts val="5"/>
              </a:spcBef>
            </a:pPr>
            <a:r>
              <a:rPr dirty="0" sz="3600" spc="-245">
                <a:latin typeface="Arial"/>
                <a:cs typeface="Arial"/>
              </a:rPr>
              <a:t>رجلا </a:t>
            </a:r>
            <a:r>
              <a:rPr dirty="0" sz="3600" spc="-50">
                <a:latin typeface="Arial"/>
                <a:cs typeface="Arial"/>
              </a:rPr>
              <a:t>فورح</a:t>
            </a:r>
            <a:r>
              <a:rPr dirty="0" sz="3600" spc="-570">
                <a:latin typeface="Arial"/>
                <a:cs typeface="Arial"/>
              </a:rPr>
              <a:t> </a:t>
            </a:r>
            <a:r>
              <a:rPr dirty="0" sz="3600" spc="-375">
                <a:latin typeface="Arial"/>
                <a:cs typeface="Arial"/>
              </a:rPr>
              <a:t>مادختسا</a:t>
            </a:r>
            <a:endParaRPr sz="3600"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4340352" y="6321552"/>
            <a:ext cx="1296797" cy="382371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4462271" y="6406896"/>
            <a:ext cx="1043749" cy="248297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4267200" y="6248400"/>
            <a:ext cx="1295400" cy="381000"/>
          </a:xfrm>
          <a:custGeom>
            <a:avLst/>
            <a:gdLst/>
            <a:ahLst/>
            <a:cxnLst/>
            <a:rect l="l" t="t" r="r" b="b"/>
            <a:pathLst>
              <a:path w="1295400" h="381000">
                <a:moveTo>
                  <a:pt x="1295400" y="0"/>
                </a:moveTo>
                <a:lnTo>
                  <a:pt x="0" y="0"/>
                </a:lnTo>
                <a:lnTo>
                  <a:pt x="0" y="381000"/>
                </a:lnTo>
                <a:lnTo>
                  <a:pt x="1295400" y="381000"/>
                </a:lnTo>
                <a:lnTo>
                  <a:pt x="1295400" y="333375"/>
                </a:lnTo>
                <a:lnTo>
                  <a:pt x="540512" y="333375"/>
                </a:lnTo>
                <a:lnTo>
                  <a:pt x="540512" y="190500"/>
                </a:lnTo>
                <a:lnTo>
                  <a:pt x="504825" y="190500"/>
                </a:lnTo>
                <a:lnTo>
                  <a:pt x="647700" y="47625"/>
                </a:lnTo>
                <a:lnTo>
                  <a:pt x="1295400" y="47625"/>
                </a:lnTo>
                <a:lnTo>
                  <a:pt x="1295400" y="0"/>
                </a:lnTo>
                <a:close/>
              </a:path>
              <a:path w="1295400" h="381000">
                <a:moveTo>
                  <a:pt x="1295400" y="65481"/>
                </a:moveTo>
                <a:lnTo>
                  <a:pt x="736980" y="65481"/>
                </a:lnTo>
                <a:lnTo>
                  <a:pt x="736980" y="136918"/>
                </a:lnTo>
                <a:lnTo>
                  <a:pt x="790575" y="190500"/>
                </a:lnTo>
                <a:lnTo>
                  <a:pt x="754888" y="190500"/>
                </a:lnTo>
                <a:lnTo>
                  <a:pt x="754888" y="333375"/>
                </a:lnTo>
                <a:lnTo>
                  <a:pt x="1295400" y="333375"/>
                </a:lnTo>
                <a:lnTo>
                  <a:pt x="1295400" y="65481"/>
                </a:lnTo>
                <a:close/>
              </a:path>
              <a:path w="1295400" h="381000">
                <a:moveTo>
                  <a:pt x="1295400" y="47625"/>
                </a:moveTo>
                <a:lnTo>
                  <a:pt x="647700" y="47625"/>
                </a:lnTo>
                <a:lnTo>
                  <a:pt x="701294" y="101206"/>
                </a:lnTo>
                <a:lnTo>
                  <a:pt x="701294" y="65481"/>
                </a:lnTo>
                <a:lnTo>
                  <a:pt x="1295400" y="65481"/>
                </a:lnTo>
                <a:lnTo>
                  <a:pt x="12954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4807711" y="6313881"/>
            <a:ext cx="214629" cy="267970"/>
          </a:xfrm>
          <a:custGeom>
            <a:avLst/>
            <a:gdLst/>
            <a:ahLst/>
            <a:cxnLst/>
            <a:rect l="l" t="t" r="r" b="b"/>
            <a:pathLst>
              <a:path w="214629" h="267970">
                <a:moveTo>
                  <a:pt x="196468" y="0"/>
                </a:moveTo>
                <a:lnTo>
                  <a:pt x="160782" y="0"/>
                </a:lnTo>
                <a:lnTo>
                  <a:pt x="160782" y="35725"/>
                </a:lnTo>
                <a:lnTo>
                  <a:pt x="196468" y="71437"/>
                </a:lnTo>
                <a:lnTo>
                  <a:pt x="196468" y="0"/>
                </a:lnTo>
                <a:close/>
              </a:path>
              <a:path w="214629" h="267970">
                <a:moveTo>
                  <a:pt x="214375" y="125018"/>
                </a:moveTo>
                <a:lnTo>
                  <a:pt x="0" y="125018"/>
                </a:lnTo>
                <a:lnTo>
                  <a:pt x="0" y="267893"/>
                </a:lnTo>
                <a:lnTo>
                  <a:pt x="89280" y="267893"/>
                </a:lnTo>
                <a:lnTo>
                  <a:pt x="89280" y="196456"/>
                </a:lnTo>
                <a:lnTo>
                  <a:pt x="214375" y="196456"/>
                </a:lnTo>
                <a:lnTo>
                  <a:pt x="214375" y="125018"/>
                </a:lnTo>
                <a:close/>
              </a:path>
              <a:path w="214629" h="267970">
                <a:moveTo>
                  <a:pt x="214375" y="196456"/>
                </a:moveTo>
                <a:lnTo>
                  <a:pt x="125095" y="196456"/>
                </a:lnTo>
                <a:lnTo>
                  <a:pt x="125095" y="267893"/>
                </a:lnTo>
                <a:lnTo>
                  <a:pt x="214375" y="267893"/>
                </a:lnTo>
                <a:lnTo>
                  <a:pt x="214375" y="196456"/>
                </a:lnTo>
                <a:close/>
              </a:path>
            </a:pathLst>
          </a:custGeom>
          <a:solidFill>
            <a:srgbClr val="00007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47720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142875" y="0"/>
                </a:moveTo>
                <a:lnTo>
                  <a:pt x="0" y="142875"/>
                </a:lnTo>
                <a:lnTo>
                  <a:pt x="285750" y="142875"/>
                </a:lnTo>
                <a:lnTo>
                  <a:pt x="142875" y="0"/>
                </a:lnTo>
                <a:close/>
              </a:path>
              <a:path w="285750" h="285750">
                <a:moveTo>
                  <a:pt x="160782" y="214312"/>
                </a:moveTo>
                <a:lnTo>
                  <a:pt x="124967" y="214312"/>
                </a:lnTo>
                <a:lnTo>
                  <a:pt x="124967" y="285750"/>
                </a:lnTo>
                <a:lnTo>
                  <a:pt x="160782" y="285750"/>
                </a:lnTo>
                <a:lnTo>
                  <a:pt x="160782" y="214312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5788152" y="6321552"/>
            <a:ext cx="458571" cy="382371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5846064" y="6406896"/>
            <a:ext cx="336638" cy="248297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5715000" y="6248400"/>
            <a:ext cx="457200" cy="381000"/>
          </a:xfrm>
          <a:custGeom>
            <a:avLst/>
            <a:gdLst/>
            <a:ahLst/>
            <a:cxnLst/>
            <a:rect l="l" t="t" r="r" b="b"/>
            <a:pathLst>
              <a:path w="457200" h="381000">
                <a:moveTo>
                  <a:pt x="457200" y="0"/>
                </a:moveTo>
                <a:lnTo>
                  <a:pt x="0" y="0"/>
                </a:lnTo>
                <a:lnTo>
                  <a:pt x="0" y="381000"/>
                </a:lnTo>
                <a:lnTo>
                  <a:pt x="457200" y="381000"/>
                </a:lnTo>
                <a:lnTo>
                  <a:pt x="457200" y="333375"/>
                </a:lnTo>
                <a:lnTo>
                  <a:pt x="85725" y="333375"/>
                </a:lnTo>
                <a:lnTo>
                  <a:pt x="85725" y="47625"/>
                </a:lnTo>
                <a:lnTo>
                  <a:pt x="457200" y="47625"/>
                </a:lnTo>
                <a:lnTo>
                  <a:pt x="457200" y="0"/>
                </a:lnTo>
                <a:close/>
              </a:path>
              <a:path w="457200" h="381000">
                <a:moveTo>
                  <a:pt x="457200" y="47625"/>
                </a:moveTo>
                <a:lnTo>
                  <a:pt x="85725" y="47625"/>
                </a:lnTo>
                <a:lnTo>
                  <a:pt x="371475" y="190500"/>
                </a:lnTo>
                <a:lnTo>
                  <a:pt x="85725" y="333375"/>
                </a:lnTo>
                <a:lnTo>
                  <a:pt x="457200" y="333375"/>
                </a:lnTo>
                <a:lnTo>
                  <a:pt x="4572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58007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0" y="0"/>
                </a:moveTo>
                <a:lnTo>
                  <a:pt x="0" y="285750"/>
                </a:lnTo>
                <a:lnTo>
                  <a:pt x="285750" y="142875"/>
                </a:lnTo>
                <a:lnTo>
                  <a:pt x="0" y="0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/>
          <p:nvPr/>
        </p:nvSpPr>
        <p:spPr>
          <a:xfrm>
            <a:off x="3730752" y="6321552"/>
            <a:ext cx="458571" cy="382371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/>
          <p:nvPr/>
        </p:nvSpPr>
        <p:spPr>
          <a:xfrm>
            <a:off x="3770376" y="6406896"/>
            <a:ext cx="373227" cy="248297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/>
          <p:nvPr/>
        </p:nvSpPr>
        <p:spPr>
          <a:xfrm>
            <a:off x="3657600" y="6248400"/>
            <a:ext cx="457200" cy="381000"/>
          </a:xfrm>
          <a:custGeom>
            <a:avLst/>
            <a:gdLst/>
            <a:ahLst/>
            <a:cxnLst/>
            <a:rect l="l" t="t" r="r" b="b"/>
            <a:pathLst>
              <a:path w="457200" h="381000">
                <a:moveTo>
                  <a:pt x="457200" y="0"/>
                </a:moveTo>
                <a:lnTo>
                  <a:pt x="0" y="0"/>
                </a:lnTo>
                <a:lnTo>
                  <a:pt x="0" y="381000"/>
                </a:lnTo>
                <a:lnTo>
                  <a:pt x="457200" y="381000"/>
                </a:lnTo>
                <a:lnTo>
                  <a:pt x="457200" y="333375"/>
                </a:lnTo>
                <a:lnTo>
                  <a:pt x="371475" y="333375"/>
                </a:lnTo>
                <a:lnTo>
                  <a:pt x="85725" y="190500"/>
                </a:lnTo>
                <a:lnTo>
                  <a:pt x="371475" y="47625"/>
                </a:lnTo>
                <a:lnTo>
                  <a:pt x="457200" y="47625"/>
                </a:lnTo>
                <a:lnTo>
                  <a:pt x="457200" y="0"/>
                </a:lnTo>
                <a:close/>
              </a:path>
              <a:path w="457200" h="381000">
                <a:moveTo>
                  <a:pt x="457200" y="47625"/>
                </a:moveTo>
                <a:lnTo>
                  <a:pt x="371475" y="47625"/>
                </a:lnTo>
                <a:lnTo>
                  <a:pt x="371475" y="333375"/>
                </a:lnTo>
                <a:lnTo>
                  <a:pt x="457200" y="333375"/>
                </a:lnTo>
                <a:lnTo>
                  <a:pt x="4572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7" name="object 17"/>
          <p:cNvSpPr/>
          <p:nvPr/>
        </p:nvSpPr>
        <p:spPr>
          <a:xfrm>
            <a:off x="37433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285750" y="0"/>
                </a:moveTo>
                <a:lnTo>
                  <a:pt x="0" y="142875"/>
                </a:lnTo>
                <a:lnTo>
                  <a:pt x="285750" y="285750"/>
                </a:lnTo>
                <a:lnTo>
                  <a:pt x="285750" y="0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8" name="object 18"/>
          <p:cNvSpPr/>
          <p:nvPr/>
        </p:nvSpPr>
        <p:spPr>
          <a:xfrm>
            <a:off x="2667000" y="2424176"/>
            <a:ext cx="0" cy="3371850"/>
          </a:xfrm>
          <a:custGeom>
            <a:avLst/>
            <a:gdLst/>
            <a:ahLst/>
            <a:cxnLst/>
            <a:rect l="l" t="t" r="r" b="b"/>
            <a:pathLst>
              <a:path w="0" h="3371850">
                <a:moveTo>
                  <a:pt x="0" y="0"/>
                </a:moveTo>
                <a:lnTo>
                  <a:pt x="0" y="3371469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9" name="object 19"/>
          <p:cNvSpPr/>
          <p:nvPr/>
        </p:nvSpPr>
        <p:spPr>
          <a:xfrm>
            <a:off x="5562600" y="2424176"/>
            <a:ext cx="0" cy="3371850"/>
          </a:xfrm>
          <a:custGeom>
            <a:avLst/>
            <a:gdLst/>
            <a:ahLst/>
            <a:cxnLst/>
            <a:rect l="l" t="t" r="r" b="b"/>
            <a:pathLst>
              <a:path w="0" h="3371850">
                <a:moveTo>
                  <a:pt x="0" y="0"/>
                </a:moveTo>
                <a:lnTo>
                  <a:pt x="0" y="3371469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0" name="object 20"/>
          <p:cNvSpPr/>
          <p:nvPr/>
        </p:nvSpPr>
        <p:spPr>
          <a:xfrm>
            <a:off x="1052512" y="3017520"/>
            <a:ext cx="7572375" cy="0"/>
          </a:xfrm>
          <a:custGeom>
            <a:avLst/>
            <a:gdLst/>
            <a:ahLst/>
            <a:cxnLst/>
            <a:rect l="l" t="t" r="r" b="b"/>
            <a:pathLst>
              <a:path w="7572375" h="0">
                <a:moveTo>
                  <a:pt x="0" y="0"/>
                </a:moveTo>
                <a:lnTo>
                  <a:pt x="7572311" y="0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1" name="object 21"/>
          <p:cNvSpPr/>
          <p:nvPr/>
        </p:nvSpPr>
        <p:spPr>
          <a:xfrm>
            <a:off x="2660650" y="3474720"/>
            <a:ext cx="5964555" cy="0"/>
          </a:xfrm>
          <a:custGeom>
            <a:avLst/>
            <a:gdLst/>
            <a:ahLst/>
            <a:cxnLst/>
            <a:rect l="l" t="t" r="r" b="b"/>
            <a:pathLst>
              <a:path w="5964555" h="0">
                <a:moveTo>
                  <a:pt x="0" y="0"/>
                </a:moveTo>
                <a:lnTo>
                  <a:pt x="5964174" y="0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2" name="object 22"/>
          <p:cNvSpPr/>
          <p:nvPr/>
        </p:nvSpPr>
        <p:spPr>
          <a:xfrm>
            <a:off x="2660650" y="3935095"/>
            <a:ext cx="5964555" cy="0"/>
          </a:xfrm>
          <a:custGeom>
            <a:avLst/>
            <a:gdLst/>
            <a:ahLst/>
            <a:cxnLst/>
            <a:rect l="l" t="t" r="r" b="b"/>
            <a:pathLst>
              <a:path w="5964555" h="0">
                <a:moveTo>
                  <a:pt x="0" y="0"/>
                </a:moveTo>
                <a:lnTo>
                  <a:pt x="5964174" y="0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3" name="object 23"/>
          <p:cNvSpPr/>
          <p:nvPr/>
        </p:nvSpPr>
        <p:spPr>
          <a:xfrm>
            <a:off x="2660650" y="4395470"/>
            <a:ext cx="5964555" cy="0"/>
          </a:xfrm>
          <a:custGeom>
            <a:avLst/>
            <a:gdLst/>
            <a:ahLst/>
            <a:cxnLst/>
            <a:rect l="l" t="t" r="r" b="b"/>
            <a:pathLst>
              <a:path w="5964555" h="0">
                <a:moveTo>
                  <a:pt x="0" y="0"/>
                </a:moveTo>
                <a:lnTo>
                  <a:pt x="5964174" y="0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4" name="object 24"/>
          <p:cNvSpPr/>
          <p:nvPr/>
        </p:nvSpPr>
        <p:spPr>
          <a:xfrm>
            <a:off x="2660650" y="4857496"/>
            <a:ext cx="5964555" cy="0"/>
          </a:xfrm>
          <a:custGeom>
            <a:avLst/>
            <a:gdLst/>
            <a:ahLst/>
            <a:cxnLst/>
            <a:rect l="l" t="t" r="r" b="b"/>
            <a:pathLst>
              <a:path w="5964555" h="0">
                <a:moveTo>
                  <a:pt x="0" y="0"/>
                </a:moveTo>
                <a:lnTo>
                  <a:pt x="5964174" y="0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5" name="object 25"/>
          <p:cNvSpPr/>
          <p:nvPr/>
        </p:nvSpPr>
        <p:spPr>
          <a:xfrm>
            <a:off x="2660650" y="5319395"/>
            <a:ext cx="5964555" cy="0"/>
          </a:xfrm>
          <a:custGeom>
            <a:avLst/>
            <a:gdLst/>
            <a:ahLst/>
            <a:cxnLst/>
            <a:rect l="l" t="t" r="r" b="b"/>
            <a:pathLst>
              <a:path w="5964555" h="0">
                <a:moveTo>
                  <a:pt x="0" y="0"/>
                </a:moveTo>
                <a:lnTo>
                  <a:pt x="5964174" y="0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6" name="object 26"/>
          <p:cNvSpPr/>
          <p:nvPr/>
        </p:nvSpPr>
        <p:spPr>
          <a:xfrm>
            <a:off x="1066800" y="2424176"/>
            <a:ext cx="0" cy="3371850"/>
          </a:xfrm>
          <a:custGeom>
            <a:avLst/>
            <a:gdLst/>
            <a:ahLst/>
            <a:cxnLst/>
            <a:rect l="l" t="t" r="r" b="b"/>
            <a:pathLst>
              <a:path w="0" h="3371850">
                <a:moveTo>
                  <a:pt x="0" y="0"/>
                </a:moveTo>
                <a:lnTo>
                  <a:pt x="0" y="3371469"/>
                </a:lnTo>
              </a:path>
            </a:pathLst>
          </a:custGeom>
          <a:ln w="285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7" name="object 27"/>
          <p:cNvSpPr/>
          <p:nvPr/>
        </p:nvSpPr>
        <p:spPr>
          <a:xfrm>
            <a:off x="8610600" y="2424176"/>
            <a:ext cx="0" cy="3371850"/>
          </a:xfrm>
          <a:custGeom>
            <a:avLst/>
            <a:gdLst/>
            <a:ahLst/>
            <a:cxnLst/>
            <a:rect l="l" t="t" r="r" b="b"/>
            <a:pathLst>
              <a:path w="0" h="3371850">
                <a:moveTo>
                  <a:pt x="0" y="0"/>
                </a:moveTo>
                <a:lnTo>
                  <a:pt x="0" y="3371469"/>
                </a:lnTo>
              </a:path>
            </a:pathLst>
          </a:custGeom>
          <a:ln w="285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8" name="object 28"/>
          <p:cNvSpPr/>
          <p:nvPr/>
        </p:nvSpPr>
        <p:spPr>
          <a:xfrm>
            <a:off x="1052512" y="2438400"/>
            <a:ext cx="7572375" cy="0"/>
          </a:xfrm>
          <a:custGeom>
            <a:avLst/>
            <a:gdLst/>
            <a:ahLst/>
            <a:cxnLst/>
            <a:rect l="l" t="t" r="r" b="b"/>
            <a:pathLst>
              <a:path w="7572375" h="0">
                <a:moveTo>
                  <a:pt x="0" y="0"/>
                </a:moveTo>
                <a:lnTo>
                  <a:pt x="7572311" y="0"/>
                </a:lnTo>
              </a:path>
            </a:pathLst>
          </a:custGeom>
          <a:ln w="285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9" name="object 29"/>
          <p:cNvSpPr/>
          <p:nvPr/>
        </p:nvSpPr>
        <p:spPr>
          <a:xfrm>
            <a:off x="1052512" y="5781357"/>
            <a:ext cx="7572375" cy="0"/>
          </a:xfrm>
          <a:custGeom>
            <a:avLst/>
            <a:gdLst/>
            <a:ahLst/>
            <a:cxnLst/>
            <a:rect l="l" t="t" r="r" b="b"/>
            <a:pathLst>
              <a:path w="7572375" h="0">
                <a:moveTo>
                  <a:pt x="0" y="0"/>
                </a:moveTo>
                <a:lnTo>
                  <a:pt x="7572311" y="0"/>
                </a:lnTo>
              </a:path>
            </a:pathLst>
          </a:custGeom>
          <a:ln w="285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0" name="object 30"/>
          <p:cNvSpPr/>
          <p:nvPr/>
        </p:nvSpPr>
        <p:spPr>
          <a:xfrm>
            <a:off x="1100327" y="2410993"/>
            <a:ext cx="1543685" cy="458571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1" name="object 31"/>
          <p:cNvSpPr/>
          <p:nvPr/>
        </p:nvSpPr>
        <p:spPr>
          <a:xfrm>
            <a:off x="1368552" y="2657881"/>
            <a:ext cx="1062037" cy="458571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2" name="object 32"/>
          <p:cNvSpPr/>
          <p:nvPr/>
        </p:nvSpPr>
        <p:spPr>
          <a:xfrm>
            <a:off x="3429000" y="2410993"/>
            <a:ext cx="711504" cy="458571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3" name="object 33"/>
          <p:cNvSpPr/>
          <p:nvPr/>
        </p:nvSpPr>
        <p:spPr>
          <a:xfrm>
            <a:off x="3861815" y="2414041"/>
            <a:ext cx="949248" cy="458571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4" name="object 34"/>
          <p:cNvSpPr/>
          <p:nvPr/>
        </p:nvSpPr>
        <p:spPr>
          <a:xfrm>
            <a:off x="6345935" y="2410993"/>
            <a:ext cx="1211402" cy="458571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5" name="object 35"/>
          <p:cNvSpPr/>
          <p:nvPr/>
        </p:nvSpPr>
        <p:spPr>
          <a:xfrm>
            <a:off x="7278623" y="2414041"/>
            <a:ext cx="556082" cy="458571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6" name="object 36"/>
          <p:cNvSpPr/>
          <p:nvPr/>
        </p:nvSpPr>
        <p:spPr>
          <a:xfrm>
            <a:off x="966216" y="2962694"/>
            <a:ext cx="644448" cy="678014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7" name="object 37"/>
          <p:cNvSpPr/>
          <p:nvPr/>
        </p:nvSpPr>
        <p:spPr>
          <a:xfrm>
            <a:off x="2660904" y="3008414"/>
            <a:ext cx="1217472" cy="345782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8" name="object 38"/>
          <p:cNvSpPr/>
          <p:nvPr/>
        </p:nvSpPr>
        <p:spPr>
          <a:xfrm>
            <a:off x="3666744" y="3014510"/>
            <a:ext cx="1037628" cy="345782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9" name="object 39"/>
          <p:cNvSpPr/>
          <p:nvPr/>
        </p:nvSpPr>
        <p:spPr>
          <a:xfrm>
            <a:off x="5556503" y="3011462"/>
            <a:ext cx="1138237" cy="345782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0" name="object 40"/>
          <p:cNvSpPr/>
          <p:nvPr/>
        </p:nvSpPr>
        <p:spPr>
          <a:xfrm>
            <a:off x="6486144" y="3011462"/>
            <a:ext cx="327482" cy="345782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1" name="object 41"/>
          <p:cNvSpPr/>
          <p:nvPr/>
        </p:nvSpPr>
        <p:spPr>
          <a:xfrm>
            <a:off x="6653783" y="3011462"/>
            <a:ext cx="763358" cy="345782"/>
          </a:xfrm>
          <a:prstGeom prst="rect">
            <a:avLst/>
          </a:prstGeom>
          <a:blipFill>
            <a:blip r:embed="rId2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2" name="object 42"/>
          <p:cNvSpPr/>
          <p:nvPr/>
        </p:nvSpPr>
        <p:spPr>
          <a:xfrm>
            <a:off x="2660904" y="3465614"/>
            <a:ext cx="1031570" cy="345782"/>
          </a:xfrm>
          <a:prstGeom prst="rect">
            <a:avLst/>
          </a:prstGeom>
          <a:blipFill>
            <a:blip r:embed="rId2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3" name="object 43"/>
          <p:cNvSpPr/>
          <p:nvPr/>
        </p:nvSpPr>
        <p:spPr>
          <a:xfrm>
            <a:off x="3480815" y="3471710"/>
            <a:ext cx="629246" cy="345782"/>
          </a:xfrm>
          <a:prstGeom prst="rect">
            <a:avLst/>
          </a:prstGeom>
          <a:blipFill>
            <a:blip r:embed="rId2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4" name="object 44"/>
          <p:cNvSpPr/>
          <p:nvPr/>
        </p:nvSpPr>
        <p:spPr>
          <a:xfrm>
            <a:off x="5556503" y="3468661"/>
            <a:ext cx="586549" cy="345782"/>
          </a:xfrm>
          <a:prstGeom prst="rect">
            <a:avLst/>
          </a:prstGeom>
          <a:blipFill>
            <a:blip r:embed="rId2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5" name="object 45"/>
          <p:cNvSpPr/>
          <p:nvPr/>
        </p:nvSpPr>
        <p:spPr>
          <a:xfrm>
            <a:off x="5934455" y="3468661"/>
            <a:ext cx="327482" cy="345782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6" name="object 46"/>
          <p:cNvSpPr/>
          <p:nvPr/>
        </p:nvSpPr>
        <p:spPr>
          <a:xfrm>
            <a:off x="6102096" y="3468661"/>
            <a:ext cx="1092504" cy="345782"/>
          </a:xfrm>
          <a:prstGeom prst="rect">
            <a:avLst/>
          </a:prstGeom>
          <a:blipFill>
            <a:blip r:embed="rId2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7" name="object 47"/>
          <p:cNvSpPr/>
          <p:nvPr/>
        </p:nvSpPr>
        <p:spPr>
          <a:xfrm>
            <a:off x="2660904" y="3925861"/>
            <a:ext cx="1345565" cy="345782"/>
          </a:xfrm>
          <a:prstGeom prst="rect">
            <a:avLst/>
          </a:prstGeom>
          <a:blipFill>
            <a:blip r:embed="rId2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8" name="object 48"/>
          <p:cNvSpPr/>
          <p:nvPr/>
        </p:nvSpPr>
        <p:spPr>
          <a:xfrm>
            <a:off x="4410455" y="3931958"/>
            <a:ext cx="626160" cy="345782"/>
          </a:xfrm>
          <a:prstGeom prst="rect">
            <a:avLst/>
          </a:prstGeom>
          <a:blipFill>
            <a:blip r:embed="rId2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9" name="object 49"/>
          <p:cNvSpPr/>
          <p:nvPr/>
        </p:nvSpPr>
        <p:spPr>
          <a:xfrm>
            <a:off x="4367784" y="3931958"/>
            <a:ext cx="251294" cy="345782"/>
          </a:xfrm>
          <a:prstGeom prst="rect">
            <a:avLst/>
          </a:prstGeom>
          <a:blipFill>
            <a:blip r:embed="rId2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0" name="object 50"/>
          <p:cNvSpPr/>
          <p:nvPr/>
        </p:nvSpPr>
        <p:spPr>
          <a:xfrm>
            <a:off x="3794759" y="3931958"/>
            <a:ext cx="781646" cy="345782"/>
          </a:xfrm>
          <a:prstGeom prst="rect">
            <a:avLst/>
          </a:prstGeom>
          <a:blipFill>
            <a:blip r:embed="rId2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1" name="object 51"/>
          <p:cNvSpPr/>
          <p:nvPr/>
        </p:nvSpPr>
        <p:spPr>
          <a:xfrm>
            <a:off x="5556503" y="3928910"/>
            <a:ext cx="586549" cy="345782"/>
          </a:xfrm>
          <a:prstGeom prst="rect">
            <a:avLst/>
          </a:prstGeom>
          <a:blipFill>
            <a:blip r:embed="rId3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2" name="object 52"/>
          <p:cNvSpPr/>
          <p:nvPr/>
        </p:nvSpPr>
        <p:spPr>
          <a:xfrm>
            <a:off x="5934455" y="3928910"/>
            <a:ext cx="327482" cy="345782"/>
          </a:xfrm>
          <a:prstGeom prst="rect">
            <a:avLst/>
          </a:prstGeom>
          <a:blipFill>
            <a:blip r:embed="rId3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3" name="object 53"/>
          <p:cNvSpPr/>
          <p:nvPr/>
        </p:nvSpPr>
        <p:spPr>
          <a:xfrm>
            <a:off x="6102096" y="3928910"/>
            <a:ext cx="333628" cy="345782"/>
          </a:xfrm>
          <a:prstGeom prst="rect">
            <a:avLst/>
          </a:prstGeom>
          <a:blipFill>
            <a:blip r:embed="rId3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4" name="object 54"/>
          <p:cNvSpPr/>
          <p:nvPr/>
        </p:nvSpPr>
        <p:spPr>
          <a:xfrm>
            <a:off x="6227064" y="3928910"/>
            <a:ext cx="263436" cy="345782"/>
          </a:xfrm>
          <a:prstGeom prst="rect">
            <a:avLst/>
          </a:prstGeom>
          <a:blipFill>
            <a:blip r:embed="rId3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5" name="object 55"/>
          <p:cNvSpPr/>
          <p:nvPr/>
        </p:nvSpPr>
        <p:spPr>
          <a:xfrm>
            <a:off x="6281928" y="3928910"/>
            <a:ext cx="735914" cy="345782"/>
          </a:xfrm>
          <a:prstGeom prst="rect">
            <a:avLst/>
          </a:prstGeom>
          <a:blipFill>
            <a:blip r:embed="rId3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6" name="object 56"/>
          <p:cNvSpPr/>
          <p:nvPr/>
        </p:nvSpPr>
        <p:spPr>
          <a:xfrm>
            <a:off x="2660904" y="4386110"/>
            <a:ext cx="626160" cy="345782"/>
          </a:xfrm>
          <a:prstGeom prst="rect">
            <a:avLst/>
          </a:prstGeom>
          <a:blipFill>
            <a:blip r:embed="rId3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7" name="object 57"/>
          <p:cNvSpPr/>
          <p:nvPr/>
        </p:nvSpPr>
        <p:spPr>
          <a:xfrm>
            <a:off x="3075432" y="4392205"/>
            <a:ext cx="845616" cy="345782"/>
          </a:xfrm>
          <a:prstGeom prst="rect">
            <a:avLst/>
          </a:prstGeom>
          <a:blipFill>
            <a:blip r:embed="rId3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8" name="object 58"/>
          <p:cNvSpPr/>
          <p:nvPr/>
        </p:nvSpPr>
        <p:spPr>
          <a:xfrm>
            <a:off x="5556503" y="4389158"/>
            <a:ext cx="1034605" cy="345782"/>
          </a:xfrm>
          <a:prstGeom prst="rect">
            <a:avLst/>
          </a:prstGeom>
          <a:blipFill>
            <a:blip r:embed="rId3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9" name="object 59"/>
          <p:cNvSpPr/>
          <p:nvPr/>
        </p:nvSpPr>
        <p:spPr>
          <a:xfrm>
            <a:off x="6382511" y="4389158"/>
            <a:ext cx="327482" cy="345782"/>
          </a:xfrm>
          <a:prstGeom prst="rect">
            <a:avLst/>
          </a:prstGeom>
          <a:blipFill>
            <a:blip r:embed="rId3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0" name="object 60"/>
          <p:cNvSpPr/>
          <p:nvPr/>
        </p:nvSpPr>
        <p:spPr>
          <a:xfrm>
            <a:off x="6550152" y="4389158"/>
            <a:ext cx="504215" cy="345782"/>
          </a:xfrm>
          <a:prstGeom prst="rect">
            <a:avLst/>
          </a:prstGeom>
          <a:blipFill>
            <a:blip r:embed="rId3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1" name="object 61"/>
          <p:cNvSpPr/>
          <p:nvPr/>
        </p:nvSpPr>
        <p:spPr>
          <a:xfrm>
            <a:off x="2660904" y="4846358"/>
            <a:ext cx="1580133" cy="345782"/>
          </a:xfrm>
          <a:prstGeom prst="rect">
            <a:avLst/>
          </a:prstGeom>
          <a:blipFill>
            <a:blip r:embed="rId4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2" name="object 62"/>
          <p:cNvSpPr/>
          <p:nvPr/>
        </p:nvSpPr>
        <p:spPr>
          <a:xfrm>
            <a:off x="4029455" y="4852454"/>
            <a:ext cx="1412621" cy="345782"/>
          </a:xfrm>
          <a:prstGeom prst="rect">
            <a:avLst/>
          </a:prstGeom>
          <a:blipFill>
            <a:blip r:embed="rId4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3" name="object 63"/>
          <p:cNvSpPr/>
          <p:nvPr/>
        </p:nvSpPr>
        <p:spPr>
          <a:xfrm>
            <a:off x="5556503" y="4849405"/>
            <a:ext cx="879170" cy="345782"/>
          </a:xfrm>
          <a:prstGeom prst="rect">
            <a:avLst/>
          </a:prstGeom>
          <a:blipFill>
            <a:blip r:embed="rId4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4" name="object 64"/>
          <p:cNvSpPr/>
          <p:nvPr/>
        </p:nvSpPr>
        <p:spPr>
          <a:xfrm>
            <a:off x="6227064" y="4849405"/>
            <a:ext cx="327482" cy="345782"/>
          </a:xfrm>
          <a:prstGeom prst="rect">
            <a:avLst/>
          </a:prstGeom>
          <a:blipFill>
            <a:blip r:embed="rId4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5" name="object 65"/>
          <p:cNvSpPr/>
          <p:nvPr/>
        </p:nvSpPr>
        <p:spPr>
          <a:xfrm>
            <a:off x="6394703" y="4849405"/>
            <a:ext cx="1464309" cy="345782"/>
          </a:xfrm>
          <a:prstGeom prst="rect">
            <a:avLst/>
          </a:prstGeom>
          <a:blipFill>
            <a:blip r:embed="rId4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6" name="object 66"/>
          <p:cNvSpPr/>
          <p:nvPr/>
        </p:nvSpPr>
        <p:spPr>
          <a:xfrm>
            <a:off x="2660904" y="5309615"/>
            <a:ext cx="897458" cy="345782"/>
          </a:xfrm>
          <a:prstGeom prst="rect">
            <a:avLst/>
          </a:prstGeom>
          <a:blipFill>
            <a:blip r:embed="rId4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7" name="object 67"/>
          <p:cNvSpPr/>
          <p:nvPr/>
        </p:nvSpPr>
        <p:spPr>
          <a:xfrm>
            <a:off x="3346703" y="5315711"/>
            <a:ext cx="906602" cy="345782"/>
          </a:xfrm>
          <a:prstGeom prst="rect">
            <a:avLst/>
          </a:prstGeom>
          <a:blipFill>
            <a:blip r:embed="rId4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8" name="object 68"/>
          <p:cNvSpPr/>
          <p:nvPr/>
        </p:nvSpPr>
        <p:spPr>
          <a:xfrm>
            <a:off x="5556503" y="5312664"/>
            <a:ext cx="1025448" cy="345782"/>
          </a:xfrm>
          <a:prstGeom prst="rect">
            <a:avLst/>
          </a:prstGeom>
          <a:blipFill>
            <a:blip r:embed="rId4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9" name="object 69"/>
          <p:cNvSpPr/>
          <p:nvPr/>
        </p:nvSpPr>
        <p:spPr>
          <a:xfrm>
            <a:off x="6373367" y="5312664"/>
            <a:ext cx="327482" cy="345782"/>
          </a:xfrm>
          <a:prstGeom prst="rect">
            <a:avLst/>
          </a:prstGeom>
          <a:blipFill>
            <a:blip r:embed="rId4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0" name="object 70"/>
          <p:cNvSpPr/>
          <p:nvPr/>
        </p:nvSpPr>
        <p:spPr>
          <a:xfrm>
            <a:off x="6541007" y="5312664"/>
            <a:ext cx="793826" cy="345782"/>
          </a:xfrm>
          <a:prstGeom prst="rect">
            <a:avLst/>
          </a:prstGeom>
          <a:blipFill>
            <a:blip r:embed="rId4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graphicFrame>
        <p:nvGraphicFramePr>
          <p:cNvPr id="71" name="object 71"/>
          <p:cNvGraphicFramePr>
            <a:graphicFrameLocks noGrp="1"/>
          </p:cNvGraphicFramePr>
          <p:nvPr/>
        </p:nvGraphicFramePr>
        <p:xfrm>
          <a:off x="839216" y="2410993"/>
          <a:ext cx="7146925" cy="325056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813560"/>
                <a:gridCol w="2847340"/>
                <a:gridCol w="2487295"/>
              </a:tblGrid>
              <a:tr h="506660">
                <a:tc rowSpan="2">
                  <a:txBody>
                    <a:bodyPr/>
                    <a:lstStyle/>
                    <a:p>
                      <a:pPr algn="ctr" marL="241935">
                        <a:lnSpc>
                          <a:spcPct val="100000"/>
                        </a:lnSpc>
                        <a:spcBef>
                          <a:spcPts val="545"/>
                        </a:spcBef>
                      </a:pPr>
                      <a:r>
                        <a:rPr dirty="0" sz="1600" spc="135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Prepositions</a:t>
                      </a:r>
                      <a:endParaRPr sz="1600">
                        <a:latin typeface="Calibri"/>
                        <a:cs typeface="Calibri"/>
                      </a:endParaRPr>
                    </a:p>
                    <a:p>
                      <a:pPr algn="ctr" marL="297180">
                        <a:lnSpc>
                          <a:spcPct val="100000"/>
                        </a:lnSpc>
                      </a:pPr>
                      <a:r>
                        <a:rPr dirty="0" sz="1600" spc="-105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رجلا</a:t>
                      </a:r>
                      <a:r>
                        <a:rPr dirty="0" sz="1600" spc="-15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600" spc="-2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فورح</a:t>
                      </a:r>
                      <a:endParaRPr sz="1600">
                        <a:latin typeface="Arial"/>
                        <a:cs typeface="Arial"/>
                      </a:endParaRPr>
                    </a:p>
                    <a:p>
                      <a:pPr marL="318770">
                        <a:lnSpc>
                          <a:spcPts val="2665"/>
                        </a:lnSpc>
                        <a:spcBef>
                          <a:spcPts val="735"/>
                        </a:spcBef>
                      </a:pPr>
                      <a:r>
                        <a:rPr dirty="0" sz="2400" spc="35">
                          <a:solidFill>
                            <a:srgbClr val="FFFF00"/>
                          </a:solidFill>
                          <a:latin typeface="Calibri"/>
                          <a:cs typeface="Calibri"/>
                        </a:rPr>
                        <a:t>in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B="0" marT="69215"/>
                </a:tc>
                <a:tc>
                  <a:txBody>
                    <a:bodyPr/>
                    <a:lstStyle/>
                    <a:p>
                      <a:pPr marL="909319">
                        <a:lnSpc>
                          <a:spcPct val="100000"/>
                        </a:lnSpc>
                        <a:spcBef>
                          <a:spcPts val="545"/>
                        </a:spcBef>
                      </a:pPr>
                      <a:r>
                        <a:rPr dirty="0" sz="1600" spc="155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Use</a:t>
                      </a:r>
                      <a:r>
                        <a:rPr dirty="0" sz="1600" spc="475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600" spc="-16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مادختسلاا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B="0" marT="69215"/>
                </a:tc>
                <a:tc>
                  <a:txBody>
                    <a:bodyPr/>
                    <a:lstStyle/>
                    <a:p>
                      <a:pPr marL="980440">
                        <a:lnSpc>
                          <a:spcPct val="100000"/>
                        </a:lnSpc>
                        <a:spcBef>
                          <a:spcPts val="545"/>
                        </a:spcBef>
                      </a:pPr>
                      <a:r>
                        <a:rPr dirty="0" sz="1600" spc="175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Example</a:t>
                      </a:r>
                      <a:r>
                        <a:rPr dirty="0" sz="1600" spc="60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600" spc="-125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لاثم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B="0" marT="69215"/>
                </a:tc>
              </a:tr>
              <a:tr h="495300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69215"/>
                </a:tc>
                <a:tc>
                  <a:txBody>
                    <a:bodyPr/>
                    <a:lstStyle/>
                    <a:p>
                      <a:pPr marL="106680">
                        <a:lnSpc>
                          <a:spcPct val="100000"/>
                        </a:lnSpc>
                        <a:spcBef>
                          <a:spcPts val="1135"/>
                        </a:spcBef>
                      </a:pPr>
                      <a:r>
                        <a:rPr dirty="0" sz="120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To </a:t>
                      </a:r>
                      <a:r>
                        <a:rPr dirty="0" sz="1200" spc="3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mean </a:t>
                      </a:r>
                      <a:r>
                        <a:rPr dirty="0" sz="1200" spc="2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inside </a:t>
                      </a:r>
                      <a:r>
                        <a:rPr dirty="0" sz="1200" spc="-2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لخاد</a:t>
                      </a:r>
                      <a:r>
                        <a:rPr dirty="0" sz="1200" spc="-8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200" spc="-22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ىنعمب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B="0" marT="144145"/>
                </a:tc>
                <a:tc>
                  <a:txBody>
                    <a:bodyPr/>
                    <a:lstStyle/>
                    <a:p>
                      <a:pPr marL="156210">
                        <a:lnSpc>
                          <a:spcPct val="100000"/>
                        </a:lnSpc>
                        <a:spcBef>
                          <a:spcPts val="1155"/>
                        </a:spcBef>
                      </a:pPr>
                      <a:r>
                        <a:rPr dirty="0" sz="1200" spc="2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Put </a:t>
                      </a:r>
                      <a:r>
                        <a:rPr dirty="0" sz="1200" spc="2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this </a:t>
                      </a:r>
                      <a:r>
                        <a:rPr dirty="0" sz="1200" spc="2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book </a:t>
                      </a:r>
                      <a:r>
                        <a:rPr dirty="0" sz="1200" spc="10">
                          <a:solidFill>
                            <a:srgbClr val="FFFF00"/>
                          </a:solidFill>
                          <a:latin typeface="Calibri"/>
                          <a:cs typeface="Calibri"/>
                        </a:rPr>
                        <a:t>in </a:t>
                      </a:r>
                      <a:r>
                        <a:rPr dirty="0" sz="1200" spc="2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the</a:t>
                      </a:r>
                      <a:r>
                        <a:rPr dirty="0" sz="1200" spc="15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200" spc="4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box.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B="0" marT="146685"/>
                </a:tc>
              </a:tr>
              <a:tr h="458724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marL="106680">
                        <a:lnSpc>
                          <a:spcPct val="100000"/>
                        </a:lnSpc>
                        <a:spcBef>
                          <a:spcPts val="835"/>
                        </a:spcBef>
                      </a:pPr>
                      <a:r>
                        <a:rPr dirty="0" sz="1200" spc="9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In </a:t>
                      </a:r>
                      <a:r>
                        <a:rPr dirty="0" sz="1200" spc="5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a </a:t>
                      </a:r>
                      <a:r>
                        <a:rPr dirty="0" sz="1200" spc="2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country </a:t>
                      </a:r>
                      <a:r>
                        <a:rPr dirty="0" sz="1200" spc="-31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دلب</a:t>
                      </a:r>
                      <a:r>
                        <a:rPr dirty="0" sz="1200" spc="-30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200" spc="-35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يف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B="0" marT="106045"/>
                </a:tc>
                <a:tc>
                  <a:txBody>
                    <a:bodyPr/>
                    <a:lstStyle/>
                    <a:p>
                      <a:pPr marL="156210">
                        <a:lnSpc>
                          <a:spcPct val="100000"/>
                        </a:lnSpc>
                        <a:spcBef>
                          <a:spcPts val="860"/>
                        </a:spcBef>
                      </a:pPr>
                      <a:r>
                        <a:rPr dirty="0" sz="1200" spc="14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I </a:t>
                      </a:r>
                      <a:r>
                        <a:rPr dirty="0" sz="1200" spc="1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live </a:t>
                      </a:r>
                      <a:r>
                        <a:rPr dirty="0" sz="1200" spc="10">
                          <a:solidFill>
                            <a:srgbClr val="FFFF00"/>
                          </a:solidFill>
                          <a:latin typeface="Calibri"/>
                          <a:cs typeface="Calibri"/>
                        </a:rPr>
                        <a:t>in </a:t>
                      </a:r>
                      <a:r>
                        <a:rPr dirty="0" sz="1200" spc="4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Saudi</a:t>
                      </a:r>
                      <a:r>
                        <a:rPr dirty="0" sz="1200" spc="-1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200" spc="2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Arabia.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B="0" marT="109220"/>
                </a:tc>
              </a:tr>
              <a:tr h="460248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marL="106680">
                        <a:lnSpc>
                          <a:spcPct val="100000"/>
                        </a:lnSpc>
                        <a:spcBef>
                          <a:spcPts val="850"/>
                        </a:spcBef>
                      </a:pPr>
                      <a:r>
                        <a:rPr dirty="0" sz="1200" spc="9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In </a:t>
                      </a:r>
                      <a:r>
                        <a:rPr dirty="0" sz="1200" spc="5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a </a:t>
                      </a:r>
                      <a:r>
                        <a:rPr dirty="0" sz="1200" spc="2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town./street </a:t>
                      </a:r>
                      <a:r>
                        <a:rPr dirty="0" sz="1200" spc="-9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عراش </a:t>
                      </a:r>
                      <a:r>
                        <a:rPr dirty="0" sz="1200" spc="-17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يف/ةنيدم</a:t>
                      </a:r>
                      <a:r>
                        <a:rPr dirty="0" sz="1200" spc="-21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200" spc="-35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يف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B="0" marT="107950"/>
                </a:tc>
                <a:tc>
                  <a:txBody>
                    <a:bodyPr/>
                    <a:lstStyle/>
                    <a:p>
                      <a:pPr marL="156210">
                        <a:lnSpc>
                          <a:spcPct val="100000"/>
                        </a:lnSpc>
                        <a:spcBef>
                          <a:spcPts val="875"/>
                        </a:spcBef>
                      </a:pPr>
                      <a:r>
                        <a:rPr dirty="0" sz="1200" spc="14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I </a:t>
                      </a:r>
                      <a:r>
                        <a:rPr dirty="0" sz="1200" spc="1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live </a:t>
                      </a:r>
                      <a:r>
                        <a:rPr dirty="0" sz="1200" spc="10">
                          <a:solidFill>
                            <a:srgbClr val="FFFF00"/>
                          </a:solidFill>
                          <a:latin typeface="Calibri"/>
                          <a:cs typeface="Calibri"/>
                        </a:rPr>
                        <a:t>in</a:t>
                      </a:r>
                      <a:r>
                        <a:rPr dirty="0" sz="1200" spc="-100">
                          <a:solidFill>
                            <a:srgbClr val="FFFF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200" spc="1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Al-Madina.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B="0" marT="111125"/>
                </a:tc>
              </a:tr>
              <a:tr h="460248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marL="106680">
                        <a:lnSpc>
                          <a:spcPct val="100000"/>
                        </a:lnSpc>
                        <a:spcBef>
                          <a:spcPts val="850"/>
                        </a:spcBef>
                      </a:pPr>
                      <a:r>
                        <a:rPr dirty="0" sz="1200" spc="1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in </a:t>
                      </a:r>
                      <a:r>
                        <a:rPr dirty="0" sz="1200" spc="3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bed </a:t>
                      </a:r>
                      <a:r>
                        <a:rPr dirty="0" sz="1200" spc="-17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شارفلا</a:t>
                      </a:r>
                      <a:r>
                        <a:rPr dirty="0" sz="1200" spc="-6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200" spc="-35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يف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B="0" marT="107950"/>
                </a:tc>
                <a:tc>
                  <a:txBody>
                    <a:bodyPr/>
                    <a:lstStyle/>
                    <a:p>
                      <a:pPr marL="156210">
                        <a:lnSpc>
                          <a:spcPct val="100000"/>
                        </a:lnSpc>
                        <a:spcBef>
                          <a:spcPts val="875"/>
                        </a:spcBef>
                      </a:pPr>
                      <a:r>
                        <a:rPr dirty="0" sz="1200" spc="6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The </a:t>
                      </a:r>
                      <a:r>
                        <a:rPr dirty="0" sz="1200" spc="4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baby </a:t>
                      </a:r>
                      <a:r>
                        <a:rPr dirty="0" sz="1200" spc="2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is </a:t>
                      </a:r>
                      <a:r>
                        <a:rPr dirty="0" sz="1200" spc="10">
                          <a:solidFill>
                            <a:srgbClr val="FFFF00"/>
                          </a:solidFill>
                          <a:latin typeface="Calibri"/>
                          <a:cs typeface="Calibri"/>
                        </a:rPr>
                        <a:t>in</a:t>
                      </a:r>
                      <a:r>
                        <a:rPr dirty="0" sz="1200">
                          <a:solidFill>
                            <a:srgbClr val="FFFF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200" spc="4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bed.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B="0" marT="111125"/>
                </a:tc>
              </a:tr>
              <a:tr h="461752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marL="106680">
                        <a:lnSpc>
                          <a:spcPct val="100000"/>
                        </a:lnSpc>
                        <a:spcBef>
                          <a:spcPts val="865"/>
                        </a:spcBef>
                      </a:pPr>
                      <a:r>
                        <a:rPr dirty="0" sz="1200" spc="9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In </a:t>
                      </a:r>
                      <a:r>
                        <a:rPr dirty="0" sz="1200" spc="5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a </a:t>
                      </a:r>
                      <a:r>
                        <a:rPr dirty="0" sz="1200" spc="2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building </a:t>
                      </a:r>
                      <a:r>
                        <a:rPr dirty="0" sz="1200" spc="1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or </a:t>
                      </a:r>
                      <a:r>
                        <a:rPr dirty="0" sz="1200" spc="-5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area</a:t>
                      </a:r>
                      <a:r>
                        <a:rPr dirty="0" sz="1200" spc="-5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ةقطنم </a:t>
                      </a:r>
                      <a:r>
                        <a:rPr dirty="0" sz="1200" spc="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وأ</a:t>
                      </a:r>
                      <a:r>
                        <a:rPr dirty="0" sz="1200" spc="13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200" spc="-229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ىنبم </a:t>
                      </a:r>
                      <a:r>
                        <a:rPr dirty="0" sz="1200" spc="-35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يف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B="0" marT="109855"/>
                </a:tc>
                <a:tc>
                  <a:txBody>
                    <a:bodyPr/>
                    <a:lstStyle/>
                    <a:p>
                      <a:pPr marL="156210">
                        <a:lnSpc>
                          <a:spcPct val="100000"/>
                        </a:lnSpc>
                        <a:spcBef>
                          <a:spcPts val="890"/>
                        </a:spcBef>
                      </a:pPr>
                      <a:r>
                        <a:rPr dirty="0" sz="1200" spc="3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You</a:t>
                      </a:r>
                      <a:r>
                        <a:rPr dirty="0" sz="1200" spc="8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200" spc="2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were</a:t>
                      </a:r>
                      <a:r>
                        <a:rPr dirty="0" sz="1200" spc="12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200" spc="10">
                          <a:solidFill>
                            <a:srgbClr val="FFFF00"/>
                          </a:solidFill>
                          <a:latin typeface="Calibri"/>
                          <a:cs typeface="Calibri"/>
                        </a:rPr>
                        <a:t>in</a:t>
                      </a:r>
                      <a:r>
                        <a:rPr dirty="0" sz="1200" spc="114">
                          <a:solidFill>
                            <a:srgbClr val="FFFF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200" spc="2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the</a:t>
                      </a:r>
                      <a:r>
                        <a:rPr dirty="0" sz="1200" spc="9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200" spc="2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club</a:t>
                      </a:r>
                      <a:r>
                        <a:rPr dirty="0" sz="1200" spc="114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200" spc="2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last</a:t>
                      </a:r>
                      <a:r>
                        <a:rPr dirty="0" sz="1200" spc="114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200" spc="3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night.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B="0" marT="113030"/>
                </a:tc>
              </a:tr>
              <a:tr h="407568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marL="106680">
                        <a:lnSpc>
                          <a:spcPct val="100000"/>
                        </a:lnSpc>
                        <a:spcBef>
                          <a:spcPts val="869"/>
                        </a:spcBef>
                      </a:pPr>
                      <a:r>
                        <a:rPr dirty="0" sz="1200" spc="9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In </a:t>
                      </a:r>
                      <a:r>
                        <a:rPr dirty="0" sz="1200" spc="5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a </a:t>
                      </a:r>
                      <a:r>
                        <a:rPr dirty="0" sz="1200" spc="2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chair </a:t>
                      </a:r>
                      <a:r>
                        <a:rPr dirty="0" sz="1200" spc="-17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يسركلا</a:t>
                      </a:r>
                      <a:r>
                        <a:rPr dirty="0" sz="1200" spc="-6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200" spc="-15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ىلع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B="0" marT="110489"/>
                </a:tc>
                <a:tc>
                  <a:txBody>
                    <a:bodyPr/>
                    <a:lstStyle/>
                    <a:p>
                      <a:pPr marL="156210">
                        <a:lnSpc>
                          <a:spcPct val="100000"/>
                        </a:lnSpc>
                        <a:spcBef>
                          <a:spcPts val="895"/>
                        </a:spcBef>
                      </a:pPr>
                      <a:r>
                        <a:rPr dirty="0" sz="120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Ali </a:t>
                      </a:r>
                      <a:r>
                        <a:rPr dirty="0" sz="1200" spc="2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is </a:t>
                      </a:r>
                      <a:r>
                        <a:rPr dirty="0" sz="1200" spc="2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sitting </a:t>
                      </a:r>
                      <a:r>
                        <a:rPr dirty="0" sz="1200" spc="10">
                          <a:solidFill>
                            <a:srgbClr val="FFFF00"/>
                          </a:solidFill>
                          <a:latin typeface="Calibri"/>
                          <a:cs typeface="Calibri"/>
                        </a:rPr>
                        <a:t>in </a:t>
                      </a:r>
                      <a:r>
                        <a:rPr dirty="0" sz="1200" spc="3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his</a:t>
                      </a:r>
                      <a:r>
                        <a:rPr dirty="0" sz="1200" spc="24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20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chair.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B="0" marT="113665"/>
                </a:tc>
              </a:tr>
            </a:tbl>
          </a:graphicData>
        </a:graphic>
      </p:graphicFrame>
      <p:sp>
        <p:nvSpPr>
          <p:cNvPr id="72" name="object 72"/>
          <p:cNvSpPr/>
          <p:nvPr/>
        </p:nvSpPr>
        <p:spPr>
          <a:xfrm>
            <a:off x="2334767" y="1938553"/>
            <a:ext cx="2415285" cy="458571"/>
          </a:xfrm>
          <a:prstGeom prst="rect">
            <a:avLst/>
          </a:prstGeom>
          <a:blipFill>
            <a:blip r:embed="rId5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3" name="object 73"/>
          <p:cNvSpPr txBox="1"/>
          <p:nvPr/>
        </p:nvSpPr>
        <p:spPr>
          <a:xfrm>
            <a:off x="2454655" y="1993468"/>
            <a:ext cx="2164715" cy="271145"/>
          </a:xfrm>
          <a:prstGeom prst="rect">
            <a:avLst/>
          </a:prstGeom>
        </p:spPr>
        <p:txBody>
          <a:bodyPr wrap="square" lIns="0" tIns="139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1600" spc="140" b="1">
                <a:solidFill>
                  <a:srgbClr val="FFFF00"/>
                </a:solidFill>
                <a:latin typeface="Calibri"/>
                <a:cs typeface="Calibri"/>
              </a:rPr>
              <a:t>Prepositions </a:t>
            </a:r>
            <a:r>
              <a:rPr dirty="0" sz="1600" spc="114" b="1">
                <a:solidFill>
                  <a:srgbClr val="FFFF00"/>
                </a:solidFill>
                <a:latin typeface="Calibri"/>
                <a:cs typeface="Calibri"/>
              </a:rPr>
              <a:t>of</a:t>
            </a:r>
            <a:r>
              <a:rPr dirty="0" sz="1600" spc="25" b="1">
                <a:solidFill>
                  <a:srgbClr val="FFFF00"/>
                </a:solidFill>
                <a:latin typeface="Calibri"/>
                <a:cs typeface="Calibri"/>
              </a:rPr>
              <a:t> </a:t>
            </a:r>
            <a:r>
              <a:rPr dirty="0" sz="1600" spc="150" b="1">
                <a:solidFill>
                  <a:srgbClr val="FFFF00"/>
                </a:solidFill>
                <a:latin typeface="Calibri"/>
                <a:cs typeface="Calibri"/>
              </a:rPr>
              <a:t>Place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74" name="object 74"/>
          <p:cNvSpPr/>
          <p:nvPr/>
        </p:nvSpPr>
        <p:spPr>
          <a:xfrm>
            <a:off x="4471415" y="1941601"/>
            <a:ext cx="2034286" cy="458571"/>
          </a:xfrm>
          <a:prstGeom prst="rect">
            <a:avLst/>
          </a:prstGeom>
          <a:blipFill>
            <a:blip r:embed="rId5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5" name="object 75"/>
          <p:cNvSpPr/>
          <p:nvPr/>
        </p:nvSpPr>
        <p:spPr>
          <a:xfrm>
            <a:off x="6288023" y="1941601"/>
            <a:ext cx="1062037" cy="458571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6" name="object 76"/>
          <p:cNvSpPr txBox="1"/>
          <p:nvPr/>
        </p:nvSpPr>
        <p:spPr>
          <a:xfrm>
            <a:off x="5214704" y="1993468"/>
            <a:ext cx="2008505" cy="271145"/>
          </a:xfrm>
          <a:prstGeom prst="rect">
            <a:avLst/>
          </a:prstGeom>
        </p:spPr>
        <p:txBody>
          <a:bodyPr wrap="square" lIns="0" tIns="139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1600" spc="-90" b="1">
                <a:solidFill>
                  <a:srgbClr val="FFFF00"/>
                </a:solidFill>
                <a:latin typeface="Arial"/>
                <a:cs typeface="Arial"/>
              </a:rPr>
              <a:t>ناكملا </a:t>
            </a:r>
            <a:r>
              <a:rPr dirty="0" sz="1600" spc="-165" b="1">
                <a:solidFill>
                  <a:srgbClr val="FFFF00"/>
                </a:solidFill>
                <a:latin typeface="Arial"/>
                <a:cs typeface="Arial"/>
              </a:rPr>
              <a:t>ىلع </a:t>
            </a:r>
            <a:r>
              <a:rPr dirty="0" sz="1600" spc="-95" b="1">
                <a:solidFill>
                  <a:srgbClr val="FFFF00"/>
                </a:solidFill>
                <a:latin typeface="Arial"/>
                <a:cs typeface="Arial"/>
              </a:rPr>
              <a:t>ةلادلا </a:t>
            </a:r>
            <a:r>
              <a:rPr dirty="0" sz="1600" spc="-105" b="1">
                <a:solidFill>
                  <a:srgbClr val="FFFF00"/>
                </a:solidFill>
                <a:latin typeface="Arial"/>
                <a:cs typeface="Arial"/>
              </a:rPr>
              <a:t>رجلا</a:t>
            </a:r>
            <a:r>
              <a:rPr dirty="0" sz="1600" spc="-30" b="1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dirty="0" sz="1600" spc="-20" b="1">
                <a:solidFill>
                  <a:srgbClr val="FFFF00"/>
                </a:solidFill>
                <a:latin typeface="Arial"/>
                <a:cs typeface="Arial"/>
              </a:rPr>
              <a:t>فورح</a:t>
            </a:r>
            <a:endParaRPr sz="1600">
              <a:latin typeface="Arial"/>
              <a:cs typeface="Arial"/>
            </a:endParaRPr>
          </a:p>
        </p:txBody>
      </p:sp>
      <p:sp>
        <p:nvSpPr>
          <p:cNvPr id="77" name="object 77"/>
          <p:cNvSpPr/>
          <p:nvPr/>
        </p:nvSpPr>
        <p:spPr>
          <a:xfrm>
            <a:off x="4340352" y="6321552"/>
            <a:ext cx="1296797" cy="382371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8" name="object 78"/>
          <p:cNvSpPr/>
          <p:nvPr/>
        </p:nvSpPr>
        <p:spPr>
          <a:xfrm>
            <a:off x="4462271" y="6406896"/>
            <a:ext cx="1043749" cy="248297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9" name="object 79"/>
          <p:cNvSpPr/>
          <p:nvPr/>
        </p:nvSpPr>
        <p:spPr>
          <a:xfrm>
            <a:off x="4267200" y="6248400"/>
            <a:ext cx="1295400" cy="381000"/>
          </a:xfrm>
          <a:custGeom>
            <a:avLst/>
            <a:gdLst/>
            <a:ahLst/>
            <a:cxnLst/>
            <a:rect l="l" t="t" r="r" b="b"/>
            <a:pathLst>
              <a:path w="1295400" h="381000">
                <a:moveTo>
                  <a:pt x="1295400" y="0"/>
                </a:moveTo>
                <a:lnTo>
                  <a:pt x="0" y="0"/>
                </a:lnTo>
                <a:lnTo>
                  <a:pt x="0" y="381000"/>
                </a:lnTo>
                <a:lnTo>
                  <a:pt x="1295400" y="381000"/>
                </a:lnTo>
                <a:lnTo>
                  <a:pt x="1295400" y="333375"/>
                </a:lnTo>
                <a:lnTo>
                  <a:pt x="540512" y="333375"/>
                </a:lnTo>
                <a:lnTo>
                  <a:pt x="540512" y="190500"/>
                </a:lnTo>
                <a:lnTo>
                  <a:pt x="504825" y="190500"/>
                </a:lnTo>
                <a:lnTo>
                  <a:pt x="647700" y="47625"/>
                </a:lnTo>
                <a:lnTo>
                  <a:pt x="1295400" y="47625"/>
                </a:lnTo>
                <a:lnTo>
                  <a:pt x="1295400" y="0"/>
                </a:lnTo>
                <a:close/>
              </a:path>
              <a:path w="1295400" h="381000">
                <a:moveTo>
                  <a:pt x="1295400" y="65481"/>
                </a:moveTo>
                <a:lnTo>
                  <a:pt x="736980" y="65481"/>
                </a:lnTo>
                <a:lnTo>
                  <a:pt x="736980" y="136918"/>
                </a:lnTo>
                <a:lnTo>
                  <a:pt x="790575" y="190500"/>
                </a:lnTo>
                <a:lnTo>
                  <a:pt x="754888" y="190500"/>
                </a:lnTo>
                <a:lnTo>
                  <a:pt x="754888" y="333375"/>
                </a:lnTo>
                <a:lnTo>
                  <a:pt x="1295400" y="333375"/>
                </a:lnTo>
                <a:lnTo>
                  <a:pt x="1295400" y="65481"/>
                </a:lnTo>
                <a:close/>
              </a:path>
              <a:path w="1295400" h="381000">
                <a:moveTo>
                  <a:pt x="1295400" y="47625"/>
                </a:moveTo>
                <a:lnTo>
                  <a:pt x="647700" y="47625"/>
                </a:lnTo>
                <a:lnTo>
                  <a:pt x="701294" y="101206"/>
                </a:lnTo>
                <a:lnTo>
                  <a:pt x="701294" y="65481"/>
                </a:lnTo>
                <a:lnTo>
                  <a:pt x="1295400" y="65481"/>
                </a:lnTo>
                <a:lnTo>
                  <a:pt x="12954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0" name="object 80"/>
          <p:cNvSpPr/>
          <p:nvPr/>
        </p:nvSpPr>
        <p:spPr>
          <a:xfrm>
            <a:off x="4807711" y="6313881"/>
            <a:ext cx="214629" cy="267970"/>
          </a:xfrm>
          <a:custGeom>
            <a:avLst/>
            <a:gdLst/>
            <a:ahLst/>
            <a:cxnLst/>
            <a:rect l="l" t="t" r="r" b="b"/>
            <a:pathLst>
              <a:path w="214629" h="267970">
                <a:moveTo>
                  <a:pt x="196468" y="0"/>
                </a:moveTo>
                <a:lnTo>
                  <a:pt x="160782" y="0"/>
                </a:lnTo>
                <a:lnTo>
                  <a:pt x="160782" y="35725"/>
                </a:lnTo>
                <a:lnTo>
                  <a:pt x="196468" y="71437"/>
                </a:lnTo>
                <a:lnTo>
                  <a:pt x="196468" y="0"/>
                </a:lnTo>
                <a:close/>
              </a:path>
              <a:path w="214629" h="267970">
                <a:moveTo>
                  <a:pt x="214375" y="125018"/>
                </a:moveTo>
                <a:lnTo>
                  <a:pt x="0" y="125018"/>
                </a:lnTo>
                <a:lnTo>
                  <a:pt x="0" y="267893"/>
                </a:lnTo>
                <a:lnTo>
                  <a:pt x="89280" y="267893"/>
                </a:lnTo>
                <a:lnTo>
                  <a:pt x="89280" y="196456"/>
                </a:lnTo>
                <a:lnTo>
                  <a:pt x="214375" y="196456"/>
                </a:lnTo>
                <a:lnTo>
                  <a:pt x="214375" y="125018"/>
                </a:lnTo>
                <a:close/>
              </a:path>
              <a:path w="214629" h="267970">
                <a:moveTo>
                  <a:pt x="214375" y="196456"/>
                </a:moveTo>
                <a:lnTo>
                  <a:pt x="125095" y="196456"/>
                </a:lnTo>
                <a:lnTo>
                  <a:pt x="125095" y="267893"/>
                </a:lnTo>
                <a:lnTo>
                  <a:pt x="214375" y="267893"/>
                </a:lnTo>
                <a:lnTo>
                  <a:pt x="214375" y="196456"/>
                </a:lnTo>
                <a:close/>
              </a:path>
            </a:pathLst>
          </a:custGeom>
          <a:solidFill>
            <a:srgbClr val="00007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1" name="object 81"/>
          <p:cNvSpPr/>
          <p:nvPr/>
        </p:nvSpPr>
        <p:spPr>
          <a:xfrm>
            <a:off x="47720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142875" y="0"/>
                </a:moveTo>
                <a:lnTo>
                  <a:pt x="0" y="142875"/>
                </a:lnTo>
                <a:lnTo>
                  <a:pt x="285750" y="142875"/>
                </a:lnTo>
                <a:lnTo>
                  <a:pt x="142875" y="0"/>
                </a:lnTo>
                <a:close/>
              </a:path>
              <a:path w="285750" h="285750">
                <a:moveTo>
                  <a:pt x="160782" y="214312"/>
                </a:moveTo>
                <a:lnTo>
                  <a:pt x="124967" y="214312"/>
                </a:lnTo>
                <a:lnTo>
                  <a:pt x="124967" y="285750"/>
                </a:lnTo>
                <a:lnTo>
                  <a:pt x="160782" y="285750"/>
                </a:lnTo>
                <a:lnTo>
                  <a:pt x="160782" y="214312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2" name="object 82"/>
          <p:cNvSpPr txBox="1">
            <a:spLocks noGrp="1"/>
          </p:cNvSpPr>
          <p:nvPr>
            <p:ph type="dt" idx="6" sz="half"/>
          </p:nvPr>
        </p:nvSpPr>
        <p:spPr>
          <a:prstGeom prst="rect"/>
        </p:spPr>
        <p:txBody>
          <a:bodyPr wrap="square" lIns="0" tIns="31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 spc="-190"/>
              <a:t>ق</a:t>
            </a:r>
            <a:r>
              <a:rPr dirty="0" spc="-240"/>
              <a:t>ب</a:t>
            </a:r>
            <a:r>
              <a:rPr dirty="0" spc="25"/>
              <a:t>ا</a:t>
            </a:r>
            <a:r>
              <a:rPr dirty="0" spc="-175"/>
              <a:t>سلا</a:t>
            </a:r>
          </a:p>
        </p:txBody>
      </p:sp>
      <p:sp>
        <p:nvSpPr>
          <p:cNvPr id="83" name="object 83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31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 spc="-195"/>
              <a:t>ةيسيئرلا </a:t>
            </a:r>
            <a:r>
              <a:rPr dirty="0" spc="-110"/>
              <a:t>ةمئاقلا </a:t>
            </a:r>
            <a:r>
              <a:rPr dirty="0" spc="-105"/>
              <a:t>ىلإ</a:t>
            </a:r>
            <a:r>
              <a:rPr dirty="0" spc="-75"/>
              <a:t> </a:t>
            </a:r>
            <a:r>
              <a:rPr dirty="0" spc="-5"/>
              <a:t>ةدوع</a:t>
            </a:r>
          </a:p>
        </p:txBody>
      </p:sp>
      <p:sp>
        <p:nvSpPr>
          <p:cNvPr id="84" name="object 84"/>
          <p:cNvSpPr txBox="1"/>
          <p:nvPr/>
        </p:nvSpPr>
        <p:spPr>
          <a:xfrm>
            <a:off x="5833109" y="6368591"/>
            <a:ext cx="220345" cy="154940"/>
          </a:xfrm>
          <a:prstGeom prst="rect">
            <a:avLst/>
          </a:prstGeom>
        </p:spPr>
        <p:txBody>
          <a:bodyPr wrap="square" lIns="0" tIns="31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 sz="900" spc="-50">
                <a:solidFill>
                  <a:srgbClr val="FFFFFF"/>
                </a:solidFill>
                <a:latin typeface="Arial"/>
                <a:cs typeface="Arial"/>
              </a:rPr>
              <a:t>ي</a:t>
            </a:r>
            <a:r>
              <a:rPr dirty="0" sz="900" spc="-270">
                <a:solidFill>
                  <a:srgbClr val="FFFFFF"/>
                </a:solidFill>
                <a:latin typeface="Arial"/>
                <a:cs typeface="Arial"/>
              </a:rPr>
              <a:t>ل</a:t>
            </a:r>
            <a:r>
              <a:rPr dirty="0" sz="900" spc="25">
                <a:solidFill>
                  <a:srgbClr val="FFFFFF"/>
                </a:solidFill>
                <a:latin typeface="Arial"/>
                <a:cs typeface="Arial"/>
              </a:rPr>
              <a:t>ا</a:t>
            </a:r>
            <a:r>
              <a:rPr dirty="0" sz="900" spc="-430">
                <a:solidFill>
                  <a:srgbClr val="FFFFFF"/>
                </a:solidFill>
                <a:latin typeface="Arial"/>
                <a:cs typeface="Arial"/>
              </a:rPr>
              <a:t>ت</a:t>
            </a:r>
            <a:r>
              <a:rPr dirty="0" sz="900" spc="-270">
                <a:solidFill>
                  <a:srgbClr val="FFFFFF"/>
                </a:solidFill>
                <a:latin typeface="Arial"/>
                <a:cs typeface="Arial"/>
              </a:rPr>
              <a:t>ل</a:t>
            </a:r>
            <a:r>
              <a:rPr dirty="0" sz="900">
                <a:solidFill>
                  <a:srgbClr val="FFFFFF"/>
                </a:solidFill>
                <a:latin typeface="Arial"/>
                <a:cs typeface="Arial"/>
              </a:rPr>
              <a:t>ا</a:t>
            </a:r>
            <a:endParaRPr sz="9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77824" y="2176272"/>
            <a:ext cx="18287" cy="468172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877824" y="6095"/>
            <a:ext cx="18287" cy="150266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1216152" y="1834895"/>
            <a:ext cx="7924800" cy="1828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877824" y="1508760"/>
            <a:ext cx="18287" cy="667512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0" y="1834895"/>
            <a:ext cx="557784" cy="18287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551687" y="1834895"/>
            <a:ext cx="664464" cy="18287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2368295" y="588302"/>
            <a:ext cx="3134741" cy="1010246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4904232" y="588302"/>
            <a:ext cx="821258" cy="1010246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6096000" y="597446"/>
            <a:ext cx="1238834" cy="1010246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5867400" y="597446"/>
            <a:ext cx="827316" cy="1010246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5123688" y="597446"/>
            <a:ext cx="1342389" cy="1010246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 txBox="1">
            <a:spLocks noGrp="1"/>
          </p:cNvSpPr>
          <p:nvPr>
            <p:ph type="title"/>
          </p:nvPr>
        </p:nvSpPr>
        <p:spPr>
          <a:xfrm>
            <a:off x="2640583" y="722121"/>
            <a:ext cx="4393565" cy="57404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3600" spc="305"/>
              <a:t>Verb </a:t>
            </a:r>
            <a:r>
              <a:rPr dirty="0" sz="3600" spc="265"/>
              <a:t>to </a:t>
            </a:r>
            <a:r>
              <a:rPr dirty="0" sz="3600" spc="450"/>
              <a:t>BE </a:t>
            </a:r>
            <a:r>
              <a:rPr dirty="0" sz="3600" spc="-310"/>
              <a:t>“</a:t>
            </a:r>
            <a:r>
              <a:rPr dirty="0" sz="3600" spc="-310">
                <a:latin typeface="Arial"/>
                <a:cs typeface="Arial"/>
              </a:rPr>
              <a:t>نوكي”</a:t>
            </a:r>
            <a:r>
              <a:rPr dirty="0" sz="3600" spc="-335">
                <a:latin typeface="Arial"/>
                <a:cs typeface="Arial"/>
              </a:rPr>
              <a:t> </a:t>
            </a:r>
            <a:r>
              <a:rPr dirty="0" sz="3600" spc="-765">
                <a:latin typeface="Arial"/>
                <a:cs typeface="Arial"/>
              </a:rPr>
              <a:t>لعف</a:t>
            </a:r>
            <a:endParaRPr sz="3600">
              <a:latin typeface="Arial"/>
              <a:cs typeface="Arial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1051560" y="2057374"/>
            <a:ext cx="367093" cy="379247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/>
          <p:nvPr/>
        </p:nvSpPr>
        <p:spPr>
          <a:xfrm>
            <a:off x="1341119" y="1935454"/>
            <a:ext cx="5176774" cy="571271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/>
          <p:nvPr/>
        </p:nvSpPr>
        <p:spPr>
          <a:xfrm>
            <a:off x="5446776" y="2520734"/>
            <a:ext cx="3281045" cy="678014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7" name="object 17"/>
          <p:cNvSpPr/>
          <p:nvPr/>
        </p:nvSpPr>
        <p:spPr>
          <a:xfrm>
            <a:off x="5361432" y="2520734"/>
            <a:ext cx="489026" cy="678014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8" name="object 18"/>
          <p:cNvSpPr txBox="1"/>
          <p:nvPr/>
        </p:nvSpPr>
        <p:spPr>
          <a:xfrm>
            <a:off x="1145844" y="2008708"/>
            <a:ext cx="7390130" cy="98679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356870" indent="-344805">
              <a:lnSpc>
                <a:spcPct val="100000"/>
              </a:lnSpc>
              <a:spcBef>
                <a:spcPts val="95"/>
              </a:spcBef>
              <a:buClr>
                <a:srgbClr val="FFFFCC"/>
              </a:buClr>
              <a:buSzPct val="70000"/>
              <a:buFont typeface="Wingdings"/>
              <a:buChar char=""/>
              <a:tabLst>
                <a:tab pos="356870" algn="l"/>
                <a:tab pos="357505" algn="l"/>
              </a:tabLst>
            </a:pPr>
            <a:r>
              <a:rPr dirty="0" sz="2000" spc="114">
                <a:solidFill>
                  <a:srgbClr val="FFFFFF"/>
                </a:solidFill>
                <a:latin typeface="Calibri"/>
                <a:cs typeface="Calibri"/>
              </a:rPr>
              <a:t>It </a:t>
            </a:r>
            <a:r>
              <a:rPr dirty="0" sz="2000" spc="50">
                <a:solidFill>
                  <a:srgbClr val="FFFFFF"/>
                </a:solidFill>
                <a:latin typeface="Calibri"/>
                <a:cs typeface="Calibri"/>
              </a:rPr>
              <a:t>is </a:t>
            </a:r>
            <a:r>
              <a:rPr dirty="0" sz="2000" spc="60">
                <a:solidFill>
                  <a:srgbClr val="FFFFFF"/>
                </a:solidFill>
                <a:latin typeface="Calibri"/>
                <a:cs typeface="Calibri"/>
              </a:rPr>
              <a:t>used </a:t>
            </a:r>
            <a:r>
              <a:rPr dirty="0" sz="2000" spc="100">
                <a:solidFill>
                  <a:srgbClr val="FFFFFF"/>
                </a:solidFill>
                <a:latin typeface="Calibri"/>
                <a:cs typeface="Calibri"/>
              </a:rPr>
              <a:t>as </a:t>
            </a:r>
            <a:r>
              <a:rPr dirty="0" sz="2000" spc="85">
                <a:solidFill>
                  <a:srgbClr val="FFFFFF"/>
                </a:solidFill>
                <a:latin typeface="Calibri"/>
                <a:cs typeface="Calibri"/>
              </a:rPr>
              <a:t>a </a:t>
            </a:r>
            <a:r>
              <a:rPr dirty="0" sz="2000" spc="35">
                <a:solidFill>
                  <a:srgbClr val="FFFFFF"/>
                </a:solidFill>
                <a:latin typeface="Calibri"/>
                <a:cs typeface="Calibri"/>
              </a:rPr>
              <a:t>principal </a:t>
            </a:r>
            <a:r>
              <a:rPr dirty="0" sz="2000" spc="65">
                <a:solidFill>
                  <a:srgbClr val="FFFFFF"/>
                </a:solidFill>
                <a:latin typeface="Calibri"/>
                <a:cs typeface="Calibri"/>
              </a:rPr>
              <a:t>and </a:t>
            </a:r>
            <a:r>
              <a:rPr dirty="0" sz="2000" spc="85">
                <a:solidFill>
                  <a:srgbClr val="FFFFFF"/>
                </a:solidFill>
                <a:latin typeface="Calibri"/>
                <a:cs typeface="Calibri"/>
              </a:rPr>
              <a:t>a </a:t>
            </a:r>
            <a:r>
              <a:rPr dirty="0" sz="2000" spc="50">
                <a:solidFill>
                  <a:srgbClr val="FFFFFF"/>
                </a:solidFill>
                <a:latin typeface="Calibri"/>
                <a:cs typeface="Calibri"/>
              </a:rPr>
              <a:t>helping</a:t>
            </a:r>
            <a:r>
              <a:rPr dirty="0" sz="2000" spc="50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 spc="50">
                <a:solidFill>
                  <a:srgbClr val="FFFFFF"/>
                </a:solidFill>
                <a:latin typeface="Calibri"/>
                <a:cs typeface="Calibri"/>
              </a:rPr>
              <a:t>verb.</a:t>
            </a:r>
            <a:endParaRPr sz="20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1950">
              <a:latin typeface="Times New Roman"/>
              <a:cs typeface="Times New Roman"/>
            </a:endParaRPr>
          </a:p>
          <a:p>
            <a:pPr marL="4408805">
              <a:lnSpc>
                <a:spcPct val="100000"/>
              </a:lnSpc>
            </a:pPr>
            <a:r>
              <a:rPr dirty="0" sz="2400">
                <a:solidFill>
                  <a:srgbClr val="FFFFFF"/>
                </a:solidFill>
                <a:latin typeface="Arial"/>
                <a:cs typeface="Arial"/>
              </a:rPr>
              <a:t>: </a:t>
            </a:r>
            <a:r>
              <a:rPr dirty="0" sz="2400" spc="-95">
                <a:solidFill>
                  <a:srgbClr val="FFFFFF"/>
                </a:solidFill>
                <a:latin typeface="Arial"/>
                <a:cs typeface="Arial"/>
              </a:rPr>
              <a:t>دعاسمو </a:t>
            </a:r>
            <a:r>
              <a:rPr dirty="0" sz="2400" spc="-545">
                <a:solidFill>
                  <a:srgbClr val="FFFFFF"/>
                </a:solidFill>
                <a:latin typeface="Arial"/>
                <a:cs typeface="Arial"/>
              </a:rPr>
              <a:t>يسيئر </a:t>
            </a:r>
            <a:r>
              <a:rPr dirty="0" sz="2400" spc="-535">
                <a:solidFill>
                  <a:srgbClr val="FFFFFF"/>
                </a:solidFill>
                <a:latin typeface="Arial"/>
                <a:cs typeface="Arial"/>
              </a:rPr>
              <a:t>لعفك</a:t>
            </a:r>
            <a:r>
              <a:rPr dirty="0" sz="2400" spc="-53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400" spc="-475">
                <a:solidFill>
                  <a:srgbClr val="FFFFFF"/>
                </a:solidFill>
                <a:latin typeface="Arial"/>
                <a:cs typeface="Arial"/>
              </a:rPr>
              <a:t>مدختسي</a:t>
            </a:r>
            <a:endParaRPr sz="2400">
              <a:latin typeface="Arial"/>
              <a:cs typeface="Arial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3111500" y="3109976"/>
            <a:ext cx="0" cy="2973070"/>
          </a:xfrm>
          <a:custGeom>
            <a:avLst/>
            <a:gdLst/>
            <a:ahLst/>
            <a:cxnLst/>
            <a:rect l="l" t="t" r="r" b="b"/>
            <a:pathLst>
              <a:path w="0" h="2973070">
                <a:moveTo>
                  <a:pt x="0" y="0"/>
                </a:moveTo>
                <a:lnTo>
                  <a:pt x="0" y="2972879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0" name="object 20"/>
          <p:cNvSpPr/>
          <p:nvPr/>
        </p:nvSpPr>
        <p:spPr>
          <a:xfrm>
            <a:off x="4551426" y="3109976"/>
            <a:ext cx="0" cy="2973070"/>
          </a:xfrm>
          <a:custGeom>
            <a:avLst/>
            <a:gdLst/>
            <a:ahLst/>
            <a:cxnLst/>
            <a:rect l="l" t="t" r="r" b="b"/>
            <a:pathLst>
              <a:path w="0" h="2973070">
                <a:moveTo>
                  <a:pt x="0" y="0"/>
                </a:moveTo>
                <a:lnTo>
                  <a:pt x="0" y="2972879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1" name="object 21"/>
          <p:cNvSpPr/>
          <p:nvPr/>
        </p:nvSpPr>
        <p:spPr>
          <a:xfrm>
            <a:off x="6205601" y="3109976"/>
            <a:ext cx="0" cy="2973070"/>
          </a:xfrm>
          <a:custGeom>
            <a:avLst/>
            <a:gdLst/>
            <a:ahLst/>
            <a:cxnLst/>
            <a:rect l="l" t="t" r="r" b="b"/>
            <a:pathLst>
              <a:path w="0" h="2973070">
                <a:moveTo>
                  <a:pt x="0" y="0"/>
                </a:moveTo>
                <a:lnTo>
                  <a:pt x="0" y="2972879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2" name="object 22"/>
          <p:cNvSpPr/>
          <p:nvPr/>
        </p:nvSpPr>
        <p:spPr>
          <a:xfrm>
            <a:off x="1585975" y="3941064"/>
            <a:ext cx="6793230" cy="0"/>
          </a:xfrm>
          <a:custGeom>
            <a:avLst/>
            <a:gdLst/>
            <a:ahLst/>
            <a:cxnLst/>
            <a:rect l="l" t="t" r="r" b="b"/>
            <a:pathLst>
              <a:path w="6793230" h="0">
                <a:moveTo>
                  <a:pt x="0" y="0"/>
                </a:moveTo>
                <a:lnTo>
                  <a:pt x="6792849" y="0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3" name="object 23"/>
          <p:cNvSpPr/>
          <p:nvPr/>
        </p:nvSpPr>
        <p:spPr>
          <a:xfrm>
            <a:off x="1585975" y="4568952"/>
            <a:ext cx="6793230" cy="0"/>
          </a:xfrm>
          <a:custGeom>
            <a:avLst/>
            <a:gdLst/>
            <a:ahLst/>
            <a:cxnLst/>
            <a:rect l="l" t="t" r="r" b="b"/>
            <a:pathLst>
              <a:path w="6793230" h="0">
                <a:moveTo>
                  <a:pt x="0" y="0"/>
                </a:moveTo>
                <a:lnTo>
                  <a:pt x="6792849" y="0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4" name="object 24"/>
          <p:cNvSpPr/>
          <p:nvPr/>
        </p:nvSpPr>
        <p:spPr>
          <a:xfrm>
            <a:off x="1585975" y="5196840"/>
            <a:ext cx="6793230" cy="0"/>
          </a:xfrm>
          <a:custGeom>
            <a:avLst/>
            <a:gdLst/>
            <a:ahLst/>
            <a:cxnLst/>
            <a:rect l="l" t="t" r="r" b="b"/>
            <a:pathLst>
              <a:path w="6793230" h="0">
                <a:moveTo>
                  <a:pt x="0" y="0"/>
                </a:moveTo>
                <a:lnTo>
                  <a:pt x="6792849" y="0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5" name="object 25"/>
          <p:cNvSpPr/>
          <p:nvPr/>
        </p:nvSpPr>
        <p:spPr>
          <a:xfrm>
            <a:off x="1600200" y="3109976"/>
            <a:ext cx="0" cy="2973070"/>
          </a:xfrm>
          <a:custGeom>
            <a:avLst/>
            <a:gdLst/>
            <a:ahLst/>
            <a:cxnLst/>
            <a:rect l="l" t="t" r="r" b="b"/>
            <a:pathLst>
              <a:path w="0" h="2973070">
                <a:moveTo>
                  <a:pt x="0" y="0"/>
                </a:moveTo>
                <a:lnTo>
                  <a:pt x="0" y="2972879"/>
                </a:lnTo>
              </a:path>
            </a:pathLst>
          </a:custGeom>
          <a:ln w="285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6" name="object 26"/>
          <p:cNvSpPr/>
          <p:nvPr/>
        </p:nvSpPr>
        <p:spPr>
          <a:xfrm>
            <a:off x="8364601" y="3109976"/>
            <a:ext cx="0" cy="2973070"/>
          </a:xfrm>
          <a:custGeom>
            <a:avLst/>
            <a:gdLst/>
            <a:ahLst/>
            <a:cxnLst/>
            <a:rect l="l" t="t" r="r" b="b"/>
            <a:pathLst>
              <a:path w="0" h="2973070">
                <a:moveTo>
                  <a:pt x="0" y="0"/>
                </a:moveTo>
                <a:lnTo>
                  <a:pt x="0" y="2972879"/>
                </a:lnTo>
              </a:path>
            </a:pathLst>
          </a:custGeom>
          <a:ln w="285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7" name="object 27"/>
          <p:cNvSpPr/>
          <p:nvPr/>
        </p:nvSpPr>
        <p:spPr>
          <a:xfrm>
            <a:off x="1585975" y="3124200"/>
            <a:ext cx="6793230" cy="0"/>
          </a:xfrm>
          <a:custGeom>
            <a:avLst/>
            <a:gdLst/>
            <a:ahLst/>
            <a:cxnLst/>
            <a:rect l="l" t="t" r="r" b="b"/>
            <a:pathLst>
              <a:path w="6793230" h="0">
                <a:moveTo>
                  <a:pt x="0" y="0"/>
                </a:moveTo>
                <a:lnTo>
                  <a:pt x="6792849" y="0"/>
                </a:lnTo>
              </a:path>
            </a:pathLst>
          </a:custGeom>
          <a:ln w="285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8" name="object 28"/>
          <p:cNvSpPr/>
          <p:nvPr/>
        </p:nvSpPr>
        <p:spPr>
          <a:xfrm>
            <a:off x="1585975" y="6068567"/>
            <a:ext cx="6793230" cy="0"/>
          </a:xfrm>
          <a:custGeom>
            <a:avLst/>
            <a:gdLst/>
            <a:ahLst/>
            <a:cxnLst/>
            <a:rect l="l" t="t" r="r" b="b"/>
            <a:pathLst>
              <a:path w="6793230" h="0">
                <a:moveTo>
                  <a:pt x="0" y="0"/>
                </a:moveTo>
                <a:lnTo>
                  <a:pt x="6792849" y="0"/>
                </a:lnTo>
              </a:path>
            </a:pathLst>
          </a:custGeom>
          <a:ln w="285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graphicFrame>
        <p:nvGraphicFramePr>
          <p:cNvPr id="29" name="object 29"/>
          <p:cNvGraphicFramePr>
            <a:graphicFrameLocks noGrp="1"/>
          </p:cNvGraphicFramePr>
          <p:nvPr/>
        </p:nvGraphicFramePr>
        <p:xfrm>
          <a:off x="1684782" y="3171357"/>
          <a:ext cx="6372225" cy="256159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510665"/>
                <a:gridCol w="1450974"/>
                <a:gridCol w="1493519"/>
                <a:gridCol w="1917064"/>
              </a:tblGrid>
              <a:tr h="640566">
                <a:tc>
                  <a:txBody>
                    <a:bodyPr/>
                    <a:lstStyle/>
                    <a:p>
                      <a:pPr algn="ctr" marR="159385">
                        <a:lnSpc>
                          <a:spcPts val="1675"/>
                        </a:lnSpc>
                      </a:pPr>
                      <a:r>
                        <a:rPr dirty="0" sz="1400" spc="140" b="1">
                          <a:solidFill>
                            <a:srgbClr val="FFFF00"/>
                          </a:solidFill>
                          <a:latin typeface="Calibri"/>
                          <a:cs typeface="Calibri"/>
                        </a:rPr>
                        <a:t>Subject</a:t>
                      </a:r>
                      <a:endParaRPr sz="1400">
                        <a:latin typeface="Calibri"/>
                        <a:cs typeface="Calibri"/>
                      </a:endParaRPr>
                    </a:p>
                    <a:p>
                      <a:pPr algn="ctr" marR="167005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dirty="0" sz="1400" spc="-160" b="1">
                          <a:solidFill>
                            <a:srgbClr val="FFFF00"/>
                          </a:solidFill>
                          <a:latin typeface="Arial"/>
                          <a:cs typeface="Arial"/>
                        </a:rPr>
                        <a:t>لعاف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R="167640">
                        <a:lnSpc>
                          <a:spcPts val="1675"/>
                        </a:lnSpc>
                      </a:pPr>
                      <a:r>
                        <a:rPr dirty="0" sz="1400" spc="120" b="1">
                          <a:solidFill>
                            <a:srgbClr val="FFFF00"/>
                          </a:solidFill>
                          <a:latin typeface="Calibri"/>
                          <a:cs typeface="Calibri"/>
                        </a:rPr>
                        <a:t>Present</a:t>
                      </a:r>
                      <a:endParaRPr sz="1400">
                        <a:latin typeface="Calibri"/>
                        <a:cs typeface="Calibri"/>
                      </a:endParaRPr>
                    </a:p>
                    <a:p>
                      <a:pPr algn="ctr" marR="176530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dirty="0" sz="1400" spc="-70" b="1">
                          <a:solidFill>
                            <a:srgbClr val="FFFF00"/>
                          </a:solidFill>
                          <a:latin typeface="Arial"/>
                          <a:cs typeface="Arial"/>
                        </a:rPr>
                        <a:t>عراضم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R="21590">
                        <a:lnSpc>
                          <a:spcPts val="1675"/>
                        </a:lnSpc>
                      </a:pPr>
                      <a:r>
                        <a:rPr dirty="0" sz="1400" spc="135" b="1">
                          <a:solidFill>
                            <a:srgbClr val="FFFF00"/>
                          </a:solidFill>
                          <a:latin typeface="Calibri"/>
                          <a:cs typeface="Calibri"/>
                        </a:rPr>
                        <a:t>Past</a:t>
                      </a:r>
                      <a:endParaRPr sz="1400">
                        <a:latin typeface="Calibri"/>
                        <a:cs typeface="Calibri"/>
                      </a:endParaRPr>
                    </a:p>
                    <a:p>
                      <a:pPr algn="ctr" marR="24130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dirty="0" sz="1400" spc="-110" b="1">
                          <a:solidFill>
                            <a:srgbClr val="FFFF00"/>
                          </a:solidFill>
                          <a:latin typeface="Arial"/>
                          <a:cs typeface="Arial"/>
                        </a:rPr>
                        <a:t>يضام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L="377190">
                        <a:lnSpc>
                          <a:spcPts val="1675"/>
                        </a:lnSpc>
                      </a:pPr>
                      <a:r>
                        <a:rPr dirty="0" sz="1400" spc="135" b="1">
                          <a:solidFill>
                            <a:srgbClr val="FFFF00"/>
                          </a:solidFill>
                          <a:latin typeface="Calibri"/>
                          <a:cs typeface="Calibri"/>
                        </a:rPr>
                        <a:t>Past</a:t>
                      </a:r>
                      <a:r>
                        <a:rPr dirty="0" sz="1400" spc="95" b="1">
                          <a:solidFill>
                            <a:srgbClr val="FFFF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400" spc="110" b="1">
                          <a:solidFill>
                            <a:srgbClr val="FFFF00"/>
                          </a:solidFill>
                          <a:latin typeface="Calibri"/>
                          <a:cs typeface="Calibri"/>
                        </a:rPr>
                        <a:t>participle</a:t>
                      </a:r>
                      <a:endParaRPr sz="1400">
                        <a:latin typeface="Calibri"/>
                        <a:cs typeface="Calibri"/>
                      </a:endParaRPr>
                    </a:p>
                    <a:p>
                      <a:pPr algn="ctr" marL="419100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dirty="0" sz="1400" spc="-160" b="1">
                          <a:solidFill>
                            <a:srgbClr val="FFFF00"/>
                          </a:solidFill>
                          <a:latin typeface="Arial"/>
                          <a:cs typeface="Arial"/>
                        </a:rPr>
                        <a:t>لوعفملا</a:t>
                      </a:r>
                      <a:r>
                        <a:rPr dirty="0" sz="1400" spc="-10" b="1">
                          <a:solidFill>
                            <a:srgbClr val="FFFF0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400" spc="-145" b="1">
                          <a:solidFill>
                            <a:srgbClr val="FFFF00"/>
                          </a:solidFill>
                          <a:latin typeface="Arial"/>
                          <a:cs typeface="Arial"/>
                        </a:rPr>
                        <a:t>مسأ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B="0" marT="0"/>
                </a:tc>
              </a:tr>
              <a:tr h="610750">
                <a:tc>
                  <a:txBody>
                    <a:bodyPr/>
                    <a:lstStyle/>
                    <a:p>
                      <a:pPr algn="ctr" marR="161925">
                        <a:lnSpc>
                          <a:spcPct val="100000"/>
                        </a:lnSpc>
                        <a:spcBef>
                          <a:spcPts val="1375"/>
                        </a:spcBef>
                      </a:pPr>
                      <a:r>
                        <a:rPr dirty="0" sz="1600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I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B="0" marT="174625"/>
                </a:tc>
                <a:tc>
                  <a:txBody>
                    <a:bodyPr/>
                    <a:lstStyle/>
                    <a:p>
                      <a:pPr algn="ctr" marR="168275">
                        <a:lnSpc>
                          <a:spcPct val="100000"/>
                        </a:lnSpc>
                        <a:spcBef>
                          <a:spcPts val="1375"/>
                        </a:spcBef>
                      </a:pPr>
                      <a:r>
                        <a:rPr dirty="0" sz="1600" spc="195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am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B="0" marT="174625"/>
                </a:tc>
                <a:tc>
                  <a:txBody>
                    <a:bodyPr/>
                    <a:lstStyle/>
                    <a:p>
                      <a:pPr algn="ctr" marR="15875">
                        <a:lnSpc>
                          <a:spcPct val="100000"/>
                        </a:lnSpc>
                        <a:spcBef>
                          <a:spcPts val="1375"/>
                        </a:spcBef>
                      </a:pPr>
                      <a:r>
                        <a:rPr dirty="0" sz="1600" spc="200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was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B="0" marT="174625"/>
                </a:tc>
                <a:tc>
                  <a:txBody>
                    <a:bodyPr/>
                    <a:lstStyle/>
                    <a:p>
                      <a:pPr algn="r" marR="511809">
                        <a:lnSpc>
                          <a:spcPct val="100000"/>
                        </a:lnSpc>
                        <a:spcBef>
                          <a:spcPts val="1375"/>
                        </a:spcBef>
                      </a:pPr>
                      <a:r>
                        <a:rPr dirty="0" sz="1600" spc="-10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b</a:t>
                      </a:r>
                      <a:r>
                        <a:rPr dirty="0" sz="1600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e</a:t>
                      </a:r>
                      <a:r>
                        <a:rPr dirty="0" sz="1600" spc="5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e</a:t>
                      </a:r>
                      <a:r>
                        <a:rPr dirty="0" sz="1600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n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B="0" marT="174625"/>
                </a:tc>
              </a:tr>
              <a:tr h="628205">
                <a:tc>
                  <a:txBody>
                    <a:bodyPr/>
                    <a:lstStyle/>
                    <a:p>
                      <a:pPr algn="ctr" marR="164465">
                        <a:lnSpc>
                          <a:spcPct val="100000"/>
                        </a:lnSpc>
                        <a:spcBef>
                          <a:spcPts val="1510"/>
                        </a:spcBef>
                      </a:pPr>
                      <a:r>
                        <a:rPr dirty="0" sz="1600" spc="150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He, </a:t>
                      </a:r>
                      <a:r>
                        <a:rPr dirty="0" sz="1600" spc="160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She,</a:t>
                      </a:r>
                      <a:r>
                        <a:rPr dirty="0" sz="1600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600" spc="225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It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B="0" marT="191770"/>
                </a:tc>
                <a:tc>
                  <a:txBody>
                    <a:bodyPr/>
                    <a:lstStyle/>
                    <a:p>
                      <a:pPr algn="ctr" marR="167005">
                        <a:lnSpc>
                          <a:spcPct val="100000"/>
                        </a:lnSpc>
                        <a:spcBef>
                          <a:spcPts val="1510"/>
                        </a:spcBef>
                      </a:pPr>
                      <a:r>
                        <a:rPr dirty="0" sz="1600" spc="130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is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B="0" marT="191770"/>
                </a:tc>
                <a:tc>
                  <a:txBody>
                    <a:bodyPr/>
                    <a:lstStyle/>
                    <a:p>
                      <a:pPr algn="ctr" marR="15875">
                        <a:lnSpc>
                          <a:spcPct val="100000"/>
                        </a:lnSpc>
                        <a:spcBef>
                          <a:spcPts val="1510"/>
                        </a:spcBef>
                      </a:pPr>
                      <a:r>
                        <a:rPr dirty="0" sz="1600" spc="200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was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B="0" marT="191770"/>
                </a:tc>
                <a:tc>
                  <a:txBody>
                    <a:bodyPr/>
                    <a:lstStyle/>
                    <a:p>
                      <a:pPr algn="r" marR="511809">
                        <a:lnSpc>
                          <a:spcPct val="100000"/>
                        </a:lnSpc>
                        <a:spcBef>
                          <a:spcPts val="1510"/>
                        </a:spcBef>
                      </a:pPr>
                      <a:r>
                        <a:rPr dirty="0" sz="1600" spc="-10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b</a:t>
                      </a:r>
                      <a:r>
                        <a:rPr dirty="0" sz="1600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e</a:t>
                      </a:r>
                      <a:r>
                        <a:rPr dirty="0" sz="1600" spc="5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e</a:t>
                      </a:r>
                      <a:r>
                        <a:rPr dirty="0" sz="1600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n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B="0" marT="191770"/>
                </a:tc>
              </a:tr>
              <a:tr h="681609">
                <a:tc>
                  <a:txBody>
                    <a:bodyPr/>
                    <a:lstStyle/>
                    <a:p>
                      <a:pPr algn="ctr" marR="161290">
                        <a:lnSpc>
                          <a:spcPct val="100000"/>
                        </a:lnSpc>
                        <a:spcBef>
                          <a:spcPts val="1510"/>
                        </a:spcBef>
                      </a:pPr>
                      <a:r>
                        <a:rPr dirty="0" sz="1600" spc="145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We,</a:t>
                      </a:r>
                      <a:r>
                        <a:rPr dirty="0" sz="1600" spc="75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600" spc="150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They,</a:t>
                      </a:r>
                      <a:endParaRPr sz="1600">
                        <a:latin typeface="Calibri"/>
                        <a:cs typeface="Calibri"/>
                      </a:endParaRPr>
                    </a:p>
                    <a:p>
                      <a:pPr algn="ctr" marR="160020">
                        <a:lnSpc>
                          <a:spcPts val="1830"/>
                        </a:lnSpc>
                        <a:spcBef>
                          <a:spcPts val="5"/>
                        </a:spcBef>
                      </a:pPr>
                      <a:r>
                        <a:rPr dirty="0" sz="1600" spc="175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You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B="0" marT="191770"/>
                </a:tc>
                <a:tc>
                  <a:txBody>
                    <a:bodyPr/>
                    <a:lstStyle/>
                    <a:p>
                      <a:pPr algn="ctr" marR="171450">
                        <a:lnSpc>
                          <a:spcPct val="100000"/>
                        </a:lnSpc>
                        <a:spcBef>
                          <a:spcPts val="1510"/>
                        </a:spcBef>
                      </a:pPr>
                      <a:r>
                        <a:rPr dirty="0" sz="1600" spc="145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are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B="0" marT="191770"/>
                </a:tc>
                <a:tc>
                  <a:txBody>
                    <a:bodyPr/>
                    <a:lstStyle/>
                    <a:p>
                      <a:pPr algn="ctr" marR="22225">
                        <a:lnSpc>
                          <a:spcPct val="100000"/>
                        </a:lnSpc>
                        <a:spcBef>
                          <a:spcPts val="1510"/>
                        </a:spcBef>
                      </a:pPr>
                      <a:r>
                        <a:rPr dirty="0" sz="1600" spc="165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were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B="0" marT="191770"/>
                </a:tc>
                <a:tc>
                  <a:txBody>
                    <a:bodyPr/>
                    <a:lstStyle/>
                    <a:p>
                      <a:pPr algn="r" marR="511809">
                        <a:lnSpc>
                          <a:spcPct val="100000"/>
                        </a:lnSpc>
                        <a:spcBef>
                          <a:spcPts val="1510"/>
                        </a:spcBef>
                      </a:pPr>
                      <a:r>
                        <a:rPr dirty="0" sz="1600" spc="-10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b</a:t>
                      </a:r>
                      <a:r>
                        <a:rPr dirty="0" sz="1600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e</a:t>
                      </a:r>
                      <a:r>
                        <a:rPr dirty="0" sz="1600" spc="5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e</a:t>
                      </a:r>
                      <a:r>
                        <a:rPr dirty="0" sz="1600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n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B="0" marT="191770"/>
                </a:tc>
              </a:tr>
            </a:tbl>
          </a:graphicData>
        </a:graphic>
      </p:graphicFrame>
      <p:sp>
        <p:nvSpPr>
          <p:cNvPr id="30" name="object 30"/>
          <p:cNvSpPr/>
          <p:nvPr/>
        </p:nvSpPr>
        <p:spPr>
          <a:xfrm>
            <a:off x="4340352" y="6321552"/>
            <a:ext cx="1296797" cy="382371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1" name="object 31"/>
          <p:cNvSpPr/>
          <p:nvPr/>
        </p:nvSpPr>
        <p:spPr>
          <a:xfrm>
            <a:off x="4462271" y="6406896"/>
            <a:ext cx="1043749" cy="248297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2" name="object 32"/>
          <p:cNvSpPr/>
          <p:nvPr/>
        </p:nvSpPr>
        <p:spPr>
          <a:xfrm>
            <a:off x="4267200" y="6248400"/>
            <a:ext cx="1295400" cy="381000"/>
          </a:xfrm>
          <a:custGeom>
            <a:avLst/>
            <a:gdLst/>
            <a:ahLst/>
            <a:cxnLst/>
            <a:rect l="l" t="t" r="r" b="b"/>
            <a:pathLst>
              <a:path w="1295400" h="381000">
                <a:moveTo>
                  <a:pt x="1295400" y="0"/>
                </a:moveTo>
                <a:lnTo>
                  <a:pt x="0" y="0"/>
                </a:lnTo>
                <a:lnTo>
                  <a:pt x="0" y="381000"/>
                </a:lnTo>
                <a:lnTo>
                  <a:pt x="1295400" y="381000"/>
                </a:lnTo>
                <a:lnTo>
                  <a:pt x="1295400" y="333375"/>
                </a:lnTo>
                <a:lnTo>
                  <a:pt x="540512" y="333375"/>
                </a:lnTo>
                <a:lnTo>
                  <a:pt x="540512" y="190500"/>
                </a:lnTo>
                <a:lnTo>
                  <a:pt x="504825" y="190500"/>
                </a:lnTo>
                <a:lnTo>
                  <a:pt x="647700" y="47625"/>
                </a:lnTo>
                <a:lnTo>
                  <a:pt x="1295400" y="47625"/>
                </a:lnTo>
                <a:lnTo>
                  <a:pt x="1295400" y="0"/>
                </a:lnTo>
                <a:close/>
              </a:path>
              <a:path w="1295400" h="381000">
                <a:moveTo>
                  <a:pt x="1295400" y="65481"/>
                </a:moveTo>
                <a:lnTo>
                  <a:pt x="736980" y="65481"/>
                </a:lnTo>
                <a:lnTo>
                  <a:pt x="736980" y="136918"/>
                </a:lnTo>
                <a:lnTo>
                  <a:pt x="790575" y="190500"/>
                </a:lnTo>
                <a:lnTo>
                  <a:pt x="754888" y="190500"/>
                </a:lnTo>
                <a:lnTo>
                  <a:pt x="754888" y="333375"/>
                </a:lnTo>
                <a:lnTo>
                  <a:pt x="1295400" y="333375"/>
                </a:lnTo>
                <a:lnTo>
                  <a:pt x="1295400" y="65481"/>
                </a:lnTo>
                <a:close/>
              </a:path>
              <a:path w="1295400" h="381000">
                <a:moveTo>
                  <a:pt x="1295400" y="47625"/>
                </a:moveTo>
                <a:lnTo>
                  <a:pt x="647700" y="47625"/>
                </a:lnTo>
                <a:lnTo>
                  <a:pt x="701294" y="101206"/>
                </a:lnTo>
                <a:lnTo>
                  <a:pt x="701294" y="65481"/>
                </a:lnTo>
                <a:lnTo>
                  <a:pt x="1295400" y="65481"/>
                </a:lnTo>
                <a:lnTo>
                  <a:pt x="12954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3" name="object 33"/>
          <p:cNvSpPr/>
          <p:nvPr/>
        </p:nvSpPr>
        <p:spPr>
          <a:xfrm>
            <a:off x="4807711" y="6313881"/>
            <a:ext cx="214629" cy="267970"/>
          </a:xfrm>
          <a:custGeom>
            <a:avLst/>
            <a:gdLst/>
            <a:ahLst/>
            <a:cxnLst/>
            <a:rect l="l" t="t" r="r" b="b"/>
            <a:pathLst>
              <a:path w="214629" h="267970">
                <a:moveTo>
                  <a:pt x="196468" y="0"/>
                </a:moveTo>
                <a:lnTo>
                  <a:pt x="160782" y="0"/>
                </a:lnTo>
                <a:lnTo>
                  <a:pt x="160782" y="35725"/>
                </a:lnTo>
                <a:lnTo>
                  <a:pt x="196468" y="71437"/>
                </a:lnTo>
                <a:lnTo>
                  <a:pt x="196468" y="0"/>
                </a:lnTo>
                <a:close/>
              </a:path>
              <a:path w="214629" h="267970">
                <a:moveTo>
                  <a:pt x="214375" y="125018"/>
                </a:moveTo>
                <a:lnTo>
                  <a:pt x="0" y="125018"/>
                </a:lnTo>
                <a:lnTo>
                  <a:pt x="0" y="267893"/>
                </a:lnTo>
                <a:lnTo>
                  <a:pt x="89280" y="267893"/>
                </a:lnTo>
                <a:lnTo>
                  <a:pt x="89280" y="196456"/>
                </a:lnTo>
                <a:lnTo>
                  <a:pt x="214375" y="196456"/>
                </a:lnTo>
                <a:lnTo>
                  <a:pt x="214375" y="125018"/>
                </a:lnTo>
                <a:close/>
              </a:path>
              <a:path w="214629" h="267970">
                <a:moveTo>
                  <a:pt x="214375" y="196456"/>
                </a:moveTo>
                <a:lnTo>
                  <a:pt x="125095" y="196456"/>
                </a:lnTo>
                <a:lnTo>
                  <a:pt x="125095" y="267893"/>
                </a:lnTo>
                <a:lnTo>
                  <a:pt x="214375" y="267893"/>
                </a:lnTo>
                <a:lnTo>
                  <a:pt x="214375" y="196456"/>
                </a:lnTo>
                <a:close/>
              </a:path>
            </a:pathLst>
          </a:custGeom>
          <a:solidFill>
            <a:srgbClr val="00007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4" name="object 34"/>
          <p:cNvSpPr/>
          <p:nvPr/>
        </p:nvSpPr>
        <p:spPr>
          <a:xfrm>
            <a:off x="47720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142875" y="0"/>
                </a:moveTo>
                <a:lnTo>
                  <a:pt x="0" y="142875"/>
                </a:lnTo>
                <a:lnTo>
                  <a:pt x="285750" y="142875"/>
                </a:lnTo>
                <a:lnTo>
                  <a:pt x="142875" y="0"/>
                </a:lnTo>
                <a:close/>
              </a:path>
              <a:path w="285750" h="285750">
                <a:moveTo>
                  <a:pt x="160782" y="214312"/>
                </a:moveTo>
                <a:lnTo>
                  <a:pt x="124967" y="214312"/>
                </a:lnTo>
                <a:lnTo>
                  <a:pt x="124967" y="285750"/>
                </a:lnTo>
                <a:lnTo>
                  <a:pt x="160782" y="285750"/>
                </a:lnTo>
                <a:lnTo>
                  <a:pt x="160782" y="214312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5" name="object 35"/>
          <p:cNvSpPr txBox="1"/>
          <p:nvPr/>
        </p:nvSpPr>
        <p:spPr>
          <a:xfrm>
            <a:off x="4448683" y="6357620"/>
            <a:ext cx="927100" cy="164465"/>
          </a:xfrm>
          <a:prstGeom prst="rect">
            <a:avLst/>
          </a:prstGeom>
        </p:spPr>
        <p:txBody>
          <a:bodyPr wrap="square" lIns="0" tIns="139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900" spc="-195">
                <a:solidFill>
                  <a:srgbClr val="FFFFFF"/>
                </a:solidFill>
                <a:latin typeface="Arial"/>
                <a:cs typeface="Arial"/>
              </a:rPr>
              <a:t>ةيسيئرلا </a:t>
            </a:r>
            <a:r>
              <a:rPr dirty="0" sz="900" spc="-110">
                <a:solidFill>
                  <a:srgbClr val="FFFFFF"/>
                </a:solidFill>
                <a:latin typeface="Arial"/>
                <a:cs typeface="Arial"/>
              </a:rPr>
              <a:t>ةمئاقلا </a:t>
            </a:r>
            <a:r>
              <a:rPr dirty="0" sz="900" spc="-105">
                <a:solidFill>
                  <a:srgbClr val="FFFFFF"/>
                </a:solidFill>
                <a:latin typeface="Arial"/>
                <a:cs typeface="Arial"/>
              </a:rPr>
              <a:t>ىلإ</a:t>
            </a:r>
            <a:r>
              <a:rPr dirty="0" sz="900" spc="-7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900" spc="-5">
                <a:solidFill>
                  <a:srgbClr val="FFFFFF"/>
                </a:solidFill>
                <a:latin typeface="Arial"/>
                <a:cs typeface="Arial"/>
              </a:rPr>
              <a:t>ةدوع</a:t>
            </a:r>
            <a:endParaRPr sz="900">
              <a:latin typeface="Arial"/>
              <a:cs typeface="Arial"/>
            </a:endParaRPr>
          </a:p>
        </p:txBody>
      </p:sp>
      <p:sp>
        <p:nvSpPr>
          <p:cNvPr id="36" name="object 36"/>
          <p:cNvSpPr/>
          <p:nvPr/>
        </p:nvSpPr>
        <p:spPr>
          <a:xfrm>
            <a:off x="5788152" y="6321552"/>
            <a:ext cx="458571" cy="382371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7" name="object 37"/>
          <p:cNvSpPr/>
          <p:nvPr/>
        </p:nvSpPr>
        <p:spPr>
          <a:xfrm>
            <a:off x="5846064" y="6406896"/>
            <a:ext cx="336638" cy="248297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8" name="object 38"/>
          <p:cNvSpPr/>
          <p:nvPr/>
        </p:nvSpPr>
        <p:spPr>
          <a:xfrm>
            <a:off x="5715000" y="6248400"/>
            <a:ext cx="457200" cy="381000"/>
          </a:xfrm>
          <a:custGeom>
            <a:avLst/>
            <a:gdLst/>
            <a:ahLst/>
            <a:cxnLst/>
            <a:rect l="l" t="t" r="r" b="b"/>
            <a:pathLst>
              <a:path w="457200" h="381000">
                <a:moveTo>
                  <a:pt x="457200" y="0"/>
                </a:moveTo>
                <a:lnTo>
                  <a:pt x="0" y="0"/>
                </a:lnTo>
                <a:lnTo>
                  <a:pt x="0" y="381000"/>
                </a:lnTo>
                <a:lnTo>
                  <a:pt x="457200" y="381000"/>
                </a:lnTo>
                <a:lnTo>
                  <a:pt x="457200" y="333375"/>
                </a:lnTo>
                <a:lnTo>
                  <a:pt x="85725" y="333375"/>
                </a:lnTo>
                <a:lnTo>
                  <a:pt x="85725" y="47625"/>
                </a:lnTo>
                <a:lnTo>
                  <a:pt x="457200" y="47625"/>
                </a:lnTo>
                <a:lnTo>
                  <a:pt x="457200" y="0"/>
                </a:lnTo>
                <a:close/>
              </a:path>
              <a:path w="457200" h="381000">
                <a:moveTo>
                  <a:pt x="457200" y="47625"/>
                </a:moveTo>
                <a:lnTo>
                  <a:pt x="85725" y="47625"/>
                </a:lnTo>
                <a:lnTo>
                  <a:pt x="371475" y="190500"/>
                </a:lnTo>
                <a:lnTo>
                  <a:pt x="85725" y="333375"/>
                </a:lnTo>
                <a:lnTo>
                  <a:pt x="457200" y="333375"/>
                </a:lnTo>
                <a:lnTo>
                  <a:pt x="4572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9" name="object 39"/>
          <p:cNvSpPr/>
          <p:nvPr/>
        </p:nvSpPr>
        <p:spPr>
          <a:xfrm>
            <a:off x="58007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0" y="0"/>
                </a:moveTo>
                <a:lnTo>
                  <a:pt x="0" y="285750"/>
                </a:lnTo>
                <a:lnTo>
                  <a:pt x="285750" y="142875"/>
                </a:lnTo>
                <a:lnTo>
                  <a:pt x="0" y="0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0" name="object 40"/>
          <p:cNvSpPr txBox="1"/>
          <p:nvPr/>
        </p:nvSpPr>
        <p:spPr>
          <a:xfrm>
            <a:off x="5833109" y="6357620"/>
            <a:ext cx="220345" cy="164465"/>
          </a:xfrm>
          <a:prstGeom prst="rect">
            <a:avLst/>
          </a:prstGeom>
        </p:spPr>
        <p:txBody>
          <a:bodyPr wrap="square" lIns="0" tIns="139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900" spc="-50">
                <a:solidFill>
                  <a:srgbClr val="FFFFFF"/>
                </a:solidFill>
                <a:latin typeface="Arial"/>
                <a:cs typeface="Arial"/>
              </a:rPr>
              <a:t>ي</a:t>
            </a:r>
            <a:r>
              <a:rPr dirty="0" sz="900" spc="-270">
                <a:solidFill>
                  <a:srgbClr val="FFFFFF"/>
                </a:solidFill>
                <a:latin typeface="Arial"/>
                <a:cs typeface="Arial"/>
              </a:rPr>
              <a:t>ل</a:t>
            </a:r>
            <a:r>
              <a:rPr dirty="0" sz="900" spc="25">
                <a:solidFill>
                  <a:srgbClr val="FFFFFF"/>
                </a:solidFill>
                <a:latin typeface="Arial"/>
                <a:cs typeface="Arial"/>
              </a:rPr>
              <a:t>ا</a:t>
            </a:r>
            <a:r>
              <a:rPr dirty="0" sz="900" spc="-430">
                <a:solidFill>
                  <a:srgbClr val="FFFFFF"/>
                </a:solidFill>
                <a:latin typeface="Arial"/>
                <a:cs typeface="Arial"/>
              </a:rPr>
              <a:t>ت</a:t>
            </a:r>
            <a:r>
              <a:rPr dirty="0" sz="900" spc="-270">
                <a:solidFill>
                  <a:srgbClr val="FFFFFF"/>
                </a:solidFill>
                <a:latin typeface="Arial"/>
                <a:cs typeface="Arial"/>
              </a:rPr>
              <a:t>ل</a:t>
            </a:r>
            <a:r>
              <a:rPr dirty="0" sz="900">
                <a:solidFill>
                  <a:srgbClr val="FFFFFF"/>
                </a:solidFill>
                <a:latin typeface="Arial"/>
                <a:cs typeface="Arial"/>
              </a:rPr>
              <a:t>ا</a:t>
            </a:r>
            <a:endParaRPr sz="900">
              <a:latin typeface="Arial"/>
              <a:cs typeface="Arial"/>
            </a:endParaRPr>
          </a:p>
        </p:txBody>
      </p:sp>
      <p:sp>
        <p:nvSpPr>
          <p:cNvPr id="41" name="object 41"/>
          <p:cNvSpPr/>
          <p:nvPr/>
        </p:nvSpPr>
        <p:spPr>
          <a:xfrm>
            <a:off x="4340352" y="6321552"/>
            <a:ext cx="1296797" cy="382371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2" name="object 42"/>
          <p:cNvSpPr/>
          <p:nvPr/>
        </p:nvSpPr>
        <p:spPr>
          <a:xfrm>
            <a:off x="4462271" y="6406896"/>
            <a:ext cx="1043749" cy="248297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3" name="object 43"/>
          <p:cNvSpPr/>
          <p:nvPr/>
        </p:nvSpPr>
        <p:spPr>
          <a:xfrm>
            <a:off x="4267200" y="6248400"/>
            <a:ext cx="1295400" cy="381000"/>
          </a:xfrm>
          <a:custGeom>
            <a:avLst/>
            <a:gdLst/>
            <a:ahLst/>
            <a:cxnLst/>
            <a:rect l="l" t="t" r="r" b="b"/>
            <a:pathLst>
              <a:path w="1295400" h="381000">
                <a:moveTo>
                  <a:pt x="1295400" y="0"/>
                </a:moveTo>
                <a:lnTo>
                  <a:pt x="0" y="0"/>
                </a:lnTo>
                <a:lnTo>
                  <a:pt x="0" y="381000"/>
                </a:lnTo>
                <a:lnTo>
                  <a:pt x="1295400" y="381000"/>
                </a:lnTo>
                <a:lnTo>
                  <a:pt x="1295400" y="333375"/>
                </a:lnTo>
                <a:lnTo>
                  <a:pt x="540512" y="333375"/>
                </a:lnTo>
                <a:lnTo>
                  <a:pt x="540512" y="190500"/>
                </a:lnTo>
                <a:lnTo>
                  <a:pt x="504825" y="190500"/>
                </a:lnTo>
                <a:lnTo>
                  <a:pt x="647700" y="47625"/>
                </a:lnTo>
                <a:lnTo>
                  <a:pt x="1295400" y="47625"/>
                </a:lnTo>
                <a:lnTo>
                  <a:pt x="1295400" y="0"/>
                </a:lnTo>
                <a:close/>
              </a:path>
              <a:path w="1295400" h="381000">
                <a:moveTo>
                  <a:pt x="1295400" y="65481"/>
                </a:moveTo>
                <a:lnTo>
                  <a:pt x="736980" y="65481"/>
                </a:lnTo>
                <a:lnTo>
                  <a:pt x="736980" y="136918"/>
                </a:lnTo>
                <a:lnTo>
                  <a:pt x="790575" y="190500"/>
                </a:lnTo>
                <a:lnTo>
                  <a:pt x="754888" y="190500"/>
                </a:lnTo>
                <a:lnTo>
                  <a:pt x="754888" y="333375"/>
                </a:lnTo>
                <a:lnTo>
                  <a:pt x="1295400" y="333375"/>
                </a:lnTo>
                <a:lnTo>
                  <a:pt x="1295400" y="65481"/>
                </a:lnTo>
                <a:close/>
              </a:path>
              <a:path w="1295400" h="381000">
                <a:moveTo>
                  <a:pt x="1295400" y="47625"/>
                </a:moveTo>
                <a:lnTo>
                  <a:pt x="647700" y="47625"/>
                </a:lnTo>
                <a:lnTo>
                  <a:pt x="701294" y="101206"/>
                </a:lnTo>
                <a:lnTo>
                  <a:pt x="701294" y="65481"/>
                </a:lnTo>
                <a:lnTo>
                  <a:pt x="1295400" y="65481"/>
                </a:lnTo>
                <a:lnTo>
                  <a:pt x="12954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4" name="object 44"/>
          <p:cNvSpPr/>
          <p:nvPr/>
        </p:nvSpPr>
        <p:spPr>
          <a:xfrm>
            <a:off x="4807711" y="6313881"/>
            <a:ext cx="214629" cy="267970"/>
          </a:xfrm>
          <a:custGeom>
            <a:avLst/>
            <a:gdLst/>
            <a:ahLst/>
            <a:cxnLst/>
            <a:rect l="l" t="t" r="r" b="b"/>
            <a:pathLst>
              <a:path w="214629" h="267970">
                <a:moveTo>
                  <a:pt x="196468" y="0"/>
                </a:moveTo>
                <a:lnTo>
                  <a:pt x="160782" y="0"/>
                </a:lnTo>
                <a:lnTo>
                  <a:pt x="160782" y="35725"/>
                </a:lnTo>
                <a:lnTo>
                  <a:pt x="196468" y="71437"/>
                </a:lnTo>
                <a:lnTo>
                  <a:pt x="196468" y="0"/>
                </a:lnTo>
                <a:close/>
              </a:path>
              <a:path w="214629" h="267970">
                <a:moveTo>
                  <a:pt x="214375" y="125018"/>
                </a:moveTo>
                <a:lnTo>
                  <a:pt x="0" y="125018"/>
                </a:lnTo>
                <a:lnTo>
                  <a:pt x="0" y="267893"/>
                </a:lnTo>
                <a:lnTo>
                  <a:pt x="89280" y="267893"/>
                </a:lnTo>
                <a:lnTo>
                  <a:pt x="89280" y="196456"/>
                </a:lnTo>
                <a:lnTo>
                  <a:pt x="214375" y="196456"/>
                </a:lnTo>
                <a:lnTo>
                  <a:pt x="214375" y="125018"/>
                </a:lnTo>
                <a:close/>
              </a:path>
              <a:path w="214629" h="267970">
                <a:moveTo>
                  <a:pt x="214375" y="196456"/>
                </a:moveTo>
                <a:lnTo>
                  <a:pt x="125095" y="196456"/>
                </a:lnTo>
                <a:lnTo>
                  <a:pt x="125095" y="267893"/>
                </a:lnTo>
                <a:lnTo>
                  <a:pt x="214375" y="267893"/>
                </a:lnTo>
                <a:lnTo>
                  <a:pt x="214375" y="196456"/>
                </a:lnTo>
                <a:close/>
              </a:path>
            </a:pathLst>
          </a:custGeom>
          <a:solidFill>
            <a:srgbClr val="00007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5" name="object 45"/>
          <p:cNvSpPr/>
          <p:nvPr/>
        </p:nvSpPr>
        <p:spPr>
          <a:xfrm>
            <a:off x="47720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142875" y="0"/>
                </a:moveTo>
                <a:lnTo>
                  <a:pt x="0" y="142875"/>
                </a:lnTo>
                <a:lnTo>
                  <a:pt x="285750" y="142875"/>
                </a:lnTo>
                <a:lnTo>
                  <a:pt x="142875" y="0"/>
                </a:lnTo>
                <a:close/>
              </a:path>
              <a:path w="285750" h="285750">
                <a:moveTo>
                  <a:pt x="160782" y="214312"/>
                </a:moveTo>
                <a:lnTo>
                  <a:pt x="124967" y="214312"/>
                </a:lnTo>
                <a:lnTo>
                  <a:pt x="124967" y="285750"/>
                </a:lnTo>
                <a:lnTo>
                  <a:pt x="160782" y="285750"/>
                </a:lnTo>
                <a:lnTo>
                  <a:pt x="160782" y="214312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1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77824" y="2176272"/>
            <a:ext cx="18287" cy="468172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877824" y="6095"/>
            <a:ext cx="18287" cy="150266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1216152" y="1834895"/>
            <a:ext cx="7924800" cy="1828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877824" y="1508760"/>
            <a:ext cx="18287" cy="667512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0" y="1834895"/>
            <a:ext cx="557784" cy="18287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551687" y="1834895"/>
            <a:ext cx="664464" cy="18287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2343911" y="313982"/>
            <a:ext cx="5018278" cy="1010246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3093720" y="871766"/>
            <a:ext cx="3649853" cy="1010246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xfrm>
            <a:off x="2616200" y="447243"/>
            <a:ext cx="4445635" cy="1123315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3600" spc="350"/>
              <a:t>Use </a:t>
            </a:r>
            <a:r>
              <a:rPr dirty="0" sz="3600" spc="260"/>
              <a:t>of</a:t>
            </a:r>
            <a:r>
              <a:rPr dirty="0" sz="3600" spc="85"/>
              <a:t> </a:t>
            </a:r>
            <a:r>
              <a:rPr dirty="0" sz="3600" spc="310"/>
              <a:t>Prepositions</a:t>
            </a:r>
            <a:endParaRPr sz="3600"/>
          </a:p>
          <a:p>
            <a:pPr algn="ctr" marL="128270">
              <a:lnSpc>
                <a:spcPct val="100000"/>
              </a:lnSpc>
              <a:spcBef>
                <a:spcPts val="5"/>
              </a:spcBef>
            </a:pPr>
            <a:r>
              <a:rPr dirty="0" sz="3600" spc="-245">
                <a:latin typeface="Arial"/>
                <a:cs typeface="Arial"/>
              </a:rPr>
              <a:t>رجلا </a:t>
            </a:r>
            <a:r>
              <a:rPr dirty="0" sz="3600" spc="-50">
                <a:latin typeface="Arial"/>
                <a:cs typeface="Arial"/>
              </a:rPr>
              <a:t>فورح</a:t>
            </a:r>
            <a:r>
              <a:rPr dirty="0" sz="3600" spc="-570">
                <a:latin typeface="Arial"/>
                <a:cs typeface="Arial"/>
              </a:rPr>
              <a:t> </a:t>
            </a:r>
            <a:r>
              <a:rPr dirty="0" sz="3600" spc="-375">
                <a:latin typeface="Arial"/>
                <a:cs typeface="Arial"/>
              </a:rPr>
              <a:t>مادختسا</a:t>
            </a:r>
            <a:endParaRPr sz="3600">
              <a:latin typeface="Arial"/>
              <a:cs typeface="Arial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4340352" y="6321552"/>
            <a:ext cx="1296797" cy="382371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4462271" y="6406896"/>
            <a:ext cx="1043749" cy="248297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4267200" y="6248400"/>
            <a:ext cx="1295400" cy="381000"/>
          </a:xfrm>
          <a:custGeom>
            <a:avLst/>
            <a:gdLst/>
            <a:ahLst/>
            <a:cxnLst/>
            <a:rect l="l" t="t" r="r" b="b"/>
            <a:pathLst>
              <a:path w="1295400" h="381000">
                <a:moveTo>
                  <a:pt x="1295400" y="0"/>
                </a:moveTo>
                <a:lnTo>
                  <a:pt x="0" y="0"/>
                </a:lnTo>
                <a:lnTo>
                  <a:pt x="0" y="381000"/>
                </a:lnTo>
                <a:lnTo>
                  <a:pt x="1295400" y="381000"/>
                </a:lnTo>
                <a:lnTo>
                  <a:pt x="1295400" y="333375"/>
                </a:lnTo>
                <a:lnTo>
                  <a:pt x="540512" y="333375"/>
                </a:lnTo>
                <a:lnTo>
                  <a:pt x="540512" y="190500"/>
                </a:lnTo>
                <a:lnTo>
                  <a:pt x="504825" y="190500"/>
                </a:lnTo>
                <a:lnTo>
                  <a:pt x="647700" y="47625"/>
                </a:lnTo>
                <a:lnTo>
                  <a:pt x="1295400" y="47625"/>
                </a:lnTo>
                <a:lnTo>
                  <a:pt x="1295400" y="0"/>
                </a:lnTo>
                <a:close/>
              </a:path>
              <a:path w="1295400" h="381000">
                <a:moveTo>
                  <a:pt x="1295400" y="65481"/>
                </a:moveTo>
                <a:lnTo>
                  <a:pt x="736980" y="65481"/>
                </a:lnTo>
                <a:lnTo>
                  <a:pt x="736980" y="136918"/>
                </a:lnTo>
                <a:lnTo>
                  <a:pt x="790575" y="190500"/>
                </a:lnTo>
                <a:lnTo>
                  <a:pt x="754888" y="190500"/>
                </a:lnTo>
                <a:lnTo>
                  <a:pt x="754888" y="333375"/>
                </a:lnTo>
                <a:lnTo>
                  <a:pt x="1295400" y="333375"/>
                </a:lnTo>
                <a:lnTo>
                  <a:pt x="1295400" y="65481"/>
                </a:lnTo>
                <a:close/>
              </a:path>
              <a:path w="1295400" h="381000">
                <a:moveTo>
                  <a:pt x="1295400" y="47625"/>
                </a:moveTo>
                <a:lnTo>
                  <a:pt x="647700" y="47625"/>
                </a:lnTo>
                <a:lnTo>
                  <a:pt x="701294" y="101206"/>
                </a:lnTo>
                <a:lnTo>
                  <a:pt x="701294" y="65481"/>
                </a:lnTo>
                <a:lnTo>
                  <a:pt x="1295400" y="65481"/>
                </a:lnTo>
                <a:lnTo>
                  <a:pt x="12954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/>
          <p:nvPr/>
        </p:nvSpPr>
        <p:spPr>
          <a:xfrm>
            <a:off x="4807711" y="6313881"/>
            <a:ext cx="214629" cy="267970"/>
          </a:xfrm>
          <a:custGeom>
            <a:avLst/>
            <a:gdLst/>
            <a:ahLst/>
            <a:cxnLst/>
            <a:rect l="l" t="t" r="r" b="b"/>
            <a:pathLst>
              <a:path w="214629" h="267970">
                <a:moveTo>
                  <a:pt x="196468" y="0"/>
                </a:moveTo>
                <a:lnTo>
                  <a:pt x="160782" y="0"/>
                </a:lnTo>
                <a:lnTo>
                  <a:pt x="160782" y="35725"/>
                </a:lnTo>
                <a:lnTo>
                  <a:pt x="196468" y="71437"/>
                </a:lnTo>
                <a:lnTo>
                  <a:pt x="196468" y="0"/>
                </a:lnTo>
                <a:close/>
              </a:path>
              <a:path w="214629" h="267970">
                <a:moveTo>
                  <a:pt x="214375" y="125018"/>
                </a:moveTo>
                <a:lnTo>
                  <a:pt x="0" y="125018"/>
                </a:lnTo>
                <a:lnTo>
                  <a:pt x="0" y="267893"/>
                </a:lnTo>
                <a:lnTo>
                  <a:pt x="89280" y="267893"/>
                </a:lnTo>
                <a:lnTo>
                  <a:pt x="89280" y="196456"/>
                </a:lnTo>
                <a:lnTo>
                  <a:pt x="214375" y="196456"/>
                </a:lnTo>
                <a:lnTo>
                  <a:pt x="214375" y="125018"/>
                </a:lnTo>
                <a:close/>
              </a:path>
              <a:path w="214629" h="267970">
                <a:moveTo>
                  <a:pt x="214375" y="196456"/>
                </a:moveTo>
                <a:lnTo>
                  <a:pt x="125095" y="196456"/>
                </a:lnTo>
                <a:lnTo>
                  <a:pt x="125095" y="267893"/>
                </a:lnTo>
                <a:lnTo>
                  <a:pt x="214375" y="267893"/>
                </a:lnTo>
                <a:lnTo>
                  <a:pt x="214375" y="196456"/>
                </a:lnTo>
                <a:close/>
              </a:path>
            </a:pathLst>
          </a:custGeom>
          <a:solidFill>
            <a:srgbClr val="00007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/>
          <p:nvPr/>
        </p:nvSpPr>
        <p:spPr>
          <a:xfrm>
            <a:off x="47720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142875" y="0"/>
                </a:moveTo>
                <a:lnTo>
                  <a:pt x="0" y="142875"/>
                </a:lnTo>
                <a:lnTo>
                  <a:pt x="285750" y="142875"/>
                </a:lnTo>
                <a:lnTo>
                  <a:pt x="142875" y="0"/>
                </a:lnTo>
                <a:close/>
              </a:path>
              <a:path w="285750" h="285750">
                <a:moveTo>
                  <a:pt x="160782" y="214312"/>
                </a:moveTo>
                <a:lnTo>
                  <a:pt x="124967" y="214312"/>
                </a:lnTo>
                <a:lnTo>
                  <a:pt x="124967" y="285750"/>
                </a:lnTo>
                <a:lnTo>
                  <a:pt x="160782" y="285750"/>
                </a:lnTo>
                <a:lnTo>
                  <a:pt x="160782" y="214312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/>
          <p:nvPr/>
        </p:nvSpPr>
        <p:spPr>
          <a:xfrm>
            <a:off x="5788152" y="6321552"/>
            <a:ext cx="458571" cy="382371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7" name="object 17"/>
          <p:cNvSpPr/>
          <p:nvPr/>
        </p:nvSpPr>
        <p:spPr>
          <a:xfrm>
            <a:off x="5846064" y="6406896"/>
            <a:ext cx="336638" cy="248297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8" name="object 18"/>
          <p:cNvSpPr/>
          <p:nvPr/>
        </p:nvSpPr>
        <p:spPr>
          <a:xfrm>
            <a:off x="5715000" y="6248400"/>
            <a:ext cx="457200" cy="381000"/>
          </a:xfrm>
          <a:custGeom>
            <a:avLst/>
            <a:gdLst/>
            <a:ahLst/>
            <a:cxnLst/>
            <a:rect l="l" t="t" r="r" b="b"/>
            <a:pathLst>
              <a:path w="457200" h="381000">
                <a:moveTo>
                  <a:pt x="457200" y="0"/>
                </a:moveTo>
                <a:lnTo>
                  <a:pt x="0" y="0"/>
                </a:lnTo>
                <a:lnTo>
                  <a:pt x="0" y="381000"/>
                </a:lnTo>
                <a:lnTo>
                  <a:pt x="457200" y="381000"/>
                </a:lnTo>
                <a:lnTo>
                  <a:pt x="457200" y="333375"/>
                </a:lnTo>
                <a:lnTo>
                  <a:pt x="85725" y="333375"/>
                </a:lnTo>
                <a:lnTo>
                  <a:pt x="85725" y="47625"/>
                </a:lnTo>
                <a:lnTo>
                  <a:pt x="457200" y="47625"/>
                </a:lnTo>
                <a:lnTo>
                  <a:pt x="457200" y="0"/>
                </a:lnTo>
                <a:close/>
              </a:path>
              <a:path w="457200" h="381000">
                <a:moveTo>
                  <a:pt x="457200" y="47625"/>
                </a:moveTo>
                <a:lnTo>
                  <a:pt x="85725" y="47625"/>
                </a:lnTo>
                <a:lnTo>
                  <a:pt x="371475" y="190500"/>
                </a:lnTo>
                <a:lnTo>
                  <a:pt x="85725" y="333375"/>
                </a:lnTo>
                <a:lnTo>
                  <a:pt x="457200" y="333375"/>
                </a:lnTo>
                <a:lnTo>
                  <a:pt x="4572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9" name="object 19"/>
          <p:cNvSpPr/>
          <p:nvPr/>
        </p:nvSpPr>
        <p:spPr>
          <a:xfrm>
            <a:off x="58007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0" y="0"/>
                </a:moveTo>
                <a:lnTo>
                  <a:pt x="0" y="285750"/>
                </a:lnTo>
                <a:lnTo>
                  <a:pt x="285750" y="142875"/>
                </a:lnTo>
                <a:lnTo>
                  <a:pt x="0" y="0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0" name="object 20"/>
          <p:cNvSpPr/>
          <p:nvPr/>
        </p:nvSpPr>
        <p:spPr>
          <a:xfrm>
            <a:off x="3730752" y="6321552"/>
            <a:ext cx="458571" cy="382371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1" name="object 21"/>
          <p:cNvSpPr/>
          <p:nvPr/>
        </p:nvSpPr>
        <p:spPr>
          <a:xfrm>
            <a:off x="3770376" y="6406896"/>
            <a:ext cx="373227" cy="248297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2" name="object 22"/>
          <p:cNvSpPr/>
          <p:nvPr/>
        </p:nvSpPr>
        <p:spPr>
          <a:xfrm>
            <a:off x="3657600" y="6248400"/>
            <a:ext cx="457200" cy="381000"/>
          </a:xfrm>
          <a:custGeom>
            <a:avLst/>
            <a:gdLst/>
            <a:ahLst/>
            <a:cxnLst/>
            <a:rect l="l" t="t" r="r" b="b"/>
            <a:pathLst>
              <a:path w="457200" h="381000">
                <a:moveTo>
                  <a:pt x="457200" y="0"/>
                </a:moveTo>
                <a:lnTo>
                  <a:pt x="0" y="0"/>
                </a:lnTo>
                <a:lnTo>
                  <a:pt x="0" y="381000"/>
                </a:lnTo>
                <a:lnTo>
                  <a:pt x="457200" y="381000"/>
                </a:lnTo>
                <a:lnTo>
                  <a:pt x="457200" y="333375"/>
                </a:lnTo>
                <a:lnTo>
                  <a:pt x="371475" y="333375"/>
                </a:lnTo>
                <a:lnTo>
                  <a:pt x="85725" y="190500"/>
                </a:lnTo>
                <a:lnTo>
                  <a:pt x="371475" y="47625"/>
                </a:lnTo>
                <a:lnTo>
                  <a:pt x="457200" y="47625"/>
                </a:lnTo>
                <a:lnTo>
                  <a:pt x="457200" y="0"/>
                </a:lnTo>
                <a:close/>
              </a:path>
              <a:path w="457200" h="381000">
                <a:moveTo>
                  <a:pt x="457200" y="47625"/>
                </a:moveTo>
                <a:lnTo>
                  <a:pt x="371475" y="47625"/>
                </a:lnTo>
                <a:lnTo>
                  <a:pt x="371475" y="333375"/>
                </a:lnTo>
                <a:lnTo>
                  <a:pt x="457200" y="333375"/>
                </a:lnTo>
                <a:lnTo>
                  <a:pt x="4572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3" name="object 23"/>
          <p:cNvSpPr/>
          <p:nvPr/>
        </p:nvSpPr>
        <p:spPr>
          <a:xfrm>
            <a:off x="37433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285750" y="0"/>
                </a:moveTo>
                <a:lnTo>
                  <a:pt x="0" y="142875"/>
                </a:lnTo>
                <a:lnTo>
                  <a:pt x="285750" y="285750"/>
                </a:lnTo>
                <a:lnTo>
                  <a:pt x="285750" y="0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4" name="object 24"/>
          <p:cNvSpPr/>
          <p:nvPr/>
        </p:nvSpPr>
        <p:spPr>
          <a:xfrm>
            <a:off x="2667000" y="2424176"/>
            <a:ext cx="0" cy="2474595"/>
          </a:xfrm>
          <a:custGeom>
            <a:avLst/>
            <a:gdLst/>
            <a:ahLst/>
            <a:cxnLst/>
            <a:rect l="l" t="t" r="r" b="b"/>
            <a:pathLst>
              <a:path w="0" h="2474595">
                <a:moveTo>
                  <a:pt x="0" y="0"/>
                </a:moveTo>
                <a:lnTo>
                  <a:pt x="0" y="2474595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5" name="object 25"/>
          <p:cNvSpPr/>
          <p:nvPr/>
        </p:nvSpPr>
        <p:spPr>
          <a:xfrm>
            <a:off x="2667000" y="5182996"/>
            <a:ext cx="0" cy="952500"/>
          </a:xfrm>
          <a:custGeom>
            <a:avLst/>
            <a:gdLst/>
            <a:ahLst/>
            <a:cxnLst/>
            <a:rect l="l" t="t" r="r" b="b"/>
            <a:pathLst>
              <a:path w="0" h="952500">
                <a:moveTo>
                  <a:pt x="0" y="0"/>
                </a:moveTo>
                <a:lnTo>
                  <a:pt x="0" y="952436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6" name="object 26"/>
          <p:cNvSpPr/>
          <p:nvPr/>
        </p:nvSpPr>
        <p:spPr>
          <a:xfrm>
            <a:off x="5562600" y="2424176"/>
            <a:ext cx="0" cy="2474595"/>
          </a:xfrm>
          <a:custGeom>
            <a:avLst/>
            <a:gdLst/>
            <a:ahLst/>
            <a:cxnLst/>
            <a:rect l="l" t="t" r="r" b="b"/>
            <a:pathLst>
              <a:path w="0" h="2474595">
                <a:moveTo>
                  <a:pt x="0" y="0"/>
                </a:moveTo>
                <a:lnTo>
                  <a:pt x="0" y="2474595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7" name="object 27"/>
          <p:cNvSpPr/>
          <p:nvPr/>
        </p:nvSpPr>
        <p:spPr>
          <a:xfrm>
            <a:off x="5562600" y="5182996"/>
            <a:ext cx="0" cy="952500"/>
          </a:xfrm>
          <a:custGeom>
            <a:avLst/>
            <a:gdLst/>
            <a:ahLst/>
            <a:cxnLst/>
            <a:rect l="l" t="t" r="r" b="b"/>
            <a:pathLst>
              <a:path w="0" h="952500">
                <a:moveTo>
                  <a:pt x="0" y="0"/>
                </a:moveTo>
                <a:lnTo>
                  <a:pt x="0" y="952436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8" name="object 28"/>
          <p:cNvSpPr/>
          <p:nvPr/>
        </p:nvSpPr>
        <p:spPr>
          <a:xfrm>
            <a:off x="1052512" y="3017520"/>
            <a:ext cx="7572375" cy="0"/>
          </a:xfrm>
          <a:custGeom>
            <a:avLst/>
            <a:gdLst/>
            <a:ahLst/>
            <a:cxnLst/>
            <a:rect l="l" t="t" r="r" b="b"/>
            <a:pathLst>
              <a:path w="7572375" h="0">
                <a:moveTo>
                  <a:pt x="0" y="0"/>
                </a:moveTo>
                <a:lnTo>
                  <a:pt x="7572311" y="0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9" name="object 29"/>
          <p:cNvSpPr/>
          <p:nvPr/>
        </p:nvSpPr>
        <p:spPr>
          <a:xfrm>
            <a:off x="1052512" y="3474720"/>
            <a:ext cx="7572375" cy="0"/>
          </a:xfrm>
          <a:custGeom>
            <a:avLst/>
            <a:gdLst/>
            <a:ahLst/>
            <a:cxnLst/>
            <a:rect l="l" t="t" r="r" b="b"/>
            <a:pathLst>
              <a:path w="7572375" h="0">
                <a:moveTo>
                  <a:pt x="0" y="0"/>
                </a:moveTo>
                <a:lnTo>
                  <a:pt x="7572311" y="0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0" name="object 30"/>
          <p:cNvSpPr/>
          <p:nvPr/>
        </p:nvSpPr>
        <p:spPr>
          <a:xfrm>
            <a:off x="1052512" y="3936746"/>
            <a:ext cx="7572375" cy="0"/>
          </a:xfrm>
          <a:custGeom>
            <a:avLst/>
            <a:gdLst/>
            <a:ahLst/>
            <a:cxnLst/>
            <a:rect l="l" t="t" r="r" b="b"/>
            <a:pathLst>
              <a:path w="7572375" h="0">
                <a:moveTo>
                  <a:pt x="0" y="0"/>
                </a:moveTo>
                <a:lnTo>
                  <a:pt x="7572311" y="0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1" name="object 31"/>
          <p:cNvSpPr/>
          <p:nvPr/>
        </p:nvSpPr>
        <p:spPr>
          <a:xfrm>
            <a:off x="1052512" y="4398645"/>
            <a:ext cx="7572375" cy="0"/>
          </a:xfrm>
          <a:custGeom>
            <a:avLst/>
            <a:gdLst/>
            <a:ahLst/>
            <a:cxnLst/>
            <a:rect l="l" t="t" r="r" b="b"/>
            <a:pathLst>
              <a:path w="7572375" h="0">
                <a:moveTo>
                  <a:pt x="0" y="0"/>
                </a:moveTo>
                <a:lnTo>
                  <a:pt x="7572311" y="0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2" name="object 32"/>
          <p:cNvSpPr/>
          <p:nvPr/>
        </p:nvSpPr>
        <p:spPr>
          <a:xfrm>
            <a:off x="1052512" y="4892421"/>
            <a:ext cx="7572375" cy="0"/>
          </a:xfrm>
          <a:custGeom>
            <a:avLst/>
            <a:gdLst/>
            <a:ahLst/>
            <a:cxnLst/>
            <a:rect l="l" t="t" r="r" b="b"/>
            <a:pathLst>
              <a:path w="7572375" h="0">
                <a:moveTo>
                  <a:pt x="0" y="0"/>
                </a:moveTo>
                <a:lnTo>
                  <a:pt x="7572311" y="0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3" name="object 33"/>
          <p:cNvSpPr/>
          <p:nvPr/>
        </p:nvSpPr>
        <p:spPr>
          <a:xfrm>
            <a:off x="1052512" y="5197221"/>
            <a:ext cx="7572375" cy="0"/>
          </a:xfrm>
          <a:custGeom>
            <a:avLst/>
            <a:gdLst/>
            <a:ahLst/>
            <a:cxnLst/>
            <a:rect l="l" t="t" r="r" b="b"/>
            <a:pathLst>
              <a:path w="7572375" h="0">
                <a:moveTo>
                  <a:pt x="0" y="0"/>
                </a:moveTo>
                <a:lnTo>
                  <a:pt x="7572311" y="0"/>
                </a:lnTo>
              </a:path>
            </a:pathLst>
          </a:custGeom>
          <a:ln w="285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4" name="object 34"/>
          <p:cNvSpPr/>
          <p:nvPr/>
        </p:nvSpPr>
        <p:spPr>
          <a:xfrm>
            <a:off x="2660650" y="5659183"/>
            <a:ext cx="5964555" cy="0"/>
          </a:xfrm>
          <a:custGeom>
            <a:avLst/>
            <a:gdLst/>
            <a:ahLst/>
            <a:cxnLst/>
            <a:rect l="l" t="t" r="r" b="b"/>
            <a:pathLst>
              <a:path w="5964555" h="0">
                <a:moveTo>
                  <a:pt x="0" y="0"/>
                </a:moveTo>
                <a:lnTo>
                  <a:pt x="5964174" y="0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5" name="object 35"/>
          <p:cNvSpPr/>
          <p:nvPr/>
        </p:nvSpPr>
        <p:spPr>
          <a:xfrm>
            <a:off x="1066800" y="2424176"/>
            <a:ext cx="0" cy="2474595"/>
          </a:xfrm>
          <a:custGeom>
            <a:avLst/>
            <a:gdLst/>
            <a:ahLst/>
            <a:cxnLst/>
            <a:rect l="l" t="t" r="r" b="b"/>
            <a:pathLst>
              <a:path w="0" h="2474595">
                <a:moveTo>
                  <a:pt x="0" y="0"/>
                </a:moveTo>
                <a:lnTo>
                  <a:pt x="0" y="2474595"/>
                </a:lnTo>
              </a:path>
            </a:pathLst>
          </a:custGeom>
          <a:ln w="285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6" name="object 36"/>
          <p:cNvSpPr/>
          <p:nvPr/>
        </p:nvSpPr>
        <p:spPr>
          <a:xfrm>
            <a:off x="1066800" y="5182996"/>
            <a:ext cx="0" cy="952500"/>
          </a:xfrm>
          <a:custGeom>
            <a:avLst/>
            <a:gdLst/>
            <a:ahLst/>
            <a:cxnLst/>
            <a:rect l="l" t="t" r="r" b="b"/>
            <a:pathLst>
              <a:path w="0" h="952500">
                <a:moveTo>
                  <a:pt x="0" y="0"/>
                </a:moveTo>
                <a:lnTo>
                  <a:pt x="0" y="952436"/>
                </a:lnTo>
              </a:path>
            </a:pathLst>
          </a:custGeom>
          <a:ln w="285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7" name="object 37"/>
          <p:cNvSpPr/>
          <p:nvPr/>
        </p:nvSpPr>
        <p:spPr>
          <a:xfrm>
            <a:off x="8610600" y="2424176"/>
            <a:ext cx="0" cy="2474595"/>
          </a:xfrm>
          <a:custGeom>
            <a:avLst/>
            <a:gdLst/>
            <a:ahLst/>
            <a:cxnLst/>
            <a:rect l="l" t="t" r="r" b="b"/>
            <a:pathLst>
              <a:path w="0" h="2474595">
                <a:moveTo>
                  <a:pt x="0" y="0"/>
                </a:moveTo>
                <a:lnTo>
                  <a:pt x="0" y="2474595"/>
                </a:lnTo>
              </a:path>
            </a:pathLst>
          </a:custGeom>
          <a:ln w="285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8" name="object 38"/>
          <p:cNvSpPr/>
          <p:nvPr/>
        </p:nvSpPr>
        <p:spPr>
          <a:xfrm>
            <a:off x="8610600" y="5182996"/>
            <a:ext cx="0" cy="952500"/>
          </a:xfrm>
          <a:custGeom>
            <a:avLst/>
            <a:gdLst/>
            <a:ahLst/>
            <a:cxnLst/>
            <a:rect l="l" t="t" r="r" b="b"/>
            <a:pathLst>
              <a:path w="0" h="952500">
                <a:moveTo>
                  <a:pt x="0" y="0"/>
                </a:moveTo>
                <a:lnTo>
                  <a:pt x="0" y="952436"/>
                </a:lnTo>
              </a:path>
            </a:pathLst>
          </a:custGeom>
          <a:ln w="285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9" name="object 39"/>
          <p:cNvSpPr/>
          <p:nvPr/>
        </p:nvSpPr>
        <p:spPr>
          <a:xfrm>
            <a:off x="1052512" y="2438400"/>
            <a:ext cx="7572375" cy="0"/>
          </a:xfrm>
          <a:custGeom>
            <a:avLst/>
            <a:gdLst/>
            <a:ahLst/>
            <a:cxnLst/>
            <a:rect l="l" t="t" r="r" b="b"/>
            <a:pathLst>
              <a:path w="7572375" h="0">
                <a:moveTo>
                  <a:pt x="0" y="0"/>
                </a:moveTo>
                <a:lnTo>
                  <a:pt x="7572311" y="0"/>
                </a:lnTo>
              </a:path>
            </a:pathLst>
          </a:custGeom>
          <a:ln w="285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0" name="object 40"/>
          <p:cNvSpPr/>
          <p:nvPr/>
        </p:nvSpPr>
        <p:spPr>
          <a:xfrm>
            <a:off x="1052512" y="6121146"/>
            <a:ext cx="7572375" cy="0"/>
          </a:xfrm>
          <a:custGeom>
            <a:avLst/>
            <a:gdLst/>
            <a:ahLst/>
            <a:cxnLst/>
            <a:rect l="l" t="t" r="r" b="b"/>
            <a:pathLst>
              <a:path w="7572375" h="0">
                <a:moveTo>
                  <a:pt x="0" y="0"/>
                </a:moveTo>
                <a:lnTo>
                  <a:pt x="7572311" y="0"/>
                </a:lnTo>
              </a:path>
            </a:pathLst>
          </a:custGeom>
          <a:ln w="285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1" name="object 41"/>
          <p:cNvSpPr/>
          <p:nvPr/>
        </p:nvSpPr>
        <p:spPr>
          <a:xfrm>
            <a:off x="1100327" y="2410993"/>
            <a:ext cx="1543685" cy="458571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2" name="object 42"/>
          <p:cNvSpPr/>
          <p:nvPr/>
        </p:nvSpPr>
        <p:spPr>
          <a:xfrm>
            <a:off x="1368552" y="2657881"/>
            <a:ext cx="1062037" cy="458571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3" name="object 43"/>
          <p:cNvSpPr/>
          <p:nvPr/>
        </p:nvSpPr>
        <p:spPr>
          <a:xfrm>
            <a:off x="3429000" y="2410993"/>
            <a:ext cx="711504" cy="458571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4" name="object 44"/>
          <p:cNvSpPr/>
          <p:nvPr/>
        </p:nvSpPr>
        <p:spPr>
          <a:xfrm>
            <a:off x="3861815" y="2414041"/>
            <a:ext cx="949248" cy="458571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5" name="object 45"/>
          <p:cNvSpPr txBox="1"/>
          <p:nvPr/>
        </p:nvSpPr>
        <p:spPr>
          <a:xfrm>
            <a:off x="3549141" y="2466593"/>
            <a:ext cx="1130935" cy="27051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600" spc="155" b="1">
                <a:solidFill>
                  <a:srgbClr val="FFFFFF"/>
                </a:solidFill>
                <a:latin typeface="Calibri"/>
                <a:cs typeface="Calibri"/>
              </a:rPr>
              <a:t>Use</a:t>
            </a:r>
            <a:r>
              <a:rPr dirty="0" sz="1600" spc="430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600" spc="-160" b="1">
                <a:solidFill>
                  <a:srgbClr val="FFFFFF"/>
                </a:solidFill>
                <a:latin typeface="Arial"/>
                <a:cs typeface="Arial"/>
              </a:rPr>
              <a:t>مادختسلاا</a:t>
            </a:r>
            <a:endParaRPr sz="1600">
              <a:latin typeface="Arial"/>
              <a:cs typeface="Arial"/>
            </a:endParaRPr>
          </a:p>
        </p:txBody>
      </p:sp>
      <p:sp>
        <p:nvSpPr>
          <p:cNvPr id="46" name="object 46"/>
          <p:cNvSpPr/>
          <p:nvPr/>
        </p:nvSpPr>
        <p:spPr>
          <a:xfrm>
            <a:off x="6345935" y="2410993"/>
            <a:ext cx="1211402" cy="458571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7" name="object 47"/>
          <p:cNvSpPr/>
          <p:nvPr/>
        </p:nvSpPr>
        <p:spPr>
          <a:xfrm>
            <a:off x="7278623" y="2414041"/>
            <a:ext cx="556082" cy="458571"/>
          </a:xfrm>
          <a:prstGeom prst="rect">
            <a:avLst/>
          </a:prstGeom>
          <a:blipFill>
            <a:blip r:embed="rId2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8" name="object 48"/>
          <p:cNvSpPr txBox="1"/>
          <p:nvPr/>
        </p:nvSpPr>
        <p:spPr>
          <a:xfrm>
            <a:off x="6467347" y="2466593"/>
            <a:ext cx="1238885" cy="27051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600" spc="175" b="1">
                <a:solidFill>
                  <a:srgbClr val="FFFFFF"/>
                </a:solidFill>
                <a:latin typeface="Calibri"/>
                <a:cs typeface="Calibri"/>
              </a:rPr>
              <a:t>Example</a:t>
            </a:r>
            <a:r>
              <a:rPr dirty="0" sz="1600" spc="10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600" spc="-125" b="1">
                <a:solidFill>
                  <a:srgbClr val="FFFFFF"/>
                </a:solidFill>
                <a:latin typeface="Arial"/>
                <a:cs typeface="Arial"/>
              </a:rPr>
              <a:t>لاثم</a:t>
            </a:r>
            <a:endParaRPr sz="1600">
              <a:latin typeface="Arial"/>
              <a:cs typeface="Arial"/>
            </a:endParaRPr>
          </a:p>
        </p:txBody>
      </p:sp>
      <p:sp>
        <p:nvSpPr>
          <p:cNvPr id="49" name="object 49"/>
          <p:cNvSpPr/>
          <p:nvPr/>
        </p:nvSpPr>
        <p:spPr>
          <a:xfrm>
            <a:off x="966216" y="2962694"/>
            <a:ext cx="970584" cy="678014"/>
          </a:xfrm>
          <a:prstGeom prst="rect">
            <a:avLst/>
          </a:prstGeom>
          <a:blipFill>
            <a:blip r:embed="rId2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0" name="object 50"/>
          <p:cNvSpPr/>
          <p:nvPr/>
        </p:nvSpPr>
        <p:spPr>
          <a:xfrm>
            <a:off x="2657855" y="3014510"/>
            <a:ext cx="1287653" cy="345782"/>
          </a:xfrm>
          <a:prstGeom prst="rect">
            <a:avLst/>
          </a:prstGeom>
          <a:blipFill>
            <a:blip r:embed="rId2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1" name="object 51"/>
          <p:cNvSpPr txBox="1"/>
          <p:nvPr/>
        </p:nvSpPr>
        <p:spPr>
          <a:xfrm>
            <a:off x="3429228" y="3049015"/>
            <a:ext cx="419100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-290">
                <a:solidFill>
                  <a:srgbClr val="FFFFFF"/>
                </a:solidFill>
                <a:latin typeface="Arial"/>
                <a:cs typeface="Arial"/>
              </a:rPr>
              <a:t>ـب</a:t>
            </a:r>
            <a:r>
              <a:rPr dirty="0" sz="1200" spc="-28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200" spc="-220">
                <a:solidFill>
                  <a:srgbClr val="FFFFFF"/>
                </a:solidFill>
                <a:latin typeface="Arial"/>
                <a:cs typeface="Arial"/>
              </a:rPr>
              <a:t>ىنعمب</a:t>
            </a:r>
            <a:endParaRPr sz="1200">
              <a:latin typeface="Arial"/>
              <a:cs typeface="Arial"/>
            </a:endParaRPr>
          </a:p>
        </p:txBody>
      </p:sp>
      <p:sp>
        <p:nvSpPr>
          <p:cNvPr id="52" name="object 52"/>
          <p:cNvSpPr/>
          <p:nvPr/>
        </p:nvSpPr>
        <p:spPr>
          <a:xfrm>
            <a:off x="5556503" y="3011462"/>
            <a:ext cx="696302" cy="345782"/>
          </a:xfrm>
          <a:prstGeom prst="rect">
            <a:avLst/>
          </a:prstGeom>
          <a:blipFill>
            <a:blip r:embed="rId2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3" name="object 53"/>
          <p:cNvSpPr/>
          <p:nvPr/>
        </p:nvSpPr>
        <p:spPr>
          <a:xfrm>
            <a:off x="6044184" y="3011462"/>
            <a:ext cx="492048" cy="345782"/>
          </a:xfrm>
          <a:prstGeom prst="rect">
            <a:avLst/>
          </a:prstGeom>
          <a:blipFill>
            <a:blip r:embed="rId2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4" name="object 54"/>
          <p:cNvSpPr/>
          <p:nvPr/>
        </p:nvSpPr>
        <p:spPr>
          <a:xfrm>
            <a:off x="6376415" y="3011462"/>
            <a:ext cx="632282" cy="345782"/>
          </a:xfrm>
          <a:prstGeom prst="rect">
            <a:avLst/>
          </a:prstGeom>
          <a:blipFill>
            <a:blip r:embed="rId2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5" name="object 55"/>
          <p:cNvSpPr txBox="1"/>
          <p:nvPr/>
        </p:nvSpPr>
        <p:spPr>
          <a:xfrm>
            <a:off x="5643117" y="3052064"/>
            <a:ext cx="1269365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145">
                <a:solidFill>
                  <a:srgbClr val="FFFFFF"/>
                </a:solidFill>
                <a:latin typeface="Calibri"/>
                <a:cs typeface="Calibri"/>
              </a:rPr>
              <a:t>I </a:t>
            </a:r>
            <a:r>
              <a:rPr dirty="0" sz="1200" spc="10">
                <a:solidFill>
                  <a:srgbClr val="FFFFFF"/>
                </a:solidFill>
                <a:latin typeface="Calibri"/>
                <a:cs typeface="Calibri"/>
              </a:rPr>
              <a:t>write </a:t>
            </a:r>
            <a:r>
              <a:rPr dirty="0" sz="1200" spc="10">
                <a:solidFill>
                  <a:srgbClr val="FFFF00"/>
                </a:solidFill>
                <a:latin typeface="Calibri"/>
                <a:cs typeface="Calibri"/>
              </a:rPr>
              <a:t>with </a:t>
            </a:r>
            <a:r>
              <a:rPr dirty="0" sz="1200" spc="55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dirty="0" sz="1200" spc="21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200" spc="40">
                <a:solidFill>
                  <a:srgbClr val="FFFFFF"/>
                </a:solidFill>
                <a:latin typeface="Calibri"/>
                <a:cs typeface="Calibri"/>
              </a:rPr>
              <a:t>pen.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56" name="object 56"/>
          <p:cNvSpPr/>
          <p:nvPr/>
        </p:nvSpPr>
        <p:spPr>
          <a:xfrm>
            <a:off x="966216" y="3419893"/>
            <a:ext cx="1031570" cy="678014"/>
          </a:xfrm>
          <a:prstGeom prst="rect">
            <a:avLst/>
          </a:prstGeom>
          <a:blipFill>
            <a:blip r:embed="rId2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7" name="object 57"/>
          <p:cNvSpPr/>
          <p:nvPr/>
        </p:nvSpPr>
        <p:spPr>
          <a:xfrm>
            <a:off x="2657855" y="3471710"/>
            <a:ext cx="1360678" cy="345782"/>
          </a:xfrm>
          <a:prstGeom prst="rect">
            <a:avLst/>
          </a:prstGeom>
          <a:blipFill>
            <a:blip r:embed="rId2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8" name="object 58"/>
          <p:cNvSpPr txBox="1"/>
          <p:nvPr/>
        </p:nvSpPr>
        <p:spPr>
          <a:xfrm>
            <a:off x="3428161" y="3506470"/>
            <a:ext cx="492125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25">
                <a:solidFill>
                  <a:srgbClr val="FFFFFF"/>
                </a:solidFill>
                <a:latin typeface="Arial"/>
                <a:cs typeface="Arial"/>
              </a:rPr>
              <a:t>نم</a:t>
            </a:r>
            <a:r>
              <a:rPr dirty="0" sz="1200" spc="-5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200" spc="-220">
                <a:solidFill>
                  <a:srgbClr val="FFFFFF"/>
                </a:solidFill>
                <a:latin typeface="Arial"/>
                <a:cs typeface="Arial"/>
              </a:rPr>
              <a:t>ىنعمب</a:t>
            </a:r>
            <a:endParaRPr sz="1200">
              <a:latin typeface="Arial"/>
              <a:cs typeface="Arial"/>
            </a:endParaRPr>
          </a:p>
        </p:txBody>
      </p:sp>
      <p:sp>
        <p:nvSpPr>
          <p:cNvPr id="59" name="object 59"/>
          <p:cNvSpPr/>
          <p:nvPr/>
        </p:nvSpPr>
        <p:spPr>
          <a:xfrm>
            <a:off x="5556503" y="3468661"/>
            <a:ext cx="568248" cy="345782"/>
          </a:xfrm>
          <a:prstGeom prst="rect">
            <a:avLst/>
          </a:prstGeom>
          <a:blipFill>
            <a:blip r:embed="rId2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0" name="object 60"/>
          <p:cNvSpPr/>
          <p:nvPr/>
        </p:nvSpPr>
        <p:spPr>
          <a:xfrm>
            <a:off x="5916167" y="3468661"/>
            <a:ext cx="522516" cy="345782"/>
          </a:xfrm>
          <a:prstGeom prst="rect">
            <a:avLst/>
          </a:prstGeom>
          <a:blipFill>
            <a:blip r:embed="rId3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1" name="object 61"/>
          <p:cNvSpPr/>
          <p:nvPr/>
        </p:nvSpPr>
        <p:spPr>
          <a:xfrm>
            <a:off x="6278879" y="3468661"/>
            <a:ext cx="705446" cy="345782"/>
          </a:xfrm>
          <a:prstGeom prst="rect">
            <a:avLst/>
          </a:prstGeom>
          <a:blipFill>
            <a:blip r:embed="rId3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2" name="object 62"/>
          <p:cNvSpPr txBox="1"/>
          <p:nvPr/>
        </p:nvSpPr>
        <p:spPr>
          <a:xfrm>
            <a:off x="5643117" y="3509517"/>
            <a:ext cx="1245235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145">
                <a:solidFill>
                  <a:srgbClr val="FFFFFF"/>
                </a:solidFill>
                <a:latin typeface="Calibri"/>
                <a:cs typeface="Calibri"/>
              </a:rPr>
              <a:t>I </a:t>
            </a:r>
            <a:r>
              <a:rPr dirty="0" sz="1200" spc="45">
                <a:solidFill>
                  <a:srgbClr val="FFFFFF"/>
                </a:solidFill>
                <a:latin typeface="Calibri"/>
                <a:cs typeface="Calibri"/>
              </a:rPr>
              <a:t>am </a:t>
            </a:r>
            <a:r>
              <a:rPr dirty="0" sz="1200" spc="20">
                <a:solidFill>
                  <a:srgbClr val="FFFF00"/>
                </a:solidFill>
                <a:latin typeface="Calibri"/>
                <a:cs typeface="Calibri"/>
              </a:rPr>
              <a:t>from</a:t>
            </a:r>
            <a:r>
              <a:rPr dirty="0" sz="1200" spc="55">
                <a:solidFill>
                  <a:srgbClr val="FFFF00"/>
                </a:solidFill>
                <a:latin typeface="Calibri"/>
                <a:cs typeface="Calibri"/>
              </a:rPr>
              <a:t> </a:t>
            </a:r>
            <a:r>
              <a:rPr dirty="0" sz="1200" spc="40">
                <a:solidFill>
                  <a:srgbClr val="FFFFFF"/>
                </a:solidFill>
                <a:latin typeface="Calibri"/>
                <a:cs typeface="Calibri"/>
              </a:rPr>
              <a:t>Riyadh.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63" name="object 63"/>
          <p:cNvSpPr/>
          <p:nvPr/>
        </p:nvSpPr>
        <p:spPr>
          <a:xfrm>
            <a:off x="966216" y="3883190"/>
            <a:ext cx="1311910" cy="678014"/>
          </a:xfrm>
          <a:prstGeom prst="rect">
            <a:avLst/>
          </a:prstGeom>
          <a:blipFill>
            <a:blip r:embed="rId3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4" name="object 64"/>
          <p:cNvSpPr/>
          <p:nvPr/>
        </p:nvSpPr>
        <p:spPr>
          <a:xfrm>
            <a:off x="2657855" y="3931958"/>
            <a:ext cx="1409445" cy="345782"/>
          </a:xfrm>
          <a:prstGeom prst="rect">
            <a:avLst/>
          </a:prstGeom>
          <a:blipFill>
            <a:blip r:embed="rId3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5" name="object 65"/>
          <p:cNvSpPr txBox="1"/>
          <p:nvPr/>
        </p:nvSpPr>
        <p:spPr>
          <a:xfrm>
            <a:off x="3389452" y="3968622"/>
            <a:ext cx="581025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-145">
                <a:solidFill>
                  <a:srgbClr val="FFFFFF"/>
                </a:solidFill>
                <a:latin typeface="Arial"/>
                <a:cs typeface="Arial"/>
              </a:rPr>
              <a:t>فلخ</a:t>
            </a:r>
            <a:r>
              <a:rPr dirty="0" sz="1200" spc="-6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200" spc="-220">
                <a:solidFill>
                  <a:srgbClr val="FFFFFF"/>
                </a:solidFill>
                <a:latin typeface="Arial"/>
                <a:cs typeface="Arial"/>
              </a:rPr>
              <a:t>ىنعمب</a:t>
            </a:r>
            <a:endParaRPr sz="1200">
              <a:latin typeface="Arial"/>
              <a:cs typeface="Arial"/>
            </a:endParaRPr>
          </a:p>
        </p:txBody>
      </p:sp>
      <p:sp>
        <p:nvSpPr>
          <p:cNvPr id="66" name="object 66"/>
          <p:cNvSpPr/>
          <p:nvPr/>
        </p:nvSpPr>
        <p:spPr>
          <a:xfrm>
            <a:off x="5556503" y="3928910"/>
            <a:ext cx="970572" cy="345782"/>
          </a:xfrm>
          <a:prstGeom prst="rect">
            <a:avLst/>
          </a:prstGeom>
          <a:blipFill>
            <a:blip r:embed="rId3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7" name="object 67"/>
          <p:cNvSpPr/>
          <p:nvPr/>
        </p:nvSpPr>
        <p:spPr>
          <a:xfrm>
            <a:off x="6318503" y="3928910"/>
            <a:ext cx="662749" cy="345782"/>
          </a:xfrm>
          <a:prstGeom prst="rect">
            <a:avLst/>
          </a:prstGeom>
          <a:blipFill>
            <a:blip r:embed="rId3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8" name="object 68"/>
          <p:cNvSpPr/>
          <p:nvPr/>
        </p:nvSpPr>
        <p:spPr>
          <a:xfrm>
            <a:off x="6821423" y="3928910"/>
            <a:ext cx="836472" cy="345782"/>
          </a:xfrm>
          <a:prstGeom prst="rect">
            <a:avLst/>
          </a:prstGeom>
          <a:blipFill>
            <a:blip r:embed="rId3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9" name="object 69"/>
          <p:cNvSpPr txBox="1"/>
          <p:nvPr/>
        </p:nvSpPr>
        <p:spPr>
          <a:xfrm>
            <a:off x="5643117" y="3971670"/>
            <a:ext cx="1918970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60">
                <a:solidFill>
                  <a:srgbClr val="FFFFFF"/>
                </a:solidFill>
                <a:latin typeface="Calibri"/>
                <a:cs typeface="Calibri"/>
              </a:rPr>
              <a:t>The </a:t>
            </a:r>
            <a:r>
              <a:rPr dirty="0" sz="1200" spc="10">
                <a:solidFill>
                  <a:srgbClr val="FFFFFF"/>
                </a:solidFill>
                <a:latin typeface="Calibri"/>
                <a:cs typeface="Calibri"/>
              </a:rPr>
              <a:t>wall </a:t>
            </a:r>
            <a:r>
              <a:rPr dirty="0" sz="1200" spc="25">
                <a:solidFill>
                  <a:srgbClr val="FFFFFF"/>
                </a:solidFill>
                <a:latin typeface="Calibri"/>
                <a:cs typeface="Calibri"/>
              </a:rPr>
              <a:t>is </a:t>
            </a:r>
            <a:r>
              <a:rPr dirty="0" sz="1200" spc="25">
                <a:solidFill>
                  <a:srgbClr val="FFFF00"/>
                </a:solidFill>
                <a:latin typeface="Calibri"/>
                <a:cs typeface="Calibri"/>
              </a:rPr>
              <a:t>behind </a:t>
            </a:r>
            <a:r>
              <a:rPr dirty="0" sz="1200" spc="25">
                <a:solidFill>
                  <a:srgbClr val="FFFFFF"/>
                </a:solidFill>
                <a:latin typeface="Calibri"/>
                <a:cs typeface="Calibri"/>
              </a:rPr>
              <a:t>the</a:t>
            </a:r>
            <a:r>
              <a:rPr dirty="0" sz="1200" spc="1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200" spc="40">
                <a:solidFill>
                  <a:srgbClr val="FFFFFF"/>
                </a:solidFill>
                <a:latin typeface="Calibri"/>
                <a:cs typeface="Calibri"/>
              </a:rPr>
              <a:t>class.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70" name="object 70"/>
          <p:cNvSpPr/>
          <p:nvPr/>
        </p:nvSpPr>
        <p:spPr>
          <a:xfrm>
            <a:off x="966216" y="4343437"/>
            <a:ext cx="1552829" cy="678014"/>
          </a:xfrm>
          <a:prstGeom prst="rect">
            <a:avLst/>
          </a:prstGeom>
          <a:blipFill>
            <a:blip r:embed="rId3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1" name="object 71"/>
          <p:cNvSpPr txBox="1"/>
          <p:nvPr/>
        </p:nvSpPr>
        <p:spPr>
          <a:xfrm>
            <a:off x="1145844" y="2466593"/>
            <a:ext cx="1368425" cy="235585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algn="ctr" marL="73660">
              <a:lnSpc>
                <a:spcPct val="100000"/>
              </a:lnSpc>
              <a:spcBef>
                <a:spcPts val="105"/>
              </a:spcBef>
            </a:pPr>
            <a:r>
              <a:rPr dirty="0" sz="1600" spc="135" b="1">
                <a:solidFill>
                  <a:srgbClr val="FFFFFF"/>
                </a:solidFill>
                <a:latin typeface="Calibri"/>
                <a:cs typeface="Calibri"/>
              </a:rPr>
              <a:t>Prepositions</a:t>
            </a:r>
            <a:endParaRPr sz="1600">
              <a:latin typeface="Calibri"/>
              <a:cs typeface="Calibri"/>
            </a:endParaRPr>
          </a:p>
          <a:p>
            <a:pPr algn="ctr" marL="128905">
              <a:lnSpc>
                <a:spcPct val="100000"/>
              </a:lnSpc>
            </a:pPr>
            <a:r>
              <a:rPr dirty="0" sz="1600" spc="-105" b="1">
                <a:solidFill>
                  <a:srgbClr val="FFFFFF"/>
                </a:solidFill>
                <a:latin typeface="Arial"/>
                <a:cs typeface="Arial"/>
              </a:rPr>
              <a:t>رجلا</a:t>
            </a:r>
            <a:r>
              <a:rPr dirty="0" sz="1600" spc="-20" b="1">
                <a:solidFill>
                  <a:srgbClr val="FFFFFF"/>
                </a:solidFill>
                <a:latin typeface="Arial"/>
                <a:cs typeface="Arial"/>
              </a:rPr>
              <a:t> فورح</a:t>
            </a:r>
            <a:endParaRPr sz="16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740"/>
              </a:spcBef>
            </a:pPr>
            <a:r>
              <a:rPr dirty="0" sz="2400" spc="25">
                <a:solidFill>
                  <a:srgbClr val="FFFF00"/>
                </a:solidFill>
                <a:latin typeface="Calibri"/>
                <a:cs typeface="Calibri"/>
              </a:rPr>
              <a:t>with</a:t>
            </a:r>
            <a:endParaRPr sz="2400">
              <a:latin typeface="Calibri"/>
              <a:cs typeface="Calibri"/>
            </a:endParaRPr>
          </a:p>
          <a:p>
            <a:pPr marL="12700" marR="198120">
              <a:lnSpc>
                <a:spcPts val="3640"/>
              </a:lnSpc>
              <a:spcBef>
                <a:spcPts val="210"/>
              </a:spcBef>
            </a:pPr>
            <a:r>
              <a:rPr dirty="0" sz="2400" spc="40">
                <a:solidFill>
                  <a:srgbClr val="FFFF00"/>
                </a:solidFill>
                <a:latin typeface="Calibri"/>
                <a:cs typeface="Calibri"/>
              </a:rPr>
              <a:t>from  </a:t>
            </a:r>
            <a:r>
              <a:rPr dirty="0" sz="2400" spc="60">
                <a:solidFill>
                  <a:srgbClr val="FFFF00"/>
                </a:solidFill>
                <a:latin typeface="Calibri"/>
                <a:cs typeface="Calibri"/>
              </a:rPr>
              <a:t>behind  </a:t>
            </a:r>
            <a:r>
              <a:rPr dirty="0" sz="2400" spc="40">
                <a:solidFill>
                  <a:srgbClr val="FFFF00"/>
                </a:solidFill>
                <a:latin typeface="Calibri"/>
                <a:cs typeface="Calibri"/>
              </a:rPr>
              <a:t>bet</a:t>
            </a:r>
            <a:r>
              <a:rPr dirty="0" sz="2400" spc="60">
                <a:solidFill>
                  <a:srgbClr val="FFFF00"/>
                </a:solidFill>
                <a:latin typeface="Calibri"/>
                <a:cs typeface="Calibri"/>
              </a:rPr>
              <a:t>w</a:t>
            </a:r>
            <a:r>
              <a:rPr dirty="0" sz="2400" spc="75">
                <a:solidFill>
                  <a:srgbClr val="FFFF00"/>
                </a:solidFill>
                <a:latin typeface="Calibri"/>
                <a:cs typeface="Calibri"/>
              </a:rPr>
              <a:t>ee</a:t>
            </a:r>
            <a:r>
              <a:rPr dirty="0" sz="2400" spc="75">
                <a:solidFill>
                  <a:srgbClr val="FFFF00"/>
                </a:solidFill>
                <a:latin typeface="Calibri"/>
                <a:cs typeface="Calibri"/>
              </a:rPr>
              <a:t>n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72" name="object 72"/>
          <p:cNvSpPr/>
          <p:nvPr/>
        </p:nvSpPr>
        <p:spPr>
          <a:xfrm>
            <a:off x="2657855" y="4395254"/>
            <a:ext cx="1330197" cy="345782"/>
          </a:xfrm>
          <a:prstGeom prst="rect">
            <a:avLst/>
          </a:prstGeom>
          <a:blipFill>
            <a:blip r:embed="rId3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3" name="object 73"/>
          <p:cNvSpPr txBox="1"/>
          <p:nvPr/>
        </p:nvSpPr>
        <p:spPr>
          <a:xfrm>
            <a:off x="3385337" y="4430648"/>
            <a:ext cx="504825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-350">
                <a:solidFill>
                  <a:srgbClr val="FFFFFF"/>
                </a:solidFill>
                <a:latin typeface="Arial"/>
                <a:cs typeface="Arial"/>
              </a:rPr>
              <a:t>نيب</a:t>
            </a:r>
            <a:r>
              <a:rPr dirty="0" sz="1200" spc="-6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200" spc="-220">
                <a:solidFill>
                  <a:srgbClr val="FFFFFF"/>
                </a:solidFill>
                <a:latin typeface="Arial"/>
                <a:cs typeface="Arial"/>
              </a:rPr>
              <a:t>ىنعمب</a:t>
            </a:r>
            <a:endParaRPr sz="1200">
              <a:latin typeface="Arial"/>
              <a:cs typeface="Arial"/>
            </a:endParaRPr>
          </a:p>
        </p:txBody>
      </p:sp>
      <p:sp>
        <p:nvSpPr>
          <p:cNvPr id="74" name="object 74"/>
          <p:cNvSpPr/>
          <p:nvPr/>
        </p:nvSpPr>
        <p:spPr>
          <a:xfrm>
            <a:off x="5556503" y="4392205"/>
            <a:ext cx="1321053" cy="345782"/>
          </a:xfrm>
          <a:prstGeom prst="rect">
            <a:avLst/>
          </a:prstGeom>
          <a:blipFill>
            <a:blip r:embed="rId3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5" name="object 75"/>
          <p:cNvSpPr/>
          <p:nvPr/>
        </p:nvSpPr>
        <p:spPr>
          <a:xfrm>
            <a:off x="6669023" y="4392205"/>
            <a:ext cx="781646" cy="345782"/>
          </a:xfrm>
          <a:prstGeom prst="rect">
            <a:avLst/>
          </a:prstGeom>
          <a:blipFill>
            <a:blip r:embed="rId4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6" name="object 76"/>
          <p:cNvSpPr/>
          <p:nvPr/>
        </p:nvSpPr>
        <p:spPr>
          <a:xfrm>
            <a:off x="7293864" y="4392205"/>
            <a:ext cx="961428" cy="345782"/>
          </a:xfrm>
          <a:prstGeom prst="rect">
            <a:avLst/>
          </a:prstGeom>
          <a:blipFill>
            <a:blip r:embed="rId4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7" name="object 77"/>
          <p:cNvSpPr/>
          <p:nvPr/>
        </p:nvSpPr>
        <p:spPr>
          <a:xfrm>
            <a:off x="5556503" y="4575086"/>
            <a:ext cx="644448" cy="345782"/>
          </a:xfrm>
          <a:prstGeom prst="rect">
            <a:avLst/>
          </a:prstGeom>
          <a:blipFill>
            <a:blip r:embed="rId4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8" name="object 78"/>
          <p:cNvSpPr txBox="1"/>
          <p:nvPr/>
        </p:nvSpPr>
        <p:spPr>
          <a:xfrm>
            <a:off x="5643117" y="4433696"/>
            <a:ext cx="2470150" cy="3917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60">
                <a:solidFill>
                  <a:srgbClr val="FFFFFF"/>
                </a:solidFill>
                <a:latin typeface="Calibri"/>
                <a:cs typeface="Calibri"/>
              </a:rPr>
              <a:t>Samah </a:t>
            </a:r>
            <a:r>
              <a:rPr dirty="0" sz="1200" spc="25">
                <a:solidFill>
                  <a:srgbClr val="FFFFFF"/>
                </a:solidFill>
                <a:latin typeface="Calibri"/>
                <a:cs typeface="Calibri"/>
              </a:rPr>
              <a:t>is </a:t>
            </a:r>
            <a:r>
              <a:rPr dirty="0" sz="1200" spc="20">
                <a:solidFill>
                  <a:srgbClr val="FFFFFF"/>
                </a:solidFill>
                <a:latin typeface="Calibri"/>
                <a:cs typeface="Calibri"/>
              </a:rPr>
              <a:t>sitting </a:t>
            </a:r>
            <a:r>
              <a:rPr dirty="0" sz="1200" spc="25">
                <a:solidFill>
                  <a:srgbClr val="FFFF00"/>
                </a:solidFill>
                <a:latin typeface="Calibri"/>
                <a:cs typeface="Calibri"/>
              </a:rPr>
              <a:t>between </a:t>
            </a:r>
            <a:r>
              <a:rPr dirty="0" sz="1200" spc="35">
                <a:solidFill>
                  <a:srgbClr val="FFFFFF"/>
                </a:solidFill>
                <a:latin typeface="Calibri"/>
                <a:cs typeface="Calibri"/>
              </a:rPr>
              <a:t>Fatma</a:t>
            </a:r>
            <a:r>
              <a:rPr dirty="0" sz="1200" spc="8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200" spc="35">
                <a:solidFill>
                  <a:srgbClr val="FFFFFF"/>
                </a:solidFill>
                <a:latin typeface="Calibri"/>
                <a:cs typeface="Calibri"/>
              </a:rPr>
              <a:t>and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dirty="0" sz="1200" spc="45">
                <a:solidFill>
                  <a:srgbClr val="FFFFFF"/>
                </a:solidFill>
                <a:latin typeface="Calibri"/>
                <a:cs typeface="Calibri"/>
              </a:rPr>
              <a:t>Salwa.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79" name="object 79"/>
          <p:cNvSpPr/>
          <p:nvPr/>
        </p:nvSpPr>
        <p:spPr>
          <a:xfrm>
            <a:off x="966216" y="5141976"/>
            <a:ext cx="738949" cy="678014"/>
          </a:xfrm>
          <a:prstGeom prst="rect">
            <a:avLst/>
          </a:prstGeom>
          <a:blipFill>
            <a:blip r:embed="rId4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0" name="object 80"/>
          <p:cNvSpPr txBox="1"/>
          <p:nvPr/>
        </p:nvSpPr>
        <p:spPr>
          <a:xfrm>
            <a:off x="1145844" y="5229859"/>
            <a:ext cx="360045" cy="3911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400" spc="50">
                <a:solidFill>
                  <a:srgbClr val="FFFF00"/>
                </a:solidFill>
                <a:latin typeface="Calibri"/>
                <a:cs typeface="Calibri"/>
              </a:rPr>
              <a:t>on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81" name="object 81"/>
          <p:cNvSpPr/>
          <p:nvPr/>
        </p:nvSpPr>
        <p:spPr>
          <a:xfrm>
            <a:off x="2660904" y="5187734"/>
            <a:ext cx="388391" cy="345782"/>
          </a:xfrm>
          <a:prstGeom prst="rect">
            <a:avLst/>
          </a:prstGeom>
          <a:blipFill>
            <a:blip r:embed="rId4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2" name="object 82"/>
          <p:cNvSpPr/>
          <p:nvPr/>
        </p:nvSpPr>
        <p:spPr>
          <a:xfrm>
            <a:off x="2837688" y="5193830"/>
            <a:ext cx="1302765" cy="345782"/>
          </a:xfrm>
          <a:prstGeom prst="rect">
            <a:avLst/>
          </a:prstGeom>
          <a:blipFill>
            <a:blip r:embed="rId4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3" name="object 83"/>
          <p:cNvSpPr/>
          <p:nvPr/>
        </p:nvSpPr>
        <p:spPr>
          <a:xfrm>
            <a:off x="5556503" y="5190781"/>
            <a:ext cx="1558798" cy="345782"/>
          </a:xfrm>
          <a:prstGeom prst="rect">
            <a:avLst/>
          </a:prstGeom>
          <a:blipFill>
            <a:blip r:embed="rId4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4" name="object 84"/>
          <p:cNvSpPr/>
          <p:nvPr/>
        </p:nvSpPr>
        <p:spPr>
          <a:xfrm>
            <a:off x="6906768" y="5190781"/>
            <a:ext cx="376237" cy="345782"/>
          </a:xfrm>
          <a:prstGeom prst="rect">
            <a:avLst/>
          </a:prstGeom>
          <a:blipFill>
            <a:blip r:embed="rId4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5" name="object 85"/>
          <p:cNvSpPr/>
          <p:nvPr/>
        </p:nvSpPr>
        <p:spPr>
          <a:xfrm>
            <a:off x="7120128" y="5190781"/>
            <a:ext cx="1482598" cy="345782"/>
          </a:xfrm>
          <a:prstGeom prst="rect">
            <a:avLst/>
          </a:prstGeom>
          <a:blipFill>
            <a:blip r:embed="rId4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6" name="object 86"/>
          <p:cNvSpPr txBox="1"/>
          <p:nvPr/>
        </p:nvSpPr>
        <p:spPr>
          <a:xfrm>
            <a:off x="5643117" y="5232349"/>
            <a:ext cx="2863850" cy="20891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>
                <a:solidFill>
                  <a:srgbClr val="FFFFFF"/>
                </a:solidFill>
                <a:latin typeface="Calibri"/>
                <a:cs typeface="Calibri"/>
              </a:rPr>
              <a:t>Ali </a:t>
            </a:r>
            <a:r>
              <a:rPr dirty="0" sz="1200" spc="35">
                <a:solidFill>
                  <a:srgbClr val="FFFFFF"/>
                </a:solidFill>
                <a:latin typeface="Calibri"/>
                <a:cs typeface="Calibri"/>
              </a:rPr>
              <a:t>watches </a:t>
            </a:r>
            <a:r>
              <a:rPr dirty="0" sz="1200" spc="10">
                <a:solidFill>
                  <a:srgbClr val="FFFFFF"/>
                </a:solidFill>
                <a:latin typeface="Calibri"/>
                <a:cs typeface="Calibri"/>
              </a:rPr>
              <a:t>football </a:t>
            </a:r>
            <a:r>
              <a:rPr dirty="0" sz="1200" spc="25">
                <a:solidFill>
                  <a:srgbClr val="FFFF00"/>
                </a:solidFill>
                <a:latin typeface="Calibri"/>
                <a:cs typeface="Calibri"/>
              </a:rPr>
              <a:t>on </a:t>
            </a:r>
            <a:r>
              <a:rPr dirty="0" sz="1200" spc="70">
                <a:solidFill>
                  <a:srgbClr val="FFFFFF"/>
                </a:solidFill>
                <a:latin typeface="Calibri"/>
                <a:cs typeface="Calibri"/>
              </a:rPr>
              <a:t>TV </a:t>
            </a:r>
            <a:r>
              <a:rPr dirty="0" sz="1200" spc="30">
                <a:solidFill>
                  <a:srgbClr val="FFFFFF"/>
                </a:solidFill>
                <a:latin typeface="Calibri"/>
                <a:cs typeface="Calibri"/>
              </a:rPr>
              <a:t>every</a:t>
            </a:r>
            <a:r>
              <a:rPr dirty="0" sz="1200" spc="-8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200" spc="35">
                <a:solidFill>
                  <a:srgbClr val="FFFFFF"/>
                </a:solidFill>
                <a:latin typeface="Calibri"/>
                <a:cs typeface="Calibri"/>
              </a:rPr>
              <a:t>Saturday.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87" name="object 87"/>
          <p:cNvSpPr/>
          <p:nvPr/>
        </p:nvSpPr>
        <p:spPr>
          <a:xfrm>
            <a:off x="2660904" y="5647944"/>
            <a:ext cx="537781" cy="345782"/>
          </a:xfrm>
          <a:prstGeom prst="rect">
            <a:avLst/>
          </a:prstGeom>
          <a:blipFill>
            <a:blip r:embed="rId4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8" name="object 88"/>
          <p:cNvSpPr/>
          <p:nvPr/>
        </p:nvSpPr>
        <p:spPr>
          <a:xfrm>
            <a:off x="2987039" y="5654040"/>
            <a:ext cx="1052893" cy="345782"/>
          </a:xfrm>
          <a:prstGeom prst="rect">
            <a:avLst/>
          </a:prstGeom>
          <a:blipFill>
            <a:blip r:embed="rId5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9" name="object 89"/>
          <p:cNvSpPr txBox="1"/>
          <p:nvPr/>
        </p:nvSpPr>
        <p:spPr>
          <a:xfrm>
            <a:off x="2746629" y="5229301"/>
            <a:ext cx="1297305" cy="6711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70">
                <a:solidFill>
                  <a:srgbClr val="FFFFFF"/>
                </a:solidFill>
                <a:latin typeface="Calibri"/>
                <a:cs typeface="Calibri"/>
              </a:rPr>
              <a:t>TV </a:t>
            </a:r>
            <a:r>
              <a:rPr dirty="0" sz="1200" spc="-275">
                <a:solidFill>
                  <a:srgbClr val="FFFFFF"/>
                </a:solidFill>
                <a:latin typeface="Arial"/>
                <a:cs typeface="Arial"/>
              </a:rPr>
              <a:t>نويزفلتلا </a:t>
            </a:r>
            <a:r>
              <a:rPr dirty="0" sz="1200" spc="-145">
                <a:solidFill>
                  <a:srgbClr val="FFFFFF"/>
                </a:solidFill>
                <a:latin typeface="Arial"/>
                <a:cs typeface="Arial"/>
              </a:rPr>
              <a:t>ةشاش</a:t>
            </a:r>
            <a:r>
              <a:rPr dirty="0" sz="1200" spc="-2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200" spc="-155">
                <a:solidFill>
                  <a:srgbClr val="FFFFFF"/>
                </a:solidFill>
                <a:latin typeface="Arial"/>
                <a:cs typeface="Arial"/>
              </a:rPr>
              <a:t>ىلع</a:t>
            </a:r>
            <a:endParaRPr sz="12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19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dirty="0" sz="1200" spc="40">
                <a:solidFill>
                  <a:srgbClr val="FFFFFF"/>
                </a:solidFill>
                <a:latin typeface="Calibri"/>
                <a:cs typeface="Calibri"/>
              </a:rPr>
              <a:t>Time </a:t>
            </a:r>
            <a:r>
              <a:rPr dirty="0" sz="1200" spc="-60">
                <a:solidFill>
                  <a:srgbClr val="FFFFFF"/>
                </a:solidFill>
                <a:latin typeface="Arial"/>
                <a:cs typeface="Arial"/>
              </a:rPr>
              <a:t>ددحملا</a:t>
            </a:r>
            <a:r>
              <a:rPr dirty="0" sz="1200" spc="7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200" spc="-150">
                <a:solidFill>
                  <a:srgbClr val="FFFFFF"/>
                </a:solidFill>
                <a:latin typeface="Arial"/>
                <a:cs typeface="Arial"/>
              </a:rPr>
              <a:t>تقولا</a:t>
            </a:r>
            <a:endParaRPr sz="1200">
              <a:latin typeface="Arial"/>
              <a:cs typeface="Arial"/>
            </a:endParaRPr>
          </a:p>
        </p:txBody>
      </p:sp>
      <p:sp>
        <p:nvSpPr>
          <p:cNvPr id="90" name="object 90"/>
          <p:cNvSpPr/>
          <p:nvPr/>
        </p:nvSpPr>
        <p:spPr>
          <a:xfrm>
            <a:off x="5556503" y="5650991"/>
            <a:ext cx="937069" cy="345782"/>
          </a:xfrm>
          <a:prstGeom prst="rect">
            <a:avLst/>
          </a:prstGeom>
          <a:blipFill>
            <a:blip r:embed="rId5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1" name="object 91"/>
          <p:cNvSpPr/>
          <p:nvPr/>
        </p:nvSpPr>
        <p:spPr>
          <a:xfrm>
            <a:off x="6284976" y="5650991"/>
            <a:ext cx="376237" cy="345782"/>
          </a:xfrm>
          <a:prstGeom prst="rect">
            <a:avLst/>
          </a:prstGeom>
          <a:blipFill>
            <a:blip r:embed="rId5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2" name="object 92"/>
          <p:cNvSpPr/>
          <p:nvPr/>
        </p:nvSpPr>
        <p:spPr>
          <a:xfrm>
            <a:off x="6501384" y="5650991"/>
            <a:ext cx="546925" cy="345782"/>
          </a:xfrm>
          <a:prstGeom prst="rect">
            <a:avLst/>
          </a:prstGeom>
          <a:blipFill>
            <a:blip r:embed="rId5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3" name="object 93"/>
          <p:cNvSpPr txBox="1"/>
          <p:nvPr/>
        </p:nvSpPr>
        <p:spPr>
          <a:xfrm>
            <a:off x="5643117" y="5694984"/>
            <a:ext cx="1310005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50">
                <a:solidFill>
                  <a:srgbClr val="FFFFFF"/>
                </a:solidFill>
                <a:latin typeface="Calibri"/>
                <a:cs typeface="Calibri"/>
              </a:rPr>
              <a:t>He </a:t>
            </a:r>
            <a:r>
              <a:rPr dirty="0" sz="1200" spc="25">
                <a:solidFill>
                  <a:srgbClr val="FFFFFF"/>
                </a:solidFill>
                <a:latin typeface="Calibri"/>
                <a:cs typeface="Calibri"/>
              </a:rPr>
              <a:t>arrives </a:t>
            </a:r>
            <a:r>
              <a:rPr dirty="0" sz="1200" spc="25">
                <a:solidFill>
                  <a:srgbClr val="FFFF00"/>
                </a:solidFill>
                <a:latin typeface="Calibri"/>
                <a:cs typeface="Calibri"/>
              </a:rPr>
              <a:t>on</a:t>
            </a:r>
            <a:r>
              <a:rPr dirty="0" sz="1200" spc="220">
                <a:solidFill>
                  <a:srgbClr val="FFFF00"/>
                </a:solidFill>
                <a:latin typeface="Calibri"/>
                <a:cs typeface="Calibri"/>
              </a:rPr>
              <a:t> </a:t>
            </a:r>
            <a:r>
              <a:rPr dirty="0" sz="1200" spc="20">
                <a:solidFill>
                  <a:srgbClr val="FFFFFF"/>
                </a:solidFill>
                <a:latin typeface="Calibri"/>
                <a:cs typeface="Calibri"/>
              </a:rPr>
              <a:t>time.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94" name="object 94"/>
          <p:cNvSpPr/>
          <p:nvPr/>
        </p:nvSpPr>
        <p:spPr>
          <a:xfrm>
            <a:off x="2334767" y="1938553"/>
            <a:ext cx="2415285" cy="458571"/>
          </a:xfrm>
          <a:prstGeom prst="rect">
            <a:avLst/>
          </a:prstGeom>
          <a:blipFill>
            <a:blip r:embed="rId5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5" name="object 95"/>
          <p:cNvSpPr txBox="1"/>
          <p:nvPr/>
        </p:nvSpPr>
        <p:spPr>
          <a:xfrm>
            <a:off x="2454655" y="1993468"/>
            <a:ext cx="2164715" cy="271145"/>
          </a:xfrm>
          <a:prstGeom prst="rect">
            <a:avLst/>
          </a:prstGeom>
        </p:spPr>
        <p:txBody>
          <a:bodyPr wrap="square" lIns="0" tIns="139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1600" spc="140" b="1">
                <a:solidFill>
                  <a:srgbClr val="FFFF00"/>
                </a:solidFill>
                <a:latin typeface="Calibri"/>
                <a:cs typeface="Calibri"/>
              </a:rPr>
              <a:t>Prepositions </a:t>
            </a:r>
            <a:r>
              <a:rPr dirty="0" sz="1600" spc="114" b="1">
                <a:solidFill>
                  <a:srgbClr val="FFFF00"/>
                </a:solidFill>
                <a:latin typeface="Calibri"/>
                <a:cs typeface="Calibri"/>
              </a:rPr>
              <a:t>of</a:t>
            </a:r>
            <a:r>
              <a:rPr dirty="0" sz="1600" spc="25" b="1">
                <a:solidFill>
                  <a:srgbClr val="FFFF00"/>
                </a:solidFill>
                <a:latin typeface="Calibri"/>
                <a:cs typeface="Calibri"/>
              </a:rPr>
              <a:t> </a:t>
            </a:r>
            <a:r>
              <a:rPr dirty="0" sz="1600" spc="150" b="1">
                <a:solidFill>
                  <a:srgbClr val="FFFF00"/>
                </a:solidFill>
                <a:latin typeface="Calibri"/>
                <a:cs typeface="Calibri"/>
              </a:rPr>
              <a:t>Place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96" name="object 96"/>
          <p:cNvSpPr/>
          <p:nvPr/>
        </p:nvSpPr>
        <p:spPr>
          <a:xfrm>
            <a:off x="4471415" y="1941601"/>
            <a:ext cx="2034286" cy="458571"/>
          </a:xfrm>
          <a:prstGeom prst="rect">
            <a:avLst/>
          </a:prstGeom>
          <a:blipFill>
            <a:blip r:embed="rId5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7" name="object 97"/>
          <p:cNvSpPr/>
          <p:nvPr/>
        </p:nvSpPr>
        <p:spPr>
          <a:xfrm>
            <a:off x="6288023" y="1941601"/>
            <a:ext cx="1062037" cy="458571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8" name="object 98"/>
          <p:cNvSpPr txBox="1"/>
          <p:nvPr/>
        </p:nvSpPr>
        <p:spPr>
          <a:xfrm>
            <a:off x="5214704" y="1993468"/>
            <a:ext cx="2008505" cy="271145"/>
          </a:xfrm>
          <a:prstGeom prst="rect">
            <a:avLst/>
          </a:prstGeom>
        </p:spPr>
        <p:txBody>
          <a:bodyPr wrap="square" lIns="0" tIns="139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1600" spc="-90" b="1">
                <a:solidFill>
                  <a:srgbClr val="FFFF00"/>
                </a:solidFill>
                <a:latin typeface="Arial"/>
                <a:cs typeface="Arial"/>
              </a:rPr>
              <a:t>ناكملا </a:t>
            </a:r>
            <a:r>
              <a:rPr dirty="0" sz="1600" spc="-165" b="1">
                <a:solidFill>
                  <a:srgbClr val="FFFF00"/>
                </a:solidFill>
                <a:latin typeface="Arial"/>
                <a:cs typeface="Arial"/>
              </a:rPr>
              <a:t>ىلع </a:t>
            </a:r>
            <a:r>
              <a:rPr dirty="0" sz="1600" spc="-95" b="1">
                <a:solidFill>
                  <a:srgbClr val="FFFF00"/>
                </a:solidFill>
                <a:latin typeface="Arial"/>
                <a:cs typeface="Arial"/>
              </a:rPr>
              <a:t>ةلادلا </a:t>
            </a:r>
            <a:r>
              <a:rPr dirty="0" sz="1600" spc="-105" b="1">
                <a:solidFill>
                  <a:srgbClr val="FFFF00"/>
                </a:solidFill>
                <a:latin typeface="Arial"/>
                <a:cs typeface="Arial"/>
              </a:rPr>
              <a:t>رجلا</a:t>
            </a:r>
            <a:r>
              <a:rPr dirty="0" sz="1600" spc="-30" b="1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dirty="0" sz="1600" spc="-20" b="1">
                <a:solidFill>
                  <a:srgbClr val="FFFF00"/>
                </a:solidFill>
                <a:latin typeface="Arial"/>
                <a:cs typeface="Arial"/>
              </a:rPr>
              <a:t>فورح</a:t>
            </a:r>
            <a:endParaRPr sz="1600">
              <a:latin typeface="Arial"/>
              <a:cs typeface="Arial"/>
            </a:endParaRPr>
          </a:p>
        </p:txBody>
      </p:sp>
      <p:sp>
        <p:nvSpPr>
          <p:cNvPr id="99" name="object 99"/>
          <p:cNvSpPr/>
          <p:nvPr/>
        </p:nvSpPr>
        <p:spPr>
          <a:xfrm>
            <a:off x="4340352" y="6321552"/>
            <a:ext cx="1296797" cy="382371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0" name="object 100"/>
          <p:cNvSpPr/>
          <p:nvPr/>
        </p:nvSpPr>
        <p:spPr>
          <a:xfrm>
            <a:off x="4462271" y="6406896"/>
            <a:ext cx="1043749" cy="248297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1" name="object 101"/>
          <p:cNvSpPr/>
          <p:nvPr/>
        </p:nvSpPr>
        <p:spPr>
          <a:xfrm>
            <a:off x="4267200" y="6248400"/>
            <a:ext cx="1295400" cy="381000"/>
          </a:xfrm>
          <a:custGeom>
            <a:avLst/>
            <a:gdLst/>
            <a:ahLst/>
            <a:cxnLst/>
            <a:rect l="l" t="t" r="r" b="b"/>
            <a:pathLst>
              <a:path w="1295400" h="381000">
                <a:moveTo>
                  <a:pt x="1295400" y="0"/>
                </a:moveTo>
                <a:lnTo>
                  <a:pt x="0" y="0"/>
                </a:lnTo>
                <a:lnTo>
                  <a:pt x="0" y="381000"/>
                </a:lnTo>
                <a:lnTo>
                  <a:pt x="1295400" y="381000"/>
                </a:lnTo>
                <a:lnTo>
                  <a:pt x="1295400" y="333375"/>
                </a:lnTo>
                <a:lnTo>
                  <a:pt x="540512" y="333375"/>
                </a:lnTo>
                <a:lnTo>
                  <a:pt x="540512" y="190500"/>
                </a:lnTo>
                <a:lnTo>
                  <a:pt x="504825" y="190500"/>
                </a:lnTo>
                <a:lnTo>
                  <a:pt x="647700" y="47625"/>
                </a:lnTo>
                <a:lnTo>
                  <a:pt x="1295400" y="47625"/>
                </a:lnTo>
                <a:lnTo>
                  <a:pt x="1295400" y="0"/>
                </a:lnTo>
                <a:close/>
              </a:path>
              <a:path w="1295400" h="381000">
                <a:moveTo>
                  <a:pt x="1295400" y="65481"/>
                </a:moveTo>
                <a:lnTo>
                  <a:pt x="736980" y="65481"/>
                </a:lnTo>
                <a:lnTo>
                  <a:pt x="736980" y="136918"/>
                </a:lnTo>
                <a:lnTo>
                  <a:pt x="790575" y="190500"/>
                </a:lnTo>
                <a:lnTo>
                  <a:pt x="754888" y="190500"/>
                </a:lnTo>
                <a:lnTo>
                  <a:pt x="754888" y="333375"/>
                </a:lnTo>
                <a:lnTo>
                  <a:pt x="1295400" y="333375"/>
                </a:lnTo>
                <a:lnTo>
                  <a:pt x="1295400" y="65481"/>
                </a:lnTo>
                <a:close/>
              </a:path>
              <a:path w="1295400" h="381000">
                <a:moveTo>
                  <a:pt x="1295400" y="47625"/>
                </a:moveTo>
                <a:lnTo>
                  <a:pt x="647700" y="47625"/>
                </a:lnTo>
                <a:lnTo>
                  <a:pt x="701294" y="101206"/>
                </a:lnTo>
                <a:lnTo>
                  <a:pt x="701294" y="65481"/>
                </a:lnTo>
                <a:lnTo>
                  <a:pt x="1295400" y="65481"/>
                </a:lnTo>
                <a:lnTo>
                  <a:pt x="12954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02" name="object 102"/>
          <p:cNvSpPr/>
          <p:nvPr/>
        </p:nvSpPr>
        <p:spPr>
          <a:xfrm>
            <a:off x="4807711" y="6313881"/>
            <a:ext cx="214629" cy="267970"/>
          </a:xfrm>
          <a:custGeom>
            <a:avLst/>
            <a:gdLst/>
            <a:ahLst/>
            <a:cxnLst/>
            <a:rect l="l" t="t" r="r" b="b"/>
            <a:pathLst>
              <a:path w="214629" h="267970">
                <a:moveTo>
                  <a:pt x="196468" y="0"/>
                </a:moveTo>
                <a:lnTo>
                  <a:pt x="160782" y="0"/>
                </a:lnTo>
                <a:lnTo>
                  <a:pt x="160782" y="35725"/>
                </a:lnTo>
                <a:lnTo>
                  <a:pt x="196468" y="71437"/>
                </a:lnTo>
                <a:lnTo>
                  <a:pt x="196468" y="0"/>
                </a:lnTo>
                <a:close/>
              </a:path>
              <a:path w="214629" h="267970">
                <a:moveTo>
                  <a:pt x="214375" y="125018"/>
                </a:moveTo>
                <a:lnTo>
                  <a:pt x="0" y="125018"/>
                </a:lnTo>
                <a:lnTo>
                  <a:pt x="0" y="267893"/>
                </a:lnTo>
                <a:lnTo>
                  <a:pt x="89280" y="267893"/>
                </a:lnTo>
                <a:lnTo>
                  <a:pt x="89280" y="196456"/>
                </a:lnTo>
                <a:lnTo>
                  <a:pt x="214375" y="196456"/>
                </a:lnTo>
                <a:lnTo>
                  <a:pt x="214375" y="125018"/>
                </a:lnTo>
                <a:close/>
              </a:path>
              <a:path w="214629" h="267970">
                <a:moveTo>
                  <a:pt x="214375" y="196456"/>
                </a:moveTo>
                <a:lnTo>
                  <a:pt x="125095" y="196456"/>
                </a:lnTo>
                <a:lnTo>
                  <a:pt x="125095" y="267893"/>
                </a:lnTo>
                <a:lnTo>
                  <a:pt x="214375" y="267893"/>
                </a:lnTo>
                <a:lnTo>
                  <a:pt x="214375" y="196456"/>
                </a:lnTo>
                <a:close/>
              </a:path>
            </a:pathLst>
          </a:custGeom>
          <a:solidFill>
            <a:srgbClr val="00007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03" name="object 103"/>
          <p:cNvSpPr/>
          <p:nvPr/>
        </p:nvSpPr>
        <p:spPr>
          <a:xfrm>
            <a:off x="47720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142875" y="0"/>
                </a:moveTo>
                <a:lnTo>
                  <a:pt x="0" y="142875"/>
                </a:lnTo>
                <a:lnTo>
                  <a:pt x="285750" y="142875"/>
                </a:lnTo>
                <a:lnTo>
                  <a:pt x="142875" y="0"/>
                </a:lnTo>
                <a:close/>
              </a:path>
              <a:path w="285750" h="285750">
                <a:moveTo>
                  <a:pt x="160782" y="214312"/>
                </a:moveTo>
                <a:lnTo>
                  <a:pt x="124967" y="214312"/>
                </a:lnTo>
                <a:lnTo>
                  <a:pt x="124967" y="285750"/>
                </a:lnTo>
                <a:lnTo>
                  <a:pt x="160782" y="285750"/>
                </a:lnTo>
                <a:lnTo>
                  <a:pt x="160782" y="214312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04" name="object 104"/>
          <p:cNvSpPr txBox="1">
            <a:spLocks noGrp="1"/>
          </p:cNvSpPr>
          <p:nvPr>
            <p:ph type="dt" idx="6" sz="half"/>
          </p:nvPr>
        </p:nvSpPr>
        <p:spPr>
          <a:prstGeom prst="rect"/>
        </p:spPr>
        <p:txBody>
          <a:bodyPr wrap="square" lIns="0" tIns="31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 spc="-190"/>
              <a:t>ق</a:t>
            </a:r>
            <a:r>
              <a:rPr dirty="0" spc="-240"/>
              <a:t>ب</a:t>
            </a:r>
            <a:r>
              <a:rPr dirty="0" spc="25"/>
              <a:t>ا</a:t>
            </a:r>
            <a:r>
              <a:rPr dirty="0" spc="-175"/>
              <a:t>سلا</a:t>
            </a:r>
          </a:p>
        </p:txBody>
      </p:sp>
      <p:sp>
        <p:nvSpPr>
          <p:cNvPr id="105" name="object 105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31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 spc="-195"/>
              <a:t>ةيسيئرلا </a:t>
            </a:r>
            <a:r>
              <a:rPr dirty="0" spc="-110"/>
              <a:t>ةمئاقلا </a:t>
            </a:r>
            <a:r>
              <a:rPr dirty="0" spc="-105"/>
              <a:t>ىلإ</a:t>
            </a:r>
            <a:r>
              <a:rPr dirty="0" spc="-75"/>
              <a:t> </a:t>
            </a:r>
            <a:r>
              <a:rPr dirty="0" spc="-5"/>
              <a:t>ةدوع</a:t>
            </a:r>
          </a:p>
        </p:txBody>
      </p:sp>
      <p:sp>
        <p:nvSpPr>
          <p:cNvPr id="106" name="object 106"/>
          <p:cNvSpPr txBox="1"/>
          <p:nvPr/>
        </p:nvSpPr>
        <p:spPr>
          <a:xfrm>
            <a:off x="5833109" y="6368591"/>
            <a:ext cx="220345" cy="154940"/>
          </a:xfrm>
          <a:prstGeom prst="rect">
            <a:avLst/>
          </a:prstGeom>
        </p:spPr>
        <p:txBody>
          <a:bodyPr wrap="square" lIns="0" tIns="31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 sz="900" spc="-50">
                <a:solidFill>
                  <a:srgbClr val="FFFFFF"/>
                </a:solidFill>
                <a:latin typeface="Arial"/>
                <a:cs typeface="Arial"/>
              </a:rPr>
              <a:t>ي</a:t>
            </a:r>
            <a:r>
              <a:rPr dirty="0" sz="900" spc="-270">
                <a:solidFill>
                  <a:srgbClr val="FFFFFF"/>
                </a:solidFill>
                <a:latin typeface="Arial"/>
                <a:cs typeface="Arial"/>
              </a:rPr>
              <a:t>ل</a:t>
            </a:r>
            <a:r>
              <a:rPr dirty="0" sz="900" spc="25">
                <a:solidFill>
                  <a:srgbClr val="FFFFFF"/>
                </a:solidFill>
                <a:latin typeface="Arial"/>
                <a:cs typeface="Arial"/>
              </a:rPr>
              <a:t>ا</a:t>
            </a:r>
            <a:r>
              <a:rPr dirty="0" sz="900" spc="-430">
                <a:solidFill>
                  <a:srgbClr val="FFFFFF"/>
                </a:solidFill>
                <a:latin typeface="Arial"/>
                <a:cs typeface="Arial"/>
              </a:rPr>
              <a:t>ت</a:t>
            </a:r>
            <a:r>
              <a:rPr dirty="0" sz="900" spc="-270">
                <a:solidFill>
                  <a:srgbClr val="FFFFFF"/>
                </a:solidFill>
                <a:latin typeface="Arial"/>
                <a:cs typeface="Arial"/>
              </a:rPr>
              <a:t>ل</a:t>
            </a:r>
            <a:r>
              <a:rPr dirty="0" sz="900">
                <a:solidFill>
                  <a:srgbClr val="FFFFFF"/>
                </a:solidFill>
                <a:latin typeface="Arial"/>
                <a:cs typeface="Arial"/>
              </a:rPr>
              <a:t>ا</a:t>
            </a:r>
            <a:endParaRPr sz="9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77824" y="2176272"/>
            <a:ext cx="18287" cy="468172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877824" y="6095"/>
            <a:ext cx="18287" cy="150266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1216152" y="1834895"/>
            <a:ext cx="7924800" cy="1828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877824" y="1508760"/>
            <a:ext cx="18287" cy="667512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0" y="1834895"/>
            <a:ext cx="557784" cy="18287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551687" y="1834895"/>
            <a:ext cx="664464" cy="18287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2343911" y="313982"/>
            <a:ext cx="5018278" cy="1010246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3093720" y="871766"/>
            <a:ext cx="3649853" cy="1010246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xfrm>
            <a:off x="2616200" y="447243"/>
            <a:ext cx="4445635" cy="1123315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3600" spc="350"/>
              <a:t>Use </a:t>
            </a:r>
            <a:r>
              <a:rPr dirty="0" sz="3600" spc="260"/>
              <a:t>of</a:t>
            </a:r>
            <a:r>
              <a:rPr dirty="0" sz="3600" spc="85"/>
              <a:t> </a:t>
            </a:r>
            <a:r>
              <a:rPr dirty="0" sz="3600" spc="310"/>
              <a:t>Prepositions</a:t>
            </a:r>
            <a:endParaRPr sz="3600"/>
          </a:p>
          <a:p>
            <a:pPr algn="ctr" marL="128270">
              <a:lnSpc>
                <a:spcPct val="100000"/>
              </a:lnSpc>
              <a:spcBef>
                <a:spcPts val="5"/>
              </a:spcBef>
            </a:pPr>
            <a:r>
              <a:rPr dirty="0" sz="3600" spc="-245">
                <a:latin typeface="Arial"/>
                <a:cs typeface="Arial"/>
              </a:rPr>
              <a:t>رجلا </a:t>
            </a:r>
            <a:r>
              <a:rPr dirty="0" sz="3600" spc="-50">
                <a:latin typeface="Arial"/>
                <a:cs typeface="Arial"/>
              </a:rPr>
              <a:t>فورح</a:t>
            </a:r>
            <a:r>
              <a:rPr dirty="0" sz="3600" spc="-570">
                <a:latin typeface="Arial"/>
                <a:cs typeface="Arial"/>
              </a:rPr>
              <a:t> </a:t>
            </a:r>
            <a:r>
              <a:rPr dirty="0" sz="3600" spc="-375">
                <a:latin typeface="Arial"/>
                <a:cs typeface="Arial"/>
              </a:rPr>
              <a:t>مادختسا</a:t>
            </a:r>
            <a:endParaRPr sz="3600">
              <a:latin typeface="Arial"/>
              <a:cs typeface="Arial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4340352" y="6321552"/>
            <a:ext cx="1296797" cy="382371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4462271" y="6406896"/>
            <a:ext cx="1043749" cy="248297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4267200" y="6248400"/>
            <a:ext cx="1295400" cy="381000"/>
          </a:xfrm>
          <a:custGeom>
            <a:avLst/>
            <a:gdLst/>
            <a:ahLst/>
            <a:cxnLst/>
            <a:rect l="l" t="t" r="r" b="b"/>
            <a:pathLst>
              <a:path w="1295400" h="381000">
                <a:moveTo>
                  <a:pt x="1295400" y="0"/>
                </a:moveTo>
                <a:lnTo>
                  <a:pt x="0" y="0"/>
                </a:lnTo>
                <a:lnTo>
                  <a:pt x="0" y="381000"/>
                </a:lnTo>
                <a:lnTo>
                  <a:pt x="1295400" y="381000"/>
                </a:lnTo>
                <a:lnTo>
                  <a:pt x="1295400" y="333375"/>
                </a:lnTo>
                <a:lnTo>
                  <a:pt x="540512" y="333375"/>
                </a:lnTo>
                <a:lnTo>
                  <a:pt x="540512" y="190500"/>
                </a:lnTo>
                <a:lnTo>
                  <a:pt x="504825" y="190500"/>
                </a:lnTo>
                <a:lnTo>
                  <a:pt x="647700" y="47625"/>
                </a:lnTo>
                <a:lnTo>
                  <a:pt x="1295400" y="47625"/>
                </a:lnTo>
                <a:lnTo>
                  <a:pt x="1295400" y="0"/>
                </a:lnTo>
                <a:close/>
              </a:path>
              <a:path w="1295400" h="381000">
                <a:moveTo>
                  <a:pt x="1295400" y="65481"/>
                </a:moveTo>
                <a:lnTo>
                  <a:pt x="736980" y="65481"/>
                </a:lnTo>
                <a:lnTo>
                  <a:pt x="736980" y="136918"/>
                </a:lnTo>
                <a:lnTo>
                  <a:pt x="790575" y="190500"/>
                </a:lnTo>
                <a:lnTo>
                  <a:pt x="754888" y="190500"/>
                </a:lnTo>
                <a:lnTo>
                  <a:pt x="754888" y="333375"/>
                </a:lnTo>
                <a:lnTo>
                  <a:pt x="1295400" y="333375"/>
                </a:lnTo>
                <a:lnTo>
                  <a:pt x="1295400" y="65481"/>
                </a:lnTo>
                <a:close/>
              </a:path>
              <a:path w="1295400" h="381000">
                <a:moveTo>
                  <a:pt x="1295400" y="47625"/>
                </a:moveTo>
                <a:lnTo>
                  <a:pt x="647700" y="47625"/>
                </a:lnTo>
                <a:lnTo>
                  <a:pt x="701294" y="101206"/>
                </a:lnTo>
                <a:lnTo>
                  <a:pt x="701294" y="65481"/>
                </a:lnTo>
                <a:lnTo>
                  <a:pt x="1295400" y="65481"/>
                </a:lnTo>
                <a:lnTo>
                  <a:pt x="12954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/>
          <p:nvPr/>
        </p:nvSpPr>
        <p:spPr>
          <a:xfrm>
            <a:off x="4807711" y="6313881"/>
            <a:ext cx="214629" cy="267970"/>
          </a:xfrm>
          <a:custGeom>
            <a:avLst/>
            <a:gdLst/>
            <a:ahLst/>
            <a:cxnLst/>
            <a:rect l="l" t="t" r="r" b="b"/>
            <a:pathLst>
              <a:path w="214629" h="267970">
                <a:moveTo>
                  <a:pt x="196468" y="0"/>
                </a:moveTo>
                <a:lnTo>
                  <a:pt x="160782" y="0"/>
                </a:lnTo>
                <a:lnTo>
                  <a:pt x="160782" y="35725"/>
                </a:lnTo>
                <a:lnTo>
                  <a:pt x="196468" y="71437"/>
                </a:lnTo>
                <a:lnTo>
                  <a:pt x="196468" y="0"/>
                </a:lnTo>
                <a:close/>
              </a:path>
              <a:path w="214629" h="267970">
                <a:moveTo>
                  <a:pt x="214375" y="125018"/>
                </a:moveTo>
                <a:lnTo>
                  <a:pt x="0" y="125018"/>
                </a:lnTo>
                <a:lnTo>
                  <a:pt x="0" y="267893"/>
                </a:lnTo>
                <a:lnTo>
                  <a:pt x="89280" y="267893"/>
                </a:lnTo>
                <a:lnTo>
                  <a:pt x="89280" y="196456"/>
                </a:lnTo>
                <a:lnTo>
                  <a:pt x="214375" y="196456"/>
                </a:lnTo>
                <a:lnTo>
                  <a:pt x="214375" y="125018"/>
                </a:lnTo>
                <a:close/>
              </a:path>
              <a:path w="214629" h="267970">
                <a:moveTo>
                  <a:pt x="214375" y="196456"/>
                </a:moveTo>
                <a:lnTo>
                  <a:pt x="125095" y="196456"/>
                </a:lnTo>
                <a:lnTo>
                  <a:pt x="125095" y="267893"/>
                </a:lnTo>
                <a:lnTo>
                  <a:pt x="214375" y="267893"/>
                </a:lnTo>
                <a:lnTo>
                  <a:pt x="214375" y="196456"/>
                </a:lnTo>
                <a:close/>
              </a:path>
            </a:pathLst>
          </a:custGeom>
          <a:solidFill>
            <a:srgbClr val="00007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/>
          <p:nvPr/>
        </p:nvSpPr>
        <p:spPr>
          <a:xfrm>
            <a:off x="47720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142875" y="0"/>
                </a:moveTo>
                <a:lnTo>
                  <a:pt x="0" y="142875"/>
                </a:lnTo>
                <a:lnTo>
                  <a:pt x="285750" y="142875"/>
                </a:lnTo>
                <a:lnTo>
                  <a:pt x="142875" y="0"/>
                </a:lnTo>
                <a:close/>
              </a:path>
              <a:path w="285750" h="285750">
                <a:moveTo>
                  <a:pt x="160782" y="214312"/>
                </a:moveTo>
                <a:lnTo>
                  <a:pt x="124967" y="214312"/>
                </a:lnTo>
                <a:lnTo>
                  <a:pt x="124967" y="285750"/>
                </a:lnTo>
                <a:lnTo>
                  <a:pt x="160782" y="285750"/>
                </a:lnTo>
                <a:lnTo>
                  <a:pt x="160782" y="214312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/>
          <p:nvPr/>
        </p:nvSpPr>
        <p:spPr>
          <a:xfrm>
            <a:off x="5788152" y="6321552"/>
            <a:ext cx="458571" cy="382371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7" name="object 17"/>
          <p:cNvSpPr/>
          <p:nvPr/>
        </p:nvSpPr>
        <p:spPr>
          <a:xfrm>
            <a:off x="5846064" y="6406896"/>
            <a:ext cx="336638" cy="248297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8" name="object 18"/>
          <p:cNvSpPr/>
          <p:nvPr/>
        </p:nvSpPr>
        <p:spPr>
          <a:xfrm>
            <a:off x="5715000" y="6248400"/>
            <a:ext cx="457200" cy="381000"/>
          </a:xfrm>
          <a:custGeom>
            <a:avLst/>
            <a:gdLst/>
            <a:ahLst/>
            <a:cxnLst/>
            <a:rect l="l" t="t" r="r" b="b"/>
            <a:pathLst>
              <a:path w="457200" h="381000">
                <a:moveTo>
                  <a:pt x="457200" y="0"/>
                </a:moveTo>
                <a:lnTo>
                  <a:pt x="0" y="0"/>
                </a:lnTo>
                <a:lnTo>
                  <a:pt x="0" y="381000"/>
                </a:lnTo>
                <a:lnTo>
                  <a:pt x="457200" y="381000"/>
                </a:lnTo>
                <a:lnTo>
                  <a:pt x="457200" y="333375"/>
                </a:lnTo>
                <a:lnTo>
                  <a:pt x="85725" y="333375"/>
                </a:lnTo>
                <a:lnTo>
                  <a:pt x="85725" y="47625"/>
                </a:lnTo>
                <a:lnTo>
                  <a:pt x="457200" y="47625"/>
                </a:lnTo>
                <a:lnTo>
                  <a:pt x="457200" y="0"/>
                </a:lnTo>
                <a:close/>
              </a:path>
              <a:path w="457200" h="381000">
                <a:moveTo>
                  <a:pt x="457200" y="47625"/>
                </a:moveTo>
                <a:lnTo>
                  <a:pt x="85725" y="47625"/>
                </a:lnTo>
                <a:lnTo>
                  <a:pt x="371475" y="190500"/>
                </a:lnTo>
                <a:lnTo>
                  <a:pt x="85725" y="333375"/>
                </a:lnTo>
                <a:lnTo>
                  <a:pt x="457200" y="333375"/>
                </a:lnTo>
                <a:lnTo>
                  <a:pt x="4572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9" name="object 19"/>
          <p:cNvSpPr/>
          <p:nvPr/>
        </p:nvSpPr>
        <p:spPr>
          <a:xfrm>
            <a:off x="58007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0" y="0"/>
                </a:moveTo>
                <a:lnTo>
                  <a:pt x="0" y="285750"/>
                </a:lnTo>
                <a:lnTo>
                  <a:pt x="285750" y="142875"/>
                </a:lnTo>
                <a:lnTo>
                  <a:pt x="0" y="0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0" name="object 20"/>
          <p:cNvSpPr/>
          <p:nvPr/>
        </p:nvSpPr>
        <p:spPr>
          <a:xfrm>
            <a:off x="3730752" y="6321552"/>
            <a:ext cx="458571" cy="382371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1" name="object 21"/>
          <p:cNvSpPr/>
          <p:nvPr/>
        </p:nvSpPr>
        <p:spPr>
          <a:xfrm>
            <a:off x="3770376" y="6406896"/>
            <a:ext cx="373227" cy="248297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2" name="object 22"/>
          <p:cNvSpPr/>
          <p:nvPr/>
        </p:nvSpPr>
        <p:spPr>
          <a:xfrm>
            <a:off x="3657600" y="6248400"/>
            <a:ext cx="457200" cy="381000"/>
          </a:xfrm>
          <a:custGeom>
            <a:avLst/>
            <a:gdLst/>
            <a:ahLst/>
            <a:cxnLst/>
            <a:rect l="l" t="t" r="r" b="b"/>
            <a:pathLst>
              <a:path w="457200" h="381000">
                <a:moveTo>
                  <a:pt x="457200" y="0"/>
                </a:moveTo>
                <a:lnTo>
                  <a:pt x="0" y="0"/>
                </a:lnTo>
                <a:lnTo>
                  <a:pt x="0" y="381000"/>
                </a:lnTo>
                <a:lnTo>
                  <a:pt x="457200" y="381000"/>
                </a:lnTo>
                <a:lnTo>
                  <a:pt x="457200" y="333375"/>
                </a:lnTo>
                <a:lnTo>
                  <a:pt x="371475" y="333375"/>
                </a:lnTo>
                <a:lnTo>
                  <a:pt x="85725" y="190500"/>
                </a:lnTo>
                <a:lnTo>
                  <a:pt x="371475" y="47625"/>
                </a:lnTo>
                <a:lnTo>
                  <a:pt x="457200" y="47625"/>
                </a:lnTo>
                <a:lnTo>
                  <a:pt x="457200" y="0"/>
                </a:lnTo>
                <a:close/>
              </a:path>
              <a:path w="457200" h="381000">
                <a:moveTo>
                  <a:pt x="457200" y="47625"/>
                </a:moveTo>
                <a:lnTo>
                  <a:pt x="371475" y="47625"/>
                </a:lnTo>
                <a:lnTo>
                  <a:pt x="371475" y="333375"/>
                </a:lnTo>
                <a:lnTo>
                  <a:pt x="457200" y="333375"/>
                </a:lnTo>
                <a:lnTo>
                  <a:pt x="4572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3" name="object 23"/>
          <p:cNvSpPr/>
          <p:nvPr/>
        </p:nvSpPr>
        <p:spPr>
          <a:xfrm>
            <a:off x="37433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285750" y="0"/>
                </a:moveTo>
                <a:lnTo>
                  <a:pt x="0" y="142875"/>
                </a:lnTo>
                <a:lnTo>
                  <a:pt x="285750" y="285750"/>
                </a:lnTo>
                <a:lnTo>
                  <a:pt x="285750" y="0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4" name="object 24"/>
          <p:cNvSpPr/>
          <p:nvPr/>
        </p:nvSpPr>
        <p:spPr>
          <a:xfrm>
            <a:off x="3581400" y="2424176"/>
            <a:ext cx="0" cy="3777615"/>
          </a:xfrm>
          <a:custGeom>
            <a:avLst/>
            <a:gdLst/>
            <a:ahLst/>
            <a:cxnLst/>
            <a:rect l="l" t="t" r="r" b="b"/>
            <a:pathLst>
              <a:path w="0" h="3777615">
                <a:moveTo>
                  <a:pt x="0" y="0"/>
                </a:moveTo>
                <a:lnTo>
                  <a:pt x="0" y="3777551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5" name="object 25"/>
          <p:cNvSpPr/>
          <p:nvPr/>
        </p:nvSpPr>
        <p:spPr>
          <a:xfrm>
            <a:off x="1052512" y="3017520"/>
            <a:ext cx="7572375" cy="0"/>
          </a:xfrm>
          <a:custGeom>
            <a:avLst/>
            <a:gdLst/>
            <a:ahLst/>
            <a:cxnLst/>
            <a:rect l="l" t="t" r="r" b="b"/>
            <a:pathLst>
              <a:path w="7572375" h="0">
                <a:moveTo>
                  <a:pt x="0" y="0"/>
                </a:moveTo>
                <a:lnTo>
                  <a:pt x="7572311" y="0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6" name="object 26"/>
          <p:cNvSpPr/>
          <p:nvPr/>
        </p:nvSpPr>
        <p:spPr>
          <a:xfrm>
            <a:off x="1052512" y="3413759"/>
            <a:ext cx="7572375" cy="0"/>
          </a:xfrm>
          <a:custGeom>
            <a:avLst/>
            <a:gdLst/>
            <a:ahLst/>
            <a:cxnLst/>
            <a:rect l="l" t="t" r="r" b="b"/>
            <a:pathLst>
              <a:path w="7572375" h="0">
                <a:moveTo>
                  <a:pt x="0" y="0"/>
                </a:moveTo>
                <a:lnTo>
                  <a:pt x="7572311" y="0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7" name="object 27"/>
          <p:cNvSpPr/>
          <p:nvPr/>
        </p:nvSpPr>
        <p:spPr>
          <a:xfrm>
            <a:off x="1052512" y="3810000"/>
            <a:ext cx="7572375" cy="0"/>
          </a:xfrm>
          <a:custGeom>
            <a:avLst/>
            <a:gdLst/>
            <a:ahLst/>
            <a:cxnLst/>
            <a:rect l="l" t="t" r="r" b="b"/>
            <a:pathLst>
              <a:path w="7572375" h="0">
                <a:moveTo>
                  <a:pt x="0" y="0"/>
                </a:moveTo>
                <a:lnTo>
                  <a:pt x="7572311" y="0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8" name="object 28"/>
          <p:cNvSpPr/>
          <p:nvPr/>
        </p:nvSpPr>
        <p:spPr>
          <a:xfrm>
            <a:off x="1052512" y="4206240"/>
            <a:ext cx="7572375" cy="0"/>
          </a:xfrm>
          <a:custGeom>
            <a:avLst/>
            <a:gdLst/>
            <a:ahLst/>
            <a:cxnLst/>
            <a:rect l="l" t="t" r="r" b="b"/>
            <a:pathLst>
              <a:path w="7572375" h="0">
                <a:moveTo>
                  <a:pt x="0" y="0"/>
                </a:moveTo>
                <a:lnTo>
                  <a:pt x="7572311" y="0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9" name="object 29"/>
          <p:cNvSpPr/>
          <p:nvPr/>
        </p:nvSpPr>
        <p:spPr>
          <a:xfrm>
            <a:off x="1052512" y="4602479"/>
            <a:ext cx="7572375" cy="0"/>
          </a:xfrm>
          <a:custGeom>
            <a:avLst/>
            <a:gdLst/>
            <a:ahLst/>
            <a:cxnLst/>
            <a:rect l="l" t="t" r="r" b="b"/>
            <a:pathLst>
              <a:path w="7572375" h="0">
                <a:moveTo>
                  <a:pt x="0" y="0"/>
                </a:moveTo>
                <a:lnTo>
                  <a:pt x="7572311" y="0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0" name="object 30"/>
          <p:cNvSpPr/>
          <p:nvPr/>
        </p:nvSpPr>
        <p:spPr>
          <a:xfrm>
            <a:off x="1052512" y="4998720"/>
            <a:ext cx="7572375" cy="0"/>
          </a:xfrm>
          <a:custGeom>
            <a:avLst/>
            <a:gdLst/>
            <a:ahLst/>
            <a:cxnLst/>
            <a:rect l="l" t="t" r="r" b="b"/>
            <a:pathLst>
              <a:path w="7572375" h="0">
                <a:moveTo>
                  <a:pt x="0" y="0"/>
                </a:moveTo>
                <a:lnTo>
                  <a:pt x="7572311" y="0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1" name="object 31"/>
          <p:cNvSpPr/>
          <p:nvPr/>
        </p:nvSpPr>
        <p:spPr>
          <a:xfrm>
            <a:off x="1052512" y="5394959"/>
            <a:ext cx="7572375" cy="0"/>
          </a:xfrm>
          <a:custGeom>
            <a:avLst/>
            <a:gdLst/>
            <a:ahLst/>
            <a:cxnLst/>
            <a:rect l="l" t="t" r="r" b="b"/>
            <a:pathLst>
              <a:path w="7572375" h="0">
                <a:moveTo>
                  <a:pt x="0" y="0"/>
                </a:moveTo>
                <a:lnTo>
                  <a:pt x="7572311" y="0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2" name="object 32"/>
          <p:cNvSpPr/>
          <p:nvPr/>
        </p:nvSpPr>
        <p:spPr>
          <a:xfrm>
            <a:off x="1052512" y="5791200"/>
            <a:ext cx="7572375" cy="0"/>
          </a:xfrm>
          <a:custGeom>
            <a:avLst/>
            <a:gdLst/>
            <a:ahLst/>
            <a:cxnLst/>
            <a:rect l="l" t="t" r="r" b="b"/>
            <a:pathLst>
              <a:path w="7572375" h="0">
                <a:moveTo>
                  <a:pt x="0" y="0"/>
                </a:moveTo>
                <a:lnTo>
                  <a:pt x="7572311" y="0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3" name="object 33"/>
          <p:cNvSpPr/>
          <p:nvPr/>
        </p:nvSpPr>
        <p:spPr>
          <a:xfrm>
            <a:off x="1066800" y="2424176"/>
            <a:ext cx="0" cy="3777615"/>
          </a:xfrm>
          <a:custGeom>
            <a:avLst/>
            <a:gdLst/>
            <a:ahLst/>
            <a:cxnLst/>
            <a:rect l="l" t="t" r="r" b="b"/>
            <a:pathLst>
              <a:path w="0" h="3777615">
                <a:moveTo>
                  <a:pt x="0" y="0"/>
                </a:moveTo>
                <a:lnTo>
                  <a:pt x="0" y="3777551"/>
                </a:lnTo>
              </a:path>
            </a:pathLst>
          </a:custGeom>
          <a:ln w="285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4" name="object 34"/>
          <p:cNvSpPr/>
          <p:nvPr/>
        </p:nvSpPr>
        <p:spPr>
          <a:xfrm>
            <a:off x="8610600" y="2424176"/>
            <a:ext cx="0" cy="3777615"/>
          </a:xfrm>
          <a:custGeom>
            <a:avLst/>
            <a:gdLst/>
            <a:ahLst/>
            <a:cxnLst/>
            <a:rect l="l" t="t" r="r" b="b"/>
            <a:pathLst>
              <a:path w="0" h="3777615">
                <a:moveTo>
                  <a:pt x="0" y="0"/>
                </a:moveTo>
                <a:lnTo>
                  <a:pt x="0" y="3777551"/>
                </a:lnTo>
              </a:path>
            </a:pathLst>
          </a:custGeom>
          <a:ln w="285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5" name="object 35"/>
          <p:cNvSpPr/>
          <p:nvPr/>
        </p:nvSpPr>
        <p:spPr>
          <a:xfrm>
            <a:off x="1052512" y="2438400"/>
            <a:ext cx="7572375" cy="0"/>
          </a:xfrm>
          <a:custGeom>
            <a:avLst/>
            <a:gdLst/>
            <a:ahLst/>
            <a:cxnLst/>
            <a:rect l="l" t="t" r="r" b="b"/>
            <a:pathLst>
              <a:path w="7572375" h="0">
                <a:moveTo>
                  <a:pt x="0" y="0"/>
                </a:moveTo>
                <a:lnTo>
                  <a:pt x="7572311" y="0"/>
                </a:lnTo>
              </a:path>
            </a:pathLst>
          </a:custGeom>
          <a:ln w="285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6" name="object 36"/>
          <p:cNvSpPr/>
          <p:nvPr/>
        </p:nvSpPr>
        <p:spPr>
          <a:xfrm>
            <a:off x="1052512" y="6187440"/>
            <a:ext cx="7572375" cy="0"/>
          </a:xfrm>
          <a:custGeom>
            <a:avLst/>
            <a:gdLst/>
            <a:ahLst/>
            <a:cxnLst/>
            <a:rect l="l" t="t" r="r" b="b"/>
            <a:pathLst>
              <a:path w="7572375" h="0">
                <a:moveTo>
                  <a:pt x="0" y="0"/>
                </a:moveTo>
                <a:lnTo>
                  <a:pt x="7572311" y="0"/>
                </a:lnTo>
              </a:path>
            </a:pathLst>
          </a:custGeom>
          <a:ln w="285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7" name="object 37"/>
          <p:cNvSpPr/>
          <p:nvPr/>
        </p:nvSpPr>
        <p:spPr>
          <a:xfrm>
            <a:off x="1557527" y="2410993"/>
            <a:ext cx="1543685" cy="458571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8" name="object 38"/>
          <p:cNvSpPr/>
          <p:nvPr/>
        </p:nvSpPr>
        <p:spPr>
          <a:xfrm>
            <a:off x="1825751" y="2657881"/>
            <a:ext cx="1062037" cy="458571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9" name="object 39"/>
          <p:cNvSpPr/>
          <p:nvPr/>
        </p:nvSpPr>
        <p:spPr>
          <a:xfrm>
            <a:off x="5355335" y="2410993"/>
            <a:ext cx="1211402" cy="458571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0" name="object 40"/>
          <p:cNvSpPr/>
          <p:nvPr/>
        </p:nvSpPr>
        <p:spPr>
          <a:xfrm>
            <a:off x="6288023" y="2414041"/>
            <a:ext cx="556082" cy="458571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1" name="object 41"/>
          <p:cNvSpPr/>
          <p:nvPr/>
        </p:nvSpPr>
        <p:spPr>
          <a:xfrm>
            <a:off x="996696" y="2971774"/>
            <a:ext cx="540804" cy="571271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2" name="object 42"/>
          <p:cNvSpPr/>
          <p:nvPr/>
        </p:nvSpPr>
        <p:spPr>
          <a:xfrm>
            <a:off x="1191767" y="2977870"/>
            <a:ext cx="769416" cy="571271"/>
          </a:xfrm>
          <a:prstGeom prst="rect">
            <a:avLst/>
          </a:prstGeom>
          <a:blipFill>
            <a:blip r:embed="rId2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3" name="object 43"/>
          <p:cNvSpPr/>
          <p:nvPr/>
        </p:nvSpPr>
        <p:spPr>
          <a:xfrm>
            <a:off x="3541776" y="2993161"/>
            <a:ext cx="1735708" cy="458571"/>
          </a:xfrm>
          <a:prstGeom prst="rect">
            <a:avLst/>
          </a:prstGeom>
          <a:blipFill>
            <a:blip r:embed="rId2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4" name="object 44"/>
          <p:cNvSpPr/>
          <p:nvPr/>
        </p:nvSpPr>
        <p:spPr>
          <a:xfrm>
            <a:off x="5001767" y="2993161"/>
            <a:ext cx="434136" cy="458571"/>
          </a:xfrm>
          <a:prstGeom prst="rect">
            <a:avLst/>
          </a:prstGeom>
          <a:blipFill>
            <a:blip r:embed="rId2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5" name="object 45"/>
          <p:cNvSpPr/>
          <p:nvPr/>
        </p:nvSpPr>
        <p:spPr>
          <a:xfrm>
            <a:off x="5224271" y="2993161"/>
            <a:ext cx="1193114" cy="458571"/>
          </a:xfrm>
          <a:prstGeom prst="rect">
            <a:avLst/>
          </a:prstGeom>
          <a:blipFill>
            <a:blip r:embed="rId2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6" name="object 46"/>
          <p:cNvSpPr/>
          <p:nvPr/>
        </p:nvSpPr>
        <p:spPr>
          <a:xfrm>
            <a:off x="996696" y="3368014"/>
            <a:ext cx="620102" cy="571271"/>
          </a:xfrm>
          <a:prstGeom prst="rect">
            <a:avLst/>
          </a:prstGeom>
          <a:blipFill>
            <a:blip r:embed="rId2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7" name="object 47"/>
          <p:cNvSpPr/>
          <p:nvPr/>
        </p:nvSpPr>
        <p:spPr>
          <a:xfrm>
            <a:off x="1271016" y="3374110"/>
            <a:ext cx="748093" cy="571271"/>
          </a:xfrm>
          <a:prstGeom prst="rect">
            <a:avLst/>
          </a:prstGeom>
          <a:blipFill>
            <a:blip r:embed="rId2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8" name="object 48"/>
          <p:cNvSpPr/>
          <p:nvPr/>
        </p:nvSpPr>
        <p:spPr>
          <a:xfrm>
            <a:off x="3541776" y="3389401"/>
            <a:ext cx="1369822" cy="458571"/>
          </a:xfrm>
          <a:prstGeom prst="rect">
            <a:avLst/>
          </a:prstGeom>
          <a:blipFill>
            <a:blip r:embed="rId2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9" name="object 49"/>
          <p:cNvSpPr/>
          <p:nvPr/>
        </p:nvSpPr>
        <p:spPr>
          <a:xfrm>
            <a:off x="4636008" y="3389401"/>
            <a:ext cx="498170" cy="458571"/>
          </a:xfrm>
          <a:prstGeom prst="rect">
            <a:avLst/>
          </a:prstGeom>
          <a:blipFill>
            <a:blip r:embed="rId2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0" name="object 50"/>
          <p:cNvSpPr/>
          <p:nvPr/>
        </p:nvSpPr>
        <p:spPr>
          <a:xfrm>
            <a:off x="4925567" y="3389401"/>
            <a:ext cx="1126058" cy="458571"/>
          </a:xfrm>
          <a:prstGeom prst="rect">
            <a:avLst/>
          </a:prstGeom>
          <a:blipFill>
            <a:blip r:embed="rId2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1" name="object 51"/>
          <p:cNvSpPr/>
          <p:nvPr/>
        </p:nvSpPr>
        <p:spPr>
          <a:xfrm>
            <a:off x="996696" y="3764254"/>
            <a:ext cx="562203" cy="571271"/>
          </a:xfrm>
          <a:prstGeom prst="rect">
            <a:avLst/>
          </a:prstGeom>
          <a:blipFill>
            <a:blip r:embed="rId3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2" name="object 52"/>
          <p:cNvSpPr/>
          <p:nvPr/>
        </p:nvSpPr>
        <p:spPr>
          <a:xfrm>
            <a:off x="1213103" y="3770350"/>
            <a:ext cx="1458341" cy="571271"/>
          </a:xfrm>
          <a:prstGeom prst="rect">
            <a:avLst/>
          </a:prstGeom>
          <a:blipFill>
            <a:blip r:embed="rId3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3" name="object 53"/>
          <p:cNvSpPr/>
          <p:nvPr/>
        </p:nvSpPr>
        <p:spPr>
          <a:xfrm>
            <a:off x="3541776" y="3785641"/>
            <a:ext cx="1372997" cy="458571"/>
          </a:xfrm>
          <a:prstGeom prst="rect">
            <a:avLst/>
          </a:prstGeom>
          <a:blipFill>
            <a:blip r:embed="rId3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4" name="object 54"/>
          <p:cNvSpPr/>
          <p:nvPr/>
        </p:nvSpPr>
        <p:spPr>
          <a:xfrm>
            <a:off x="4639055" y="3785641"/>
            <a:ext cx="449414" cy="458571"/>
          </a:xfrm>
          <a:prstGeom prst="rect">
            <a:avLst/>
          </a:prstGeom>
          <a:blipFill>
            <a:blip r:embed="rId3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5" name="object 55"/>
          <p:cNvSpPr/>
          <p:nvPr/>
        </p:nvSpPr>
        <p:spPr>
          <a:xfrm>
            <a:off x="4876800" y="3785641"/>
            <a:ext cx="1065072" cy="458571"/>
          </a:xfrm>
          <a:prstGeom prst="rect">
            <a:avLst/>
          </a:prstGeom>
          <a:blipFill>
            <a:blip r:embed="rId3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6" name="object 56"/>
          <p:cNvSpPr/>
          <p:nvPr/>
        </p:nvSpPr>
        <p:spPr>
          <a:xfrm>
            <a:off x="996696" y="4160494"/>
            <a:ext cx="842581" cy="571271"/>
          </a:xfrm>
          <a:prstGeom prst="rect">
            <a:avLst/>
          </a:prstGeom>
          <a:blipFill>
            <a:blip r:embed="rId3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7" name="object 57"/>
          <p:cNvSpPr/>
          <p:nvPr/>
        </p:nvSpPr>
        <p:spPr>
          <a:xfrm>
            <a:off x="1493519" y="4166590"/>
            <a:ext cx="1330197" cy="571271"/>
          </a:xfrm>
          <a:prstGeom prst="rect">
            <a:avLst/>
          </a:prstGeom>
          <a:blipFill>
            <a:blip r:embed="rId3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8" name="object 58"/>
          <p:cNvSpPr/>
          <p:nvPr/>
        </p:nvSpPr>
        <p:spPr>
          <a:xfrm>
            <a:off x="3541776" y="4181881"/>
            <a:ext cx="1772285" cy="458571"/>
          </a:xfrm>
          <a:prstGeom prst="rect">
            <a:avLst/>
          </a:prstGeom>
          <a:blipFill>
            <a:blip r:embed="rId3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9" name="object 59"/>
          <p:cNvSpPr/>
          <p:nvPr/>
        </p:nvSpPr>
        <p:spPr>
          <a:xfrm>
            <a:off x="5038344" y="4181881"/>
            <a:ext cx="674916" cy="458571"/>
          </a:xfrm>
          <a:prstGeom prst="rect">
            <a:avLst/>
          </a:prstGeom>
          <a:blipFill>
            <a:blip r:embed="rId3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0" name="object 60"/>
          <p:cNvSpPr/>
          <p:nvPr/>
        </p:nvSpPr>
        <p:spPr>
          <a:xfrm>
            <a:off x="5498591" y="4181881"/>
            <a:ext cx="1366773" cy="458571"/>
          </a:xfrm>
          <a:prstGeom prst="rect">
            <a:avLst/>
          </a:prstGeom>
          <a:blipFill>
            <a:blip r:embed="rId3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1" name="object 61"/>
          <p:cNvSpPr/>
          <p:nvPr/>
        </p:nvSpPr>
        <p:spPr>
          <a:xfrm>
            <a:off x="996696" y="4556734"/>
            <a:ext cx="1299844" cy="571271"/>
          </a:xfrm>
          <a:prstGeom prst="rect">
            <a:avLst/>
          </a:prstGeom>
          <a:blipFill>
            <a:blip r:embed="rId4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2" name="object 62"/>
          <p:cNvSpPr/>
          <p:nvPr/>
        </p:nvSpPr>
        <p:spPr>
          <a:xfrm>
            <a:off x="1950720" y="4562830"/>
            <a:ext cx="738949" cy="571271"/>
          </a:xfrm>
          <a:prstGeom prst="rect">
            <a:avLst/>
          </a:prstGeom>
          <a:blipFill>
            <a:blip r:embed="rId4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3" name="object 63"/>
          <p:cNvSpPr/>
          <p:nvPr/>
        </p:nvSpPr>
        <p:spPr>
          <a:xfrm>
            <a:off x="3541776" y="4578121"/>
            <a:ext cx="1473453" cy="458571"/>
          </a:xfrm>
          <a:prstGeom prst="rect">
            <a:avLst/>
          </a:prstGeom>
          <a:blipFill>
            <a:blip r:embed="rId4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4" name="object 64"/>
          <p:cNvSpPr/>
          <p:nvPr/>
        </p:nvSpPr>
        <p:spPr>
          <a:xfrm>
            <a:off x="4739640" y="4578121"/>
            <a:ext cx="1040714" cy="458571"/>
          </a:xfrm>
          <a:prstGeom prst="rect">
            <a:avLst/>
          </a:prstGeom>
          <a:blipFill>
            <a:blip r:embed="rId4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5" name="object 65"/>
          <p:cNvSpPr/>
          <p:nvPr/>
        </p:nvSpPr>
        <p:spPr>
          <a:xfrm>
            <a:off x="5568696" y="4578121"/>
            <a:ext cx="2765932" cy="458571"/>
          </a:xfrm>
          <a:prstGeom prst="rect">
            <a:avLst/>
          </a:prstGeom>
          <a:blipFill>
            <a:blip r:embed="rId4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6" name="object 66"/>
          <p:cNvSpPr/>
          <p:nvPr/>
        </p:nvSpPr>
        <p:spPr>
          <a:xfrm>
            <a:off x="996696" y="4952974"/>
            <a:ext cx="1287653" cy="571271"/>
          </a:xfrm>
          <a:prstGeom prst="rect">
            <a:avLst/>
          </a:prstGeom>
          <a:blipFill>
            <a:blip r:embed="rId4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7" name="object 67"/>
          <p:cNvSpPr/>
          <p:nvPr/>
        </p:nvSpPr>
        <p:spPr>
          <a:xfrm>
            <a:off x="1938527" y="4959070"/>
            <a:ext cx="900493" cy="571271"/>
          </a:xfrm>
          <a:prstGeom prst="rect">
            <a:avLst/>
          </a:prstGeom>
          <a:blipFill>
            <a:blip r:embed="rId4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8" name="object 68"/>
          <p:cNvSpPr/>
          <p:nvPr/>
        </p:nvSpPr>
        <p:spPr>
          <a:xfrm>
            <a:off x="3541776" y="4974361"/>
            <a:ext cx="1372997" cy="458571"/>
          </a:xfrm>
          <a:prstGeom prst="rect">
            <a:avLst/>
          </a:prstGeom>
          <a:blipFill>
            <a:blip r:embed="rId4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9" name="object 69"/>
          <p:cNvSpPr/>
          <p:nvPr/>
        </p:nvSpPr>
        <p:spPr>
          <a:xfrm>
            <a:off x="4639055" y="4974361"/>
            <a:ext cx="1031570" cy="458571"/>
          </a:xfrm>
          <a:prstGeom prst="rect">
            <a:avLst/>
          </a:prstGeom>
          <a:blipFill>
            <a:blip r:embed="rId4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0" name="object 70"/>
          <p:cNvSpPr/>
          <p:nvPr/>
        </p:nvSpPr>
        <p:spPr>
          <a:xfrm>
            <a:off x="5462015" y="4974361"/>
            <a:ext cx="1860676" cy="458571"/>
          </a:xfrm>
          <a:prstGeom prst="rect">
            <a:avLst/>
          </a:prstGeom>
          <a:blipFill>
            <a:blip r:embed="rId4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1" name="object 71"/>
          <p:cNvSpPr/>
          <p:nvPr/>
        </p:nvSpPr>
        <p:spPr>
          <a:xfrm>
            <a:off x="996696" y="5349240"/>
            <a:ext cx="763358" cy="571271"/>
          </a:xfrm>
          <a:prstGeom prst="rect">
            <a:avLst/>
          </a:prstGeom>
          <a:blipFill>
            <a:blip r:embed="rId5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2" name="object 72"/>
          <p:cNvSpPr/>
          <p:nvPr/>
        </p:nvSpPr>
        <p:spPr>
          <a:xfrm>
            <a:off x="1414272" y="5355335"/>
            <a:ext cx="1187005" cy="571271"/>
          </a:xfrm>
          <a:prstGeom prst="rect">
            <a:avLst/>
          </a:prstGeom>
          <a:blipFill>
            <a:blip r:embed="rId5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3" name="object 73"/>
          <p:cNvSpPr/>
          <p:nvPr/>
        </p:nvSpPr>
        <p:spPr>
          <a:xfrm>
            <a:off x="3541776" y="5370576"/>
            <a:ext cx="3354197" cy="458571"/>
          </a:xfrm>
          <a:prstGeom prst="rect">
            <a:avLst/>
          </a:prstGeom>
          <a:blipFill>
            <a:blip r:embed="rId5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4" name="object 74"/>
          <p:cNvSpPr/>
          <p:nvPr/>
        </p:nvSpPr>
        <p:spPr>
          <a:xfrm>
            <a:off x="6620256" y="5370576"/>
            <a:ext cx="610958" cy="458571"/>
          </a:xfrm>
          <a:prstGeom prst="rect">
            <a:avLst/>
          </a:prstGeom>
          <a:blipFill>
            <a:blip r:embed="rId5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5" name="object 75"/>
          <p:cNvSpPr/>
          <p:nvPr/>
        </p:nvSpPr>
        <p:spPr>
          <a:xfrm>
            <a:off x="7022592" y="5370576"/>
            <a:ext cx="900493" cy="458571"/>
          </a:xfrm>
          <a:prstGeom prst="rect">
            <a:avLst/>
          </a:prstGeom>
          <a:blipFill>
            <a:blip r:embed="rId5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6" name="object 76"/>
          <p:cNvSpPr/>
          <p:nvPr/>
        </p:nvSpPr>
        <p:spPr>
          <a:xfrm>
            <a:off x="996696" y="5745479"/>
            <a:ext cx="842581" cy="571271"/>
          </a:xfrm>
          <a:prstGeom prst="rect">
            <a:avLst/>
          </a:prstGeom>
          <a:blipFill>
            <a:blip r:embed="rId5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7" name="object 77"/>
          <p:cNvSpPr/>
          <p:nvPr/>
        </p:nvSpPr>
        <p:spPr>
          <a:xfrm>
            <a:off x="1493519" y="5751576"/>
            <a:ext cx="751116" cy="571271"/>
          </a:xfrm>
          <a:prstGeom prst="rect">
            <a:avLst/>
          </a:prstGeom>
          <a:blipFill>
            <a:blip r:embed="rId5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8" name="object 78"/>
          <p:cNvSpPr/>
          <p:nvPr/>
        </p:nvSpPr>
        <p:spPr>
          <a:xfrm>
            <a:off x="3541776" y="5766815"/>
            <a:ext cx="2119629" cy="458571"/>
          </a:xfrm>
          <a:prstGeom prst="rect">
            <a:avLst/>
          </a:prstGeom>
          <a:blipFill>
            <a:blip r:embed="rId5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9" name="object 79"/>
          <p:cNvSpPr/>
          <p:nvPr/>
        </p:nvSpPr>
        <p:spPr>
          <a:xfrm>
            <a:off x="5385815" y="5766815"/>
            <a:ext cx="674916" cy="458571"/>
          </a:xfrm>
          <a:prstGeom prst="rect">
            <a:avLst/>
          </a:prstGeom>
          <a:blipFill>
            <a:blip r:embed="rId5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0" name="object 80"/>
          <p:cNvSpPr/>
          <p:nvPr/>
        </p:nvSpPr>
        <p:spPr>
          <a:xfrm>
            <a:off x="5855208" y="5766815"/>
            <a:ext cx="1062037" cy="458571"/>
          </a:xfrm>
          <a:prstGeom prst="rect">
            <a:avLst/>
          </a:prstGeom>
          <a:blipFill>
            <a:blip r:embed="rId5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graphicFrame>
        <p:nvGraphicFramePr>
          <p:cNvPr id="81" name="object 81"/>
          <p:cNvGraphicFramePr>
            <a:graphicFrameLocks noGrp="1"/>
          </p:cNvGraphicFramePr>
          <p:nvPr/>
        </p:nvGraphicFramePr>
        <p:xfrm>
          <a:off x="869696" y="2410993"/>
          <a:ext cx="7592059" cy="391223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451735"/>
                <a:gridCol w="5140324"/>
              </a:tblGrid>
              <a:tr h="633120">
                <a:tc>
                  <a:txBody>
                    <a:bodyPr/>
                    <a:lstStyle/>
                    <a:p>
                      <a:pPr algn="ctr" marL="457200">
                        <a:lnSpc>
                          <a:spcPct val="100000"/>
                        </a:lnSpc>
                        <a:spcBef>
                          <a:spcPts val="545"/>
                        </a:spcBef>
                      </a:pPr>
                      <a:r>
                        <a:rPr dirty="0" sz="1600" spc="135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Prepositions</a:t>
                      </a:r>
                      <a:endParaRPr sz="1600">
                        <a:latin typeface="Calibri"/>
                        <a:cs typeface="Calibri"/>
                      </a:endParaRPr>
                    </a:p>
                    <a:p>
                      <a:pPr algn="ctr" marL="511809">
                        <a:lnSpc>
                          <a:spcPct val="100000"/>
                        </a:lnSpc>
                      </a:pPr>
                      <a:r>
                        <a:rPr dirty="0" sz="1600" spc="-105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رجلا</a:t>
                      </a:r>
                      <a:r>
                        <a:rPr dirty="0" sz="1600" spc="-1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600" spc="-2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فورح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B="0" marT="69215"/>
                </a:tc>
                <a:tc>
                  <a:txBody>
                    <a:bodyPr/>
                    <a:lstStyle/>
                    <a:p>
                      <a:pPr algn="ctr" marL="408305">
                        <a:lnSpc>
                          <a:spcPct val="100000"/>
                        </a:lnSpc>
                        <a:spcBef>
                          <a:spcPts val="545"/>
                        </a:spcBef>
                      </a:pPr>
                      <a:r>
                        <a:rPr dirty="0" sz="1600" spc="175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Example</a:t>
                      </a:r>
                      <a:r>
                        <a:rPr dirty="0" sz="1600" spc="55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600" spc="-125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لاثم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B="0" marT="69215"/>
                </a:tc>
              </a:tr>
              <a:tr h="414464">
                <a:tc>
                  <a:txBody>
                    <a:bodyPr/>
                    <a:lstStyle/>
                    <a:p>
                      <a:pPr marL="288290">
                        <a:lnSpc>
                          <a:spcPct val="100000"/>
                        </a:lnSpc>
                        <a:spcBef>
                          <a:spcPts val="105"/>
                        </a:spcBef>
                        <a:tabLst>
                          <a:tab pos="694690" algn="l"/>
                        </a:tabLst>
                      </a:pPr>
                      <a:r>
                        <a:rPr dirty="0" sz="2000" spc="25">
                          <a:solidFill>
                            <a:srgbClr val="FFFF00"/>
                          </a:solidFill>
                          <a:latin typeface="Calibri"/>
                          <a:cs typeface="Calibri"/>
                        </a:rPr>
                        <a:t>in	</a:t>
                      </a:r>
                      <a:r>
                        <a:rPr dirty="0" sz="2000" spc="-580">
                          <a:solidFill>
                            <a:srgbClr val="FFFF00"/>
                          </a:solidFill>
                          <a:latin typeface="Arial"/>
                          <a:cs typeface="Arial"/>
                        </a:rPr>
                        <a:t>يف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B="0" marT="13335"/>
                </a:tc>
                <a:tc>
                  <a:txBody>
                    <a:bodyPr/>
                    <a:lstStyle/>
                    <a:p>
                      <a:pPr marL="352425">
                        <a:lnSpc>
                          <a:spcPct val="100000"/>
                        </a:lnSpc>
                        <a:spcBef>
                          <a:spcPts val="145"/>
                        </a:spcBef>
                      </a:pPr>
                      <a:r>
                        <a:rPr dirty="0" sz="1600" spc="8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The </a:t>
                      </a:r>
                      <a:r>
                        <a:rPr dirty="0" sz="1600" spc="3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medicine </a:t>
                      </a:r>
                      <a:r>
                        <a:rPr dirty="0" sz="1600" spc="4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is </a:t>
                      </a:r>
                      <a:r>
                        <a:rPr dirty="0" sz="1600" spc="20">
                          <a:solidFill>
                            <a:srgbClr val="FFFF00"/>
                          </a:solidFill>
                          <a:latin typeface="Calibri"/>
                          <a:cs typeface="Calibri"/>
                        </a:rPr>
                        <a:t>in </a:t>
                      </a:r>
                      <a:r>
                        <a:rPr dirty="0" sz="1600" spc="2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the</a:t>
                      </a:r>
                      <a:r>
                        <a:rPr dirty="0" sz="1600" spc="8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600" spc="1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bottle.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B="0" marT="18415"/>
                </a:tc>
              </a:tr>
              <a:tr h="396240">
                <a:tc>
                  <a:txBody>
                    <a:bodyPr/>
                    <a:lstStyle/>
                    <a:p>
                      <a:pPr marL="288290">
                        <a:lnSpc>
                          <a:spcPts val="2365"/>
                        </a:lnSpc>
                      </a:pPr>
                      <a:r>
                        <a:rPr dirty="0" sz="2000" spc="40">
                          <a:solidFill>
                            <a:srgbClr val="FFFF00"/>
                          </a:solidFill>
                          <a:latin typeface="Calibri"/>
                          <a:cs typeface="Calibri"/>
                        </a:rPr>
                        <a:t>on</a:t>
                      </a:r>
                      <a:r>
                        <a:rPr dirty="0" sz="2000" spc="65">
                          <a:solidFill>
                            <a:srgbClr val="FFFF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 spc="-254">
                          <a:solidFill>
                            <a:srgbClr val="FFFF00"/>
                          </a:solidFill>
                          <a:latin typeface="Arial"/>
                          <a:cs typeface="Arial"/>
                        </a:rPr>
                        <a:t>ىلع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marL="352425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dirty="0" sz="1600" spc="8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The </a:t>
                      </a:r>
                      <a:r>
                        <a:rPr dirty="0" sz="1600" spc="2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knife </a:t>
                      </a:r>
                      <a:r>
                        <a:rPr dirty="0" sz="1600" spc="4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is </a:t>
                      </a:r>
                      <a:r>
                        <a:rPr dirty="0" sz="1600" spc="35">
                          <a:solidFill>
                            <a:srgbClr val="FFFF00"/>
                          </a:solidFill>
                          <a:latin typeface="Calibri"/>
                          <a:cs typeface="Calibri"/>
                        </a:rPr>
                        <a:t>on </a:t>
                      </a:r>
                      <a:r>
                        <a:rPr dirty="0" sz="1600" spc="2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the</a:t>
                      </a:r>
                      <a:r>
                        <a:rPr dirty="0" sz="1600" spc="12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600" spc="3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table.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B="0" marT="635"/>
                </a:tc>
              </a:tr>
              <a:tr h="396240">
                <a:tc>
                  <a:txBody>
                    <a:bodyPr/>
                    <a:lstStyle/>
                    <a:p>
                      <a:pPr marL="288290">
                        <a:lnSpc>
                          <a:spcPts val="2365"/>
                        </a:lnSpc>
                      </a:pPr>
                      <a:r>
                        <a:rPr dirty="0" sz="2000" spc="45">
                          <a:solidFill>
                            <a:srgbClr val="FFFF00"/>
                          </a:solidFill>
                          <a:latin typeface="Calibri"/>
                          <a:cs typeface="Calibri"/>
                        </a:rPr>
                        <a:t>at </a:t>
                      </a:r>
                      <a:r>
                        <a:rPr dirty="0" sz="2000" spc="-360">
                          <a:solidFill>
                            <a:srgbClr val="FFFF00"/>
                          </a:solidFill>
                          <a:latin typeface="Arial"/>
                          <a:cs typeface="Arial"/>
                        </a:rPr>
                        <a:t>برقلاب</a:t>
                      </a:r>
                      <a:r>
                        <a:rPr dirty="0" sz="2000" spc="-305">
                          <a:solidFill>
                            <a:srgbClr val="FFFF0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2000" spc="-160">
                          <a:solidFill>
                            <a:srgbClr val="FFFF00"/>
                          </a:solidFill>
                          <a:latin typeface="Arial"/>
                          <a:cs typeface="Arial"/>
                        </a:rPr>
                        <a:t>،دنع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marL="352425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dirty="0" sz="1600" spc="5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Someone </a:t>
                      </a:r>
                      <a:r>
                        <a:rPr dirty="0" sz="1600" spc="4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is </a:t>
                      </a:r>
                      <a:r>
                        <a:rPr dirty="0" sz="1600" spc="35">
                          <a:solidFill>
                            <a:srgbClr val="FFFF00"/>
                          </a:solidFill>
                          <a:latin typeface="Calibri"/>
                          <a:cs typeface="Calibri"/>
                        </a:rPr>
                        <a:t>at </a:t>
                      </a:r>
                      <a:r>
                        <a:rPr dirty="0" sz="1600" spc="2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the</a:t>
                      </a:r>
                      <a:r>
                        <a:rPr dirty="0" sz="1600" spc="4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600" spc="-1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door.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B="0" marT="635"/>
                </a:tc>
              </a:tr>
              <a:tr h="396239">
                <a:tc>
                  <a:txBody>
                    <a:bodyPr/>
                    <a:lstStyle/>
                    <a:p>
                      <a:pPr marL="288290">
                        <a:lnSpc>
                          <a:spcPts val="2370"/>
                        </a:lnSpc>
                      </a:pPr>
                      <a:r>
                        <a:rPr dirty="0" sz="2000" spc="55">
                          <a:solidFill>
                            <a:srgbClr val="FFFF00"/>
                          </a:solidFill>
                          <a:latin typeface="Calibri"/>
                          <a:cs typeface="Calibri"/>
                        </a:rPr>
                        <a:t>near </a:t>
                      </a:r>
                      <a:r>
                        <a:rPr dirty="0" sz="2000" spc="55">
                          <a:solidFill>
                            <a:srgbClr val="FFFF00"/>
                          </a:solidFill>
                          <a:latin typeface="Arial"/>
                          <a:cs typeface="Arial"/>
                        </a:rPr>
                        <a:t>نم</a:t>
                      </a:r>
                      <a:r>
                        <a:rPr dirty="0" sz="2000" spc="40">
                          <a:solidFill>
                            <a:srgbClr val="FFFF0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2000" spc="-365">
                          <a:solidFill>
                            <a:srgbClr val="FFFF00"/>
                          </a:solidFill>
                          <a:latin typeface="Arial"/>
                          <a:cs typeface="Arial"/>
                        </a:rPr>
                        <a:t>برقلاب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marL="352425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dirty="0" sz="1600" spc="4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Ahmed </a:t>
                      </a:r>
                      <a:r>
                        <a:rPr dirty="0" sz="1600" spc="4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is </a:t>
                      </a:r>
                      <a:r>
                        <a:rPr dirty="0" sz="1600" spc="2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sitting </a:t>
                      </a:r>
                      <a:r>
                        <a:rPr dirty="0" sz="1600" spc="45">
                          <a:solidFill>
                            <a:srgbClr val="FFFF00"/>
                          </a:solidFill>
                          <a:latin typeface="Calibri"/>
                          <a:cs typeface="Calibri"/>
                        </a:rPr>
                        <a:t>near </a:t>
                      </a:r>
                      <a:r>
                        <a:rPr dirty="0" sz="1600" spc="2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the</a:t>
                      </a:r>
                      <a:r>
                        <a:rPr dirty="0" sz="1600" spc="15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600" spc="3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window.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B="0" marT="635"/>
                </a:tc>
              </a:tr>
              <a:tr h="396239">
                <a:tc>
                  <a:txBody>
                    <a:bodyPr/>
                    <a:lstStyle/>
                    <a:p>
                      <a:pPr marL="288290">
                        <a:lnSpc>
                          <a:spcPts val="2370"/>
                        </a:lnSpc>
                        <a:tabLst>
                          <a:tab pos="1383665" algn="l"/>
                        </a:tabLst>
                      </a:pPr>
                      <a:r>
                        <a:rPr dirty="0" sz="2000" spc="45">
                          <a:solidFill>
                            <a:srgbClr val="FFFF00"/>
                          </a:solidFill>
                          <a:latin typeface="Calibri"/>
                          <a:cs typeface="Calibri"/>
                        </a:rPr>
                        <a:t>between	</a:t>
                      </a:r>
                      <a:r>
                        <a:rPr dirty="0" sz="2000" spc="-580">
                          <a:solidFill>
                            <a:srgbClr val="FFFF00"/>
                          </a:solidFill>
                          <a:latin typeface="Arial"/>
                          <a:cs typeface="Arial"/>
                        </a:rPr>
                        <a:t>نيب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marL="352425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dirty="0" sz="1600" spc="8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The</a:t>
                      </a:r>
                      <a:r>
                        <a:rPr dirty="0" sz="1600" spc="13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600" spc="4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house</a:t>
                      </a:r>
                      <a:r>
                        <a:rPr dirty="0" sz="1600" spc="13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600" spc="4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is</a:t>
                      </a:r>
                      <a:r>
                        <a:rPr dirty="0" sz="1600" spc="12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600" spc="35">
                          <a:solidFill>
                            <a:srgbClr val="FFFF00"/>
                          </a:solidFill>
                          <a:latin typeface="Calibri"/>
                          <a:cs typeface="Calibri"/>
                        </a:rPr>
                        <a:t>between</a:t>
                      </a:r>
                      <a:r>
                        <a:rPr dirty="0" sz="1600" spc="130">
                          <a:solidFill>
                            <a:srgbClr val="FFFF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600" spc="3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the</a:t>
                      </a:r>
                      <a:r>
                        <a:rPr dirty="0" sz="1600" spc="13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600" spc="4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school</a:t>
                      </a:r>
                      <a:r>
                        <a:rPr dirty="0" sz="1600" spc="13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600" spc="5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and</a:t>
                      </a:r>
                      <a:r>
                        <a:rPr dirty="0" sz="1600" spc="14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600" spc="3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the</a:t>
                      </a:r>
                      <a:r>
                        <a:rPr dirty="0" sz="1600" spc="14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600" spc="5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mosque.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B="0" marT="635"/>
                </a:tc>
              </a:tr>
              <a:tr h="396252">
                <a:tc>
                  <a:txBody>
                    <a:bodyPr/>
                    <a:lstStyle/>
                    <a:p>
                      <a:pPr marL="288290">
                        <a:lnSpc>
                          <a:spcPts val="2370"/>
                        </a:lnSpc>
                      </a:pPr>
                      <a:r>
                        <a:rPr dirty="0" sz="2000" spc="35">
                          <a:solidFill>
                            <a:srgbClr val="FFFF00"/>
                          </a:solidFill>
                          <a:latin typeface="Calibri"/>
                          <a:cs typeface="Calibri"/>
                        </a:rPr>
                        <a:t>opposite</a:t>
                      </a:r>
                      <a:r>
                        <a:rPr dirty="0" sz="2000" spc="160">
                          <a:solidFill>
                            <a:srgbClr val="FFFF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 spc="-295">
                          <a:solidFill>
                            <a:srgbClr val="FFFF00"/>
                          </a:solidFill>
                          <a:latin typeface="Arial"/>
                          <a:cs typeface="Arial"/>
                        </a:rPr>
                        <a:t>لباقم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marL="352425"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r>
                        <a:rPr dirty="0" sz="1600" spc="8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The </a:t>
                      </a:r>
                      <a:r>
                        <a:rPr dirty="0" sz="1600" spc="6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bank </a:t>
                      </a:r>
                      <a:r>
                        <a:rPr dirty="0" sz="1600" spc="4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is </a:t>
                      </a:r>
                      <a:r>
                        <a:rPr dirty="0" sz="1600" spc="30">
                          <a:solidFill>
                            <a:srgbClr val="FFFF00"/>
                          </a:solidFill>
                          <a:latin typeface="Calibri"/>
                          <a:cs typeface="Calibri"/>
                        </a:rPr>
                        <a:t>opposite </a:t>
                      </a:r>
                      <a:r>
                        <a:rPr dirty="0" sz="1600" spc="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to </a:t>
                      </a:r>
                      <a:r>
                        <a:rPr dirty="0" sz="1600" spc="2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the </a:t>
                      </a:r>
                      <a:r>
                        <a:rPr dirty="0" sz="1600" spc="3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post</a:t>
                      </a:r>
                      <a:r>
                        <a:rPr dirty="0" sz="1600" spc="32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600" spc="3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office.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B="0" marT="1270"/>
                </a:tc>
              </a:tr>
              <a:tr h="396252">
                <a:tc>
                  <a:txBody>
                    <a:bodyPr/>
                    <a:lstStyle/>
                    <a:p>
                      <a:pPr marL="288290">
                        <a:lnSpc>
                          <a:spcPts val="2375"/>
                        </a:lnSpc>
                      </a:pPr>
                      <a:r>
                        <a:rPr dirty="0" sz="2000" spc="15">
                          <a:solidFill>
                            <a:srgbClr val="FFFF00"/>
                          </a:solidFill>
                          <a:latin typeface="Calibri"/>
                          <a:cs typeface="Calibri"/>
                        </a:rPr>
                        <a:t>into</a:t>
                      </a:r>
                      <a:r>
                        <a:rPr dirty="0" sz="2000" spc="90">
                          <a:solidFill>
                            <a:srgbClr val="FFFF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 spc="-580">
                          <a:solidFill>
                            <a:srgbClr val="FFFF00"/>
                          </a:solidFill>
                          <a:latin typeface="Arial"/>
                          <a:cs typeface="Arial"/>
                        </a:rPr>
                        <a:t>يف</a:t>
                      </a:r>
                      <a:r>
                        <a:rPr dirty="0" sz="2000" spc="35">
                          <a:solidFill>
                            <a:srgbClr val="FFFF0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2000" spc="-25">
                          <a:solidFill>
                            <a:srgbClr val="FFFF00"/>
                          </a:solidFill>
                          <a:latin typeface="Arial"/>
                          <a:cs typeface="Arial"/>
                        </a:rPr>
                        <a:t>،لخاد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marL="352425"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r>
                        <a:rPr dirty="0" sz="1600" spc="8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The </a:t>
                      </a:r>
                      <a:r>
                        <a:rPr dirty="0" sz="1600" spc="2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electrician </a:t>
                      </a:r>
                      <a:r>
                        <a:rPr dirty="0" sz="1600" spc="4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is </a:t>
                      </a:r>
                      <a:r>
                        <a:rPr dirty="0" sz="1600" spc="3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putting </a:t>
                      </a:r>
                      <a:r>
                        <a:rPr dirty="0" sz="1600" spc="4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his </a:t>
                      </a:r>
                      <a:r>
                        <a:rPr dirty="0" sz="1600" spc="5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hand </a:t>
                      </a:r>
                      <a:r>
                        <a:rPr dirty="0" sz="1600" spc="10">
                          <a:solidFill>
                            <a:srgbClr val="FFFF00"/>
                          </a:solidFill>
                          <a:latin typeface="Calibri"/>
                          <a:cs typeface="Calibri"/>
                        </a:rPr>
                        <a:t>into </a:t>
                      </a:r>
                      <a:r>
                        <a:rPr dirty="0" sz="1600" spc="2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the</a:t>
                      </a:r>
                      <a:r>
                        <a:rPr dirty="0" sz="1600" spc="6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600" spc="2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TV.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B="0" marT="1270"/>
                </a:tc>
              </a:tr>
              <a:tr h="486803">
                <a:tc>
                  <a:txBody>
                    <a:bodyPr/>
                    <a:lstStyle/>
                    <a:p>
                      <a:pPr marL="288290">
                        <a:lnSpc>
                          <a:spcPts val="2375"/>
                        </a:lnSpc>
                      </a:pPr>
                      <a:r>
                        <a:rPr dirty="0" sz="2000" spc="25">
                          <a:solidFill>
                            <a:srgbClr val="FFFF00"/>
                          </a:solidFill>
                          <a:latin typeface="Calibri"/>
                          <a:cs typeface="Calibri"/>
                        </a:rPr>
                        <a:t>onto</a:t>
                      </a:r>
                      <a:r>
                        <a:rPr dirty="0" sz="2000" spc="95">
                          <a:solidFill>
                            <a:srgbClr val="FFFF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 spc="-254">
                          <a:solidFill>
                            <a:srgbClr val="FFFF00"/>
                          </a:solidFill>
                          <a:latin typeface="Arial"/>
                          <a:cs typeface="Arial"/>
                        </a:rPr>
                        <a:t>ىلع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marL="352425"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r>
                        <a:rPr dirty="0" sz="1600" spc="8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The </a:t>
                      </a:r>
                      <a:r>
                        <a:rPr dirty="0" sz="1600" spc="3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water </a:t>
                      </a:r>
                      <a:r>
                        <a:rPr dirty="0" sz="1600" spc="4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is </a:t>
                      </a:r>
                      <a:r>
                        <a:rPr dirty="0" sz="1600" spc="3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spilling </a:t>
                      </a:r>
                      <a:r>
                        <a:rPr dirty="0" sz="1600" spc="20">
                          <a:solidFill>
                            <a:srgbClr val="FFFF00"/>
                          </a:solidFill>
                          <a:latin typeface="Calibri"/>
                          <a:cs typeface="Calibri"/>
                        </a:rPr>
                        <a:t>onto </a:t>
                      </a:r>
                      <a:r>
                        <a:rPr dirty="0" sz="1600" spc="2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the</a:t>
                      </a:r>
                      <a:r>
                        <a:rPr dirty="0" sz="1600" spc="254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600" spc="-1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floor.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B="0" marT="1270"/>
                </a:tc>
              </a:tr>
            </a:tbl>
          </a:graphicData>
        </a:graphic>
      </p:graphicFrame>
      <p:sp>
        <p:nvSpPr>
          <p:cNvPr id="82" name="object 82"/>
          <p:cNvSpPr/>
          <p:nvPr/>
        </p:nvSpPr>
        <p:spPr>
          <a:xfrm>
            <a:off x="3112007" y="1938553"/>
            <a:ext cx="1833245" cy="458571"/>
          </a:xfrm>
          <a:prstGeom prst="rect">
            <a:avLst/>
          </a:prstGeom>
          <a:blipFill>
            <a:blip r:embed="rId6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3" name="object 83"/>
          <p:cNvSpPr txBox="1"/>
          <p:nvPr/>
        </p:nvSpPr>
        <p:spPr>
          <a:xfrm>
            <a:off x="3232150" y="1993468"/>
            <a:ext cx="1584325" cy="271145"/>
          </a:xfrm>
          <a:prstGeom prst="rect">
            <a:avLst/>
          </a:prstGeom>
        </p:spPr>
        <p:txBody>
          <a:bodyPr wrap="square" lIns="0" tIns="139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1600" spc="105" b="1">
                <a:solidFill>
                  <a:srgbClr val="FFFF00"/>
                </a:solidFill>
                <a:latin typeface="Calibri"/>
                <a:cs typeface="Calibri"/>
              </a:rPr>
              <a:t>More</a:t>
            </a:r>
            <a:r>
              <a:rPr dirty="0" sz="1600" spc="40" b="1">
                <a:solidFill>
                  <a:srgbClr val="FFFF00"/>
                </a:solidFill>
                <a:latin typeface="Calibri"/>
                <a:cs typeface="Calibri"/>
              </a:rPr>
              <a:t> </a:t>
            </a:r>
            <a:r>
              <a:rPr dirty="0" sz="1600" spc="175" b="1">
                <a:solidFill>
                  <a:srgbClr val="FFFF00"/>
                </a:solidFill>
                <a:latin typeface="Calibri"/>
                <a:cs typeface="Calibri"/>
              </a:rPr>
              <a:t>Examples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84" name="object 84"/>
          <p:cNvSpPr/>
          <p:nvPr/>
        </p:nvSpPr>
        <p:spPr>
          <a:xfrm>
            <a:off x="4666488" y="1941601"/>
            <a:ext cx="1909444" cy="458571"/>
          </a:xfrm>
          <a:prstGeom prst="rect">
            <a:avLst/>
          </a:prstGeom>
          <a:blipFill>
            <a:blip r:embed="rId6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5" name="object 85"/>
          <p:cNvSpPr txBox="1"/>
          <p:nvPr/>
        </p:nvSpPr>
        <p:spPr>
          <a:xfrm>
            <a:off x="5354192" y="1993468"/>
            <a:ext cx="1092200" cy="271145"/>
          </a:xfrm>
          <a:prstGeom prst="rect">
            <a:avLst/>
          </a:prstGeom>
        </p:spPr>
        <p:txBody>
          <a:bodyPr wrap="square" lIns="0" tIns="139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1600" spc="-150" b="1">
                <a:solidFill>
                  <a:srgbClr val="FFFF00"/>
                </a:solidFill>
                <a:latin typeface="Arial"/>
                <a:cs typeface="Arial"/>
              </a:rPr>
              <a:t>ةلثملأا </a:t>
            </a:r>
            <a:r>
              <a:rPr dirty="0" sz="1600" spc="40" b="1">
                <a:solidFill>
                  <a:srgbClr val="FFFF00"/>
                </a:solidFill>
                <a:latin typeface="Arial"/>
                <a:cs typeface="Arial"/>
              </a:rPr>
              <a:t>نم</a:t>
            </a:r>
            <a:r>
              <a:rPr dirty="0" sz="1600" spc="-240" b="1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dirty="0" baseline="3472" sz="2400" spc="-127" b="1">
                <a:solidFill>
                  <a:srgbClr val="FFFF00"/>
                </a:solidFill>
                <a:latin typeface="Arial"/>
                <a:cs typeface="Arial"/>
              </a:rPr>
              <a:t>ً</a:t>
            </a:r>
            <a:r>
              <a:rPr dirty="0" sz="1600" spc="-85" b="1">
                <a:solidFill>
                  <a:srgbClr val="FFFF00"/>
                </a:solidFill>
                <a:latin typeface="Arial"/>
                <a:cs typeface="Arial"/>
              </a:rPr>
              <a:t>اديزم</a:t>
            </a:r>
            <a:endParaRPr sz="1600">
              <a:latin typeface="Arial"/>
              <a:cs typeface="Arial"/>
            </a:endParaRPr>
          </a:p>
        </p:txBody>
      </p:sp>
      <p:sp>
        <p:nvSpPr>
          <p:cNvPr id="86" name="object 86"/>
          <p:cNvSpPr/>
          <p:nvPr/>
        </p:nvSpPr>
        <p:spPr>
          <a:xfrm>
            <a:off x="4340352" y="6321552"/>
            <a:ext cx="1296797" cy="382371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7" name="object 87"/>
          <p:cNvSpPr/>
          <p:nvPr/>
        </p:nvSpPr>
        <p:spPr>
          <a:xfrm>
            <a:off x="4462271" y="6406896"/>
            <a:ext cx="1043749" cy="248297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8" name="object 88"/>
          <p:cNvSpPr/>
          <p:nvPr/>
        </p:nvSpPr>
        <p:spPr>
          <a:xfrm>
            <a:off x="4267200" y="6248400"/>
            <a:ext cx="1295400" cy="381000"/>
          </a:xfrm>
          <a:custGeom>
            <a:avLst/>
            <a:gdLst/>
            <a:ahLst/>
            <a:cxnLst/>
            <a:rect l="l" t="t" r="r" b="b"/>
            <a:pathLst>
              <a:path w="1295400" h="381000">
                <a:moveTo>
                  <a:pt x="1295400" y="0"/>
                </a:moveTo>
                <a:lnTo>
                  <a:pt x="0" y="0"/>
                </a:lnTo>
                <a:lnTo>
                  <a:pt x="0" y="381000"/>
                </a:lnTo>
                <a:lnTo>
                  <a:pt x="1295400" y="381000"/>
                </a:lnTo>
                <a:lnTo>
                  <a:pt x="1295400" y="333375"/>
                </a:lnTo>
                <a:lnTo>
                  <a:pt x="540512" y="333375"/>
                </a:lnTo>
                <a:lnTo>
                  <a:pt x="540512" y="190500"/>
                </a:lnTo>
                <a:lnTo>
                  <a:pt x="504825" y="190500"/>
                </a:lnTo>
                <a:lnTo>
                  <a:pt x="647700" y="47625"/>
                </a:lnTo>
                <a:lnTo>
                  <a:pt x="1295400" y="47625"/>
                </a:lnTo>
                <a:lnTo>
                  <a:pt x="1295400" y="0"/>
                </a:lnTo>
                <a:close/>
              </a:path>
              <a:path w="1295400" h="381000">
                <a:moveTo>
                  <a:pt x="1295400" y="65481"/>
                </a:moveTo>
                <a:lnTo>
                  <a:pt x="736980" y="65481"/>
                </a:lnTo>
                <a:lnTo>
                  <a:pt x="736980" y="136918"/>
                </a:lnTo>
                <a:lnTo>
                  <a:pt x="790575" y="190500"/>
                </a:lnTo>
                <a:lnTo>
                  <a:pt x="754888" y="190500"/>
                </a:lnTo>
                <a:lnTo>
                  <a:pt x="754888" y="333375"/>
                </a:lnTo>
                <a:lnTo>
                  <a:pt x="1295400" y="333375"/>
                </a:lnTo>
                <a:lnTo>
                  <a:pt x="1295400" y="65481"/>
                </a:lnTo>
                <a:close/>
              </a:path>
              <a:path w="1295400" h="381000">
                <a:moveTo>
                  <a:pt x="1295400" y="47625"/>
                </a:moveTo>
                <a:lnTo>
                  <a:pt x="647700" y="47625"/>
                </a:lnTo>
                <a:lnTo>
                  <a:pt x="701294" y="101206"/>
                </a:lnTo>
                <a:lnTo>
                  <a:pt x="701294" y="65481"/>
                </a:lnTo>
                <a:lnTo>
                  <a:pt x="1295400" y="65481"/>
                </a:lnTo>
                <a:lnTo>
                  <a:pt x="12954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9" name="object 89"/>
          <p:cNvSpPr/>
          <p:nvPr/>
        </p:nvSpPr>
        <p:spPr>
          <a:xfrm>
            <a:off x="4807711" y="6313881"/>
            <a:ext cx="214629" cy="267970"/>
          </a:xfrm>
          <a:custGeom>
            <a:avLst/>
            <a:gdLst/>
            <a:ahLst/>
            <a:cxnLst/>
            <a:rect l="l" t="t" r="r" b="b"/>
            <a:pathLst>
              <a:path w="214629" h="267970">
                <a:moveTo>
                  <a:pt x="196468" y="0"/>
                </a:moveTo>
                <a:lnTo>
                  <a:pt x="160782" y="0"/>
                </a:lnTo>
                <a:lnTo>
                  <a:pt x="160782" y="35725"/>
                </a:lnTo>
                <a:lnTo>
                  <a:pt x="196468" y="71437"/>
                </a:lnTo>
                <a:lnTo>
                  <a:pt x="196468" y="0"/>
                </a:lnTo>
                <a:close/>
              </a:path>
              <a:path w="214629" h="267970">
                <a:moveTo>
                  <a:pt x="214375" y="125018"/>
                </a:moveTo>
                <a:lnTo>
                  <a:pt x="0" y="125018"/>
                </a:lnTo>
                <a:lnTo>
                  <a:pt x="0" y="267893"/>
                </a:lnTo>
                <a:lnTo>
                  <a:pt x="89280" y="267893"/>
                </a:lnTo>
                <a:lnTo>
                  <a:pt x="89280" y="196456"/>
                </a:lnTo>
                <a:lnTo>
                  <a:pt x="214375" y="196456"/>
                </a:lnTo>
                <a:lnTo>
                  <a:pt x="214375" y="125018"/>
                </a:lnTo>
                <a:close/>
              </a:path>
              <a:path w="214629" h="267970">
                <a:moveTo>
                  <a:pt x="214375" y="196456"/>
                </a:moveTo>
                <a:lnTo>
                  <a:pt x="125095" y="196456"/>
                </a:lnTo>
                <a:lnTo>
                  <a:pt x="125095" y="267893"/>
                </a:lnTo>
                <a:lnTo>
                  <a:pt x="214375" y="267893"/>
                </a:lnTo>
                <a:lnTo>
                  <a:pt x="214375" y="196456"/>
                </a:lnTo>
                <a:close/>
              </a:path>
            </a:pathLst>
          </a:custGeom>
          <a:solidFill>
            <a:srgbClr val="00007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0" name="object 90"/>
          <p:cNvSpPr/>
          <p:nvPr/>
        </p:nvSpPr>
        <p:spPr>
          <a:xfrm>
            <a:off x="47720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142875" y="0"/>
                </a:moveTo>
                <a:lnTo>
                  <a:pt x="0" y="142875"/>
                </a:lnTo>
                <a:lnTo>
                  <a:pt x="285750" y="142875"/>
                </a:lnTo>
                <a:lnTo>
                  <a:pt x="142875" y="0"/>
                </a:lnTo>
                <a:close/>
              </a:path>
              <a:path w="285750" h="285750">
                <a:moveTo>
                  <a:pt x="160782" y="214312"/>
                </a:moveTo>
                <a:lnTo>
                  <a:pt x="124967" y="214312"/>
                </a:lnTo>
                <a:lnTo>
                  <a:pt x="124967" y="285750"/>
                </a:lnTo>
                <a:lnTo>
                  <a:pt x="160782" y="285750"/>
                </a:lnTo>
                <a:lnTo>
                  <a:pt x="160782" y="214312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1" name="object 91"/>
          <p:cNvSpPr txBox="1">
            <a:spLocks noGrp="1"/>
          </p:cNvSpPr>
          <p:nvPr>
            <p:ph type="dt" idx="6" sz="half"/>
          </p:nvPr>
        </p:nvSpPr>
        <p:spPr>
          <a:prstGeom prst="rect"/>
        </p:spPr>
        <p:txBody>
          <a:bodyPr wrap="square" lIns="0" tIns="31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 spc="-190"/>
              <a:t>ق</a:t>
            </a:r>
            <a:r>
              <a:rPr dirty="0" spc="-240"/>
              <a:t>ب</a:t>
            </a:r>
            <a:r>
              <a:rPr dirty="0" spc="25"/>
              <a:t>ا</a:t>
            </a:r>
            <a:r>
              <a:rPr dirty="0" spc="-175"/>
              <a:t>سلا</a:t>
            </a:r>
          </a:p>
        </p:txBody>
      </p:sp>
      <p:sp>
        <p:nvSpPr>
          <p:cNvPr id="92" name="object 92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31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 spc="-195"/>
              <a:t>ةيسيئرلا </a:t>
            </a:r>
            <a:r>
              <a:rPr dirty="0" spc="-110"/>
              <a:t>ةمئاقلا </a:t>
            </a:r>
            <a:r>
              <a:rPr dirty="0" spc="-105"/>
              <a:t>ىلإ</a:t>
            </a:r>
            <a:r>
              <a:rPr dirty="0" spc="-75"/>
              <a:t> </a:t>
            </a:r>
            <a:r>
              <a:rPr dirty="0" spc="-5"/>
              <a:t>ةدوع</a:t>
            </a:r>
          </a:p>
        </p:txBody>
      </p:sp>
      <p:sp>
        <p:nvSpPr>
          <p:cNvPr id="93" name="object 93"/>
          <p:cNvSpPr txBox="1"/>
          <p:nvPr/>
        </p:nvSpPr>
        <p:spPr>
          <a:xfrm>
            <a:off x="5833109" y="6368591"/>
            <a:ext cx="220345" cy="154940"/>
          </a:xfrm>
          <a:prstGeom prst="rect">
            <a:avLst/>
          </a:prstGeom>
        </p:spPr>
        <p:txBody>
          <a:bodyPr wrap="square" lIns="0" tIns="31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 sz="900" spc="-50">
                <a:solidFill>
                  <a:srgbClr val="FFFFFF"/>
                </a:solidFill>
                <a:latin typeface="Arial"/>
                <a:cs typeface="Arial"/>
              </a:rPr>
              <a:t>ي</a:t>
            </a:r>
            <a:r>
              <a:rPr dirty="0" sz="900" spc="-270">
                <a:solidFill>
                  <a:srgbClr val="FFFFFF"/>
                </a:solidFill>
                <a:latin typeface="Arial"/>
                <a:cs typeface="Arial"/>
              </a:rPr>
              <a:t>ل</a:t>
            </a:r>
            <a:r>
              <a:rPr dirty="0" sz="900" spc="25">
                <a:solidFill>
                  <a:srgbClr val="FFFFFF"/>
                </a:solidFill>
                <a:latin typeface="Arial"/>
                <a:cs typeface="Arial"/>
              </a:rPr>
              <a:t>ا</a:t>
            </a:r>
            <a:r>
              <a:rPr dirty="0" sz="900" spc="-430">
                <a:solidFill>
                  <a:srgbClr val="FFFFFF"/>
                </a:solidFill>
                <a:latin typeface="Arial"/>
                <a:cs typeface="Arial"/>
              </a:rPr>
              <a:t>ت</a:t>
            </a:r>
            <a:r>
              <a:rPr dirty="0" sz="900" spc="-270">
                <a:solidFill>
                  <a:srgbClr val="FFFFFF"/>
                </a:solidFill>
                <a:latin typeface="Arial"/>
                <a:cs typeface="Arial"/>
              </a:rPr>
              <a:t>ل</a:t>
            </a:r>
            <a:r>
              <a:rPr dirty="0" sz="900">
                <a:solidFill>
                  <a:srgbClr val="FFFFFF"/>
                </a:solidFill>
                <a:latin typeface="Arial"/>
                <a:cs typeface="Arial"/>
              </a:rPr>
              <a:t>ا</a:t>
            </a:r>
            <a:endParaRPr sz="9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77824" y="2176272"/>
            <a:ext cx="18287" cy="468172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877824" y="6095"/>
            <a:ext cx="18287" cy="150266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1216152" y="1834895"/>
            <a:ext cx="7924800" cy="1828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877824" y="1508760"/>
            <a:ext cx="18287" cy="667512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0" y="1834895"/>
            <a:ext cx="557784" cy="18287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551687" y="1834895"/>
            <a:ext cx="664464" cy="18287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2343911" y="313982"/>
            <a:ext cx="5018278" cy="1010246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3093720" y="871766"/>
            <a:ext cx="3649853" cy="1010246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xfrm>
            <a:off x="2616200" y="447243"/>
            <a:ext cx="4445635" cy="1123315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3600" spc="350"/>
              <a:t>Use </a:t>
            </a:r>
            <a:r>
              <a:rPr dirty="0" sz="3600" spc="260"/>
              <a:t>of</a:t>
            </a:r>
            <a:r>
              <a:rPr dirty="0" sz="3600" spc="85"/>
              <a:t> </a:t>
            </a:r>
            <a:r>
              <a:rPr dirty="0" sz="3600" spc="310"/>
              <a:t>Prepositions</a:t>
            </a:r>
            <a:endParaRPr sz="3600"/>
          </a:p>
          <a:p>
            <a:pPr algn="ctr" marL="128270">
              <a:lnSpc>
                <a:spcPct val="100000"/>
              </a:lnSpc>
              <a:spcBef>
                <a:spcPts val="5"/>
              </a:spcBef>
            </a:pPr>
            <a:r>
              <a:rPr dirty="0" sz="3600" spc="-245">
                <a:latin typeface="Arial"/>
                <a:cs typeface="Arial"/>
              </a:rPr>
              <a:t>رجلا </a:t>
            </a:r>
            <a:r>
              <a:rPr dirty="0" sz="3600" spc="-50">
                <a:latin typeface="Arial"/>
                <a:cs typeface="Arial"/>
              </a:rPr>
              <a:t>فورح</a:t>
            </a:r>
            <a:r>
              <a:rPr dirty="0" sz="3600" spc="-570">
                <a:latin typeface="Arial"/>
                <a:cs typeface="Arial"/>
              </a:rPr>
              <a:t> </a:t>
            </a:r>
            <a:r>
              <a:rPr dirty="0" sz="3600" spc="-375">
                <a:latin typeface="Arial"/>
                <a:cs typeface="Arial"/>
              </a:rPr>
              <a:t>مادختسا</a:t>
            </a:r>
            <a:endParaRPr sz="3600">
              <a:latin typeface="Arial"/>
              <a:cs typeface="Arial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4340352" y="6321552"/>
            <a:ext cx="1296797" cy="382371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4462271" y="6406896"/>
            <a:ext cx="1043749" cy="248297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4267200" y="6248400"/>
            <a:ext cx="1295400" cy="381000"/>
          </a:xfrm>
          <a:custGeom>
            <a:avLst/>
            <a:gdLst/>
            <a:ahLst/>
            <a:cxnLst/>
            <a:rect l="l" t="t" r="r" b="b"/>
            <a:pathLst>
              <a:path w="1295400" h="381000">
                <a:moveTo>
                  <a:pt x="1295400" y="0"/>
                </a:moveTo>
                <a:lnTo>
                  <a:pt x="0" y="0"/>
                </a:lnTo>
                <a:lnTo>
                  <a:pt x="0" y="381000"/>
                </a:lnTo>
                <a:lnTo>
                  <a:pt x="1295400" y="381000"/>
                </a:lnTo>
                <a:lnTo>
                  <a:pt x="1295400" y="333375"/>
                </a:lnTo>
                <a:lnTo>
                  <a:pt x="540512" y="333375"/>
                </a:lnTo>
                <a:lnTo>
                  <a:pt x="540512" y="190500"/>
                </a:lnTo>
                <a:lnTo>
                  <a:pt x="504825" y="190500"/>
                </a:lnTo>
                <a:lnTo>
                  <a:pt x="647700" y="47625"/>
                </a:lnTo>
                <a:lnTo>
                  <a:pt x="1295400" y="47625"/>
                </a:lnTo>
                <a:lnTo>
                  <a:pt x="1295400" y="0"/>
                </a:lnTo>
                <a:close/>
              </a:path>
              <a:path w="1295400" h="381000">
                <a:moveTo>
                  <a:pt x="1295400" y="65481"/>
                </a:moveTo>
                <a:lnTo>
                  <a:pt x="736980" y="65481"/>
                </a:lnTo>
                <a:lnTo>
                  <a:pt x="736980" y="136918"/>
                </a:lnTo>
                <a:lnTo>
                  <a:pt x="790575" y="190500"/>
                </a:lnTo>
                <a:lnTo>
                  <a:pt x="754888" y="190500"/>
                </a:lnTo>
                <a:lnTo>
                  <a:pt x="754888" y="333375"/>
                </a:lnTo>
                <a:lnTo>
                  <a:pt x="1295400" y="333375"/>
                </a:lnTo>
                <a:lnTo>
                  <a:pt x="1295400" y="65481"/>
                </a:lnTo>
                <a:close/>
              </a:path>
              <a:path w="1295400" h="381000">
                <a:moveTo>
                  <a:pt x="1295400" y="47625"/>
                </a:moveTo>
                <a:lnTo>
                  <a:pt x="647700" y="47625"/>
                </a:lnTo>
                <a:lnTo>
                  <a:pt x="701294" y="101206"/>
                </a:lnTo>
                <a:lnTo>
                  <a:pt x="701294" y="65481"/>
                </a:lnTo>
                <a:lnTo>
                  <a:pt x="1295400" y="65481"/>
                </a:lnTo>
                <a:lnTo>
                  <a:pt x="12954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/>
          <p:nvPr/>
        </p:nvSpPr>
        <p:spPr>
          <a:xfrm>
            <a:off x="4807711" y="6313881"/>
            <a:ext cx="214629" cy="267970"/>
          </a:xfrm>
          <a:custGeom>
            <a:avLst/>
            <a:gdLst/>
            <a:ahLst/>
            <a:cxnLst/>
            <a:rect l="l" t="t" r="r" b="b"/>
            <a:pathLst>
              <a:path w="214629" h="267970">
                <a:moveTo>
                  <a:pt x="196468" y="0"/>
                </a:moveTo>
                <a:lnTo>
                  <a:pt x="160782" y="0"/>
                </a:lnTo>
                <a:lnTo>
                  <a:pt x="160782" y="35725"/>
                </a:lnTo>
                <a:lnTo>
                  <a:pt x="196468" y="71437"/>
                </a:lnTo>
                <a:lnTo>
                  <a:pt x="196468" y="0"/>
                </a:lnTo>
                <a:close/>
              </a:path>
              <a:path w="214629" h="267970">
                <a:moveTo>
                  <a:pt x="214375" y="125018"/>
                </a:moveTo>
                <a:lnTo>
                  <a:pt x="0" y="125018"/>
                </a:lnTo>
                <a:lnTo>
                  <a:pt x="0" y="267893"/>
                </a:lnTo>
                <a:lnTo>
                  <a:pt x="89280" y="267893"/>
                </a:lnTo>
                <a:lnTo>
                  <a:pt x="89280" y="196456"/>
                </a:lnTo>
                <a:lnTo>
                  <a:pt x="214375" y="196456"/>
                </a:lnTo>
                <a:lnTo>
                  <a:pt x="214375" y="125018"/>
                </a:lnTo>
                <a:close/>
              </a:path>
              <a:path w="214629" h="267970">
                <a:moveTo>
                  <a:pt x="214375" y="196456"/>
                </a:moveTo>
                <a:lnTo>
                  <a:pt x="125095" y="196456"/>
                </a:lnTo>
                <a:lnTo>
                  <a:pt x="125095" y="267893"/>
                </a:lnTo>
                <a:lnTo>
                  <a:pt x="214375" y="267893"/>
                </a:lnTo>
                <a:lnTo>
                  <a:pt x="214375" y="196456"/>
                </a:lnTo>
                <a:close/>
              </a:path>
            </a:pathLst>
          </a:custGeom>
          <a:solidFill>
            <a:srgbClr val="00007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/>
          <p:nvPr/>
        </p:nvSpPr>
        <p:spPr>
          <a:xfrm>
            <a:off x="47720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142875" y="0"/>
                </a:moveTo>
                <a:lnTo>
                  <a:pt x="0" y="142875"/>
                </a:lnTo>
                <a:lnTo>
                  <a:pt x="285750" y="142875"/>
                </a:lnTo>
                <a:lnTo>
                  <a:pt x="142875" y="0"/>
                </a:lnTo>
                <a:close/>
              </a:path>
              <a:path w="285750" h="285750">
                <a:moveTo>
                  <a:pt x="160782" y="214312"/>
                </a:moveTo>
                <a:lnTo>
                  <a:pt x="124967" y="214312"/>
                </a:lnTo>
                <a:lnTo>
                  <a:pt x="124967" y="285750"/>
                </a:lnTo>
                <a:lnTo>
                  <a:pt x="160782" y="285750"/>
                </a:lnTo>
                <a:lnTo>
                  <a:pt x="160782" y="214312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/>
          <p:nvPr/>
        </p:nvSpPr>
        <p:spPr>
          <a:xfrm>
            <a:off x="5788152" y="6321552"/>
            <a:ext cx="458571" cy="382371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7" name="object 17"/>
          <p:cNvSpPr/>
          <p:nvPr/>
        </p:nvSpPr>
        <p:spPr>
          <a:xfrm>
            <a:off x="5846064" y="6406896"/>
            <a:ext cx="336638" cy="248297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8" name="object 18"/>
          <p:cNvSpPr/>
          <p:nvPr/>
        </p:nvSpPr>
        <p:spPr>
          <a:xfrm>
            <a:off x="5715000" y="6248400"/>
            <a:ext cx="457200" cy="381000"/>
          </a:xfrm>
          <a:custGeom>
            <a:avLst/>
            <a:gdLst/>
            <a:ahLst/>
            <a:cxnLst/>
            <a:rect l="l" t="t" r="r" b="b"/>
            <a:pathLst>
              <a:path w="457200" h="381000">
                <a:moveTo>
                  <a:pt x="457200" y="0"/>
                </a:moveTo>
                <a:lnTo>
                  <a:pt x="0" y="0"/>
                </a:lnTo>
                <a:lnTo>
                  <a:pt x="0" y="381000"/>
                </a:lnTo>
                <a:lnTo>
                  <a:pt x="457200" y="381000"/>
                </a:lnTo>
                <a:lnTo>
                  <a:pt x="457200" y="333375"/>
                </a:lnTo>
                <a:lnTo>
                  <a:pt x="85725" y="333375"/>
                </a:lnTo>
                <a:lnTo>
                  <a:pt x="85725" y="47625"/>
                </a:lnTo>
                <a:lnTo>
                  <a:pt x="457200" y="47625"/>
                </a:lnTo>
                <a:lnTo>
                  <a:pt x="457200" y="0"/>
                </a:lnTo>
                <a:close/>
              </a:path>
              <a:path w="457200" h="381000">
                <a:moveTo>
                  <a:pt x="457200" y="47625"/>
                </a:moveTo>
                <a:lnTo>
                  <a:pt x="85725" y="47625"/>
                </a:lnTo>
                <a:lnTo>
                  <a:pt x="371475" y="190500"/>
                </a:lnTo>
                <a:lnTo>
                  <a:pt x="85725" y="333375"/>
                </a:lnTo>
                <a:lnTo>
                  <a:pt x="457200" y="333375"/>
                </a:lnTo>
                <a:lnTo>
                  <a:pt x="4572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9" name="object 19"/>
          <p:cNvSpPr/>
          <p:nvPr/>
        </p:nvSpPr>
        <p:spPr>
          <a:xfrm>
            <a:off x="58007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0" y="0"/>
                </a:moveTo>
                <a:lnTo>
                  <a:pt x="0" y="285750"/>
                </a:lnTo>
                <a:lnTo>
                  <a:pt x="285750" y="142875"/>
                </a:lnTo>
                <a:lnTo>
                  <a:pt x="0" y="0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0" name="object 20"/>
          <p:cNvSpPr/>
          <p:nvPr/>
        </p:nvSpPr>
        <p:spPr>
          <a:xfrm>
            <a:off x="3730752" y="6321552"/>
            <a:ext cx="458571" cy="382371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1" name="object 21"/>
          <p:cNvSpPr/>
          <p:nvPr/>
        </p:nvSpPr>
        <p:spPr>
          <a:xfrm>
            <a:off x="3770376" y="6406896"/>
            <a:ext cx="373227" cy="248297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2" name="object 22"/>
          <p:cNvSpPr/>
          <p:nvPr/>
        </p:nvSpPr>
        <p:spPr>
          <a:xfrm>
            <a:off x="3657600" y="6248400"/>
            <a:ext cx="457200" cy="381000"/>
          </a:xfrm>
          <a:custGeom>
            <a:avLst/>
            <a:gdLst/>
            <a:ahLst/>
            <a:cxnLst/>
            <a:rect l="l" t="t" r="r" b="b"/>
            <a:pathLst>
              <a:path w="457200" h="381000">
                <a:moveTo>
                  <a:pt x="457200" y="0"/>
                </a:moveTo>
                <a:lnTo>
                  <a:pt x="0" y="0"/>
                </a:lnTo>
                <a:lnTo>
                  <a:pt x="0" y="381000"/>
                </a:lnTo>
                <a:lnTo>
                  <a:pt x="457200" y="381000"/>
                </a:lnTo>
                <a:lnTo>
                  <a:pt x="457200" y="333375"/>
                </a:lnTo>
                <a:lnTo>
                  <a:pt x="371475" y="333375"/>
                </a:lnTo>
                <a:lnTo>
                  <a:pt x="85725" y="190500"/>
                </a:lnTo>
                <a:lnTo>
                  <a:pt x="371475" y="47625"/>
                </a:lnTo>
                <a:lnTo>
                  <a:pt x="457200" y="47625"/>
                </a:lnTo>
                <a:lnTo>
                  <a:pt x="457200" y="0"/>
                </a:lnTo>
                <a:close/>
              </a:path>
              <a:path w="457200" h="381000">
                <a:moveTo>
                  <a:pt x="457200" y="47625"/>
                </a:moveTo>
                <a:lnTo>
                  <a:pt x="371475" y="47625"/>
                </a:lnTo>
                <a:lnTo>
                  <a:pt x="371475" y="333375"/>
                </a:lnTo>
                <a:lnTo>
                  <a:pt x="457200" y="333375"/>
                </a:lnTo>
                <a:lnTo>
                  <a:pt x="4572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3" name="object 23"/>
          <p:cNvSpPr/>
          <p:nvPr/>
        </p:nvSpPr>
        <p:spPr>
          <a:xfrm>
            <a:off x="37433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285750" y="0"/>
                </a:moveTo>
                <a:lnTo>
                  <a:pt x="0" y="142875"/>
                </a:lnTo>
                <a:lnTo>
                  <a:pt x="285750" y="285750"/>
                </a:lnTo>
                <a:lnTo>
                  <a:pt x="285750" y="0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4" name="object 24"/>
          <p:cNvSpPr/>
          <p:nvPr/>
        </p:nvSpPr>
        <p:spPr>
          <a:xfrm>
            <a:off x="3581400" y="2424176"/>
            <a:ext cx="0" cy="3415665"/>
          </a:xfrm>
          <a:custGeom>
            <a:avLst/>
            <a:gdLst/>
            <a:ahLst/>
            <a:cxnLst/>
            <a:rect l="l" t="t" r="r" b="b"/>
            <a:pathLst>
              <a:path w="0" h="3415665">
                <a:moveTo>
                  <a:pt x="0" y="0"/>
                </a:moveTo>
                <a:lnTo>
                  <a:pt x="0" y="3415284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5" name="object 25"/>
          <p:cNvSpPr/>
          <p:nvPr/>
        </p:nvSpPr>
        <p:spPr>
          <a:xfrm>
            <a:off x="1052512" y="3017520"/>
            <a:ext cx="7572375" cy="0"/>
          </a:xfrm>
          <a:custGeom>
            <a:avLst/>
            <a:gdLst/>
            <a:ahLst/>
            <a:cxnLst/>
            <a:rect l="l" t="t" r="r" b="b"/>
            <a:pathLst>
              <a:path w="7572375" h="0">
                <a:moveTo>
                  <a:pt x="0" y="0"/>
                </a:moveTo>
                <a:lnTo>
                  <a:pt x="7572311" y="0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6" name="object 26"/>
          <p:cNvSpPr/>
          <p:nvPr/>
        </p:nvSpPr>
        <p:spPr>
          <a:xfrm>
            <a:off x="1052512" y="3413759"/>
            <a:ext cx="7572375" cy="0"/>
          </a:xfrm>
          <a:custGeom>
            <a:avLst/>
            <a:gdLst/>
            <a:ahLst/>
            <a:cxnLst/>
            <a:rect l="l" t="t" r="r" b="b"/>
            <a:pathLst>
              <a:path w="7572375" h="0">
                <a:moveTo>
                  <a:pt x="0" y="0"/>
                </a:moveTo>
                <a:lnTo>
                  <a:pt x="7572311" y="0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7" name="object 27"/>
          <p:cNvSpPr/>
          <p:nvPr/>
        </p:nvSpPr>
        <p:spPr>
          <a:xfrm>
            <a:off x="1052512" y="3810000"/>
            <a:ext cx="7572375" cy="0"/>
          </a:xfrm>
          <a:custGeom>
            <a:avLst/>
            <a:gdLst/>
            <a:ahLst/>
            <a:cxnLst/>
            <a:rect l="l" t="t" r="r" b="b"/>
            <a:pathLst>
              <a:path w="7572375" h="0">
                <a:moveTo>
                  <a:pt x="0" y="0"/>
                </a:moveTo>
                <a:lnTo>
                  <a:pt x="7572311" y="0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8" name="object 28"/>
          <p:cNvSpPr/>
          <p:nvPr/>
        </p:nvSpPr>
        <p:spPr>
          <a:xfrm>
            <a:off x="1052512" y="4206240"/>
            <a:ext cx="7572375" cy="0"/>
          </a:xfrm>
          <a:custGeom>
            <a:avLst/>
            <a:gdLst/>
            <a:ahLst/>
            <a:cxnLst/>
            <a:rect l="l" t="t" r="r" b="b"/>
            <a:pathLst>
              <a:path w="7572375" h="0">
                <a:moveTo>
                  <a:pt x="0" y="0"/>
                </a:moveTo>
                <a:lnTo>
                  <a:pt x="7572311" y="0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9" name="object 29"/>
          <p:cNvSpPr/>
          <p:nvPr/>
        </p:nvSpPr>
        <p:spPr>
          <a:xfrm>
            <a:off x="1052512" y="4602479"/>
            <a:ext cx="7572375" cy="0"/>
          </a:xfrm>
          <a:custGeom>
            <a:avLst/>
            <a:gdLst/>
            <a:ahLst/>
            <a:cxnLst/>
            <a:rect l="l" t="t" r="r" b="b"/>
            <a:pathLst>
              <a:path w="7572375" h="0">
                <a:moveTo>
                  <a:pt x="0" y="0"/>
                </a:moveTo>
                <a:lnTo>
                  <a:pt x="7572311" y="0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0" name="object 30"/>
          <p:cNvSpPr/>
          <p:nvPr/>
        </p:nvSpPr>
        <p:spPr>
          <a:xfrm>
            <a:off x="1052512" y="5032755"/>
            <a:ext cx="7572375" cy="0"/>
          </a:xfrm>
          <a:custGeom>
            <a:avLst/>
            <a:gdLst/>
            <a:ahLst/>
            <a:cxnLst/>
            <a:rect l="l" t="t" r="r" b="b"/>
            <a:pathLst>
              <a:path w="7572375" h="0">
                <a:moveTo>
                  <a:pt x="0" y="0"/>
                </a:moveTo>
                <a:lnTo>
                  <a:pt x="7572311" y="0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1" name="object 31"/>
          <p:cNvSpPr/>
          <p:nvPr/>
        </p:nvSpPr>
        <p:spPr>
          <a:xfrm>
            <a:off x="1052512" y="5428996"/>
            <a:ext cx="7572375" cy="0"/>
          </a:xfrm>
          <a:custGeom>
            <a:avLst/>
            <a:gdLst/>
            <a:ahLst/>
            <a:cxnLst/>
            <a:rect l="l" t="t" r="r" b="b"/>
            <a:pathLst>
              <a:path w="7572375" h="0">
                <a:moveTo>
                  <a:pt x="0" y="0"/>
                </a:moveTo>
                <a:lnTo>
                  <a:pt x="7572311" y="0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2" name="object 32"/>
          <p:cNvSpPr/>
          <p:nvPr/>
        </p:nvSpPr>
        <p:spPr>
          <a:xfrm>
            <a:off x="1066800" y="2424176"/>
            <a:ext cx="0" cy="3415665"/>
          </a:xfrm>
          <a:custGeom>
            <a:avLst/>
            <a:gdLst/>
            <a:ahLst/>
            <a:cxnLst/>
            <a:rect l="l" t="t" r="r" b="b"/>
            <a:pathLst>
              <a:path w="0" h="3415665">
                <a:moveTo>
                  <a:pt x="0" y="0"/>
                </a:moveTo>
                <a:lnTo>
                  <a:pt x="0" y="3415284"/>
                </a:lnTo>
              </a:path>
            </a:pathLst>
          </a:custGeom>
          <a:ln w="285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3" name="object 33"/>
          <p:cNvSpPr/>
          <p:nvPr/>
        </p:nvSpPr>
        <p:spPr>
          <a:xfrm>
            <a:off x="8610600" y="2424176"/>
            <a:ext cx="0" cy="3415665"/>
          </a:xfrm>
          <a:custGeom>
            <a:avLst/>
            <a:gdLst/>
            <a:ahLst/>
            <a:cxnLst/>
            <a:rect l="l" t="t" r="r" b="b"/>
            <a:pathLst>
              <a:path w="0" h="3415665">
                <a:moveTo>
                  <a:pt x="0" y="0"/>
                </a:moveTo>
                <a:lnTo>
                  <a:pt x="0" y="3415284"/>
                </a:lnTo>
              </a:path>
            </a:pathLst>
          </a:custGeom>
          <a:ln w="285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4" name="object 34"/>
          <p:cNvSpPr/>
          <p:nvPr/>
        </p:nvSpPr>
        <p:spPr>
          <a:xfrm>
            <a:off x="1052512" y="2438400"/>
            <a:ext cx="7572375" cy="0"/>
          </a:xfrm>
          <a:custGeom>
            <a:avLst/>
            <a:gdLst/>
            <a:ahLst/>
            <a:cxnLst/>
            <a:rect l="l" t="t" r="r" b="b"/>
            <a:pathLst>
              <a:path w="7572375" h="0">
                <a:moveTo>
                  <a:pt x="0" y="0"/>
                </a:moveTo>
                <a:lnTo>
                  <a:pt x="7572311" y="0"/>
                </a:lnTo>
              </a:path>
            </a:pathLst>
          </a:custGeom>
          <a:ln w="285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5" name="object 35"/>
          <p:cNvSpPr/>
          <p:nvPr/>
        </p:nvSpPr>
        <p:spPr>
          <a:xfrm>
            <a:off x="1052512" y="5825172"/>
            <a:ext cx="7572375" cy="0"/>
          </a:xfrm>
          <a:custGeom>
            <a:avLst/>
            <a:gdLst/>
            <a:ahLst/>
            <a:cxnLst/>
            <a:rect l="l" t="t" r="r" b="b"/>
            <a:pathLst>
              <a:path w="7572375" h="0">
                <a:moveTo>
                  <a:pt x="0" y="0"/>
                </a:moveTo>
                <a:lnTo>
                  <a:pt x="7572311" y="0"/>
                </a:lnTo>
              </a:path>
            </a:pathLst>
          </a:custGeom>
          <a:ln w="285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6" name="object 36"/>
          <p:cNvSpPr/>
          <p:nvPr/>
        </p:nvSpPr>
        <p:spPr>
          <a:xfrm>
            <a:off x="1557527" y="2410993"/>
            <a:ext cx="1543685" cy="458571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7" name="object 37"/>
          <p:cNvSpPr/>
          <p:nvPr/>
        </p:nvSpPr>
        <p:spPr>
          <a:xfrm>
            <a:off x="1825751" y="2657881"/>
            <a:ext cx="1062037" cy="458571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8" name="object 38"/>
          <p:cNvSpPr/>
          <p:nvPr/>
        </p:nvSpPr>
        <p:spPr>
          <a:xfrm>
            <a:off x="5355335" y="2410993"/>
            <a:ext cx="1211402" cy="458571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9" name="object 39"/>
          <p:cNvSpPr/>
          <p:nvPr/>
        </p:nvSpPr>
        <p:spPr>
          <a:xfrm>
            <a:off x="6288023" y="2414041"/>
            <a:ext cx="556082" cy="458571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0" name="object 40"/>
          <p:cNvSpPr/>
          <p:nvPr/>
        </p:nvSpPr>
        <p:spPr>
          <a:xfrm>
            <a:off x="996696" y="2971774"/>
            <a:ext cx="635304" cy="571271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1" name="object 41"/>
          <p:cNvSpPr/>
          <p:nvPr/>
        </p:nvSpPr>
        <p:spPr>
          <a:xfrm>
            <a:off x="1560575" y="3108909"/>
            <a:ext cx="601814" cy="357936"/>
          </a:xfrm>
          <a:prstGeom prst="rect">
            <a:avLst/>
          </a:prstGeom>
          <a:blipFill>
            <a:blip r:embed="rId2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2" name="object 42"/>
          <p:cNvSpPr/>
          <p:nvPr/>
        </p:nvSpPr>
        <p:spPr>
          <a:xfrm>
            <a:off x="3541776" y="2993161"/>
            <a:ext cx="1927732" cy="458571"/>
          </a:xfrm>
          <a:prstGeom prst="rect">
            <a:avLst/>
          </a:prstGeom>
          <a:blipFill>
            <a:blip r:embed="rId2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3" name="object 43"/>
          <p:cNvSpPr/>
          <p:nvPr/>
        </p:nvSpPr>
        <p:spPr>
          <a:xfrm>
            <a:off x="5193791" y="2993161"/>
            <a:ext cx="513359" cy="458571"/>
          </a:xfrm>
          <a:prstGeom prst="rect">
            <a:avLst/>
          </a:prstGeom>
          <a:blipFill>
            <a:blip r:embed="rId2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4" name="object 44"/>
          <p:cNvSpPr/>
          <p:nvPr/>
        </p:nvSpPr>
        <p:spPr>
          <a:xfrm>
            <a:off x="5498591" y="2993161"/>
            <a:ext cx="1092504" cy="458571"/>
          </a:xfrm>
          <a:prstGeom prst="rect">
            <a:avLst/>
          </a:prstGeom>
          <a:blipFill>
            <a:blip r:embed="rId2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5" name="object 45"/>
          <p:cNvSpPr/>
          <p:nvPr/>
        </p:nvSpPr>
        <p:spPr>
          <a:xfrm>
            <a:off x="996696" y="3368014"/>
            <a:ext cx="1004125" cy="571271"/>
          </a:xfrm>
          <a:prstGeom prst="rect">
            <a:avLst/>
          </a:prstGeom>
          <a:blipFill>
            <a:blip r:embed="rId2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6" name="object 46"/>
          <p:cNvSpPr/>
          <p:nvPr/>
        </p:nvSpPr>
        <p:spPr>
          <a:xfrm>
            <a:off x="1786127" y="3505149"/>
            <a:ext cx="601814" cy="357936"/>
          </a:xfrm>
          <a:prstGeom prst="rect">
            <a:avLst/>
          </a:prstGeom>
          <a:blipFill>
            <a:blip r:embed="rId2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7" name="object 47"/>
          <p:cNvSpPr/>
          <p:nvPr/>
        </p:nvSpPr>
        <p:spPr>
          <a:xfrm>
            <a:off x="3541776" y="3389401"/>
            <a:ext cx="1948942" cy="458571"/>
          </a:xfrm>
          <a:prstGeom prst="rect">
            <a:avLst/>
          </a:prstGeom>
          <a:blipFill>
            <a:blip r:embed="rId2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8" name="object 48"/>
          <p:cNvSpPr/>
          <p:nvPr/>
        </p:nvSpPr>
        <p:spPr>
          <a:xfrm>
            <a:off x="5215128" y="3389401"/>
            <a:ext cx="805992" cy="458571"/>
          </a:xfrm>
          <a:prstGeom prst="rect">
            <a:avLst/>
          </a:prstGeom>
          <a:blipFill>
            <a:blip r:embed="rId2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9" name="object 49"/>
          <p:cNvSpPr/>
          <p:nvPr/>
        </p:nvSpPr>
        <p:spPr>
          <a:xfrm>
            <a:off x="5809488" y="3389401"/>
            <a:ext cx="1366773" cy="458571"/>
          </a:xfrm>
          <a:prstGeom prst="rect">
            <a:avLst/>
          </a:prstGeom>
          <a:blipFill>
            <a:blip r:embed="rId2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0" name="object 50"/>
          <p:cNvSpPr/>
          <p:nvPr/>
        </p:nvSpPr>
        <p:spPr>
          <a:xfrm>
            <a:off x="996696" y="3764254"/>
            <a:ext cx="1046784" cy="571271"/>
          </a:xfrm>
          <a:prstGeom prst="rect">
            <a:avLst/>
          </a:prstGeom>
          <a:blipFill>
            <a:blip r:embed="rId3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1" name="object 51"/>
          <p:cNvSpPr/>
          <p:nvPr/>
        </p:nvSpPr>
        <p:spPr>
          <a:xfrm>
            <a:off x="1901951" y="3901389"/>
            <a:ext cx="751116" cy="357936"/>
          </a:xfrm>
          <a:prstGeom prst="rect">
            <a:avLst/>
          </a:prstGeom>
          <a:blipFill>
            <a:blip r:embed="rId3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2" name="object 52"/>
          <p:cNvSpPr/>
          <p:nvPr/>
        </p:nvSpPr>
        <p:spPr>
          <a:xfrm>
            <a:off x="3541776" y="3785641"/>
            <a:ext cx="1930653" cy="458571"/>
          </a:xfrm>
          <a:prstGeom prst="rect">
            <a:avLst/>
          </a:prstGeom>
          <a:blipFill>
            <a:blip r:embed="rId3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3" name="object 53"/>
          <p:cNvSpPr/>
          <p:nvPr/>
        </p:nvSpPr>
        <p:spPr>
          <a:xfrm>
            <a:off x="5196840" y="3785641"/>
            <a:ext cx="842581" cy="458571"/>
          </a:xfrm>
          <a:prstGeom prst="rect">
            <a:avLst/>
          </a:prstGeom>
          <a:blipFill>
            <a:blip r:embed="rId3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4" name="object 54"/>
          <p:cNvSpPr/>
          <p:nvPr/>
        </p:nvSpPr>
        <p:spPr>
          <a:xfrm>
            <a:off x="5824728" y="3785641"/>
            <a:ext cx="1171778" cy="458571"/>
          </a:xfrm>
          <a:prstGeom prst="rect">
            <a:avLst/>
          </a:prstGeom>
          <a:blipFill>
            <a:blip r:embed="rId3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5" name="object 55"/>
          <p:cNvSpPr/>
          <p:nvPr/>
        </p:nvSpPr>
        <p:spPr>
          <a:xfrm>
            <a:off x="996696" y="4160494"/>
            <a:ext cx="1592453" cy="571271"/>
          </a:xfrm>
          <a:prstGeom prst="rect">
            <a:avLst/>
          </a:prstGeom>
          <a:blipFill>
            <a:blip r:embed="rId3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6" name="object 56"/>
          <p:cNvSpPr/>
          <p:nvPr/>
        </p:nvSpPr>
        <p:spPr>
          <a:xfrm>
            <a:off x="2447544" y="4297629"/>
            <a:ext cx="738949" cy="357936"/>
          </a:xfrm>
          <a:prstGeom prst="rect">
            <a:avLst/>
          </a:prstGeom>
          <a:blipFill>
            <a:blip r:embed="rId3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7" name="object 57"/>
          <p:cNvSpPr/>
          <p:nvPr/>
        </p:nvSpPr>
        <p:spPr>
          <a:xfrm>
            <a:off x="3541776" y="4181881"/>
            <a:ext cx="1327277" cy="458571"/>
          </a:xfrm>
          <a:prstGeom prst="rect">
            <a:avLst/>
          </a:prstGeom>
          <a:blipFill>
            <a:blip r:embed="rId3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8" name="object 58"/>
          <p:cNvSpPr/>
          <p:nvPr/>
        </p:nvSpPr>
        <p:spPr>
          <a:xfrm>
            <a:off x="4593335" y="4181881"/>
            <a:ext cx="662749" cy="458571"/>
          </a:xfrm>
          <a:prstGeom prst="rect">
            <a:avLst/>
          </a:prstGeom>
          <a:blipFill>
            <a:blip r:embed="rId3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9" name="object 59"/>
          <p:cNvSpPr/>
          <p:nvPr/>
        </p:nvSpPr>
        <p:spPr>
          <a:xfrm>
            <a:off x="5044440" y="4181881"/>
            <a:ext cx="354926" cy="458571"/>
          </a:xfrm>
          <a:prstGeom prst="rect">
            <a:avLst/>
          </a:prstGeom>
          <a:blipFill>
            <a:blip r:embed="rId3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0" name="object 60"/>
          <p:cNvSpPr/>
          <p:nvPr/>
        </p:nvSpPr>
        <p:spPr>
          <a:xfrm>
            <a:off x="5123688" y="4181881"/>
            <a:ext cx="809028" cy="458571"/>
          </a:xfrm>
          <a:prstGeom prst="rect">
            <a:avLst/>
          </a:prstGeom>
          <a:blipFill>
            <a:blip r:embed="rId4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1" name="object 61"/>
          <p:cNvSpPr/>
          <p:nvPr/>
        </p:nvSpPr>
        <p:spPr>
          <a:xfrm>
            <a:off x="5657088" y="4181881"/>
            <a:ext cx="1269314" cy="458571"/>
          </a:xfrm>
          <a:prstGeom prst="rect">
            <a:avLst/>
          </a:prstGeom>
          <a:blipFill>
            <a:blip r:embed="rId4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2" name="object 62"/>
          <p:cNvSpPr/>
          <p:nvPr/>
        </p:nvSpPr>
        <p:spPr>
          <a:xfrm>
            <a:off x="996696" y="4556734"/>
            <a:ext cx="1744852" cy="571271"/>
          </a:xfrm>
          <a:prstGeom prst="rect">
            <a:avLst/>
          </a:prstGeom>
          <a:blipFill>
            <a:blip r:embed="rId4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3" name="object 63"/>
          <p:cNvSpPr/>
          <p:nvPr/>
        </p:nvSpPr>
        <p:spPr>
          <a:xfrm>
            <a:off x="2801111" y="4693869"/>
            <a:ext cx="495071" cy="357936"/>
          </a:xfrm>
          <a:prstGeom prst="rect">
            <a:avLst/>
          </a:prstGeom>
          <a:blipFill>
            <a:blip r:embed="rId4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4" name="object 64"/>
          <p:cNvSpPr/>
          <p:nvPr/>
        </p:nvSpPr>
        <p:spPr>
          <a:xfrm>
            <a:off x="2456688" y="4693869"/>
            <a:ext cx="495071" cy="357936"/>
          </a:xfrm>
          <a:prstGeom prst="rect">
            <a:avLst/>
          </a:prstGeom>
          <a:blipFill>
            <a:blip r:embed="rId4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5" name="object 65"/>
          <p:cNvSpPr/>
          <p:nvPr/>
        </p:nvSpPr>
        <p:spPr>
          <a:xfrm>
            <a:off x="3541776" y="4578121"/>
            <a:ext cx="1229690" cy="458571"/>
          </a:xfrm>
          <a:prstGeom prst="rect">
            <a:avLst/>
          </a:prstGeom>
          <a:blipFill>
            <a:blip r:embed="rId4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6" name="object 66"/>
          <p:cNvSpPr/>
          <p:nvPr/>
        </p:nvSpPr>
        <p:spPr>
          <a:xfrm>
            <a:off x="4495800" y="4578121"/>
            <a:ext cx="793826" cy="458571"/>
          </a:xfrm>
          <a:prstGeom prst="rect">
            <a:avLst/>
          </a:prstGeom>
          <a:blipFill>
            <a:blip r:embed="rId4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7" name="object 67"/>
          <p:cNvSpPr/>
          <p:nvPr/>
        </p:nvSpPr>
        <p:spPr>
          <a:xfrm>
            <a:off x="5077967" y="4578121"/>
            <a:ext cx="354926" cy="458571"/>
          </a:xfrm>
          <a:prstGeom prst="rect">
            <a:avLst/>
          </a:prstGeom>
          <a:blipFill>
            <a:blip r:embed="rId3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8" name="object 68"/>
          <p:cNvSpPr/>
          <p:nvPr/>
        </p:nvSpPr>
        <p:spPr>
          <a:xfrm>
            <a:off x="5157215" y="4578121"/>
            <a:ext cx="802970" cy="458571"/>
          </a:xfrm>
          <a:prstGeom prst="rect">
            <a:avLst/>
          </a:prstGeom>
          <a:blipFill>
            <a:blip r:embed="rId4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9" name="object 69"/>
          <p:cNvSpPr/>
          <p:nvPr/>
        </p:nvSpPr>
        <p:spPr>
          <a:xfrm>
            <a:off x="5684520" y="4578121"/>
            <a:ext cx="1302766" cy="458571"/>
          </a:xfrm>
          <a:prstGeom prst="rect">
            <a:avLst/>
          </a:prstGeom>
          <a:blipFill>
            <a:blip r:embed="rId4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0" name="object 70"/>
          <p:cNvSpPr/>
          <p:nvPr/>
        </p:nvSpPr>
        <p:spPr>
          <a:xfrm>
            <a:off x="996696" y="4986502"/>
            <a:ext cx="1217472" cy="571271"/>
          </a:xfrm>
          <a:prstGeom prst="rect">
            <a:avLst/>
          </a:prstGeom>
          <a:blipFill>
            <a:blip r:embed="rId4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1" name="object 71"/>
          <p:cNvSpPr/>
          <p:nvPr/>
        </p:nvSpPr>
        <p:spPr>
          <a:xfrm>
            <a:off x="2072639" y="5123637"/>
            <a:ext cx="754202" cy="357936"/>
          </a:xfrm>
          <a:prstGeom prst="rect">
            <a:avLst/>
          </a:prstGeom>
          <a:blipFill>
            <a:blip r:embed="rId5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2" name="object 72"/>
          <p:cNvSpPr/>
          <p:nvPr/>
        </p:nvSpPr>
        <p:spPr>
          <a:xfrm>
            <a:off x="3541776" y="5007889"/>
            <a:ext cx="1811908" cy="458571"/>
          </a:xfrm>
          <a:prstGeom prst="rect">
            <a:avLst/>
          </a:prstGeom>
          <a:blipFill>
            <a:blip r:embed="rId5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3" name="object 73"/>
          <p:cNvSpPr/>
          <p:nvPr/>
        </p:nvSpPr>
        <p:spPr>
          <a:xfrm>
            <a:off x="5077967" y="5007889"/>
            <a:ext cx="976693" cy="458571"/>
          </a:xfrm>
          <a:prstGeom prst="rect">
            <a:avLst/>
          </a:prstGeom>
          <a:blipFill>
            <a:blip r:embed="rId5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4" name="object 74"/>
          <p:cNvSpPr/>
          <p:nvPr/>
        </p:nvSpPr>
        <p:spPr>
          <a:xfrm>
            <a:off x="5843015" y="5007889"/>
            <a:ext cx="1366774" cy="458571"/>
          </a:xfrm>
          <a:prstGeom prst="rect">
            <a:avLst/>
          </a:prstGeom>
          <a:blipFill>
            <a:blip r:embed="rId5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5" name="object 75"/>
          <p:cNvSpPr/>
          <p:nvPr/>
        </p:nvSpPr>
        <p:spPr>
          <a:xfrm>
            <a:off x="996696" y="5382767"/>
            <a:ext cx="1107770" cy="571271"/>
          </a:xfrm>
          <a:prstGeom prst="rect">
            <a:avLst/>
          </a:prstGeom>
          <a:blipFill>
            <a:blip r:embed="rId5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6" name="object 76"/>
          <p:cNvSpPr/>
          <p:nvPr/>
        </p:nvSpPr>
        <p:spPr>
          <a:xfrm>
            <a:off x="1886711" y="5519928"/>
            <a:ext cx="458571" cy="357936"/>
          </a:xfrm>
          <a:prstGeom prst="rect">
            <a:avLst/>
          </a:prstGeom>
          <a:blipFill>
            <a:blip r:embed="rId5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7" name="object 77"/>
          <p:cNvSpPr/>
          <p:nvPr/>
        </p:nvSpPr>
        <p:spPr>
          <a:xfrm>
            <a:off x="3541776" y="5404103"/>
            <a:ext cx="2214245" cy="458571"/>
          </a:xfrm>
          <a:prstGeom prst="rect">
            <a:avLst/>
          </a:prstGeom>
          <a:blipFill>
            <a:blip r:embed="rId5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8" name="object 78"/>
          <p:cNvSpPr/>
          <p:nvPr/>
        </p:nvSpPr>
        <p:spPr>
          <a:xfrm>
            <a:off x="5480303" y="5404103"/>
            <a:ext cx="888314" cy="458571"/>
          </a:xfrm>
          <a:prstGeom prst="rect">
            <a:avLst/>
          </a:prstGeom>
          <a:blipFill>
            <a:blip r:embed="rId5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9" name="object 79"/>
          <p:cNvSpPr/>
          <p:nvPr/>
        </p:nvSpPr>
        <p:spPr>
          <a:xfrm>
            <a:off x="6156959" y="5404103"/>
            <a:ext cx="1452244" cy="458571"/>
          </a:xfrm>
          <a:prstGeom prst="rect">
            <a:avLst/>
          </a:prstGeom>
          <a:blipFill>
            <a:blip r:embed="rId5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graphicFrame>
        <p:nvGraphicFramePr>
          <p:cNvPr id="80" name="object 80"/>
          <p:cNvGraphicFramePr>
            <a:graphicFrameLocks noGrp="1"/>
          </p:cNvGraphicFramePr>
          <p:nvPr/>
        </p:nvGraphicFramePr>
        <p:xfrm>
          <a:off x="869696" y="2410993"/>
          <a:ext cx="6866890" cy="35433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549525"/>
                <a:gridCol w="4317365"/>
              </a:tblGrid>
              <a:tr h="633120">
                <a:tc>
                  <a:txBody>
                    <a:bodyPr/>
                    <a:lstStyle/>
                    <a:p>
                      <a:pPr algn="ctr" marL="359410">
                        <a:lnSpc>
                          <a:spcPct val="100000"/>
                        </a:lnSpc>
                        <a:spcBef>
                          <a:spcPts val="545"/>
                        </a:spcBef>
                      </a:pPr>
                      <a:r>
                        <a:rPr dirty="0" sz="1600" spc="135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Prepositions</a:t>
                      </a:r>
                      <a:endParaRPr sz="1600">
                        <a:latin typeface="Calibri"/>
                        <a:cs typeface="Calibri"/>
                      </a:endParaRPr>
                    </a:p>
                    <a:p>
                      <a:pPr algn="ctr" marL="414655">
                        <a:lnSpc>
                          <a:spcPct val="100000"/>
                        </a:lnSpc>
                      </a:pPr>
                      <a:r>
                        <a:rPr dirty="0" sz="1600" spc="-105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رجلا</a:t>
                      </a:r>
                      <a:r>
                        <a:rPr dirty="0" sz="1600" spc="-1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600" spc="-2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فورح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B="0" marT="69215"/>
                </a:tc>
                <a:tc>
                  <a:txBody>
                    <a:bodyPr/>
                    <a:lstStyle/>
                    <a:p>
                      <a:pPr marL="2069464">
                        <a:lnSpc>
                          <a:spcPct val="100000"/>
                        </a:lnSpc>
                        <a:spcBef>
                          <a:spcPts val="545"/>
                        </a:spcBef>
                      </a:pPr>
                      <a:r>
                        <a:rPr dirty="0" sz="1600" spc="175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Example</a:t>
                      </a:r>
                      <a:r>
                        <a:rPr dirty="0" sz="1600" spc="55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600" spc="-125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لاثم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B="0" marT="69215"/>
                </a:tc>
              </a:tr>
              <a:tr h="411416">
                <a:tc>
                  <a:txBody>
                    <a:bodyPr/>
                    <a:lstStyle/>
                    <a:p>
                      <a:pPr marL="288290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dirty="0" sz="2000" spc="10">
                          <a:solidFill>
                            <a:srgbClr val="FFFF00"/>
                          </a:solidFill>
                          <a:latin typeface="Calibri"/>
                          <a:cs typeface="Calibri"/>
                        </a:rPr>
                        <a:t>off </a:t>
                      </a:r>
                      <a:r>
                        <a:rPr dirty="0" sz="1200" spc="-160">
                          <a:solidFill>
                            <a:srgbClr val="FFFF00"/>
                          </a:solidFill>
                          <a:latin typeface="Arial"/>
                          <a:cs typeface="Arial"/>
                        </a:rPr>
                        <a:t>ىلع</a:t>
                      </a:r>
                      <a:r>
                        <a:rPr dirty="0" sz="1200" spc="-229">
                          <a:solidFill>
                            <a:srgbClr val="FFFF0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200" spc="30">
                          <a:solidFill>
                            <a:srgbClr val="FFFF00"/>
                          </a:solidFill>
                          <a:latin typeface="Arial"/>
                          <a:cs typeface="Arial"/>
                        </a:rPr>
                        <a:t>نم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B="0" marT="13335"/>
                </a:tc>
                <a:tc>
                  <a:txBody>
                    <a:bodyPr/>
                    <a:lstStyle/>
                    <a:p>
                      <a:pPr marL="254635">
                        <a:lnSpc>
                          <a:spcPct val="100000"/>
                        </a:lnSpc>
                        <a:spcBef>
                          <a:spcPts val="145"/>
                        </a:spcBef>
                      </a:pPr>
                      <a:r>
                        <a:rPr dirty="0" sz="1600" spc="8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The </a:t>
                      </a:r>
                      <a:r>
                        <a:rPr dirty="0" sz="1600" spc="6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man </a:t>
                      </a:r>
                      <a:r>
                        <a:rPr dirty="0" sz="1600" spc="4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is </a:t>
                      </a:r>
                      <a:r>
                        <a:rPr dirty="0" sz="1600" spc="3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falling </a:t>
                      </a:r>
                      <a:r>
                        <a:rPr dirty="0" sz="1600" spc="15">
                          <a:solidFill>
                            <a:srgbClr val="FFFF00"/>
                          </a:solidFill>
                          <a:latin typeface="Calibri"/>
                          <a:cs typeface="Calibri"/>
                        </a:rPr>
                        <a:t>off </a:t>
                      </a:r>
                      <a:r>
                        <a:rPr dirty="0" sz="1600" spc="2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the</a:t>
                      </a:r>
                      <a:r>
                        <a:rPr dirty="0" sz="1600" spc="-17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600" spc="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chair.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B="0" marT="18415"/>
                </a:tc>
              </a:tr>
              <a:tr h="396239">
                <a:tc>
                  <a:txBody>
                    <a:bodyPr/>
                    <a:lstStyle/>
                    <a:p>
                      <a:pPr marL="288290">
                        <a:lnSpc>
                          <a:spcPts val="2390"/>
                        </a:lnSpc>
                      </a:pPr>
                      <a:r>
                        <a:rPr dirty="0" sz="2000" spc="20">
                          <a:solidFill>
                            <a:srgbClr val="FFFF00"/>
                          </a:solidFill>
                          <a:latin typeface="Calibri"/>
                          <a:cs typeface="Calibri"/>
                        </a:rPr>
                        <a:t>out </a:t>
                      </a:r>
                      <a:r>
                        <a:rPr dirty="0" sz="2000" spc="25">
                          <a:solidFill>
                            <a:srgbClr val="FFFF00"/>
                          </a:solidFill>
                          <a:latin typeface="Calibri"/>
                          <a:cs typeface="Calibri"/>
                        </a:rPr>
                        <a:t>of</a:t>
                      </a:r>
                      <a:r>
                        <a:rPr dirty="0" sz="2000" spc="-265">
                          <a:solidFill>
                            <a:srgbClr val="FFFF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200" spc="-210">
                          <a:solidFill>
                            <a:srgbClr val="FFFF00"/>
                          </a:solidFill>
                          <a:latin typeface="Arial"/>
                          <a:cs typeface="Arial"/>
                        </a:rPr>
                        <a:t>قوف </a:t>
                      </a:r>
                      <a:r>
                        <a:rPr dirty="0" sz="1200" spc="25">
                          <a:solidFill>
                            <a:srgbClr val="FFFF00"/>
                          </a:solidFill>
                          <a:latin typeface="Arial"/>
                          <a:cs typeface="Arial"/>
                        </a:rPr>
                        <a:t>نم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marL="254635"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r>
                        <a:rPr dirty="0" sz="1600" spc="8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The </a:t>
                      </a:r>
                      <a:r>
                        <a:rPr dirty="0" sz="1600" spc="2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child </a:t>
                      </a:r>
                      <a:r>
                        <a:rPr dirty="0" sz="1600" spc="4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is </a:t>
                      </a:r>
                      <a:r>
                        <a:rPr dirty="0" sz="1600" spc="3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falling </a:t>
                      </a:r>
                      <a:r>
                        <a:rPr dirty="0" sz="1600" spc="20">
                          <a:solidFill>
                            <a:srgbClr val="FFFF00"/>
                          </a:solidFill>
                          <a:latin typeface="Calibri"/>
                          <a:cs typeface="Calibri"/>
                        </a:rPr>
                        <a:t>out of</a:t>
                      </a:r>
                      <a:r>
                        <a:rPr dirty="0" sz="1600" spc="-40">
                          <a:solidFill>
                            <a:srgbClr val="FFFF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600" spc="2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the </a:t>
                      </a:r>
                      <a:r>
                        <a:rPr dirty="0" sz="1600" spc="3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window.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B="0" marT="3810"/>
                </a:tc>
              </a:tr>
              <a:tr h="396240">
                <a:tc>
                  <a:txBody>
                    <a:bodyPr/>
                    <a:lstStyle/>
                    <a:p>
                      <a:pPr marL="288290">
                        <a:lnSpc>
                          <a:spcPts val="2390"/>
                        </a:lnSpc>
                      </a:pPr>
                      <a:r>
                        <a:rPr dirty="0" sz="2000" spc="65">
                          <a:solidFill>
                            <a:srgbClr val="FFFF00"/>
                          </a:solidFill>
                          <a:latin typeface="Calibri"/>
                          <a:cs typeface="Calibri"/>
                        </a:rPr>
                        <a:t>across </a:t>
                      </a:r>
                      <a:r>
                        <a:rPr dirty="0" sz="1200" spc="-50">
                          <a:solidFill>
                            <a:srgbClr val="FFFF00"/>
                          </a:solidFill>
                          <a:latin typeface="Arial"/>
                          <a:cs typeface="Arial"/>
                        </a:rPr>
                        <a:t>للاخ</a:t>
                      </a:r>
                      <a:r>
                        <a:rPr dirty="0" sz="1200" spc="65">
                          <a:solidFill>
                            <a:srgbClr val="FFFF0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200" spc="-150">
                          <a:solidFill>
                            <a:srgbClr val="FFFF00"/>
                          </a:solidFill>
                          <a:latin typeface="Arial"/>
                          <a:cs typeface="Arial"/>
                        </a:rPr>
                        <a:t>،ربع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marL="254635"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r>
                        <a:rPr dirty="0" sz="1600" spc="8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The </a:t>
                      </a:r>
                      <a:r>
                        <a:rPr dirty="0" sz="1600" spc="3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carpenter cut </a:t>
                      </a:r>
                      <a:r>
                        <a:rPr dirty="0" sz="1600" spc="55">
                          <a:solidFill>
                            <a:srgbClr val="FFFF00"/>
                          </a:solidFill>
                          <a:latin typeface="Calibri"/>
                          <a:cs typeface="Calibri"/>
                        </a:rPr>
                        <a:t>across </a:t>
                      </a:r>
                      <a:r>
                        <a:rPr dirty="0" sz="1600" spc="2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the</a:t>
                      </a:r>
                      <a:r>
                        <a:rPr dirty="0" sz="1600" spc="3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600" spc="4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wood.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B="0" marT="3810"/>
                </a:tc>
              </a:tr>
              <a:tr h="396240">
                <a:tc>
                  <a:txBody>
                    <a:bodyPr/>
                    <a:lstStyle/>
                    <a:p>
                      <a:pPr marL="288290">
                        <a:lnSpc>
                          <a:spcPts val="2390"/>
                        </a:lnSpc>
                      </a:pPr>
                      <a:r>
                        <a:rPr dirty="0" sz="2000" spc="40">
                          <a:solidFill>
                            <a:srgbClr val="FFFF00"/>
                          </a:solidFill>
                          <a:latin typeface="Calibri"/>
                          <a:cs typeface="Calibri"/>
                        </a:rPr>
                        <a:t>over/above </a:t>
                      </a:r>
                      <a:r>
                        <a:rPr dirty="0" sz="1200" spc="-120">
                          <a:solidFill>
                            <a:srgbClr val="FFFF00"/>
                          </a:solidFill>
                          <a:latin typeface="Arial"/>
                          <a:cs typeface="Arial"/>
                        </a:rPr>
                        <a:t>ىلعأ</a:t>
                      </a:r>
                      <a:r>
                        <a:rPr dirty="0" sz="1200" spc="-95">
                          <a:solidFill>
                            <a:srgbClr val="FFFF0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200" spc="-155">
                          <a:solidFill>
                            <a:srgbClr val="FFFF00"/>
                          </a:solidFill>
                          <a:latin typeface="Arial"/>
                          <a:cs typeface="Arial"/>
                        </a:rPr>
                        <a:t>،قوف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marL="254635"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r>
                        <a:rPr dirty="0" sz="1600" spc="8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The </a:t>
                      </a:r>
                      <a:r>
                        <a:rPr dirty="0" sz="1600" spc="3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light </a:t>
                      </a:r>
                      <a:r>
                        <a:rPr dirty="0" sz="1600" spc="4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is </a:t>
                      </a:r>
                      <a:r>
                        <a:rPr dirty="0" sz="1600" spc="30">
                          <a:solidFill>
                            <a:srgbClr val="FFFF00"/>
                          </a:solidFill>
                          <a:latin typeface="Calibri"/>
                          <a:cs typeface="Calibri"/>
                        </a:rPr>
                        <a:t>over </a:t>
                      </a:r>
                      <a:r>
                        <a:rPr dirty="0" sz="1600" spc="7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(</a:t>
                      </a:r>
                      <a:r>
                        <a:rPr dirty="0" sz="1600" spc="70">
                          <a:solidFill>
                            <a:srgbClr val="FFFF00"/>
                          </a:solidFill>
                          <a:latin typeface="Calibri"/>
                          <a:cs typeface="Calibri"/>
                        </a:rPr>
                        <a:t>above</a:t>
                      </a:r>
                      <a:r>
                        <a:rPr dirty="0" sz="1600" spc="7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) </a:t>
                      </a:r>
                      <a:r>
                        <a:rPr dirty="0" sz="1600" spc="2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the</a:t>
                      </a:r>
                      <a:r>
                        <a:rPr dirty="0" sz="1600" spc="16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600" spc="3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table.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B="0" marT="3810"/>
                </a:tc>
              </a:tr>
              <a:tr h="413003">
                <a:tc>
                  <a:txBody>
                    <a:bodyPr/>
                    <a:lstStyle/>
                    <a:p>
                      <a:pPr marL="288290">
                        <a:lnSpc>
                          <a:spcPts val="2390"/>
                        </a:lnSpc>
                      </a:pPr>
                      <a:r>
                        <a:rPr dirty="0" sz="2000" spc="35">
                          <a:solidFill>
                            <a:srgbClr val="FFFF00"/>
                          </a:solidFill>
                          <a:latin typeface="Calibri"/>
                          <a:cs typeface="Calibri"/>
                        </a:rPr>
                        <a:t>under/below </a:t>
                      </a:r>
                      <a:r>
                        <a:rPr dirty="0" sz="1200" spc="-250">
                          <a:solidFill>
                            <a:srgbClr val="FFFF00"/>
                          </a:solidFill>
                          <a:latin typeface="Arial"/>
                          <a:cs typeface="Arial"/>
                        </a:rPr>
                        <a:t>لفسأ</a:t>
                      </a:r>
                      <a:r>
                        <a:rPr dirty="0" sz="1200" spc="-215">
                          <a:solidFill>
                            <a:srgbClr val="FFFF0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200" spc="-155">
                          <a:solidFill>
                            <a:srgbClr val="FFFF00"/>
                          </a:solidFill>
                          <a:latin typeface="Arial"/>
                          <a:cs typeface="Arial"/>
                        </a:rPr>
                        <a:t>،تحت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marL="254635"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r>
                        <a:rPr dirty="0" sz="1600" spc="8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The </a:t>
                      </a:r>
                      <a:r>
                        <a:rPr dirty="0" sz="1600" spc="1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fire </a:t>
                      </a:r>
                      <a:r>
                        <a:rPr dirty="0" sz="1600" spc="4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is </a:t>
                      </a:r>
                      <a:r>
                        <a:rPr dirty="0" sz="1600" spc="35">
                          <a:solidFill>
                            <a:srgbClr val="FFFF00"/>
                          </a:solidFill>
                          <a:latin typeface="Calibri"/>
                          <a:cs typeface="Calibri"/>
                        </a:rPr>
                        <a:t>under </a:t>
                      </a:r>
                      <a:r>
                        <a:rPr dirty="0" sz="1600" spc="6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(</a:t>
                      </a:r>
                      <a:r>
                        <a:rPr dirty="0" sz="1600" spc="60">
                          <a:solidFill>
                            <a:srgbClr val="FFFF00"/>
                          </a:solidFill>
                          <a:latin typeface="Calibri"/>
                          <a:cs typeface="Calibri"/>
                        </a:rPr>
                        <a:t>below</a:t>
                      </a:r>
                      <a:r>
                        <a:rPr dirty="0" sz="1600" spc="6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) </a:t>
                      </a:r>
                      <a:r>
                        <a:rPr dirty="0" sz="1600" spc="2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the</a:t>
                      </a:r>
                      <a:r>
                        <a:rPr dirty="0" sz="1600" spc="16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600" spc="4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stairs.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B="0" marT="3810"/>
                </a:tc>
              </a:tr>
              <a:tr h="413016">
                <a:tc>
                  <a:txBody>
                    <a:bodyPr/>
                    <a:lstStyle/>
                    <a:p>
                      <a:pPr marL="288290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dirty="0" sz="2000" spc="50">
                          <a:solidFill>
                            <a:srgbClr val="FFFF00"/>
                          </a:solidFill>
                          <a:latin typeface="Calibri"/>
                          <a:cs typeface="Calibri"/>
                        </a:rPr>
                        <a:t>through </a:t>
                      </a:r>
                      <a:r>
                        <a:rPr dirty="0" sz="1200" spc="-50">
                          <a:solidFill>
                            <a:srgbClr val="FFFF00"/>
                          </a:solidFill>
                          <a:latin typeface="Arial"/>
                          <a:cs typeface="Arial"/>
                        </a:rPr>
                        <a:t>للاخ</a:t>
                      </a:r>
                      <a:r>
                        <a:rPr dirty="0" sz="1200" spc="114">
                          <a:solidFill>
                            <a:srgbClr val="FFFF0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200" spc="-150">
                          <a:solidFill>
                            <a:srgbClr val="FFFF00"/>
                          </a:solidFill>
                          <a:latin typeface="Arial"/>
                          <a:cs typeface="Arial"/>
                        </a:rPr>
                        <a:t>،ربع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B="0" marT="16510"/>
                </a:tc>
                <a:tc>
                  <a:txBody>
                    <a:bodyPr/>
                    <a:lstStyle/>
                    <a:p>
                      <a:pPr marL="254635">
                        <a:lnSpc>
                          <a:spcPct val="100000"/>
                        </a:lnSpc>
                        <a:spcBef>
                          <a:spcPts val="170"/>
                        </a:spcBef>
                      </a:pPr>
                      <a:r>
                        <a:rPr dirty="0" sz="1600" spc="8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The </a:t>
                      </a:r>
                      <a:r>
                        <a:rPr dirty="0" sz="1600" spc="2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ball </a:t>
                      </a:r>
                      <a:r>
                        <a:rPr dirty="0" sz="1600" spc="4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is </a:t>
                      </a:r>
                      <a:r>
                        <a:rPr dirty="0" sz="1600" spc="6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going </a:t>
                      </a:r>
                      <a:r>
                        <a:rPr dirty="0" sz="1600" spc="40">
                          <a:solidFill>
                            <a:srgbClr val="FFFF00"/>
                          </a:solidFill>
                          <a:latin typeface="Calibri"/>
                          <a:cs typeface="Calibri"/>
                        </a:rPr>
                        <a:t>through </a:t>
                      </a:r>
                      <a:r>
                        <a:rPr dirty="0" sz="1600" spc="2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the</a:t>
                      </a:r>
                      <a:r>
                        <a:rPr dirty="0" sz="1600" spc="18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600" spc="3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window.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B="0" marT="21590"/>
                </a:tc>
              </a:tr>
              <a:tr h="483768">
                <a:tc>
                  <a:txBody>
                    <a:bodyPr/>
                    <a:lstStyle/>
                    <a:p>
                      <a:pPr marL="288290">
                        <a:lnSpc>
                          <a:spcPct val="100000"/>
                        </a:lnSpc>
                      </a:pPr>
                      <a:r>
                        <a:rPr dirty="0" sz="2000" spc="80">
                          <a:solidFill>
                            <a:srgbClr val="FFFF00"/>
                          </a:solidFill>
                          <a:latin typeface="Calibri"/>
                          <a:cs typeface="Calibri"/>
                        </a:rPr>
                        <a:t>among</a:t>
                      </a:r>
                      <a:r>
                        <a:rPr dirty="0" sz="2000" spc="50">
                          <a:solidFill>
                            <a:srgbClr val="FFFF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200" spc="-114">
                          <a:solidFill>
                            <a:srgbClr val="FFFF00"/>
                          </a:solidFill>
                          <a:latin typeface="Arial"/>
                          <a:cs typeface="Arial"/>
                        </a:rPr>
                        <a:t>طسو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marL="254635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dirty="0" sz="1600" spc="8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The </a:t>
                      </a:r>
                      <a:r>
                        <a:rPr dirty="0" sz="1600" spc="3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teacher </a:t>
                      </a:r>
                      <a:r>
                        <a:rPr dirty="0" sz="1600" spc="4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is </a:t>
                      </a:r>
                      <a:r>
                        <a:rPr dirty="0" sz="1600" spc="2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sitting </a:t>
                      </a:r>
                      <a:r>
                        <a:rPr dirty="0" sz="1600" spc="65">
                          <a:solidFill>
                            <a:srgbClr val="FFFF00"/>
                          </a:solidFill>
                          <a:latin typeface="Calibri"/>
                          <a:cs typeface="Calibri"/>
                        </a:rPr>
                        <a:t>among </a:t>
                      </a:r>
                      <a:r>
                        <a:rPr dirty="0" sz="1600" spc="2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the</a:t>
                      </a:r>
                      <a:r>
                        <a:rPr dirty="0" sz="1600" spc="21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600" spc="4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students.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B="0" marT="5080"/>
                </a:tc>
              </a:tr>
            </a:tbl>
          </a:graphicData>
        </a:graphic>
      </p:graphicFrame>
      <p:sp>
        <p:nvSpPr>
          <p:cNvPr id="81" name="object 81"/>
          <p:cNvSpPr/>
          <p:nvPr/>
        </p:nvSpPr>
        <p:spPr>
          <a:xfrm>
            <a:off x="3112007" y="1938553"/>
            <a:ext cx="1833245" cy="458571"/>
          </a:xfrm>
          <a:prstGeom prst="rect">
            <a:avLst/>
          </a:prstGeom>
          <a:blipFill>
            <a:blip r:embed="rId5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2" name="object 82"/>
          <p:cNvSpPr txBox="1"/>
          <p:nvPr/>
        </p:nvSpPr>
        <p:spPr>
          <a:xfrm>
            <a:off x="3232150" y="1993468"/>
            <a:ext cx="1584325" cy="271145"/>
          </a:xfrm>
          <a:prstGeom prst="rect">
            <a:avLst/>
          </a:prstGeom>
        </p:spPr>
        <p:txBody>
          <a:bodyPr wrap="square" lIns="0" tIns="139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1600" spc="105" b="1">
                <a:solidFill>
                  <a:srgbClr val="FFFF00"/>
                </a:solidFill>
                <a:latin typeface="Calibri"/>
                <a:cs typeface="Calibri"/>
              </a:rPr>
              <a:t>More</a:t>
            </a:r>
            <a:r>
              <a:rPr dirty="0" sz="1600" spc="40" b="1">
                <a:solidFill>
                  <a:srgbClr val="FFFF00"/>
                </a:solidFill>
                <a:latin typeface="Calibri"/>
                <a:cs typeface="Calibri"/>
              </a:rPr>
              <a:t> </a:t>
            </a:r>
            <a:r>
              <a:rPr dirty="0" sz="1600" spc="175" b="1">
                <a:solidFill>
                  <a:srgbClr val="FFFF00"/>
                </a:solidFill>
                <a:latin typeface="Calibri"/>
                <a:cs typeface="Calibri"/>
              </a:rPr>
              <a:t>Examples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83" name="object 83"/>
          <p:cNvSpPr/>
          <p:nvPr/>
        </p:nvSpPr>
        <p:spPr>
          <a:xfrm>
            <a:off x="4666488" y="1941601"/>
            <a:ext cx="1909444" cy="458571"/>
          </a:xfrm>
          <a:prstGeom prst="rect">
            <a:avLst/>
          </a:prstGeom>
          <a:blipFill>
            <a:blip r:embed="rId6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4" name="object 84"/>
          <p:cNvSpPr txBox="1"/>
          <p:nvPr/>
        </p:nvSpPr>
        <p:spPr>
          <a:xfrm>
            <a:off x="5354192" y="1993468"/>
            <a:ext cx="1092200" cy="271145"/>
          </a:xfrm>
          <a:prstGeom prst="rect">
            <a:avLst/>
          </a:prstGeom>
        </p:spPr>
        <p:txBody>
          <a:bodyPr wrap="square" lIns="0" tIns="139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1600" spc="-150" b="1">
                <a:solidFill>
                  <a:srgbClr val="FFFF00"/>
                </a:solidFill>
                <a:latin typeface="Arial"/>
                <a:cs typeface="Arial"/>
              </a:rPr>
              <a:t>ةلثملأا </a:t>
            </a:r>
            <a:r>
              <a:rPr dirty="0" sz="1600" spc="40" b="1">
                <a:solidFill>
                  <a:srgbClr val="FFFF00"/>
                </a:solidFill>
                <a:latin typeface="Arial"/>
                <a:cs typeface="Arial"/>
              </a:rPr>
              <a:t>نم</a:t>
            </a:r>
            <a:r>
              <a:rPr dirty="0" sz="1600" spc="-240" b="1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dirty="0" baseline="3472" sz="2400" spc="-127" b="1">
                <a:solidFill>
                  <a:srgbClr val="FFFF00"/>
                </a:solidFill>
                <a:latin typeface="Arial"/>
                <a:cs typeface="Arial"/>
              </a:rPr>
              <a:t>ً</a:t>
            </a:r>
            <a:r>
              <a:rPr dirty="0" sz="1600" spc="-85" b="1">
                <a:solidFill>
                  <a:srgbClr val="FFFF00"/>
                </a:solidFill>
                <a:latin typeface="Arial"/>
                <a:cs typeface="Arial"/>
              </a:rPr>
              <a:t>اديزم</a:t>
            </a:r>
            <a:endParaRPr sz="1600">
              <a:latin typeface="Arial"/>
              <a:cs typeface="Arial"/>
            </a:endParaRPr>
          </a:p>
        </p:txBody>
      </p:sp>
      <p:sp>
        <p:nvSpPr>
          <p:cNvPr id="85" name="object 85"/>
          <p:cNvSpPr/>
          <p:nvPr/>
        </p:nvSpPr>
        <p:spPr>
          <a:xfrm>
            <a:off x="4340352" y="6321552"/>
            <a:ext cx="1296797" cy="382371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6" name="object 86"/>
          <p:cNvSpPr/>
          <p:nvPr/>
        </p:nvSpPr>
        <p:spPr>
          <a:xfrm>
            <a:off x="4462271" y="6406896"/>
            <a:ext cx="1043749" cy="248297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7" name="object 87"/>
          <p:cNvSpPr/>
          <p:nvPr/>
        </p:nvSpPr>
        <p:spPr>
          <a:xfrm>
            <a:off x="4267200" y="6248400"/>
            <a:ext cx="1295400" cy="381000"/>
          </a:xfrm>
          <a:custGeom>
            <a:avLst/>
            <a:gdLst/>
            <a:ahLst/>
            <a:cxnLst/>
            <a:rect l="l" t="t" r="r" b="b"/>
            <a:pathLst>
              <a:path w="1295400" h="381000">
                <a:moveTo>
                  <a:pt x="1295400" y="0"/>
                </a:moveTo>
                <a:lnTo>
                  <a:pt x="0" y="0"/>
                </a:lnTo>
                <a:lnTo>
                  <a:pt x="0" y="381000"/>
                </a:lnTo>
                <a:lnTo>
                  <a:pt x="1295400" y="381000"/>
                </a:lnTo>
                <a:lnTo>
                  <a:pt x="1295400" y="333375"/>
                </a:lnTo>
                <a:lnTo>
                  <a:pt x="540512" y="333375"/>
                </a:lnTo>
                <a:lnTo>
                  <a:pt x="540512" y="190500"/>
                </a:lnTo>
                <a:lnTo>
                  <a:pt x="504825" y="190500"/>
                </a:lnTo>
                <a:lnTo>
                  <a:pt x="647700" y="47625"/>
                </a:lnTo>
                <a:lnTo>
                  <a:pt x="1295400" y="47625"/>
                </a:lnTo>
                <a:lnTo>
                  <a:pt x="1295400" y="0"/>
                </a:lnTo>
                <a:close/>
              </a:path>
              <a:path w="1295400" h="381000">
                <a:moveTo>
                  <a:pt x="1295400" y="65481"/>
                </a:moveTo>
                <a:lnTo>
                  <a:pt x="736980" y="65481"/>
                </a:lnTo>
                <a:lnTo>
                  <a:pt x="736980" y="136918"/>
                </a:lnTo>
                <a:lnTo>
                  <a:pt x="790575" y="190500"/>
                </a:lnTo>
                <a:lnTo>
                  <a:pt x="754888" y="190500"/>
                </a:lnTo>
                <a:lnTo>
                  <a:pt x="754888" y="333375"/>
                </a:lnTo>
                <a:lnTo>
                  <a:pt x="1295400" y="333375"/>
                </a:lnTo>
                <a:lnTo>
                  <a:pt x="1295400" y="65481"/>
                </a:lnTo>
                <a:close/>
              </a:path>
              <a:path w="1295400" h="381000">
                <a:moveTo>
                  <a:pt x="1295400" y="47625"/>
                </a:moveTo>
                <a:lnTo>
                  <a:pt x="647700" y="47625"/>
                </a:lnTo>
                <a:lnTo>
                  <a:pt x="701294" y="101206"/>
                </a:lnTo>
                <a:lnTo>
                  <a:pt x="701294" y="65481"/>
                </a:lnTo>
                <a:lnTo>
                  <a:pt x="1295400" y="65481"/>
                </a:lnTo>
                <a:lnTo>
                  <a:pt x="12954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8" name="object 88"/>
          <p:cNvSpPr/>
          <p:nvPr/>
        </p:nvSpPr>
        <p:spPr>
          <a:xfrm>
            <a:off x="4807711" y="6313881"/>
            <a:ext cx="214629" cy="267970"/>
          </a:xfrm>
          <a:custGeom>
            <a:avLst/>
            <a:gdLst/>
            <a:ahLst/>
            <a:cxnLst/>
            <a:rect l="l" t="t" r="r" b="b"/>
            <a:pathLst>
              <a:path w="214629" h="267970">
                <a:moveTo>
                  <a:pt x="196468" y="0"/>
                </a:moveTo>
                <a:lnTo>
                  <a:pt x="160782" y="0"/>
                </a:lnTo>
                <a:lnTo>
                  <a:pt x="160782" y="35725"/>
                </a:lnTo>
                <a:lnTo>
                  <a:pt x="196468" y="71437"/>
                </a:lnTo>
                <a:lnTo>
                  <a:pt x="196468" y="0"/>
                </a:lnTo>
                <a:close/>
              </a:path>
              <a:path w="214629" h="267970">
                <a:moveTo>
                  <a:pt x="214375" y="125018"/>
                </a:moveTo>
                <a:lnTo>
                  <a:pt x="0" y="125018"/>
                </a:lnTo>
                <a:lnTo>
                  <a:pt x="0" y="267893"/>
                </a:lnTo>
                <a:lnTo>
                  <a:pt x="89280" y="267893"/>
                </a:lnTo>
                <a:lnTo>
                  <a:pt x="89280" y="196456"/>
                </a:lnTo>
                <a:lnTo>
                  <a:pt x="214375" y="196456"/>
                </a:lnTo>
                <a:lnTo>
                  <a:pt x="214375" y="125018"/>
                </a:lnTo>
                <a:close/>
              </a:path>
              <a:path w="214629" h="267970">
                <a:moveTo>
                  <a:pt x="214375" y="196456"/>
                </a:moveTo>
                <a:lnTo>
                  <a:pt x="125095" y="196456"/>
                </a:lnTo>
                <a:lnTo>
                  <a:pt x="125095" y="267893"/>
                </a:lnTo>
                <a:lnTo>
                  <a:pt x="214375" y="267893"/>
                </a:lnTo>
                <a:lnTo>
                  <a:pt x="214375" y="196456"/>
                </a:lnTo>
                <a:close/>
              </a:path>
            </a:pathLst>
          </a:custGeom>
          <a:solidFill>
            <a:srgbClr val="00007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9" name="object 89"/>
          <p:cNvSpPr/>
          <p:nvPr/>
        </p:nvSpPr>
        <p:spPr>
          <a:xfrm>
            <a:off x="47720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142875" y="0"/>
                </a:moveTo>
                <a:lnTo>
                  <a:pt x="0" y="142875"/>
                </a:lnTo>
                <a:lnTo>
                  <a:pt x="285750" y="142875"/>
                </a:lnTo>
                <a:lnTo>
                  <a:pt x="142875" y="0"/>
                </a:lnTo>
                <a:close/>
              </a:path>
              <a:path w="285750" h="285750">
                <a:moveTo>
                  <a:pt x="160782" y="214312"/>
                </a:moveTo>
                <a:lnTo>
                  <a:pt x="124967" y="214312"/>
                </a:lnTo>
                <a:lnTo>
                  <a:pt x="124967" y="285750"/>
                </a:lnTo>
                <a:lnTo>
                  <a:pt x="160782" y="285750"/>
                </a:lnTo>
                <a:lnTo>
                  <a:pt x="160782" y="214312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0" name="object 90"/>
          <p:cNvSpPr txBox="1">
            <a:spLocks noGrp="1"/>
          </p:cNvSpPr>
          <p:nvPr>
            <p:ph type="dt" idx="6" sz="half"/>
          </p:nvPr>
        </p:nvSpPr>
        <p:spPr>
          <a:prstGeom prst="rect"/>
        </p:spPr>
        <p:txBody>
          <a:bodyPr wrap="square" lIns="0" tIns="31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 spc="-190"/>
              <a:t>ق</a:t>
            </a:r>
            <a:r>
              <a:rPr dirty="0" spc="-240"/>
              <a:t>ب</a:t>
            </a:r>
            <a:r>
              <a:rPr dirty="0" spc="25"/>
              <a:t>ا</a:t>
            </a:r>
            <a:r>
              <a:rPr dirty="0" spc="-175"/>
              <a:t>سلا</a:t>
            </a:r>
          </a:p>
        </p:txBody>
      </p:sp>
      <p:sp>
        <p:nvSpPr>
          <p:cNvPr id="91" name="object 91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31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 spc="-195"/>
              <a:t>ةيسيئرلا </a:t>
            </a:r>
            <a:r>
              <a:rPr dirty="0" spc="-110"/>
              <a:t>ةمئاقلا </a:t>
            </a:r>
            <a:r>
              <a:rPr dirty="0" spc="-105"/>
              <a:t>ىلإ</a:t>
            </a:r>
            <a:r>
              <a:rPr dirty="0" spc="-75"/>
              <a:t> </a:t>
            </a:r>
            <a:r>
              <a:rPr dirty="0" spc="-5"/>
              <a:t>ةدوع</a:t>
            </a:r>
          </a:p>
        </p:txBody>
      </p:sp>
      <p:sp>
        <p:nvSpPr>
          <p:cNvPr id="92" name="object 92"/>
          <p:cNvSpPr txBox="1"/>
          <p:nvPr/>
        </p:nvSpPr>
        <p:spPr>
          <a:xfrm>
            <a:off x="5833109" y="6368591"/>
            <a:ext cx="220345" cy="154940"/>
          </a:xfrm>
          <a:prstGeom prst="rect">
            <a:avLst/>
          </a:prstGeom>
        </p:spPr>
        <p:txBody>
          <a:bodyPr wrap="square" lIns="0" tIns="31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 sz="900" spc="-50">
                <a:solidFill>
                  <a:srgbClr val="FFFFFF"/>
                </a:solidFill>
                <a:latin typeface="Arial"/>
                <a:cs typeface="Arial"/>
              </a:rPr>
              <a:t>ي</a:t>
            </a:r>
            <a:r>
              <a:rPr dirty="0" sz="900" spc="-270">
                <a:solidFill>
                  <a:srgbClr val="FFFFFF"/>
                </a:solidFill>
                <a:latin typeface="Arial"/>
                <a:cs typeface="Arial"/>
              </a:rPr>
              <a:t>ل</a:t>
            </a:r>
            <a:r>
              <a:rPr dirty="0" sz="900" spc="25">
                <a:solidFill>
                  <a:srgbClr val="FFFFFF"/>
                </a:solidFill>
                <a:latin typeface="Arial"/>
                <a:cs typeface="Arial"/>
              </a:rPr>
              <a:t>ا</a:t>
            </a:r>
            <a:r>
              <a:rPr dirty="0" sz="900" spc="-430">
                <a:solidFill>
                  <a:srgbClr val="FFFFFF"/>
                </a:solidFill>
                <a:latin typeface="Arial"/>
                <a:cs typeface="Arial"/>
              </a:rPr>
              <a:t>ت</a:t>
            </a:r>
            <a:r>
              <a:rPr dirty="0" sz="900" spc="-270">
                <a:solidFill>
                  <a:srgbClr val="FFFFFF"/>
                </a:solidFill>
                <a:latin typeface="Arial"/>
                <a:cs typeface="Arial"/>
              </a:rPr>
              <a:t>ل</a:t>
            </a:r>
            <a:r>
              <a:rPr dirty="0" sz="900">
                <a:solidFill>
                  <a:srgbClr val="FFFFFF"/>
                </a:solidFill>
                <a:latin typeface="Arial"/>
                <a:cs typeface="Arial"/>
              </a:rPr>
              <a:t>ا</a:t>
            </a:r>
            <a:endParaRPr sz="9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77824" y="2176272"/>
            <a:ext cx="18287" cy="468172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877824" y="6095"/>
            <a:ext cx="18287" cy="150266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1216152" y="1834895"/>
            <a:ext cx="7924800" cy="1828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877824" y="1508760"/>
            <a:ext cx="18287" cy="667512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0" y="1834895"/>
            <a:ext cx="557784" cy="18287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551687" y="1834895"/>
            <a:ext cx="664464" cy="18287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2343911" y="313982"/>
            <a:ext cx="5018278" cy="1010246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3093720" y="871766"/>
            <a:ext cx="3649853" cy="1010246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xfrm>
            <a:off x="2616200" y="447243"/>
            <a:ext cx="4445635" cy="1123315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3600" spc="350"/>
              <a:t>Use </a:t>
            </a:r>
            <a:r>
              <a:rPr dirty="0" sz="3600" spc="260"/>
              <a:t>of</a:t>
            </a:r>
            <a:r>
              <a:rPr dirty="0" sz="3600" spc="85"/>
              <a:t> </a:t>
            </a:r>
            <a:r>
              <a:rPr dirty="0" sz="3600" spc="310"/>
              <a:t>Prepositions</a:t>
            </a:r>
            <a:endParaRPr sz="3600"/>
          </a:p>
          <a:p>
            <a:pPr algn="ctr" marL="128270">
              <a:lnSpc>
                <a:spcPct val="100000"/>
              </a:lnSpc>
              <a:spcBef>
                <a:spcPts val="5"/>
              </a:spcBef>
            </a:pPr>
            <a:r>
              <a:rPr dirty="0" sz="3600" spc="-245">
                <a:latin typeface="Arial"/>
                <a:cs typeface="Arial"/>
              </a:rPr>
              <a:t>رجلا </a:t>
            </a:r>
            <a:r>
              <a:rPr dirty="0" sz="3600" spc="-50">
                <a:latin typeface="Arial"/>
                <a:cs typeface="Arial"/>
              </a:rPr>
              <a:t>فورح</a:t>
            </a:r>
            <a:r>
              <a:rPr dirty="0" sz="3600" spc="-570">
                <a:latin typeface="Arial"/>
                <a:cs typeface="Arial"/>
              </a:rPr>
              <a:t> </a:t>
            </a:r>
            <a:r>
              <a:rPr dirty="0" sz="3600" spc="-375">
                <a:latin typeface="Arial"/>
                <a:cs typeface="Arial"/>
              </a:rPr>
              <a:t>مادختسا</a:t>
            </a:r>
            <a:endParaRPr sz="3600">
              <a:latin typeface="Arial"/>
              <a:cs typeface="Arial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4340352" y="6321552"/>
            <a:ext cx="1296797" cy="382371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4462271" y="6406896"/>
            <a:ext cx="1043749" cy="248297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4267200" y="6248400"/>
            <a:ext cx="1295400" cy="381000"/>
          </a:xfrm>
          <a:custGeom>
            <a:avLst/>
            <a:gdLst/>
            <a:ahLst/>
            <a:cxnLst/>
            <a:rect l="l" t="t" r="r" b="b"/>
            <a:pathLst>
              <a:path w="1295400" h="381000">
                <a:moveTo>
                  <a:pt x="1295400" y="0"/>
                </a:moveTo>
                <a:lnTo>
                  <a:pt x="0" y="0"/>
                </a:lnTo>
                <a:lnTo>
                  <a:pt x="0" y="381000"/>
                </a:lnTo>
                <a:lnTo>
                  <a:pt x="1295400" y="381000"/>
                </a:lnTo>
                <a:lnTo>
                  <a:pt x="1295400" y="333375"/>
                </a:lnTo>
                <a:lnTo>
                  <a:pt x="540512" y="333375"/>
                </a:lnTo>
                <a:lnTo>
                  <a:pt x="540512" y="190500"/>
                </a:lnTo>
                <a:lnTo>
                  <a:pt x="504825" y="190500"/>
                </a:lnTo>
                <a:lnTo>
                  <a:pt x="647700" y="47625"/>
                </a:lnTo>
                <a:lnTo>
                  <a:pt x="1295400" y="47625"/>
                </a:lnTo>
                <a:lnTo>
                  <a:pt x="1295400" y="0"/>
                </a:lnTo>
                <a:close/>
              </a:path>
              <a:path w="1295400" h="381000">
                <a:moveTo>
                  <a:pt x="1295400" y="65481"/>
                </a:moveTo>
                <a:lnTo>
                  <a:pt x="736980" y="65481"/>
                </a:lnTo>
                <a:lnTo>
                  <a:pt x="736980" y="136918"/>
                </a:lnTo>
                <a:lnTo>
                  <a:pt x="790575" y="190500"/>
                </a:lnTo>
                <a:lnTo>
                  <a:pt x="754888" y="190500"/>
                </a:lnTo>
                <a:lnTo>
                  <a:pt x="754888" y="333375"/>
                </a:lnTo>
                <a:lnTo>
                  <a:pt x="1295400" y="333375"/>
                </a:lnTo>
                <a:lnTo>
                  <a:pt x="1295400" y="65481"/>
                </a:lnTo>
                <a:close/>
              </a:path>
              <a:path w="1295400" h="381000">
                <a:moveTo>
                  <a:pt x="1295400" y="47625"/>
                </a:moveTo>
                <a:lnTo>
                  <a:pt x="647700" y="47625"/>
                </a:lnTo>
                <a:lnTo>
                  <a:pt x="701294" y="101206"/>
                </a:lnTo>
                <a:lnTo>
                  <a:pt x="701294" y="65481"/>
                </a:lnTo>
                <a:lnTo>
                  <a:pt x="1295400" y="65481"/>
                </a:lnTo>
                <a:lnTo>
                  <a:pt x="12954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/>
          <p:nvPr/>
        </p:nvSpPr>
        <p:spPr>
          <a:xfrm>
            <a:off x="4807711" y="6313881"/>
            <a:ext cx="214629" cy="267970"/>
          </a:xfrm>
          <a:custGeom>
            <a:avLst/>
            <a:gdLst/>
            <a:ahLst/>
            <a:cxnLst/>
            <a:rect l="l" t="t" r="r" b="b"/>
            <a:pathLst>
              <a:path w="214629" h="267970">
                <a:moveTo>
                  <a:pt x="196468" y="0"/>
                </a:moveTo>
                <a:lnTo>
                  <a:pt x="160782" y="0"/>
                </a:lnTo>
                <a:lnTo>
                  <a:pt x="160782" y="35725"/>
                </a:lnTo>
                <a:lnTo>
                  <a:pt x="196468" y="71437"/>
                </a:lnTo>
                <a:lnTo>
                  <a:pt x="196468" y="0"/>
                </a:lnTo>
                <a:close/>
              </a:path>
              <a:path w="214629" h="267970">
                <a:moveTo>
                  <a:pt x="214375" y="125018"/>
                </a:moveTo>
                <a:lnTo>
                  <a:pt x="0" y="125018"/>
                </a:lnTo>
                <a:lnTo>
                  <a:pt x="0" y="267893"/>
                </a:lnTo>
                <a:lnTo>
                  <a:pt x="89280" y="267893"/>
                </a:lnTo>
                <a:lnTo>
                  <a:pt x="89280" y="196456"/>
                </a:lnTo>
                <a:lnTo>
                  <a:pt x="214375" y="196456"/>
                </a:lnTo>
                <a:lnTo>
                  <a:pt x="214375" y="125018"/>
                </a:lnTo>
                <a:close/>
              </a:path>
              <a:path w="214629" h="267970">
                <a:moveTo>
                  <a:pt x="214375" y="196456"/>
                </a:moveTo>
                <a:lnTo>
                  <a:pt x="125095" y="196456"/>
                </a:lnTo>
                <a:lnTo>
                  <a:pt x="125095" y="267893"/>
                </a:lnTo>
                <a:lnTo>
                  <a:pt x="214375" y="267893"/>
                </a:lnTo>
                <a:lnTo>
                  <a:pt x="214375" y="196456"/>
                </a:lnTo>
                <a:close/>
              </a:path>
            </a:pathLst>
          </a:custGeom>
          <a:solidFill>
            <a:srgbClr val="00007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/>
          <p:nvPr/>
        </p:nvSpPr>
        <p:spPr>
          <a:xfrm>
            <a:off x="47720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142875" y="0"/>
                </a:moveTo>
                <a:lnTo>
                  <a:pt x="0" y="142875"/>
                </a:lnTo>
                <a:lnTo>
                  <a:pt x="285750" y="142875"/>
                </a:lnTo>
                <a:lnTo>
                  <a:pt x="142875" y="0"/>
                </a:lnTo>
                <a:close/>
              </a:path>
              <a:path w="285750" h="285750">
                <a:moveTo>
                  <a:pt x="160782" y="214312"/>
                </a:moveTo>
                <a:lnTo>
                  <a:pt x="124967" y="214312"/>
                </a:lnTo>
                <a:lnTo>
                  <a:pt x="124967" y="285750"/>
                </a:lnTo>
                <a:lnTo>
                  <a:pt x="160782" y="285750"/>
                </a:lnTo>
                <a:lnTo>
                  <a:pt x="160782" y="214312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/>
          <p:nvPr/>
        </p:nvSpPr>
        <p:spPr>
          <a:xfrm>
            <a:off x="5788152" y="6321552"/>
            <a:ext cx="458571" cy="382371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7" name="object 17"/>
          <p:cNvSpPr/>
          <p:nvPr/>
        </p:nvSpPr>
        <p:spPr>
          <a:xfrm>
            <a:off x="5846064" y="6406896"/>
            <a:ext cx="336638" cy="248297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8" name="object 18"/>
          <p:cNvSpPr/>
          <p:nvPr/>
        </p:nvSpPr>
        <p:spPr>
          <a:xfrm>
            <a:off x="5715000" y="6248400"/>
            <a:ext cx="457200" cy="381000"/>
          </a:xfrm>
          <a:custGeom>
            <a:avLst/>
            <a:gdLst/>
            <a:ahLst/>
            <a:cxnLst/>
            <a:rect l="l" t="t" r="r" b="b"/>
            <a:pathLst>
              <a:path w="457200" h="381000">
                <a:moveTo>
                  <a:pt x="457200" y="0"/>
                </a:moveTo>
                <a:lnTo>
                  <a:pt x="0" y="0"/>
                </a:lnTo>
                <a:lnTo>
                  <a:pt x="0" y="381000"/>
                </a:lnTo>
                <a:lnTo>
                  <a:pt x="457200" y="381000"/>
                </a:lnTo>
                <a:lnTo>
                  <a:pt x="457200" y="333375"/>
                </a:lnTo>
                <a:lnTo>
                  <a:pt x="85725" y="333375"/>
                </a:lnTo>
                <a:lnTo>
                  <a:pt x="85725" y="47625"/>
                </a:lnTo>
                <a:lnTo>
                  <a:pt x="457200" y="47625"/>
                </a:lnTo>
                <a:lnTo>
                  <a:pt x="457200" y="0"/>
                </a:lnTo>
                <a:close/>
              </a:path>
              <a:path w="457200" h="381000">
                <a:moveTo>
                  <a:pt x="457200" y="47625"/>
                </a:moveTo>
                <a:lnTo>
                  <a:pt x="85725" y="47625"/>
                </a:lnTo>
                <a:lnTo>
                  <a:pt x="371475" y="190500"/>
                </a:lnTo>
                <a:lnTo>
                  <a:pt x="85725" y="333375"/>
                </a:lnTo>
                <a:lnTo>
                  <a:pt x="457200" y="333375"/>
                </a:lnTo>
                <a:lnTo>
                  <a:pt x="4572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9" name="object 19"/>
          <p:cNvSpPr/>
          <p:nvPr/>
        </p:nvSpPr>
        <p:spPr>
          <a:xfrm>
            <a:off x="58007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0" y="0"/>
                </a:moveTo>
                <a:lnTo>
                  <a:pt x="0" y="285750"/>
                </a:lnTo>
                <a:lnTo>
                  <a:pt x="285750" y="142875"/>
                </a:lnTo>
                <a:lnTo>
                  <a:pt x="0" y="0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0" name="object 20"/>
          <p:cNvSpPr/>
          <p:nvPr/>
        </p:nvSpPr>
        <p:spPr>
          <a:xfrm>
            <a:off x="3730752" y="6321552"/>
            <a:ext cx="458571" cy="382371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1" name="object 21"/>
          <p:cNvSpPr/>
          <p:nvPr/>
        </p:nvSpPr>
        <p:spPr>
          <a:xfrm>
            <a:off x="3770376" y="6406896"/>
            <a:ext cx="373227" cy="248297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2" name="object 22"/>
          <p:cNvSpPr/>
          <p:nvPr/>
        </p:nvSpPr>
        <p:spPr>
          <a:xfrm>
            <a:off x="3657600" y="6248400"/>
            <a:ext cx="457200" cy="381000"/>
          </a:xfrm>
          <a:custGeom>
            <a:avLst/>
            <a:gdLst/>
            <a:ahLst/>
            <a:cxnLst/>
            <a:rect l="l" t="t" r="r" b="b"/>
            <a:pathLst>
              <a:path w="457200" h="381000">
                <a:moveTo>
                  <a:pt x="457200" y="0"/>
                </a:moveTo>
                <a:lnTo>
                  <a:pt x="0" y="0"/>
                </a:lnTo>
                <a:lnTo>
                  <a:pt x="0" y="381000"/>
                </a:lnTo>
                <a:lnTo>
                  <a:pt x="457200" y="381000"/>
                </a:lnTo>
                <a:lnTo>
                  <a:pt x="457200" y="333375"/>
                </a:lnTo>
                <a:lnTo>
                  <a:pt x="371475" y="333375"/>
                </a:lnTo>
                <a:lnTo>
                  <a:pt x="85725" y="190500"/>
                </a:lnTo>
                <a:lnTo>
                  <a:pt x="371475" y="47625"/>
                </a:lnTo>
                <a:lnTo>
                  <a:pt x="457200" y="47625"/>
                </a:lnTo>
                <a:lnTo>
                  <a:pt x="457200" y="0"/>
                </a:lnTo>
                <a:close/>
              </a:path>
              <a:path w="457200" h="381000">
                <a:moveTo>
                  <a:pt x="457200" y="47625"/>
                </a:moveTo>
                <a:lnTo>
                  <a:pt x="371475" y="47625"/>
                </a:lnTo>
                <a:lnTo>
                  <a:pt x="371475" y="333375"/>
                </a:lnTo>
                <a:lnTo>
                  <a:pt x="457200" y="333375"/>
                </a:lnTo>
                <a:lnTo>
                  <a:pt x="4572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3" name="object 23"/>
          <p:cNvSpPr/>
          <p:nvPr/>
        </p:nvSpPr>
        <p:spPr>
          <a:xfrm>
            <a:off x="37433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285750" y="0"/>
                </a:moveTo>
                <a:lnTo>
                  <a:pt x="0" y="142875"/>
                </a:lnTo>
                <a:lnTo>
                  <a:pt x="285750" y="285750"/>
                </a:lnTo>
                <a:lnTo>
                  <a:pt x="285750" y="0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4" name="object 24"/>
          <p:cNvSpPr/>
          <p:nvPr/>
        </p:nvSpPr>
        <p:spPr>
          <a:xfrm>
            <a:off x="3581400" y="2424176"/>
            <a:ext cx="0" cy="3777615"/>
          </a:xfrm>
          <a:custGeom>
            <a:avLst/>
            <a:gdLst/>
            <a:ahLst/>
            <a:cxnLst/>
            <a:rect l="l" t="t" r="r" b="b"/>
            <a:pathLst>
              <a:path w="0" h="3777615">
                <a:moveTo>
                  <a:pt x="0" y="0"/>
                </a:moveTo>
                <a:lnTo>
                  <a:pt x="0" y="3777551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5" name="object 25"/>
          <p:cNvSpPr/>
          <p:nvPr/>
        </p:nvSpPr>
        <p:spPr>
          <a:xfrm>
            <a:off x="1052512" y="3017520"/>
            <a:ext cx="7572375" cy="0"/>
          </a:xfrm>
          <a:custGeom>
            <a:avLst/>
            <a:gdLst/>
            <a:ahLst/>
            <a:cxnLst/>
            <a:rect l="l" t="t" r="r" b="b"/>
            <a:pathLst>
              <a:path w="7572375" h="0">
                <a:moveTo>
                  <a:pt x="0" y="0"/>
                </a:moveTo>
                <a:lnTo>
                  <a:pt x="7572311" y="0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6" name="object 26"/>
          <p:cNvSpPr/>
          <p:nvPr/>
        </p:nvSpPr>
        <p:spPr>
          <a:xfrm>
            <a:off x="1052512" y="3413759"/>
            <a:ext cx="7572375" cy="0"/>
          </a:xfrm>
          <a:custGeom>
            <a:avLst/>
            <a:gdLst/>
            <a:ahLst/>
            <a:cxnLst/>
            <a:rect l="l" t="t" r="r" b="b"/>
            <a:pathLst>
              <a:path w="7572375" h="0">
                <a:moveTo>
                  <a:pt x="0" y="0"/>
                </a:moveTo>
                <a:lnTo>
                  <a:pt x="7572311" y="0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7" name="object 27"/>
          <p:cNvSpPr/>
          <p:nvPr/>
        </p:nvSpPr>
        <p:spPr>
          <a:xfrm>
            <a:off x="1052512" y="3810000"/>
            <a:ext cx="7572375" cy="0"/>
          </a:xfrm>
          <a:custGeom>
            <a:avLst/>
            <a:gdLst/>
            <a:ahLst/>
            <a:cxnLst/>
            <a:rect l="l" t="t" r="r" b="b"/>
            <a:pathLst>
              <a:path w="7572375" h="0">
                <a:moveTo>
                  <a:pt x="0" y="0"/>
                </a:moveTo>
                <a:lnTo>
                  <a:pt x="7572311" y="0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8" name="object 28"/>
          <p:cNvSpPr/>
          <p:nvPr/>
        </p:nvSpPr>
        <p:spPr>
          <a:xfrm>
            <a:off x="1052512" y="4206240"/>
            <a:ext cx="7572375" cy="0"/>
          </a:xfrm>
          <a:custGeom>
            <a:avLst/>
            <a:gdLst/>
            <a:ahLst/>
            <a:cxnLst/>
            <a:rect l="l" t="t" r="r" b="b"/>
            <a:pathLst>
              <a:path w="7572375" h="0">
                <a:moveTo>
                  <a:pt x="0" y="0"/>
                </a:moveTo>
                <a:lnTo>
                  <a:pt x="7572311" y="0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9" name="object 29"/>
          <p:cNvSpPr/>
          <p:nvPr/>
        </p:nvSpPr>
        <p:spPr>
          <a:xfrm>
            <a:off x="1052512" y="4602479"/>
            <a:ext cx="7572375" cy="0"/>
          </a:xfrm>
          <a:custGeom>
            <a:avLst/>
            <a:gdLst/>
            <a:ahLst/>
            <a:cxnLst/>
            <a:rect l="l" t="t" r="r" b="b"/>
            <a:pathLst>
              <a:path w="7572375" h="0">
                <a:moveTo>
                  <a:pt x="0" y="0"/>
                </a:moveTo>
                <a:lnTo>
                  <a:pt x="7572311" y="0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0" name="object 30"/>
          <p:cNvSpPr/>
          <p:nvPr/>
        </p:nvSpPr>
        <p:spPr>
          <a:xfrm>
            <a:off x="1052512" y="4998720"/>
            <a:ext cx="7572375" cy="0"/>
          </a:xfrm>
          <a:custGeom>
            <a:avLst/>
            <a:gdLst/>
            <a:ahLst/>
            <a:cxnLst/>
            <a:rect l="l" t="t" r="r" b="b"/>
            <a:pathLst>
              <a:path w="7572375" h="0">
                <a:moveTo>
                  <a:pt x="0" y="0"/>
                </a:moveTo>
                <a:lnTo>
                  <a:pt x="7572311" y="0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1" name="object 31"/>
          <p:cNvSpPr/>
          <p:nvPr/>
        </p:nvSpPr>
        <p:spPr>
          <a:xfrm>
            <a:off x="1052512" y="5394959"/>
            <a:ext cx="7572375" cy="0"/>
          </a:xfrm>
          <a:custGeom>
            <a:avLst/>
            <a:gdLst/>
            <a:ahLst/>
            <a:cxnLst/>
            <a:rect l="l" t="t" r="r" b="b"/>
            <a:pathLst>
              <a:path w="7572375" h="0">
                <a:moveTo>
                  <a:pt x="0" y="0"/>
                </a:moveTo>
                <a:lnTo>
                  <a:pt x="7572311" y="0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2" name="object 32"/>
          <p:cNvSpPr/>
          <p:nvPr/>
        </p:nvSpPr>
        <p:spPr>
          <a:xfrm>
            <a:off x="1052512" y="5791200"/>
            <a:ext cx="7572375" cy="0"/>
          </a:xfrm>
          <a:custGeom>
            <a:avLst/>
            <a:gdLst/>
            <a:ahLst/>
            <a:cxnLst/>
            <a:rect l="l" t="t" r="r" b="b"/>
            <a:pathLst>
              <a:path w="7572375" h="0">
                <a:moveTo>
                  <a:pt x="0" y="0"/>
                </a:moveTo>
                <a:lnTo>
                  <a:pt x="7572311" y="0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3" name="object 33"/>
          <p:cNvSpPr/>
          <p:nvPr/>
        </p:nvSpPr>
        <p:spPr>
          <a:xfrm>
            <a:off x="1066800" y="2424176"/>
            <a:ext cx="0" cy="3777615"/>
          </a:xfrm>
          <a:custGeom>
            <a:avLst/>
            <a:gdLst/>
            <a:ahLst/>
            <a:cxnLst/>
            <a:rect l="l" t="t" r="r" b="b"/>
            <a:pathLst>
              <a:path w="0" h="3777615">
                <a:moveTo>
                  <a:pt x="0" y="0"/>
                </a:moveTo>
                <a:lnTo>
                  <a:pt x="0" y="3777551"/>
                </a:lnTo>
              </a:path>
            </a:pathLst>
          </a:custGeom>
          <a:ln w="285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4" name="object 34"/>
          <p:cNvSpPr/>
          <p:nvPr/>
        </p:nvSpPr>
        <p:spPr>
          <a:xfrm>
            <a:off x="8610600" y="2424176"/>
            <a:ext cx="0" cy="3777615"/>
          </a:xfrm>
          <a:custGeom>
            <a:avLst/>
            <a:gdLst/>
            <a:ahLst/>
            <a:cxnLst/>
            <a:rect l="l" t="t" r="r" b="b"/>
            <a:pathLst>
              <a:path w="0" h="3777615">
                <a:moveTo>
                  <a:pt x="0" y="0"/>
                </a:moveTo>
                <a:lnTo>
                  <a:pt x="0" y="3777551"/>
                </a:lnTo>
              </a:path>
            </a:pathLst>
          </a:custGeom>
          <a:ln w="285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5" name="object 35"/>
          <p:cNvSpPr/>
          <p:nvPr/>
        </p:nvSpPr>
        <p:spPr>
          <a:xfrm>
            <a:off x="1052512" y="2438400"/>
            <a:ext cx="7572375" cy="0"/>
          </a:xfrm>
          <a:custGeom>
            <a:avLst/>
            <a:gdLst/>
            <a:ahLst/>
            <a:cxnLst/>
            <a:rect l="l" t="t" r="r" b="b"/>
            <a:pathLst>
              <a:path w="7572375" h="0">
                <a:moveTo>
                  <a:pt x="0" y="0"/>
                </a:moveTo>
                <a:lnTo>
                  <a:pt x="7572311" y="0"/>
                </a:lnTo>
              </a:path>
            </a:pathLst>
          </a:custGeom>
          <a:ln w="285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6" name="object 36"/>
          <p:cNvSpPr/>
          <p:nvPr/>
        </p:nvSpPr>
        <p:spPr>
          <a:xfrm>
            <a:off x="1052512" y="6187440"/>
            <a:ext cx="7572375" cy="0"/>
          </a:xfrm>
          <a:custGeom>
            <a:avLst/>
            <a:gdLst/>
            <a:ahLst/>
            <a:cxnLst/>
            <a:rect l="l" t="t" r="r" b="b"/>
            <a:pathLst>
              <a:path w="7572375" h="0">
                <a:moveTo>
                  <a:pt x="0" y="0"/>
                </a:moveTo>
                <a:lnTo>
                  <a:pt x="7572311" y="0"/>
                </a:lnTo>
              </a:path>
            </a:pathLst>
          </a:custGeom>
          <a:ln w="285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7" name="object 37"/>
          <p:cNvSpPr/>
          <p:nvPr/>
        </p:nvSpPr>
        <p:spPr>
          <a:xfrm>
            <a:off x="1557527" y="2410993"/>
            <a:ext cx="1543685" cy="458571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8" name="object 38"/>
          <p:cNvSpPr/>
          <p:nvPr/>
        </p:nvSpPr>
        <p:spPr>
          <a:xfrm>
            <a:off x="1825751" y="2657881"/>
            <a:ext cx="1062037" cy="458571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9" name="object 39"/>
          <p:cNvSpPr/>
          <p:nvPr/>
        </p:nvSpPr>
        <p:spPr>
          <a:xfrm>
            <a:off x="5355335" y="2410993"/>
            <a:ext cx="1211402" cy="458571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0" name="object 40"/>
          <p:cNvSpPr/>
          <p:nvPr/>
        </p:nvSpPr>
        <p:spPr>
          <a:xfrm>
            <a:off x="6288023" y="2414041"/>
            <a:ext cx="556082" cy="458571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1" name="object 41"/>
          <p:cNvSpPr/>
          <p:nvPr/>
        </p:nvSpPr>
        <p:spPr>
          <a:xfrm>
            <a:off x="996696" y="2971774"/>
            <a:ext cx="540804" cy="571271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2" name="object 42"/>
          <p:cNvSpPr/>
          <p:nvPr/>
        </p:nvSpPr>
        <p:spPr>
          <a:xfrm>
            <a:off x="1191767" y="2977870"/>
            <a:ext cx="769416" cy="571271"/>
          </a:xfrm>
          <a:prstGeom prst="rect">
            <a:avLst/>
          </a:prstGeom>
          <a:blipFill>
            <a:blip r:embed="rId2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3" name="object 43"/>
          <p:cNvSpPr/>
          <p:nvPr/>
        </p:nvSpPr>
        <p:spPr>
          <a:xfrm>
            <a:off x="3541776" y="2993161"/>
            <a:ext cx="1735708" cy="458571"/>
          </a:xfrm>
          <a:prstGeom prst="rect">
            <a:avLst/>
          </a:prstGeom>
          <a:blipFill>
            <a:blip r:embed="rId2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4" name="object 44"/>
          <p:cNvSpPr/>
          <p:nvPr/>
        </p:nvSpPr>
        <p:spPr>
          <a:xfrm>
            <a:off x="5001767" y="2993161"/>
            <a:ext cx="434136" cy="458571"/>
          </a:xfrm>
          <a:prstGeom prst="rect">
            <a:avLst/>
          </a:prstGeom>
          <a:blipFill>
            <a:blip r:embed="rId2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5" name="object 45"/>
          <p:cNvSpPr/>
          <p:nvPr/>
        </p:nvSpPr>
        <p:spPr>
          <a:xfrm>
            <a:off x="5224271" y="2993161"/>
            <a:ext cx="1193114" cy="458571"/>
          </a:xfrm>
          <a:prstGeom prst="rect">
            <a:avLst/>
          </a:prstGeom>
          <a:blipFill>
            <a:blip r:embed="rId2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6" name="object 46"/>
          <p:cNvSpPr/>
          <p:nvPr/>
        </p:nvSpPr>
        <p:spPr>
          <a:xfrm>
            <a:off x="996696" y="3368014"/>
            <a:ext cx="620102" cy="571271"/>
          </a:xfrm>
          <a:prstGeom prst="rect">
            <a:avLst/>
          </a:prstGeom>
          <a:blipFill>
            <a:blip r:embed="rId2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7" name="object 47"/>
          <p:cNvSpPr/>
          <p:nvPr/>
        </p:nvSpPr>
        <p:spPr>
          <a:xfrm>
            <a:off x="1271016" y="3374110"/>
            <a:ext cx="748093" cy="571271"/>
          </a:xfrm>
          <a:prstGeom prst="rect">
            <a:avLst/>
          </a:prstGeom>
          <a:blipFill>
            <a:blip r:embed="rId2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8" name="object 48"/>
          <p:cNvSpPr/>
          <p:nvPr/>
        </p:nvSpPr>
        <p:spPr>
          <a:xfrm>
            <a:off x="3541776" y="3389401"/>
            <a:ext cx="1369822" cy="458571"/>
          </a:xfrm>
          <a:prstGeom prst="rect">
            <a:avLst/>
          </a:prstGeom>
          <a:blipFill>
            <a:blip r:embed="rId2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9" name="object 49"/>
          <p:cNvSpPr/>
          <p:nvPr/>
        </p:nvSpPr>
        <p:spPr>
          <a:xfrm>
            <a:off x="4636008" y="3389401"/>
            <a:ext cx="498170" cy="458571"/>
          </a:xfrm>
          <a:prstGeom prst="rect">
            <a:avLst/>
          </a:prstGeom>
          <a:blipFill>
            <a:blip r:embed="rId2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0" name="object 50"/>
          <p:cNvSpPr/>
          <p:nvPr/>
        </p:nvSpPr>
        <p:spPr>
          <a:xfrm>
            <a:off x="4925567" y="3389401"/>
            <a:ext cx="1126058" cy="458571"/>
          </a:xfrm>
          <a:prstGeom prst="rect">
            <a:avLst/>
          </a:prstGeom>
          <a:blipFill>
            <a:blip r:embed="rId2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1" name="object 51"/>
          <p:cNvSpPr/>
          <p:nvPr/>
        </p:nvSpPr>
        <p:spPr>
          <a:xfrm>
            <a:off x="996696" y="3764254"/>
            <a:ext cx="562203" cy="571271"/>
          </a:xfrm>
          <a:prstGeom prst="rect">
            <a:avLst/>
          </a:prstGeom>
          <a:blipFill>
            <a:blip r:embed="rId3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2" name="object 52"/>
          <p:cNvSpPr/>
          <p:nvPr/>
        </p:nvSpPr>
        <p:spPr>
          <a:xfrm>
            <a:off x="1213103" y="3770350"/>
            <a:ext cx="1458341" cy="571271"/>
          </a:xfrm>
          <a:prstGeom prst="rect">
            <a:avLst/>
          </a:prstGeom>
          <a:blipFill>
            <a:blip r:embed="rId3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3" name="object 53"/>
          <p:cNvSpPr/>
          <p:nvPr/>
        </p:nvSpPr>
        <p:spPr>
          <a:xfrm>
            <a:off x="3541776" y="3785641"/>
            <a:ext cx="1372997" cy="458571"/>
          </a:xfrm>
          <a:prstGeom prst="rect">
            <a:avLst/>
          </a:prstGeom>
          <a:blipFill>
            <a:blip r:embed="rId3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4" name="object 54"/>
          <p:cNvSpPr/>
          <p:nvPr/>
        </p:nvSpPr>
        <p:spPr>
          <a:xfrm>
            <a:off x="4639055" y="3785641"/>
            <a:ext cx="449414" cy="458571"/>
          </a:xfrm>
          <a:prstGeom prst="rect">
            <a:avLst/>
          </a:prstGeom>
          <a:blipFill>
            <a:blip r:embed="rId3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5" name="object 55"/>
          <p:cNvSpPr/>
          <p:nvPr/>
        </p:nvSpPr>
        <p:spPr>
          <a:xfrm>
            <a:off x="4876800" y="3785641"/>
            <a:ext cx="1065072" cy="458571"/>
          </a:xfrm>
          <a:prstGeom prst="rect">
            <a:avLst/>
          </a:prstGeom>
          <a:blipFill>
            <a:blip r:embed="rId3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6" name="object 56"/>
          <p:cNvSpPr/>
          <p:nvPr/>
        </p:nvSpPr>
        <p:spPr>
          <a:xfrm>
            <a:off x="996696" y="4160494"/>
            <a:ext cx="842581" cy="571271"/>
          </a:xfrm>
          <a:prstGeom prst="rect">
            <a:avLst/>
          </a:prstGeom>
          <a:blipFill>
            <a:blip r:embed="rId3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7" name="object 57"/>
          <p:cNvSpPr/>
          <p:nvPr/>
        </p:nvSpPr>
        <p:spPr>
          <a:xfrm>
            <a:off x="1493519" y="4166590"/>
            <a:ext cx="1330197" cy="571271"/>
          </a:xfrm>
          <a:prstGeom prst="rect">
            <a:avLst/>
          </a:prstGeom>
          <a:blipFill>
            <a:blip r:embed="rId3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8" name="object 58"/>
          <p:cNvSpPr/>
          <p:nvPr/>
        </p:nvSpPr>
        <p:spPr>
          <a:xfrm>
            <a:off x="3541776" y="4181881"/>
            <a:ext cx="1772285" cy="458571"/>
          </a:xfrm>
          <a:prstGeom prst="rect">
            <a:avLst/>
          </a:prstGeom>
          <a:blipFill>
            <a:blip r:embed="rId3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9" name="object 59"/>
          <p:cNvSpPr/>
          <p:nvPr/>
        </p:nvSpPr>
        <p:spPr>
          <a:xfrm>
            <a:off x="5038344" y="4181881"/>
            <a:ext cx="674916" cy="458571"/>
          </a:xfrm>
          <a:prstGeom prst="rect">
            <a:avLst/>
          </a:prstGeom>
          <a:blipFill>
            <a:blip r:embed="rId3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0" name="object 60"/>
          <p:cNvSpPr/>
          <p:nvPr/>
        </p:nvSpPr>
        <p:spPr>
          <a:xfrm>
            <a:off x="5498591" y="4181881"/>
            <a:ext cx="1366773" cy="458571"/>
          </a:xfrm>
          <a:prstGeom prst="rect">
            <a:avLst/>
          </a:prstGeom>
          <a:blipFill>
            <a:blip r:embed="rId3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1" name="object 61"/>
          <p:cNvSpPr/>
          <p:nvPr/>
        </p:nvSpPr>
        <p:spPr>
          <a:xfrm>
            <a:off x="996696" y="4556734"/>
            <a:ext cx="1299844" cy="571271"/>
          </a:xfrm>
          <a:prstGeom prst="rect">
            <a:avLst/>
          </a:prstGeom>
          <a:blipFill>
            <a:blip r:embed="rId4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2" name="object 62"/>
          <p:cNvSpPr/>
          <p:nvPr/>
        </p:nvSpPr>
        <p:spPr>
          <a:xfrm>
            <a:off x="1950720" y="4562830"/>
            <a:ext cx="738949" cy="571271"/>
          </a:xfrm>
          <a:prstGeom prst="rect">
            <a:avLst/>
          </a:prstGeom>
          <a:blipFill>
            <a:blip r:embed="rId4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3" name="object 63"/>
          <p:cNvSpPr/>
          <p:nvPr/>
        </p:nvSpPr>
        <p:spPr>
          <a:xfrm>
            <a:off x="3541776" y="4578121"/>
            <a:ext cx="1473453" cy="458571"/>
          </a:xfrm>
          <a:prstGeom prst="rect">
            <a:avLst/>
          </a:prstGeom>
          <a:blipFill>
            <a:blip r:embed="rId4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4" name="object 64"/>
          <p:cNvSpPr/>
          <p:nvPr/>
        </p:nvSpPr>
        <p:spPr>
          <a:xfrm>
            <a:off x="4739640" y="4578121"/>
            <a:ext cx="1040714" cy="458571"/>
          </a:xfrm>
          <a:prstGeom prst="rect">
            <a:avLst/>
          </a:prstGeom>
          <a:blipFill>
            <a:blip r:embed="rId4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5" name="object 65"/>
          <p:cNvSpPr/>
          <p:nvPr/>
        </p:nvSpPr>
        <p:spPr>
          <a:xfrm>
            <a:off x="5568696" y="4578121"/>
            <a:ext cx="2765932" cy="458571"/>
          </a:xfrm>
          <a:prstGeom prst="rect">
            <a:avLst/>
          </a:prstGeom>
          <a:blipFill>
            <a:blip r:embed="rId4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6" name="object 66"/>
          <p:cNvSpPr/>
          <p:nvPr/>
        </p:nvSpPr>
        <p:spPr>
          <a:xfrm>
            <a:off x="996696" y="4952974"/>
            <a:ext cx="1287653" cy="571271"/>
          </a:xfrm>
          <a:prstGeom prst="rect">
            <a:avLst/>
          </a:prstGeom>
          <a:blipFill>
            <a:blip r:embed="rId4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7" name="object 67"/>
          <p:cNvSpPr/>
          <p:nvPr/>
        </p:nvSpPr>
        <p:spPr>
          <a:xfrm>
            <a:off x="1938527" y="4959070"/>
            <a:ext cx="900493" cy="571271"/>
          </a:xfrm>
          <a:prstGeom prst="rect">
            <a:avLst/>
          </a:prstGeom>
          <a:blipFill>
            <a:blip r:embed="rId4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8" name="object 68"/>
          <p:cNvSpPr/>
          <p:nvPr/>
        </p:nvSpPr>
        <p:spPr>
          <a:xfrm>
            <a:off x="3541776" y="4974361"/>
            <a:ext cx="1372997" cy="458571"/>
          </a:xfrm>
          <a:prstGeom prst="rect">
            <a:avLst/>
          </a:prstGeom>
          <a:blipFill>
            <a:blip r:embed="rId4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9" name="object 69"/>
          <p:cNvSpPr/>
          <p:nvPr/>
        </p:nvSpPr>
        <p:spPr>
          <a:xfrm>
            <a:off x="4639055" y="4974361"/>
            <a:ext cx="1031570" cy="458571"/>
          </a:xfrm>
          <a:prstGeom prst="rect">
            <a:avLst/>
          </a:prstGeom>
          <a:blipFill>
            <a:blip r:embed="rId4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0" name="object 70"/>
          <p:cNvSpPr/>
          <p:nvPr/>
        </p:nvSpPr>
        <p:spPr>
          <a:xfrm>
            <a:off x="5462015" y="4974361"/>
            <a:ext cx="1860676" cy="458571"/>
          </a:xfrm>
          <a:prstGeom prst="rect">
            <a:avLst/>
          </a:prstGeom>
          <a:blipFill>
            <a:blip r:embed="rId4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1" name="object 71"/>
          <p:cNvSpPr/>
          <p:nvPr/>
        </p:nvSpPr>
        <p:spPr>
          <a:xfrm>
            <a:off x="996696" y="5349240"/>
            <a:ext cx="763358" cy="571271"/>
          </a:xfrm>
          <a:prstGeom prst="rect">
            <a:avLst/>
          </a:prstGeom>
          <a:blipFill>
            <a:blip r:embed="rId5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2" name="object 72"/>
          <p:cNvSpPr/>
          <p:nvPr/>
        </p:nvSpPr>
        <p:spPr>
          <a:xfrm>
            <a:off x="1414272" y="5355335"/>
            <a:ext cx="1187005" cy="571271"/>
          </a:xfrm>
          <a:prstGeom prst="rect">
            <a:avLst/>
          </a:prstGeom>
          <a:blipFill>
            <a:blip r:embed="rId5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3" name="object 73"/>
          <p:cNvSpPr/>
          <p:nvPr/>
        </p:nvSpPr>
        <p:spPr>
          <a:xfrm>
            <a:off x="3541776" y="5370576"/>
            <a:ext cx="3354197" cy="458571"/>
          </a:xfrm>
          <a:prstGeom prst="rect">
            <a:avLst/>
          </a:prstGeom>
          <a:blipFill>
            <a:blip r:embed="rId5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4" name="object 74"/>
          <p:cNvSpPr/>
          <p:nvPr/>
        </p:nvSpPr>
        <p:spPr>
          <a:xfrm>
            <a:off x="6620256" y="5370576"/>
            <a:ext cx="610958" cy="458571"/>
          </a:xfrm>
          <a:prstGeom prst="rect">
            <a:avLst/>
          </a:prstGeom>
          <a:blipFill>
            <a:blip r:embed="rId5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5" name="object 75"/>
          <p:cNvSpPr/>
          <p:nvPr/>
        </p:nvSpPr>
        <p:spPr>
          <a:xfrm>
            <a:off x="7022592" y="5370576"/>
            <a:ext cx="900493" cy="458571"/>
          </a:xfrm>
          <a:prstGeom prst="rect">
            <a:avLst/>
          </a:prstGeom>
          <a:blipFill>
            <a:blip r:embed="rId5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6" name="object 76"/>
          <p:cNvSpPr/>
          <p:nvPr/>
        </p:nvSpPr>
        <p:spPr>
          <a:xfrm>
            <a:off x="996696" y="5745479"/>
            <a:ext cx="842581" cy="571271"/>
          </a:xfrm>
          <a:prstGeom prst="rect">
            <a:avLst/>
          </a:prstGeom>
          <a:blipFill>
            <a:blip r:embed="rId5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7" name="object 77"/>
          <p:cNvSpPr/>
          <p:nvPr/>
        </p:nvSpPr>
        <p:spPr>
          <a:xfrm>
            <a:off x="1493519" y="5751576"/>
            <a:ext cx="751116" cy="571271"/>
          </a:xfrm>
          <a:prstGeom prst="rect">
            <a:avLst/>
          </a:prstGeom>
          <a:blipFill>
            <a:blip r:embed="rId5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8" name="object 78"/>
          <p:cNvSpPr/>
          <p:nvPr/>
        </p:nvSpPr>
        <p:spPr>
          <a:xfrm>
            <a:off x="3541776" y="5766815"/>
            <a:ext cx="2119629" cy="458571"/>
          </a:xfrm>
          <a:prstGeom prst="rect">
            <a:avLst/>
          </a:prstGeom>
          <a:blipFill>
            <a:blip r:embed="rId5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9" name="object 79"/>
          <p:cNvSpPr/>
          <p:nvPr/>
        </p:nvSpPr>
        <p:spPr>
          <a:xfrm>
            <a:off x="5385815" y="5766815"/>
            <a:ext cx="674916" cy="458571"/>
          </a:xfrm>
          <a:prstGeom prst="rect">
            <a:avLst/>
          </a:prstGeom>
          <a:blipFill>
            <a:blip r:embed="rId5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0" name="object 80"/>
          <p:cNvSpPr/>
          <p:nvPr/>
        </p:nvSpPr>
        <p:spPr>
          <a:xfrm>
            <a:off x="5855208" y="5766815"/>
            <a:ext cx="1062037" cy="458571"/>
          </a:xfrm>
          <a:prstGeom prst="rect">
            <a:avLst/>
          </a:prstGeom>
          <a:blipFill>
            <a:blip r:embed="rId5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graphicFrame>
        <p:nvGraphicFramePr>
          <p:cNvPr id="81" name="object 81"/>
          <p:cNvGraphicFramePr>
            <a:graphicFrameLocks noGrp="1"/>
          </p:cNvGraphicFramePr>
          <p:nvPr/>
        </p:nvGraphicFramePr>
        <p:xfrm>
          <a:off x="869696" y="2410993"/>
          <a:ext cx="7592059" cy="391223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451735"/>
                <a:gridCol w="5140324"/>
              </a:tblGrid>
              <a:tr h="633120">
                <a:tc>
                  <a:txBody>
                    <a:bodyPr/>
                    <a:lstStyle/>
                    <a:p>
                      <a:pPr algn="ctr" marL="457200">
                        <a:lnSpc>
                          <a:spcPct val="100000"/>
                        </a:lnSpc>
                        <a:spcBef>
                          <a:spcPts val="545"/>
                        </a:spcBef>
                      </a:pPr>
                      <a:r>
                        <a:rPr dirty="0" sz="1600" spc="135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Prepositions</a:t>
                      </a:r>
                      <a:endParaRPr sz="1600">
                        <a:latin typeface="Calibri"/>
                        <a:cs typeface="Calibri"/>
                      </a:endParaRPr>
                    </a:p>
                    <a:p>
                      <a:pPr algn="ctr" marL="511809">
                        <a:lnSpc>
                          <a:spcPct val="100000"/>
                        </a:lnSpc>
                      </a:pPr>
                      <a:r>
                        <a:rPr dirty="0" sz="1600" spc="-105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رجلا</a:t>
                      </a:r>
                      <a:r>
                        <a:rPr dirty="0" sz="1600" spc="-1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600" spc="-2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فورح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B="0" marT="69215"/>
                </a:tc>
                <a:tc>
                  <a:txBody>
                    <a:bodyPr/>
                    <a:lstStyle/>
                    <a:p>
                      <a:pPr algn="ctr" marL="408305">
                        <a:lnSpc>
                          <a:spcPct val="100000"/>
                        </a:lnSpc>
                        <a:spcBef>
                          <a:spcPts val="545"/>
                        </a:spcBef>
                      </a:pPr>
                      <a:r>
                        <a:rPr dirty="0" sz="1600" spc="175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Example</a:t>
                      </a:r>
                      <a:r>
                        <a:rPr dirty="0" sz="1600" spc="55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600" spc="-125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لاثم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B="0" marT="69215"/>
                </a:tc>
              </a:tr>
              <a:tr h="414464">
                <a:tc>
                  <a:txBody>
                    <a:bodyPr/>
                    <a:lstStyle/>
                    <a:p>
                      <a:pPr marL="288290">
                        <a:lnSpc>
                          <a:spcPct val="100000"/>
                        </a:lnSpc>
                        <a:spcBef>
                          <a:spcPts val="105"/>
                        </a:spcBef>
                        <a:tabLst>
                          <a:tab pos="694690" algn="l"/>
                        </a:tabLst>
                      </a:pPr>
                      <a:r>
                        <a:rPr dirty="0" sz="2000" spc="25">
                          <a:solidFill>
                            <a:srgbClr val="FFFF00"/>
                          </a:solidFill>
                          <a:latin typeface="Calibri"/>
                          <a:cs typeface="Calibri"/>
                        </a:rPr>
                        <a:t>in	</a:t>
                      </a:r>
                      <a:r>
                        <a:rPr dirty="0" sz="2000" spc="-580">
                          <a:solidFill>
                            <a:srgbClr val="FFFF00"/>
                          </a:solidFill>
                          <a:latin typeface="Arial"/>
                          <a:cs typeface="Arial"/>
                        </a:rPr>
                        <a:t>يف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B="0" marT="13335"/>
                </a:tc>
                <a:tc>
                  <a:txBody>
                    <a:bodyPr/>
                    <a:lstStyle/>
                    <a:p>
                      <a:pPr marL="352425">
                        <a:lnSpc>
                          <a:spcPct val="100000"/>
                        </a:lnSpc>
                        <a:spcBef>
                          <a:spcPts val="145"/>
                        </a:spcBef>
                      </a:pPr>
                      <a:r>
                        <a:rPr dirty="0" sz="1600" spc="8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The </a:t>
                      </a:r>
                      <a:r>
                        <a:rPr dirty="0" sz="1600" spc="3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medicine </a:t>
                      </a:r>
                      <a:r>
                        <a:rPr dirty="0" sz="1600" spc="4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is </a:t>
                      </a:r>
                      <a:r>
                        <a:rPr dirty="0" sz="1600" spc="20">
                          <a:solidFill>
                            <a:srgbClr val="FFFF00"/>
                          </a:solidFill>
                          <a:latin typeface="Calibri"/>
                          <a:cs typeface="Calibri"/>
                        </a:rPr>
                        <a:t>in </a:t>
                      </a:r>
                      <a:r>
                        <a:rPr dirty="0" sz="1600" spc="2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the</a:t>
                      </a:r>
                      <a:r>
                        <a:rPr dirty="0" sz="1600" spc="8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600" spc="1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bottle.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B="0" marT="18415"/>
                </a:tc>
              </a:tr>
              <a:tr h="396240">
                <a:tc>
                  <a:txBody>
                    <a:bodyPr/>
                    <a:lstStyle/>
                    <a:p>
                      <a:pPr marL="288290">
                        <a:lnSpc>
                          <a:spcPts val="2365"/>
                        </a:lnSpc>
                      </a:pPr>
                      <a:r>
                        <a:rPr dirty="0" sz="2000" spc="40">
                          <a:solidFill>
                            <a:srgbClr val="FFFF00"/>
                          </a:solidFill>
                          <a:latin typeface="Calibri"/>
                          <a:cs typeface="Calibri"/>
                        </a:rPr>
                        <a:t>on</a:t>
                      </a:r>
                      <a:r>
                        <a:rPr dirty="0" sz="2000" spc="65">
                          <a:solidFill>
                            <a:srgbClr val="FFFF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 spc="-254">
                          <a:solidFill>
                            <a:srgbClr val="FFFF00"/>
                          </a:solidFill>
                          <a:latin typeface="Arial"/>
                          <a:cs typeface="Arial"/>
                        </a:rPr>
                        <a:t>ىلع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marL="352425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dirty="0" sz="1600" spc="8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The </a:t>
                      </a:r>
                      <a:r>
                        <a:rPr dirty="0" sz="1600" spc="2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knife </a:t>
                      </a:r>
                      <a:r>
                        <a:rPr dirty="0" sz="1600" spc="4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is </a:t>
                      </a:r>
                      <a:r>
                        <a:rPr dirty="0" sz="1600" spc="35">
                          <a:solidFill>
                            <a:srgbClr val="FFFF00"/>
                          </a:solidFill>
                          <a:latin typeface="Calibri"/>
                          <a:cs typeface="Calibri"/>
                        </a:rPr>
                        <a:t>on </a:t>
                      </a:r>
                      <a:r>
                        <a:rPr dirty="0" sz="1600" spc="2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the</a:t>
                      </a:r>
                      <a:r>
                        <a:rPr dirty="0" sz="1600" spc="12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600" spc="3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table.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B="0" marT="635"/>
                </a:tc>
              </a:tr>
              <a:tr h="396240">
                <a:tc>
                  <a:txBody>
                    <a:bodyPr/>
                    <a:lstStyle/>
                    <a:p>
                      <a:pPr marL="288290">
                        <a:lnSpc>
                          <a:spcPts val="2365"/>
                        </a:lnSpc>
                      </a:pPr>
                      <a:r>
                        <a:rPr dirty="0" sz="2000" spc="45">
                          <a:solidFill>
                            <a:srgbClr val="FFFF00"/>
                          </a:solidFill>
                          <a:latin typeface="Calibri"/>
                          <a:cs typeface="Calibri"/>
                        </a:rPr>
                        <a:t>at </a:t>
                      </a:r>
                      <a:r>
                        <a:rPr dirty="0" sz="2000" spc="-360">
                          <a:solidFill>
                            <a:srgbClr val="FFFF00"/>
                          </a:solidFill>
                          <a:latin typeface="Arial"/>
                          <a:cs typeface="Arial"/>
                        </a:rPr>
                        <a:t>برقلاب</a:t>
                      </a:r>
                      <a:r>
                        <a:rPr dirty="0" sz="2000" spc="-305">
                          <a:solidFill>
                            <a:srgbClr val="FFFF0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2000" spc="-160">
                          <a:solidFill>
                            <a:srgbClr val="FFFF00"/>
                          </a:solidFill>
                          <a:latin typeface="Arial"/>
                          <a:cs typeface="Arial"/>
                        </a:rPr>
                        <a:t>،دنع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marL="352425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dirty="0" sz="1600" spc="5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Someone </a:t>
                      </a:r>
                      <a:r>
                        <a:rPr dirty="0" sz="1600" spc="4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is </a:t>
                      </a:r>
                      <a:r>
                        <a:rPr dirty="0" sz="1600" spc="35">
                          <a:solidFill>
                            <a:srgbClr val="FFFF00"/>
                          </a:solidFill>
                          <a:latin typeface="Calibri"/>
                          <a:cs typeface="Calibri"/>
                        </a:rPr>
                        <a:t>at </a:t>
                      </a:r>
                      <a:r>
                        <a:rPr dirty="0" sz="1600" spc="2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the</a:t>
                      </a:r>
                      <a:r>
                        <a:rPr dirty="0" sz="1600" spc="4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600" spc="-1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door.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B="0" marT="635"/>
                </a:tc>
              </a:tr>
              <a:tr h="396239">
                <a:tc>
                  <a:txBody>
                    <a:bodyPr/>
                    <a:lstStyle/>
                    <a:p>
                      <a:pPr marL="288290">
                        <a:lnSpc>
                          <a:spcPts val="2370"/>
                        </a:lnSpc>
                      </a:pPr>
                      <a:r>
                        <a:rPr dirty="0" sz="2000" spc="55">
                          <a:solidFill>
                            <a:srgbClr val="FFFF00"/>
                          </a:solidFill>
                          <a:latin typeface="Calibri"/>
                          <a:cs typeface="Calibri"/>
                        </a:rPr>
                        <a:t>near </a:t>
                      </a:r>
                      <a:r>
                        <a:rPr dirty="0" sz="2000" spc="55">
                          <a:solidFill>
                            <a:srgbClr val="FFFF00"/>
                          </a:solidFill>
                          <a:latin typeface="Arial"/>
                          <a:cs typeface="Arial"/>
                        </a:rPr>
                        <a:t>نم</a:t>
                      </a:r>
                      <a:r>
                        <a:rPr dirty="0" sz="2000" spc="40">
                          <a:solidFill>
                            <a:srgbClr val="FFFF0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2000" spc="-365">
                          <a:solidFill>
                            <a:srgbClr val="FFFF00"/>
                          </a:solidFill>
                          <a:latin typeface="Arial"/>
                          <a:cs typeface="Arial"/>
                        </a:rPr>
                        <a:t>برقلاب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marL="352425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dirty="0" sz="1600" spc="4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Ahmed </a:t>
                      </a:r>
                      <a:r>
                        <a:rPr dirty="0" sz="1600" spc="4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is </a:t>
                      </a:r>
                      <a:r>
                        <a:rPr dirty="0" sz="1600" spc="2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sitting </a:t>
                      </a:r>
                      <a:r>
                        <a:rPr dirty="0" sz="1600" spc="45">
                          <a:solidFill>
                            <a:srgbClr val="FFFF00"/>
                          </a:solidFill>
                          <a:latin typeface="Calibri"/>
                          <a:cs typeface="Calibri"/>
                        </a:rPr>
                        <a:t>near </a:t>
                      </a:r>
                      <a:r>
                        <a:rPr dirty="0" sz="1600" spc="2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the</a:t>
                      </a:r>
                      <a:r>
                        <a:rPr dirty="0" sz="1600" spc="15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600" spc="3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window.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B="0" marT="635"/>
                </a:tc>
              </a:tr>
              <a:tr h="396239">
                <a:tc>
                  <a:txBody>
                    <a:bodyPr/>
                    <a:lstStyle/>
                    <a:p>
                      <a:pPr marL="288290">
                        <a:lnSpc>
                          <a:spcPts val="2370"/>
                        </a:lnSpc>
                        <a:tabLst>
                          <a:tab pos="1383665" algn="l"/>
                        </a:tabLst>
                      </a:pPr>
                      <a:r>
                        <a:rPr dirty="0" sz="2000" spc="45">
                          <a:solidFill>
                            <a:srgbClr val="FFFF00"/>
                          </a:solidFill>
                          <a:latin typeface="Calibri"/>
                          <a:cs typeface="Calibri"/>
                        </a:rPr>
                        <a:t>between	</a:t>
                      </a:r>
                      <a:r>
                        <a:rPr dirty="0" sz="2000" spc="-580">
                          <a:solidFill>
                            <a:srgbClr val="FFFF00"/>
                          </a:solidFill>
                          <a:latin typeface="Arial"/>
                          <a:cs typeface="Arial"/>
                        </a:rPr>
                        <a:t>نيب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marL="352425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dirty="0" sz="1600" spc="8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The</a:t>
                      </a:r>
                      <a:r>
                        <a:rPr dirty="0" sz="1600" spc="13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600" spc="4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house</a:t>
                      </a:r>
                      <a:r>
                        <a:rPr dirty="0" sz="1600" spc="13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600" spc="4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is</a:t>
                      </a:r>
                      <a:r>
                        <a:rPr dirty="0" sz="1600" spc="12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600" spc="35">
                          <a:solidFill>
                            <a:srgbClr val="FFFF00"/>
                          </a:solidFill>
                          <a:latin typeface="Calibri"/>
                          <a:cs typeface="Calibri"/>
                        </a:rPr>
                        <a:t>between</a:t>
                      </a:r>
                      <a:r>
                        <a:rPr dirty="0" sz="1600" spc="130">
                          <a:solidFill>
                            <a:srgbClr val="FFFF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600" spc="3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the</a:t>
                      </a:r>
                      <a:r>
                        <a:rPr dirty="0" sz="1600" spc="13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600" spc="4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school</a:t>
                      </a:r>
                      <a:r>
                        <a:rPr dirty="0" sz="1600" spc="13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600" spc="5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and</a:t>
                      </a:r>
                      <a:r>
                        <a:rPr dirty="0" sz="1600" spc="14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600" spc="3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the</a:t>
                      </a:r>
                      <a:r>
                        <a:rPr dirty="0" sz="1600" spc="14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600" spc="5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mosque.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B="0" marT="635"/>
                </a:tc>
              </a:tr>
              <a:tr h="396252">
                <a:tc>
                  <a:txBody>
                    <a:bodyPr/>
                    <a:lstStyle/>
                    <a:p>
                      <a:pPr marL="288290">
                        <a:lnSpc>
                          <a:spcPts val="2370"/>
                        </a:lnSpc>
                      </a:pPr>
                      <a:r>
                        <a:rPr dirty="0" sz="2000" spc="35">
                          <a:solidFill>
                            <a:srgbClr val="FFFF00"/>
                          </a:solidFill>
                          <a:latin typeface="Calibri"/>
                          <a:cs typeface="Calibri"/>
                        </a:rPr>
                        <a:t>opposite</a:t>
                      </a:r>
                      <a:r>
                        <a:rPr dirty="0" sz="2000" spc="160">
                          <a:solidFill>
                            <a:srgbClr val="FFFF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 spc="-295">
                          <a:solidFill>
                            <a:srgbClr val="FFFF00"/>
                          </a:solidFill>
                          <a:latin typeface="Arial"/>
                          <a:cs typeface="Arial"/>
                        </a:rPr>
                        <a:t>لباقم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marL="352425"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r>
                        <a:rPr dirty="0" sz="1600" spc="8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The </a:t>
                      </a:r>
                      <a:r>
                        <a:rPr dirty="0" sz="1600" spc="6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bank </a:t>
                      </a:r>
                      <a:r>
                        <a:rPr dirty="0" sz="1600" spc="4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is </a:t>
                      </a:r>
                      <a:r>
                        <a:rPr dirty="0" sz="1600" spc="30">
                          <a:solidFill>
                            <a:srgbClr val="FFFF00"/>
                          </a:solidFill>
                          <a:latin typeface="Calibri"/>
                          <a:cs typeface="Calibri"/>
                        </a:rPr>
                        <a:t>opposite </a:t>
                      </a:r>
                      <a:r>
                        <a:rPr dirty="0" sz="1600" spc="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to </a:t>
                      </a:r>
                      <a:r>
                        <a:rPr dirty="0" sz="1600" spc="2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the </a:t>
                      </a:r>
                      <a:r>
                        <a:rPr dirty="0" sz="1600" spc="3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post</a:t>
                      </a:r>
                      <a:r>
                        <a:rPr dirty="0" sz="1600" spc="32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600" spc="3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office.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B="0" marT="1270"/>
                </a:tc>
              </a:tr>
              <a:tr h="396252">
                <a:tc>
                  <a:txBody>
                    <a:bodyPr/>
                    <a:lstStyle/>
                    <a:p>
                      <a:pPr marL="288290">
                        <a:lnSpc>
                          <a:spcPts val="2375"/>
                        </a:lnSpc>
                      </a:pPr>
                      <a:r>
                        <a:rPr dirty="0" sz="2000" spc="15">
                          <a:solidFill>
                            <a:srgbClr val="FFFF00"/>
                          </a:solidFill>
                          <a:latin typeface="Calibri"/>
                          <a:cs typeface="Calibri"/>
                        </a:rPr>
                        <a:t>into</a:t>
                      </a:r>
                      <a:r>
                        <a:rPr dirty="0" sz="2000" spc="90">
                          <a:solidFill>
                            <a:srgbClr val="FFFF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 spc="-580">
                          <a:solidFill>
                            <a:srgbClr val="FFFF00"/>
                          </a:solidFill>
                          <a:latin typeface="Arial"/>
                          <a:cs typeface="Arial"/>
                        </a:rPr>
                        <a:t>يف</a:t>
                      </a:r>
                      <a:r>
                        <a:rPr dirty="0" sz="2000" spc="35">
                          <a:solidFill>
                            <a:srgbClr val="FFFF0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2000" spc="-25">
                          <a:solidFill>
                            <a:srgbClr val="FFFF00"/>
                          </a:solidFill>
                          <a:latin typeface="Arial"/>
                          <a:cs typeface="Arial"/>
                        </a:rPr>
                        <a:t>،لخاد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marL="352425"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r>
                        <a:rPr dirty="0" sz="1600" spc="8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The </a:t>
                      </a:r>
                      <a:r>
                        <a:rPr dirty="0" sz="1600" spc="2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electrician </a:t>
                      </a:r>
                      <a:r>
                        <a:rPr dirty="0" sz="1600" spc="4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is </a:t>
                      </a:r>
                      <a:r>
                        <a:rPr dirty="0" sz="1600" spc="3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putting </a:t>
                      </a:r>
                      <a:r>
                        <a:rPr dirty="0" sz="1600" spc="4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his </a:t>
                      </a:r>
                      <a:r>
                        <a:rPr dirty="0" sz="1600" spc="5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hand </a:t>
                      </a:r>
                      <a:r>
                        <a:rPr dirty="0" sz="1600" spc="10">
                          <a:solidFill>
                            <a:srgbClr val="FFFF00"/>
                          </a:solidFill>
                          <a:latin typeface="Calibri"/>
                          <a:cs typeface="Calibri"/>
                        </a:rPr>
                        <a:t>into </a:t>
                      </a:r>
                      <a:r>
                        <a:rPr dirty="0" sz="1600" spc="2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the</a:t>
                      </a:r>
                      <a:r>
                        <a:rPr dirty="0" sz="1600" spc="6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600" spc="2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TV.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B="0" marT="1270"/>
                </a:tc>
              </a:tr>
              <a:tr h="486803">
                <a:tc>
                  <a:txBody>
                    <a:bodyPr/>
                    <a:lstStyle/>
                    <a:p>
                      <a:pPr marL="288290">
                        <a:lnSpc>
                          <a:spcPts val="2375"/>
                        </a:lnSpc>
                      </a:pPr>
                      <a:r>
                        <a:rPr dirty="0" sz="2000" spc="25">
                          <a:solidFill>
                            <a:srgbClr val="FFFF00"/>
                          </a:solidFill>
                          <a:latin typeface="Calibri"/>
                          <a:cs typeface="Calibri"/>
                        </a:rPr>
                        <a:t>onto</a:t>
                      </a:r>
                      <a:r>
                        <a:rPr dirty="0" sz="2000" spc="95">
                          <a:solidFill>
                            <a:srgbClr val="FFFF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 spc="-254">
                          <a:solidFill>
                            <a:srgbClr val="FFFF00"/>
                          </a:solidFill>
                          <a:latin typeface="Arial"/>
                          <a:cs typeface="Arial"/>
                        </a:rPr>
                        <a:t>ىلع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marL="352425"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r>
                        <a:rPr dirty="0" sz="1600" spc="8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The </a:t>
                      </a:r>
                      <a:r>
                        <a:rPr dirty="0" sz="1600" spc="3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water </a:t>
                      </a:r>
                      <a:r>
                        <a:rPr dirty="0" sz="1600" spc="4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is </a:t>
                      </a:r>
                      <a:r>
                        <a:rPr dirty="0" sz="1600" spc="3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spilling </a:t>
                      </a:r>
                      <a:r>
                        <a:rPr dirty="0" sz="1600" spc="20">
                          <a:solidFill>
                            <a:srgbClr val="FFFF00"/>
                          </a:solidFill>
                          <a:latin typeface="Calibri"/>
                          <a:cs typeface="Calibri"/>
                        </a:rPr>
                        <a:t>onto </a:t>
                      </a:r>
                      <a:r>
                        <a:rPr dirty="0" sz="1600" spc="2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the</a:t>
                      </a:r>
                      <a:r>
                        <a:rPr dirty="0" sz="1600" spc="254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600" spc="-1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floor.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B="0" marT="1270"/>
                </a:tc>
              </a:tr>
            </a:tbl>
          </a:graphicData>
        </a:graphic>
      </p:graphicFrame>
      <p:sp>
        <p:nvSpPr>
          <p:cNvPr id="82" name="object 82"/>
          <p:cNvSpPr/>
          <p:nvPr/>
        </p:nvSpPr>
        <p:spPr>
          <a:xfrm>
            <a:off x="3112007" y="1938553"/>
            <a:ext cx="1833245" cy="458571"/>
          </a:xfrm>
          <a:prstGeom prst="rect">
            <a:avLst/>
          </a:prstGeom>
          <a:blipFill>
            <a:blip r:embed="rId6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3" name="object 83"/>
          <p:cNvSpPr txBox="1"/>
          <p:nvPr/>
        </p:nvSpPr>
        <p:spPr>
          <a:xfrm>
            <a:off x="3232150" y="1993468"/>
            <a:ext cx="1584325" cy="271145"/>
          </a:xfrm>
          <a:prstGeom prst="rect">
            <a:avLst/>
          </a:prstGeom>
        </p:spPr>
        <p:txBody>
          <a:bodyPr wrap="square" lIns="0" tIns="139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1600" spc="105" b="1">
                <a:solidFill>
                  <a:srgbClr val="FFFF00"/>
                </a:solidFill>
                <a:latin typeface="Calibri"/>
                <a:cs typeface="Calibri"/>
              </a:rPr>
              <a:t>More</a:t>
            </a:r>
            <a:r>
              <a:rPr dirty="0" sz="1600" spc="40" b="1">
                <a:solidFill>
                  <a:srgbClr val="FFFF00"/>
                </a:solidFill>
                <a:latin typeface="Calibri"/>
                <a:cs typeface="Calibri"/>
              </a:rPr>
              <a:t> </a:t>
            </a:r>
            <a:r>
              <a:rPr dirty="0" sz="1600" spc="175" b="1">
                <a:solidFill>
                  <a:srgbClr val="FFFF00"/>
                </a:solidFill>
                <a:latin typeface="Calibri"/>
                <a:cs typeface="Calibri"/>
              </a:rPr>
              <a:t>Examples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84" name="object 84"/>
          <p:cNvSpPr/>
          <p:nvPr/>
        </p:nvSpPr>
        <p:spPr>
          <a:xfrm>
            <a:off x="4666488" y="1941601"/>
            <a:ext cx="1909444" cy="458571"/>
          </a:xfrm>
          <a:prstGeom prst="rect">
            <a:avLst/>
          </a:prstGeom>
          <a:blipFill>
            <a:blip r:embed="rId6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5" name="object 85"/>
          <p:cNvSpPr txBox="1"/>
          <p:nvPr/>
        </p:nvSpPr>
        <p:spPr>
          <a:xfrm>
            <a:off x="5354192" y="1993468"/>
            <a:ext cx="1092200" cy="271145"/>
          </a:xfrm>
          <a:prstGeom prst="rect">
            <a:avLst/>
          </a:prstGeom>
        </p:spPr>
        <p:txBody>
          <a:bodyPr wrap="square" lIns="0" tIns="139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1600" spc="-150" b="1">
                <a:solidFill>
                  <a:srgbClr val="FFFF00"/>
                </a:solidFill>
                <a:latin typeface="Arial"/>
                <a:cs typeface="Arial"/>
              </a:rPr>
              <a:t>ةلثملأا </a:t>
            </a:r>
            <a:r>
              <a:rPr dirty="0" sz="1600" spc="40" b="1">
                <a:solidFill>
                  <a:srgbClr val="FFFF00"/>
                </a:solidFill>
                <a:latin typeface="Arial"/>
                <a:cs typeface="Arial"/>
              </a:rPr>
              <a:t>نم</a:t>
            </a:r>
            <a:r>
              <a:rPr dirty="0" sz="1600" spc="-240" b="1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dirty="0" baseline="3472" sz="2400" spc="-127" b="1">
                <a:solidFill>
                  <a:srgbClr val="FFFF00"/>
                </a:solidFill>
                <a:latin typeface="Arial"/>
                <a:cs typeface="Arial"/>
              </a:rPr>
              <a:t>ً</a:t>
            </a:r>
            <a:r>
              <a:rPr dirty="0" sz="1600" spc="-85" b="1">
                <a:solidFill>
                  <a:srgbClr val="FFFF00"/>
                </a:solidFill>
                <a:latin typeface="Arial"/>
                <a:cs typeface="Arial"/>
              </a:rPr>
              <a:t>اديزم</a:t>
            </a:r>
            <a:endParaRPr sz="1600">
              <a:latin typeface="Arial"/>
              <a:cs typeface="Arial"/>
            </a:endParaRPr>
          </a:p>
        </p:txBody>
      </p:sp>
      <p:sp>
        <p:nvSpPr>
          <p:cNvPr id="86" name="object 86"/>
          <p:cNvSpPr/>
          <p:nvPr/>
        </p:nvSpPr>
        <p:spPr>
          <a:xfrm>
            <a:off x="4340352" y="6321552"/>
            <a:ext cx="1296797" cy="382371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7" name="object 87"/>
          <p:cNvSpPr/>
          <p:nvPr/>
        </p:nvSpPr>
        <p:spPr>
          <a:xfrm>
            <a:off x="4462271" y="6406896"/>
            <a:ext cx="1043749" cy="248297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8" name="object 88"/>
          <p:cNvSpPr/>
          <p:nvPr/>
        </p:nvSpPr>
        <p:spPr>
          <a:xfrm>
            <a:off x="4267200" y="6248400"/>
            <a:ext cx="1295400" cy="381000"/>
          </a:xfrm>
          <a:custGeom>
            <a:avLst/>
            <a:gdLst/>
            <a:ahLst/>
            <a:cxnLst/>
            <a:rect l="l" t="t" r="r" b="b"/>
            <a:pathLst>
              <a:path w="1295400" h="381000">
                <a:moveTo>
                  <a:pt x="1295400" y="0"/>
                </a:moveTo>
                <a:lnTo>
                  <a:pt x="0" y="0"/>
                </a:lnTo>
                <a:lnTo>
                  <a:pt x="0" y="381000"/>
                </a:lnTo>
                <a:lnTo>
                  <a:pt x="1295400" y="381000"/>
                </a:lnTo>
                <a:lnTo>
                  <a:pt x="1295400" y="333375"/>
                </a:lnTo>
                <a:lnTo>
                  <a:pt x="540512" y="333375"/>
                </a:lnTo>
                <a:lnTo>
                  <a:pt x="540512" y="190500"/>
                </a:lnTo>
                <a:lnTo>
                  <a:pt x="504825" y="190500"/>
                </a:lnTo>
                <a:lnTo>
                  <a:pt x="647700" y="47625"/>
                </a:lnTo>
                <a:lnTo>
                  <a:pt x="1295400" y="47625"/>
                </a:lnTo>
                <a:lnTo>
                  <a:pt x="1295400" y="0"/>
                </a:lnTo>
                <a:close/>
              </a:path>
              <a:path w="1295400" h="381000">
                <a:moveTo>
                  <a:pt x="1295400" y="65481"/>
                </a:moveTo>
                <a:lnTo>
                  <a:pt x="736980" y="65481"/>
                </a:lnTo>
                <a:lnTo>
                  <a:pt x="736980" y="136918"/>
                </a:lnTo>
                <a:lnTo>
                  <a:pt x="790575" y="190500"/>
                </a:lnTo>
                <a:lnTo>
                  <a:pt x="754888" y="190500"/>
                </a:lnTo>
                <a:lnTo>
                  <a:pt x="754888" y="333375"/>
                </a:lnTo>
                <a:lnTo>
                  <a:pt x="1295400" y="333375"/>
                </a:lnTo>
                <a:lnTo>
                  <a:pt x="1295400" y="65481"/>
                </a:lnTo>
                <a:close/>
              </a:path>
              <a:path w="1295400" h="381000">
                <a:moveTo>
                  <a:pt x="1295400" y="47625"/>
                </a:moveTo>
                <a:lnTo>
                  <a:pt x="647700" y="47625"/>
                </a:lnTo>
                <a:lnTo>
                  <a:pt x="701294" y="101206"/>
                </a:lnTo>
                <a:lnTo>
                  <a:pt x="701294" y="65481"/>
                </a:lnTo>
                <a:lnTo>
                  <a:pt x="1295400" y="65481"/>
                </a:lnTo>
                <a:lnTo>
                  <a:pt x="12954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9" name="object 89"/>
          <p:cNvSpPr/>
          <p:nvPr/>
        </p:nvSpPr>
        <p:spPr>
          <a:xfrm>
            <a:off x="4807711" y="6313881"/>
            <a:ext cx="214629" cy="267970"/>
          </a:xfrm>
          <a:custGeom>
            <a:avLst/>
            <a:gdLst/>
            <a:ahLst/>
            <a:cxnLst/>
            <a:rect l="l" t="t" r="r" b="b"/>
            <a:pathLst>
              <a:path w="214629" h="267970">
                <a:moveTo>
                  <a:pt x="196468" y="0"/>
                </a:moveTo>
                <a:lnTo>
                  <a:pt x="160782" y="0"/>
                </a:lnTo>
                <a:lnTo>
                  <a:pt x="160782" y="35725"/>
                </a:lnTo>
                <a:lnTo>
                  <a:pt x="196468" y="71437"/>
                </a:lnTo>
                <a:lnTo>
                  <a:pt x="196468" y="0"/>
                </a:lnTo>
                <a:close/>
              </a:path>
              <a:path w="214629" h="267970">
                <a:moveTo>
                  <a:pt x="214375" y="125018"/>
                </a:moveTo>
                <a:lnTo>
                  <a:pt x="0" y="125018"/>
                </a:lnTo>
                <a:lnTo>
                  <a:pt x="0" y="267893"/>
                </a:lnTo>
                <a:lnTo>
                  <a:pt x="89280" y="267893"/>
                </a:lnTo>
                <a:lnTo>
                  <a:pt x="89280" y="196456"/>
                </a:lnTo>
                <a:lnTo>
                  <a:pt x="214375" y="196456"/>
                </a:lnTo>
                <a:lnTo>
                  <a:pt x="214375" y="125018"/>
                </a:lnTo>
                <a:close/>
              </a:path>
              <a:path w="214629" h="267970">
                <a:moveTo>
                  <a:pt x="214375" y="196456"/>
                </a:moveTo>
                <a:lnTo>
                  <a:pt x="125095" y="196456"/>
                </a:lnTo>
                <a:lnTo>
                  <a:pt x="125095" y="267893"/>
                </a:lnTo>
                <a:lnTo>
                  <a:pt x="214375" y="267893"/>
                </a:lnTo>
                <a:lnTo>
                  <a:pt x="214375" y="196456"/>
                </a:lnTo>
                <a:close/>
              </a:path>
            </a:pathLst>
          </a:custGeom>
          <a:solidFill>
            <a:srgbClr val="00007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0" name="object 90"/>
          <p:cNvSpPr/>
          <p:nvPr/>
        </p:nvSpPr>
        <p:spPr>
          <a:xfrm>
            <a:off x="47720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142875" y="0"/>
                </a:moveTo>
                <a:lnTo>
                  <a:pt x="0" y="142875"/>
                </a:lnTo>
                <a:lnTo>
                  <a:pt x="285750" y="142875"/>
                </a:lnTo>
                <a:lnTo>
                  <a:pt x="142875" y="0"/>
                </a:lnTo>
                <a:close/>
              </a:path>
              <a:path w="285750" h="285750">
                <a:moveTo>
                  <a:pt x="160782" y="214312"/>
                </a:moveTo>
                <a:lnTo>
                  <a:pt x="124967" y="214312"/>
                </a:lnTo>
                <a:lnTo>
                  <a:pt x="124967" y="285750"/>
                </a:lnTo>
                <a:lnTo>
                  <a:pt x="160782" y="285750"/>
                </a:lnTo>
                <a:lnTo>
                  <a:pt x="160782" y="214312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1" name="object 91"/>
          <p:cNvSpPr txBox="1">
            <a:spLocks noGrp="1"/>
          </p:cNvSpPr>
          <p:nvPr>
            <p:ph type="dt" idx="6" sz="half"/>
          </p:nvPr>
        </p:nvSpPr>
        <p:spPr>
          <a:prstGeom prst="rect"/>
        </p:spPr>
        <p:txBody>
          <a:bodyPr wrap="square" lIns="0" tIns="31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 spc="-190"/>
              <a:t>ق</a:t>
            </a:r>
            <a:r>
              <a:rPr dirty="0" spc="-240"/>
              <a:t>ب</a:t>
            </a:r>
            <a:r>
              <a:rPr dirty="0" spc="25"/>
              <a:t>ا</a:t>
            </a:r>
            <a:r>
              <a:rPr dirty="0" spc="-175"/>
              <a:t>سلا</a:t>
            </a:r>
          </a:p>
        </p:txBody>
      </p:sp>
      <p:sp>
        <p:nvSpPr>
          <p:cNvPr id="92" name="object 92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31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 spc="-195"/>
              <a:t>ةيسيئرلا </a:t>
            </a:r>
            <a:r>
              <a:rPr dirty="0" spc="-110"/>
              <a:t>ةمئاقلا </a:t>
            </a:r>
            <a:r>
              <a:rPr dirty="0" spc="-105"/>
              <a:t>ىلإ</a:t>
            </a:r>
            <a:r>
              <a:rPr dirty="0" spc="-75"/>
              <a:t> </a:t>
            </a:r>
            <a:r>
              <a:rPr dirty="0" spc="-5"/>
              <a:t>ةدوع</a:t>
            </a:r>
          </a:p>
        </p:txBody>
      </p:sp>
      <p:sp>
        <p:nvSpPr>
          <p:cNvPr id="93" name="object 93"/>
          <p:cNvSpPr txBox="1"/>
          <p:nvPr/>
        </p:nvSpPr>
        <p:spPr>
          <a:xfrm>
            <a:off x="5833109" y="6368591"/>
            <a:ext cx="220345" cy="154940"/>
          </a:xfrm>
          <a:prstGeom prst="rect">
            <a:avLst/>
          </a:prstGeom>
        </p:spPr>
        <p:txBody>
          <a:bodyPr wrap="square" lIns="0" tIns="31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 sz="900" spc="-50">
                <a:solidFill>
                  <a:srgbClr val="FFFFFF"/>
                </a:solidFill>
                <a:latin typeface="Arial"/>
                <a:cs typeface="Arial"/>
              </a:rPr>
              <a:t>ي</a:t>
            </a:r>
            <a:r>
              <a:rPr dirty="0" sz="900" spc="-270">
                <a:solidFill>
                  <a:srgbClr val="FFFFFF"/>
                </a:solidFill>
                <a:latin typeface="Arial"/>
                <a:cs typeface="Arial"/>
              </a:rPr>
              <a:t>ل</a:t>
            </a:r>
            <a:r>
              <a:rPr dirty="0" sz="900" spc="25">
                <a:solidFill>
                  <a:srgbClr val="FFFFFF"/>
                </a:solidFill>
                <a:latin typeface="Arial"/>
                <a:cs typeface="Arial"/>
              </a:rPr>
              <a:t>ا</a:t>
            </a:r>
            <a:r>
              <a:rPr dirty="0" sz="900" spc="-430">
                <a:solidFill>
                  <a:srgbClr val="FFFFFF"/>
                </a:solidFill>
                <a:latin typeface="Arial"/>
                <a:cs typeface="Arial"/>
              </a:rPr>
              <a:t>ت</a:t>
            </a:r>
            <a:r>
              <a:rPr dirty="0" sz="900" spc="-270">
                <a:solidFill>
                  <a:srgbClr val="FFFFFF"/>
                </a:solidFill>
                <a:latin typeface="Arial"/>
                <a:cs typeface="Arial"/>
              </a:rPr>
              <a:t>ل</a:t>
            </a:r>
            <a:r>
              <a:rPr dirty="0" sz="900">
                <a:solidFill>
                  <a:srgbClr val="FFFFFF"/>
                </a:solidFill>
                <a:latin typeface="Arial"/>
                <a:cs typeface="Arial"/>
              </a:rPr>
              <a:t>ا</a:t>
            </a:r>
            <a:endParaRPr sz="9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77824" y="2176272"/>
            <a:ext cx="18287" cy="468172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877824" y="6095"/>
            <a:ext cx="18287" cy="150266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1216152" y="1834895"/>
            <a:ext cx="7924800" cy="1828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877824" y="1508760"/>
            <a:ext cx="18287" cy="667512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0" y="1834895"/>
            <a:ext cx="557784" cy="18287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551687" y="1834895"/>
            <a:ext cx="664464" cy="18287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2343911" y="313982"/>
            <a:ext cx="5018278" cy="1010246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3093720" y="871766"/>
            <a:ext cx="3649853" cy="1010246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xfrm>
            <a:off x="2616200" y="447243"/>
            <a:ext cx="4445635" cy="1123315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3600" spc="350"/>
              <a:t>Use </a:t>
            </a:r>
            <a:r>
              <a:rPr dirty="0" sz="3600" spc="260"/>
              <a:t>of</a:t>
            </a:r>
            <a:r>
              <a:rPr dirty="0" sz="3600" spc="85"/>
              <a:t> </a:t>
            </a:r>
            <a:r>
              <a:rPr dirty="0" sz="3600" spc="310"/>
              <a:t>Prepositions</a:t>
            </a:r>
            <a:endParaRPr sz="3600"/>
          </a:p>
          <a:p>
            <a:pPr algn="ctr" marL="128270">
              <a:lnSpc>
                <a:spcPct val="100000"/>
              </a:lnSpc>
              <a:spcBef>
                <a:spcPts val="5"/>
              </a:spcBef>
            </a:pPr>
            <a:r>
              <a:rPr dirty="0" sz="3600" spc="-245">
                <a:latin typeface="Arial"/>
                <a:cs typeface="Arial"/>
              </a:rPr>
              <a:t>رجلا </a:t>
            </a:r>
            <a:r>
              <a:rPr dirty="0" sz="3600" spc="-50">
                <a:latin typeface="Arial"/>
                <a:cs typeface="Arial"/>
              </a:rPr>
              <a:t>فورح</a:t>
            </a:r>
            <a:r>
              <a:rPr dirty="0" sz="3600" spc="-570">
                <a:latin typeface="Arial"/>
                <a:cs typeface="Arial"/>
              </a:rPr>
              <a:t> </a:t>
            </a:r>
            <a:r>
              <a:rPr dirty="0" sz="3600" spc="-375">
                <a:latin typeface="Arial"/>
                <a:cs typeface="Arial"/>
              </a:rPr>
              <a:t>مادختسا</a:t>
            </a:r>
            <a:endParaRPr sz="3600">
              <a:latin typeface="Arial"/>
              <a:cs typeface="Arial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4340352" y="6321552"/>
            <a:ext cx="1296797" cy="382371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4462271" y="6406896"/>
            <a:ext cx="1043749" cy="248297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4267200" y="6248400"/>
            <a:ext cx="1295400" cy="381000"/>
          </a:xfrm>
          <a:custGeom>
            <a:avLst/>
            <a:gdLst/>
            <a:ahLst/>
            <a:cxnLst/>
            <a:rect l="l" t="t" r="r" b="b"/>
            <a:pathLst>
              <a:path w="1295400" h="381000">
                <a:moveTo>
                  <a:pt x="1295400" y="0"/>
                </a:moveTo>
                <a:lnTo>
                  <a:pt x="0" y="0"/>
                </a:lnTo>
                <a:lnTo>
                  <a:pt x="0" y="381000"/>
                </a:lnTo>
                <a:lnTo>
                  <a:pt x="1295400" y="381000"/>
                </a:lnTo>
                <a:lnTo>
                  <a:pt x="1295400" y="333375"/>
                </a:lnTo>
                <a:lnTo>
                  <a:pt x="540512" y="333375"/>
                </a:lnTo>
                <a:lnTo>
                  <a:pt x="540512" y="190500"/>
                </a:lnTo>
                <a:lnTo>
                  <a:pt x="504825" y="190500"/>
                </a:lnTo>
                <a:lnTo>
                  <a:pt x="647700" y="47625"/>
                </a:lnTo>
                <a:lnTo>
                  <a:pt x="1295400" y="47625"/>
                </a:lnTo>
                <a:lnTo>
                  <a:pt x="1295400" y="0"/>
                </a:lnTo>
                <a:close/>
              </a:path>
              <a:path w="1295400" h="381000">
                <a:moveTo>
                  <a:pt x="1295400" y="65481"/>
                </a:moveTo>
                <a:lnTo>
                  <a:pt x="736980" y="65481"/>
                </a:lnTo>
                <a:lnTo>
                  <a:pt x="736980" y="136918"/>
                </a:lnTo>
                <a:lnTo>
                  <a:pt x="790575" y="190500"/>
                </a:lnTo>
                <a:lnTo>
                  <a:pt x="754888" y="190500"/>
                </a:lnTo>
                <a:lnTo>
                  <a:pt x="754888" y="333375"/>
                </a:lnTo>
                <a:lnTo>
                  <a:pt x="1295400" y="333375"/>
                </a:lnTo>
                <a:lnTo>
                  <a:pt x="1295400" y="65481"/>
                </a:lnTo>
                <a:close/>
              </a:path>
              <a:path w="1295400" h="381000">
                <a:moveTo>
                  <a:pt x="1295400" y="47625"/>
                </a:moveTo>
                <a:lnTo>
                  <a:pt x="647700" y="47625"/>
                </a:lnTo>
                <a:lnTo>
                  <a:pt x="701294" y="101206"/>
                </a:lnTo>
                <a:lnTo>
                  <a:pt x="701294" y="65481"/>
                </a:lnTo>
                <a:lnTo>
                  <a:pt x="1295400" y="65481"/>
                </a:lnTo>
                <a:lnTo>
                  <a:pt x="12954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/>
          <p:nvPr/>
        </p:nvSpPr>
        <p:spPr>
          <a:xfrm>
            <a:off x="4807711" y="6313881"/>
            <a:ext cx="214629" cy="267970"/>
          </a:xfrm>
          <a:custGeom>
            <a:avLst/>
            <a:gdLst/>
            <a:ahLst/>
            <a:cxnLst/>
            <a:rect l="l" t="t" r="r" b="b"/>
            <a:pathLst>
              <a:path w="214629" h="267970">
                <a:moveTo>
                  <a:pt x="196468" y="0"/>
                </a:moveTo>
                <a:lnTo>
                  <a:pt x="160782" y="0"/>
                </a:lnTo>
                <a:lnTo>
                  <a:pt x="160782" y="35725"/>
                </a:lnTo>
                <a:lnTo>
                  <a:pt x="196468" y="71437"/>
                </a:lnTo>
                <a:lnTo>
                  <a:pt x="196468" y="0"/>
                </a:lnTo>
                <a:close/>
              </a:path>
              <a:path w="214629" h="267970">
                <a:moveTo>
                  <a:pt x="214375" y="125018"/>
                </a:moveTo>
                <a:lnTo>
                  <a:pt x="0" y="125018"/>
                </a:lnTo>
                <a:lnTo>
                  <a:pt x="0" y="267893"/>
                </a:lnTo>
                <a:lnTo>
                  <a:pt x="89280" y="267893"/>
                </a:lnTo>
                <a:lnTo>
                  <a:pt x="89280" y="196456"/>
                </a:lnTo>
                <a:lnTo>
                  <a:pt x="214375" y="196456"/>
                </a:lnTo>
                <a:lnTo>
                  <a:pt x="214375" y="125018"/>
                </a:lnTo>
                <a:close/>
              </a:path>
              <a:path w="214629" h="267970">
                <a:moveTo>
                  <a:pt x="214375" y="196456"/>
                </a:moveTo>
                <a:lnTo>
                  <a:pt x="125095" y="196456"/>
                </a:lnTo>
                <a:lnTo>
                  <a:pt x="125095" y="267893"/>
                </a:lnTo>
                <a:lnTo>
                  <a:pt x="214375" y="267893"/>
                </a:lnTo>
                <a:lnTo>
                  <a:pt x="214375" y="196456"/>
                </a:lnTo>
                <a:close/>
              </a:path>
            </a:pathLst>
          </a:custGeom>
          <a:solidFill>
            <a:srgbClr val="00007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/>
          <p:nvPr/>
        </p:nvSpPr>
        <p:spPr>
          <a:xfrm>
            <a:off x="47720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142875" y="0"/>
                </a:moveTo>
                <a:lnTo>
                  <a:pt x="0" y="142875"/>
                </a:lnTo>
                <a:lnTo>
                  <a:pt x="285750" y="142875"/>
                </a:lnTo>
                <a:lnTo>
                  <a:pt x="142875" y="0"/>
                </a:lnTo>
                <a:close/>
              </a:path>
              <a:path w="285750" h="285750">
                <a:moveTo>
                  <a:pt x="160782" y="214312"/>
                </a:moveTo>
                <a:lnTo>
                  <a:pt x="124967" y="214312"/>
                </a:lnTo>
                <a:lnTo>
                  <a:pt x="124967" y="285750"/>
                </a:lnTo>
                <a:lnTo>
                  <a:pt x="160782" y="285750"/>
                </a:lnTo>
                <a:lnTo>
                  <a:pt x="160782" y="214312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/>
          <p:nvPr/>
        </p:nvSpPr>
        <p:spPr>
          <a:xfrm>
            <a:off x="3730752" y="6321552"/>
            <a:ext cx="458571" cy="382371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7" name="object 17"/>
          <p:cNvSpPr/>
          <p:nvPr/>
        </p:nvSpPr>
        <p:spPr>
          <a:xfrm>
            <a:off x="3770376" y="6406896"/>
            <a:ext cx="373227" cy="248297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8" name="object 18"/>
          <p:cNvSpPr/>
          <p:nvPr/>
        </p:nvSpPr>
        <p:spPr>
          <a:xfrm>
            <a:off x="3657600" y="6248400"/>
            <a:ext cx="457200" cy="381000"/>
          </a:xfrm>
          <a:custGeom>
            <a:avLst/>
            <a:gdLst/>
            <a:ahLst/>
            <a:cxnLst/>
            <a:rect l="l" t="t" r="r" b="b"/>
            <a:pathLst>
              <a:path w="457200" h="381000">
                <a:moveTo>
                  <a:pt x="457200" y="0"/>
                </a:moveTo>
                <a:lnTo>
                  <a:pt x="0" y="0"/>
                </a:lnTo>
                <a:lnTo>
                  <a:pt x="0" y="381000"/>
                </a:lnTo>
                <a:lnTo>
                  <a:pt x="457200" y="381000"/>
                </a:lnTo>
                <a:lnTo>
                  <a:pt x="457200" y="333375"/>
                </a:lnTo>
                <a:lnTo>
                  <a:pt x="371475" y="333375"/>
                </a:lnTo>
                <a:lnTo>
                  <a:pt x="85725" y="190500"/>
                </a:lnTo>
                <a:lnTo>
                  <a:pt x="371475" y="47625"/>
                </a:lnTo>
                <a:lnTo>
                  <a:pt x="457200" y="47625"/>
                </a:lnTo>
                <a:lnTo>
                  <a:pt x="457200" y="0"/>
                </a:lnTo>
                <a:close/>
              </a:path>
              <a:path w="457200" h="381000">
                <a:moveTo>
                  <a:pt x="457200" y="47625"/>
                </a:moveTo>
                <a:lnTo>
                  <a:pt x="371475" y="47625"/>
                </a:lnTo>
                <a:lnTo>
                  <a:pt x="371475" y="333375"/>
                </a:lnTo>
                <a:lnTo>
                  <a:pt x="457200" y="333375"/>
                </a:lnTo>
                <a:lnTo>
                  <a:pt x="4572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9" name="object 19"/>
          <p:cNvSpPr/>
          <p:nvPr/>
        </p:nvSpPr>
        <p:spPr>
          <a:xfrm>
            <a:off x="37433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285750" y="0"/>
                </a:moveTo>
                <a:lnTo>
                  <a:pt x="0" y="142875"/>
                </a:lnTo>
                <a:lnTo>
                  <a:pt x="285750" y="285750"/>
                </a:lnTo>
                <a:lnTo>
                  <a:pt x="285750" y="0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0" name="object 20"/>
          <p:cNvSpPr/>
          <p:nvPr/>
        </p:nvSpPr>
        <p:spPr>
          <a:xfrm>
            <a:off x="3581400" y="2424176"/>
            <a:ext cx="0" cy="3415665"/>
          </a:xfrm>
          <a:custGeom>
            <a:avLst/>
            <a:gdLst/>
            <a:ahLst/>
            <a:cxnLst/>
            <a:rect l="l" t="t" r="r" b="b"/>
            <a:pathLst>
              <a:path w="0" h="3415665">
                <a:moveTo>
                  <a:pt x="0" y="0"/>
                </a:moveTo>
                <a:lnTo>
                  <a:pt x="0" y="3415284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1" name="object 21"/>
          <p:cNvSpPr/>
          <p:nvPr/>
        </p:nvSpPr>
        <p:spPr>
          <a:xfrm>
            <a:off x="1052512" y="3017520"/>
            <a:ext cx="7572375" cy="0"/>
          </a:xfrm>
          <a:custGeom>
            <a:avLst/>
            <a:gdLst/>
            <a:ahLst/>
            <a:cxnLst/>
            <a:rect l="l" t="t" r="r" b="b"/>
            <a:pathLst>
              <a:path w="7572375" h="0">
                <a:moveTo>
                  <a:pt x="0" y="0"/>
                </a:moveTo>
                <a:lnTo>
                  <a:pt x="7572311" y="0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2" name="object 22"/>
          <p:cNvSpPr/>
          <p:nvPr/>
        </p:nvSpPr>
        <p:spPr>
          <a:xfrm>
            <a:off x="1052512" y="3413759"/>
            <a:ext cx="7572375" cy="0"/>
          </a:xfrm>
          <a:custGeom>
            <a:avLst/>
            <a:gdLst/>
            <a:ahLst/>
            <a:cxnLst/>
            <a:rect l="l" t="t" r="r" b="b"/>
            <a:pathLst>
              <a:path w="7572375" h="0">
                <a:moveTo>
                  <a:pt x="0" y="0"/>
                </a:moveTo>
                <a:lnTo>
                  <a:pt x="7572311" y="0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3" name="object 23"/>
          <p:cNvSpPr/>
          <p:nvPr/>
        </p:nvSpPr>
        <p:spPr>
          <a:xfrm>
            <a:off x="1052512" y="3810000"/>
            <a:ext cx="7572375" cy="0"/>
          </a:xfrm>
          <a:custGeom>
            <a:avLst/>
            <a:gdLst/>
            <a:ahLst/>
            <a:cxnLst/>
            <a:rect l="l" t="t" r="r" b="b"/>
            <a:pathLst>
              <a:path w="7572375" h="0">
                <a:moveTo>
                  <a:pt x="0" y="0"/>
                </a:moveTo>
                <a:lnTo>
                  <a:pt x="7572311" y="0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4" name="object 24"/>
          <p:cNvSpPr/>
          <p:nvPr/>
        </p:nvSpPr>
        <p:spPr>
          <a:xfrm>
            <a:off x="1052512" y="4206240"/>
            <a:ext cx="7572375" cy="0"/>
          </a:xfrm>
          <a:custGeom>
            <a:avLst/>
            <a:gdLst/>
            <a:ahLst/>
            <a:cxnLst/>
            <a:rect l="l" t="t" r="r" b="b"/>
            <a:pathLst>
              <a:path w="7572375" h="0">
                <a:moveTo>
                  <a:pt x="0" y="0"/>
                </a:moveTo>
                <a:lnTo>
                  <a:pt x="7572311" y="0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5" name="object 25"/>
          <p:cNvSpPr/>
          <p:nvPr/>
        </p:nvSpPr>
        <p:spPr>
          <a:xfrm>
            <a:off x="1052512" y="4602479"/>
            <a:ext cx="7572375" cy="0"/>
          </a:xfrm>
          <a:custGeom>
            <a:avLst/>
            <a:gdLst/>
            <a:ahLst/>
            <a:cxnLst/>
            <a:rect l="l" t="t" r="r" b="b"/>
            <a:pathLst>
              <a:path w="7572375" h="0">
                <a:moveTo>
                  <a:pt x="0" y="0"/>
                </a:moveTo>
                <a:lnTo>
                  <a:pt x="7572311" y="0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6" name="object 26"/>
          <p:cNvSpPr/>
          <p:nvPr/>
        </p:nvSpPr>
        <p:spPr>
          <a:xfrm>
            <a:off x="1052512" y="5032755"/>
            <a:ext cx="7572375" cy="0"/>
          </a:xfrm>
          <a:custGeom>
            <a:avLst/>
            <a:gdLst/>
            <a:ahLst/>
            <a:cxnLst/>
            <a:rect l="l" t="t" r="r" b="b"/>
            <a:pathLst>
              <a:path w="7572375" h="0">
                <a:moveTo>
                  <a:pt x="0" y="0"/>
                </a:moveTo>
                <a:lnTo>
                  <a:pt x="7572311" y="0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7" name="object 27"/>
          <p:cNvSpPr/>
          <p:nvPr/>
        </p:nvSpPr>
        <p:spPr>
          <a:xfrm>
            <a:off x="1052512" y="5428996"/>
            <a:ext cx="7572375" cy="0"/>
          </a:xfrm>
          <a:custGeom>
            <a:avLst/>
            <a:gdLst/>
            <a:ahLst/>
            <a:cxnLst/>
            <a:rect l="l" t="t" r="r" b="b"/>
            <a:pathLst>
              <a:path w="7572375" h="0">
                <a:moveTo>
                  <a:pt x="0" y="0"/>
                </a:moveTo>
                <a:lnTo>
                  <a:pt x="7572311" y="0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8" name="object 28"/>
          <p:cNvSpPr/>
          <p:nvPr/>
        </p:nvSpPr>
        <p:spPr>
          <a:xfrm>
            <a:off x="1066800" y="2424176"/>
            <a:ext cx="0" cy="3415665"/>
          </a:xfrm>
          <a:custGeom>
            <a:avLst/>
            <a:gdLst/>
            <a:ahLst/>
            <a:cxnLst/>
            <a:rect l="l" t="t" r="r" b="b"/>
            <a:pathLst>
              <a:path w="0" h="3415665">
                <a:moveTo>
                  <a:pt x="0" y="0"/>
                </a:moveTo>
                <a:lnTo>
                  <a:pt x="0" y="3415284"/>
                </a:lnTo>
              </a:path>
            </a:pathLst>
          </a:custGeom>
          <a:ln w="285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9" name="object 29"/>
          <p:cNvSpPr/>
          <p:nvPr/>
        </p:nvSpPr>
        <p:spPr>
          <a:xfrm>
            <a:off x="8610600" y="2424176"/>
            <a:ext cx="0" cy="3415665"/>
          </a:xfrm>
          <a:custGeom>
            <a:avLst/>
            <a:gdLst/>
            <a:ahLst/>
            <a:cxnLst/>
            <a:rect l="l" t="t" r="r" b="b"/>
            <a:pathLst>
              <a:path w="0" h="3415665">
                <a:moveTo>
                  <a:pt x="0" y="0"/>
                </a:moveTo>
                <a:lnTo>
                  <a:pt x="0" y="3415284"/>
                </a:lnTo>
              </a:path>
            </a:pathLst>
          </a:custGeom>
          <a:ln w="285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0" name="object 30"/>
          <p:cNvSpPr/>
          <p:nvPr/>
        </p:nvSpPr>
        <p:spPr>
          <a:xfrm>
            <a:off x="1052512" y="2438400"/>
            <a:ext cx="7572375" cy="0"/>
          </a:xfrm>
          <a:custGeom>
            <a:avLst/>
            <a:gdLst/>
            <a:ahLst/>
            <a:cxnLst/>
            <a:rect l="l" t="t" r="r" b="b"/>
            <a:pathLst>
              <a:path w="7572375" h="0">
                <a:moveTo>
                  <a:pt x="0" y="0"/>
                </a:moveTo>
                <a:lnTo>
                  <a:pt x="7572311" y="0"/>
                </a:lnTo>
              </a:path>
            </a:pathLst>
          </a:custGeom>
          <a:ln w="285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1" name="object 31"/>
          <p:cNvSpPr/>
          <p:nvPr/>
        </p:nvSpPr>
        <p:spPr>
          <a:xfrm>
            <a:off x="1052512" y="5825172"/>
            <a:ext cx="7572375" cy="0"/>
          </a:xfrm>
          <a:custGeom>
            <a:avLst/>
            <a:gdLst/>
            <a:ahLst/>
            <a:cxnLst/>
            <a:rect l="l" t="t" r="r" b="b"/>
            <a:pathLst>
              <a:path w="7572375" h="0">
                <a:moveTo>
                  <a:pt x="0" y="0"/>
                </a:moveTo>
                <a:lnTo>
                  <a:pt x="7572311" y="0"/>
                </a:lnTo>
              </a:path>
            </a:pathLst>
          </a:custGeom>
          <a:ln w="285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2" name="object 32"/>
          <p:cNvSpPr/>
          <p:nvPr/>
        </p:nvSpPr>
        <p:spPr>
          <a:xfrm>
            <a:off x="1557527" y="2410993"/>
            <a:ext cx="1543685" cy="458571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3" name="object 33"/>
          <p:cNvSpPr/>
          <p:nvPr/>
        </p:nvSpPr>
        <p:spPr>
          <a:xfrm>
            <a:off x="1825751" y="2657881"/>
            <a:ext cx="1062037" cy="458571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4" name="object 34"/>
          <p:cNvSpPr/>
          <p:nvPr/>
        </p:nvSpPr>
        <p:spPr>
          <a:xfrm>
            <a:off x="5355335" y="2410993"/>
            <a:ext cx="1211402" cy="458571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5" name="object 35"/>
          <p:cNvSpPr/>
          <p:nvPr/>
        </p:nvSpPr>
        <p:spPr>
          <a:xfrm>
            <a:off x="6288023" y="2414041"/>
            <a:ext cx="556082" cy="458571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6" name="object 36"/>
          <p:cNvSpPr/>
          <p:nvPr/>
        </p:nvSpPr>
        <p:spPr>
          <a:xfrm>
            <a:off x="996696" y="2971774"/>
            <a:ext cx="991946" cy="571271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7" name="object 37"/>
          <p:cNvSpPr/>
          <p:nvPr/>
        </p:nvSpPr>
        <p:spPr>
          <a:xfrm>
            <a:off x="1914144" y="3108909"/>
            <a:ext cx="443293" cy="357936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8" name="object 38"/>
          <p:cNvSpPr/>
          <p:nvPr/>
        </p:nvSpPr>
        <p:spPr>
          <a:xfrm>
            <a:off x="3541776" y="2993161"/>
            <a:ext cx="1772285" cy="458571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9" name="object 39"/>
          <p:cNvSpPr/>
          <p:nvPr/>
        </p:nvSpPr>
        <p:spPr>
          <a:xfrm>
            <a:off x="5038344" y="2993161"/>
            <a:ext cx="796848" cy="458571"/>
          </a:xfrm>
          <a:prstGeom prst="rect">
            <a:avLst/>
          </a:prstGeom>
          <a:blipFill>
            <a:blip r:embed="rId2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0" name="object 40"/>
          <p:cNvSpPr/>
          <p:nvPr/>
        </p:nvSpPr>
        <p:spPr>
          <a:xfrm>
            <a:off x="5623559" y="2993161"/>
            <a:ext cx="1040714" cy="458571"/>
          </a:xfrm>
          <a:prstGeom prst="rect">
            <a:avLst/>
          </a:prstGeom>
          <a:blipFill>
            <a:blip r:embed="rId2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1" name="object 41"/>
          <p:cNvSpPr/>
          <p:nvPr/>
        </p:nvSpPr>
        <p:spPr>
          <a:xfrm>
            <a:off x="996696" y="3368014"/>
            <a:ext cx="1452244" cy="571271"/>
          </a:xfrm>
          <a:prstGeom prst="rect">
            <a:avLst/>
          </a:prstGeom>
          <a:blipFill>
            <a:blip r:embed="rId2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2" name="object 42"/>
          <p:cNvSpPr/>
          <p:nvPr/>
        </p:nvSpPr>
        <p:spPr>
          <a:xfrm>
            <a:off x="2240279" y="3505149"/>
            <a:ext cx="397548" cy="357936"/>
          </a:xfrm>
          <a:prstGeom prst="rect">
            <a:avLst/>
          </a:prstGeom>
          <a:blipFill>
            <a:blip r:embed="rId2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3" name="object 43"/>
          <p:cNvSpPr/>
          <p:nvPr/>
        </p:nvSpPr>
        <p:spPr>
          <a:xfrm>
            <a:off x="3541776" y="3389401"/>
            <a:ext cx="1958086" cy="458571"/>
          </a:xfrm>
          <a:prstGeom prst="rect">
            <a:avLst/>
          </a:prstGeom>
          <a:blipFill>
            <a:blip r:embed="rId2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4" name="object 44"/>
          <p:cNvSpPr/>
          <p:nvPr/>
        </p:nvSpPr>
        <p:spPr>
          <a:xfrm>
            <a:off x="5224271" y="3389401"/>
            <a:ext cx="1165669" cy="458571"/>
          </a:xfrm>
          <a:prstGeom prst="rect">
            <a:avLst/>
          </a:prstGeom>
          <a:blipFill>
            <a:blip r:embed="rId2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5" name="object 45"/>
          <p:cNvSpPr/>
          <p:nvPr/>
        </p:nvSpPr>
        <p:spPr>
          <a:xfrm>
            <a:off x="6178296" y="3389401"/>
            <a:ext cx="900493" cy="458571"/>
          </a:xfrm>
          <a:prstGeom prst="rect">
            <a:avLst/>
          </a:prstGeom>
          <a:blipFill>
            <a:blip r:embed="rId2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6" name="object 46"/>
          <p:cNvSpPr/>
          <p:nvPr/>
        </p:nvSpPr>
        <p:spPr>
          <a:xfrm>
            <a:off x="996696" y="3764254"/>
            <a:ext cx="1095590" cy="571271"/>
          </a:xfrm>
          <a:prstGeom prst="rect">
            <a:avLst/>
          </a:prstGeom>
          <a:blipFill>
            <a:blip r:embed="rId2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7" name="object 47"/>
          <p:cNvSpPr/>
          <p:nvPr/>
        </p:nvSpPr>
        <p:spPr>
          <a:xfrm>
            <a:off x="1947672" y="3901389"/>
            <a:ext cx="781646" cy="357936"/>
          </a:xfrm>
          <a:prstGeom prst="rect">
            <a:avLst/>
          </a:prstGeom>
          <a:blipFill>
            <a:blip r:embed="rId2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8" name="object 48"/>
          <p:cNvSpPr/>
          <p:nvPr/>
        </p:nvSpPr>
        <p:spPr>
          <a:xfrm>
            <a:off x="3541776" y="3785641"/>
            <a:ext cx="2601341" cy="458571"/>
          </a:xfrm>
          <a:prstGeom prst="rect">
            <a:avLst/>
          </a:prstGeom>
          <a:blipFill>
            <a:blip r:embed="rId3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9" name="object 49"/>
          <p:cNvSpPr/>
          <p:nvPr/>
        </p:nvSpPr>
        <p:spPr>
          <a:xfrm>
            <a:off x="5867400" y="3785641"/>
            <a:ext cx="879170" cy="458571"/>
          </a:xfrm>
          <a:prstGeom prst="rect">
            <a:avLst/>
          </a:prstGeom>
          <a:blipFill>
            <a:blip r:embed="rId3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0" name="object 50"/>
          <p:cNvSpPr/>
          <p:nvPr/>
        </p:nvSpPr>
        <p:spPr>
          <a:xfrm>
            <a:off x="6534911" y="3785641"/>
            <a:ext cx="1208328" cy="458571"/>
          </a:xfrm>
          <a:prstGeom prst="rect">
            <a:avLst/>
          </a:prstGeom>
          <a:blipFill>
            <a:blip r:embed="rId3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1" name="object 51"/>
          <p:cNvSpPr/>
          <p:nvPr/>
        </p:nvSpPr>
        <p:spPr>
          <a:xfrm>
            <a:off x="996696" y="4160494"/>
            <a:ext cx="1360678" cy="571271"/>
          </a:xfrm>
          <a:prstGeom prst="rect">
            <a:avLst/>
          </a:prstGeom>
          <a:blipFill>
            <a:blip r:embed="rId3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2" name="object 52"/>
          <p:cNvSpPr/>
          <p:nvPr/>
        </p:nvSpPr>
        <p:spPr>
          <a:xfrm>
            <a:off x="2215895" y="4297629"/>
            <a:ext cx="708482" cy="357936"/>
          </a:xfrm>
          <a:prstGeom prst="rect">
            <a:avLst/>
          </a:prstGeom>
          <a:blipFill>
            <a:blip r:embed="rId3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3" name="object 53"/>
          <p:cNvSpPr/>
          <p:nvPr/>
        </p:nvSpPr>
        <p:spPr>
          <a:xfrm>
            <a:off x="3541776" y="4181881"/>
            <a:ext cx="1702053" cy="458571"/>
          </a:xfrm>
          <a:prstGeom prst="rect">
            <a:avLst/>
          </a:prstGeom>
          <a:blipFill>
            <a:blip r:embed="rId3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4" name="object 54"/>
          <p:cNvSpPr/>
          <p:nvPr/>
        </p:nvSpPr>
        <p:spPr>
          <a:xfrm>
            <a:off x="4968240" y="4181881"/>
            <a:ext cx="1092504" cy="458571"/>
          </a:xfrm>
          <a:prstGeom prst="rect">
            <a:avLst/>
          </a:prstGeom>
          <a:blipFill>
            <a:blip r:embed="rId3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5" name="object 55"/>
          <p:cNvSpPr/>
          <p:nvPr/>
        </p:nvSpPr>
        <p:spPr>
          <a:xfrm>
            <a:off x="5849111" y="4181881"/>
            <a:ext cx="1129093" cy="458571"/>
          </a:xfrm>
          <a:prstGeom prst="rect">
            <a:avLst/>
          </a:prstGeom>
          <a:blipFill>
            <a:blip r:embed="rId3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6" name="object 56"/>
          <p:cNvSpPr/>
          <p:nvPr/>
        </p:nvSpPr>
        <p:spPr>
          <a:xfrm>
            <a:off x="996696" y="4562830"/>
            <a:ext cx="1821052" cy="571271"/>
          </a:xfrm>
          <a:prstGeom prst="rect">
            <a:avLst/>
          </a:prstGeom>
          <a:blipFill>
            <a:blip r:embed="rId3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7" name="object 57"/>
          <p:cNvSpPr/>
          <p:nvPr/>
        </p:nvSpPr>
        <p:spPr>
          <a:xfrm>
            <a:off x="2532888" y="4699965"/>
            <a:ext cx="562203" cy="357936"/>
          </a:xfrm>
          <a:prstGeom prst="rect">
            <a:avLst/>
          </a:prstGeom>
          <a:blipFill>
            <a:blip r:embed="rId3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8" name="object 58"/>
          <p:cNvSpPr/>
          <p:nvPr/>
        </p:nvSpPr>
        <p:spPr>
          <a:xfrm>
            <a:off x="3541776" y="4578121"/>
            <a:ext cx="1555877" cy="458571"/>
          </a:xfrm>
          <a:prstGeom prst="rect">
            <a:avLst/>
          </a:prstGeom>
          <a:blipFill>
            <a:blip r:embed="rId4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9" name="object 59"/>
          <p:cNvSpPr/>
          <p:nvPr/>
        </p:nvSpPr>
        <p:spPr>
          <a:xfrm>
            <a:off x="4821935" y="4578121"/>
            <a:ext cx="1455165" cy="458571"/>
          </a:xfrm>
          <a:prstGeom prst="rect">
            <a:avLst/>
          </a:prstGeom>
          <a:blipFill>
            <a:blip r:embed="rId4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0" name="object 60"/>
          <p:cNvSpPr/>
          <p:nvPr/>
        </p:nvSpPr>
        <p:spPr>
          <a:xfrm>
            <a:off x="6068567" y="4578121"/>
            <a:ext cx="1220546" cy="458571"/>
          </a:xfrm>
          <a:prstGeom prst="rect">
            <a:avLst/>
          </a:prstGeom>
          <a:blipFill>
            <a:blip r:embed="rId4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1" name="object 61"/>
          <p:cNvSpPr/>
          <p:nvPr/>
        </p:nvSpPr>
        <p:spPr>
          <a:xfrm>
            <a:off x="996696" y="4986502"/>
            <a:ext cx="952284" cy="571271"/>
          </a:xfrm>
          <a:prstGeom prst="rect">
            <a:avLst/>
          </a:prstGeom>
          <a:blipFill>
            <a:blip r:embed="rId4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2" name="object 62"/>
          <p:cNvSpPr/>
          <p:nvPr/>
        </p:nvSpPr>
        <p:spPr>
          <a:xfrm>
            <a:off x="1804416" y="5123637"/>
            <a:ext cx="696302" cy="357936"/>
          </a:xfrm>
          <a:prstGeom prst="rect">
            <a:avLst/>
          </a:prstGeom>
          <a:blipFill>
            <a:blip r:embed="rId4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3" name="object 63"/>
          <p:cNvSpPr/>
          <p:nvPr/>
        </p:nvSpPr>
        <p:spPr>
          <a:xfrm>
            <a:off x="3541776" y="5007889"/>
            <a:ext cx="2067941" cy="458571"/>
          </a:xfrm>
          <a:prstGeom prst="rect">
            <a:avLst/>
          </a:prstGeom>
          <a:blipFill>
            <a:blip r:embed="rId4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4" name="object 64"/>
          <p:cNvSpPr/>
          <p:nvPr/>
        </p:nvSpPr>
        <p:spPr>
          <a:xfrm>
            <a:off x="5334000" y="5007889"/>
            <a:ext cx="763358" cy="458571"/>
          </a:xfrm>
          <a:prstGeom prst="rect">
            <a:avLst/>
          </a:prstGeom>
          <a:blipFill>
            <a:blip r:embed="rId4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5" name="object 65"/>
          <p:cNvSpPr/>
          <p:nvPr/>
        </p:nvSpPr>
        <p:spPr>
          <a:xfrm>
            <a:off x="5888735" y="5007889"/>
            <a:ext cx="1199184" cy="458571"/>
          </a:xfrm>
          <a:prstGeom prst="rect">
            <a:avLst/>
          </a:prstGeom>
          <a:blipFill>
            <a:blip r:embed="rId4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6" name="object 66"/>
          <p:cNvSpPr/>
          <p:nvPr/>
        </p:nvSpPr>
        <p:spPr>
          <a:xfrm>
            <a:off x="996696" y="5382767"/>
            <a:ext cx="1129093" cy="571271"/>
          </a:xfrm>
          <a:prstGeom prst="rect">
            <a:avLst/>
          </a:prstGeom>
          <a:blipFill>
            <a:blip r:embed="rId4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7" name="object 67"/>
          <p:cNvSpPr/>
          <p:nvPr/>
        </p:nvSpPr>
        <p:spPr>
          <a:xfrm>
            <a:off x="1917192" y="5519928"/>
            <a:ext cx="507326" cy="357936"/>
          </a:xfrm>
          <a:prstGeom prst="rect">
            <a:avLst/>
          </a:prstGeom>
          <a:blipFill>
            <a:blip r:embed="rId4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8" name="object 68"/>
          <p:cNvSpPr/>
          <p:nvPr/>
        </p:nvSpPr>
        <p:spPr>
          <a:xfrm>
            <a:off x="3541776" y="5404103"/>
            <a:ext cx="1372997" cy="458571"/>
          </a:xfrm>
          <a:prstGeom prst="rect">
            <a:avLst/>
          </a:prstGeom>
          <a:blipFill>
            <a:blip r:embed="rId5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9" name="object 69"/>
          <p:cNvSpPr/>
          <p:nvPr/>
        </p:nvSpPr>
        <p:spPr>
          <a:xfrm>
            <a:off x="4639055" y="5404103"/>
            <a:ext cx="903528" cy="458571"/>
          </a:xfrm>
          <a:prstGeom prst="rect">
            <a:avLst/>
          </a:prstGeom>
          <a:blipFill>
            <a:blip r:embed="rId5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0" name="object 70"/>
          <p:cNvSpPr/>
          <p:nvPr/>
        </p:nvSpPr>
        <p:spPr>
          <a:xfrm>
            <a:off x="5334000" y="5404103"/>
            <a:ext cx="1315084" cy="458571"/>
          </a:xfrm>
          <a:prstGeom prst="rect">
            <a:avLst/>
          </a:prstGeom>
          <a:blipFill>
            <a:blip r:embed="rId5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graphicFrame>
        <p:nvGraphicFramePr>
          <p:cNvPr id="71" name="object 71"/>
          <p:cNvGraphicFramePr>
            <a:graphicFrameLocks noGrp="1"/>
          </p:cNvGraphicFramePr>
          <p:nvPr/>
        </p:nvGraphicFramePr>
        <p:xfrm>
          <a:off x="869696" y="2410993"/>
          <a:ext cx="7000875" cy="35433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451735"/>
                <a:gridCol w="4548505"/>
              </a:tblGrid>
              <a:tr h="633120">
                <a:tc>
                  <a:txBody>
                    <a:bodyPr/>
                    <a:lstStyle/>
                    <a:p>
                      <a:pPr algn="ctr" marL="457200">
                        <a:lnSpc>
                          <a:spcPct val="100000"/>
                        </a:lnSpc>
                        <a:spcBef>
                          <a:spcPts val="545"/>
                        </a:spcBef>
                      </a:pPr>
                      <a:r>
                        <a:rPr dirty="0" sz="1600" spc="135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Prepositions</a:t>
                      </a:r>
                      <a:endParaRPr sz="1600">
                        <a:latin typeface="Calibri"/>
                        <a:cs typeface="Calibri"/>
                      </a:endParaRPr>
                    </a:p>
                    <a:p>
                      <a:pPr algn="ctr" marL="511809">
                        <a:lnSpc>
                          <a:spcPct val="100000"/>
                        </a:lnSpc>
                      </a:pPr>
                      <a:r>
                        <a:rPr dirty="0" sz="1600" spc="-105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رجلا</a:t>
                      </a:r>
                      <a:r>
                        <a:rPr dirty="0" sz="1600" spc="-1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600" spc="-2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فورح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B="0" marT="69215"/>
                </a:tc>
                <a:tc>
                  <a:txBody>
                    <a:bodyPr/>
                    <a:lstStyle/>
                    <a:p>
                      <a:pPr marL="2167255">
                        <a:lnSpc>
                          <a:spcPct val="100000"/>
                        </a:lnSpc>
                        <a:spcBef>
                          <a:spcPts val="545"/>
                        </a:spcBef>
                      </a:pPr>
                      <a:r>
                        <a:rPr dirty="0" sz="1600" spc="175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Example</a:t>
                      </a:r>
                      <a:r>
                        <a:rPr dirty="0" sz="1600" spc="55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600" spc="-125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لاثم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B="0" marT="69215"/>
                </a:tc>
              </a:tr>
              <a:tr h="411416">
                <a:tc>
                  <a:txBody>
                    <a:bodyPr/>
                    <a:lstStyle/>
                    <a:p>
                      <a:pPr marL="288290">
                        <a:lnSpc>
                          <a:spcPct val="100000"/>
                        </a:lnSpc>
                        <a:spcBef>
                          <a:spcPts val="105"/>
                        </a:spcBef>
                        <a:tabLst>
                          <a:tab pos="1145540" algn="l"/>
                        </a:tabLst>
                      </a:pPr>
                      <a:r>
                        <a:rPr dirty="0" sz="2000" spc="35">
                          <a:solidFill>
                            <a:srgbClr val="FFFF00"/>
                          </a:solidFill>
                          <a:latin typeface="Calibri"/>
                          <a:cs typeface="Calibri"/>
                        </a:rPr>
                        <a:t>round	</a:t>
                      </a:r>
                      <a:r>
                        <a:rPr dirty="0" sz="1200" spc="-15">
                          <a:solidFill>
                            <a:srgbClr val="FFFF00"/>
                          </a:solidFill>
                          <a:latin typeface="Arial"/>
                          <a:cs typeface="Arial"/>
                        </a:rPr>
                        <a:t>لوح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B="0" marT="13335"/>
                </a:tc>
                <a:tc>
                  <a:txBody>
                    <a:bodyPr/>
                    <a:lstStyle/>
                    <a:p>
                      <a:pPr marL="352425">
                        <a:lnSpc>
                          <a:spcPct val="100000"/>
                        </a:lnSpc>
                        <a:spcBef>
                          <a:spcPts val="145"/>
                        </a:spcBef>
                      </a:pPr>
                      <a:r>
                        <a:rPr dirty="0" sz="1600" spc="8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The </a:t>
                      </a:r>
                      <a:r>
                        <a:rPr dirty="0" sz="1600" spc="5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car </a:t>
                      </a:r>
                      <a:r>
                        <a:rPr dirty="0" sz="1600" spc="4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is </a:t>
                      </a:r>
                      <a:r>
                        <a:rPr dirty="0" sz="1600" spc="6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going </a:t>
                      </a:r>
                      <a:r>
                        <a:rPr dirty="0" sz="1600" spc="30">
                          <a:solidFill>
                            <a:srgbClr val="FFFF00"/>
                          </a:solidFill>
                          <a:latin typeface="Calibri"/>
                          <a:cs typeface="Calibri"/>
                        </a:rPr>
                        <a:t>round </a:t>
                      </a:r>
                      <a:r>
                        <a:rPr dirty="0" sz="1600" spc="2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the</a:t>
                      </a:r>
                      <a:r>
                        <a:rPr dirty="0" sz="1600" spc="14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600" spc="3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tree.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B="0" marT="18415"/>
                </a:tc>
              </a:tr>
              <a:tr h="396239">
                <a:tc>
                  <a:txBody>
                    <a:bodyPr/>
                    <a:lstStyle/>
                    <a:p>
                      <a:pPr marL="288290">
                        <a:lnSpc>
                          <a:spcPts val="2390"/>
                        </a:lnSpc>
                      </a:pPr>
                      <a:r>
                        <a:rPr dirty="0" sz="2000" spc="25">
                          <a:solidFill>
                            <a:srgbClr val="FFFF00"/>
                          </a:solidFill>
                          <a:latin typeface="Calibri"/>
                          <a:cs typeface="Calibri"/>
                        </a:rPr>
                        <a:t>in </a:t>
                      </a:r>
                      <a:r>
                        <a:rPr dirty="0" sz="2000" spc="15">
                          <a:solidFill>
                            <a:srgbClr val="FFFF00"/>
                          </a:solidFill>
                          <a:latin typeface="Calibri"/>
                          <a:cs typeface="Calibri"/>
                        </a:rPr>
                        <a:t>front </a:t>
                      </a:r>
                      <a:r>
                        <a:rPr dirty="0" sz="2000" spc="25">
                          <a:solidFill>
                            <a:srgbClr val="FFFF00"/>
                          </a:solidFill>
                          <a:latin typeface="Calibri"/>
                          <a:cs typeface="Calibri"/>
                        </a:rPr>
                        <a:t>of</a:t>
                      </a:r>
                      <a:r>
                        <a:rPr dirty="0" sz="2000" spc="415">
                          <a:solidFill>
                            <a:srgbClr val="FFFF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200" spc="20">
                          <a:solidFill>
                            <a:srgbClr val="FFFF00"/>
                          </a:solidFill>
                          <a:latin typeface="Arial"/>
                          <a:cs typeface="Arial"/>
                        </a:rPr>
                        <a:t>مامأ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marL="352425"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r>
                        <a:rPr dirty="0" sz="1600" spc="8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The </a:t>
                      </a:r>
                      <a:r>
                        <a:rPr dirty="0" sz="1600" spc="2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child </a:t>
                      </a:r>
                      <a:r>
                        <a:rPr dirty="0" sz="1600" spc="4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is </a:t>
                      </a:r>
                      <a:r>
                        <a:rPr dirty="0" sz="1600" spc="2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sitting </a:t>
                      </a:r>
                      <a:r>
                        <a:rPr dirty="0" sz="1600" spc="20">
                          <a:solidFill>
                            <a:srgbClr val="FFFF00"/>
                          </a:solidFill>
                          <a:latin typeface="Calibri"/>
                          <a:cs typeface="Calibri"/>
                        </a:rPr>
                        <a:t>in </a:t>
                      </a:r>
                      <a:r>
                        <a:rPr dirty="0" sz="1600" spc="15">
                          <a:solidFill>
                            <a:srgbClr val="FFFF00"/>
                          </a:solidFill>
                          <a:latin typeface="Calibri"/>
                          <a:cs typeface="Calibri"/>
                        </a:rPr>
                        <a:t>front </a:t>
                      </a:r>
                      <a:r>
                        <a:rPr dirty="0" sz="1600" spc="20">
                          <a:solidFill>
                            <a:srgbClr val="FFFF00"/>
                          </a:solidFill>
                          <a:latin typeface="Calibri"/>
                          <a:cs typeface="Calibri"/>
                        </a:rPr>
                        <a:t>of </a:t>
                      </a:r>
                      <a:r>
                        <a:rPr dirty="0" sz="1600" spc="2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the</a:t>
                      </a:r>
                      <a:r>
                        <a:rPr dirty="0" sz="1600" spc="10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600" spc="2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TV.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B="0" marT="3810"/>
                </a:tc>
              </a:tr>
              <a:tr h="396240">
                <a:tc>
                  <a:txBody>
                    <a:bodyPr/>
                    <a:lstStyle/>
                    <a:p>
                      <a:pPr marL="288290">
                        <a:lnSpc>
                          <a:spcPts val="2390"/>
                        </a:lnSpc>
                      </a:pPr>
                      <a:r>
                        <a:rPr dirty="0" sz="2000" spc="40">
                          <a:solidFill>
                            <a:srgbClr val="FFFF00"/>
                          </a:solidFill>
                          <a:latin typeface="Calibri"/>
                          <a:cs typeface="Calibri"/>
                        </a:rPr>
                        <a:t>behind </a:t>
                      </a:r>
                      <a:r>
                        <a:rPr dirty="0" sz="1200" spc="-5">
                          <a:solidFill>
                            <a:srgbClr val="FFFF00"/>
                          </a:solidFill>
                          <a:latin typeface="Arial"/>
                          <a:cs typeface="Arial"/>
                        </a:rPr>
                        <a:t>ءارو</a:t>
                      </a:r>
                      <a:r>
                        <a:rPr dirty="0" sz="1200" spc="125">
                          <a:solidFill>
                            <a:srgbClr val="FFFF0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200" spc="-105">
                          <a:solidFill>
                            <a:srgbClr val="FFFF00"/>
                          </a:solidFill>
                          <a:latin typeface="Arial"/>
                          <a:cs typeface="Arial"/>
                        </a:rPr>
                        <a:t>،فلخ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marL="352425"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r>
                        <a:rPr dirty="0" sz="1600" spc="8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The </a:t>
                      </a:r>
                      <a:r>
                        <a:rPr dirty="0" sz="1600" spc="4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headmaster </a:t>
                      </a:r>
                      <a:r>
                        <a:rPr dirty="0" sz="1600" spc="4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is </a:t>
                      </a:r>
                      <a:r>
                        <a:rPr dirty="0" sz="1600" spc="2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sitting </a:t>
                      </a:r>
                      <a:r>
                        <a:rPr dirty="0" sz="1600" spc="35">
                          <a:solidFill>
                            <a:srgbClr val="FFFF00"/>
                          </a:solidFill>
                          <a:latin typeface="Calibri"/>
                          <a:cs typeface="Calibri"/>
                        </a:rPr>
                        <a:t>behind </a:t>
                      </a:r>
                      <a:r>
                        <a:rPr dirty="0" sz="1600" spc="2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the</a:t>
                      </a:r>
                      <a:r>
                        <a:rPr dirty="0" sz="1600" spc="22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600" spc="4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pupils.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B="0" marT="3810"/>
                </a:tc>
              </a:tr>
              <a:tr h="399288">
                <a:tc>
                  <a:txBody>
                    <a:bodyPr/>
                    <a:lstStyle/>
                    <a:p>
                      <a:pPr marL="288290">
                        <a:lnSpc>
                          <a:spcPts val="2390"/>
                        </a:lnSpc>
                      </a:pPr>
                      <a:r>
                        <a:rPr dirty="0" sz="2000" spc="40">
                          <a:solidFill>
                            <a:srgbClr val="FFFF00"/>
                          </a:solidFill>
                          <a:latin typeface="Calibri"/>
                          <a:cs typeface="Calibri"/>
                        </a:rPr>
                        <a:t>on </a:t>
                      </a:r>
                      <a:r>
                        <a:rPr dirty="0" sz="2000" spc="20">
                          <a:solidFill>
                            <a:srgbClr val="FFFF00"/>
                          </a:solidFill>
                          <a:latin typeface="Calibri"/>
                          <a:cs typeface="Calibri"/>
                        </a:rPr>
                        <a:t>top </a:t>
                      </a:r>
                      <a:r>
                        <a:rPr dirty="0" sz="2000" spc="25">
                          <a:solidFill>
                            <a:srgbClr val="FFFF00"/>
                          </a:solidFill>
                          <a:latin typeface="Calibri"/>
                          <a:cs typeface="Calibri"/>
                        </a:rPr>
                        <a:t>of </a:t>
                      </a:r>
                      <a:r>
                        <a:rPr dirty="0" sz="1200" spc="-160">
                          <a:solidFill>
                            <a:srgbClr val="FFFF00"/>
                          </a:solidFill>
                          <a:latin typeface="Arial"/>
                          <a:cs typeface="Arial"/>
                        </a:rPr>
                        <a:t>ىلع</a:t>
                      </a:r>
                      <a:r>
                        <a:rPr dirty="0" sz="1200" spc="-45">
                          <a:solidFill>
                            <a:srgbClr val="FFFF0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200" spc="-155">
                          <a:solidFill>
                            <a:srgbClr val="FFFF00"/>
                          </a:solidFill>
                          <a:latin typeface="Arial"/>
                          <a:cs typeface="Arial"/>
                        </a:rPr>
                        <a:t>،قوف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marL="352425"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r>
                        <a:rPr dirty="0" sz="1600" spc="8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The </a:t>
                      </a:r>
                      <a:r>
                        <a:rPr dirty="0" sz="1600" spc="5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sweets </a:t>
                      </a:r>
                      <a:r>
                        <a:rPr dirty="0" sz="1600" spc="4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are </a:t>
                      </a:r>
                      <a:r>
                        <a:rPr dirty="0" sz="1600" spc="35">
                          <a:solidFill>
                            <a:srgbClr val="FFFF00"/>
                          </a:solidFill>
                          <a:latin typeface="Calibri"/>
                          <a:cs typeface="Calibri"/>
                        </a:rPr>
                        <a:t>on </a:t>
                      </a:r>
                      <a:r>
                        <a:rPr dirty="0" sz="1600" spc="15">
                          <a:solidFill>
                            <a:srgbClr val="FFFF00"/>
                          </a:solidFill>
                          <a:latin typeface="Calibri"/>
                          <a:cs typeface="Calibri"/>
                        </a:rPr>
                        <a:t>top </a:t>
                      </a:r>
                      <a:r>
                        <a:rPr dirty="0" sz="1600" spc="20">
                          <a:solidFill>
                            <a:srgbClr val="FFFF00"/>
                          </a:solidFill>
                          <a:latin typeface="Calibri"/>
                          <a:cs typeface="Calibri"/>
                        </a:rPr>
                        <a:t>of </a:t>
                      </a:r>
                      <a:r>
                        <a:rPr dirty="0" sz="1600" spc="2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the</a:t>
                      </a:r>
                      <a:r>
                        <a:rPr dirty="0" sz="1600" spc="31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600" spc="3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table.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B="0" marT="3810"/>
                </a:tc>
              </a:tr>
              <a:tr h="413004">
                <a:tc>
                  <a:txBody>
                    <a:bodyPr/>
                    <a:lstStyle/>
                    <a:p>
                      <a:pPr marL="288290"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r>
                        <a:rPr dirty="0" sz="2000" spc="45">
                          <a:solidFill>
                            <a:srgbClr val="FFFF00"/>
                          </a:solidFill>
                          <a:latin typeface="Calibri"/>
                          <a:cs typeface="Calibri"/>
                        </a:rPr>
                        <a:t>at </a:t>
                      </a:r>
                      <a:r>
                        <a:rPr dirty="0" sz="2000" spc="35">
                          <a:solidFill>
                            <a:srgbClr val="FFFF00"/>
                          </a:solidFill>
                          <a:latin typeface="Calibri"/>
                          <a:cs typeface="Calibri"/>
                        </a:rPr>
                        <a:t>the </a:t>
                      </a:r>
                      <a:r>
                        <a:rPr dirty="0" sz="2000" spc="45">
                          <a:solidFill>
                            <a:srgbClr val="FFFF00"/>
                          </a:solidFill>
                          <a:latin typeface="Calibri"/>
                          <a:cs typeface="Calibri"/>
                        </a:rPr>
                        <a:t>side </a:t>
                      </a:r>
                      <a:r>
                        <a:rPr dirty="0" sz="2000" spc="25">
                          <a:solidFill>
                            <a:srgbClr val="FFFF00"/>
                          </a:solidFill>
                          <a:latin typeface="Calibri"/>
                          <a:cs typeface="Calibri"/>
                        </a:rPr>
                        <a:t>of</a:t>
                      </a:r>
                      <a:r>
                        <a:rPr dirty="0" sz="2000" spc="245">
                          <a:solidFill>
                            <a:srgbClr val="FFFF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200" spc="-190">
                          <a:solidFill>
                            <a:srgbClr val="FFFF00"/>
                          </a:solidFill>
                          <a:latin typeface="Arial"/>
                          <a:cs typeface="Arial"/>
                        </a:rPr>
                        <a:t>بناجب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B="0" marT="1905"/>
                </a:tc>
                <a:tc>
                  <a:txBody>
                    <a:bodyPr/>
                    <a:lstStyle/>
                    <a:p>
                      <a:pPr marL="352425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dirty="0" sz="1600" spc="8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The </a:t>
                      </a:r>
                      <a:r>
                        <a:rPr dirty="0" sz="1600" spc="7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garage </a:t>
                      </a:r>
                      <a:r>
                        <a:rPr dirty="0" sz="1600" spc="4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is </a:t>
                      </a:r>
                      <a:r>
                        <a:rPr dirty="0" sz="1600" spc="35">
                          <a:solidFill>
                            <a:srgbClr val="FFFF00"/>
                          </a:solidFill>
                          <a:latin typeface="Calibri"/>
                          <a:cs typeface="Calibri"/>
                        </a:rPr>
                        <a:t>at </a:t>
                      </a:r>
                      <a:r>
                        <a:rPr dirty="0" sz="1600" spc="25">
                          <a:solidFill>
                            <a:srgbClr val="FFFF00"/>
                          </a:solidFill>
                          <a:latin typeface="Calibri"/>
                          <a:cs typeface="Calibri"/>
                        </a:rPr>
                        <a:t>the </a:t>
                      </a:r>
                      <a:r>
                        <a:rPr dirty="0" sz="1600" spc="45">
                          <a:solidFill>
                            <a:srgbClr val="FFFF00"/>
                          </a:solidFill>
                          <a:latin typeface="Calibri"/>
                          <a:cs typeface="Calibri"/>
                        </a:rPr>
                        <a:t>side </a:t>
                      </a:r>
                      <a:r>
                        <a:rPr dirty="0" sz="1600" spc="20">
                          <a:solidFill>
                            <a:srgbClr val="FFFF00"/>
                          </a:solidFill>
                          <a:latin typeface="Calibri"/>
                          <a:cs typeface="Calibri"/>
                        </a:rPr>
                        <a:t>of </a:t>
                      </a:r>
                      <a:r>
                        <a:rPr dirty="0" sz="1600" spc="2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the</a:t>
                      </a:r>
                      <a:r>
                        <a:rPr dirty="0" sz="1600" spc="32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600" spc="5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house.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B="0" marT="635"/>
                </a:tc>
              </a:tr>
              <a:tr h="409968">
                <a:tc>
                  <a:txBody>
                    <a:bodyPr/>
                    <a:lstStyle/>
                    <a:p>
                      <a:pPr marL="288290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dirty="0" sz="2000" spc="65">
                          <a:solidFill>
                            <a:srgbClr val="FFFF00"/>
                          </a:solidFill>
                          <a:latin typeface="Calibri"/>
                          <a:cs typeface="Calibri"/>
                        </a:rPr>
                        <a:t>along </a:t>
                      </a:r>
                      <a:r>
                        <a:rPr dirty="0" sz="1200" spc="-5">
                          <a:solidFill>
                            <a:srgbClr val="FFFF00"/>
                          </a:solidFill>
                          <a:latin typeface="Arial"/>
                          <a:cs typeface="Arial"/>
                        </a:rPr>
                        <a:t>لوط</a:t>
                      </a:r>
                      <a:r>
                        <a:rPr dirty="0" sz="1200" spc="50">
                          <a:solidFill>
                            <a:srgbClr val="FFFF0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200" spc="-160">
                          <a:solidFill>
                            <a:srgbClr val="FFFF00"/>
                          </a:solidFill>
                          <a:latin typeface="Arial"/>
                          <a:cs typeface="Arial"/>
                        </a:rPr>
                        <a:t>ىلع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B="0" marT="13335"/>
                </a:tc>
                <a:tc>
                  <a:txBody>
                    <a:bodyPr/>
                    <a:lstStyle/>
                    <a:p>
                      <a:pPr marL="352425">
                        <a:lnSpc>
                          <a:spcPct val="100000"/>
                        </a:lnSpc>
                        <a:spcBef>
                          <a:spcPts val="145"/>
                        </a:spcBef>
                      </a:pPr>
                      <a:r>
                        <a:rPr dirty="0" sz="1600" spc="8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The </a:t>
                      </a:r>
                      <a:r>
                        <a:rPr dirty="0" sz="1600" spc="6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man </a:t>
                      </a:r>
                      <a:r>
                        <a:rPr dirty="0" sz="1600" spc="4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is </a:t>
                      </a:r>
                      <a:r>
                        <a:rPr dirty="0" sz="1600" spc="4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walking </a:t>
                      </a:r>
                      <a:r>
                        <a:rPr dirty="0" sz="1600" spc="50">
                          <a:solidFill>
                            <a:srgbClr val="FFFF00"/>
                          </a:solidFill>
                          <a:latin typeface="Calibri"/>
                          <a:cs typeface="Calibri"/>
                        </a:rPr>
                        <a:t>along </a:t>
                      </a:r>
                      <a:r>
                        <a:rPr dirty="0" sz="1600" spc="2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the</a:t>
                      </a:r>
                      <a:r>
                        <a:rPr dirty="0" sz="1600" spc="14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600" spc="3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street.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B="0" marT="18415"/>
                </a:tc>
              </a:tr>
              <a:tr h="483768">
                <a:tc>
                  <a:txBody>
                    <a:bodyPr/>
                    <a:lstStyle/>
                    <a:p>
                      <a:pPr marL="288290">
                        <a:lnSpc>
                          <a:spcPct val="100000"/>
                        </a:lnSpc>
                      </a:pPr>
                      <a:r>
                        <a:rPr dirty="0" sz="2000" spc="55">
                          <a:solidFill>
                            <a:srgbClr val="FFFF00"/>
                          </a:solidFill>
                          <a:latin typeface="Calibri"/>
                          <a:cs typeface="Calibri"/>
                        </a:rPr>
                        <a:t>next </a:t>
                      </a:r>
                      <a:r>
                        <a:rPr dirty="0" sz="2000" spc="10">
                          <a:solidFill>
                            <a:srgbClr val="FFFF00"/>
                          </a:solidFill>
                          <a:latin typeface="Calibri"/>
                          <a:cs typeface="Calibri"/>
                        </a:rPr>
                        <a:t>to</a:t>
                      </a:r>
                      <a:r>
                        <a:rPr dirty="0" sz="2000" spc="229">
                          <a:solidFill>
                            <a:srgbClr val="FFFF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200" spc="-130">
                          <a:solidFill>
                            <a:srgbClr val="FFFF00"/>
                          </a:solidFill>
                          <a:latin typeface="Arial"/>
                          <a:cs typeface="Arial"/>
                        </a:rPr>
                        <a:t>راوجب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marL="352425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dirty="0" sz="1600" spc="8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The </a:t>
                      </a:r>
                      <a:r>
                        <a:rPr dirty="0" sz="1600" spc="6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bank </a:t>
                      </a:r>
                      <a:r>
                        <a:rPr dirty="0" sz="1600" spc="4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is </a:t>
                      </a:r>
                      <a:r>
                        <a:rPr dirty="0" sz="1600" spc="45">
                          <a:solidFill>
                            <a:srgbClr val="FFFF00"/>
                          </a:solidFill>
                          <a:latin typeface="Calibri"/>
                          <a:cs typeface="Calibri"/>
                        </a:rPr>
                        <a:t>next </a:t>
                      </a:r>
                      <a:r>
                        <a:rPr dirty="0" sz="1600" spc="10">
                          <a:solidFill>
                            <a:srgbClr val="FFFF00"/>
                          </a:solidFill>
                          <a:latin typeface="Calibri"/>
                          <a:cs typeface="Calibri"/>
                        </a:rPr>
                        <a:t>to </a:t>
                      </a:r>
                      <a:r>
                        <a:rPr dirty="0" sz="1600" spc="2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the</a:t>
                      </a:r>
                      <a:r>
                        <a:rPr dirty="0" sz="1600" spc="16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600" spc="3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baker’s.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B="0" marT="5080"/>
                </a:tc>
              </a:tr>
            </a:tbl>
          </a:graphicData>
        </a:graphic>
      </p:graphicFrame>
      <p:sp>
        <p:nvSpPr>
          <p:cNvPr id="72" name="object 72"/>
          <p:cNvSpPr/>
          <p:nvPr/>
        </p:nvSpPr>
        <p:spPr>
          <a:xfrm>
            <a:off x="3112007" y="1938553"/>
            <a:ext cx="1833245" cy="458571"/>
          </a:xfrm>
          <a:prstGeom prst="rect">
            <a:avLst/>
          </a:prstGeom>
          <a:blipFill>
            <a:blip r:embed="rId5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3" name="object 73"/>
          <p:cNvSpPr txBox="1"/>
          <p:nvPr/>
        </p:nvSpPr>
        <p:spPr>
          <a:xfrm>
            <a:off x="3232150" y="1993468"/>
            <a:ext cx="1584325" cy="271145"/>
          </a:xfrm>
          <a:prstGeom prst="rect">
            <a:avLst/>
          </a:prstGeom>
        </p:spPr>
        <p:txBody>
          <a:bodyPr wrap="square" lIns="0" tIns="139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1600" spc="105" b="1">
                <a:solidFill>
                  <a:srgbClr val="FFFF00"/>
                </a:solidFill>
                <a:latin typeface="Calibri"/>
                <a:cs typeface="Calibri"/>
              </a:rPr>
              <a:t>More</a:t>
            </a:r>
            <a:r>
              <a:rPr dirty="0" sz="1600" spc="40" b="1">
                <a:solidFill>
                  <a:srgbClr val="FFFF00"/>
                </a:solidFill>
                <a:latin typeface="Calibri"/>
                <a:cs typeface="Calibri"/>
              </a:rPr>
              <a:t> </a:t>
            </a:r>
            <a:r>
              <a:rPr dirty="0" sz="1600" spc="175" b="1">
                <a:solidFill>
                  <a:srgbClr val="FFFF00"/>
                </a:solidFill>
                <a:latin typeface="Calibri"/>
                <a:cs typeface="Calibri"/>
              </a:rPr>
              <a:t>Examples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74" name="object 74"/>
          <p:cNvSpPr/>
          <p:nvPr/>
        </p:nvSpPr>
        <p:spPr>
          <a:xfrm>
            <a:off x="4666488" y="1941601"/>
            <a:ext cx="1909444" cy="458571"/>
          </a:xfrm>
          <a:prstGeom prst="rect">
            <a:avLst/>
          </a:prstGeom>
          <a:blipFill>
            <a:blip r:embed="rId5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5" name="object 75"/>
          <p:cNvSpPr txBox="1"/>
          <p:nvPr/>
        </p:nvSpPr>
        <p:spPr>
          <a:xfrm>
            <a:off x="5354192" y="1993468"/>
            <a:ext cx="1092200" cy="271145"/>
          </a:xfrm>
          <a:prstGeom prst="rect">
            <a:avLst/>
          </a:prstGeom>
        </p:spPr>
        <p:txBody>
          <a:bodyPr wrap="square" lIns="0" tIns="139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1600" spc="-150" b="1">
                <a:solidFill>
                  <a:srgbClr val="FFFF00"/>
                </a:solidFill>
                <a:latin typeface="Arial"/>
                <a:cs typeface="Arial"/>
              </a:rPr>
              <a:t>ةلثملأا </a:t>
            </a:r>
            <a:r>
              <a:rPr dirty="0" sz="1600" spc="40" b="1">
                <a:solidFill>
                  <a:srgbClr val="FFFF00"/>
                </a:solidFill>
                <a:latin typeface="Arial"/>
                <a:cs typeface="Arial"/>
              </a:rPr>
              <a:t>نم</a:t>
            </a:r>
            <a:r>
              <a:rPr dirty="0" sz="1600" spc="-240" b="1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dirty="0" baseline="3472" sz="2400" spc="-127" b="1">
                <a:solidFill>
                  <a:srgbClr val="FFFF00"/>
                </a:solidFill>
                <a:latin typeface="Arial"/>
                <a:cs typeface="Arial"/>
              </a:rPr>
              <a:t>ً</a:t>
            </a:r>
            <a:r>
              <a:rPr dirty="0" sz="1600" spc="-85" b="1">
                <a:solidFill>
                  <a:srgbClr val="FFFF00"/>
                </a:solidFill>
                <a:latin typeface="Arial"/>
                <a:cs typeface="Arial"/>
              </a:rPr>
              <a:t>اديزم</a:t>
            </a:r>
            <a:endParaRPr sz="1600">
              <a:latin typeface="Arial"/>
              <a:cs typeface="Arial"/>
            </a:endParaRPr>
          </a:p>
        </p:txBody>
      </p:sp>
      <p:sp>
        <p:nvSpPr>
          <p:cNvPr id="76" name="object 76"/>
          <p:cNvSpPr/>
          <p:nvPr/>
        </p:nvSpPr>
        <p:spPr>
          <a:xfrm>
            <a:off x="4340352" y="6321552"/>
            <a:ext cx="1296797" cy="382371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7" name="object 77"/>
          <p:cNvSpPr/>
          <p:nvPr/>
        </p:nvSpPr>
        <p:spPr>
          <a:xfrm>
            <a:off x="4462271" y="6406896"/>
            <a:ext cx="1043749" cy="248297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8" name="object 78"/>
          <p:cNvSpPr/>
          <p:nvPr/>
        </p:nvSpPr>
        <p:spPr>
          <a:xfrm>
            <a:off x="4267200" y="6248400"/>
            <a:ext cx="1295400" cy="381000"/>
          </a:xfrm>
          <a:custGeom>
            <a:avLst/>
            <a:gdLst/>
            <a:ahLst/>
            <a:cxnLst/>
            <a:rect l="l" t="t" r="r" b="b"/>
            <a:pathLst>
              <a:path w="1295400" h="381000">
                <a:moveTo>
                  <a:pt x="1295400" y="0"/>
                </a:moveTo>
                <a:lnTo>
                  <a:pt x="0" y="0"/>
                </a:lnTo>
                <a:lnTo>
                  <a:pt x="0" y="381000"/>
                </a:lnTo>
                <a:lnTo>
                  <a:pt x="1295400" y="381000"/>
                </a:lnTo>
                <a:lnTo>
                  <a:pt x="1295400" y="333375"/>
                </a:lnTo>
                <a:lnTo>
                  <a:pt x="540512" y="333375"/>
                </a:lnTo>
                <a:lnTo>
                  <a:pt x="540512" y="190500"/>
                </a:lnTo>
                <a:lnTo>
                  <a:pt x="504825" y="190500"/>
                </a:lnTo>
                <a:lnTo>
                  <a:pt x="647700" y="47625"/>
                </a:lnTo>
                <a:lnTo>
                  <a:pt x="1295400" y="47625"/>
                </a:lnTo>
                <a:lnTo>
                  <a:pt x="1295400" y="0"/>
                </a:lnTo>
                <a:close/>
              </a:path>
              <a:path w="1295400" h="381000">
                <a:moveTo>
                  <a:pt x="1295400" y="65481"/>
                </a:moveTo>
                <a:lnTo>
                  <a:pt x="736980" y="65481"/>
                </a:lnTo>
                <a:lnTo>
                  <a:pt x="736980" y="136918"/>
                </a:lnTo>
                <a:lnTo>
                  <a:pt x="790575" y="190500"/>
                </a:lnTo>
                <a:lnTo>
                  <a:pt x="754888" y="190500"/>
                </a:lnTo>
                <a:lnTo>
                  <a:pt x="754888" y="333375"/>
                </a:lnTo>
                <a:lnTo>
                  <a:pt x="1295400" y="333375"/>
                </a:lnTo>
                <a:lnTo>
                  <a:pt x="1295400" y="65481"/>
                </a:lnTo>
                <a:close/>
              </a:path>
              <a:path w="1295400" h="381000">
                <a:moveTo>
                  <a:pt x="1295400" y="47625"/>
                </a:moveTo>
                <a:lnTo>
                  <a:pt x="647700" y="47625"/>
                </a:lnTo>
                <a:lnTo>
                  <a:pt x="701294" y="101206"/>
                </a:lnTo>
                <a:lnTo>
                  <a:pt x="701294" y="65481"/>
                </a:lnTo>
                <a:lnTo>
                  <a:pt x="1295400" y="65481"/>
                </a:lnTo>
                <a:lnTo>
                  <a:pt x="12954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9" name="object 79"/>
          <p:cNvSpPr/>
          <p:nvPr/>
        </p:nvSpPr>
        <p:spPr>
          <a:xfrm>
            <a:off x="4807711" y="6313881"/>
            <a:ext cx="214629" cy="267970"/>
          </a:xfrm>
          <a:custGeom>
            <a:avLst/>
            <a:gdLst/>
            <a:ahLst/>
            <a:cxnLst/>
            <a:rect l="l" t="t" r="r" b="b"/>
            <a:pathLst>
              <a:path w="214629" h="267970">
                <a:moveTo>
                  <a:pt x="196468" y="0"/>
                </a:moveTo>
                <a:lnTo>
                  <a:pt x="160782" y="0"/>
                </a:lnTo>
                <a:lnTo>
                  <a:pt x="160782" y="35725"/>
                </a:lnTo>
                <a:lnTo>
                  <a:pt x="196468" y="71437"/>
                </a:lnTo>
                <a:lnTo>
                  <a:pt x="196468" y="0"/>
                </a:lnTo>
                <a:close/>
              </a:path>
              <a:path w="214629" h="267970">
                <a:moveTo>
                  <a:pt x="214375" y="125018"/>
                </a:moveTo>
                <a:lnTo>
                  <a:pt x="0" y="125018"/>
                </a:lnTo>
                <a:lnTo>
                  <a:pt x="0" y="267893"/>
                </a:lnTo>
                <a:lnTo>
                  <a:pt x="89280" y="267893"/>
                </a:lnTo>
                <a:lnTo>
                  <a:pt x="89280" y="196456"/>
                </a:lnTo>
                <a:lnTo>
                  <a:pt x="214375" y="196456"/>
                </a:lnTo>
                <a:lnTo>
                  <a:pt x="214375" y="125018"/>
                </a:lnTo>
                <a:close/>
              </a:path>
              <a:path w="214629" h="267970">
                <a:moveTo>
                  <a:pt x="214375" y="196456"/>
                </a:moveTo>
                <a:lnTo>
                  <a:pt x="125095" y="196456"/>
                </a:lnTo>
                <a:lnTo>
                  <a:pt x="125095" y="267893"/>
                </a:lnTo>
                <a:lnTo>
                  <a:pt x="214375" y="267893"/>
                </a:lnTo>
                <a:lnTo>
                  <a:pt x="214375" y="196456"/>
                </a:lnTo>
                <a:close/>
              </a:path>
            </a:pathLst>
          </a:custGeom>
          <a:solidFill>
            <a:srgbClr val="00007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0" name="object 80"/>
          <p:cNvSpPr/>
          <p:nvPr/>
        </p:nvSpPr>
        <p:spPr>
          <a:xfrm>
            <a:off x="47720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142875" y="0"/>
                </a:moveTo>
                <a:lnTo>
                  <a:pt x="0" y="142875"/>
                </a:lnTo>
                <a:lnTo>
                  <a:pt x="285750" y="142875"/>
                </a:lnTo>
                <a:lnTo>
                  <a:pt x="142875" y="0"/>
                </a:lnTo>
                <a:close/>
              </a:path>
              <a:path w="285750" h="285750">
                <a:moveTo>
                  <a:pt x="160782" y="214312"/>
                </a:moveTo>
                <a:lnTo>
                  <a:pt x="124967" y="214312"/>
                </a:lnTo>
                <a:lnTo>
                  <a:pt x="124967" y="285750"/>
                </a:lnTo>
                <a:lnTo>
                  <a:pt x="160782" y="285750"/>
                </a:lnTo>
                <a:lnTo>
                  <a:pt x="160782" y="214312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1" name="object 81"/>
          <p:cNvSpPr txBox="1">
            <a:spLocks noGrp="1"/>
          </p:cNvSpPr>
          <p:nvPr>
            <p:ph type="dt" idx="6" sz="half"/>
          </p:nvPr>
        </p:nvSpPr>
        <p:spPr>
          <a:prstGeom prst="rect"/>
        </p:spPr>
        <p:txBody>
          <a:bodyPr wrap="square" lIns="0" tIns="31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 spc="-190"/>
              <a:t>ق</a:t>
            </a:r>
            <a:r>
              <a:rPr dirty="0" spc="-240"/>
              <a:t>ب</a:t>
            </a:r>
            <a:r>
              <a:rPr dirty="0" spc="25"/>
              <a:t>ا</a:t>
            </a:r>
            <a:r>
              <a:rPr dirty="0" spc="-175"/>
              <a:t>سلا</a:t>
            </a:r>
          </a:p>
        </p:txBody>
      </p:sp>
      <p:sp>
        <p:nvSpPr>
          <p:cNvPr id="82" name="object 82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31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 spc="-195"/>
              <a:t>ةيسيئرلا </a:t>
            </a:r>
            <a:r>
              <a:rPr dirty="0" spc="-110"/>
              <a:t>ةمئاقلا </a:t>
            </a:r>
            <a:r>
              <a:rPr dirty="0" spc="-105"/>
              <a:t>ىلإ</a:t>
            </a:r>
            <a:r>
              <a:rPr dirty="0" spc="-75"/>
              <a:t> </a:t>
            </a:r>
            <a:r>
              <a:rPr dirty="0" spc="-5"/>
              <a:t>ةدوع</a:t>
            </a:r>
          </a:p>
        </p:txBody>
      </p:sp>
    </p:spTree>
  </p:cSld>
  <p:clrMapOvr>
    <a:masterClrMapping/>
  </p:clrMapOvr>
</p:sld>
</file>

<file path=ppt/slides/slide1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77824" y="2176272"/>
            <a:ext cx="18287" cy="468172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877824" y="6095"/>
            <a:ext cx="18287" cy="150266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1216152" y="1834895"/>
            <a:ext cx="7924800" cy="1828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877824" y="1508760"/>
            <a:ext cx="18287" cy="667512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0" y="1834895"/>
            <a:ext cx="557784" cy="18287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551687" y="1834895"/>
            <a:ext cx="664464" cy="18287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2889504" y="313982"/>
            <a:ext cx="2653030" cy="1010246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4943855" y="313982"/>
            <a:ext cx="796848" cy="1010246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5141976" y="313982"/>
            <a:ext cx="1674622" cy="1010246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3560064" y="871766"/>
            <a:ext cx="2717165" cy="1010246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 txBox="1">
            <a:spLocks noGrp="1"/>
          </p:cNvSpPr>
          <p:nvPr>
            <p:ph type="title"/>
          </p:nvPr>
        </p:nvSpPr>
        <p:spPr>
          <a:xfrm>
            <a:off x="3162045" y="447243"/>
            <a:ext cx="3355975" cy="1123315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3600" spc="360"/>
              <a:t>Question-Tags</a:t>
            </a:r>
            <a:endParaRPr sz="3600"/>
          </a:p>
          <a:p>
            <a:pPr marL="683260">
              <a:lnSpc>
                <a:spcPct val="100000"/>
              </a:lnSpc>
              <a:spcBef>
                <a:spcPts val="5"/>
              </a:spcBef>
            </a:pPr>
            <a:r>
              <a:rPr dirty="0" sz="3600" spc="-355">
                <a:latin typeface="Arial"/>
                <a:cs typeface="Arial"/>
              </a:rPr>
              <a:t>ةليذملا</a:t>
            </a:r>
            <a:r>
              <a:rPr dirty="0" sz="3600" spc="-40">
                <a:latin typeface="Arial"/>
                <a:cs typeface="Arial"/>
              </a:rPr>
              <a:t> </a:t>
            </a:r>
            <a:r>
              <a:rPr dirty="0" sz="3600" spc="-515">
                <a:latin typeface="Arial"/>
                <a:cs typeface="Arial"/>
              </a:rPr>
              <a:t>ةلئسلأا</a:t>
            </a:r>
            <a:endParaRPr sz="3600">
              <a:latin typeface="Arial"/>
              <a:cs typeface="Arial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3608832" y="2093950"/>
            <a:ext cx="5317109" cy="571271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/>
          <p:nvPr/>
        </p:nvSpPr>
        <p:spPr>
          <a:xfrm>
            <a:off x="3480815" y="2093950"/>
            <a:ext cx="470738" cy="571271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/>
          <p:nvPr/>
        </p:nvSpPr>
        <p:spPr>
          <a:xfrm>
            <a:off x="2535935" y="2093950"/>
            <a:ext cx="1287652" cy="571271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/>
          <p:nvPr/>
        </p:nvSpPr>
        <p:spPr>
          <a:xfrm>
            <a:off x="2331720" y="2093950"/>
            <a:ext cx="546938" cy="571271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7" name="object 17"/>
          <p:cNvSpPr/>
          <p:nvPr/>
        </p:nvSpPr>
        <p:spPr>
          <a:xfrm>
            <a:off x="1258824" y="2093950"/>
            <a:ext cx="1415541" cy="571271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8" name="object 18"/>
          <p:cNvSpPr/>
          <p:nvPr/>
        </p:nvSpPr>
        <p:spPr>
          <a:xfrm>
            <a:off x="1048511" y="2093950"/>
            <a:ext cx="553059" cy="571271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9" name="object 19"/>
          <p:cNvSpPr/>
          <p:nvPr/>
        </p:nvSpPr>
        <p:spPr>
          <a:xfrm>
            <a:off x="1432560" y="2398750"/>
            <a:ext cx="7493254" cy="571271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0" name="object 20"/>
          <p:cNvSpPr/>
          <p:nvPr/>
        </p:nvSpPr>
        <p:spPr>
          <a:xfrm>
            <a:off x="5913120" y="2703550"/>
            <a:ext cx="3012821" cy="571271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1" name="object 21"/>
          <p:cNvSpPr/>
          <p:nvPr/>
        </p:nvSpPr>
        <p:spPr>
          <a:xfrm>
            <a:off x="5702808" y="2703550"/>
            <a:ext cx="553059" cy="571271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2" name="object 22"/>
          <p:cNvSpPr/>
          <p:nvPr/>
        </p:nvSpPr>
        <p:spPr>
          <a:xfrm>
            <a:off x="1143000" y="2703550"/>
            <a:ext cx="4902454" cy="571271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3" name="object 23"/>
          <p:cNvSpPr/>
          <p:nvPr/>
        </p:nvSpPr>
        <p:spPr>
          <a:xfrm>
            <a:off x="5215128" y="3008350"/>
            <a:ext cx="3710685" cy="571271"/>
          </a:xfrm>
          <a:prstGeom prst="rect">
            <a:avLst/>
          </a:prstGeom>
          <a:blipFill>
            <a:blip r:embed="rId2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4" name="object 24"/>
          <p:cNvSpPr/>
          <p:nvPr/>
        </p:nvSpPr>
        <p:spPr>
          <a:xfrm>
            <a:off x="5145023" y="3008350"/>
            <a:ext cx="412826" cy="571271"/>
          </a:xfrm>
          <a:prstGeom prst="rect">
            <a:avLst/>
          </a:prstGeom>
          <a:blipFill>
            <a:blip r:embed="rId2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5" name="object 25"/>
          <p:cNvSpPr/>
          <p:nvPr/>
        </p:nvSpPr>
        <p:spPr>
          <a:xfrm>
            <a:off x="8415528" y="3374110"/>
            <a:ext cx="510336" cy="571271"/>
          </a:xfrm>
          <a:prstGeom prst="rect">
            <a:avLst/>
          </a:prstGeom>
          <a:blipFill>
            <a:blip r:embed="rId2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6" name="object 26"/>
          <p:cNvSpPr/>
          <p:nvPr/>
        </p:nvSpPr>
        <p:spPr>
          <a:xfrm>
            <a:off x="2066544" y="3374110"/>
            <a:ext cx="6691630" cy="571271"/>
          </a:xfrm>
          <a:prstGeom prst="rect">
            <a:avLst/>
          </a:prstGeom>
          <a:blipFill>
            <a:blip r:embed="rId2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7" name="object 27"/>
          <p:cNvSpPr/>
          <p:nvPr/>
        </p:nvSpPr>
        <p:spPr>
          <a:xfrm>
            <a:off x="1996439" y="3374110"/>
            <a:ext cx="412826" cy="571271"/>
          </a:xfrm>
          <a:prstGeom prst="rect">
            <a:avLst/>
          </a:prstGeom>
          <a:blipFill>
            <a:blip r:embed="rId2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8" name="object 28"/>
          <p:cNvSpPr/>
          <p:nvPr/>
        </p:nvSpPr>
        <p:spPr>
          <a:xfrm>
            <a:off x="8415528" y="3739870"/>
            <a:ext cx="510336" cy="571271"/>
          </a:xfrm>
          <a:prstGeom prst="rect">
            <a:avLst/>
          </a:prstGeom>
          <a:blipFill>
            <a:blip r:embed="rId2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9" name="object 29"/>
          <p:cNvSpPr/>
          <p:nvPr/>
        </p:nvSpPr>
        <p:spPr>
          <a:xfrm>
            <a:off x="1228344" y="3739870"/>
            <a:ext cx="7529830" cy="571271"/>
          </a:xfrm>
          <a:prstGeom prst="rect">
            <a:avLst/>
          </a:prstGeom>
          <a:blipFill>
            <a:blip r:embed="rId2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0" name="object 30"/>
          <p:cNvSpPr/>
          <p:nvPr/>
        </p:nvSpPr>
        <p:spPr>
          <a:xfrm>
            <a:off x="7056119" y="4044670"/>
            <a:ext cx="1869821" cy="571271"/>
          </a:xfrm>
          <a:prstGeom prst="rect">
            <a:avLst/>
          </a:prstGeom>
          <a:blipFill>
            <a:blip r:embed="rId2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1" name="object 31"/>
          <p:cNvSpPr/>
          <p:nvPr/>
        </p:nvSpPr>
        <p:spPr>
          <a:xfrm>
            <a:off x="6912864" y="4044670"/>
            <a:ext cx="486003" cy="571271"/>
          </a:xfrm>
          <a:prstGeom prst="rect">
            <a:avLst/>
          </a:prstGeom>
          <a:blipFill>
            <a:blip r:embed="rId2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2" name="object 32"/>
          <p:cNvSpPr txBox="1">
            <a:spLocks noGrp="1"/>
          </p:cNvSpPr>
          <p:nvPr>
            <p:ph type="body" idx="1"/>
          </p:nvPr>
        </p:nvSpPr>
        <p:spPr>
          <a:prstGeom prst="rect"/>
        </p:spPr>
        <p:txBody>
          <a:bodyPr wrap="square" lIns="0" tIns="292100" rIns="0" bIns="0" rtlCol="0" vert="horz">
            <a:spAutoFit/>
          </a:bodyPr>
          <a:lstStyle/>
          <a:p>
            <a:pPr algn="r" marL="953769" marR="13335">
              <a:lnSpc>
                <a:spcPct val="100000"/>
              </a:lnSpc>
              <a:spcBef>
                <a:spcPts val="90"/>
              </a:spcBef>
            </a:pPr>
            <a:r>
              <a:rPr dirty="0" spc="-275"/>
              <a:t>.ةيبرعلا  </a:t>
            </a:r>
            <a:r>
              <a:rPr dirty="0" spc="-315"/>
              <a:t>ةغللاب   </a:t>
            </a:r>
            <a:r>
              <a:rPr dirty="0" spc="-140"/>
              <a:t>“؟كلذك </a:t>
            </a:r>
            <a:r>
              <a:rPr dirty="0" spc="-240"/>
              <a:t>سيلأ”  </a:t>
            </a:r>
            <a:r>
              <a:rPr dirty="0" spc="-229"/>
              <a:t>لداعت  </a:t>
            </a:r>
            <a:r>
              <a:rPr dirty="0" spc="30"/>
              <a:t>يهو </a:t>
            </a:r>
            <a:r>
              <a:rPr dirty="0" spc="-210"/>
              <a:t>ةليذملا  </a:t>
            </a:r>
            <a:r>
              <a:rPr dirty="0" spc="-290"/>
              <a:t>ةلئسلأا</a:t>
            </a:r>
            <a:r>
              <a:rPr dirty="0" spc="-25"/>
              <a:t> </a:t>
            </a:r>
            <a:r>
              <a:rPr dirty="0" spc="-200"/>
              <a:t>اهيلع  </a:t>
            </a:r>
            <a:r>
              <a:rPr dirty="0" spc="-310"/>
              <a:t>قلطي  </a:t>
            </a:r>
            <a:r>
              <a:rPr dirty="0" spc="-290"/>
              <a:t>ةلئسلأا  </a:t>
            </a:r>
            <a:r>
              <a:rPr dirty="0" spc="50"/>
              <a:t>نم </a:t>
            </a:r>
            <a:r>
              <a:rPr dirty="0" spc="-204"/>
              <a:t>عونلا</a:t>
            </a:r>
            <a:r>
              <a:rPr dirty="0" spc="-85"/>
              <a:t> </a:t>
            </a:r>
            <a:r>
              <a:rPr dirty="0" spc="75"/>
              <a:t>اذه</a:t>
            </a:r>
          </a:p>
          <a:p>
            <a:pPr algn="r" marL="953769" marR="10160">
              <a:lnSpc>
                <a:spcPct val="100000"/>
              </a:lnSpc>
            </a:pPr>
            <a:r>
              <a:rPr dirty="0" spc="70"/>
              <a:t>هذه </a:t>
            </a:r>
            <a:r>
              <a:rPr dirty="0" spc="-265"/>
              <a:t>فلاخي  </a:t>
            </a:r>
            <a:r>
              <a:rPr dirty="0" spc="60"/>
              <a:t>ام </a:t>
            </a:r>
            <a:r>
              <a:rPr dirty="0" spc="-5"/>
              <a:t>ةداع </a:t>
            </a:r>
            <a:r>
              <a:rPr dirty="0" spc="-180"/>
              <a:t>لاؤسلا  </a:t>
            </a:r>
            <a:r>
              <a:rPr dirty="0" spc="55"/>
              <a:t>اذهو </a:t>
            </a:r>
            <a:r>
              <a:rPr dirty="0" spc="-509"/>
              <a:t>هقبست             </a:t>
            </a:r>
            <a:r>
              <a:rPr dirty="0" spc="-300"/>
              <a:t>ةيربخ  </a:t>
            </a:r>
            <a:r>
              <a:rPr dirty="0" spc="-90"/>
              <a:t>ةلمج </a:t>
            </a:r>
            <a:r>
              <a:rPr dirty="0" spc="-600"/>
              <a:t>عبتي</a:t>
            </a:r>
            <a:r>
              <a:rPr dirty="0" spc="30"/>
              <a:t> </a:t>
            </a:r>
            <a:r>
              <a:rPr dirty="0" spc="-275"/>
              <a:t>رصتخم  </a:t>
            </a:r>
            <a:r>
              <a:rPr dirty="0" spc="-160"/>
              <a:t>لاؤس  </a:t>
            </a:r>
            <a:r>
              <a:rPr dirty="0" spc="-10"/>
              <a:t>نع </a:t>
            </a:r>
            <a:r>
              <a:rPr dirty="0" spc="-155"/>
              <a:t>ةرابع</a:t>
            </a:r>
            <a:r>
              <a:rPr dirty="0" spc="-340"/>
              <a:t> </a:t>
            </a:r>
            <a:r>
              <a:rPr dirty="0" spc="75"/>
              <a:t>وهو</a:t>
            </a:r>
          </a:p>
          <a:p>
            <a:pPr algn="r" marL="953769" marR="7620">
              <a:lnSpc>
                <a:spcPct val="100000"/>
              </a:lnSpc>
            </a:pPr>
            <a:r>
              <a:rPr dirty="0" spc="-530"/>
              <a:t>يف                       </a:t>
            </a:r>
            <a:r>
              <a:rPr dirty="0" spc="-180"/>
              <a:t>لاؤسلا  </a:t>
            </a:r>
            <a:r>
              <a:rPr dirty="0" spc="75"/>
              <a:t>اذه </a:t>
            </a:r>
            <a:r>
              <a:rPr dirty="0" spc="-285"/>
              <a:t>نوكي  </a:t>
            </a:r>
            <a:r>
              <a:rPr dirty="0" spc="-405"/>
              <a:t>ةتبثم    </a:t>
            </a:r>
            <a:r>
              <a:rPr dirty="0" spc="-509"/>
              <a:t>هقبست            </a:t>
            </a:r>
            <a:r>
              <a:rPr dirty="0" spc="-340"/>
              <a:t>يتلا   </a:t>
            </a:r>
            <a:r>
              <a:rPr dirty="0" spc="-135"/>
              <a:t>ةلمجلا </a:t>
            </a:r>
            <a:r>
              <a:rPr dirty="0" spc="-225"/>
              <a:t>تناك  </a:t>
            </a:r>
            <a:r>
              <a:rPr dirty="0" spc="-229"/>
              <a:t>اذإف    </a:t>
            </a:r>
            <a:r>
              <a:rPr dirty="0" spc="-335"/>
              <a:t>.يفنلأ     </a:t>
            </a:r>
            <a:r>
              <a:rPr dirty="0" spc="-15"/>
              <a:t>وأ </a:t>
            </a:r>
            <a:r>
              <a:rPr dirty="0" spc="-270"/>
              <a:t>تابثلإا  </a:t>
            </a:r>
            <a:r>
              <a:rPr dirty="0" spc="-290"/>
              <a:t>ثيح  </a:t>
            </a:r>
            <a:r>
              <a:rPr dirty="0" spc="50"/>
              <a:t>نم</a:t>
            </a:r>
            <a:r>
              <a:rPr dirty="0" spc="-315"/>
              <a:t> </a:t>
            </a:r>
            <a:r>
              <a:rPr dirty="0" spc="-135"/>
              <a:t>ةلمجلا</a:t>
            </a:r>
          </a:p>
          <a:p>
            <a:pPr algn="r" marL="953769" marR="6985">
              <a:lnSpc>
                <a:spcPct val="100000"/>
              </a:lnSpc>
            </a:pPr>
            <a:r>
              <a:rPr dirty="0" spc="-325"/>
              <a:t>.</a:t>
            </a:r>
            <a:r>
              <a:rPr dirty="0" baseline="2777" sz="3000" spc="-487"/>
              <a:t>ً</a:t>
            </a:r>
            <a:r>
              <a:rPr dirty="0" sz="2000" spc="-325"/>
              <a:t>اتبثم   </a:t>
            </a:r>
            <a:r>
              <a:rPr dirty="0" sz="2000" spc="-180"/>
              <a:t>لاؤسلا  </a:t>
            </a:r>
            <a:r>
              <a:rPr dirty="0" sz="2000" spc="-285"/>
              <a:t>نوكي  </a:t>
            </a:r>
            <a:r>
              <a:rPr dirty="0" sz="2000" spc="-385"/>
              <a:t>ةيفنم </a:t>
            </a:r>
            <a:r>
              <a:rPr dirty="0" sz="2000" spc="-215"/>
              <a:t> </a:t>
            </a:r>
            <a:r>
              <a:rPr dirty="0" sz="2000" spc="-225"/>
              <a:t>تناك  </a:t>
            </a:r>
            <a:r>
              <a:rPr dirty="0" sz="2000" spc="-10"/>
              <a:t>اذإ </a:t>
            </a:r>
            <a:r>
              <a:rPr dirty="0" sz="2000" spc="-5"/>
              <a:t>و</a:t>
            </a:r>
            <a:r>
              <a:rPr dirty="0" sz="2000" spc="-215"/>
              <a:t> </a:t>
            </a:r>
            <a:r>
              <a:rPr dirty="0" sz="2000" spc="-400"/>
              <a:t>يفنلا</a:t>
            </a:r>
            <a:endParaRPr sz="2000"/>
          </a:p>
          <a:p>
            <a:pPr algn="r" marL="953769" marR="5080">
              <a:lnSpc>
                <a:spcPct val="100000"/>
              </a:lnSpc>
              <a:spcBef>
                <a:spcPts val="484"/>
              </a:spcBef>
            </a:pPr>
            <a:r>
              <a:rPr dirty="0" spc="-155"/>
              <a:t>.لاؤسلا  </a:t>
            </a:r>
            <a:r>
              <a:rPr dirty="0" spc="-265"/>
              <a:t>فلاخي  </a:t>
            </a:r>
            <a:r>
              <a:rPr dirty="0" spc="-5"/>
              <a:t>يأ </a:t>
            </a:r>
            <a:r>
              <a:rPr dirty="0" spc="-405"/>
              <a:t>يفنلا    </a:t>
            </a:r>
            <a:r>
              <a:rPr dirty="0" spc="-15"/>
              <a:t>وأ </a:t>
            </a:r>
            <a:r>
              <a:rPr dirty="0" spc="-270"/>
              <a:t>تابثلإا  </a:t>
            </a:r>
            <a:r>
              <a:rPr dirty="0" spc="-290"/>
              <a:t>ثيح  </a:t>
            </a:r>
            <a:r>
              <a:rPr dirty="0" spc="50"/>
              <a:t>نم </a:t>
            </a:r>
            <a:r>
              <a:rPr dirty="0" spc="-135"/>
              <a:t>ةلمجلا </a:t>
            </a:r>
            <a:r>
              <a:rPr dirty="0" spc="-665"/>
              <a:t>عبتيف</a:t>
            </a:r>
            <a:r>
              <a:rPr dirty="0" spc="35"/>
              <a:t> </a:t>
            </a:r>
            <a:r>
              <a:rPr dirty="0" spc="-180"/>
              <a:t>لاؤسلا  </a:t>
            </a:r>
            <a:r>
              <a:rPr dirty="0" spc="75"/>
              <a:t>اذه </a:t>
            </a:r>
            <a:r>
              <a:rPr dirty="0" spc="-40"/>
              <a:t>باوج </a:t>
            </a:r>
            <a:r>
              <a:rPr dirty="0" spc="35"/>
              <a:t>امأ</a:t>
            </a:r>
            <a:r>
              <a:rPr dirty="0" spc="-215"/>
              <a:t> </a:t>
            </a:r>
            <a:r>
              <a:rPr dirty="0" spc="-5"/>
              <a:t>*</a:t>
            </a:r>
          </a:p>
          <a:p>
            <a:pPr algn="r" marL="953769" marR="5080">
              <a:lnSpc>
                <a:spcPct val="100000"/>
              </a:lnSpc>
              <a:spcBef>
                <a:spcPts val="480"/>
              </a:spcBef>
            </a:pPr>
            <a:r>
              <a:rPr dirty="0" spc="-525"/>
              <a:t>يف                    </a:t>
            </a:r>
            <a:r>
              <a:rPr dirty="0" spc="-160"/>
              <a:t>همادختسا </a:t>
            </a:r>
            <a:r>
              <a:rPr dirty="0" spc="-450"/>
              <a:t>لقي     </a:t>
            </a:r>
            <a:r>
              <a:rPr dirty="0" spc="-135"/>
              <a:t>هنأ </a:t>
            </a:r>
            <a:r>
              <a:rPr dirty="0" spc="-130"/>
              <a:t>لاإ </a:t>
            </a:r>
            <a:r>
              <a:rPr dirty="0" spc="-285"/>
              <a:t>ةيزيلجنلإا  </a:t>
            </a:r>
            <a:r>
              <a:rPr dirty="0" spc="-315"/>
              <a:t>ةغللاب   </a:t>
            </a:r>
            <a:r>
              <a:rPr dirty="0" spc="-225"/>
              <a:t>ثدحتلا  </a:t>
            </a:r>
            <a:r>
              <a:rPr dirty="0" spc="-185"/>
              <a:t>دنع </a:t>
            </a:r>
            <a:r>
              <a:rPr dirty="0" baseline="2777" sz="3000" spc="-465"/>
              <a:t>ً</a:t>
            </a:r>
            <a:r>
              <a:rPr dirty="0" sz="2000" spc="-310"/>
              <a:t>اريثك  </a:t>
            </a:r>
            <a:r>
              <a:rPr dirty="0" sz="2000" spc="-120"/>
              <a:t>لوادتم </a:t>
            </a:r>
            <a:r>
              <a:rPr dirty="0" sz="2000" spc="-290"/>
              <a:t>ةلئسلأا  </a:t>
            </a:r>
            <a:r>
              <a:rPr dirty="0" sz="2000" spc="50"/>
              <a:t>نم </a:t>
            </a:r>
            <a:r>
              <a:rPr dirty="0" sz="2000" spc="-204"/>
              <a:t>عونلا  </a:t>
            </a:r>
            <a:r>
              <a:rPr dirty="0" sz="2000" spc="75"/>
              <a:t>اذه</a:t>
            </a:r>
            <a:r>
              <a:rPr dirty="0" sz="2000" spc="620"/>
              <a:t> </a:t>
            </a:r>
            <a:r>
              <a:rPr dirty="0" sz="2000" spc="-5"/>
              <a:t>*</a:t>
            </a:r>
            <a:endParaRPr sz="2000"/>
          </a:p>
          <a:p>
            <a:pPr algn="r" marL="953769" marR="7620">
              <a:lnSpc>
                <a:spcPct val="100000"/>
              </a:lnSpc>
            </a:pPr>
            <a:r>
              <a:rPr dirty="0" spc="-240"/>
              <a:t>.ةبوتكملا</a:t>
            </a:r>
            <a:r>
              <a:rPr dirty="0" spc="-50"/>
              <a:t> </a:t>
            </a:r>
            <a:r>
              <a:rPr dirty="0" spc="-285"/>
              <a:t>ةيزيلجنلإا</a:t>
            </a:r>
          </a:p>
        </p:txBody>
      </p:sp>
      <p:sp>
        <p:nvSpPr>
          <p:cNvPr id="33" name="object 33"/>
          <p:cNvSpPr/>
          <p:nvPr/>
        </p:nvSpPr>
        <p:spPr>
          <a:xfrm>
            <a:off x="4340352" y="6321552"/>
            <a:ext cx="1296797" cy="382371"/>
          </a:xfrm>
          <a:prstGeom prst="rect">
            <a:avLst/>
          </a:prstGeom>
          <a:blipFill>
            <a:blip r:embed="rId2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4" name="object 34"/>
          <p:cNvSpPr/>
          <p:nvPr/>
        </p:nvSpPr>
        <p:spPr>
          <a:xfrm>
            <a:off x="4462271" y="6406896"/>
            <a:ext cx="1043749" cy="248297"/>
          </a:xfrm>
          <a:prstGeom prst="rect">
            <a:avLst/>
          </a:prstGeom>
          <a:blipFill>
            <a:blip r:embed="rId2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5" name="object 35"/>
          <p:cNvSpPr/>
          <p:nvPr/>
        </p:nvSpPr>
        <p:spPr>
          <a:xfrm>
            <a:off x="4267200" y="6248400"/>
            <a:ext cx="1295400" cy="381000"/>
          </a:xfrm>
          <a:custGeom>
            <a:avLst/>
            <a:gdLst/>
            <a:ahLst/>
            <a:cxnLst/>
            <a:rect l="l" t="t" r="r" b="b"/>
            <a:pathLst>
              <a:path w="1295400" h="381000">
                <a:moveTo>
                  <a:pt x="1295400" y="0"/>
                </a:moveTo>
                <a:lnTo>
                  <a:pt x="0" y="0"/>
                </a:lnTo>
                <a:lnTo>
                  <a:pt x="0" y="381000"/>
                </a:lnTo>
                <a:lnTo>
                  <a:pt x="1295400" y="381000"/>
                </a:lnTo>
                <a:lnTo>
                  <a:pt x="1295400" y="333375"/>
                </a:lnTo>
                <a:lnTo>
                  <a:pt x="540512" y="333375"/>
                </a:lnTo>
                <a:lnTo>
                  <a:pt x="540512" y="190500"/>
                </a:lnTo>
                <a:lnTo>
                  <a:pt x="504825" y="190500"/>
                </a:lnTo>
                <a:lnTo>
                  <a:pt x="647700" y="47625"/>
                </a:lnTo>
                <a:lnTo>
                  <a:pt x="1295400" y="47625"/>
                </a:lnTo>
                <a:lnTo>
                  <a:pt x="1295400" y="0"/>
                </a:lnTo>
                <a:close/>
              </a:path>
              <a:path w="1295400" h="381000">
                <a:moveTo>
                  <a:pt x="1295400" y="65481"/>
                </a:moveTo>
                <a:lnTo>
                  <a:pt x="736980" y="65481"/>
                </a:lnTo>
                <a:lnTo>
                  <a:pt x="736980" y="136918"/>
                </a:lnTo>
                <a:lnTo>
                  <a:pt x="790575" y="190500"/>
                </a:lnTo>
                <a:lnTo>
                  <a:pt x="754888" y="190500"/>
                </a:lnTo>
                <a:lnTo>
                  <a:pt x="754888" y="333375"/>
                </a:lnTo>
                <a:lnTo>
                  <a:pt x="1295400" y="333375"/>
                </a:lnTo>
                <a:lnTo>
                  <a:pt x="1295400" y="65481"/>
                </a:lnTo>
                <a:close/>
              </a:path>
              <a:path w="1295400" h="381000">
                <a:moveTo>
                  <a:pt x="1295400" y="47625"/>
                </a:moveTo>
                <a:lnTo>
                  <a:pt x="647700" y="47625"/>
                </a:lnTo>
                <a:lnTo>
                  <a:pt x="701294" y="101206"/>
                </a:lnTo>
                <a:lnTo>
                  <a:pt x="701294" y="65481"/>
                </a:lnTo>
                <a:lnTo>
                  <a:pt x="1295400" y="65481"/>
                </a:lnTo>
                <a:lnTo>
                  <a:pt x="12954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6" name="object 36"/>
          <p:cNvSpPr/>
          <p:nvPr/>
        </p:nvSpPr>
        <p:spPr>
          <a:xfrm>
            <a:off x="4807711" y="6313881"/>
            <a:ext cx="214629" cy="267970"/>
          </a:xfrm>
          <a:custGeom>
            <a:avLst/>
            <a:gdLst/>
            <a:ahLst/>
            <a:cxnLst/>
            <a:rect l="l" t="t" r="r" b="b"/>
            <a:pathLst>
              <a:path w="214629" h="267970">
                <a:moveTo>
                  <a:pt x="196468" y="0"/>
                </a:moveTo>
                <a:lnTo>
                  <a:pt x="160782" y="0"/>
                </a:lnTo>
                <a:lnTo>
                  <a:pt x="160782" y="35725"/>
                </a:lnTo>
                <a:lnTo>
                  <a:pt x="196468" y="71437"/>
                </a:lnTo>
                <a:lnTo>
                  <a:pt x="196468" y="0"/>
                </a:lnTo>
                <a:close/>
              </a:path>
              <a:path w="214629" h="267970">
                <a:moveTo>
                  <a:pt x="214375" y="125018"/>
                </a:moveTo>
                <a:lnTo>
                  <a:pt x="0" y="125018"/>
                </a:lnTo>
                <a:lnTo>
                  <a:pt x="0" y="267893"/>
                </a:lnTo>
                <a:lnTo>
                  <a:pt x="89280" y="267893"/>
                </a:lnTo>
                <a:lnTo>
                  <a:pt x="89280" y="196456"/>
                </a:lnTo>
                <a:lnTo>
                  <a:pt x="214375" y="196456"/>
                </a:lnTo>
                <a:lnTo>
                  <a:pt x="214375" y="125018"/>
                </a:lnTo>
                <a:close/>
              </a:path>
              <a:path w="214629" h="267970">
                <a:moveTo>
                  <a:pt x="214375" y="196456"/>
                </a:moveTo>
                <a:lnTo>
                  <a:pt x="125095" y="196456"/>
                </a:lnTo>
                <a:lnTo>
                  <a:pt x="125095" y="267893"/>
                </a:lnTo>
                <a:lnTo>
                  <a:pt x="214375" y="267893"/>
                </a:lnTo>
                <a:lnTo>
                  <a:pt x="214375" y="196456"/>
                </a:lnTo>
                <a:close/>
              </a:path>
            </a:pathLst>
          </a:custGeom>
          <a:solidFill>
            <a:srgbClr val="00007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7" name="object 37"/>
          <p:cNvSpPr/>
          <p:nvPr/>
        </p:nvSpPr>
        <p:spPr>
          <a:xfrm>
            <a:off x="47720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142875" y="0"/>
                </a:moveTo>
                <a:lnTo>
                  <a:pt x="0" y="142875"/>
                </a:lnTo>
                <a:lnTo>
                  <a:pt x="285750" y="142875"/>
                </a:lnTo>
                <a:lnTo>
                  <a:pt x="142875" y="0"/>
                </a:lnTo>
                <a:close/>
              </a:path>
              <a:path w="285750" h="285750">
                <a:moveTo>
                  <a:pt x="160782" y="214312"/>
                </a:moveTo>
                <a:lnTo>
                  <a:pt x="124967" y="214312"/>
                </a:lnTo>
                <a:lnTo>
                  <a:pt x="124967" y="285750"/>
                </a:lnTo>
                <a:lnTo>
                  <a:pt x="160782" y="285750"/>
                </a:lnTo>
                <a:lnTo>
                  <a:pt x="160782" y="214312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8" name="object 38"/>
          <p:cNvSpPr/>
          <p:nvPr/>
        </p:nvSpPr>
        <p:spPr>
          <a:xfrm>
            <a:off x="5788152" y="6321552"/>
            <a:ext cx="458571" cy="382371"/>
          </a:xfrm>
          <a:prstGeom prst="rect">
            <a:avLst/>
          </a:prstGeom>
          <a:blipFill>
            <a:blip r:embed="rId3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9" name="object 39"/>
          <p:cNvSpPr/>
          <p:nvPr/>
        </p:nvSpPr>
        <p:spPr>
          <a:xfrm>
            <a:off x="5846064" y="6406896"/>
            <a:ext cx="336638" cy="248297"/>
          </a:xfrm>
          <a:prstGeom prst="rect">
            <a:avLst/>
          </a:prstGeom>
          <a:blipFill>
            <a:blip r:embed="rId3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0" name="object 40"/>
          <p:cNvSpPr/>
          <p:nvPr/>
        </p:nvSpPr>
        <p:spPr>
          <a:xfrm>
            <a:off x="5715000" y="6248400"/>
            <a:ext cx="457200" cy="381000"/>
          </a:xfrm>
          <a:custGeom>
            <a:avLst/>
            <a:gdLst/>
            <a:ahLst/>
            <a:cxnLst/>
            <a:rect l="l" t="t" r="r" b="b"/>
            <a:pathLst>
              <a:path w="457200" h="381000">
                <a:moveTo>
                  <a:pt x="457200" y="0"/>
                </a:moveTo>
                <a:lnTo>
                  <a:pt x="0" y="0"/>
                </a:lnTo>
                <a:lnTo>
                  <a:pt x="0" y="381000"/>
                </a:lnTo>
                <a:lnTo>
                  <a:pt x="457200" y="381000"/>
                </a:lnTo>
                <a:lnTo>
                  <a:pt x="457200" y="333375"/>
                </a:lnTo>
                <a:lnTo>
                  <a:pt x="85725" y="333375"/>
                </a:lnTo>
                <a:lnTo>
                  <a:pt x="85725" y="47625"/>
                </a:lnTo>
                <a:lnTo>
                  <a:pt x="457200" y="47625"/>
                </a:lnTo>
                <a:lnTo>
                  <a:pt x="457200" y="0"/>
                </a:lnTo>
                <a:close/>
              </a:path>
              <a:path w="457200" h="381000">
                <a:moveTo>
                  <a:pt x="457200" y="47625"/>
                </a:moveTo>
                <a:lnTo>
                  <a:pt x="85725" y="47625"/>
                </a:lnTo>
                <a:lnTo>
                  <a:pt x="371475" y="190500"/>
                </a:lnTo>
                <a:lnTo>
                  <a:pt x="85725" y="333375"/>
                </a:lnTo>
                <a:lnTo>
                  <a:pt x="457200" y="333375"/>
                </a:lnTo>
                <a:lnTo>
                  <a:pt x="4572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1" name="object 41"/>
          <p:cNvSpPr/>
          <p:nvPr/>
        </p:nvSpPr>
        <p:spPr>
          <a:xfrm>
            <a:off x="58007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0" y="0"/>
                </a:moveTo>
                <a:lnTo>
                  <a:pt x="0" y="285750"/>
                </a:lnTo>
                <a:lnTo>
                  <a:pt x="285750" y="142875"/>
                </a:lnTo>
                <a:lnTo>
                  <a:pt x="0" y="0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2" name="object 42"/>
          <p:cNvSpPr/>
          <p:nvPr/>
        </p:nvSpPr>
        <p:spPr>
          <a:xfrm>
            <a:off x="4340352" y="6321552"/>
            <a:ext cx="1296797" cy="382371"/>
          </a:xfrm>
          <a:prstGeom prst="rect">
            <a:avLst/>
          </a:prstGeom>
          <a:blipFill>
            <a:blip r:embed="rId2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3" name="object 43"/>
          <p:cNvSpPr/>
          <p:nvPr/>
        </p:nvSpPr>
        <p:spPr>
          <a:xfrm>
            <a:off x="4462271" y="6406896"/>
            <a:ext cx="1043749" cy="248297"/>
          </a:xfrm>
          <a:prstGeom prst="rect">
            <a:avLst/>
          </a:prstGeom>
          <a:blipFill>
            <a:blip r:embed="rId2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4" name="object 44"/>
          <p:cNvSpPr/>
          <p:nvPr/>
        </p:nvSpPr>
        <p:spPr>
          <a:xfrm>
            <a:off x="4267200" y="6248400"/>
            <a:ext cx="1295400" cy="381000"/>
          </a:xfrm>
          <a:custGeom>
            <a:avLst/>
            <a:gdLst/>
            <a:ahLst/>
            <a:cxnLst/>
            <a:rect l="l" t="t" r="r" b="b"/>
            <a:pathLst>
              <a:path w="1295400" h="381000">
                <a:moveTo>
                  <a:pt x="1295400" y="0"/>
                </a:moveTo>
                <a:lnTo>
                  <a:pt x="0" y="0"/>
                </a:lnTo>
                <a:lnTo>
                  <a:pt x="0" y="381000"/>
                </a:lnTo>
                <a:lnTo>
                  <a:pt x="1295400" y="381000"/>
                </a:lnTo>
                <a:lnTo>
                  <a:pt x="1295400" y="333375"/>
                </a:lnTo>
                <a:lnTo>
                  <a:pt x="540512" y="333375"/>
                </a:lnTo>
                <a:lnTo>
                  <a:pt x="540512" y="190500"/>
                </a:lnTo>
                <a:lnTo>
                  <a:pt x="504825" y="190500"/>
                </a:lnTo>
                <a:lnTo>
                  <a:pt x="647700" y="47625"/>
                </a:lnTo>
                <a:lnTo>
                  <a:pt x="1295400" y="47625"/>
                </a:lnTo>
                <a:lnTo>
                  <a:pt x="1295400" y="0"/>
                </a:lnTo>
                <a:close/>
              </a:path>
              <a:path w="1295400" h="381000">
                <a:moveTo>
                  <a:pt x="1295400" y="65481"/>
                </a:moveTo>
                <a:lnTo>
                  <a:pt x="736980" y="65481"/>
                </a:lnTo>
                <a:lnTo>
                  <a:pt x="736980" y="136918"/>
                </a:lnTo>
                <a:lnTo>
                  <a:pt x="790575" y="190500"/>
                </a:lnTo>
                <a:lnTo>
                  <a:pt x="754888" y="190500"/>
                </a:lnTo>
                <a:lnTo>
                  <a:pt x="754888" y="333375"/>
                </a:lnTo>
                <a:lnTo>
                  <a:pt x="1295400" y="333375"/>
                </a:lnTo>
                <a:lnTo>
                  <a:pt x="1295400" y="65481"/>
                </a:lnTo>
                <a:close/>
              </a:path>
              <a:path w="1295400" h="381000">
                <a:moveTo>
                  <a:pt x="1295400" y="47625"/>
                </a:moveTo>
                <a:lnTo>
                  <a:pt x="647700" y="47625"/>
                </a:lnTo>
                <a:lnTo>
                  <a:pt x="701294" y="101206"/>
                </a:lnTo>
                <a:lnTo>
                  <a:pt x="701294" y="65481"/>
                </a:lnTo>
                <a:lnTo>
                  <a:pt x="1295400" y="65481"/>
                </a:lnTo>
                <a:lnTo>
                  <a:pt x="12954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5" name="object 45"/>
          <p:cNvSpPr/>
          <p:nvPr/>
        </p:nvSpPr>
        <p:spPr>
          <a:xfrm>
            <a:off x="4807711" y="6313881"/>
            <a:ext cx="214629" cy="267970"/>
          </a:xfrm>
          <a:custGeom>
            <a:avLst/>
            <a:gdLst/>
            <a:ahLst/>
            <a:cxnLst/>
            <a:rect l="l" t="t" r="r" b="b"/>
            <a:pathLst>
              <a:path w="214629" h="267970">
                <a:moveTo>
                  <a:pt x="196468" y="0"/>
                </a:moveTo>
                <a:lnTo>
                  <a:pt x="160782" y="0"/>
                </a:lnTo>
                <a:lnTo>
                  <a:pt x="160782" y="35725"/>
                </a:lnTo>
                <a:lnTo>
                  <a:pt x="196468" y="71437"/>
                </a:lnTo>
                <a:lnTo>
                  <a:pt x="196468" y="0"/>
                </a:lnTo>
                <a:close/>
              </a:path>
              <a:path w="214629" h="267970">
                <a:moveTo>
                  <a:pt x="214375" y="125018"/>
                </a:moveTo>
                <a:lnTo>
                  <a:pt x="0" y="125018"/>
                </a:lnTo>
                <a:lnTo>
                  <a:pt x="0" y="267893"/>
                </a:lnTo>
                <a:lnTo>
                  <a:pt x="89280" y="267893"/>
                </a:lnTo>
                <a:lnTo>
                  <a:pt x="89280" y="196456"/>
                </a:lnTo>
                <a:lnTo>
                  <a:pt x="214375" y="196456"/>
                </a:lnTo>
                <a:lnTo>
                  <a:pt x="214375" y="125018"/>
                </a:lnTo>
                <a:close/>
              </a:path>
              <a:path w="214629" h="267970">
                <a:moveTo>
                  <a:pt x="214375" y="196456"/>
                </a:moveTo>
                <a:lnTo>
                  <a:pt x="125095" y="196456"/>
                </a:lnTo>
                <a:lnTo>
                  <a:pt x="125095" y="267893"/>
                </a:lnTo>
                <a:lnTo>
                  <a:pt x="214375" y="267893"/>
                </a:lnTo>
                <a:lnTo>
                  <a:pt x="214375" y="196456"/>
                </a:lnTo>
                <a:close/>
              </a:path>
            </a:pathLst>
          </a:custGeom>
          <a:solidFill>
            <a:srgbClr val="00007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6" name="object 46"/>
          <p:cNvSpPr/>
          <p:nvPr/>
        </p:nvSpPr>
        <p:spPr>
          <a:xfrm>
            <a:off x="47720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142875" y="0"/>
                </a:moveTo>
                <a:lnTo>
                  <a:pt x="0" y="142875"/>
                </a:lnTo>
                <a:lnTo>
                  <a:pt x="285750" y="142875"/>
                </a:lnTo>
                <a:lnTo>
                  <a:pt x="142875" y="0"/>
                </a:lnTo>
                <a:close/>
              </a:path>
              <a:path w="285750" h="285750">
                <a:moveTo>
                  <a:pt x="160782" y="214312"/>
                </a:moveTo>
                <a:lnTo>
                  <a:pt x="124967" y="214312"/>
                </a:lnTo>
                <a:lnTo>
                  <a:pt x="124967" y="285750"/>
                </a:lnTo>
                <a:lnTo>
                  <a:pt x="160782" y="285750"/>
                </a:lnTo>
                <a:lnTo>
                  <a:pt x="160782" y="214312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7" name="object 47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31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 spc="-195"/>
              <a:t>ةيسيئرلا </a:t>
            </a:r>
            <a:r>
              <a:rPr dirty="0" spc="-110"/>
              <a:t>ةمئاقلا </a:t>
            </a:r>
            <a:r>
              <a:rPr dirty="0" spc="-105"/>
              <a:t>ىلإ</a:t>
            </a:r>
            <a:r>
              <a:rPr dirty="0" spc="-75"/>
              <a:t> </a:t>
            </a:r>
            <a:r>
              <a:rPr dirty="0" spc="-5"/>
              <a:t>ةدوع</a:t>
            </a:r>
          </a:p>
        </p:txBody>
      </p:sp>
      <p:sp>
        <p:nvSpPr>
          <p:cNvPr id="48" name="object 48"/>
          <p:cNvSpPr txBox="1"/>
          <p:nvPr/>
        </p:nvSpPr>
        <p:spPr>
          <a:xfrm>
            <a:off x="5833109" y="6368591"/>
            <a:ext cx="220345" cy="154940"/>
          </a:xfrm>
          <a:prstGeom prst="rect">
            <a:avLst/>
          </a:prstGeom>
        </p:spPr>
        <p:txBody>
          <a:bodyPr wrap="square" lIns="0" tIns="31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 sz="900" spc="-50">
                <a:solidFill>
                  <a:srgbClr val="FFFFFF"/>
                </a:solidFill>
                <a:latin typeface="Arial"/>
                <a:cs typeface="Arial"/>
              </a:rPr>
              <a:t>ي</a:t>
            </a:r>
            <a:r>
              <a:rPr dirty="0" sz="900" spc="-270">
                <a:solidFill>
                  <a:srgbClr val="FFFFFF"/>
                </a:solidFill>
                <a:latin typeface="Arial"/>
                <a:cs typeface="Arial"/>
              </a:rPr>
              <a:t>ل</a:t>
            </a:r>
            <a:r>
              <a:rPr dirty="0" sz="900" spc="25">
                <a:solidFill>
                  <a:srgbClr val="FFFFFF"/>
                </a:solidFill>
                <a:latin typeface="Arial"/>
                <a:cs typeface="Arial"/>
              </a:rPr>
              <a:t>ا</a:t>
            </a:r>
            <a:r>
              <a:rPr dirty="0" sz="900" spc="-430">
                <a:solidFill>
                  <a:srgbClr val="FFFFFF"/>
                </a:solidFill>
                <a:latin typeface="Arial"/>
                <a:cs typeface="Arial"/>
              </a:rPr>
              <a:t>ت</a:t>
            </a:r>
            <a:r>
              <a:rPr dirty="0" sz="900" spc="-270">
                <a:solidFill>
                  <a:srgbClr val="FFFFFF"/>
                </a:solidFill>
                <a:latin typeface="Arial"/>
                <a:cs typeface="Arial"/>
              </a:rPr>
              <a:t>ل</a:t>
            </a:r>
            <a:r>
              <a:rPr dirty="0" sz="900">
                <a:solidFill>
                  <a:srgbClr val="FFFFFF"/>
                </a:solidFill>
                <a:latin typeface="Arial"/>
                <a:cs typeface="Arial"/>
              </a:rPr>
              <a:t>ا</a:t>
            </a:r>
            <a:endParaRPr sz="9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77824" y="2176272"/>
            <a:ext cx="18287" cy="468172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877824" y="6095"/>
            <a:ext cx="18287" cy="150266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1216152" y="1834895"/>
            <a:ext cx="7924800" cy="1828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877824" y="1508760"/>
            <a:ext cx="18287" cy="667512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0" y="1834895"/>
            <a:ext cx="557784" cy="18287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551687" y="1834895"/>
            <a:ext cx="664464" cy="18287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 txBox="1"/>
          <p:nvPr/>
        </p:nvSpPr>
        <p:spPr>
          <a:xfrm>
            <a:off x="8677147" y="3893261"/>
            <a:ext cx="82550" cy="271145"/>
          </a:xfrm>
          <a:prstGeom prst="rect">
            <a:avLst/>
          </a:prstGeom>
        </p:spPr>
        <p:txBody>
          <a:bodyPr wrap="square" lIns="0" tIns="139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1600">
                <a:solidFill>
                  <a:srgbClr val="FFFFFF"/>
                </a:solidFill>
                <a:latin typeface="Arial"/>
                <a:cs typeface="Arial"/>
              </a:rPr>
              <a:t>.</a:t>
            </a:r>
            <a:endParaRPr sz="160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3030601" y="4218599"/>
            <a:ext cx="281940" cy="2286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ts val="1775"/>
              </a:lnSpc>
            </a:pPr>
            <a:r>
              <a:rPr dirty="0" sz="1600" spc="10">
                <a:solidFill>
                  <a:srgbClr val="FFFFFF"/>
                </a:solidFill>
                <a:latin typeface="Arial"/>
                <a:cs typeface="Arial"/>
              </a:rPr>
              <a:t>.</a:t>
            </a:r>
            <a:r>
              <a:rPr dirty="0" sz="1600" spc="-90">
                <a:solidFill>
                  <a:srgbClr val="FFFFFF"/>
                </a:solidFill>
                <a:latin typeface="Arial"/>
                <a:cs typeface="Arial"/>
              </a:rPr>
              <a:t>ي</a:t>
            </a:r>
            <a:r>
              <a:rPr dirty="0" sz="1600" spc="-835">
                <a:solidFill>
                  <a:srgbClr val="FFFFFF"/>
                </a:solidFill>
                <a:latin typeface="Arial"/>
                <a:cs typeface="Arial"/>
              </a:rPr>
              <a:t>ف</a:t>
            </a:r>
            <a:r>
              <a:rPr dirty="0" sz="1600" spc="-450">
                <a:solidFill>
                  <a:srgbClr val="FFFFFF"/>
                </a:solidFill>
                <a:latin typeface="Arial"/>
                <a:cs typeface="Arial"/>
              </a:rPr>
              <a:t>ن</a:t>
            </a:r>
            <a:endParaRPr sz="160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4602832" y="5682223"/>
            <a:ext cx="198120" cy="2286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ts val="1775"/>
              </a:lnSpc>
            </a:pPr>
            <a:r>
              <a:rPr dirty="0" sz="1600" spc="-40">
                <a:solidFill>
                  <a:srgbClr val="FFFFFF"/>
                </a:solidFill>
                <a:latin typeface="Arial"/>
                <a:cs typeface="Arial"/>
              </a:rPr>
              <a:t>ج</a:t>
            </a:r>
            <a:r>
              <a:rPr dirty="0" sz="1600">
                <a:solidFill>
                  <a:srgbClr val="FFFFFF"/>
                </a:solidFill>
                <a:latin typeface="Arial"/>
                <a:cs typeface="Arial"/>
              </a:rPr>
              <a:t>و</a:t>
            </a:r>
            <a:endParaRPr sz="160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6158049" y="5650179"/>
            <a:ext cx="2602865" cy="27051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600" spc="-245">
                <a:solidFill>
                  <a:srgbClr val="FFFFFF"/>
                </a:solidFill>
                <a:latin typeface="Arial"/>
                <a:cs typeface="Arial"/>
              </a:rPr>
              <a:t>مادختساب </a:t>
            </a:r>
            <a:r>
              <a:rPr dirty="0" sz="1600" spc="-160">
                <a:solidFill>
                  <a:srgbClr val="FFFFFF"/>
                </a:solidFill>
                <a:latin typeface="Arial"/>
                <a:cs typeface="Arial"/>
              </a:rPr>
              <a:t>لاؤسلا </a:t>
            </a:r>
            <a:r>
              <a:rPr dirty="0" sz="1600" spc="-405">
                <a:solidFill>
                  <a:srgbClr val="FFFFFF"/>
                </a:solidFill>
                <a:latin typeface="Arial"/>
                <a:cs typeface="Arial"/>
              </a:rPr>
              <a:t>لييذت </a:t>
            </a:r>
            <a:r>
              <a:rPr dirty="0" sz="1600" spc="-375">
                <a:solidFill>
                  <a:srgbClr val="FFFFFF"/>
                </a:solidFill>
                <a:latin typeface="Arial"/>
                <a:cs typeface="Arial"/>
              </a:rPr>
              <a:t>مت </a:t>
            </a:r>
            <a:r>
              <a:rPr dirty="0" sz="1600" spc="-190">
                <a:solidFill>
                  <a:srgbClr val="FFFFFF"/>
                </a:solidFill>
                <a:latin typeface="Arial"/>
                <a:cs typeface="Arial"/>
              </a:rPr>
              <a:t>لاثملا </a:t>
            </a:r>
            <a:r>
              <a:rPr dirty="0" sz="1600" spc="90">
                <a:solidFill>
                  <a:srgbClr val="FFFFFF"/>
                </a:solidFill>
                <a:latin typeface="Arial"/>
                <a:cs typeface="Arial"/>
              </a:rPr>
              <a:t>اذه</a:t>
            </a:r>
            <a:r>
              <a:rPr dirty="0" sz="1600" spc="-24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600" spc="-290">
                <a:solidFill>
                  <a:srgbClr val="FFFFFF"/>
                </a:solidFill>
                <a:latin typeface="Arial"/>
                <a:cs typeface="Arial"/>
              </a:rPr>
              <a:t>يف*</a:t>
            </a:r>
            <a:endParaRPr sz="1600">
              <a:latin typeface="Arial"/>
              <a:cs typeface="Arial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4340352" y="6321552"/>
            <a:ext cx="1296797" cy="382371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4462271" y="6406896"/>
            <a:ext cx="1043749" cy="248297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/>
          <p:nvPr/>
        </p:nvSpPr>
        <p:spPr>
          <a:xfrm>
            <a:off x="4267200" y="6248400"/>
            <a:ext cx="1295400" cy="381000"/>
          </a:xfrm>
          <a:custGeom>
            <a:avLst/>
            <a:gdLst/>
            <a:ahLst/>
            <a:cxnLst/>
            <a:rect l="l" t="t" r="r" b="b"/>
            <a:pathLst>
              <a:path w="1295400" h="381000">
                <a:moveTo>
                  <a:pt x="1295400" y="0"/>
                </a:moveTo>
                <a:lnTo>
                  <a:pt x="0" y="0"/>
                </a:lnTo>
                <a:lnTo>
                  <a:pt x="0" y="381000"/>
                </a:lnTo>
                <a:lnTo>
                  <a:pt x="1295400" y="381000"/>
                </a:lnTo>
                <a:lnTo>
                  <a:pt x="1295400" y="333375"/>
                </a:lnTo>
                <a:lnTo>
                  <a:pt x="540512" y="333375"/>
                </a:lnTo>
                <a:lnTo>
                  <a:pt x="540512" y="190500"/>
                </a:lnTo>
                <a:lnTo>
                  <a:pt x="504825" y="190500"/>
                </a:lnTo>
                <a:lnTo>
                  <a:pt x="647700" y="47625"/>
                </a:lnTo>
                <a:lnTo>
                  <a:pt x="1295400" y="47625"/>
                </a:lnTo>
                <a:lnTo>
                  <a:pt x="1295400" y="0"/>
                </a:lnTo>
                <a:close/>
              </a:path>
              <a:path w="1295400" h="381000">
                <a:moveTo>
                  <a:pt x="1295400" y="65481"/>
                </a:moveTo>
                <a:lnTo>
                  <a:pt x="736980" y="65481"/>
                </a:lnTo>
                <a:lnTo>
                  <a:pt x="736980" y="136918"/>
                </a:lnTo>
                <a:lnTo>
                  <a:pt x="790575" y="190500"/>
                </a:lnTo>
                <a:lnTo>
                  <a:pt x="754888" y="190500"/>
                </a:lnTo>
                <a:lnTo>
                  <a:pt x="754888" y="333375"/>
                </a:lnTo>
                <a:lnTo>
                  <a:pt x="1295400" y="333375"/>
                </a:lnTo>
                <a:lnTo>
                  <a:pt x="1295400" y="65481"/>
                </a:lnTo>
                <a:close/>
              </a:path>
              <a:path w="1295400" h="381000">
                <a:moveTo>
                  <a:pt x="1295400" y="47625"/>
                </a:moveTo>
                <a:lnTo>
                  <a:pt x="647700" y="47625"/>
                </a:lnTo>
                <a:lnTo>
                  <a:pt x="701294" y="101206"/>
                </a:lnTo>
                <a:lnTo>
                  <a:pt x="701294" y="65481"/>
                </a:lnTo>
                <a:lnTo>
                  <a:pt x="1295400" y="65481"/>
                </a:lnTo>
                <a:lnTo>
                  <a:pt x="12954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/>
          <p:nvPr/>
        </p:nvSpPr>
        <p:spPr>
          <a:xfrm>
            <a:off x="4807711" y="6313881"/>
            <a:ext cx="214629" cy="267970"/>
          </a:xfrm>
          <a:custGeom>
            <a:avLst/>
            <a:gdLst/>
            <a:ahLst/>
            <a:cxnLst/>
            <a:rect l="l" t="t" r="r" b="b"/>
            <a:pathLst>
              <a:path w="214629" h="267970">
                <a:moveTo>
                  <a:pt x="196468" y="0"/>
                </a:moveTo>
                <a:lnTo>
                  <a:pt x="160782" y="0"/>
                </a:lnTo>
                <a:lnTo>
                  <a:pt x="160782" y="35725"/>
                </a:lnTo>
                <a:lnTo>
                  <a:pt x="196468" y="71437"/>
                </a:lnTo>
                <a:lnTo>
                  <a:pt x="196468" y="0"/>
                </a:lnTo>
                <a:close/>
              </a:path>
              <a:path w="214629" h="267970">
                <a:moveTo>
                  <a:pt x="214375" y="125018"/>
                </a:moveTo>
                <a:lnTo>
                  <a:pt x="0" y="125018"/>
                </a:lnTo>
                <a:lnTo>
                  <a:pt x="0" y="267893"/>
                </a:lnTo>
                <a:lnTo>
                  <a:pt x="89280" y="267893"/>
                </a:lnTo>
                <a:lnTo>
                  <a:pt x="89280" y="196456"/>
                </a:lnTo>
                <a:lnTo>
                  <a:pt x="214375" y="196456"/>
                </a:lnTo>
                <a:lnTo>
                  <a:pt x="214375" y="125018"/>
                </a:lnTo>
                <a:close/>
              </a:path>
              <a:path w="214629" h="267970">
                <a:moveTo>
                  <a:pt x="214375" y="196456"/>
                </a:moveTo>
                <a:lnTo>
                  <a:pt x="125095" y="196456"/>
                </a:lnTo>
                <a:lnTo>
                  <a:pt x="125095" y="267893"/>
                </a:lnTo>
                <a:lnTo>
                  <a:pt x="214375" y="267893"/>
                </a:lnTo>
                <a:lnTo>
                  <a:pt x="214375" y="196456"/>
                </a:lnTo>
                <a:close/>
              </a:path>
            </a:pathLst>
          </a:custGeom>
          <a:solidFill>
            <a:srgbClr val="00007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/>
          <p:nvPr/>
        </p:nvSpPr>
        <p:spPr>
          <a:xfrm>
            <a:off x="47720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142875" y="0"/>
                </a:moveTo>
                <a:lnTo>
                  <a:pt x="0" y="142875"/>
                </a:lnTo>
                <a:lnTo>
                  <a:pt x="285750" y="142875"/>
                </a:lnTo>
                <a:lnTo>
                  <a:pt x="142875" y="0"/>
                </a:lnTo>
                <a:close/>
              </a:path>
              <a:path w="285750" h="285750">
                <a:moveTo>
                  <a:pt x="160782" y="214312"/>
                </a:moveTo>
                <a:lnTo>
                  <a:pt x="124967" y="214312"/>
                </a:lnTo>
                <a:lnTo>
                  <a:pt x="124967" y="285750"/>
                </a:lnTo>
                <a:lnTo>
                  <a:pt x="160782" y="285750"/>
                </a:lnTo>
                <a:lnTo>
                  <a:pt x="160782" y="214312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7" name="object 17"/>
          <p:cNvSpPr txBox="1"/>
          <p:nvPr/>
        </p:nvSpPr>
        <p:spPr>
          <a:xfrm>
            <a:off x="4448683" y="6357620"/>
            <a:ext cx="927100" cy="164465"/>
          </a:xfrm>
          <a:prstGeom prst="rect">
            <a:avLst/>
          </a:prstGeom>
        </p:spPr>
        <p:txBody>
          <a:bodyPr wrap="square" lIns="0" tIns="139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900" spc="-195">
                <a:solidFill>
                  <a:srgbClr val="FFFFFF"/>
                </a:solidFill>
                <a:latin typeface="Arial"/>
                <a:cs typeface="Arial"/>
              </a:rPr>
              <a:t>ةيسيئرلا </a:t>
            </a:r>
            <a:r>
              <a:rPr dirty="0" sz="900" spc="-110">
                <a:solidFill>
                  <a:srgbClr val="FFFFFF"/>
                </a:solidFill>
                <a:latin typeface="Arial"/>
                <a:cs typeface="Arial"/>
              </a:rPr>
              <a:t>ةمئاقلا </a:t>
            </a:r>
            <a:r>
              <a:rPr dirty="0" sz="900" spc="-105">
                <a:solidFill>
                  <a:srgbClr val="FFFFFF"/>
                </a:solidFill>
                <a:latin typeface="Arial"/>
                <a:cs typeface="Arial"/>
              </a:rPr>
              <a:t>ىلإ</a:t>
            </a:r>
            <a:r>
              <a:rPr dirty="0" sz="900" spc="-7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900" spc="-5">
                <a:solidFill>
                  <a:srgbClr val="FFFFFF"/>
                </a:solidFill>
                <a:latin typeface="Arial"/>
                <a:cs typeface="Arial"/>
              </a:rPr>
              <a:t>ةدوع</a:t>
            </a:r>
            <a:endParaRPr sz="900">
              <a:latin typeface="Arial"/>
              <a:cs typeface="Arial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5788152" y="6321552"/>
            <a:ext cx="458571" cy="382371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9" name="object 19"/>
          <p:cNvSpPr/>
          <p:nvPr/>
        </p:nvSpPr>
        <p:spPr>
          <a:xfrm>
            <a:off x="5846064" y="6406896"/>
            <a:ext cx="336638" cy="248297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0" name="object 20"/>
          <p:cNvSpPr/>
          <p:nvPr/>
        </p:nvSpPr>
        <p:spPr>
          <a:xfrm>
            <a:off x="5715000" y="6248400"/>
            <a:ext cx="457200" cy="381000"/>
          </a:xfrm>
          <a:custGeom>
            <a:avLst/>
            <a:gdLst/>
            <a:ahLst/>
            <a:cxnLst/>
            <a:rect l="l" t="t" r="r" b="b"/>
            <a:pathLst>
              <a:path w="457200" h="381000">
                <a:moveTo>
                  <a:pt x="457200" y="0"/>
                </a:moveTo>
                <a:lnTo>
                  <a:pt x="0" y="0"/>
                </a:lnTo>
                <a:lnTo>
                  <a:pt x="0" y="381000"/>
                </a:lnTo>
                <a:lnTo>
                  <a:pt x="457200" y="381000"/>
                </a:lnTo>
                <a:lnTo>
                  <a:pt x="457200" y="333375"/>
                </a:lnTo>
                <a:lnTo>
                  <a:pt x="85725" y="333375"/>
                </a:lnTo>
                <a:lnTo>
                  <a:pt x="85725" y="47625"/>
                </a:lnTo>
                <a:lnTo>
                  <a:pt x="457200" y="47625"/>
                </a:lnTo>
                <a:lnTo>
                  <a:pt x="457200" y="0"/>
                </a:lnTo>
                <a:close/>
              </a:path>
              <a:path w="457200" h="381000">
                <a:moveTo>
                  <a:pt x="457200" y="47625"/>
                </a:moveTo>
                <a:lnTo>
                  <a:pt x="85725" y="47625"/>
                </a:lnTo>
                <a:lnTo>
                  <a:pt x="371475" y="190500"/>
                </a:lnTo>
                <a:lnTo>
                  <a:pt x="85725" y="333375"/>
                </a:lnTo>
                <a:lnTo>
                  <a:pt x="457200" y="333375"/>
                </a:lnTo>
                <a:lnTo>
                  <a:pt x="4572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1" name="object 21"/>
          <p:cNvSpPr/>
          <p:nvPr/>
        </p:nvSpPr>
        <p:spPr>
          <a:xfrm>
            <a:off x="58007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0" y="0"/>
                </a:moveTo>
                <a:lnTo>
                  <a:pt x="0" y="285750"/>
                </a:lnTo>
                <a:lnTo>
                  <a:pt x="285750" y="142875"/>
                </a:lnTo>
                <a:lnTo>
                  <a:pt x="0" y="0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2" name="object 22"/>
          <p:cNvSpPr txBox="1"/>
          <p:nvPr/>
        </p:nvSpPr>
        <p:spPr>
          <a:xfrm>
            <a:off x="5833109" y="6357620"/>
            <a:ext cx="220345" cy="164465"/>
          </a:xfrm>
          <a:prstGeom prst="rect">
            <a:avLst/>
          </a:prstGeom>
        </p:spPr>
        <p:txBody>
          <a:bodyPr wrap="square" lIns="0" tIns="139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900" spc="-50">
                <a:solidFill>
                  <a:srgbClr val="FFFFFF"/>
                </a:solidFill>
                <a:latin typeface="Arial"/>
                <a:cs typeface="Arial"/>
              </a:rPr>
              <a:t>ي</a:t>
            </a:r>
            <a:r>
              <a:rPr dirty="0" sz="900" spc="-270">
                <a:solidFill>
                  <a:srgbClr val="FFFFFF"/>
                </a:solidFill>
                <a:latin typeface="Arial"/>
                <a:cs typeface="Arial"/>
              </a:rPr>
              <a:t>ل</a:t>
            </a:r>
            <a:r>
              <a:rPr dirty="0" sz="900" spc="25">
                <a:solidFill>
                  <a:srgbClr val="FFFFFF"/>
                </a:solidFill>
                <a:latin typeface="Arial"/>
                <a:cs typeface="Arial"/>
              </a:rPr>
              <a:t>ا</a:t>
            </a:r>
            <a:r>
              <a:rPr dirty="0" sz="900" spc="-430">
                <a:solidFill>
                  <a:srgbClr val="FFFFFF"/>
                </a:solidFill>
                <a:latin typeface="Arial"/>
                <a:cs typeface="Arial"/>
              </a:rPr>
              <a:t>ت</a:t>
            </a:r>
            <a:r>
              <a:rPr dirty="0" sz="900" spc="-270">
                <a:solidFill>
                  <a:srgbClr val="FFFFFF"/>
                </a:solidFill>
                <a:latin typeface="Arial"/>
                <a:cs typeface="Arial"/>
              </a:rPr>
              <a:t>ل</a:t>
            </a:r>
            <a:r>
              <a:rPr dirty="0" sz="900">
                <a:solidFill>
                  <a:srgbClr val="FFFFFF"/>
                </a:solidFill>
                <a:latin typeface="Arial"/>
                <a:cs typeface="Arial"/>
              </a:rPr>
              <a:t>ا</a:t>
            </a:r>
            <a:endParaRPr sz="900">
              <a:latin typeface="Arial"/>
              <a:cs typeface="Arial"/>
            </a:endParaRPr>
          </a:p>
        </p:txBody>
      </p:sp>
      <p:sp>
        <p:nvSpPr>
          <p:cNvPr id="23" name="object 23"/>
          <p:cNvSpPr/>
          <p:nvPr/>
        </p:nvSpPr>
        <p:spPr>
          <a:xfrm>
            <a:off x="3730752" y="6321552"/>
            <a:ext cx="458571" cy="382371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4" name="object 24"/>
          <p:cNvSpPr/>
          <p:nvPr/>
        </p:nvSpPr>
        <p:spPr>
          <a:xfrm>
            <a:off x="3770376" y="6406896"/>
            <a:ext cx="373227" cy="248297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5" name="object 25"/>
          <p:cNvSpPr/>
          <p:nvPr/>
        </p:nvSpPr>
        <p:spPr>
          <a:xfrm>
            <a:off x="3657600" y="6248400"/>
            <a:ext cx="457200" cy="381000"/>
          </a:xfrm>
          <a:custGeom>
            <a:avLst/>
            <a:gdLst/>
            <a:ahLst/>
            <a:cxnLst/>
            <a:rect l="l" t="t" r="r" b="b"/>
            <a:pathLst>
              <a:path w="457200" h="381000">
                <a:moveTo>
                  <a:pt x="457200" y="0"/>
                </a:moveTo>
                <a:lnTo>
                  <a:pt x="0" y="0"/>
                </a:lnTo>
                <a:lnTo>
                  <a:pt x="0" y="381000"/>
                </a:lnTo>
                <a:lnTo>
                  <a:pt x="457200" y="381000"/>
                </a:lnTo>
                <a:lnTo>
                  <a:pt x="457200" y="333375"/>
                </a:lnTo>
                <a:lnTo>
                  <a:pt x="371475" y="333375"/>
                </a:lnTo>
                <a:lnTo>
                  <a:pt x="85725" y="190500"/>
                </a:lnTo>
                <a:lnTo>
                  <a:pt x="371475" y="47625"/>
                </a:lnTo>
                <a:lnTo>
                  <a:pt x="457200" y="47625"/>
                </a:lnTo>
                <a:lnTo>
                  <a:pt x="457200" y="0"/>
                </a:lnTo>
                <a:close/>
              </a:path>
              <a:path w="457200" h="381000">
                <a:moveTo>
                  <a:pt x="457200" y="47625"/>
                </a:moveTo>
                <a:lnTo>
                  <a:pt x="371475" y="47625"/>
                </a:lnTo>
                <a:lnTo>
                  <a:pt x="371475" y="333375"/>
                </a:lnTo>
                <a:lnTo>
                  <a:pt x="457200" y="333375"/>
                </a:lnTo>
                <a:lnTo>
                  <a:pt x="4572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6" name="object 26"/>
          <p:cNvSpPr/>
          <p:nvPr/>
        </p:nvSpPr>
        <p:spPr>
          <a:xfrm>
            <a:off x="37433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285750" y="0"/>
                </a:moveTo>
                <a:lnTo>
                  <a:pt x="0" y="142875"/>
                </a:lnTo>
                <a:lnTo>
                  <a:pt x="285750" y="285750"/>
                </a:lnTo>
                <a:lnTo>
                  <a:pt x="285750" y="0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7" name="object 27"/>
          <p:cNvSpPr txBox="1"/>
          <p:nvPr/>
        </p:nvSpPr>
        <p:spPr>
          <a:xfrm>
            <a:off x="3756405" y="6357620"/>
            <a:ext cx="257175" cy="164465"/>
          </a:xfrm>
          <a:prstGeom prst="rect">
            <a:avLst/>
          </a:prstGeom>
        </p:spPr>
        <p:txBody>
          <a:bodyPr wrap="square" lIns="0" tIns="139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900" spc="-190">
                <a:solidFill>
                  <a:srgbClr val="FFFFFF"/>
                </a:solidFill>
                <a:latin typeface="Arial"/>
                <a:cs typeface="Arial"/>
              </a:rPr>
              <a:t>ق</a:t>
            </a:r>
            <a:r>
              <a:rPr dirty="0" sz="900" spc="-240">
                <a:solidFill>
                  <a:srgbClr val="FFFFFF"/>
                </a:solidFill>
                <a:latin typeface="Arial"/>
                <a:cs typeface="Arial"/>
              </a:rPr>
              <a:t>ب</a:t>
            </a:r>
            <a:r>
              <a:rPr dirty="0" sz="900" spc="25">
                <a:solidFill>
                  <a:srgbClr val="FFFFFF"/>
                </a:solidFill>
                <a:latin typeface="Arial"/>
                <a:cs typeface="Arial"/>
              </a:rPr>
              <a:t>ا</a:t>
            </a:r>
            <a:r>
              <a:rPr dirty="0" sz="900" spc="-175">
                <a:solidFill>
                  <a:srgbClr val="FFFFFF"/>
                </a:solidFill>
                <a:latin typeface="Arial"/>
                <a:cs typeface="Arial"/>
              </a:rPr>
              <a:t>سلا</a:t>
            </a:r>
            <a:endParaRPr sz="900">
              <a:latin typeface="Arial"/>
              <a:cs typeface="Arial"/>
            </a:endParaRPr>
          </a:p>
        </p:txBody>
      </p:sp>
      <p:sp>
        <p:nvSpPr>
          <p:cNvPr id="28" name="object 28"/>
          <p:cNvSpPr/>
          <p:nvPr/>
        </p:nvSpPr>
        <p:spPr>
          <a:xfrm>
            <a:off x="4572000" y="5715000"/>
            <a:ext cx="271780" cy="243840"/>
          </a:xfrm>
          <a:custGeom>
            <a:avLst/>
            <a:gdLst/>
            <a:ahLst/>
            <a:cxnLst/>
            <a:rect l="l" t="t" r="r" b="b"/>
            <a:pathLst>
              <a:path w="271779" h="243839">
                <a:moveTo>
                  <a:pt x="0" y="243840"/>
                </a:moveTo>
                <a:lnTo>
                  <a:pt x="271272" y="243840"/>
                </a:lnTo>
                <a:lnTo>
                  <a:pt x="271272" y="0"/>
                </a:lnTo>
                <a:lnTo>
                  <a:pt x="0" y="0"/>
                </a:lnTo>
                <a:lnTo>
                  <a:pt x="0" y="24384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9" name="object 29"/>
          <p:cNvSpPr txBox="1"/>
          <p:nvPr/>
        </p:nvSpPr>
        <p:spPr>
          <a:xfrm>
            <a:off x="1196644" y="5020507"/>
            <a:ext cx="4832350" cy="900430"/>
          </a:xfrm>
          <a:prstGeom prst="rect">
            <a:avLst/>
          </a:prstGeom>
        </p:spPr>
        <p:txBody>
          <a:bodyPr wrap="square" lIns="0" tIns="60960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480"/>
              </a:spcBef>
            </a:pPr>
            <a:r>
              <a:rPr dirty="0" sz="1600" spc="80">
                <a:solidFill>
                  <a:srgbClr val="FFFFFF"/>
                </a:solidFill>
                <a:latin typeface="Calibri"/>
                <a:cs typeface="Calibri"/>
              </a:rPr>
              <a:t>* </a:t>
            </a:r>
            <a:r>
              <a:rPr dirty="0" sz="1600" spc="175" b="1">
                <a:solidFill>
                  <a:srgbClr val="CC3300"/>
                </a:solidFill>
                <a:latin typeface="Calibri"/>
                <a:cs typeface="Calibri"/>
              </a:rPr>
              <a:t>You </a:t>
            </a:r>
            <a:r>
              <a:rPr dirty="0" sz="1600" spc="165" b="1">
                <a:solidFill>
                  <a:srgbClr val="CC3300"/>
                </a:solidFill>
                <a:latin typeface="Calibri"/>
                <a:cs typeface="Calibri"/>
              </a:rPr>
              <a:t>come </a:t>
            </a:r>
            <a:r>
              <a:rPr dirty="0" sz="1600" spc="145" b="1">
                <a:solidFill>
                  <a:srgbClr val="CC3300"/>
                </a:solidFill>
                <a:latin typeface="Calibri"/>
                <a:cs typeface="Calibri"/>
              </a:rPr>
              <a:t>from the </a:t>
            </a:r>
            <a:r>
              <a:rPr dirty="0" sz="1600" spc="135" b="1">
                <a:solidFill>
                  <a:srgbClr val="CC3300"/>
                </a:solidFill>
                <a:latin typeface="Calibri"/>
                <a:cs typeface="Calibri"/>
              </a:rPr>
              <a:t>United </a:t>
            </a:r>
            <a:r>
              <a:rPr dirty="0" sz="1600" spc="150" b="1">
                <a:solidFill>
                  <a:srgbClr val="CC3300"/>
                </a:solidFill>
                <a:latin typeface="Calibri"/>
                <a:cs typeface="Calibri"/>
              </a:rPr>
              <a:t>States, </a:t>
            </a:r>
            <a:r>
              <a:rPr dirty="0" sz="1600" spc="114" b="1">
                <a:solidFill>
                  <a:srgbClr val="CC3300"/>
                </a:solidFill>
                <a:latin typeface="Calibri"/>
                <a:cs typeface="Calibri"/>
              </a:rPr>
              <a:t>don’t</a:t>
            </a:r>
            <a:r>
              <a:rPr dirty="0" sz="1600" spc="-204" b="1">
                <a:solidFill>
                  <a:srgbClr val="CC3300"/>
                </a:solidFill>
                <a:latin typeface="Calibri"/>
                <a:cs typeface="Calibri"/>
              </a:rPr>
              <a:t> </a:t>
            </a:r>
            <a:r>
              <a:rPr dirty="0" sz="1600" spc="155" b="1">
                <a:solidFill>
                  <a:srgbClr val="CC3300"/>
                </a:solidFill>
                <a:latin typeface="Calibri"/>
                <a:cs typeface="Calibri"/>
              </a:rPr>
              <a:t>you?</a:t>
            </a:r>
            <a:endParaRPr sz="1600">
              <a:latin typeface="Calibri"/>
              <a:cs typeface="Calibri"/>
            </a:endParaRPr>
          </a:p>
          <a:p>
            <a:pPr marL="217804">
              <a:lnSpc>
                <a:spcPct val="100000"/>
              </a:lnSpc>
              <a:spcBef>
                <a:spcPts val="380"/>
              </a:spcBef>
            </a:pPr>
            <a:r>
              <a:rPr dirty="0" sz="1600" spc="160" b="1">
                <a:solidFill>
                  <a:srgbClr val="FFFF00"/>
                </a:solidFill>
                <a:latin typeface="Calibri"/>
                <a:cs typeface="Calibri"/>
              </a:rPr>
              <a:t>Yes, </a:t>
            </a:r>
            <a:r>
              <a:rPr dirty="0" sz="1600" spc="350" b="1">
                <a:solidFill>
                  <a:srgbClr val="FFFF00"/>
                </a:solidFill>
                <a:latin typeface="Calibri"/>
                <a:cs typeface="Calibri"/>
              </a:rPr>
              <a:t>I</a:t>
            </a:r>
            <a:r>
              <a:rPr dirty="0" sz="1600" spc="55" b="1">
                <a:solidFill>
                  <a:srgbClr val="FFFF00"/>
                </a:solidFill>
                <a:latin typeface="Calibri"/>
                <a:cs typeface="Calibri"/>
              </a:rPr>
              <a:t> </a:t>
            </a:r>
            <a:r>
              <a:rPr dirty="0" sz="1600" spc="110" b="1">
                <a:solidFill>
                  <a:srgbClr val="FFFF00"/>
                </a:solidFill>
                <a:latin typeface="Calibri"/>
                <a:cs typeface="Calibri"/>
              </a:rPr>
              <a:t>do.</a:t>
            </a:r>
            <a:endParaRPr sz="1600">
              <a:latin typeface="Calibri"/>
              <a:cs typeface="Calibri"/>
            </a:endParaRPr>
          </a:p>
          <a:p>
            <a:pPr marL="2434590">
              <a:lnSpc>
                <a:spcPct val="100000"/>
              </a:lnSpc>
              <a:spcBef>
                <a:spcPts val="365"/>
              </a:spcBef>
            </a:pPr>
            <a:r>
              <a:rPr dirty="0" sz="1600" spc="-60">
                <a:solidFill>
                  <a:srgbClr val="FFFFFF"/>
                </a:solidFill>
                <a:latin typeface="Arial"/>
                <a:cs typeface="Arial"/>
              </a:rPr>
              <a:t>.دعاسم </a:t>
            </a:r>
            <a:r>
              <a:rPr dirty="0" sz="1600" spc="-360">
                <a:solidFill>
                  <a:srgbClr val="FFFFFF"/>
                </a:solidFill>
                <a:latin typeface="Arial"/>
                <a:cs typeface="Arial"/>
              </a:rPr>
              <a:t>لعف </a:t>
            </a:r>
            <a:r>
              <a:rPr dirty="0" sz="1600" spc="-40">
                <a:solidFill>
                  <a:srgbClr val="FFFFFF"/>
                </a:solidFill>
                <a:latin typeface="Arial"/>
                <a:cs typeface="Arial"/>
              </a:rPr>
              <a:t>دو</a:t>
            </a:r>
            <a:r>
              <a:rPr dirty="0" baseline="-13888" sz="2400" spc="-60">
                <a:solidFill>
                  <a:srgbClr val="CC3300"/>
                </a:solidFill>
                <a:latin typeface="Calibri"/>
                <a:cs typeface="Calibri"/>
              </a:rPr>
              <a:t>do </a:t>
            </a:r>
            <a:r>
              <a:rPr dirty="0" sz="1600" spc="-180">
                <a:solidFill>
                  <a:srgbClr val="FFFFFF"/>
                </a:solidFill>
                <a:latin typeface="Arial"/>
                <a:cs typeface="Arial"/>
              </a:rPr>
              <a:t>مدعل</a:t>
            </a:r>
            <a:r>
              <a:rPr dirty="0" sz="1600" spc="-21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600" spc="-120">
                <a:solidFill>
                  <a:srgbClr val="FFFFFF"/>
                </a:solidFill>
                <a:latin typeface="Arial"/>
                <a:cs typeface="Arial"/>
              </a:rPr>
              <a:t>كلذو</a:t>
            </a:r>
            <a:endParaRPr sz="1600">
              <a:latin typeface="Arial"/>
              <a:cs typeface="Arial"/>
            </a:endParaRPr>
          </a:p>
        </p:txBody>
      </p:sp>
      <p:sp>
        <p:nvSpPr>
          <p:cNvPr id="30" name="object 30"/>
          <p:cNvSpPr/>
          <p:nvPr/>
        </p:nvSpPr>
        <p:spPr>
          <a:xfrm>
            <a:off x="6400800" y="3962400"/>
            <a:ext cx="360045" cy="243840"/>
          </a:xfrm>
          <a:custGeom>
            <a:avLst/>
            <a:gdLst/>
            <a:ahLst/>
            <a:cxnLst/>
            <a:rect l="l" t="t" r="r" b="b"/>
            <a:pathLst>
              <a:path w="360045" h="243839">
                <a:moveTo>
                  <a:pt x="0" y="243839"/>
                </a:moveTo>
                <a:lnTo>
                  <a:pt x="359664" y="243839"/>
                </a:lnTo>
                <a:lnTo>
                  <a:pt x="359664" y="0"/>
                </a:lnTo>
                <a:lnTo>
                  <a:pt x="0" y="0"/>
                </a:lnTo>
                <a:lnTo>
                  <a:pt x="0" y="243839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1" name="object 31"/>
          <p:cNvSpPr txBox="1"/>
          <p:nvPr/>
        </p:nvSpPr>
        <p:spPr>
          <a:xfrm>
            <a:off x="6390259" y="3948125"/>
            <a:ext cx="330200" cy="271145"/>
          </a:xfrm>
          <a:prstGeom prst="rect">
            <a:avLst/>
          </a:prstGeom>
        </p:spPr>
        <p:txBody>
          <a:bodyPr wrap="square" lIns="0" tIns="139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1600" spc="55">
                <a:solidFill>
                  <a:srgbClr val="CC3300"/>
                </a:solidFill>
                <a:latin typeface="Calibri"/>
                <a:cs typeface="Calibri"/>
              </a:rPr>
              <a:t>Y</a:t>
            </a:r>
            <a:r>
              <a:rPr dirty="0" sz="1600" spc="40">
                <a:solidFill>
                  <a:srgbClr val="CC3300"/>
                </a:solidFill>
                <a:latin typeface="Calibri"/>
                <a:cs typeface="Calibri"/>
              </a:rPr>
              <a:t>e</a:t>
            </a:r>
            <a:r>
              <a:rPr dirty="0" sz="1600" spc="90">
                <a:solidFill>
                  <a:srgbClr val="CC3300"/>
                </a:solidFill>
                <a:latin typeface="Calibri"/>
                <a:cs typeface="Calibri"/>
              </a:rPr>
              <a:t>s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32" name="object 32"/>
          <p:cNvSpPr/>
          <p:nvPr/>
        </p:nvSpPr>
        <p:spPr>
          <a:xfrm>
            <a:off x="2971800" y="4267200"/>
            <a:ext cx="338455" cy="243840"/>
          </a:xfrm>
          <a:custGeom>
            <a:avLst/>
            <a:gdLst/>
            <a:ahLst/>
            <a:cxnLst/>
            <a:rect l="l" t="t" r="r" b="b"/>
            <a:pathLst>
              <a:path w="338454" h="243839">
                <a:moveTo>
                  <a:pt x="0" y="243839"/>
                </a:moveTo>
                <a:lnTo>
                  <a:pt x="338327" y="243839"/>
                </a:lnTo>
                <a:lnTo>
                  <a:pt x="338327" y="0"/>
                </a:lnTo>
                <a:lnTo>
                  <a:pt x="0" y="0"/>
                </a:lnTo>
                <a:lnTo>
                  <a:pt x="0" y="243839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3" name="object 33"/>
          <p:cNvSpPr txBox="1"/>
          <p:nvPr/>
        </p:nvSpPr>
        <p:spPr>
          <a:xfrm>
            <a:off x="2909189" y="4186554"/>
            <a:ext cx="5902325" cy="85598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63500">
              <a:lnSpc>
                <a:spcPct val="100000"/>
              </a:lnSpc>
              <a:spcBef>
                <a:spcPts val="105"/>
              </a:spcBef>
            </a:pPr>
            <a:r>
              <a:rPr dirty="0" baseline="-19097" sz="2400" spc="30">
                <a:solidFill>
                  <a:srgbClr val="CC3300"/>
                </a:solidFill>
                <a:latin typeface="Calibri"/>
                <a:cs typeface="Calibri"/>
              </a:rPr>
              <a:t>not </a:t>
            </a:r>
            <a:r>
              <a:rPr dirty="0" sz="1600" spc="-480">
                <a:solidFill>
                  <a:srgbClr val="FFFFFF"/>
                </a:solidFill>
                <a:latin typeface="Arial"/>
                <a:cs typeface="Arial"/>
              </a:rPr>
              <a:t>لل</a:t>
            </a:r>
            <a:r>
              <a:rPr dirty="0" sz="1600" spc="-1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600" spc="-120">
                <a:solidFill>
                  <a:srgbClr val="FFFFFF"/>
                </a:solidFill>
                <a:latin typeface="Arial"/>
                <a:cs typeface="Arial"/>
              </a:rPr>
              <a:t>كلذو </a:t>
            </a:r>
            <a:r>
              <a:rPr dirty="0" sz="1600" spc="-250">
                <a:solidFill>
                  <a:srgbClr val="FFFFFF"/>
                </a:solidFill>
                <a:latin typeface="Arial"/>
                <a:cs typeface="Arial"/>
              </a:rPr>
              <a:t>هدعب </a:t>
            </a:r>
            <a:r>
              <a:rPr dirty="0" sz="1600" spc="-335">
                <a:solidFill>
                  <a:srgbClr val="FFFFFF"/>
                </a:solidFill>
                <a:latin typeface="Arial"/>
                <a:cs typeface="Arial"/>
              </a:rPr>
              <a:t>عضن </a:t>
            </a:r>
            <a:r>
              <a:rPr dirty="0" sz="1600" spc="-375">
                <a:solidFill>
                  <a:srgbClr val="FFFFFF"/>
                </a:solidFill>
                <a:latin typeface="Arial"/>
                <a:cs typeface="Arial"/>
              </a:rPr>
              <a:t>مث </a:t>
            </a:r>
            <a:r>
              <a:rPr dirty="0" sz="1600" spc="-125">
                <a:solidFill>
                  <a:srgbClr val="FFFFFF"/>
                </a:solidFill>
                <a:latin typeface="Arial"/>
                <a:cs typeface="Arial"/>
              </a:rPr>
              <a:t>دعاسملا </a:t>
            </a:r>
            <a:r>
              <a:rPr dirty="0" sz="1600" spc="-315">
                <a:solidFill>
                  <a:srgbClr val="FFFFFF"/>
                </a:solidFill>
                <a:latin typeface="Arial"/>
                <a:cs typeface="Arial"/>
              </a:rPr>
              <a:t>لعفلا </a:t>
            </a:r>
            <a:r>
              <a:rPr dirty="0" sz="1600" spc="-235">
                <a:solidFill>
                  <a:srgbClr val="FFFFFF"/>
                </a:solidFill>
                <a:latin typeface="Arial"/>
                <a:cs typeface="Arial"/>
              </a:rPr>
              <a:t>مدقن </a:t>
            </a:r>
            <a:r>
              <a:rPr dirty="0" sz="1600" spc="-190">
                <a:solidFill>
                  <a:srgbClr val="FFFFFF"/>
                </a:solidFill>
                <a:latin typeface="Arial"/>
                <a:cs typeface="Arial"/>
              </a:rPr>
              <a:t>عونلا </a:t>
            </a:r>
            <a:r>
              <a:rPr dirty="0" sz="1600" spc="90">
                <a:solidFill>
                  <a:srgbClr val="FFFFFF"/>
                </a:solidFill>
                <a:latin typeface="Arial"/>
                <a:cs typeface="Arial"/>
              </a:rPr>
              <a:t>اذه </a:t>
            </a:r>
            <a:r>
              <a:rPr dirty="0" sz="1600" spc="40">
                <a:solidFill>
                  <a:srgbClr val="FFFFFF"/>
                </a:solidFill>
                <a:latin typeface="Arial"/>
                <a:cs typeface="Arial"/>
              </a:rPr>
              <a:t>نم</a:t>
            </a:r>
            <a:r>
              <a:rPr dirty="0" baseline="6944" sz="2400" spc="6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600" spc="-150">
                <a:solidFill>
                  <a:srgbClr val="FFFFFF"/>
                </a:solidFill>
                <a:latin typeface="Arial"/>
                <a:cs typeface="Arial"/>
              </a:rPr>
              <a:t>لااؤس </a:t>
            </a:r>
            <a:r>
              <a:rPr dirty="0" sz="1600" spc="-200">
                <a:solidFill>
                  <a:srgbClr val="FFFFFF"/>
                </a:solidFill>
                <a:latin typeface="Arial"/>
                <a:cs typeface="Arial"/>
              </a:rPr>
              <a:t>نوكن </a:t>
            </a:r>
            <a:r>
              <a:rPr dirty="0" sz="1600" spc="-229">
                <a:solidFill>
                  <a:srgbClr val="FFFFFF"/>
                </a:solidFill>
                <a:latin typeface="Arial"/>
                <a:cs typeface="Arial"/>
              </a:rPr>
              <a:t>يكلو</a:t>
            </a:r>
            <a:r>
              <a:rPr dirty="0" sz="1600" spc="-204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600">
                <a:solidFill>
                  <a:srgbClr val="FFFFFF"/>
                </a:solidFill>
                <a:latin typeface="Arial"/>
                <a:cs typeface="Arial"/>
              </a:rPr>
              <a:t>*</a:t>
            </a:r>
            <a:endParaRPr sz="16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2300">
              <a:latin typeface="Times New Roman"/>
              <a:cs typeface="Times New Roman"/>
            </a:endParaRPr>
          </a:p>
          <a:p>
            <a:pPr algn="r" marR="57150">
              <a:lnSpc>
                <a:spcPct val="100000"/>
              </a:lnSpc>
            </a:pPr>
            <a:r>
              <a:rPr dirty="0" sz="1600" spc="-254">
                <a:solidFill>
                  <a:srgbClr val="FFFFFF"/>
                </a:solidFill>
                <a:latin typeface="Arial"/>
                <a:cs typeface="Arial"/>
              </a:rPr>
              <a:t>:يلاتلا </a:t>
            </a:r>
            <a:r>
              <a:rPr dirty="0" sz="1600" spc="-190">
                <a:solidFill>
                  <a:srgbClr val="FFFFFF"/>
                </a:solidFill>
                <a:latin typeface="Arial"/>
                <a:cs typeface="Arial"/>
              </a:rPr>
              <a:t>لاثملا </a:t>
            </a:r>
            <a:r>
              <a:rPr dirty="0" sz="1600" spc="-114">
                <a:solidFill>
                  <a:srgbClr val="FFFFFF"/>
                </a:solidFill>
                <a:latin typeface="Arial"/>
                <a:cs typeface="Arial"/>
              </a:rPr>
              <a:t>رظنا </a:t>
            </a:r>
            <a:r>
              <a:rPr dirty="0" sz="1600" spc="-75">
                <a:solidFill>
                  <a:srgbClr val="FFFFFF"/>
                </a:solidFill>
                <a:latin typeface="Arial"/>
                <a:cs typeface="Arial"/>
              </a:rPr>
              <a:t>نلآا</a:t>
            </a:r>
            <a:r>
              <a:rPr dirty="0" sz="1600" spc="-229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600">
                <a:solidFill>
                  <a:srgbClr val="FFFFFF"/>
                </a:solidFill>
                <a:latin typeface="Arial"/>
                <a:cs typeface="Arial"/>
              </a:rPr>
              <a:t>و</a:t>
            </a:r>
            <a:endParaRPr sz="1600">
              <a:latin typeface="Arial"/>
              <a:cs typeface="Arial"/>
            </a:endParaRPr>
          </a:p>
        </p:txBody>
      </p:sp>
      <p:sp>
        <p:nvSpPr>
          <p:cNvPr id="34" name="object 34"/>
          <p:cNvSpPr/>
          <p:nvPr/>
        </p:nvSpPr>
        <p:spPr>
          <a:xfrm>
            <a:off x="2660904" y="2127542"/>
            <a:ext cx="5115941" cy="620102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5" name="object 35"/>
          <p:cNvSpPr/>
          <p:nvPr/>
        </p:nvSpPr>
        <p:spPr>
          <a:xfrm>
            <a:off x="2590800" y="2090864"/>
            <a:ext cx="5256022" cy="757237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6" name="object 36"/>
          <p:cNvSpPr/>
          <p:nvPr/>
        </p:nvSpPr>
        <p:spPr>
          <a:xfrm>
            <a:off x="2592323" y="2058923"/>
            <a:ext cx="5105400" cy="609600"/>
          </a:xfrm>
          <a:custGeom>
            <a:avLst/>
            <a:gdLst/>
            <a:ahLst/>
            <a:cxnLst/>
            <a:rect l="l" t="t" r="r" b="b"/>
            <a:pathLst>
              <a:path w="5105400" h="609600">
                <a:moveTo>
                  <a:pt x="5003800" y="0"/>
                </a:moveTo>
                <a:lnTo>
                  <a:pt x="101600" y="0"/>
                </a:lnTo>
                <a:lnTo>
                  <a:pt x="62043" y="7981"/>
                </a:lnTo>
                <a:lnTo>
                  <a:pt x="29749" y="29749"/>
                </a:lnTo>
                <a:lnTo>
                  <a:pt x="7981" y="62043"/>
                </a:lnTo>
                <a:lnTo>
                  <a:pt x="0" y="101600"/>
                </a:lnTo>
                <a:lnTo>
                  <a:pt x="0" y="508000"/>
                </a:lnTo>
                <a:lnTo>
                  <a:pt x="7981" y="547556"/>
                </a:lnTo>
                <a:lnTo>
                  <a:pt x="29749" y="579850"/>
                </a:lnTo>
                <a:lnTo>
                  <a:pt x="62043" y="601618"/>
                </a:lnTo>
                <a:lnTo>
                  <a:pt x="101600" y="609600"/>
                </a:lnTo>
                <a:lnTo>
                  <a:pt x="5003800" y="609600"/>
                </a:lnTo>
                <a:lnTo>
                  <a:pt x="5043356" y="601618"/>
                </a:lnTo>
                <a:lnTo>
                  <a:pt x="5075650" y="579850"/>
                </a:lnTo>
                <a:lnTo>
                  <a:pt x="5097418" y="547556"/>
                </a:lnTo>
                <a:lnTo>
                  <a:pt x="5105400" y="508000"/>
                </a:lnTo>
                <a:lnTo>
                  <a:pt x="5105400" y="101600"/>
                </a:lnTo>
                <a:lnTo>
                  <a:pt x="5097418" y="62043"/>
                </a:lnTo>
                <a:lnTo>
                  <a:pt x="5075650" y="29749"/>
                </a:lnTo>
                <a:lnTo>
                  <a:pt x="5043356" y="7981"/>
                </a:lnTo>
                <a:lnTo>
                  <a:pt x="5003800" y="0"/>
                </a:lnTo>
                <a:close/>
              </a:path>
            </a:pathLst>
          </a:custGeom>
          <a:solidFill>
            <a:srgbClr val="66CC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7" name="object 37"/>
          <p:cNvSpPr/>
          <p:nvPr/>
        </p:nvSpPr>
        <p:spPr>
          <a:xfrm>
            <a:off x="2592323" y="2058923"/>
            <a:ext cx="5105400" cy="609600"/>
          </a:xfrm>
          <a:custGeom>
            <a:avLst/>
            <a:gdLst/>
            <a:ahLst/>
            <a:cxnLst/>
            <a:rect l="l" t="t" r="r" b="b"/>
            <a:pathLst>
              <a:path w="5105400" h="609600">
                <a:moveTo>
                  <a:pt x="0" y="101600"/>
                </a:moveTo>
                <a:lnTo>
                  <a:pt x="7981" y="62043"/>
                </a:lnTo>
                <a:lnTo>
                  <a:pt x="29749" y="29749"/>
                </a:lnTo>
                <a:lnTo>
                  <a:pt x="62043" y="7981"/>
                </a:lnTo>
                <a:lnTo>
                  <a:pt x="101600" y="0"/>
                </a:lnTo>
                <a:lnTo>
                  <a:pt x="5003800" y="0"/>
                </a:lnTo>
                <a:lnTo>
                  <a:pt x="5043356" y="7981"/>
                </a:lnTo>
                <a:lnTo>
                  <a:pt x="5075650" y="29749"/>
                </a:lnTo>
                <a:lnTo>
                  <a:pt x="5097418" y="62043"/>
                </a:lnTo>
                <a:lnTo>
                  <a:pt x="5105400" y="101600"/>
                </a:lnTo>
                <a:lnTo>
                  <a:pt x="5105400" y="508000"/>
                </a:lnTo>
                <a:lnTo>
                  <a:pt x="5097418" y="547556"/>
                </a:lnTo>
                <a:lnTo>
                  <a:pt x="5075650" y="579850"/>
                </a:lnTo>
                <a:lnTo>
                  <a:pt x="5043356" y="601618"/>
                </a:lnTo>
                <a:lnTo>
                  <a:pt x="5003800" y="609600"/>
                </a:lnTo>
                <a:lnTo>
                  <a:pt x="101600" y="609600"/>
                </a:lnTo>
                <a:lnTo>
                  <a:pt x="62043" y="601618"/>
                </a:lnTo>
                <a:lnTo>
                  <a:pt x="29749" y="579850"/>
                </a:lnTo>
                <a:lnTo>
                  <a:pt x="7981" y="547556"/>
                </a:lnTo>
                <a:lnTo>
                  <a:pt x="0" y="508000"/>
                </a:lnTo>
                <a:lnTo>
                  <a:pt x="0" y="101600"/>
                </a:lnTo>
                <a:close/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8" name="object 38"/>
          <p:cNvSpPr txBox="1"/>
          <p:nvPr/>
        </p:nvSpPr>
        <p:spPr>
          <a:xfrm>
            <a:off x="1196644" y="2076450"/>
            <a:ext cx="7589520" cy="184403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ctr" marL="308610">
              <a:lnSpc>
                <a:spcPts val="2135"/>
              </a:lnSpc>
              <a:spcBef>
                <a:spcPts val="100"/>
              </a:spcBef>
            </a:pPr>
            <a:r>
              <a:rPr dirty="0" sz="1800" spc="165" b="1">
                <a:solidFill>
                  <a:srgbClr val="000066"/>
                </a:solidFill>
                <a:latin typeface="Calibri"/>
                <a:cs typeface="Calibri"/>
              </a:rPr>
              <a:t>Questions </a:t>
            </a:r>
            <a:r>
              <a:rPr dirty="0" sz="1800" spc="155" b="1">
                <a:solidFill>
                  <a:srgbClr val="000066"/>
                </a:solidFill>
                <a:latin typeface="Calibri"/>
                <a:cs typeface="Calibri"/>
              </a:rPr>
              <a:t>that </a:t>
            </a:r>
            <a:r>
              <a:rPr dirty="0" sz="1800" spc="210" b="1">
                <a:solidFill>
                  <a:srgbClr val="000066"/>
                </a:solidFill>
                <a:latin typeface="Calibri"/>
                <a:cs typeface="Calibri"/>
              </a:rPr>
              <a:t>we </a:t>
            </a:r>
            <a:r>
              <a:rPr dirty="0" sz="1800" spc="175" b="1">
                <a:solidFill>
                  <a:srgbClr val="000066"/>
                </a:solidFill>
                <a:latin typeface="Calibri"/>
                <a:cs typeface="Calibri"/>
              </a:rPr>
              <a:t>expect </a:t>
            </a:r>
            <a:r>
              <a:rPr dirty="0" sz="1800" spc="150" b="1">
                <a:solidFill>
                  <a:srgbClr val="000066"/>
                </a:solidFill>
                <a:latin typeface="Calibri"/>
                <a:cs typeface="Calibri"/>
              </a:rPr>
              <a:t>the </a:t>
            </a:r>
            <a:r>
              <a:rPr dirty="0" sz="1800" spc="190" b="1">
                <a:solidFill>
                  <a:srgbClr val="000066"/>
                </a:solidFill>
                <a:latin typeface="Calibri"/>
                <a:cs typeface="Calibri"/>
              </a:rPr>
              <a:t>answer</a:t>
            </a:r>
            <a:r>
              <a:rPr dirty="0" sz="1800" spc="-204" b="1">
                <a:solidFill>
                  <a:srgbClr val="000066"/>
                </a:solidFill>
                <a:latin typeface="Calibri"/>
                <a:cs typeface="Calibri"/>
              </a:rPr>
              <a:t> </a:t>
            </a:r>
            <a:r>
              <a:rPr dirty="0" sz="1800" spc="170" b="1">
                <a:solidFill>
                  <a:srgbClr val="000066"/>
                </a:solidFill>
                <a:latin typeface="Calibri"/>
                <a:cs typeface="Calibri"/>
              </a:rPr>
              <a:t>“Yes”</a:t>
            </a:r>
            <a:endParaRPr sz="1800">
              <a:latin typeface="Calibri"/>
              <a:cs typeface="Calibri"/>
            </a:endParaRPr>
          </a:p>
          <a:p>
            <a:pPr algn="ctr" marL="295910">
              <a:lnSpc>
                <a:spcPts val="2135"/>
              </a:lnSpc>
            </a:pPr>
            <a:r>
              <a:rPr dirty="0" sz="1800" spc="-215" b="1">
                <a:solidFill>
                  <a:srgbClr val="000066"/>
                </a:solidFill>
                <a:latin typeface="Arial"/>
                <a:cs typeface="Arial"/>
              </a:rPr>
              <a:t>“معن“ـب </a:t>
            </a:r>
            <a:r>
              <a:rPr dirty="0" sz="1800" spc="-170" b="1">
                <a:solidFill>
                  <a:srgbClr val="000066"/>
                </a:solidFill>
                <a:latin typeface="Arial"/>
                <a:cs typeface="Arial"/>
              </a:rPr>
              <a:t>اهيلع  </a:t>
            </a:r>
            <a:r>
              <a:rPr dirty="0" sz="1800" spc="-145" b="1">
                <a:solidFill>
                  <a:srgbClr val="000066"/>
                </a:solidFill>
                <a:latin typeface="Arial"/>
                <a:cs typeface="Arial"/>
              </a:rPr>
              <a:t>ةباجلإا </a:t>
            </a:r>
            <a:r>
              <a:rPr dirty="0" sz="1800" spc="-370" b="1">
                <a:solidFill>
                  <a:srgbClr val="000066"/>
                </a:solidFill>
                <a:latin typeface="Arial"/>
                <a:cs typeface="Arial"/>
              </a:rPr>
              <a:t>عقوتن </a:t>
            </a:r>
            <a:r>
              <a:rPr dirty="0" sz="1800" spc="-350" b="1">
                <a:solidFill>
                  <a:srgbClr val="000066"/>
                </a:solidFill>
                <a:latin typeface="Arial"/>
                <a:cs typeface="Arial"/>
              </a:rPr>
              <a:t> </a:t>
            </a:r>
            <a:r>
              <a:rPr dirty="0" sz="1800" spc="-295" b="1">
                <a:solidFill>
                  <a:srgbClr val="000066"/>
                </a:solidFill>
                <a:latin typeface="Arial"/>
                <a:cs typeface="Arial"/>
              </a:rPr>
              <a:t>ةلئسأ</a:t>
            </a:r>
            <a:endParaRPr sz="1800">
              <a:latin typeface="Arial"/>
              <a:cs typeface="Arial"/>
            </a:endParaRPr>
          </a:p>
          <a:p>
            <a:pPr algn="r" marR="33020">
              <a:lnSpc>
                <a:spcPct val="100000"/>
              </a:lnSpc>
              <a:spcBef>
                <a:spcPts val="1210"/>
              </a:spcBef>
            </a:pPr>
            <a:r>
              <a:rPr dirty="0" sz="1600" spc="-200">
                <a:solidFill>
                  <a:srgbClr val="FFFFFF"/>
                </a:solidFill>
                <a:latin typeface="Arial"/>
                <a:cs typeface="Arial"/>
              </a:rPr>
              <a:t>:هيلع </a:t>
            </a:r>
            <a:r>
              <a:rPr dirty="0" sz="1600" spc="-130">
                <a:solidFill>
                  <a:srgbClr val="FFFFFF"/>
                </a:solidFill>
                <a:latin typeface="Arial"/>
                <a:cs typeface="Arial"/>
              </a:rPr>
              <a:t>ةباجلإا </a:t>
            </a:r>
            <a:r>
              <a:rPr dirty="0" sz="1600">
                <a:solidFill>
                  <a:srgbClr val="FFFFFF"/>
                </a:solidFill>
                <a:latin typeface="Arial"/>
                <a:cs typeface="Arial"/>
              </a:rPr>
              <a:t>و </a:t>
            </a:r>
            <a:r>
              <a:rPr dirty="0" sz="1600" spc="-160">
                <a:solidFill>
                  <a:srgbClr val="FFFFFF"/>
                </a:solidFill>
                <a:latin typeface="Arial"/>
                <a:cs typeface="Arial"/>
              </a:rPr>
              <a:t>لاؤسلا </a:t>
            </a:r>
            <a:r>
              <a:rPr dirty="0" sz="1600" spc="90">
                <a:solidFill>
                  <a:srgbClr val="FFFFFF"/>
                </a:solidFill>
                <a:latin typeface="Arial"/>
                <a:cs typeface="Arial"/>
              </a:rPr>
              <a:t>اذه</a:t>
            </a:r>
            <a:r>
              <a:rPr dirty="0" sz="1600" spc="-9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600" spc="-114">
                <a:solidFill>
                  <a:srgbClr val="FFFFFF"/>
                </a:solidFill>
                <a:latin typeface="Arial"/>
                <a:cs typeface="Arial"/>
              </a:rPr>
              <a:t>رظنا</a:t>
            </a:r>
            <a:endParaRPr sz="1600">
              <a:latin typeface="Arial"/>
              <a:cs typeface="Arial"/>
            </a:endParaRPr>
          </a:p>
          <a:p>
            <a:pPr marL="38100">
              <a:lnSpc>
                <a:spcPct val="100000"/>
              </a:lnSpc>
              <a:spcBef>
                <a:spcPts val="405"/>
              </a:spcBef>
            </a:pPr>
            <a:r>
              <a:rPr dirty="0" sz="1600" spc="80">
                <a:solidFill>
                  <a:srgbClr val="FFFFFF"/>
                </a:solidFill>
                <a:latin typeface="Calibri"/>
                <a:cs typeface="Calibri"/>
              </a:rPr>
              <a:t>* </a:t>
            </a:r>
            <a:r>
              <a:rPr dirty="0" sz="1600" spc="140" b="1">
                <a:solidFill>
                  <a:srgbClr val="CC3300"/>
                </a:solidFill>
                <a:latin typeface="Calibri"/>
                <a:cs typeface="Calibri"/>
              </a:rPr>
              <a:t>There’s </a:t>
            </a:r>
            <a:r>
              <a:rPr dirty="0" sz="1600" spc="170" b="1">
                <a:solidFill>
                  <a:srgbClr val="CC3300"/>
                </a:solidFill>
                <a:latin typeface="Calibri"/>
                <a:cs typeface="Calibri"/>
              </a:rPr>
              <a:t>a </a:t>
            </a:r>
            <a:r>
              <a:rPr dirty="0" sz="1600" spc="155" b="1">
                <a:solidFill>
                  <a:srgbClr val="CC3300"/>
                </a:solidFill>
                <a:latin typeface="Calibri"/>
                <a:cs typeface="Calibri"/>
              </a:rPr>
              <a:t>supermarket near </a:t>
            </a:r>
            <a:r>
              <a:rPr dirty="0" sz="1600" spc="135" b="1">
                <a:solidFill>
                  <a:srgbClr val="CC3300"/>
                </a:solidFill>
                <a:latin typeface="Calibri"/>
                <a:cs typeface="Calibri"/>
              </a:rPr>
              <a:t>here, </a:t>
            </a:r>
            <a:r>
              <a:rPr dirty="0" sz="1600" spc="114" b="1">
                <a:solidFill>
                  <a:srgbClr val="CC3300"/>
                </a:solidFill>
                <a:latin typeface="Calibri"/>
                <a:cs typeface="Calibri"/>
              </a:rPr>
              <a:t>isn’t</a:t>
            </a:r>
            <a:r>
              <a:rPr dirty="0" sz="1600" spc="-114" b="1">
                <a:solidFill>
                  <a:srgbClr val="CC3300"/>
                </a:solidFill>
                <a:latin typeface="Calibri"/>
                <a:cs typeface="Calibri"/>
              </a:rPr>
              <a:t> </a:t>
            </a:r>
            <a:r>
              <a:rPr dirty="0" sz="1600" spc="145" b="1">
                <a:solidFill>
                  <a:srgbClr val="CC3300"/>
                </a:solidFill>
                <a:latin typeface="Calibri"/>
                <a:cs typeface="Calibri"/>
              </a:rPr>
              <a:t>there?</a:t>
            </a:r>
            <a:endParaRPr sz="1600">
              <a:latin typeface="Calibri"/>
              <a:cs typeface="Calibri"/>
            </a:endParaRPr>
          </a:p>
          <a:p>
            <a:pPr marL="217804">
              <a:lnSpc>
                <a:spcPct val="100000"/>
              </a:lnSpc>
              <a:spcBef>
                <a:spcPts val="385"/>
              </a:spcBef>
            </a:pPr>
            <a:r>
              <a:rPr dirty="0" sz="1600" spc="190" b="1">
                <a:solidFill>
                  <a:srgbClr val="FFFF00"/>
                </a:solidFill>
                <a:latin typeface="Calibri"/>
                <a:cs typeface="Calibri"/>
              </a:rPr>
              <a:t>Yes </a:t>
            </a:r>
            <a:r>
              <a:rPr dirty="0" sz="1600" spc="90" b="1">
                <a:solidFill>
                  <a:srgbClr val="FFFF00"/>
                </a:solidFill>
                <a:latin typeface="Calibri"/>
                <a:cs typeface="Calibri"/>
              </a:rPr>
              <a:t>, </a:t>
            </a:r>
            <a:r>
              <a:rPr dirty="0" sz="1600" spc="140" b="1">
                <a:solidFill>
                  <a:srgbClr val="FFFF00"/>
                </a:solidFill>
                <a:latin typeface="Calibri"/>
                <a:cs typeface="Calibri"/>
              </a:rPr>
              <a:t>there</a:t>
            </a:r>
            <a:r>
              <a:rPr dirty="0" sz="1600" spc="5" b="1">
                <a:solidFill>
                  <a:srgbClr val="FFFF00"/>
                </a:solidFill>
                <a:latin typeface="Calibri"/>
                <a:cs typeface="Calibri"/>
              </a:rPr>
              <a:t> </a:t>
            </a:r>
            <a:r>
              <a:rPr dirty="0" sz="1600" spc="110" b="1">
                <a:solidFill>
                  <a:srgbClr val="FFFF00"/>
                </a:solidFill>
                <a:latin typeface="Calibri"/>
                <a:cs typeface="Calibri"/>
              </a:rPr>
              <a:t>is.</a:t>
            </a:r>
            <a:endParaRPr sz="1600">
              <a:latin typeface="Calibri"/>
              <a:cs typeface="Calibri"/>
            </a:endParaRPr>
          </a:p>
          <a:p>
            <a:pPr algn="r" marR="30480">
              <a:lnSpc>
                <a:spcPct val="100000"/>
              </a:lnSpc>
              <a:spcBef>
                <a:spcPts val="365"/>
              </a:spcBef>
            </a:pPr>
            <a:r>
              <a:rPr dirty="0" sz="1600" spc="-315">
                <a:solidFill>
                  <a:srgbClr val="FFFFFF"/>
                </a:solidFill>
                <a:latin typeface="Arial"/>
                <a:cs typeface="Arial"/>
              </a:rPr>
              <a:t>تابثلإاب </a:t>
            </a:r>
            <a:r>
              <a:rPr dirty="0" sz="1600" spc="-365">
                <a:solidFill>
                  <a:srgbClr val="FFFFFF"/>
                </a:solidFill>
                <a:latin typeface="Arial"/>
                <a:cs typeface="Arial"/>
              </a:rPr>
              <a:t>نوكيف </a:t>
            </a:r>
            <a:r>
              <a:rPr dirty="0" sz="1600" spc="-90">
                <a:solidFill>
                  <a:srgbClr val="FFFFFF"/>
                </a:solidFill>
                <a:latin typeface="Arial"/>
                <a:cs typeface="Arial"/>
              </a:rPr>
              <a:t>باوجلا </a:t>
            </a:r>
            <a:r>
              <a:rPr dirty="0" sz="1600" spc="35">
                <a:solidFill>
                  <a:srgbClr val="FFFFFF"/>
                </a:solidFill>
                <a:latin typeface="Arial"/>
                <a:cs typeface="Arial"/>
              </a:rPr>
              <a:t>امأ </a:t>
            </a:r>
            <a:r>
              <a:rPr dirty="0" sz="1600" spc="-90">
                <a:solidFill>
                  <a:srgbClr val="FFFFFF"/>
                </a:solidFill>
                <a:latin typeface="Arial"/>
                <a:cs typeface="Arial"/>
              </a:rPr>
              <a:t>.</a:t>
            </a:r>
            <a:r>
              <a:rPr dirty="0" baseline="6944" sz="2400" spc="-13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600" spc="-365">
                <a:solidFill>
                  <a:srgbClr val="FFFFFF"/>
                </a:solidFill>
                <a:latin typeface="Arial"/>
                <a:cs typeface="Arial"/>
              </a:rPr>
              <a:t>ايفنم </a:t>
            </a:r>
            <a:r>
              <a:rPr dirty="0" sz="1600" spc="-280">
                <a:solidFill>
                  <a:srgbClr val="FFFFFF"/>
                </a:solidFill>
                <a:latin typeface="Arial"/>
                <a:cs typeface="Arial"/>
              </a:rPr>
              <a:t>)لييذتلا( </a:t>
            </a:r>
            <a:r>
              <a:rPr dirty="0" sz="1600" spc="-190">
                <a:solidFill>
                  <a:srgbClr val="FFFFFF"/>
                </a:solidFill>
                <a:latin typeface="Arial"/>
                <a:cs typeface="Arial"/>
              </a:rPr>
              <a:t>اهيلع </a:t>
            </a:r>
            <a:r>
              <a:rPr dirty="0" sz="1600" spc="-160">
                <a:solidFill>
                  <a:srgbClr val="FFFFFF"/>
                </a:solidFill>
                <a:latin typeface="Arial"/>
                <a:cs typeface="Arial"/>
              </a:rPr>
              <a:t>لاؤسلا </a:t>
            </a:r>
            <a:r>
              <a:rPr dirty="0" sz="1600" spc="-5">
                <a:solidFill>
                  <a:srgbClr val="FFFFFF"/>
                </a:solidFill>
                <a:latin typeface="Arial"/>
                <a:cs typeface="Arial"/>
              </a:rPr>
              <a:t>ءاج </a:t>
            </a:r>
            <a:r>
              <a:rPr dirty="0" sz="1600" spc="-160">
                <a:solidFill>
                  <a:srgbClr val="FFFFFF"/>
                </a:solidFill>
                <a:latin typeface="Arial"/>
                <a:cs typeface="Arial"/>
              </a:rPr>
              <a:t>اذل </a:t>
            </a:r>
            <a:r>
              <a:rPr dirty="0" sz="1600" spc="-409">
                <a:solidFill>
                  <a:srgbClr val="FFFFFF"/>
                </a:solidFill>
                <a:latin typeface="Arial"/>
                <a:cs typeface="Arial"/>
              </a:rPr>
              <a:t>ةتبثم </a:t>
            </a:r>
            <a:r>
              <a:rPr dirty="0" sz="1600" spc="-75">
                <a:solidFill>
                  <a:srgbClr val="FFFFFF"/>
                </a:solidFill>
                <a:latin typeface="Arial"/>
                <a:cs typeface="Arial"/>
              </a:rPr>
              <a:t>ةلمج </a:t>
            </a:r>
            <a:r>
              <a:rPr dirty="0" sz="1600" spc="-160">
                <a:solidFill>
                  <a:srgbClr val="FFFFFF"/>
                </a:solidFill>
                <a:latin typeface="Arial"/>
                <a:cs typeface="Arial"/>
              </a:rPr>
              <a:t>لاؤسلا </a:t>
            </a:r>
            <a:r>
              <a:rPr dirty="0" sz="1600" spc="90">
                <a:solidFill>
                  <a:srgbClr val="FFFFFF"/>
                </a:solidFill>
                <a:latin typeface="Arial"/>
                <a:cs typeface="Arial"/>
              </a:rPr>
              <a:t>اذه</a:t>
            </a:r>
            <a:r>
              <a:rPr dirty="0" sz="1600" spc="54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600" spc="-235">
                <a:solidFill>
                  <a:srgbClr val="FFFFFF"/>
                </a:solidFill>
                <a:latin typeface="Arial"/>
                <a:cs typeface="Arial"/>
              </a:rPr>
              <a:t>تمدقت </a:t>
            </a:r>
            <a:r>
              <a:rPr dirty="0" sz="1600" spc="-335">
                <a:solidFill>
                  <a:srgbClr val="FFFFFF"/>
                </a:solidFill>
                <a:latin typeface="Arial"/>
                <a:cs typeface="Arial"/>
              </a:rPr>
              <a:t>يتلا </a:t>
            </a:r>
            <a:r>
              <a:rPr dirty="0" sz="1600" spc="-105">
                <a:solidFill>
                  <a:srgbClr val="FFFFFF"/>
                </a:solidFill>
                <a:latin typeface="Arial"/>
                <a:cs typeface="Arial"/>
              </a:rPr>
              <a:t>ةلمجلا*</a:t>
            </a:r>
            <a:endParaRPr sz="1600">
              <a:latin typeface="Arial"/>
              <a:cs typeface="Arial"/>
            </a:endParaRPr>
          </a:p>
        </p:txBody>
      </p:sp>
      <p:sp>
        <p:nvSpPr>
          <p:cNvPr id="39" name="object 39"/>
          <p:cNvSpPr/>
          <p:nvPr/>
        </p:nvSpPr>
        <p:spPr>
          <a:xfrm>
            <a:off x="2889504" y="313982"/>
            <a:ext cx="2653030" cy="1010246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0" name="object 40"/>
          <p:cNvSpPr/>
          <p:nvPr/>
        </p:nvSpPr>
        <p:spPr>
          <a:xfrm>
            <a:off x="4943855" y="313982"/>
            <a:ext cx="796848" cy="1010246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1" name="object 41"/>
          <p:cNvSpPr/>
          <p:nvPr/>
        </p:nvSpPr>
        <p:spPr>
          <a:xfrm>
            <a:off x="5141976" y="313982"/>
            <a:ext cx="1674622" cy="1010246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2" name="object 42"/>
          <p:cNvSpPr/>
          <p:nvPr/>
        </p:nvSpPr>
        <p:spPr>
          <a:xfrm>
            <a:off x="3560064" y="871766"/>
            <a:ext cx="2717165" cy="1010246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3" name="object 43"/>
          <p:cNvSpPr txBox="1">
            <a:spLocks noGrp="1"/>
          </p:cNvSpPr>
          <p:nvPr>
            <p:ph type="title"/>
          </p:nvPr>
        </p:nvSpPr>
        <p:spPr>
          <a:xfrm>
            <a:off x="3162045" y="447243"/>
            <a:ext cx="3355975" cy="1123315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3600" spc="360"/>
              <a:t>Question-Tags</a:t>
            </a:r>
            <a:endParaRPr sz="3600"/>
          </a:p>
          <a:p>
            <a:pPr marL="683260">
              <a:lnSpc>
                <a:spcPct val="100000"/>
              </a:lnSpc>
              <a:spcBef>
                <a:spcPts val="5"/>
              </a:spcBef>
            </a:pPr>
            <a:r>
              <a:rPr dirty="0" sz="3600" spc="-355">
                <a:latin typeface="Arial"/>
                <a:cs typeface="Arial"/>
              </a:rPr>
              <a:t>ةليذملا</a:t>
            </a:r>
            <a:r>
              <a:rPr dirty="0" sz="3600" spc="-40">
                <a:latin typeface="Arial"/>
                <a:cs typeface="Arial"/>
              </a:rPr>
              <a:t> </a:t>
            </a:r>
            <a:r>
              <a:rPr dirty="0" sz="3600" spc="-515">
                <a:latin typeface="Arial"/>
                <a:cs typeface="Arial"/>
              </a:rPr>
              <a:t>ةلئسلأا</a:t>
            </a:r>
            <a:endParaRPr sz="3600">
              <a:latin typeface="Arial"/>
              <a:cs typeface="Arial"/>
            </a:endParaRPr>
          </a:p>
        </p:txBody>
      </p:sp>
      <p:sp>
        <p:nvSpPr>
          <p:cNvPr id="44" name="object 44"/>
          <p:cNvSpPr/>
          <p:nvPr/>
        </p:nvSpPr>
        <p:spPr>
          <a:xfrm>
            <a:off x="4340352" y="6321552"/>
            <a:ext cx="1296797" cy="382371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5" name="object 45"/>
          <p:cNvSpPr/>
          <p:nvPr/>
        </p:nvSpPr>
        <p:spPr>
          <a:xfrm>
            <a:off x="4462271" y="6406896"/>
            <a:ext cx="1043749" cy="248297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6" name="object 46"/>
          <p:cNvSpPr/>
          <p:nvPr/>
        </p:nvSpPr>
        <p:spPr>
          <a:xfrm>
            <a:off x="4267200" y="6248400"/>
            <a:ext cx="1295400" cy="381000"/>
          </a:xfrm>
          <a:custGeom>
            <a:avLst/>
            <a:gdLst/>
            <a:ahLst/>
            <a:cxnLst/>
            <a:rect l="l" t="t" r="r" b="b"/>
            <a:pathLst>
              <a:path w="1295400" h="381000">
                <a:moveTo>
                  <a:pt x="1295400" y="0"/>
                </a:moveTo>
                <a:lnTo>
                  <a:pt x="0" y="0"/>
                </a:lnTo>
                <a:lnTo>
                  <a:pt x="0" y="381000"/>
                </a:lnTo>
                <a:lnTo>
                  <a:pt x="1295400" y="381000"/>
                </a:lnTo>
                <a:lnTo>
                  <a:pt x="1295400" y="333375"/>
                </a:lnTo>
                <a:lnTo>
                  <a:pt x="540512" y="333375"/>
                </a:lnTo>
                <a:lnTo>
                  <a:pt x="540512" y="190500"/>
                </a:lnTo>
                <a:lnTo>
                  <a:pt x="504825" y="190500"/>
                </a:lnTo>
                <a:lnTo>
                  <a:pt x="647700" y="47625"/>
                </a:lnTo>
                <a:lnTo>
                  <a:pt x="1295400" y="47625"/>
                </a:lnTo>
                <a:lnTo>
                  <a:pt x="1295400" y="0"/>
                </a:lnTo>
                <a:close/>
              </a:path>
              <a:path w="1295400" h="381000">
                <a:moveTo>
                  <a:pt x="1295400" y="65481"/>
                </a:moveTo>
                <a:lnTo>
                  <a:pt x="736980" y="65481"/>
                </a:lnTo>
                <a:lnTo>
                  <a:pt x="736980" y="136918"/>
                </a:lnTo>
                <a:lnTo>
                  <a:pt x="790575" y="190500"/>
                </a:lnTo>
                <a:lnTo>
                  <a:pt x="754888" y="190500"/>
                </a:lnTo>
                <a:lnTo>
                  <a:pt x="754888" y="333375"/>
                </a:lnTo>
                <a:lnTo>
                  <a:pt x="1295400" y="333375"/>
                </a:lnTo>
                <a:lnTo>
                  <a:pt x="1295400" y="65481"/>
                </a:lnTo>
                <a:close/>
              </a:path>
              <a:path w="1295400" h="381000">
                <a:moveTo>
                  <a:pt x="1295400" y="47625"/>
                </a:moveTo>
                <a:lnTo>
                  <a:pt x="647700" y="47625"/>
                </a:lnTo>
                <a:lnTo>
                  <a:pt x="701294" y="101206"/>
                </a:lnTo>
                <a:lnTo>
                  <a:pt x="701294" y="65481"/>
                </a:lnTo>
                <a:lnTo>
                  <a:pt x="1295400" y="65481"/>
                </a:lnTo>
                <a:lnTo>
                  <a:pt x="12954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7" name="object 47"/>
          <p:cNvSpPr/>
          <p:nvPr/>
        </p:nvSpPr>
        <p:spPr>
          <a:xfrm>
            <a:off x="4807711" y="6313881"/>
            <a:ext cx="214629" cy="267970"/>
          </a:xfrm>
          <a:custGeom>
            <a:avLst/>
            <a:gdLst/>
            <a:ahLst/>
            <a:cxnLst/>
            <a:rect l="l" t="t" r="r" b="b"/>
            <a:pathLst>
              <a:path w="214629" h="267970">
                <a:moveTo>
                  <a:pt x="196468" y="0"/>
                </a:moveTo>
                <a:lnTo>
                  <a:pt x="160782" y="0"/>
                </a:lnTo>
                <a:lnTo>
                  <a:pt x="160782" y="35725"/>
                </a:lnTo>
                <a:lnTo>
                  <a:pt x="196468" y="71437"/>
                </a:lnTo>
                <a:lnTo>
                  <a:pt x="196468" y="0"/>
                </a:lnTo>
                <a:close/>
              </a:path>
              <a:path w="214629" h="267970">
                <a:moveTo>
                  <a:pt x="214375" y="125018"/>
                </a:moveTo>
                <a:lnTo>
                  <a:pt x="0" y="125018"/>
                </a:lnTo>
                <a:lnTo>
                  <a:pt x="0" y="267893"/>
                </a:lnTo>
                <a:lnTo>
                  <a:pt x="89280" y="267893"/>
                </a:lnTo>
                <a:lnTo>
                  <a:pt x="89280" y="196456"/>
                </a:lnTo>
                <a:lnTo>
                  <a:pt x="214375" y="196456"/>
                </a:lnTo>
                <a:lnTo>
                  <a:pt x="214375" y="125018"/>
                </a:lnTo>
                <a:close/>
              </a:path>
              <a:path w="214629" h="267970">
                <a:moveTo>
                  <a:pt x="214375" y="196456"/>
                </a:moveTo>
                <a:lnTo>
                  <a:pt x="125095" y="196456"/>
                </a:lnTo>
                <a:lnTo>
                  <a:pt x="125095" y="267893"/>
                </a:lnTo>
                <a:lnTo>
                  <a:pt x="214375" y="267893"/>
                </a:lnTo>
                <a:lnTo>
                  <a:pt x="214375" y="196456"/>
                </a:lnTo>
                <a:close/>
              </a:path>
            </a:pathLst>
          </a:custGeom>
          <a:solidFill>
            <a:srgbClr val="00007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8" name="object 48"/>
          <p:cNvSpPr/>
          <p:nvPr/>
        </p:nvSpPr>
        <p:spPr>
          <a:xfrm>
            <a:off x="47720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142875" y="0"/>
                </a:moveTo>
                <a:lnTo>
                  <a:pt x="0" y="142875"/>
                </a:lnTo>
                <a:lnTo>
                  <a:pt x="285750" y="142875"/>
                </a:lnTo>
                <a:lnTo>
                  <a:pt x="142875" y="0"/>
                </a:lnTo>
                <a:close/>
              </a:path>
              <a:path w="285750" h="285750">
                <a:moveTo>
                  <a:pt x="160782" y="214312"/>
                </a:moveTo>
                <a:lnTo>
                  <a:pt x="124967" y="214312"/>
                </a:lnTo>
                <a:lnTo>
                  <a:pt x="124967" y="285750"/>
                </a:lnTo>
                <a:lnTo>
                  <a:pt x="160782" y="285750"/>
                </a:lnTo>
                <a:lnTo>
                  <a:pt x="160782" y="214312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1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77824" y="2176272"/>
            <a:ext cx="18287" cy="468172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877824" y="6095"/>
            <a:ext cx="18287" cy="150266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1216152" y="1834895"/>
            <a:ext cx="7924800" cy="1828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877824" y="1508760"/>
            <a:ext cx="18287" cy="667512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0" y="1834895"/>
            <a:ext cx="557784" cy="18287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551687" y="1834895"/>
            <a:ext cx="664464" cy="18287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 txBox="1"/>
          <p:nvPr/>
        </p:nvSpPr>
        <p:spPr>
          <a:xfrm>
            <a:off x="4867106" y="4089019"/>
            <a:ext cx="3893820" cy="27051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600" spc="-200">
                <a:solidFill>
                  <a:srgbClr val="FFFFFF"/>
                </a:solidFill>
                <a:latin typeface="Arial"/>
                <a:cs typeface="Arial"/>
              </a:rPr>
              <a:t>انمدختسا </a:t>
            </a:r>
            <a:r>
              <a:rPr dirty="0" sz="1600" spc="-160">
                <a:solidFill>
                  <a:srgbClr val="FFFFFF"/>
                </a:solidFill>
                <a:latin typeface="Arial"/>
                <a:cs typeface="Arial"/>
              </a:rPr>
              <a:t>اذل </a:t>
            </a:r>
            <a:r>
              <a:rPr dirty="0" sz="1600" spc="-390">
                <a:solidFill>
                  <a:srgbClr val="FFFFFF"/>
                </a:solidFill>
                <a:latin typeface="Arial"/>
                <a:cs typeface="Arial"/>
              </a:rPr>
              <a:t>طيسبلا </a:t>
            </a:r>
            <a:r>
              <a:rPr dirty="0" sz="1600" spc="-110">
                <a:solidFill>
                  <a:srgbClr val="FFFFFF"/>
                </a:solidFill>
                <a:latin typeface="Arial"/>
                <a:cs typeface="Arial"/>
              </a:rPr>
              <a:t>عراضملا </a:t>
            </a:r>
            <a:r>
              <a:rPr dirty="0" sz="1600" spc="25">
                <a:solidFill>
                  <a:srgbClr val="FFFFFF"/>
                </a:solidFill>
                <a:latin typeface="Arial"/>
                <a:cs typeface="Arial"/>
              </a:rPr>
              <a:t>نمز </a:t>
            </a:r>
            <a:r>
              <a:rPr dirty="0" sz="1600" spc="-459">
                <a:solidFill>
                  <a:srgbClr val="FFFFFF"/>
                </a:solidFill>
                <a:latin typeface="Arial"/>
                <a:cs typeface="Arial"/>
              </a:rPr>
              <a:t>يف</a:t>
            </a:r>
            <a:r>
              <a:rPr dirty="0" sz="1600" spc="-2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600" spc="-155">
                <a:solidFill>
                  <a:srgbClr val="FFFFFF"/>
                </a:solidFill>
                <a:latin typeface="Arial"/>
                <a:cs typeface="Arial"/>
              </a:rPr>
              <a:t>لاؤسلا </a:t>
            </a:r>
            <a:r>
              <a:rPr dirty="0" sz="1600">
                <a:solidFill>
                  <a:srgbClr val="FFFFFF"/>
                </a:solidFill>
                <a:latin typeface="Arial"/>
                <a:cs typeface="Arial"/>
              </a:rPr>
              <a:t>نأ </a:t>
            </a:r>
            <a:r>
              <a:rPr dirty="0" sz="1600" spc="-55">
                <a:solidFill>
                  <a:srgbClr val="FFFFFF"/>
                </a:solidFill>
                <a:latin typeface="Arial"/>
                <a:cs typeface="Arial"/>
              </a:rPr>
              <a:t>انه</a:t>
            </a:r>
            <a:r>
              <a:rPr dirty="0" sz="1600" spc="-27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600" spc="-60">
                <a:solidFill>
                  <a:srgbClr val="FFFFFF"/>
                </a:solidFill>
                <a:latin typeface="Arial"/>
                <a:cs typeface="Arial"/>
              </a:rPr>
              <a:t>ظحلا*</a:t>
            </a:r>
            <a:endParaRPr sz="160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2899536" y="4121063"/>
            <a:ext cx="628015" cy="2286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ts val="1775"/>
              </a:lnSpc>
            </a:pPr>
            <a:r>
              <a:rPr dirty="0" sz="1600" spc="-60">
                <a:solidFill>
                  <a:srgbClr val="FFFFFF"/>
                </a:solidFill>
                <a:latin typeface="Arial"/>
                <a:cs typeface="Arial"/>
              </a:rPr>
              <a:t>.دعاسم</a:t>
            </a:r>
            <a:r>
              <a:rPr dirty="0" sz="1600" spc="-10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600" spc="-5">
                <a:solidFill>
                  <a:srgbClr val="FFFFFF"/>
                </a:solidFill>
                <a:latin typeface="Arial"/>
                <a:cs typeface="Arial"/>
              </a:rPr>
              <a:t>ل</a:t>
            </a:r>
            <a:endParaRPr sz="160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222044" y="4598716"/>
            <a:ext cx="3914140" cy="568960"/>
          </a:xfrm>
          <a:prstGeom prst="rect">
            <a:avLst/>
          </a:prstGeom>
        </p:spPr>
        <p:txBody>
          <a:bodyPr wrap="square" lIns="0" tIns="4000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315"/>
              </a:spcBef>
            </a:pPr>
            <a:r>
              <a:rPr dirty="0" sz="1600" spc="65">
                <a:solidFill>
                  <a:srgbClr val="FFFFFF"/>
                </a:solidFill>
                <a:latin typeface="Arial"/>
                <a:cs typeface="Arial"/>
              </a:rPr>
              <a:t>3</a:t>
            </a:r>
            <a:r>
              <a:rPr dirty="0" sz="1600" spc="65">
                <a:solidFill>
                  <a:srgbClr val="FFFFFF"/>
                </a:solidFill>
                <a:latin typeface="Calibri"/>
                <a:cs typeface="Calibri"/>
              </a:rPr>
              <a:t>) </a:t>
            </a:r>
            <a:r>
              <a:rPr dirty="0" sz="1600" spc="175" b="1">
                <a:solidFill>
                  <a:srgbClr val="CC3300"/>
                </a:solidFill>
                <a:latin typeface="Calibri"/>
                <a:cs typeface="Calibri"/>
              </a:rPr>
              <a:t>You </a:t>
            </a:r>
            <a:r>
              <a:rPr dirty="0" sz="1600" spc="110" b="1">
                <a:solidFill>
                  <a:srgbClr val="CC3300"/>
                </a:solidFill>
                <a:latin typeface="Calibri"/>
                <a:cs typeface="Calibri"/>
              </a:rPr>
              <a:t>didn’t </a:t>
            </a:r>
            <a:r>
              <a:rPr dirty="0" sz="1600" spc="135" b="1">
                <a:solidFill>
                  <a:srgbClr val="CC3300"/>
                </a:solidFill>
                <a:latin typeface="Calibri"/>
                <a:cs typeface="Calibri"/>
              </a:rPr>
              <a:t>travel last </a:t>
            </a:r>
            <a:r>
              <a:rPr dirty="0" sz="1600" spc="140" b="1">
                <a:solidFill>
                  <a:srgbClr val="CC3300"/>
                </a:solidFill>
                <a:latin typeface="Calibri"/>
                <a:cs typeface="Calibri"/>
              </a:rPr>
              <a:t>year, </a:t>
            </a:r>
            <a:r>
              <a:rPr dirty="0" sz="1600" spc="125" b="1">
                <a:solidFill>
                  <a:srgbClr val="CC3300"/>
                </a:solidFill>
                <a:latin typeface="Calibri"/>
                <a:cs typeface="Calibri"/>
              </a:rPr>
              <a:t>did</a:t>
            </a:r>
            <a:r>
              <a:rPr dirty="0" sz="1600" spc="15" b="1">
                <a:solidFill>
                  <a:srgbClr val="CC3300"/>
                </a:solidFill>
                <a:latin typeface="Calibri"/>
                <a:cs typeface="Calibri"/>
              </a:rPr>
              <a:t> </a:t>
            </a:r>
            <a:r>
              <a:rPr dirty="0" sz="1600" spc="155" b="1">
                <a:solidFill>
                  <a:srgbClr val="CC3300"/>
                </a:solidFill>
                <a:latin typeface="Calibri"/>
                <a:cs typeface="Calibri"/>
              </a:rPr>
              <a:t>you?</a:t>
            </a:r>
            <a:endParaRPr sz="1600">
              <a:latin typeface="Calibri"/>
              <a:cs typeface="Calibri"/>
            </a:endParaRPr>
          </a:p>
          <a:p>
            <a:pPr marL="253365">
              <a:lnSpc>
                <a:spcPct val="100000"/>
              </a:lnSpc>
              <a:spcBef>
                <a:spcPts val="220"/>
              </a:spcBef>
            </a:pPr>
            <a:r>
              <a:rPr dirty="0" sz="1600" spc="130" b="1">
                <a:solidFill>
                  <a:srgbClr val="FFFF00"/>
                </a:solidFill>
                <a:latin typeface="Calibri"/>
                <a:cs typeface="Calibri"/>
              </a:rPr>
              <a:t>No, </a:t>
            </a:r>
            <a:r>
              <a:rPr dirty="0" sz="1600" spc="350" b="1">
                <a:solidFill>
                  <a:srgbClr val="FFFF00"/>
                </a:solidFill>
                <a:latin typeface="Calibri"/>
                <a:cs typeface="Calibri"/>
              </a:rPr>
              <a:t>I</a:t>
            </a:r>
            <a:r>
              <a:rPr dirty="0" sz="1600" spc="85" b="1">
                <a:solidFill>
                  <a:srgbClr val="FFFF00"/>
                </a:solidFill>
                <a:latin typeface="Calibri"/>
                <a:cs typeface="Calibri"/>
              </a:rPr>
              <a:t> </a:t>
            </a:r>
            <a:r>
              <a:rPr dirty="0" sz="1600" spc="105" b="1">
                <a:solidFill>
                  <a:srgbClr val="FFFF00"/>
                </a:solidFill>
                <a:latin typeface="Calibri"/>
                <a:cs typeface="Calibri"/>
              </a:rPr>
              <a:t>didn’t.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4964734" y="5430723"/>
            <a:ext cx="3796029" cy="27051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600" spc="-200">
                <a:solidFill>
                  <a:srgbClr val="FFFFFF"/>
                </a:solidFill>
                <a:latin typeface="Arial"/>
                <a:cs typeface="Arial"/>
              </a:rPr>
              <a:t>انمدختسا </a:t>
            </a:r>
            <a:r>
              <a:rPr dirty="0" sz="1600" spc="-155">
                <a:solidFill>
                  <a:srgbClr val="FFFFFF"/>
                </a:solidFill>
                <a:latin typeface="Arial"/>
                <a:cs typeface="Arial"/>
              </a:rPr>
              <a:t>اذل </a:t>
            </a:r>
            <a:r>
              <a:rPr dirty="0" sz="1600" spc="-390">
                <a:solidFill>
                  <a:srgbClr val="FFFFFF"/>
                </a:solidFill>
                <a:latin typeface="Arial"/>
                <a:cs typeface="Arial"/>
              </a:rPr>
              <a:t>طيسبلا </a:t>
            </a:r>
            <a:r>
              <a:rPr dirty="0" sz="1600" spc="-145">
                <a:solidFill>
                  <a:srgbClr val="FFFFFF"/>
                </a:solidFill>
                <a:latin typeface="Arial"/>
                <a:cs typeface="Arial"/>
              </a:rPr>
              <a:t>يضاملا </a:t>
            </a:r>
            <a:r>
              <a:rPr dirty="0" sz="1600" spc="25">
                <a:solidFill>
                  <a:srgbClr val="FFFFFF"/>
                </a:solidFill>
                <a:latin typeface="Arial"/>
                <a:cs typeface="Arial"/>
              </a:rPr>
              <a:t>نمز </a:t>
            </a:r>
            <a:r>
              <a:rPr dirty="0" sz="1600" spc="-459">
                <a:solidFill>
                  <a:srgbClr val="FFFFFF"/>
                </a:solidFill>
                <a:latin typeface="Arial"/>
                <a:cs typeface="Arial"/>
              </a:rPr>
              <a:t>يف</a:t>
            </a:r>
            <a:r>
              <a:rPr dirty="0" sz="1600" spc="-1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600" spc="-155">
                <a:solidFill>
                  <a:srgbClr val="FFFFFF"/>
                </a:solidFill>
                <a:latin typeface="Arial"/>
                <a:cs typeface="Arial"/>
              </a:rPr>
              <a:t>لاؤسلا </a:t>
            </a:r>
            <a:r>
              <a:rPr dirty="0" sz="1600">
                <a:solidFill>
                  <a:srgbClr val="FFFFFF"/>
                </a:solidFill>
                <a:latin typeface="Arial"/>
                <a:cs typeface="Arial"/>
              </a:rPr>
              <a:t>نأ </a:t>
            </a:r>
            <a:r>
              <a:rPr dirty="0" sz="1600" spc="-55">
                <a:solidFill>
                  <a:srgbClr val="FFFFFF"/>
                </a:solidFill>
                <a:latin typeface="Arial"/>
                <a:cs typeface="Arial"/>
              </a:rPr>
              <a:t>انه</a:t>
            </a:r>
            <a:r>
              <a:rPr dirty="0" sz="1600" spc="13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600" spc="-105">
                <a:solidFill>
                  <a:srgbClr val="FFFFFF"/>
                </a:solidFill>
                <a:latin typeface="Arial"/>
                <a:cs typeface="Arial"/>
              </a:rPr>
              <a:t>ظحلا*</a:t>
            </a:r>
            <a:endParaRPr sz="160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2990976" y="5462767"/>
            <a:ext cx="282575" cy="2286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ts val="1775"/>
              </a:lnSpc>
            </a:pPr>
            <a:r>
              <a:rPr dirty="0" sz="1600" spc="5">
                <a:solidFill>
                  <a:srgbClr val="FFFFFF"/>
                </a:solidFill>
                <a:latin typeface="Arial"/>
                <a:cs typeface="Arial"/>
              </a:rPr>
              <a:t>.</a:t>
            </a:r>
            <a:r>
              <a:rPr dirty="0" sz="1600" spc="10">
                <a:solidFill>
                  <a:srgbClr val="FFFFFF"/>
                </a:solidFill>
                <a:latin typeface="Arial"/>
                <a:cs typeface="Arial"/>
              </a:rPr>
              <a:t>د</a:t>
            </a:r>
            <a:r>
              <a:rPr dirty="0" sz="1600" spc="5">
                <a:solidFill>
                  <a:srgbClr val="FFFFFF"/>
                </a:solidFill>
                <a:latin typeface="Arial"/>
                <a:cs typeface="Arial"/>
              </a:rPr>
              <a:t>عا</a:t>
            </a:r>
            <a:endParaRPr sz="1600">
              <a:latin typeface="Arial"/>
              <a:cs typeface="Arial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4340352" y="6321552"/>
            <a:ext cx="1296797" cy="382371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/>
          <p:nvPr/>
        </p:nvSpPr>
        <p:spPr>
          <a:xfrm>
            <a:off x="4462271" y="6406896"/>
            <a:ext cx="1043749" cy="248297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/>
          <p:nvPr/>
        </p:nvSpPr>
        <p:spPr>
          <a:xfrm>
            <a:off x="4267200" y="6248400"/>
            <a:ext cx="1295400" cy="381000"/>
          </a:xfrm>
          <a:custGeom>
            <a:avLst/>
            <a:gdLst/>
            <a:ahLst/>
            <a:cxnLst/>
            <a:rect l="l" t="t" r="r" b="b"/>
            <a:pathLst>
              <a:path w="1295400" h="381000">
                <a:moveTo>
                  <a:pt x="1295400" y="0"/>
                </a:moveTo>
                <a:lnTo>
                  <a:pt x="0" y="0"/>
                </a:lnTo>
                <a:lnTo>
                  <a:pt x="0" y="381000"/>
                </a:lnTo>
                <a:lnTo>
                  <a:pt x="1295400" y="381000"/>
                </a:lnTo>
                <a:lnTo>
                  <a:pt x="1295400" y="333375"/>
                </a:lnTo>
                <a:lnTo>
                  <a:pt x="540512" y="333375"/>
                </a:lnTo>
                <a:lnTo>
                  <a:pt x="540512" y="190500"/>
                </a:lnTo>
                <a:lnTo>
                  <a:pt x="504825" y="190500"/>
                </a:lnTo>
                <a:lnTo>
                  <a:pt x="647700" y="47625"/>
                </a:lnTo>
                <a:lnTo>
                  <a:pt x="1295400" y="47625"/>
                </a:lnTo>
                <a:lnTo>
                  <a:pt x="1295400" y="0"/>
                </a:lnTo>
                <a:close/>
              </a:path>
              <a:path w="1295400" h="381000">
                <a:moveTo>
                  <a:pt x="1295400" y="65481"/>
                </a:moveTo>
                <a:lnTo>
                  <a:pt x="736980" y="65481"/>
                </a:lnTo>
                <a:lnTo>
                  <a:pt x="736980" y="136918"/>
                </a:lnTo>
                <a:lnTo>
                  <a:pt x="790575" y="190500"/>
                </a:lnTo>
                <a:lnTo>
                  <a:pt x="754888" y="190500"/>
                </a:lnTo>
                <a:lnTo>
                  <a:pt x="754888" y="333375"/>
                </a:lnTo>
                <a:lnTo>
                  <a:pt x="1295400" y="333375"/>
                </a:lnTo>
                <a:lnTo>
                  <a:pt x="1295400" y="65481"/>
                </a:lnTo>
                <a:close/>
              </a:path>
              <a:path w="1295400" h="381000">
                <a:moveTo>
                  <a:pt x="1295400" y="47625"/>
                </a:moveTo>
                <a:lnTo>
                  <a:pt x="647700" y="47625"/>
                </a:lnTo>
                <a:lnTo>
                  <a:pt x="701294" y="101206"/>
                </a:lnTo>
                <a:lnTo>
                  <a:pt x="701294" y="65481"/>
                </a:lnTo>
                <a:lnTo>
                  <a:pt x="1295400" y="65481"/>
                </a:lnTo>
                <a:lnTo>
                  <a:pt x="12954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/>
          <p:nvPr/>
        </p:nvSpPr>
        <p:spPr>
          <a:xfrm>
            <a:off x="4807711" y="6313881"/>
            <a:ext cx="214629" cy="267970"/>
          </a:xfrm>
          <a:custGeom>
            <a:avLst/>
            <a:gdLst/>
            <a:ahLst/>
            <a:cxnLst/>
            <a:rect l="l" t="t" r="r" b="b"/>
            <a:pathLst>
              <a:path w="214629" h="267970">
                <a:moveTo>
                  <a:pt x="196468" y="0"/>
                </a:moveTo>
                <a:lnTo>
                  <a:pt x="160782" y="0"/>
                </a:lnTo>
                <a:lnTo>
                  <a:pt x="160782" y="35725"/>
                </a:lnTo>
                <a:lnTo>
                  <a:pt x="196468" y="71437"/>
                </a:lnTo>
                <a:lnTo>
                  <a:pt x="196468" y="0"/>
                </a:lnTo>
                <a:close/>
              </a:path>
              <a:path w="214629" h="267970">
                <a:moveTo>
                  <a:pt x="214375" y="125018"/>
                </a:moveTo>
                <a:lnTo>
                  <a:pt x="0" y="125018"/>
                </a:lnTo>
                <a:lnTo>
                  <a:pt x="0" y="267893"/>
                </a:lnTo>
                <a:lnTo>
                  <a:pt x="89280" y="267893"/>
                </a:lnTo>
                <a:lnTo>
                  <a:pt x="89280" y="196456"/>
                </a:lnTo>
                <a:lnTo>
                  <a:pt x="214375" y="196456"/>
                </a:lnTo>
                <a:lnTo>
                  <a:pt x="214375" y="125018"/>
                </a:lnTo>
                <a:close/>
              </a:path>
              <a:path w="214629" h="267970">
                <a:moveTo>
                  <a:pt x="214375" y="196456"/>
                </a:moveTo>
                <a:lnTo>
                  <a:pt x="125095" y="196456"/>
                </a:lnTo>
                <a:lnTo>
                  <a:pt x="125095" y="267893"/>
                </a:lnTo>
                <a:lnTo>
                  <a:pt x="214375" y="267893"/>
                </a:lnTo>
                <a:lnTo>
                  <a:pt x="214375" y="196456"/>
                </a:lnTo>
                <a:close/>
              </a:path>
            </a:pathLst>
          </a:custGeom>
          <a:solidFill>
            <a:srgbClr val="00007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7" name="object 17"/>
          <p:cNvSpPr/>
          <p:nvPr/>
        </p:nvSpPr>
        <p:spPr>
          <a:xfrm>
            <a:off x="47720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142875" y="0"/>
                </a:moveTo>
                <a:lnTo>
                  <a:pt x="0" y="142875"/>
                </a:lnTo>
                <a:lnTo>
                  <a:pt x="285750" y="142875"/>
                </a:lnTo>
                <a:lnTo>
                  <a:pt x="142875" y="0"/>
                </a:lnTo>
                <a:close/>
              </a:path>
              <a:path w="285750" h="285750">
                <a:moveTo>
                  <a:pt x="160782" y="214312"/>
                </a:moveTo>
                <a:lnTo>
                  <a:pt x="124967" y="214312"/>
                </a:lnTo>
                <a:lnTo>
                  <a:pt x="124967" y="285750"/>
                </a:lnTo>
                <a:lnTo>
                  <a:pt x="160782" y="285750"/>
                </a:lnTo>
                <a:lnTo>
                  <a:pt x="160782" y="214312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8" name="object 18"/>
          <p:cNvSpPr txBox="1"/>
          <p:nvPr/>
        </p:nvSpPr>
        <p:spPr>
          <a:xfrm>
            <a:off x="4448683" y="6357620"/>
            <a:ext cx="927100" cy="164465"/>
          </a:xfrm>
          <a:prstGeom prst="rect">
            <a:avLst/>
          </a:prstGeom>
        </p:spPr>
        <p:txBody>
          <a:bodyPr wrap="square" lIns="0" tIns="139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900" spc="-195">
                <a:solidFill>
                  <a:srgbClr val="FFFFFF"/>
                </a:solidFill>
                <a:latin typeface="Arial"/>
                <a:cs typeface="Arial"/>
              </a:rPr>
              <a:t>ةيسيئرلا </a:t>
            </a:r>
            <a:r>
              <a:rPr dirty="0" sz="900" spc="-110">
                <a:solidFill>
                  <a:srgbClr val="FFFFFF"/>
                </a:solidFill>
                <a:latin typeface="Arial"/>
                <a:cs typeface="Arial"/>
              </a:rPr>
              <a:t>ةمئاقلا </a:t>
            </a:r>
            <a:r>
              <a:rPr dirty="0" sz="900" spc="-105">
                <a:solidFill>
                  <a:srgbClr val="FFFFFF"/>
                </a:solidFill>
                <a:latin typeface="Arial"/>
                <a:cs typeface="Arial"/>
              </a:rPr>
              <a:t>ىلإ</a:t>
            </a:r>
            <a:r>
              <a:rPr dirty="0" sz="900" spc="-7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900" spc="-5">
                <a:solidFill>
                  <a:srgbClr val="FFFFFF"/>
                </a:solidFill>
                <a:latin typeface="Arial"/>
                <a:cs typeface="Arial"/>
              </a:rPr>
              <a:t>ةدوع</a:t>
            </a:r>
            <a:endParaRPr sz="900">
              <a:latin typeface="Arial"/>
              <a:cs typeface="Arial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3730752" y="6321552"/>
            <a:ext cx="458571" cy="382371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0" name="object 20"/>
          <p:cNvSpPr/>
          <p:nvPr/>
        </p:nvSpPr>
        <p:spPr>
          <a:xfrm>
            <a:off x="3770376" y="6406896"/>
            <a:ext cx="373227" cy="248297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1" name="object 21"/>
          <p:cNvSpPr/>
          <p:nvPr/>
        </p:nvSpPr>
        <p:spPr>
          <a:xfrm>
            <a:off x="3657600" y="6248400"/>
            <a:ext cx="457200" cy="381000"/>
          </a:xfrm>
          <a:custGeom>
            <a:avLst/>
            <a:gdLst/>
            <a:ahLst/>
            <a:cxnLst/>
            <a:rect l="l" t="t" r="r" b="b"/>
            <a:pathLst>
              <a:path w="457200" h="381000">
                <a:moveTo>
                  <a:pt x="457200" y="0"/>
                </a:moveTo>
                <a:lnTo>
                  <a:pt x="0" y="0"/>
                </a:lnTo>
                <a:lnTo>
                  <a:pt x="0" y="381000"/>
                </a:lnTo>
                <a:lnTo>
                  <a:pt x="457200" y="381000"/>
                </a:lnTo>
                <a:lnTo>
                  <a:pt x="457200" y="333375"/>
                </a:lnTo>
                <a:lnTo>
                  <a:pt x="371475" y="333375"/>
                </a:lnTo>
                <a:lnTo>
                  <a:pt x="85725" y="190500"/>
                </a:lnTo>
                <a:lnTo>
                  <a:pt x="371475" y="47625"/>
                </a:lnTo>
                <a:lnTo>
                  <a:pt x="457200" y="47625"/>
                </a:lnTo>
                <a:lnTo>
                  <a:pt x="457200" y="0"/>
                </a:lnTo>
                <a:close/>
              </a:path>
              <a:path w="457200" h="381000">
                <a:moveTo>
                  <a:pt x="457200" y="47625"/>
                </a:moveTo>
                <a:lnTo>
                  <a:pt x="371475" y="47625"/>
                </a:lnTo>
                <a:lnTo>
                  <a:pt x="371475" y="333375"/>
                </a:lnTo>
                <a:lnTo>
                  <a:pt x="457200" y="333375"/>
                </a:lnTo>
                <a:lnTo>
                  <a:pt x="4572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2" name="object 22"/>
          <p:cNvSpPr/>
          <p:nvPr/>
        </p:nvSpPr>
        <p:spPr>
          <a:xfrm>
            <a:off x="37433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285750" y="0"/>
                </a:moveTo>
                <a:lnTo>
                  <a:pt x="0" y="142875"/>
                </a:lnTo>
                <a:lnTo>
                  <a:pt x="285750" y="285750"/>
                </a:lnTo>
                <a:lnTo>
                  <a:pt x="285750" y="0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3" name="object 23"/>
          <p:cNvSpPr txBox="1"/>
          <p:nvPr/>
        </p:nvSpPr>
        <p:spPr>
          <a:xfrm>
            <a:off x="3756405" y="6357620"/>
            <a:ext cx="257175" cy="164465"/>
          </a:xfrm>
          <a:prstGeom prst="rect">
            <a:avLst/>
          </a:prstGeom>
        </p:spPr>
        <p:txBody>
          <a:bodyPr wrap="square" lIns="0" tIns="139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900" spc="-190">
                <a:solidFill>
                  <a:srgbClr val="FFFFFF"/>
                </a:solidFill>
                <a:latin typeface="Arial"/>
                <a:cs typeface="Arial"/>
              </a:rPr>
              <a:t>ق</a:t>
            </a:r>
            <a:r>
              <a:rPr dirty="0" sz="900" spc="-240">
                <a:solidFill>
                  <a:srgbClr val="FFFFFF"/>
                </a:solidFill>
                <a:latin typeface="Arial"/>
                <a:cs typeface="Arial"/>
              </a:rPr>
              <a:t>ب</a:t>
            </a:r>
            <a:r>
              <a:rPr dirty="0" sz="900" spc="25">
                <a:solidFill>
                  <a:srgbClr val="FFFFFF"/>
                </a:solidFill>
                <a:latin typeface="Arial"/>
                <a:cs typeface="Arial"/>
              </a:rPr>
              <a:t>ا</a:t>
            </a:r>
            <a:r>
              <a:rPr dirty="0" sz="900" spc="-175">
                <a:solidFill>
                  <a:srgbClr val="FFFFFF"/>
                </a:solidFill>
                <a:latin typeface="Arial"/>
                <a:cs typeface="Arial"/>
              </a:rPr>
              <a:t>سلا</a:t>
            </a:r>
            <a:endParaRPr sz="900">
              <a:latin typeface="Arial"/>
              <a:cs typeface="Arial"/>
            </a:endParaRPr>
          </a:p>
        </p:txBody>
      </p:sp>
      <p:sp>
        <p:nvSpPr>
          <p:cNvPr id="24" name="object 24"/>
          <p:cNvSpPr/>
          <p:nvPr/>
        </p:nvSpPr>
        <p:spPr>
          <a:xfrm>
            <a:off x="2971800" y="5486400"/>
            <a:ext cx="353695" cy="274320"/>
          </a:xfrm>
          <a:custGeom>
            <a:avLst/>
            <a:gdLst/>
            <a:ahLst/>
            <a:cxnLst/>
            <a:rect l="l" t="t" r="r" b="b"/>
            <a:pathLst>
              <a:path w="353695" h="274320">
                <a:moveTo>
                  <a:pt x="0" y="274319"/>
                </a:moveTo>
                <a:lnTo>
                  <a:pt x="353567" y="274319"/>
                </a:lnTo>
                <a:lnTo>
                  <a:pt x="353567" y="0"/>
                </a:lnTo>
                <a:lnTo>
                  <a:pt x="0" y="0"/>
                </a:lnTo>
                <a:lnTo>
                  <a:pt x="0" y="274319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5" name="object 25"/>
          <p:cNvSpPr txBox="1"/>
          <p:nvPr/>
        </p:nvSpPr>
        <p:spPr>
          <a:xfrm>
            <a:off x="2934589" y="5406338"/>
            <a:ext cx="942340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dirty="0" baseline="-16975" sz="2700" spc="-97">
                <a:solidFill>
                  <a:srgbClr val="CC3300"/>
                </a:solidFill>
                <a:latin typeface="Calibri"/>
                <a:cs typeface="Calibri"/>
              </a:rPr>
              <a:t>did</a:t>
            </a:r>
            <a:r>
              <a:rPr dirty="0" sz="1600" spc="-65">
                <a:solidFill>
                  <a:srgbClr val="FFFFFF"/>
                </a:solidFill>
                <a:latin typeface="Arial"/>
                <a:cs typeface="Arial"/>
              </a:rPr>
              <a:t>سم</a:t>
            </a:r>
            <a:r>
              <a:rPr dirty="0" sz="1600" spc="-3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600" spc="-355">
                <a:solidFill>
                  <a:srgbClr val="FFFFFF"/>
                </a:solidFill>
                <a:latin typeface="Arial"/>
                <a:cs typeface="Arial"/>
              </a:rPr>
              <a:t>لعفك</a:t>
            </a:r>
            <a:endParaRPr sz="1600">
              <a:latin typeface="Arial"/>
              <a:cs typeface="Arial"/>
            </a:endParaRPr>
          </a:p>
        </p:txBody>
      </p:sp>
      <p:sp>
        <p:nvSpPr>
          <p:cNvPr id="26" name="object 26"/>
          <p:cNvSpPr/>
          <p:nvPr/>
        </p:nvSpPr>
        <p:spPr>
          <a:xfrm>
            <a:off x="2667000" y="4114800"/>
            <a:ext cx="856615" cy="274320"/>
          </a:xfrm>
          <a:custGeom>
            <a:avLst/>
            <a:gdLst/>
            <a:ahLst/>
            <a:cxnLst/>
            <a:rect l="l" t="t" r="r" b="b"/>
            <a:pathLst>
              <a:path w="856614" h="274320">
                <a:moveTo>
                  <a:pt x="0" y="274319"/>
                </a:moveTo>
                <a:lnTo>
                  <a:pt x="856488" y="274319"/>
                </a:lnTo>
                <a:lnTo>
                  <a:pt x="856488" y="0"/>
                </a:lnTo>
                <a:lnTo>
                  <a:pt x="0" y="0"/>
                </a:lnTo>
                <a:lnTo>
                  <a:pt x="0" y="274319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7" name="object 27"/>
          <p:cNvSpPr txBox="1"/>
          <p:nvPr/>
        </p:nvSpPr>
        <p:spPr>
          <a:xfrm>
            <a:off x="2629789" y="4104258"/>
            <a:ext cx="1150620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dirty="0" sz="1800" spc="35">
                <a:solidFill>
                  <a:srgbClr val="CC3300"/>
                </a:solidFill>
                <a:latin typeface="Calibri"/>
                <a:cs typeface="Calibri"/>
              </a:rPr>
              <a:t>do/does</a:t>
            </a:r>
            <a:r>
              <a:rPr dirty="0" sz="1800" spc="-50">
                <a:solidFill>
                  <a:srgbClr val="CC3300"/>
                </a:solidFill>
                <a:latin typeface="Calibri"/>
                <a:cs typeface="Calibri"/>
              </a:rPr>
              <a:t> </a:t>
            </a:r>
            <a:r>
              <a:rPr dirty="0" baseline="10416" sz="2400" spc="-712">
                <a:solidFill>
                  <a:srgbClr val="FFFFFF"/>
                </a:solidFill>
                <a:latin typeface="Arial"/>
                <a:cs typeface="Arial"/>
              </a:rPr>
              <a:t>عفك</a:t>
            </a:r>
            <a:endParaRPr baseline="10416" sz="2400">
              <a:latin typeface="Arial"/>
              <a:cs typeface="Arial"/>
            </a:endParaRPr>
          </a:p>
        </p:txBody>
      </p:sp>
      <p:sp>
        <p:nvSpPr>
          <p:cNvPr id="28" name="object 28"/>
          <p:cNvSpPr/>
          <p:nvPr/>
        </p:nvSpPr>
        <p:spPr>
          <a:xfrm>
            <a:off x="2660904" y="2127542"/>
            <a:ext cx="5115941" cy="620102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9" name="object 29"/>
          <p:cNvSpPr/>
          <p:nvPr/>
        </p:nvSpPr>
        <p:spPr>
          <a:xfrm>
            <a:off x="2636520" y="2090864"/>
            <a:ext cx="5164708" cy="757237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0" name="object 30"/>
          <p:cNvSpPr/>
          <p:nvPr/>
        </p:nvSpPr>
        <p:spPr>
          <a:xfrm>
            <a:off x="2592323" y="2058923"/>
            <a:ext cx="5105400" cy="609600"/>
          </a:xfrm>
          <a:custGeom>
            <a:avLst/>
            <a:gdLst/>
            <a:ahLst/>
            <a:cxnLst/>
            <a:rect l="l" t="t" r="r" b="b"/>
            <a:pathLst>
              <a:path w="5105400" h="609600">
                <a:moveTo>
                  <a:pt x="5003800" y="0"/>
                </a:moveTo>
                <a:lnTo>
                  <a:pt x="101600" y="0"/>
                </a:lnTo>
                <a:lnTo>
                  <a:pt x="62043" y="7981"/>
                </a:lnTo>
                <a:lnTo>
                  <a:pt x="29749" y="29749"/>
                </a:lnTo>
                <a:lnTo>
                  <a:pt x="7981" y="62043"/>
                </a:lnTo>
                <a:lnTo>
                  <a:pt x="0" y="101600"/>
                </a:lnTo>
                <a:lnTo>
                  <a:pt x="0" y="508000"/>
                </a:lnTo>
                <a:lnTo>
                  <a:pt x="7981" y="547556"/>
                </a:lnTo>
                <a:lnTo>
                  <a:pt x="29749" y="579850"/>
                </a:lnTo>
                <a:lnTo>
                  <a:pt x="62043" y="601618"/>
                </a:lnTo>
                <a:lnTo>
                  <a:pt x="101600" y="609600"/>
                </a:lnTo>
                <a:lnTo>
                  <a:pt x="5003800" y="609600"/>
                </a:lnTo>
                <a:lnTo>
                  <a:pt x="5043356" y="601618"/>
                </a:lnTo>
                <a:lnTo>
                  <a:pt x="5075650" y="579850"/>
                </a:lnTo>
                <a:lnTo>
                  <a:pt x="5097418" y="547556"/>
                </a:lnTo>
                <a:lnTo>
                  <a:pt x="5105400" y="508000"/>
                </a:lnTo>
                <a:lnTo>
                  <a:pt x="5105400" y="101600"/>
                </a:lnTo>
                <a:lnTo>
                  <a:pt x="5097418" y="62043"/>
                </a:lnTo>
                <a:lnTo>
                  <a:pt x="5075650" y="29749"/>
                </a:lnTo>
                <a:lnTo>
                  <a:pt x="5043356" y="7981"/>
                </a:lnTo>
                <a:lnTo>
                  <a:pt x="5003800" y="0"/>
                </a:lnTo>
                <a:close/>
              </a:path>
            </a:pathLst>
          </a:custGeom>
          <a:solidFill>
            <a:srgbClr val="66CC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1" name="object 31"/>
          <p:cNvSpPr/>
          <p:nvPr/>
        </p:nvSpPr>
        <p:spPr>
          <a:xfrm>
            <a:off x="2592323" y="2058923"/>
            <a:ext cx="5105400" cy="609600"/>
          </a:xfrm>
          <a:custGeom>
            <a:avLst/>
            <a:gdLst/>
            <a:ahLst/>
            <a:cxnLst/>
            <a:rect l="l" t="t" r="r" b="b"/>
            <a:pathLst>
              <a:path w="5105400" h="609600">
                <a:moveTo>
                  <a:pt x="0" y="101600"/>
                </a:moveTo>
                <a:lnTo>
                  <a:pt x="7981" y="62043"/>
                </a:lnTo>
                <a:lnTo>
                  <a:pt x="29749" y="29749"/>
                </a:lnTo>
                <a:lnTo>
                  <a:pt x="62043" y="7981"/>
                </a:lnTo>
                <a:lnTo>
                  <a:pt x="101600" y="0"/>
                </a:lnTo>
                <a:lnTo>
                  <a:pt x="5003800" y="0"/>
                </a:lnTo>
                <a:lnTo>
                  <a:pt x="5043356" y="7981"/>
                </a:lnTo>
                <a:lnTo>
                  <a:pt x="5075650" y="29749"/>
                </a:lnTo>
                <a:lnTo>
                  <a:pt x="5097418" y="62043"/>
                </a:lnTo>
                <a:lnTo>
                  <a:pt x="5105400" y="101600"/>
                </a:lnTo>
                <a:lnTo>
                  <a:pt x="5105400" y="508000"/>
                </a:lnTo>
                <a:lnTo>
                  <a:pt x="5097418" y="547556"/>
                </a:lnTo>
                <a:lnTo>
                  <a:pt x="5075650" y="579850"/>
                </a:lnTo>
                <a:lnTo>
                  <a:pt x="5043356" y="601618"/>
                </a:lnTo>
                <a:lnTo>
                  <a:pt x="5003800" y="609600"/>
                </a:lnTo>
                <a:lnTo>
                  <a:pt x="101600" y="609600"/>
                </a:lnTo>
                <a:lnTo>
                  <a:pt x="62043" y="601618"/>
                </a:lnTo>
                <a:lnTo>
                  <a:pt x="29749" y="579850"/>
                </a:lnTo>
                <a:lnTo>
                  <a:pt x="7981" y="547556"/>
                </a:lnTo>
                <a:lnTo>
                  <a:pt x="0" y="508000"/>
                </a:lnTo>
                <a:lnTo>
                  <a:pt x="0" y="101600"/>
                </a:lnTo>
                <a:close/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2" name="object 32"/>
          <p:cNvSpPr txBox="1"/>
          <p:nvPr/>
        </p:nvSpPr>
        <p:spPr>
          <a:xfrm>
            <a:off x="1222044" y="2076450"/>
            <a:ext cx="6381750" cy="174942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ctr" marL="1466215">
              <a:lnSpc>
                <a:spcPts val="2135"/>
              </a:lnSpc>
              <a:spcBef>
                <a:spcPts val="100"/>
              </a:spcBef>
            </a:pPr>
            <a:r>
              <a:rPr dirty="0" sz="1800" spc="160" b="1">
                <a:solidFill>
                  <a:srgbClr val="000066"/>
                </a:solidFill>
                <a:latin typeface="Calibri"/>
                <a:cs typeface="Calibri"/>
              </a:rPr>
              <a:t>Questions </a:t>
            </a:r>
            <a:r>
              <a:rPr dirty="0" sz="1800" spc="155" b="1">
                <a:solidFill>
                  <a:srgbClr val="000066"/>
                </a:solidFill>
                <a:latin typeface="Calibri"/>
                <a:cs typeface="Calibri"/>
              </a:rPr>
              <a:t>that </a:t>
            </a:r>
            <a:r>
              <a:rPr dirty="0" sz="1800" spc="210" b="1">
                <a:solidFill>
                  <a:srgbClr val="000066"/>
                </a:solidFill>
                <a:latin typeface="Calibri"/>
                <a:cs typeface="Calibri"/>
              </a:rPr>
              <a:t>we </a:t>
            </a:r>
            <a:r>
              <a:rPr dirty="0" sz="1800" spc="175" b="1">
                <a:solidFill>
                  <a:srgbClr val="000066"/>
                </a:solidFill>
                <a:latin typeface="Calibri"/>
                <a:cs typeface="Calibri"/>
              </a:rPr>
              <a:t>expect </a:t>
            </a:r>
            <a:r>
              <a:rPr dirty="0" sz="1800" spc="150" b="1">
                <a:solidFill>
                  <a:srgbClr val="000066"/>
                </a:solidFill>
                <a:latin typeface="Calibri"/>
                <a:cs typeface="Calibri"/>
              </a:rPr>
              <a:t>the </a:t>
            </a:r>
            <a:r>
              <a:rPr dirty="0" sz="1800" spc="190" b="1">
                <a:solidFill>
                  <a:srgbClr val="000066"/>
                </a:solidFill>
                <a:latin typeface="Calibri"/>
                <a:cs typeface="Calibri"/>
              </a:rPr>
              <a:t>answer</a:t>
            </a:r>
            <a:r>
              <a:rPr dirty="0" sz="1800" spc="-190" b="1">
                <a:solidFill>
                  <a:srgbClr val="000066"/>
                </a:solidFill>
                <a:latin typeface="Calibri"/>
                <a:cs typeface="Calibri"/>
              </a:rPr>
              <a:t> </a:t>
            </a:r>
            <a:r>
              <a:rPr dirty="0" sz="1800" spc="135" b="1">
                <a:solidFill>
                  <a:srgbClr val="000066"/>
                </a:solidFill>
                <a:latin typeface="Calibri"/>
                <a:cs typeface="Calibri"/>
              </a:rPr>
              <a:t>“No”</a:t>
            </a:r>
            <a:endParaRPr sz="1800">
              <a:latin typeface="Calibri"/>
              <a:cs typeface="Calibri"/>
            </a:endParaRPr>
          </a:p>
          <a:p>
            <a:pPr algn="ctr" marL="1453515">
              <a:lnSpc>
                <a:spcPts val="2135"/>
              </a:lnSpc>
            </a:pPr>
            <a:r>
              <a:rPr dirty="0" sz="1800" spc="-170" b="1">
                <a:solidFill>
                  <a:srgbClr val="000066"/>
                </a:solidFill>
                <a:latin typeface="Arial"/>
                <a:cs typeface="Arial"/>
              </a:rPr>
              <a:t>“لا“ـب اهيلع </a:t>
            </a:r>
            <a:r>
              <a:rPr dirty="0" sz="1800" spc="-145" b="1">
                <a:solidFill>
                  <a:srgbClr val="000066"/>
                </a:solidFill>
                <a:latin typeface="Arial"/>
                <a:cs typeface="Arial"/>
              </a:rPr>
              <a:t>ةباجلإا </a:t>
            </a:r>
            <a:r>
              <a:rPr dirty="0" sz="1800" spc="-370" b="1">
                <a:solidFill>
                  <a:srgbClr val="000066"/>
                </a:solidFill>
                <a:latin typeface="Arial"/>
                <a:cs typeface="Arial"/>
              </a:rPr>
              <a:t>عقوتن</a:t>
            </a:r>
            <a:r>
              <a:rPr dirty="0" sz="1800" spc="-335" b="1">
                <a:solidFill>
                  <a:srgbClr val="000066"/>
                </a:solidFill>
                <a:latin typeface="Arial"/>
                <a:cs typeface="Arial"/>
              </a:rPr>
              <a:t> </a:t>
            </a:r>
            <a:r>
              <a:rPr dirty="0" sz="1800" spc="-295" b="1">
                <a:solidFill>
                  <a:srgbClr val="000066"/>
                </a:solidFill>
                <a:latin typeface="Arial"/>
                <a:cs typeface="Arial"/>
              </a:rPr>
              <a:t>ةلئسأ</a:t>
            </a:r>
            <a:endParaRPr sz="1800">
              <a:latin typeface="Arial"/>
              <a:cs typeface="Arial"/>
            </a:endParaRPr>
          </a:p>
          <a:p>
            <a:pPr marL="265430" indent="-253365">
              <a:lnSpc>
                <a:spcPct val="100000"/>
              </a:lnSpc>
              <a:spcBef>
                <a:spcPts val="1040"/>
              </a:spcBef>
              <a:buClr>
                <a:srgbClr val="FFFFFF"/>
              </a:buClr>
              <a:buFont typeface="Calibri"/>
              <a:buAutoNum type="arabicParenR"/>
              <a:tabLst>
                <a:tab pos="266065" algn="l"/>
              </a:tabLst>
            </a:pPr>
            <a:r>
              <a:rPr dirty="0" sz="1600" spc="175" b="1">
                <a:solidFill>
                  <a:srgbClr val="CC3300"/>
                </a:solidFill>
                <a:latin typeface="Calibri"/>
                <a:cs typeface="Calibri"/>
              </a:rPr>
              <a:t>You </a:t>
            </a:r>
            <a:r>
              <a:rPr dirty="0" sz="1600" spc="110" b="1">
                <a:solidFill>
                  <a:srgbClr val="CC3300"/>
                </a:solidFill>
                <a:latin typeface="Calibri"/>
                <a:cs typeface="Calibri"/>
              </a:rPr>
              <a:t>don’t </a:t>
            </a:r>
            <a:r>
              <a:rPr dirty="0" sz="1600" spc="165" b="1">
                <a:solidFill>
                  <a:srgbClr val="CC3300"/>
                </a:solidFill>
                <a:latin typeface="Calibri"/>
                <a:cs typeface="Calibri"/>
              </a:rPr>
              <a:t>come </a:t>
            </a:r>
            <a:r>
              <a:rPr dirty="0" sz="1600" spc="145" b="1">
                <a:solidFill>
                  <a:srgbClr val="CC3300"/>
                </a:solidFill>
                <a:latin typeface="Calibri"/>
                <a:cs typeface="Calibri"/>
              </a:rPr>
              <a:t>from </a:t>
            </a:r>
            <a:r>
              <a:rPr dirty="0" sz="1600" spc="165" b="1">
                <a:solidFill>
                  <a:srgbClr val="CC3300"/>
                </a:solidFill>
                <a:latin typeface="Calibri"/>
                <a:cs typeface="Calibri"/>
              </a:rPr>
              <a:t>Saudi </a:t>
            </a:r>
            <a:r>
              <a:rPr dirty="0" sz="1600" spc="130" b="1">
                <a:solidFill>
                  <a:srgbClr val="CC3300"/>
                </a:solidFill>
                <a:latin typeface="Calibri"/>
                <a:cs typeface="Calibri"/>
              </a:rPr>
              <a:t>Arabia, </a:t>
            </a:r>
            <a:r>
              <a:rPr dirty="0" sz="1600" spc="140" b="1">
                <a:solidFill>
                  <a:srgbClr val="CC3300"/>
                </a:solidFill>
                <a:latin typeface="Calibri"/>
                <a:cs typeface="Calibri"/>
              </a:rPr>
              <a:t>do</a:t>
            </a:r>
            <a:r>
              <a:rPr dirty="0" sz="1600" spc="-150" b="1">
                <a:solidFill>
                  <a:srgbClr val="CC3300"/>
                </a:solidFill>
                <a:latin typeface="Calibri"/>
                <a:cs typeface="Calibri"/>
              </a:rPr>
              <a:t> </a:t>
            </a:r>
            <a:r>
              <a:rPr dirty="0" sz="1600" spc="155" b="1">
                <a:solidFill>
                  <a:srgbClr val="CC3300"/>
                </a:solidFill>
                <a:latin typeface="Calibri"/>
                <a:cs typeface="Calibri"/>
              </a:rPr>
              <a:t>you?</a:t>
            </a:r>
            <a:endParaRPr sz="1600">
              <a:latin typeface="Calibri"/>
              <a:cs typeface="Calibri"/>
            </a:endParaRPr>
          </a:p>
          <a:p>
            <a:pPr marL="253365">
              <a:lnSpc>
                <a:spcPct val="100000"/>
              </a:lnSpc>
              <a:spcBef>
                <a:spcPts val="195"/>
              </a:spcBef>
            </a:pPr>
            <a:r>
              <a:rPr dirty="0" sz="1600" spc="130" b="1">
                <a:solidFill>
                  <a:srgbClr val="FFFF00"/>
                </a:solidFill>
                <a:latin typeface="Calibri"/>
                <a:cs typeface="Calibri"/>
              </a:rPr>
              <a:t>No, </a:t>
            </a:r>
            <a:r>
              <a:rPr dirty="0" sz="1600" spc="350" b="1">
                <a:solidFill>
                  <a:srgbClr val="FFFF00"/>
                </a:solidFill>
                <a:latin typeface="Calibri"/>
                <a:cs typeface="Calibri"/>
              </a:rPr>
              <a:t>I</a:t>
            </a:r>
            <a:r>
              <a:rPr dirty="0" sz="1600" spc="85" b="1">
                <a:solidFill>
                  <a:srgbClr val="FFFF00"/>
                </a:solidFill>
                <a:latin typeface="Calibri"/>
                <a:cs typeface="Calibri"/>
              </a:rPr>
              <a:t> </a:t>
            </a:r>
            <a:r>
              <a:rPr dirty="0" sz="1600" spc="105" b="1">
                <a:solidFill>
                  <a:srgbClr val="FFFF00"/>
                </a:solidFill>
                <a:latin typeface="Calibri"/>
                <a:cs typeface="Calibri"/>
              </a:rPr>
              <a:t>don’t.</a:t>
            </a:r>
            <a:endParaRPr sz="1600">
              <a:latin typeface="Calibri"/>
              <a:cs typeface="Calibri"/>
            </a:endParaRPr>
          </a:p>
          <a:p>
            <a:pPr marL="265430" indent="-253365">
              <a:lnSpc>
                <a:spcPct val="100000"/>
              </a:lnSpc>
              <a:spcBef>
                <a:spcPts val="190"/>
              </a:spcBef>
              <a:buClr>
                <a:srgbClr val="FFFFFF"/>
              </a:buClr>
              <a:buFont typeface="Calibri"/>
              <a:buAutoNum type="arabicParenR" startAt="2"/>
              <a:tabLst>
                <a:tab pos="266065" algn="l"/>
              </a:tabLst>
            </a:pPr>
            <a:r>
              <a:rPr dirty="0" sz="1600" spc="225" b="1">
                <a:solidFill>
                  <a:srgbClr val="CC3300"/>
                </a:solidFill>
                <a:latin typeface="Calibri"/>
                <a:cs typeface="Calibri"/>
              </a:rPr>
              <a:t>It</a:t>
            </a:r>
            <a:r>
              <a:rPr dirty="0" sz="1600" spc="-170" b="1">
                <a:solidFill>
                  <a:srgbClr val="CC3300"/>
                </a:solidFill>
                <a:latin typeface="Calibri"/>
                <a:cs typeface="Calibri"/>
              </a:rPr>
              <a:t> </a:t>
            </a:r>
            <a:r>
              <a:rPr dirty="0" sz="1600" spc="125" b="1">
                <a:solidFill>
                  <a:srgbClr val="CC3300"/>
                </a:solidFill>
                <a:latin typeface="Calibri"/>
                <a:cs typeface="Calibri"/>
              </a:rPr>
              <a:t>doesn’t </a:t>
            </a:r>
            <a:r>
              <a:rPr dirty="0" sz="1600" spc="155" b="1">
                <a:solidFill>
                  <a:srgbClr val="CC3300"/>
                </a:solidFill>
                <a:latin typeface="Calibri"/>
                <a:cs typeface="Calibri"/>
              </a:rPr>
              <a:t>take long </a:t>
            </a:r>
            <a:r>
              <a:rPr dirty="0" sz="1600" spc="145" b="1">
                <a:solidFill>
                  <a:srgbClr val="CC3300"/>
                </a:solidFill>
                <a:latin typeface="Calibri"/>
                <a:cs typeface="Calibri"/>
              </a:rPr>
              <a:t>time be </a:t>
            </a:r>
            <a:r>
              <a:rPr dirty="0" sz="1600" spc="135" b="1">
                <a:solidFill>
                  <a:srgbClr val="CC3300"/>
                </a:solidFill>
                <a:latin typeface="Calibri"/>
                <a:cs typeface="Calibri"/>
              </a:rPr>
              <a:t>car, </a:t>
            </a:r>
            <a:r>
              <a:rPr dirty="0" sz="1600" spc="150" b="1">
                <a:solidFill>
                  <a:srgbClr val="CC3300"/>
                </a:solidFill>
                <a:latin typeface="Calibri"/>
                <a:cs typeface="Calibri"/>
              </a:rPr>
              <a:t>does </a:t>
            </a:r>
            <a:r>
              <a:rPr dirty="0" sz="1600" spc="120" b="1">
                <a:solidFill>
                  <a:srgbClr val="CC3300"/>
                </a:solidFill>
                <a:latin typeface="Calibri"/>
                <a:cs typeface="Calibri"/>
              </a:rPr>
              <a:t>it?</a:t>
            </a:r>
            <a:endParaRPr sz="1600">
              <a:latin typeface="Calibri"/>
              <a:cs typeface="Calibri"/>
            </a:endParaRPr>
          </a:p>
          <a:p>
            <a:pPr marL="253365">
              <a:lnSpc>
                <a:spcPct val="100000"/>
              </a:lnSpc>
              <a:spcBef>
                <a:spcPts val="195"/>
              </a:spcBef>
            </a:pPr>
            <a:r>
              <a:rPr dirty="0" sz="1600" spc="130" b="1">
                <a:solidFill>
                  <a:srgbClr val="FFFF00"/>
                </a:solidFill>
                <a:latin typeface="Calibri"/>
                <a:cs typeface="Calibri"/>
              </a:rPr>
              <a:t>No, </a:t>
            </a:r>
            <a:r>
              <a:rPr dirty="0" sz="1600" spc="100" b="1">
                <a:solidFill>
                  <a:srgbClr val="FFFF00"/>
                </a:solidFill>
                <a:latin typeface="Calibri"/>
                <a:cs typeface="Calibri"/>
              </a:rPr>
              <a:t>it</a:t>
            </a:r>
            <a:r>
              <a:rPr dirty="0" sz="1600" spc="75" b="1">
                <a:solidFill>
                  <a:srgbClr val="FFFF00"/>
                </a:solidFill>
                <a:latin typeface="Calibri"/>
                <a:cs typeface="Calibri"/>
              </a:rPr>
              <a:t> </a:t>
            </a:r>
            <a:r>
              <a:rPr dirty="0" sz="1600" spc="120" b="1">
                <a:solidFill>
                  <a:srgbClr val="FFFF00"/>
                </a:solidFill>
                <a:latin typeface="Calibri"/>
                <a:cs typeface="Calibri"/>
              </a:rPr>
              <a:t>doesn’t.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33" name="object 33"/>
          <p:cNvSpPr/>
          <p:nvPr/>
        </p:nvSpPr>
        <p:spPr>
          <a:xfrm>
            <a:off x="2889504" y="313982"/>
            <a:ext cx="2653030" cy="1010246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4" name="object 34"/>
          <p:cNvSpPr/>
          <p:nvPr/>
        </p:nvSpPr>
        <p:spPr>
          <a:xfrm>
            <a:off x="4943855" y="313982"/>
            <a:ext cx="796848" cy="1010246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5" name="object 35"/>
          <p:cNvSpPr/>
          <p:nvPr/>
        </p:nvSpPr>
        <p:spPr>
          <a:xfrm>
            <a:off x="5141976" y="313982"/>
            <a:ext cx="1674622" cy="1010246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6" name="object 36"/>
          <p:cNvSpPr/>
          <p:nvPr/>
        </p:nvSpPr>
        <p:spPr>
          <a:xfrm>
            <a:off x="3560064" y="871766"/>
            <a:ext cx="2717165" cy="1010246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7" name="object 37"/>
          <p:cNvSpPr txBox="1">
            <a:spLocks noGrp="1"/>
          </p:cNvSpPr>
          <p:nvPr>
            <p:ph type="title"/>
          </p:nvPr>
        </p:nvSpPr>
        <p:spPr>
          <a:xfrm>
            <a:off x="3162045" y="447243"/>
            <a:ext cx="3355975" cy="1123315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3600" spc="360"/>
              <a:t>Question-Tags</a:t>
            </a:r>
            <a:endParaRPr sz="3600"/>
          </a:p>
          <a:p>
            <a:pPr marL="683260">
              <a:lnSpc>
                <a:spcPct val="100000"/>
              </a:lnSpc>
              <a:spcBef>
                <a:spcPts val="5"/>
              </a:spcBef>
            </a:pPr>
            <a:r>
              <a:rPr dirty="0" sz="3600" spc="-355">
                <a:latin typeface="Arial"/>
                <a:cs typeface="Arial"/>
              </a:rPr>
              <a:t>ةليذملا</a:t>
            </a:r>
            <a:r>
              <a:rPr dirty="0" sz="3600" spc="-40">
                <a:latin typeface="Arial"/>
                <a:cs typeface="Arial"/>
              </a:rPr>
              <a:t> </a:t>
            </a:r>
            <a:r>
              <a:rPr dirty="0" sz="3600" spc="-515">
                <a:latin typeface="Arial"/>
                <a:cs typeface="Arial"/>
              </a:rPr>
              <a:t>ةلئسلأا</a:t>
            </a:r>
            <a:endParaRPr sz="3600">
              <a:latin typeface="Arial"/>
              <a:cs typeface="Arial"/>
            </a:endParaRPr>
          </a:p>
        </p:txBody>
      </p:sp>
      <p:sp>
        <p:nvSpPr>
          <p:cNvPr id="38" name="object 38"/>
          <p:cNvSpPr/>
          <p:nvPr/>
        </p:nvSpPr>
        <p:spPr>
          <a:xfrm>
            <a:off x="4340352" y="6321552"/>
            <a:ext cx="1296797" cy="382371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9" name="object 39"/>
          <p:cNvSpPr/>
          <p:nvPr/>
        </p:nvSpPr>
        <p:spPr>
          <a:xfrm>
            <a:off x="4462271" y="6406896"/>
            <a:ext cx="1043749" cy="248297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0" name="object 40"/>
          <p:cNvSpPr/>
          <p:nvPr/>
        </p:nvSpPr>
        <p:spPr>
          <a:xfrm>
            <a:off x="4267200" y="6248400"/>
            <a:ext cx="1295400" cy="381000"/>
          </a:xfrm>
          <a:custGeom>
            <a:avLst/>
            <a:gdLst/>
            <a:ahLst/>
            <a:cxnLst/>
            <a:rect l="l" t="t" r="r" b="b"/>
            <a:pathLst>
              <a:path w="1295400" h="381000">
                <a:moveTo>
                  <a:pt x="1295400" y="0"/>
                </a:moveTo>
                <a:lnTo>
                  <a:pt x="0" y="0"/>
                </a:lnTo>
                <a:lnTo>
                  <a:pt x="0" y="381000"/>
                </a:lnTo>
                <a:lnTo>
                  <a:pt x="1295400" y="381000"/>
                </a:lnTo>
                <a:lnTo>
                  <a:pt x="1295400" y="333375"/>
                </a:lnTo>
                <a:lnTo>
                  <a:pt x="540512" y="333375"/>
                </a:lnTo>
                <a:lnTo>
                  <a:pt x="540512" y="190500"/>
                </a:lnTo>
                <a:lnTo>
                  <a:pt x="504825" y="190500"/>
                </a:lnTo>
                <a:lnTo>
                  <a:pt x="647700" y="47625"/>
                </a:lnTo>
                <a:lnTo>
                  <a:pt x="1295400" y="47625"/>
                </a:lnTo>
                <a:lnTo>
                  <a:pt x="1295400" y="0"/>
                </a:lnTo>
                <a:close/>
              </a:path>
              <a:path w="1295400" h="381000">
                <a:moveTo>
                  <a:pt x="1295400" y="65481"/>
                </a:moveTo>
                <a:lnTo>
                  <a:pt x="736980" y="65481"/>
                </a:lnTo>
                <a:lnTo>
                  <a:pt x="736980" y="136918"/>
                </a:lnTo>
                <a:lnTo>
                  <a:pt x="790575" y="190500"/>
                </a:lnTo>
                <a:lnTo>
                  <a:pt x="754888" y="190500"/>
                </a:lnTo>
                <a:lnTo>
                  <a:pt x="754888" y="333375"/>
                </a:lnTo>
                <a:lnTo>
                  <a:pt x="1295400" y="333375"/>
                </a:lnTo>
                <a:lnTo>
                  <a:pt x="1295400" y="65481"/>
                </a:lnTo>
                <a:close/>
              </a:path>
              <a:path w="1295400" h="381000">
                <a:moveTo>
                  <a:pt x="1295400" y="47625"/>
                </a:moveTo>
                <a:lnTo>
                  <a:pt x="647700" y="47625"/>
                </a:lnTo>
                <a:lnTo>
                  <a:pt x="701294" y="101206"/>
                </a:lnTo>
                <a:lnTo>
                  <a:pt x="701294" y="65481"/>
                </a:lnTo>
                <a:lnTo>
                  <a:pt x="1295400" y="65481"/>
                </a:lnTo>
                <a:lnTo>
                  <a:pt x="12954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1" name="object 41"/>
          <p:cNvSpPr/>
          <p:nvPr/>
        </p:nvSpPr>
        <p:spPr>
          <a:xfrm>
            <a:off x="4807711" y="6313881"/>
            <a:ext cx="214629" cy="267970"/>
          </a:xfrm>
          <a:custGeom>
            <a:avLst/>
            <a:gdLst/>
            <a:ahLst/>
            <a:cxnLst/>
            <a:rect l="l" t="t" r="r" b="b"/>
            <a:pathLst>
              <a:path w="214629" h="267970">
                <a:moveTo>
                  <a:pt x="196468" y="0"/>
                </a:moveTo>
                <a:lnTo>
                  <a:pt x="160782" y="0"/>
                </a:lnTo>
                <a:lnTo>
                  <a:pt x="160782" y="35725"/>
                </a:lnTo>
                <a:lnTo>
                  <a:pt x="196468" y="71437"/>
                </a:lnTo>
                <a:lnTo>
                  <a:pt x="196468" y="0"/>
                </a:lnTo>
                <a:close/>
              </a:path>
              <a:path w="214629" h="267970">
                <a:moveTo>
                  <a:pt x="214375" y="125018"/>
                </a:moveTo>
                <a:lnTo>
                  <a:pt x="0" y="125018"/>
                </a:lnTo>
                <a:lnTo>
                  <a:pt x="0" y="267893"/>
                </a:lnTo>
                <a:lnTo>
                  <a:pt x="89280" y="267893"/>
                </a:lnTo>
                <a:lnTo>
                  <a:pt x="89280" y="196456"/>
                </a:lnTo>
                <a:lnTo>
                  <a:pt x="214375" y="196456"/>
                </a:lnTo>
                <a:lnTo>
                  <a:pt x="214375" y="125018"/>
                </a:lnTo>
                <a:close/>
              </a:path>
              <a:path w="214629" h="267970">
                <a:moveTo>
                  <a:pt x="214375" y="196456"/>
                </a:moveTo>
                <a:lnTo>
                  <a:pt x="125095" y="196456"/>
                </a:lnTo>
                <a:lnTo>
                  <a:pt x="125095" y="267893"/>
                </a:lnTo>
                <a:lnTo>
                  <a:pt x="214375" y="267893"/>
                </a:lnTo>
                <a:lnTo>
                  <a:pt x="214375" y="196456"/>
                </a:lnTo>
                <a:close/>
              </a:path>
            </a:pathLst>
          </a:custGeom>
          <a:solidFill>
            <a:srgbClr val="00007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2" name="object 42"/>
          <p:cNvSpPr/>
          <p:nvPr/>
        </p:nvSpPr>
        <p:spPr>
          <a:xfrm>
            <a:off x="47720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142875" y="0"/>
                </a:moveTo>
                <a:lnTo>
                  <a:pt x="0" y="142875"/>
                </a:lnTo>
                <a:lnTo>
                  <a:pt x="285750" y="142875"/>
                </a:lnTo>
                <a:lnTo>
                  <a:pt x="142875" y="0"/>
                </a:lnTo>
                <a:close/>
              </a:path>
              <a:path w="285750" h="285750">
                <a:moveTo>
                  <a:pt x="160782" y="214312"/>
                </a:moveTo>
                <a:lnTo>
                  <a:pt x="124967" y="214312"/>
                </a:lnTo>
                <a:lnTo>
                  <a:pt x="124967" y="285750"/>
                </a:lnTo>
                <a:lnTo>
                  <a:pt x="160782" y="285750"/>
                </a:lnTo>
                <a:lnTo>
                  <a:pt x="160782" y="214312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1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77824" y="2176272"/>
            <a:ext cx="18287" cy="468172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877824" y="6095"/>
            <a:ext cx="18287" cy="150266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1216152" y="1834895"/>
            <a:ext cx="7924800" cy="1828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877824" y="1508760"/>
            <a:ext cx="18287" cy="667512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0" y="1834895"/>
            <a:ext cx="557784" cy="18287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551687" y="1834895"/>
            <a:ext cx="664464" cy="18287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2801111" y="313982"/>
            <a:ext cx="3351022" cy="1010246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5553455" y="313982"/>
            <a:ext cx="821258" cy="1010246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5775959" y="313982"/>
            <a:ext cx="909637" cy="1010246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6086855" y="313982"/>
            <a:ext cx="821258" cy="1010246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5391911" y="871766"/>
            <a:ext cx="827316" cy="1010246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5077967" y="871766"/>
            <a:ext cx="912672" cy="1010246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/>
          <p:nvPr/>
        </p:nvSpPr>
        <p:spPr>
          <a:xfrm>
            <a:off x="4721352" y="871766"/>
            <a:ext cx="955370" cy="1010246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/>
          <p:nvPr/>
        </p:nvSpPr>
        <p:spPr>
          <a:xfrm>
            <a:off x="3483864" y="871766"/>
            <a:ext cx="1836165" cy="1010246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algn="ctr" marL="539115">
              <a:lnSpc>
                <a:spcPct val="100000"/>
              </a:lnSpc>
              <a:spcBef>
                <a:spcPts val="100"/>
              </a:spcBef>
            </a:pPr>
            <a:r>
              <a:rPr dirty="0" sz="3600" spc="300"/>
              <a:t>Conditional</a:t>
            </a:r>
            <a:r>
              <a:rPr dirty="0" sz="3600" spc="204"/>
              <a:t> </a:t>
            </a:r>
            <a:r>
              <a:rPr dirty="0" sz="3600" spc="195"/>
              <a:t>“if”</a:t>
            </a:r>
            <a:endParaRPr sz="3600"/>
          </a:p>
          <a:p>
            <a:pPr algn="ctr" marL="539115">
              <a:lnSpc>
                <a:spcPct val="100000"/>
              </a:lnSpc>
              <a:spcBef>
                <a:spcPts val="5"/>
              </a:spcBef>
            </a:pPr>
            <a:r>
              <a:rPr dirty="0" sz="3600" spc="-415">
                <a:latin typeface="Arial"/>
                <a:cs typeface="Arial"/>
              </a:rPr>
              <a:t>ةيطرشلا</a:t>
            </a:r>
            <a:r>
              <a:rPr dirty="0" sz="3600" spc="-15">
                <a:latin typeface="Arial"/>
                <a:cs typeface="Arial"/>
              </a:rPr>
              <a:t> </a:t>
            </a:r>
            <a:r>
              <a:rPr dirty="0" sz="3600" spc="-200">
                <a:latin typeface="Arial"/>
                <a:cs typeface="Arial"/>
              </a:rPr>
              <a:t>“ول”</a:t>
            </a:r>
            <a:endParaRPr sz="3600">
              <a:latin typeface="Arial"/>
              <a:cs typeface="Arial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6870192" y="2837637"/>
            <a:ext cx="2034286" cy="510336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8" name="object 18"/>
          <p:cNvSpPr/>
          <p:nvPr/>
        </p:nvSpPr>
        <p:spPr>
          <a:xfrm>
            <a:off x="6806183" y="2837637"/>
            <a:ext cx="370090" cy="510336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9" name="object 19"/>
          <p:cNvSpPr/>
          <p:nvPr/>
        </p:nvSpPr>
        <p:spPr>
          <a:xfrm>
            <a:off x="6946392" y="3151606"/>
            <a:ext cx="1823974" cy="46634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0" name="object 20"/>
          <p:cNvSpPr/>
          <p:nvPr/>
        </p:nvSpPr>
        <p:spPr>
          <a:xfrm>
            <a:off x="6955535" y="3168395"/>
            <a:ext cx="1792605" cy="0"/>
          </a:xfrm>
          <a:custGeom>
            <a:avLst/>
            <a:gdLst/>
            <a:ahLst/>
            <a:cxnLst/>
            <a:rect l="l" t="t" r="r" b="b"/>
            <a:pathLst>
              <a:path w="1792604" h="0">
                <a:moveTo>
                  <a:pt x="0" y="0"/>
                </a:moveTo>
                <a:lnTo>
                  <a:pt x="1792224" y="0"/>
                </a:lnTo>
              </a:path>
            </a:pathLst>
          </a:custGeom>
          <a:ln w="15239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1" name="object 21"/>
          <p:cNvSpPr/>
          <p:nvPr/>
        </p:nvSpPr>
        <p:spPr>
          <a:xfrm>
            <a:off x="1088136" y="3133293"/>
            <a:ext cx="735914" cy="510336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2" name="object 22"/>
          <p:cNvSpPr/>
          <p:nvPr/>
        </p:nvSpPr>
        <p:spPr>
          <a:xfrm>
            <a:off x="1517903" y="3133293"/>
            <a:ext cx="784682" cy="510336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3" name="object 23"/>
          <p:cNvSpPr/>
          <p:nvPr/>
        </p:nvSpPr>
        <p:spPr>
          <a:xfrm>
            <a:off x="2069592" y="3133293"/>
            <a:ext cx="1570990" cy="510336"/>
          </a:xfrm>
          <a:prstGeom prst="rect">
            <a:avLst/>
          </a:prstGeom>
          <a:blipFill>
            <a:blip r:embed="rId2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4" name="object 24"/>
          <p:cNvSpPr/>
          <p:nvPr/>
        </p:nvSpPr>
        <p:spPr>
          <a:xfrm>
            <a:off x="3334511" y="3133293"/>
            <a:ext cx="1110805" cy="510336"/>
          </a:xfrm>
          <a:prstGeom prst="rect">
            <a:avLst/>
          </a:prstGeom>
          <a:blipFill>
            <a:blip r:embed="rId2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5" name="object 25"/>
          <p:cNvSpPr/>
          <p:nvPr/>
        </p:nvSpPr>
        <p:spPr>
          <a:xfrm>
            <a:off x="4218432" y="3133293"/>
            <a:ext cx="1278509" cy="510336"/>
          </a:xfrm>
          <a:prstGeom prst="rect">
            <a:avLst/>
          </a:prstGeom>
          <a:blipFill>
            <a:blip r:embed="rId2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6" name="object 26"/>
          <p:cNvSpPr/>
          <p:nvPr/>
        </p:nvSpPr>
        <p:spPr>
          <a:xfrm>
            <a:off x="7513319" y="3139389"/>
            <a:ext cx="382371" cy="510336"/>
          </a:xfrm>
          <a:prstGeom prst="rect">
            <a:avLst/>
          </a:prstGeom>
          <a:blipFill>
            <a:blip r:embed="rId2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7" name="object 27"/>
          <p:cNvSpPr/>
          <p:nvPr/>
        </p:nvSpPr>
        <p:spPr>
          <a:xfrm>
            <a:off x="5263896" y="3139389"/>
            <a:ext cx="2555621" cy="510336"/>
          </a:xfrm>
          <a:prstGeom prst="rect">
            <a:avLst/>
          </a:prstGeom>
          <a:blipFill>
            <a:blip r:embed="rId2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8" name="object 28"/>
          <p:cNvSpPr/>
          <p:nvPr/>
        </p:nvSpPr>
        <p:spPr>
          <a:xfrm>
            <a:off x="5187696" y="3139389"/>
            <a:ext cx="382371" cy="510336"/>
          </a:xfrm>
          <a:prstGeom prst="rect">
            <a:avLst/>
          </a:prstGeom>
          <a:blipFill>
            <a:blip r:embed="rId2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9" name="object 29"/>
          <p:cNvSpPr/>
          <p:nvPr/>
        </p:nvSpPr>
        <p:spPr>
          <a:xfrm>
            <a:off x="1088136" y="3736797"/>
            <a:ext cx="970584" cy="510336"/>
          </a:xfrm>
          <a:prstGeom prst="rect">
            <a:avLst/>
          </a:prstGeom>
          <a:blipFill>
            <a:blip r:embed="rId2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0" name="object 30"/>
          <p:cNvSpPr/>
          <p:nvPr/>
        </p:nvSpPr>
        <p:spPr>
          <a:xfrm>
            <a:off x="1752600" y="3736797"/>
            <a:ext cx="620102" cy="510336"/>
          </a:xfrm>
          <a:prstGeom prst="rect">
            <a:avLst/>
          </a:prstGeom>
          <a:blipFill>
            <a:blip r:embed="rId2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1" name="object 31"/>
          <p:cNvSpPr/>
          <p:nvPr/>
        </p:nvSpPr>
        <p:spPr>
          <a:xfrm>
            <a:off x="2142744" y="3736797"/>
            <a:ext cx="1827022" cy="510336"/>
          </a:xfrm>
          <a:prstGeom prst="rect">
            <a:avLst/>
          </a:prstGeom>
          <a:blipFill>
            <a:blip r:embed="rId2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2" name="object 32"/>
          <p:cNvSpPr/>
          <p:nvPr/>
        </p:nvSpPr>
        <p:spPr>
          <a:xfrm>
            <a:off x="3663696" y="3736797"/>
            <a:ext cx="1491741" cy="510336"/>
          </a:xfrm>
          <a:prstGeom prst="rect">
            <a:avLst/>
          </a:prstGeom>
          <a:blipFill>
            <a:blip r:embed="rId3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3" name="object 33"/>
          <p:cNvSpPr/>
          <p:nvPr/>
        </p:nvSpPr>
        <p:spPr>
          <a:xfrm>
            <a:off x="4925567" y="3736797"/>
            <a:ext cx="641426" cy="510336"/>
          </a:xfrm>
          <a:prstGeom prst="rect">
            <a:avLst/>
          </a:prstGeom>
          <a:blipFill>
            <a:blip r:embed="rId3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4" name="object 34"/>
          <p:cNvSpPr/>
          <p:nvPr/>
        </p:nvSpPr>
        <p:spPr>
          <a:xfrm>
            <a:off x="7543800" y="3742893"/>
            <a:ext cx="620102" cy="510336"/>
          </a:xfrm>
          <a:prstGeom prst="rect">
            <a:avLst/>
          </a:prstGeom>
          <a:blipFill>
            <a:blip r:embed="rId3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5" name="object 35"/>
          <p:cNvSpPr/>
          <p:nvPr/>
        </p:nvSpPr>
        <p:spPr>
          <a:xfrm>
            <a:off x="5257800" y="3742893"/>
            <a:ext cx="2592197" cy="510336"/>
          </a:xfrm>
          <a:prstGeom prst="rect">
            <a:avLst/>
          </a:prstGeom>
          <a:blipFill>
            <a:blip r:embed="rId3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6" name="object 36"/>
          <p:cNvSpPr/>
          <p:nvPr/>
        </p:nvSpPr>
        <p:spPr>
          <a:xfrm>
            <a:off x="4340352" y="6321552"/>
            <a:ext cx="1296797" cy="382371"/>
          </a:xfrm>
          <a:prstGeom prst="rect">
            <a:avLst/>
          </a:prstGeom>
          <a:blipFill>
            <a:blip r:embed="rId3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7" name="object 37"/>
          <p:cNvSpPr/>
          <p:nvPr/>
        </p:nvSpPr>
        <p:spPr>
          <a:xfrm>
            <a:off x="4462271" y="6406896"/>
            <a:ext cx="1043749" cy="248297"/>
          </a:xfrm>
          <a:prstGeom prst="rect">
            <a:avLst/>
          </a:prstGeom>
          <a:blipFill>
            <a:blip r:embed="rId3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8" name="object 38"/>
          <p:cNvSpPr/>
          <p:nvPr/>
        </p:nvSpPr>
        <p:spPr>
          <a:xfrm>
            <a:off x="4267200" y="6248400"/>
            <a:ext cx="1295400" cy="381000"/>
          </a:xfrm>
          <a:custGeom>
            <a:avLst/>
            <a:gdLst/>
            <a:ahLst/>
            <a:cxnLst/>
            <a:rect l="l" t="t" r="r" b="b"/>
            <a:pathLst>
              <a:path w="1295400" h="381000">
                <a:moveTo>
                  <a:pt x="1295400" y="0"/>
                </a:moveTo>
                <a:lnTo>
                  <a:pt x="0" y="0"/>
                </a:lnTo>
                <a:lnTo>
                  <a:pt x="0" y="381000"/>
                </a:lnTo>
                <a:lnTo>
                  <a:pt x="1295400" y="381000"/>
                </a:lnTo>
                <a:lnTo>
                  <a:pt x="1295400" y="333375"/>
                </a:lnTo>
                <a:lnTo>
                  <a:pt x="540512" y="333375"/>
                </a:lnTo>
                <a:lnTo>
                  <a:pt x="540512" y="190500"/>
                </a:lnTo>
                <a:lnTo>
                  <a:pt x="504825" y="190500"/>
                </a:lnTo>
                <a:lnTo>
                  <a:pt x="647700" y="47625"/>
                </a:lnTo>
                <a:lnTo>
                  <a:pt x="1295400" y="47625"/>
                </a:lnTo>
                <a:lnTo>
                  <a:pt x="1295400" y="0"/>
                </a:lnTo>
                <a:close/>
              </a:path>
              <a:path w="1295400" h="381000">
                <a:moveTo>
                  <a:pt x="1295400" y="65481"/>
                </a:moveTo>
                <a:lnTo>
                  <a:pt x="736980" y="65481"/>
                </a:lnTo>
                <a:lnTo>
                  <a:pt x="736980" y="136918"/>
                </a:lnTo>
                <a:lnTo>
                  <a:pt x="790575" y="190500"/>
                </a:lnTo>
                <a:lnTo>
                  <a:pt x="754888" y="190500"/>
                </a:lnTo>
                <a:lnTo>
                  <a:pt x="754888" y="333375"/>
                </a:lnTo>
                <a:lnTo>
                  <a:pt x="1295400" y="333375"/>
                </a:lnTo>
                <a:lnTo>
                  <a:pt x="1295400" y="65481"/>
                </a:lnTo>
                <a:close/>
              </a:path>
              <a:path w="1295400" h="381000">
                <a:moveTo>
                  <a:pt x="1295400" y="47625"/>
                </a:moveTo>
                <a:lnTo>
                  <a:pt x="647700" y="47625"/>
                </a:lnTo>
                <a:lnTo>
                  <a:pt x="701294" y="101206"/>
                </a:lnTo>
                <a:lnTo>
                  <a:pt x="701294" y="65481"/>
                </a:lnTo>
                <a:lnTo>
                  <a:pt x="1295400" y="65481"/>
                </a:lnTo>
                <a:lnTo>
                  <a:pt x="12954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9" name="object 39"/>
          <p:cNvSpPr/>
          <p:nvPr/>
        </p:nvSpPr>
        <p:spPr>
          <a:xfrm>
            <a:off x="4807711" y="6313881"/>
            <a:ext cx="214629" cy="267970"/>
          </a:xfrm>
          <a:custGeom>
            <a:avLst/>
            <a:gdLst/>
            <a:ahLst/>
            <a:cxnLst/>
            <a:rect l="l" t="t" r="r" b="b"/>
            <a:pathLst>
              <a:path w="214629" h="267970">
                <a:moveTo>
                  <a:pt x="196468" y="0"/>
                </a:moveTo>
                <a:lnTo>
                  <a:pt x="160782" y="0"/>
                </a:lnTo>
                <a:lnTo>
                  <a:pt x="160782" y="35725"/>
                </a:lnTo>
                <a:lnTo>
                  <a:pt x="196468" y="71437"/>
                </a:lnTo>
                <a:lnTo>
                  <a:pt x="196468" y="0"/>
                </a:lnTo>
                <a:close/>
              </a:path>
              <a:path w="214629" h="267970">
                <a:moveTo>
                  <a:pt x="214375" y="125018"/>
                </a:moveTo>
                <a:lnTo>
                  <a:pt x="0" y="125018"/>
                </a:lnTo>
                <a:lnTo>
                  <a:pt x="0" y="267893"/>
                </a:lnTo>
                <a:lnTo>
                  <a:pt x="89280" y="267893"/>
                </a:lnTo>
                <a:lnTo>
                  <a:pt x="89280" y="196456"/>
                </a:lnTo>
                <a:lnTo>
                  <a:pt x="214375" y="196456"/>
                </a:lnTo>
                <a:lnTo>
                  <a:pt x="214375" y="125018"/>
                </a:lnTo>
                <a:close/>
              </a:path>
              <a:path w="214629" h="267970">
                <a:moveTo>
                  <a:pt x="214375" y="196456"/>
                </a:moveTo>
                <a:lnTo>
                  <a:pt x="125095" y="196456"/>
                </a:lnTo>
                <a:lnTo>
                  <a:pt x="125095" y="267893"/>
                </a:lnTo>
                <a:lnTo>
                  <a:pt x="214375" y="267893"/>
                </a:lnTo>
                <a:lnTo>
                  <a:pt x="214375" y="196456"/>
                </a:lnTo>
                <a:close/>
              </a:path>
            </a:pathLst>
          </a:custGeom>
          <a:solidFill>
            <a:srgbClr val="00007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0" name="object 40"/>
          <p:cNvSpPr/>
          <p:nvPr/>
        </p:nvSpPr>
        <p:spPr>
          <a:xfrm>
            <a:off x="47720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142875" y="0"/>
                </a:moveTo>
                <a:lnTo>
                  <a:pt x="0" y="142875"/>
                </a:lnTo>
                <a:lnTo>
                  <a:pt x="285750" y="142875"/>
                </a:lnTo>
                <a:lnTo>
                  <a:pt x="142875" y="0"/>
                </a:lnTo>
                <a:close/>
              </a:path>
              <a:path w="285750" h="285750">
                <a:moveTo>
                  <a:pt x="160782" y="214312"/>
                </a:moveTo>
                <a:lnTo>
                  <a:pt x="124967" y="214312"/>
                </a:lnTo>
                <a:lnTo>
                  <a:pt x="124967" y="285750"/>
                </a:lnTo>
                <a:lnTo>
                  <a:pt x="160782" y="285750"/>
                </a:lnTo>
                <a:lnTo>
                  <a:pt x="160782" y="214312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1" name="object 41"/>
          <p:cNvSpPr txBox="1"/>
          <p:nvPr/>
        </p:nvSpPr>
        <p:spPr>
          <a:xfrm>
            <a:off x="4448683" y="6357620"/>
            <a:ext cx="927100" cy="164465"/>
          </a:xfrm>
          <a:prstGeom prst="rect">
            <a:avLst/>
          </a:prstGeom>
        </p:spPr>
        <p:txBody>
          <a:bodyPr wrap="square" lIns="0" tIns="139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900" spc="-195">
                <a:solidFill>
                  <a:srgbClr val="FFFFFF"/>
                </a:solidFill>
                <a:latin typeface="Arial"/>
                <a:cs typeface="Arial"/>
              </a:rPr>
              <a:t>ةيسيئرلا </a:t>
            </a:r>
            <a:r>
              <a:rPr dirty="0" sz="900" spc="-110">
                <a:solidFill>
                  <a:srgbClr val="FFFFFF"/>
                </a:solidFill>
                <a:latin typeface="Arial"/>
                <a:cs typeface="Arial"/>
              </a:rPr>
              <a:t>ةمئاقلا </a:t>
            </a:r>
            <a:r>
              <a:rPr dirty="0" sz="900" spc="-105">
                <a:solidFill>
                  <a:srgbClr val="FFFFFF"/>
                </a:solidFill>
                <a:latin typeface="Arial"/>
                <a:cs typeface="Arial"/>
              </a:rPr>
              <a:t>ىلإ</a:t>
            </a:r>
            <a:r>
              <a:rPr dirty="0" sz="900" spc="-7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900" spc="-5">
                <a:solidFill>
                  <a:srgbClr val="FFFFFF"/>
                </a:solidFill>
                <a:latin typeface="Arial"/>
                <a:cs typeface="Arial"/>
              </a:rPr>
              <a:t>ةدوع</a:t>
            </a:r>
            <a:endParaRPr sz="900">
              <a:latin typeface="Arial"/>
              <a:cs typeface="Arial"/>
            </a:endParaRPr>
          </a:p>
        </p:txBody>
      </p:sp>
      <p:sp>
        <p:nvSpPr>
          <p:cNvPr id="42" name="object 42"/>
          <p:cNvSpPr/>
          <p:nvPr/>
        </p:nvSpPr>
        <p:spPr>
          <a:xfrm>
            <a:off x="5788152" y="6321552"/>
            <a:ext cx="458571" cy="382371"/>
          </a:xfrm>
          <a:prstGeom prst="rect">
            <a:avLst/>
          </a:prstGeom>
          <a:blipFill>
            <a:blip r:embed="rId3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3" name="object 43"/>
          <p:cNvSpPr/>
          <p:nvPr/>
        </p:nvSpPr>
        <p:spPr>
          <a:xfrm>
            <a:off x="5846064" y="6406896"/>
            <a:ext cx="336638" cy="248297"/>
          </a:xfrm>
          <a:prstGeom prst="rect">
            <a:avLst/>
          </a:prstGeom>
          <a:blipFill>
            <a:blip r:embed="rId3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4" name="object 44"/>
          <p:cNvSpPr/>
          <p:nvPr/>
        </p:nvSpPr>
        <p:spPr>
          <a:xfrm>
            <a:off x="5715000" y="6248400"/>
            <a:ext cx="457200" cy="381000"/>
          </a:xfrm>
          <a:custGeom>
            <a:avLst/>
            <a:gdLst/>
            <a:ahLst/>
            <a:cxnLst/>
            <a:rect l="l" t="t" r="r" b="b"/>
            <a:pathLst>
              <a:path w="457200" h="381000">
                <a:moveTo>
                  <a:pt x="457200" y="0"/>
                </a:moveTo>
                <a:lnTo>
                  <a:pt x="0" y="0"/>
                </a:lnTo>
                <a:lnTo>
                  <a:pt x="0" y="381000"/>
                </a:lnTo>
                <a:lnTo>
                  <a:pt x="457200" y="381000"/>
                </a:lnTo>
                <a:lnTo>
                  <a:pt x="457200" y="333375"/>
                </a:lnTo>
                <a:lnTo>
                  <a:pt x="85725" y="333375"/>
                </a:lnTo>
                <a:lnTo>
                  <a:pt x="85725" y="47625"/>
                </a:lnTo>
                <a:lnTo>
                  <a:pt x="457200" y="47625"/>
                </a:lnTo>
                <a:lnTo>
                  <a:pt x="457200" y="0"/>
                </a:lnTo>
                <a:close/>
              </a:path>
              <a:path w="457200" h="381000">
                <a:moveTo>
                  <a:pt x="457200" y="47625"/>
                </a:moveTo>
                <a:lnTo>
                  <a:pt x="85725" y="47625"/>
                </a:lnTo>
                <a:lnTo>
                  <a:pt x="371475" y="190500"/>
                </a:lnTo>
                <a:lnTo>
                  <a:pt x="85725" y="333375"/>
                </a:lnTo>
                <a:lnTo>
                  <a:pt x="457200" y="333375"/>
                </a:lnTo>
                <a:lnTo>
                  <a:pt x="4572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5" name="object 45"/>
          <p:cNvSpPr/>
          <p:nvPr/>
        </p:nvSpPr>
        <p:spPr>
          <a:xfrm>
            <a:off x="58007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0" y="0"/>
                </a:moveTo>
                <a:lnTo>
                  <a:pt x="0" y="285750"/>
                </a:lnTo>
                <a:lnTo>
                  <a:pt x="285750" y="142875"/>
                </a:lnTo>
                <a:lnTo>
                  <a:pt x="0" y="0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6" name="object 46"/>
          <p:cNvSpPr txBox="1"/>
          <p:nvPr/>
        </p:nvSpPr>
        <p:spPr>
          <a:xfrm>
            <a:off x="5833109" y="6357620"/>
            <a:ext cx="220345" cy="164465"/>
          </a:xfrm>
          <a:prstGeom prst="rect">
            <a:avLst/>
          </a:prstGeom>
        </p:spPr>
        <p:txBody>
          <a:bodyPr wrap="square" lIns="0" tIns="139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900" spc="-50">
                <a:solidFill>
                  <a:srgbClr val="FFFFFF"/>
                </a:solidFill>
                <a:latin typeface="Arial"/>
                <a:cs typeface="Arial"/>
              </a:rPr>
              <a:t>ي</a:t>
            </a:r>
            <a:r>
              <a:rPr dirty="0" sz="900" spc="-270">
                <a:solidFill>
                  <a:srgbClr val="FFFFFF"/>
                </a:solidFill>
                <a:latin typeface="Arial"/>
                <a:cs typeface="Arial"/>
              </a:rPr>
              <a:t>ل</a:t>
            </a:r>
            <a:r>
              <a:rPr dirty="0" sz="900" spc="25">
                <a:solidFill>
                  <a:srgbClr val="FFFFFF"/>
                </a:solidFill>
                <a:latin typeface="Arial"/>
                <a:cs typeface="Arial"/>
              </a:rPr>
              <a:t>ا</a:t>
            </a:r>
            <a:r>
              <a:rPr dirty="0" sz="900" spc="-430">
                <a:solidFill>
                  <a:srgbClr val="FFFFFF"/>
                </a:solidFill>
                <a:latin typeface="Arial"/>
                <a:cs typeface="Arial"/>
              </a:rPr>
              <a:t>ت</a:t>
            </a:r>
            <a:r>
              <a:rPr dirty="0" sz="900" spc="-270">
                <a:solidFill>
                  <a:srgbClr val="FFFFFF"/>
                </a:solidFill>
                <a:latin typeface="Arial"/>
                <a:cs typeface="Arial"/>
              </a:rPr>
              <a:t>ل</a:t>
            </a:r>
            <a:r>
              <a:rPr dirty="0" sz="900">
                <a:solidFill>
                  <a:srgbClr val="FFFFFF"/>
                </a:solidFill>
                <a:latin typeface="Arial"/>
                <a:cs typeface="Arial"/>
              </a:rPr>
              <a:t>ا</a:t>
            </a:r>
            <a:endParaRPr sz="900">
              <a:latin typeface="Arial"/>
              <a:cs typeface="Arial"/>
            </a:endParaRPr>
          </a:p>
        </p:txBody>
      </p:sp>
      <p:sp>
        <p:nvSpPr>
          <p:cNvPr id="47" name="object 47"/>
          <p:cNvSpPr/>
          <p:nvPr/>
        </p:nvSpPr>
        <p:spPr>
          <a:xfrm>
            <a:off x="2743200" y="2209800"/>
            <a:ext cx="5377180" cy="396240"/>
          </a:xfrm>
          <a:custGeom>
            <a:avLst/>
            <a:gdLst/>
            <a:ahLst/>
            <a:cxnLst/>
            <a:rect l="l" t="t" r="r" b="b"/>
            <a:pathLst>
              <a:path w="5377180" h="396239">
                <a:moveTo>
                  <a:pt x="0" y="396239"/>
                </a:moveTo>
                <a:lnTo>
                  <a:pt x="5376672" y="396239"/>
                </a:lnTo>
                <a:lnTo>
                  <a:pt x="5376672" y="0"/>
                </a:lnTo>
                <a:lnTo>
                  <a:pt x="0" y="0"/>
                </a:lnTo>
                <a:lnTo>
                  <a:pt x="0" y="396239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8" name="object 48"/>
          <p:cNvSpPr/>
          <p:nvPr/>
        </p:nvSpPr>
        <p:spPr>
          <a:xfrm>
            <a:off x="1752600" y="2209800"/>
            <a:ext cx="579120" cy="396240"/>
          </a:xfrm>
          <a:custGeom>
            <a:avLst/>
            <a:gdLst/>
            <a:ahLst/>
            <a:cxnLst/>
            <a:rect l="l" t="t" r="r" b="b"/>
            <a:pathLst>
              <a:path w="579119" h="396239">
                <a:moveTo>
                  <a:pt x="0" y="396239"/>
                </a:moveTo>
                <a:lnTo>
                  <a:pt x="579119" y="396239"/>
                </a:lnTo>
                <a:lnTo>
                  <a:pt x="579119" y="0"/>
                </a:lnTo>
                <a:lnTo>
                  <a:pt x="0" y="0"/>
                </a:lnTo>
                <a:lnTo>
                  <a:pt x="0" y="396239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9" name="object 49"/>
          <p:cNvSpPr txBox="1"/>
          <p:nvPr/>
        </p:nvSpPr>
        <p:spPr>
          <a:xfrm>
            <a:off x="1171244" y="2237994"/>
            <a:ext cx="7637145" cy="1864360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752475">
              <a:lnSpc>
                <a:spcPct val="100000"/>
              </a:lnSpc>
              <a:spcBef>
                <a:spcPts val="90"/>
              </a:spcBef>
            </a:pPr>
            <a:r>
              <a:rPr dirty="0" sz="2000" spc="70">
                <a:solidFill>
                  <a:srgbClr val="CC3300"/>
                </a:solidFill>
                <a:latin typeface="Arial"/>
                <a:cs typeface="Arial"/>
              </a:rPr>
              <a:t>1</a:t>
            </a:r>
            <a:r>
              <a:rPr dirty="0" sz="2000" spc="70">
                <a:solidFill>
                  <a:srgbClr val="CC3300"/>
                </a:solidFill>
                <a:latin typeface="Calibri"/>
                <a:cs typeface="Calibri"/>
              </a:rPr>
              <a:t>) </a:t>
            </a:r>
            <a:r>
              <a:rPr dirty="0" sz="2000" spc="10">
                <a:solidFill>
                  <a:srgbClr val="CC3300"/>
                </a:solidFill>
                <a:latin typeface="Calibri"/>
                <a:cs typeface="Calibri"/>
              </a:rPr>
              <a:t>if </a:t>
            </a:r>
            <a:r>
              <a:rPr dirty="0" sz="2000" spc="450">
                <a:solidFill>
                  <a:srgbClr val="CC3300"/>
                </a:solidFill>
                <a:latin typeface="Calibri"/>
                <a:cs typeface="Calibri"/>
              </a:rPr>
              <a:t>+ </a:t>
            </a:r>
            <a:r>
              <a:rPr dirty="0" sz="2000" spc="45">
                <a:solidFill>
                  <a:srgbClr val="CC3300"/>
                </a:solidFill>
                <a:latin typeface="Calibri"/>
                <a:cs typeface="Calibri"/>
              </a:rPr>
              <a:t>present </a:t>
            </a:r>
            <a:r>
              <a:rPr dirty="0" sz="2000" spc="-80">
                <a:solidFill>
                  <a:srgbClr val="CC3300"/>
                </a:solidFill>
                <a:latin typeface="Arial"/>
                <a:cs typeface="Arial"/>
              </a:rPr>
              <a:t>عراضم </a:t>
            </a:r>
            <a:r>
              <a:rPr dirty="0" sz="2000" spc="10">
                <a:solidFill>
                  <a:srgbClr val="CC3300"/>
                </a:solidFill>
                <a:latin typeface="Calibri"/>
                <a:cs typeface="Calibri"/>
              </a:rPr>
              <a:t>will </a:t>
            </a:r>
            <a:r>
              <a:rPr dirty="0" sz="2000" spc="-5">
                <a:solidFill>
                  <a:srgbClr val="CC3300"/>
                </a:solidFill>
                <a:latin typeface="Arial"/>
                <a:cs typeface="Arial"/>
              </a:rPr>
              <a:t>+ </a:t>
            </a:r>
            <a:r>
              <a:rPr dirty="0" sz="2000" spc="-10">
                <a:solidFill>
                  <a:srgbClr val="CC3300"/>
                </a:solidFill>
                <a:latin typeface="Arial"/>
                <a:cs typeface="Arial"/>
              </a:rPr>
              <a:t>لوأ</a:t>
            </a:r>
            <a:r>
              <a:rPr dirty="0" sz="2000" spc="215">
                <a:solidFill>
                  <a:srgbClr val="CC3300"/>
                </a:solidFill>
                <a:latin typeface="Arial"/>
                <a:cs typeface="Arial"/>
              </a:rPr>
              <a:t> </a:t>
            </a:r>
            <a:r>
              <a:rPr dirty="0" sz="2000" spc="-459">
                <a:solidFill>
                  <a:srgbClr val="CC3300"/>
                </a:solidFill>
                <a:latin typeface="Arial"/>
                <a:cs typeface="Arial"/>
              </a:rPr>
              <a:t>فيرصت</a:t>
            </a:r>
            <a:endParaRPr sz="2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2400">
              <a:latin typeface="Times New Roman"/>
              <a:cs typeface="Times New Roman"/>
            </a:endParaRPr>
          </a:p>
          <a:p>
            <a:pPr algn="r" marR="55880">
              <a:lnSpc>
                <a:spcPct val="100000"/>
              </a:lnSpc>
            </a:pPr>
            <a:r>
              <a:rPr dirty="0" sz="1800" spc="-80">
                <a:solidFill>
                  <a:srgbClr val="FFFFFF"/>
                </a:solidFill>
                <a:latin typeface="Arial"/>
                <a:cs typeface="Arial"/>
              </a:rPr>
              <a:t>.هعوقو </a:t>
            </a:r>
            <a:r>
              <a:rPr dirty="0" sz="1800" spc="-45">
                <a:solidFill>
                  <a:srgbClr val="FFFFFF"/>
                </a:solidFill>
                <a:latin typeface="Arial"/>
                <a:cs typeface="Arial"/>
              </a:rPr>
              <a:t>نكمم </a:t>
            </a:r>
            <a:r>
              <a:rPr dirty="0" sz="1800" spc="-120">
                <a:solidFill>
                  <a:srgbClr val="FFFFFF"/>
                </a:solidFill>
                <a:latin typeface="Arial"/>
                <a:cs typeface="Arial"/>
              </a:rPr>
              <a:t>ثدحلا</a:t>
            </a:r>
            <a:r>
              <a:rPr dirty="0" sz="1800" spc="1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800" spc="100">
                <a:solidFill>
                  <a:srgbClr val="FFFFFF"/>
                </a:solidFill>
                <a:latin typeface="Arial"/>
                <a:cs typeface="Arial"/>
              </a:rPr>
              <a:t>اذه</a:t>
            </a:r>
            <a:endParaRPr sz="1800">
              <a:latin typeface="Arial"/>
              <a:cs typeface="Arial"/>
            </a:endParaRPr>
          </a:p>
          <a:p>
            <a:pPr marL="63500">
              <a:lnSpc>
                <a:spcPct val="100000"/>
              </a:lnSpc>
              <a:spcBef>
                <a:spcPts val="215"/>
              </a:spcBef>
            </a:pPr>
            <a:r>
              <a:rPr dirty="0" sz="1800" spc="114">
                <a:solidFill>
                  <a:srgbClr val="FFFFFF"/>
                </a:solidFill>
                <a:latin typeface="Calibri"/>
                <a:cs typeface="Calibri"/>
              </a:rPr>
              <a:t>If </a:t>
            </a:r>
            <a:r>
              <a:rPr dirty="0" sz="1800" spc="-5">
                <a:solidFill>
                  <a:srgbClr val="FFFFFF"/>
                </a:solidFill>
                <a:latin typeface="Calibri"/>
                <a:cs typeface="Calibri"/>
              </a:rPr>
              <a:t>it </a:t>
            </a:r>
            <a:r>
              <a:rPr dirty="0" sz="1800" spc="40">
                <a:solidFill>
                  <a:srgbClr val="CC3300"/>
                </a:solidFill>
                <a:latin typeface="Calibri"/>
                <a:cs typeface="Calibri"/>
              </a:rPr>
              <a:t>rains </a:t>
            </a:r>
            <a:r>
              <a:rPr dirty="0" sz="1800" spc="25">
                <a:solidFill>
                  <a:srgbClr val="FFFFFF"/>
                </a:solidFill>
                <a:latin typeface="Calibri"/>
                <a:cs typeface="Calibri"/>
              </a:rPr>
              <a:t>tomorrow, </a:t>
            </a:r>
            <a:r>
              <a:rPr dirty="0" sz="1800" spc="215">
                <a:solidFill>
                  <a:srgbClr val="FFFFFF"/>
                </a:solidFill>
                <a:latin typeface="Calibri"/>
                <a:cs typeface="Calibri"/>
              </a:rPr>
              <a:t>I </a:t>
            </a:r>
            <a:r>
              <a:rPr dirty="0" sz="1800" spc="10">
                <a:solidFill>
                  <a:srgbClr val="FFFF00"/>
                </a:solidFill>
                <a:latin typeface="Calibri"/>
                <a:cs typeface="Calibri"/>
              </a:rPr>
              <a:t>will </a:t>
            </a:r>
            <a:r>
              <a:rPr dirty="0" sz="1800" spc="50">
                <a:solidFill>
                  <a:srgbClr val="FFFF00"/>
                </a:solidFill>
                <a:latin typeface="Calibri"/>
                <a:cs typeface="Calibri"/>
              </a:rPr>
              <a:t>stay </a:t>
            </a:r>
            <a:r>
              <a:rPr dirty="0" sz="1800" spc="30">
                <a:solidFill>
                  <a:srgbClr val="FFFFFF"/>
                </a:solidFill>
                <a:latin typeface="Calibri"/>
                <a:cs typeface="Calibri"/>
              </a:rPr>
              <a:t>at </a:t>
            </a:r>
            <a:r>
              <a:rPr dirty="0" sz="1800" spc="55">
                <a:solidFill>
                  <a:srgbClr val="FFFFFF"/>
                </a:solidFill>
                <a:latin typeface="Calibri"/>
                <a:cs typeface="Calibri"/>
              </a:rPr>
              <a:t>home. </a:t>
            </a:r>
            <a:r>
              <a:rPr dirty="0" sz="1800" spc="-350">
                <a:solidFill>
                  <a:srgbClr val="FFFFFF"/>
                </a:solidFill>
                <a:latin typeface="Arial"/>
                <a:cs typeface="Arial"/>
              </a:rPr>
              <a:t>)تيبلا </a:t>
            </a:r>
            <a:r>
              <a:rPr dirty="0" sz="1800" spc="-520">
                <a:solidFill>
                  <a:srgbClr val="FFFFFF"/>
                </a:solidFill>
                <a:latin typeface="Arial"/>
                <a:cs typeface="Arial"/>
              </a:rPr>
              <a:t>يف</a:t>
            </a:r>
            <a:r>
              <a:rPr dirty="0" sz="180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800" spc="-405">
                <a:solidFill>
                  <a:srgbClr val="FFFFFF"/>
                </a:solidFill>
                <a:latin typeface="Arial"/>
                <a:cs typeface="Arial"/>
              </a:rPr>
              <a:t>ىقبأس </a:t>
            </a:r>
            <a:r>
              <a:rPr dirty="0" sz="1800">
                <a:solidFill>
                  <a:srgbClr val="FFFFFF"/>
                </a:solidFill>
                <a:latin typeface="Arial"/>
                <a:cs typeface="Arial"/>
              </a:rPr>
              <a:t>،</a:t>
            </a:r>
            <a:r>
              <a:rPr dirty="0" baseline="7716" sz="270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800" spc="-10">
                <a:solidFill>
                  <a:srgbClr val="FFFFFF"/>
                </a:solidFill>
                <a:latin typeface="Arial"/>
                <a:cs typeface="Arial"/>
              </a:rPr>
              <a:t>ادغ</a:t>
            </a:r>
            <a:r>
              <a:rPr dirty="0" sz="1800" spc="20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800" spc="-185">
                <a:solidFill>
                  <a:srgbClr val="FFFFFF"/>
                </a:solidFill>
                <a:latin typeface="Arial"/>
                <a:cs typeface="Arial"/>
              </a:rPr>
              <a:t>رطمت </a:t>
            </a:r>
            <a:r>
              <a:rPr dirty="0" sz="1800">
                <a:solidFill>
                  <a:srgbClr val="FFFFFF"/>
                </a:solidFill>
                <a:latin typeface="Arial"/>
                <a:cs typeface="Arial"/>
              </a:rPr>
              <a:t>نإ(</a:t>
            </a:r>
            <a:endParaRPr sz="18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2250">
              <a:latin typeface="Times New Roman"/>
              <a:cs typeface="Times New Roman"/>
            </a:endParaRPr>
          </a:p>
          <a:p>
            <a:pPr marL="63500">
              <a:lnSpc>
                <a:spcPct val="100000"/>
              </a:lnSpc>
              <a:tabLst>
                <a:tab pos="6453505" algn="l"/>
              </a:tabLst>
            </a:pPr>
            <a:r>
              <a:rPr dirty="0" sz="1800" spc="114">
                <a:solidFill>
                  <a:srgbClr val="FFFFFF"/>
                </a:solidFill>
                <a:latin typeface="Calibri"/>
                <a:cs typeface="Calibri"/>
              </a:rPr>
              <a:t>If </a:t>
            </a:r>
            <a:r>
              <a:rPr dirty="0" sz="1800" spc="45">
                <a:solidFill>
                  <a:srgbClr val="FFFFFF"/>
                </a:solidFill>
                <a:latin typeface="Calibri"/>
                <a:cs typeface="Calibri"/>
              </a:rPr>
              <a:t>you </a:t>
            </a:r>
            <a:r>
              <a:rPr dirty="0" sz="1800" spc="35">
                <a:solidFill>
                  <a:srgbClr val="CC3300"/>
                </a:solidFill>
                <a:latin typeface="Calibri"/>
                <a:cs typeface="Calibri"/>
              </a:rPr>
              <a:t>eat  </a:t>
            </a:r>
            <a:r>
              <a:rPr dirty="0" sz="1800" spc="15">
                <a:solidFill>
                  <a:srgbClr val="FFFFFF"/>
                </a:solidFill>
                <a:latin typeface="Calibri"/>
                <a:cs typeface="Calibri"/>
              </a:rPr>
              <a:t>too </a:t>
            </a:r>
            <a:r>
              <a:rPr dirty="0" sz="1800" spc="70">
                <a:solidFill>
                  <a:srgbClr val="FFFFFF"/>
                </a:solidFill>
                <a:latin typeface="Calibri"/>
                <a:cs typeface="Calibri"/>
              </a:rPr>
              <a:t>much, </a:t>
            </a:r>
            <a:r>
              <a:rPr dirty="0" sz="1800" spc="45">
                <a:solidFill>
                  <a:srgbClr val="FFFFFF"/>
                </a:solidFill>
                <a:latin typeface="Calibri"/>
                <a:cs typeface="Calibri"/>
              </a:rPr>
              <a:t>you </a:t>
            </a:r>
            <a:r>
              <a:rPr dirty="0" sz="1800" spc="5">
                <a:solidFill>
                  <a:srgbClr val="FFFF00"/>
                </a:solidFill>
                <a:latin typeface="Calibri"/>
                <a:cs typeface="Calibri"/>
              </a:rPr>
              <a:t>will</a:t>
            </a:r>
            <a:r>
              <a:rPr dirty="0" sz="1800" spc="390">
                <a:solidFill>
                  <a:srgbClr val="FFFF00"/>
                </a:solidFill>
                <a:latin typeface="Calibri"/>
                <a:cs typeface="Calibri"/>
              </a:rPr>
              <a:t> </a:t>
            </a:r>
            <a:r>
              <a:rPr dirty="0" sz="1800" spc="50">
                <a:solidFill>
                  <a:srgbClr val="FFFF00"/>
                </a:solidFill>
                <a:latin typeface="Calibri"/>
                <a:cs typeface="Calibri"/>
              </a:rPr>
              <a:t>become</a:t>
            </a:r>
            <a:r>
              <a:rPr dirty="0" sz="1800" spc="190">
                <a:solidFill>
                  <a:srgbClr val="FFFF00"/>
                </a:solidFill>
                <a:latin typeface="Calibri"/>
                <a:cs typeface="Calibri"/>
              </a:rPr>
              <a:t> </a:t>
            </a:r>
            <a:r>
              <a:rPr dirty="0" sz="1800" spc="35">
                <a:solidFill>
                  <a:srgbClr val="FFFFFF"/>
                </a:solidFill>
                <a:latin typeface="Calibri"/>
                <a:cs typeface="Calibri"/>
              </a:rPr>
              <a:t>fat.	</a:t>
            </a:r>
            <a:r>
              <a:rPr dirty="0" sz="1800" spc="-140">
                <a:solidFill>
                  <a:srgbClr val="FFFFFF"/>
                </a:solidFill>
                <a:latin typeface="Arial"/>
                <a:cs typeface="Arial"/>
              </a:rPr>
              <a:t>:لاثم</a:t>
            </a:r>
            <a:endParaRPr sz="1800">
              <a:latin typeface="Arial"/>
              <a:cs typeface="Arial"/>
            </a:endParaRPr>
          </a:p>
        </p:txBody>
      </p:sp>
      <p:sp>
        <p:nvSpPr>
          <p:cNvPr id="50" name="object 50"/>
          <p:cNvSpPr/>
          <p:nvPr/>
        </p:nvSpPr>
        <p:spPr>
          <a:xfrm>
            <a:off x="5181600" y="2400300"/>
            <a:ext cx="914400" cy="76200"/>
          </a:xfrm>
          <a:custGeom>
            <a:avLst/>
            <a:gdLst/>
            <a:ahLst/>
            <a:cxnLst/>
            <a:rect l="l" t="t" r="r" b="b"/>
            <a:pathLst>
              <a:path w="914400" h="76200">
                <a:moveTo>
                  <a:pt x="838200" y="0"/>
                </a:moveTo>
                <a:lnTo>
                  <a:pt x="838200" y="76200"/>
                </a:lnTo>
                <a:lnTo>
                  <a:pt x="890016" y="50291"/>
                </a:lnTo>
                <a:lnTo>
                  <a:pt x="850900" y="50291"/>
                </a:lnTo>
                <a:lnTo>
                  <a:pt x="850900" y="25908"/>
                </a:lnTo>
                <a:lnTo>
                  <a:pt x="890016" y="25908"/>
                </a:lnTo>
                <a:lnTo>
                  <a:pt x="838200" y="0"/>
                </a:lnTo>
                <a:close/>
              </a:path>
              <a:path w="914400" h="76200">
                <a:moveTo>
                  <a:pt x="838200" y="25908"/>
                </a:moveTo>
                <a:lnTo>
                  <a:pt x="0" y="25908"/>
                </a:lnTo>
                <a:lnTo>
                  <a:pt x="0" y="50291"/>
                </a:lnTo>
                <a:lnTo>
                  <a:pt x="838200" y="50291"/>
                </a:lnTo>
                <a:lnTo>
                  <a:pt x="838200" y="25908"/>
                </a:lnTo>
                <a:close/>
              </a:path>
              <a:path w="914400" h="76200">
                <a:moveTo>
                  <a:pt x="890016" y="25908"/>
                </a:moveTo>
                <a:lnTo>
                  <a:pt x="850900" y="25908"/>
                </a:lnTo>
                <a:lnTo>
                  <a:pt x="850900" y="50291"/>
                </a:lnTo>
                <a:lnTo>
                  <a:pt x="890016" y="50291"/>
                </a:lnTo>
                <a:lnTo>
                  <a:pt x="914400" y="38100"/>
                </a:lnTo>
                <a:lnTo>
                  <a:pt x="890016" y="25908"/>
                </a:lnTo>
                <a:close/>
              </a:path>
            </a:pathLst>
          </a:custGeom>
          <a:solidFill>
            <a:srgbClr val="9933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1" name="object 51"/>
          <p:cNvSpPr/>
          <p:nvPr/>
        </p:nvSpPr>
        <p:spPr>
          <a:xfrm>
            <a:off x="4340352" y="6321552"/>
            <a:ext cx="1296797" cy="382371"/>
          </a:xfrm>
          <a:prstGeom prst="rect">
            <a:avLst/>
          </a:prstGeom>
          <a:blipFill>
            <a:blip r:embed="rId3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2" name="object 52"/>
          <p:cNvSpPr/>
          <p:nvPr/>
        </p:nvSpPr>
        <p:spPr>
          <a:xfrm>
            <a:off x="4462271" y="6406896"/>
            <a:ext cx="1043749" cy="248297"/>
          </a:xfrm>
          <a:prstGeom prst="rect">
            <a:avLst/>
          </a:prstGeom>
          <a:blipFill>
            <a:blip r:embed="rId3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3" name="object 53"/>
          <p:cNvSpPr/>
          <p:nvPr/>
        </p:nvSpPr>
        <p:spPr>
          <a:xfrm>
            <a:off x="4267200" y="6248400"/>
            <a:ext cx="1295400" cy="381000"/>
          </a:xfrm>
          <a:custGeom>
            <a:avLst/>
            <a:gdLst/>
            <a:ahLst/>
            <a:cxnLst/>
            <a:rect l="l" t="t" r="r" b="b"/>
            <a:pathLst>
              <a:path w="1295400" h="381000">
                <a:moveTo>
                  <a:pt x="1295400" y="0"/>
                </a:moveTo>
                <a:lnTo>
                  <a:pt x="0" y="0"/>
                </a:lnTo>
                <a:lnTo>
                  <a:pt x="0" y="381000"/>
                </a:lnTo>
                <a:lnTo>
                  <a:pt x="1295400" y="381000"/>
                </a:lnTo>
                <a:lnTo>
                  <a:pt x="1295400" y="333375"/>
                </a:lnTo>
                <a:lnTo>
                  <a:pt x="540512" y="333375"/>
                </a:lnTo>
                <a:lnTo>
                  <a:pt x="540512" y="190500"/>
                </a:lnTo>
                <a:lnTo>
                  <a:pt x="504825" y="190500"/>
                </a:lnTo>
                <a:lnTo>
                  <a:pt x="647700" y="47625"/>
                </a:lnTo>
                <a:lnTo>
                  <a:pt x="1295400" y="47625"/>
                </a:lnTo>
                <a:lnTo>
                  <a:pt x="1295400" y="0"/>
                </a:lnTo>
                <a:close/>
              </a:path>
              <a:path w="1295400" h="381000">
                <a:moveTo>
                  <a:pt x="1295400" y="65481"/>
                </a:moveTo>
                <a:lnTo>
                  <a:pt x="736980" y="65481"/>
                </a:lnTo>
                <a:lnTo>
                  <a:pt x="736980" y="136918"/>
                </a:lnTo>
                <a:lnTo>
                  <a:pt x="790575" y="190500"/>
                </a:lnTo>
                <a:lnTo>
                  <a:pt x="754888" y="190500"/>
                </a:lnTo>
                <a:lnTo>
                  <a:pt x="754888" y="333375"/>
                </a:lnTo>
                <a:lnTo>
                  <a:pt x="1295400" y="333375"/>
                </a:lnTo>
                <a:lnTo>
                  <a:pt x="1295400" y="65481"/>
                </a:lnTo>
                <a:close/>
              </a:path>
              <a:path w="1295400" h="381000">
                <a:moveTo>
                  <a:pt x="1295400" y="47625"/>
                </a:moveTo>
                <a:lnTo>
                  <a:pt x="647700" y="47625"/>
                </a:lnTo>
                <a:lnTo>
                  <a:pt x="701294" y="101206"/>
                </a:lnTo>
                <a:lnTo>
                  <a:pt x="701294" y="65481"/>
                </a:lnTo>
                <a:lnTo>
                  <a:pt x="1295400" y="65481"/>
                </a:lnTo>
                <a:lnTo>
                  <a:pt x="12954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4" name="object 54"/>
          <p:cNvSpPr/>
          <p:nvPr/>
        </p:nvSpPr>
        <p:spPr>
          <a:xfrm>
            <a:off x="4807711" y="6313881"/>
            <a:ext cx="214629" cy="267970"/>
          </a:xfrm>
          <a:custGeom>
            <a:avLst/>
            <a:gdLst/>
            <a:ahLst/>
            <a:cxnLst/>
            <a:rect l="l" t="t" r="r" b="b"/>
            <a:pathLst>
              <a:path w="214629" h="267970">
                <a:moveTo>
                  <a:pt x="196468" y="0"/>
                </a:moveTo>
                <a:lnTo>
                  <a:pt x="160782" y="0"/>
                </a:lnTo>
                <a:lnTo>
                  <a:pt x="160782" y="35725"/>
                </a:lnTo>
                <a:lnTo>
                  <a:pt x="196468" y="71437"/>
                </a:lnTo>
                <a:lnTo>
                  <a:pt x="196468" y="0"/>
                </a:lnTo>
                <a:close/>
              </a:path>
              <a:path w="214629" h="267970">
                <a:moveTo>
                  <a:pt x="214375" y="125018"/>
                </a:moveTo>
                <a:lnTo>
                  <a:pt x="0" y="125018"/>
                </a:lnTo>
                <a:lnTo>
                  <a:pt x="0" y="267893"/>
                </a:lnTo>
                <a:lnTo>
                  <a:pt x="89280" y="267893"/>
                </a:lnTo>
                <a:lnTo>
                  <a:pt x="89280" y="196456"/>
                </a:lnTo>
                <a:lnTo>
                  <a:pt x="214375" y="196456"/>
                </a:lnTo>
                <a:lnTo>
                  <a:pt x="214375" y="125018"/>
                </a:lnTo>
                <a:close/>
              </a:path>
              <a:path w="214629" h="267970">
                <a:moveTo>
                  <a:pt x="214375" y="196456"/>
                </a:moveTo>
                <a:lnTo>
                  <a:pt x="125095" y="196456"/>
                </a:lnTo>
                <a:lnTo>
                  <a:pt x="125095" y="267893"/>
                </a:lnTo>
                <a:lnTo>
                  <a:pt x="214375" y="267893"/>
                </a:lnTo>
                <a:lnTo>
                  <a:pt x="214375" y="196456"/>
                </a:lnTo>
                <a:close/>
              </a:path>
            </a:pathLst>
          </a:custGeom>
          <a:solidFill>
            <a:srgbClr val="00007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5" name="object 55"/>
          <p:cNvSpPr/>
          <p:nvPr/>
        </p:nvSpPr>
        <p:spPr>
          <a:xfrm>
            <a:off x="47720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142875" y="0"/>
                </a:moveTo>
                <a:lnTo>
                  <a:pt x="0" y="142875"/>
                </a:lnTo>
                <a:lnTo>
                  <a:pt x="285750" y="142875"/>
                </a:lnTo>
                <a:lnTo>
                  <a:pt x="142875" y="0"/>
                </a:lnTo>
                <a:close/>
              </a:path>
              <a:path w="285750" h="285750">
                <a:moveTo>
                  <a:pt x="160782" y="214312"/>
                </a:moveTo>
                <a:lnTo>
                  <a:pt x="124967" y="214312"/>
                </a:lnTo>
                <a:lnTo>
                  <a:pt x="124967" y="285750"/>
                </a:lnTo>
                <a:lnTo>
                  <a:pt x="160782" y="285750"/>
                </a:lnTo>
                <a:lnTo>
                  <a:pt x="160782" y="214312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1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77824" y="2176272"/>
            <a:ext cx="18287" cy="468172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877824" y="6095"/>
            <a:ext cx="18287" cy="150266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1216152" y="1834895"/>
            <a:ext cx="7924800" cy="1828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877824" y="1508760"/>
            <a:ext cx="18287" cy="667512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0" y="1834895"/>
            <a:ext cx="557784" cy="18287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551687" y="1834895"/>
            <a:ext cx="664464" cy="18287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2801111" y="313982"/>
            <a:ext cx="3351022" cy="1010246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5553455" y="313982"/>
            <a:ext cx="821258" cy="1010246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5775959" y="313982"/>
            <a:ext cx="909637" cy="1010246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6086855" y="313982"/>
            <a:ext cx="821258" cy="1010246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5391911" y="871766"/>
            <a:ext cx="827316" cy="1010246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5077967" y="871766"/>
            <a:ext cx="912672" cy="1010246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/>
          <p:nvPr/>
        </p:nvSpPr>
        <p:spPr>
          <a:xfrm>
            <a:off x="4721352" y="871766"/>
            <a:ext cx="955370" cy="1010246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/>
          <p:nvPr/>
        </p:nvSpPr>
        <p:spPr>
          <a:xfrm>
            <a:off x="3483864" y="871766"/>
            <a:ext cx="1836165" cy="1010246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algn="ctr" marL="539115">
              <a:lnSpc>
                <a:spcPct val="100000"/>
              </a:lnSpc>
              <a:spcBef>
                <a:spcPts val="100"/>
              </a:spcBef>
            </a:pPr>
            <a:r>
              <a:rPr dirty="0" sz="3600" spc="300"/>
              <a:t>Conditional</a:t>
            </a:r>
            <a:r>
              <a:rPr dirty="0" sz="3600" spc="204"/>
              <a:t> </a:t>
            </a:r>
            <a:r>
              <a:rPr dirty="0" sz="3600" spc="195"/>
              <a:t>“if”</a:t>
            </a:r>
            <a:endParaRPr sz="3600"/>
          </a:p>
          <a:p>
            <a:pPr algn="ctr" marL="539115">
              <a:lnSpc>
                <a:spcPct val="100000"/>
              </a:lnSpc>
              <a:spcBef>
                <a:spcPts val="5"/>
              </a:spcBef>
            </a:pPr>
            <a:r>
              <a:rPr dirty="0" sz="3600" spc="-415">
                <a:latin typeface="Arial"/>
                <a:cs typeface="Arial"/>
              </a:rPr>
              <a:t>ةيطرشلا</a:t>
            </a:r>
            <a:r>
              <a:rPr dirty="0" sz="3600" spc="-15">
                <a:latin typeface="Arial"/>
                <a:cs typeface="Arial"/>
              </a:rPr>
              <a:t> </a:t>
            </a:r>
            <a:r>
              <a:rPr dirty="0" sz="3600" spc="-200">
                <a:latin typeface="Arial"/>
                <a:cs typeface="Arial"/>
              </a:rPr>
              <a:t>“ول”</a:t>
            </a:r>
            <a:endParaRPr sz="3600">
              <a:latin typeface="Arial"/>
              <a:cs typeface="Arial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4340352" y="6321552"/>
            <a:ext cx="1296797" cy="382371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8" name="object 18"/>
          <p:cNvSpPr/>
          <p:nvPr/>
        </p:nvSpPr>
        <p:spPr>
          <a:xfrm>
            <a:off x="4462271" y="6406896"/>
            <a:ext cx="1043749" cy="248297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9" name="object 19"/>
          <p:cNvSpPr/>
          <p:nvPr/>
        </p:nvSpPr>
        <p:spPr>
          <a:xfrm>
            <a:off x="4267200" y="6248400"/>
            <a:ext cx="1295400" cy="381000"/>
          </a:xfrm>
          <a:custGeom>
            <a:avLst/>
            <a:gdLst/>
            <a:ahLst/>
            <a:cxnLst/>
            <a:rect l="l" t="t" r="r" b="b"/>
            <a:pathLst>
              <a:path w="1295400" h="381000">
                <a:moveTo>
                  <a:pt x="1295400" y="0"/>
                </a:moveTo>
                <a:lnTo>
                  <a:pt x="0" y="0"/>
                </a:lnTo>
                <a:lnTo>
                  <a:pt x="0" y="381000"/>
                </a:lnTo>
                <a:lnTo>
                  <a:pt x="1295400" y="381000"/>
                </a:lnTo>
                <a:lnTo>
                  <a:pt x="1295400" y="333375"/>
                </a:lnTo>
                <a:lnTo>
                  <a:pt x="540512" y="333375"/>
                </a:lnTo>
                <a:lnTo>
                  <a:pt x="540512" y="190500"/>
                </a:lnTo>
                <a:lnTo>
                  <a:pt x="504825" y="190500"/>
                </a:lnTo>
                <a:lnTo>
                  <a:pt x="647700" y="47625"/>
                </a:lnTo>
                <a:lnTo>
                  <a:pt x="1295400" y="47625"/>
                </a:lnTo>
                <a:lnTo>
                  <a:pt x="1295400" y="0"/>
                </a:lnTo>
                <a:close/>
              </a:path>
              <a:path w="1295400" h="381000">
                <a:moveTo>
                  <a:pt x="1295400" y="65481"/>
                </a:moveTo>
                <a:lnTo>
                  <a:pt x="736980" y="65481"/>
                </a:lnTo>
                <a:lnTo>
                  <a:pt x="736980" y="136918"/>
                </a:lnTo>
                <a:lnTo>
                  <a:pt x="790575" y="190500"/>
                </a:lnTo>
                <a:lnTo>
                  <a:pt x="754888" y="190500"/>
                </a:lnTo>
                <a:lnTo>
                  <a:pt x="754888" y="333375"/>
                </a:lnTo>
                <a:lnTo>
                  <a:pt x="1295400" y="333375"/>
                </a:lnTo>
                <a:lnTo>
                  <a:pt x="1295400" y="65481"/>
                </a:lnTo>
                <a:close/>
              </a:path>
              <a:path w="1295400" h="381000">
                <a:moveTo>
                  <a:pt x="1295400" y="47625"/>
                </a:moveTo>
                <a:lnTo>
                  <a:pt x="647700" y="47625"/>
                </a:lnTo>
                <a:lnTo>
                  <a:pt x="701294" y="101206"/>
                </a:lnTo>
                <a:lnTo>
                  <a:pt x="701294" y="65481"/>
                </a:lnTo>
                <a:lnTo>
                  <a:pt x="1295400" y="65481"/>
                </a:lnTo>
                <a:lnTo>
                  <a:pt x="12954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0" name="object 20"/>
          <p:cNvSpPr/>
          <p:nvPr/>
        </p:nvSpPr>
        <p:spPr>
          <a:xfrm>
            <a:off x="4807711" y="6313881"/>
            <a:ext cx="214629" cy="267970"/>
          </a:xfrm>
          <a:custGeom>
            <a:avLst/>
            <a:gdLst/>
            <a:ahLst/>
            <a:cxnLst/>
            <a:rect l="l" t="t" r="r" b="b"/>
            <a:pathLst>
              <a:path w="214629" h="267970">
                <a:moveTo>
                  <a:pt x="196468" y="0"/>
                </a:moveTo>
                <a:lnTo>
                  <a:pt x="160782" y="0"/>
                </a:lnTo>
                <a:lnTo>
                  <a:pt x="160782" y="35725"/>
                </a:lnTo>
                <a:lnTo>
                  <a:pt x="196468" y="71437"/>
                </a:lnTo>
                <a:lnTo>
                  <a:pt x="196468" y="0"/>
                </a:lnTo>
                <a:close/>
              </a:path>
              <a:path w="214629" h="267970">
                <a:moveTo>
                  <a:pt x="214375" y="125018"/>
                </a:moveTo>
                <a:lnTo>
                  <a:pt x="0" y="125018"/>
                </a:lnTo>
                <a:lnTo>
                  <a:pt x="0" y="267893"/>
                </a:lnTo>
                <a:lnTo>
                  <a:pt x="89280" y="267893"/>
                </a:lnTo>
                <a:lnTo>
                  <a:pt x="89280" y="196456"/>
                </a:lnTo>
                <a:lnTo>
                  <a:pt x="214375" y="196456"/>
                </a:lnTo>
                <a:lnTo>
                  <a:pt x="214375" y="125018"/>
                </a:lnTo>
                <a:close/>
              </a:path>
              <a:path w="214629" h="267970">
                <a:moveTo>
                  <a:pt x="214375" y="196456"/>
                </a:moveTo>
                <a:lnTo>
                  <a:pt x="125095" y="196456"/>
                </a:lnTo>
                <a:lnTo>
                  <a:pt x="125095" y="267893"/>
                </a:lnTo>
                <a:lnTo>
                  <a:pt x="214375" y="267893"/>
                </a:lnTo>
                <a:lnTo>
                  <a:pt x="214375" y="196456"/>
                </a:lnTo>
                <a:close/>
              </a:path>
            </a:pathLst>
          </a:custGeom>
          <a:solidFill>
            <a:srgbClr val="00007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1" name="object 21"/>
          <p:cNvSpPr/>
          <p:nvPr/>
        </p:nvSpPr>
        <p:spPr>
          <a:xfrm>
            <a:off x="47720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142875" y="0"/>
                </a:moveTo>
                <a:lnTo>
                  <a:pt x="0" y="142875"/>
                </a:lnTo>
                <a:lnTo>
                  <a:pt x="285750" y="142875"/>
                </a:lnTo>
                <a:lnTo>
                  <a:pt x="142875" y="0"/>
                </a:lnTo>
                <a:close/>
              </a:path>
              <a:path w="285750" h="285750">
                <a:moveTo>
                  <a:pt x="160782" y="214312"/>
                </a:moveTo>
                <a:lnTo>
                  <a:pt x="124967" y="214312"/>
                </a:lnTo>
                <a:lnTo>
                  <a:pt x="124967" y="285750"/>
                </a:lnTo>
                <a:lnTo>
                  <a:pt x="160782" y="285750"/>
                </a:lnTo>
                <a:lnTo>
                  <a:pt x="160782" y="214312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2" name="object 22"/>
          <p:cNvSpPr/>
          <p:nvPr/>
        </p:nvSpPr>
        <p:spPr>
          <a:xfrm>
            <a:off x="5788152" y="6321552"/>
            <a:ext cx="458571" cy="382371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3" name="object 23"/>
          <p:cNvSpPr/>
          <p:nvPr/>
        </p:nvSpPr>
        <p:spPr>
          <a:xfrm>
            <a:off x="5846064" y="6406896"/>
            <a:ext cx="336638" cy="248297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4" name="object 24"/>
          <p:cNvSpPr/>
          <p:nvPr/>
        </p:nvSpPr>
        <p:spPr>
          <a:xfrm>
            <a:off x="5715000" y="6248400"/>
            <a:ext cx="457200" cy="381000"/>
          </a:xfrm>
          <a:custGeom>
            <a:avLst/>
            <a:gdLst/>
            <a:ahLst/>
            <a:cxnLst/>
            <a:rect l="l" t="t" r="r" b="b"/>
            <a:pathLst>
              <a:path w="457200" h="381000">
                <a:moveTo>
                  <a:pt x="457200" y="0"/>
                </a:moveTo>
                <a:lnTo>
                  <a:pt x="0" y="0"/>
                </a:lnTo>
                <a:lnTo>
                  <a:pt x="0" y="381000"/>
                </a:lnTo>
                <a:lnTo>
                  <a:pt x="457200" y="381000"/>
                </a:lnTo>
                <a:lnTo>
                  <a:pt x="457200" y="333375"/>
                </a:lnTo>
                <a:lnTo>
                  <a:pt x="85725" y="333375"/>
                </a:lnTo>
                <a:lnTo>
                  <a:pt x="85725" y="47625"/>
                </a:lnTo>
                <a:lnTo>
                  <a:pt x="457200" y="47625"/>
                </a:lnTo>
                <a:lnTo>
                  <a:pt x="457200" y="0"/>
                </a:lnTo>
                <a:close/>
              </a:path>
              <a:path w="457200" h="381000">
                <a:moveTo>
                  <a:pt x="457200" y="47625"/>
                </a:moveTo>
                <a:lnTo>
                  <a:pt x="85725" y="47625"/>
                </a:lnTo>
                <a:lnTo>
                  <a:pt x="371475" y="190500"/>
                </a:lnTo>
                <a:lnTo>
                  <a:pt x="85725" y="333375"/>
                </a:lnTo>
                <a:lnTo>
                  <a:pt x="457200" y="333375"/>
                </a:lnTo>
                <a:lnTo>
                  <a:pt x="4572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5" name="object 25"/>
          <p:cNvSpPr/>
          <p:nvPr/>
        </p:nvSpPr>
        <p:spPr>
          <a:xfrm>
            <a:off x="58007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0" y="0"/>
                </a:moveTo>
                <a:lnTo>
                  <a:pt x="0" y="285750"/>
                </a:lnTo>
                <a:lnTo>
                  <a:pt x="285750" y="142875"/>
                </a:lnTo>
                <a:lnTo>
                  <a:pt x="0" y="0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6" name="object 26"/>
          <p:cNvSpPr/>
          <p:nvPr/>
        </p:nvSpPr>
        <p:spPr>
          <a:xfrm>
            <a:off x="3730752" y="6321552"/>
            <a:ext cx="458571" cy="382371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7" name="object 27"/>
          <p:cNvSpPr/>
          <p:nvPr/>
        </p:nvSpPr>
        <p:spPr>
          <a:xfrm>
            <a:off x="3770376" y="6406896"/>
            <a:ext cx="373227" cy="248297"/>
          </a:xfrm>
          <a:prstGeom prst="rect">
            <a:avLst/>
          </a:prstGeom>
          <a:blipFill>
            <a:blip r:embed="rId2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8" name="object 28"/>
          <p:cNvSpPr/>
          <p:nvPr/>
        </p:nvSpPr>
        <p:spPr>
          <a:xfrm>
            <a:off x="3657600" y="6248400"/>
            <a:ext cx="457200" cy="381000"/>
          </a:xfrm>
          <a:custGeom>
            <a:avLst/>
            <a:gdLst/>
            <a:ahLst/>
            <a:cxnLst/>
            <a:rect l="l" t="t" r="r" b="b"/>
            <a:pathLst>
              <a:path w="457200" h="381000">
                <a:moveTo>
                  <a:pt x="457200" y="0"/>
                </a:moveTo>
                <a:lnTo>
                  <a:pt x="0" y="0"/>
                </a:lnTo>
                <a:lnTo>
                  <a:pt x="0" y="381000"/>
                </a:lnTo>
                <a:lnTo>
                  <a:pt x="457200" y="381000"/>
                </a:lnTo>
                <a:lnTo>
                  <a:pt x="457200" y="333375"/>
                </a:lnTo>
                <a:lnTo>
                  <a:pt x="371475" y="333375"/>
                </a:lnTo>
                <a:lnTo>
                  <a:pt x="85725" y="190500"/>
                </a:lnTo>
                <a:lnTo>
                  <a:pt x="371475" y="47625"/>
                </a:lnTo>
                <a:lnTo>
                  <a:pt x="457200" y="47625"/>
                </a:lnTo>
                <a:lnTo>
                  <a:pt x="457200" y="0"/>
                </a:lnTo>
                <a:close/>
              </a:path>
              <a:path w="457200" h="381000">
                <a:moveTo>
                  <a:pt x="457200" y="47625"/>
                </a:moveTo>
                <a:lnTo>
                  <a:pt x="371475" y="47625"/>
                </a:lnTo>
                <a:lnTo>
                  <a:pt x="371475" y="333375"/>
                </a:lnTo>
                <a:lnTo>
                  <a:pt x="457200" y="333375"/>
                </a:lnTo>
                <a:lnTo>
                  <a:pt x="4572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9" name="object 29"/>
          <p:cNvSpPr/>
          <p:nvPr/>
        </p:nvSpPr>
        <p:spPr>
          <a:xfrm>
            <a:off x="37433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285750" y="0"/>
                </a:moveTo>
                <a:lnTo>
                  <a:pt x="0" y="142875"/>
                </a:lnTo>
                <a:lnTo>
                  <a:pt x="285750" y="285750"/>
                </a:lnTo>
                <a:lnTo>
                  <a:pt x="285750" y="0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0" name="object 30"/>
          <p:cNvSpPr/>
          <p:nvPr/>
        </p:nvSpPr>
        <p:spPr>
          <a:xfrm>
            <a:off x="2743200" y="2057400"/>
            <a:ext cx="5633085" cy="396240"/>
          </a:xfrm>
          <a:custGeom>
            <a:avLst/>
            <a:gdLst/>
            <a:ahLst/>
            <a:cxnLst/>
            <a:rect l="l" t="t" r="r" b="b"/>
            <a:pathLst>
              <a:path w="5633084" h="396239">
                <a:moveTo>
                  <a:pt x="0" y="396239"/>
                </a:moveTo>
                <a:lnTo>
                  <a:pt x="5632704" y="396239"/>
                </a:lnTo>
                <a:lnTo>
                  <a:pt x="5632704" y="0"/>
                </a:lnTo>
                <a:lnTo>
                  <a:pt x="0" y="0"/>
                </a:lnTo>
                <a:lnTo>
                  <a:pt x="0" y="396239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1" name="object 31"/>
          <p:cNvSpPr/>
          <p:nvPr/>
        </p:nvSpPr>
        <p:spPr>
          <a:xfrm>
            <a:off x="1752600" y="2057400"/>
            <a:ext cx="579120" cy="396240"/>
          </a:xfrm>
          <a:custGeom>
            <a:avLst/>
            <a:gdLst/>
            <a:ahLst/>
            <a:cxnLst/>
            <a:rect l="l" t="t" r="r" b="b"/>
            <a:pathLst>
              <a:path w="579119" h="396239">
                <a:moveTo>
                  <a:pt x="0" y="396239"/>
                </a:moveTo>
                <a:lnTo>
                  <a:pt x="579119" y="396239"/>
                </a:lnTo>
                <a:lnTo>
                  <a:pt x="579119" y="0"/>
                </a:lnTo>
                <a:lnTo>
                  <a:pt x="0" y="0"/>
                </a:lnTo>
                <a:lnTo>
                  <a:pt x="0" y="396239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2" name="object 32"/>
          <p:cNvSpPr/>
          <p:nvPr/>
        </p:nvSpPr>
        <p:spPr>
          <a:xfrm>
            <a:off x="5181600" y="2247900"/>
            <a:ext cx="914400" cy="76200"/>
          </a:xfrm>
          <a:custGeom>
            <a:avLst/>
            <a:gdLst/>
            <a:ahLst/>
            <a:cxnLst/>
            <a:rect l="l" t="t" r="r" b="b"/>
            <a:pathLst>
              <a:path w="914400" h="76200">
                <a:moveTo>
                  <a:pt x="838200" y="0"/>
                </a:moveTo>
                <a:lnTo>
                  <a:pt x="838200" y="76200"/>
                </a:lnTo>
                <a:lnTo>
                  <a:pt x="890016" y="50291"/>
                </a:lnTo>
                <a:lnTo>
                  <a:pt x="850900" y="50291"/>
                </a:lnTo>
                <a:lnTo>
                  <a:pt x="850900" y="25908"/>
                </a:lnTo>
                <a:lnTo>
                  <a:pt x="890016" y="25908"/>
                </a:lnTo>
                <a:lnTo>
                  <a:pt x="838200" y="0"/>
                </a:lnTo>
                <a:close/>
              </a:path>
              <a:path w="914400" h="76200">
                <a:moveTo>
                  <a:pt x="838200" y="25908"/>
                </a:moveTo>
                <a:lnTo>
                  <a:pt x="0" y="25908"/>
                </a:lnTo>
                <a:lnTo>
                  <a:pt x="0" y="50291"/>
                </a:lnTo>
                <a:lnTo>
                  <a:pt x="838200" y="50291"/>
                </a:lnTo>
                <a:lnTo>
                  <a:pt x="838200" y="25908"/>
                </a:lnTo>
                <a:close/>
              </a:path>
              <a:path w="914400" h="76200">
                <a:moveTo>
                  <a:pt x="890016" y="25908"/>
                </a:moveTo>
                <a:lnTo>
                  <a:pt x="850900" y="25908"/>
                </a:lnTo>
                <a:lnTo>
                  <a:pt x="850900" y="50291"/>
                </a:lnTo>
                <a:lnTo>
                  <a:pt x="890016" y="50291"/>
                </a:lnTo>
                <a:lnTo>
                  <a:pt x="914400" y="38100"/>
                </a:lnTo>
                <a:lnTo>
                  <a:pt x="890016" y="25908"/>
                </a:lnTo>
                <a:close/>
              </a:path>
            </a:pathLst>
          </a:custGeom>
          <a:solidFill>
            <a:srgbClr val="9933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3" name="object 33"/>
          <p:cNvSpPr/>
          <p:nvPr/>
        </p:nvSpPr>
        <p:spPr>
          <a:xfrm>
            <a:off x="3910584" y="2523782"/>
            <a:ext cx="5006086" cy="790790"/>
          </a:xfrm>
          <a:prstGeom prst="rect">
            <a:avLst/>
          </a:prstGeom>
          <a:blipFill>
            <a:blip r:embed="rId2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4" name="object 34"/>
          <p:cNvSpPr/>
          <p:nvPr/>
        </p:nvSpPr>
        <p:spPr>
          <a:xfrm>
            <a:off x="3810000" y="2523782"/>
            <a:ext cx="571271" cy="790790"/>
          </a:xfrm>
          <a:prstGeom prst="rect">
            <a:avLst/>
          </a:prstGeom>
          <a:blipFill>
            <a:blip r:embed="rId2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5" name="object 35"/>
          <p:cNvSpPr/>
          <p:nvPr/>
        </p:nvSpPr>
        <p:spPr>
          <a:xfrm>
            <a:off x="4026408" y="3011360"/>
            <a:ext cx="4680076" cy="71437"/>
          </a:xfrm>
          <a:prstGeom prst="rect">
            <a:avLst/>
          </a:prstGeom>
          <a:blipFill>
            <a:blip r:embed="rId2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6" name="object 36"/>
          <p:cNvSpPr/>
          <p:nvPr/>
        </p:nvSpPr>
        <p:spPr>
          <a:xfrm>
            <a:off x="4035552" y="3034283"/>
            <a:ext cx="4636135" cy="0"/>
          </a:xfrm>
          <a:custGeom>
            <a:avLst/>
            <a:gdLst/>
            <a:ahLst/>
            <a:cxnLst/>
            <a:rect l="l" t="t" r="r" b="b"/>
            <a:pathLst>
              <a:path w="4636134" h="0">
                <a:moveTo>
                  <a:pt x="0" y="0"/>
                </a:moveTo>
                <a:lnTo>
                  <a:pt x="4636008" y="0"/>
                </a:lnTo>
              </a:path>
            </a:pathLst>
          </a:custGeom>
          <a:ln w="27432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7" name="object 37"/>
          <p:cNvSpPr/>
          <p:nvPr/>
        </p:nvSpPr>
        <p:spPr>
          <a:xfrm>
            <a:off x="1011936" y="3310077"/>
            <a:ext cx="1888108" cy="510336"/>
          </a:xfrm>
          <a:prstGeom prst="rect">
            <a:avLst/>
          </a:prstGeom>
          <a:blipFill>
            <a:blip r:embed="rId2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8" name="object 38"/>
          <p:cNvSpPr/>
          <p:nvPr/>
        </p:nvSpPr>
        <p:spPr>
          <a:xfrm>
            <a:off x="2593848" y="3310077"/>
            <a:ext cx="763358" cy="510336"/>
          </a:xfrm>
          <a:prstGeom prst="rect">
            <a:avLst/>
          </a:prstGeom>
          <a:blipFill>
            <a:blip r:embed="rId2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9" name="object 39"/>
          <p:cNvSpPr/>
          <p:nvPr/>
        </p:nvSpPr>
        <p:spPr>
          <a:xfrm>
            <a:off x="3130295" y="3310077"/>
            <a:ext cx="1305941" cy="510336"/>
          </a:xfrm>
          <a:prstGeom prst="rect">
            <a:avLst/>
          </a:prstGeom>
          <a:blipFill>
            <a:blip r:embed="rId2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0" name="object 40"/>
          <p:cNvSpPr/>
          <p:nvPr/>
        </p:nvSpPr>
        <p:spPr>
          <a:xfrm>
            <a:off x="4130040" y="3310077"/>
            <a:ext cx="1324228" cy="510336"/>
          </a:xfrm>
          <a:prstGeom prst="rect">
            <a:avLst/>
          </a:prstGeom>
          <a:blipFill>
            <a:blip r:embed="rId2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1" name="object 41"/>
          <p:cNvSpPr/>
          <p:nvPr/>
        </p:nvSpPr>
        <p:spPr>
          <a:xfrm>
            <a:off x="5221223" y="3310077"/>
            <a:ext cx="2083053" cy="510336"/>
          </a:xfrm>
          <a:prstGeom prst="rect">
            <a:avLst/>
          </a:prstGeom>
          <a:blipFill>
            <a:blip r:embed="rId2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2" name="object 42"/>
          <p:cNvSpPr txBox="1"/>
          <p:nvPr/>
        </p:nvSpPr>
        <p:spPr>
          <a:xfrm>
            <a:off x="1145844" y="1924542"/>
            <a:ext cx="7533640" cy="1750695"/>
          </a:xfrm>
          <a:prstGeom prst="rect">
            <a:avLst/>
          </a:prstGeom>
        </p:spPr>
        <p:txBody>
          <a:bodyPr wrap="square" lIns="0" tIns="172720" rIns="0" bIns="0" rtlCol="0" vert="horz">
            <a:spAutoFit/>
          </a:bodyPr>
          <a:lstStyle/>
          <a:p>
            <a:pPr marL="777875">
              <a:lnSpc>
                <a:spcPct val="100000"/>
              </a:lnSpc>
              <a:spcBef>
                <a:spcPts val="1360"/>
              </a:spcBef>
            </a:pPr>
            <a:r>
              <a:rPr dirty="0" sz="2000" spc="105">
                <a:solidFill>
                  <a:srgbClr val="CC3300"/>
                </a:solidFill>
                <a:latin typeface="Calibri"/>
                <a:cs typeface="Calibri"/>
              </a:rPr>
              <a:t>2) </a:t>
            </a:r>
            <a:r>
              <a:rPr dirty="0" sz="2000" spc="10">
                <a:solidFill>
                  <a:srgbClr val="CC3300"/>
                </a:solidFill>
                <a:latin typeface="Calibri"/>
                <a:cs typeface="Calibri"/>
              </a:rPr>
              <a:t>if </a:t>
            </a:r>
            <a:r>
              <a:rPr dirty="0" sz="2000" spc="450">
                <a:solidFill>
                  <a:srgbClr val="CC3300"/>
                </a:solidFill>
                <a:latin typeface="Calibri"/>
                <a:cs typeface="Calibri"/>
              </a:rPr>
              <a:t>+ </a:t>
            </a:r>
            <a:r>
              <a:rPr dirty="0" sz="2000" spc="60">
                <a:solidFill>
                  <a:srgbClr val="CC3300"/>
                </a:solidFill>
                <a:latin typeface="Calibri"/>
                <a:cs typeface="Calibri"/>
              </a:rPr>
              <a:t>past </a:t>
            </a:r>
            <a:r>
              <a:rPr dirty="0" sz="2000" spc="-120">
                <a:solidFill>
                  <a:srgbClr val="CC3300"/>
                </a:solidFill>
                <a:latin typeface="Arial"/>
                <a:cs typeface="Arial"/>
              </a:rPr>
              <a:t>يضام </a:t>
            </a:r>
            <a:r>
              <a:rPr dirty="0" sz="2000" spc="35">
                <a:solidFill>
                  <a:srgbClr val="CC3300"/>
                </a:solidFill>
                <a:latin typeface="Calibri"/>
                <a:cs typeface="Calibri"/>
              </a:rPr>
              <a:t>would </a:t>
            </a:r>
            <a:r>
              <a:rPr dirty="0" sz="2000" spc="-5">
                <a:solidFill>
                  <a:srgbClr val="CC3300"/>
                </a:solidFill>
                <a:latin typeface="Arial"/>
                <a:cs typeface="Arial"/>
              </a:rPr>
              <a:t>+ </a:t>
            </a:r>
            <a:r>
              <a:rPr dirty="0" sz="2000" spc="-10">
                <a:solidFill>
                  <a:srgbClr val="CC3300"/>
                </a:solidFill>
                <a:latin typeface="Arial"/>
                <a:cs typeface="Arial"/>
              </a:rPr>
              <a:t>لوأ</a:t>
            </a:r>
            <a:r>
              <a:rPr dirty="0" sz="2000" spc="-90">
                <a:solidFill>
                  <a:srgbClr val="CC3300"/>
                </a:solidFill>
                <a:latin typeface="Arial"/>
                <a:cs typeface="Arial"/>
              </a:rPr>
              <a:t> </a:t>
            </a:r>
            <a:r>
              <a:rPr dirty="0" sz="2000" spc="-459">
                <a:solidFill>
                  <a:srgbClr val="CC3300"/>
                </a:solidFill>
                <a:latin typeface="Arial"/>
                <a:cs typeface="Arial"/>
              </a:rPr>
              <a:t>فيرصت</a:t>
            </a:r>
            <a:endParaRPr sz="2000">
              <a:latin typeface="Arial"/>
              <a:cs typeface="Arial"/>
            </a:endParaRPr>
          </a:p>
          <a:p>
            <a:pPr marL="2887980">
              <a:lnSpc>
                <a:spcPct val="100000"/>
              </a:lnSpc>
              <a:spcBef>
                <a:spcPts val="1795"/>
              </a:spcBef>
            </a:pPr>
            <a:r>
              <a:rPr dirty="0" sz="2800" spc="-110">
                <a:solidFill>
                  <a:srgbClr val="FFFFFF"/>
                </a:solidFill>
                <a:latin typeface="Arial"/>
                <a:cs typeface="Arial"/>
              </a:rPr>
              <a:t>.هعوقو </a:t>
            </a:r>
            <a:r>
              <a:rPr dirty="0" sz="2800" spc="-530">
                <a:solidFill>
                  <a:srgbClr val="FFFFFF"/>
                </a:solidFill>
                <a:latin typeface="Arial"/>
                <a:cs typeface="Arial"/>
              </a:rPr>
              <a:t>ليحتسم </a:t>
            </a:r>
            <a:r>
              <a:rPr dirty="0" sz="2800" spc="5">
                <a:solidFill>
                  <a:srgbClr val="FFFFFF"/>
                </a:solidFill>
                <a:latin typeface="Arial"/>
                <a:cs typeface="Arial"/>
              </a:rPr>
              <a:t>وأ </a:t>
            </a:r>
            <a:r>
              <a:rPr dirty="0" sz="2800" spc="-65">
                <a:solidFill>
                  <a:srgbClr val="FFFFFF"/>
                </a:solidFill>
                <a:latin typeface="Arial"/>
                <a:cs typeface="Arial"/>
              </a:rPr>
              <a:t>نكمم </a:t>
            </a:r>
            <a:r>
              <a:rPr dirty="0" sz="2800" spc="-385">
                <a:solidFill>
                  <a:srgbClr val="FFFFFF"/>
                </a:solidFill>
                <a:latin typeface="Arial"/>
                <a:cs typeface="Arial"/>
              </a:rPr>
              <a:t>ريغ </a:t>
            </a:r>
            <a:r>
              <a:rPr dirty="0" sz="2800" spc="-190">
                <a:solidFill>
                  <a:srgbClr val="FFFFFF"/>
                </a:solidFill>
                <a:latin typeface="Arial"/>
                <a:cs typeface="Arial"/>
              </a:rPr>
              <a:t>ثدحلا</a:t>
            </a:r>
            <a:r>
              <a:rPr dirty="0" sz="2800" spc="7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800" spc="150">
                <a:solidFill>
                  <a:srgbClr val="FFFFFF"/>
                </a:solidFill>
                <a:latin typeface="Arial"/>
                <a:cs typeface="Arial"/>
              </a:rPr>
              <a:t>اذه</a:t>
            </a:r>
            <a:endParaRPr sz="28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2605"/>
              </a:spcBef>
            </a:pPr>
            <a:r>
              <a:rPr dirty="0" sz="1800" spc="114">
                <a:solidFill>
                  <a:srgbClr val="FFFFFF"/>
                </a:solidFill>
                <a:latin typeface="Calibri"/>
                <a:cs typeface="Calibri"/>
              </a:rPr>
              <a:t>If </a:t>
            </a:r>
            <a:r>
              <a:rPr dirty="0" sz="1800" spc="60">
                <a:solidFill>
                  <a:srgbClr val="FFFFFF"/>
                </a:solidFill>
                <a:latin typeface="Calibri"/>
                <a:cs typeface="Calibri"/>
              </a:rPr>
              <a:t>Shakespeare </a:t>
            </a:r>
            <a:r>
              <a:rPr dirty="0" sz="1800" spc="25">
                <a:solidFill>
                  <a:srgbClr val="CC3300"/>
                </a:solidFill>
                <a:latin typeface="Calibri"/>
                <a:cs typeface="Calibri"/>
              </a:rPr>
              <a:t>lived </a:t>
            </a:r>
            <a:r>
              <a:rPr dirty="0" sz="1800" spc="15">
                <a:solidFill>
                  <a:srgbClr val="FFFFFF"/>
                </a:solidFill>
                <a:latin typeface="Calibri"/>
                <a:cs typeface="Calibri"/>
              </a:rPr>
              <a:t>today, </a:t>
            </a:r>
            <a:r>
              <a:rPr dirty="0" sz="1800" spc="55">
                <a:solidFill>
                  <a:srgbClr val="FFFFFF"/>
                </a:solidFill>
                <a:latin typeface="Calibri"/>
                <a:cs typeface="Calibri"/>
              </a:rPr>
              <a:t>he </a:t>
            </a:r>
            <a:r>
              <a:rPr dirty="0" sz="1800" spc="35">
                <a:solidFill>
                  <a:srgbClr val="FFFF00"/>
                </a:solidFill>
                <a:latin typeface="Calibri"/>
                <a:cs typeface="Calibri"/>
              </a:rPr>
              <a:t>would </a:t>
            </a:r>
            <a:r>
              <a:rPr dirty="0" sz="1800" spc="65">
                <a:solidFill>
                  <a:srgbClr val="FFFF00"/>
                </a:solidFill>
                <a:latin typeface="Calibri"/>
                <a:cs typeface="Calibri"/>
              </a:rPr>
              <a:t>use</a:t>
            </a:r>
            <a:r>
              <a:rPr dirty="0" sz="1800" spc="245">
                <a:solidFill>
                  <a:srgbClr val="FFFF00"/>
                </a:solidFill>
                <a:latin typeface="Calibri"/>
                <a:cs typeface="Calibri"/>
              </a:rPr>
              <a:t> </a:t>
            </a:r>
            <a:r>
              <a:rPr dirty="0" sz="1800" spc="20">
                <a:solidFill>
                  <a:srgbClr val="FFFFFF"/>
                </a:solidFill>
                <a:latin typeface="Calibri"/>
                <a:cs typeface="Calibri"/>
              </a:rPr>
              <a:t>different </a:t>
            </a:r>
            <a:r>
              <a:rPr dirty="0" sz="1800" spc="65">
                <a:solidFill>
                  <a:srgbClr val="FFFFFF"/>
                </a:solidFill>
                <a:latin typeface="Calibri"/>
                <a:cs typeface="Calibri"/>
              </a:rPr>
              <a:t>English.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43" name="object 43"/>
          <p:cNvSpPr/>
          <p:nvPr/>
        </p:nvSpPr>
        <p:spPr>
          <a:xfrm>
            <a:off x="5693664" y="3621049"/>
            <a:ext cx="3119374" cy="458571"/>
          </a:xfrm>
          <a:prstGeom prst="rect">
            <a:avLst/>
          </a:prstGeom>
          <a:blipFill>
            <a:blip r:embed="rId3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4" name="object 44"/>
          <p:cNvSpPr/>
          <p:nvPr/>
        </p:nvSpPr>
        <p:spPr>
          <a:xfrm>
            <a:off x="5580888" y="3621049"/>
            <a:ext cx="388391" cy="458571"/>
          </a:xfrm>
          <a:prstGeom prst="rect">
            <a:avLst/>
          </a:prstGeom>
          <a:blipFill>
            <a:blip r:embed="rId3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5" name="object 45"/>
          <p:cNvSpPr/>
          <p:nvPr/>
        </p:nvSpPr>
        <p:spPr>
          <a:xfrm>
            <a:off x="1514855" y="3621049"/>
            <a:ext cx="4341622" cy="458571"/>
          </a:xfrm>
          <a:prstGeom prst="rect">
            <a:avLst/>
          </a:prstGeom>
          <a:blipFill>
            <a:blip r:embed="rId3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6" name="object 46"/>
          <p:cNvSpPr/>
          <p:nvPr/>
        </p:nvSpPr>
        <p:spPr>
          <a:xfrm>
            <a:off x="1213103" y="3621049"/>
            <a:ext cx="577392" cy="458571"/>
          </a:xfrm>
          <a:prstGeom prst="rect">
            <a:avLst/>
          </a:prstGeom>
          <a:blipFill>
            <a:blip r:embed="rId3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7" name="object 47"/>
          <p:cNvSpPr txBox="1"/>
          <p:nvPr/>
        </p:nvSpPr>
        <p:spPr>
          <a:xfrm>
            <a:off x="1389896" y="3674110"/>
            <a:ext cx="440055" cy="27051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600" spc="-135">
                <a:solidFill>
                  <a:srgbClr val="FFFFFF"/>
                </a:solidFill>
                <a:latin typeface="Arial"/>
                <a:cs typeface="Arial"/>
              </a:rPr>
              <a:t>لا</a:t>
            </a:r>
            <a:r>
              <a:rPr dirty="0" sz="1600" spc="-7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600" spc="-285">
                <a:solidFill>
                  <a:srgbClr val="FFFFFF"/>
                </a:solidFill>
                <a:latin typeface="Arial"/>
                <a:cs typeface="Arial"/>
              </a:rPr>
              <a:t>هنكل</a:t>
            </a:r>
            <a:endParaRPr sz="1600">
              <a:latin typeface="Arial"/>
              <a:cs typeface="Arial"/>
            </a:endParaRPr>
          </a:p>
        </p:txBody>
      </p:sp>
      <p:sp>
        <p:nvSpPr>
          <p:cNvPr id="48" name="object 48"/>
          <p:cNvSpPr/>
          <p:nvPr/>
        </p:nvSpPr>
        <p:spPr>
          <a:xfrm>
            <a:off x="7431023" y="3840505"/>
            <a:ext cx="1382141" cy="458571"/>
          </a:xfrm>
          <a:prstGeom prst="rect">
            <a:avLst/>
          </a:prstGeom>
          <a:blipFill>
            <a:blip r:embed="rId3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9" name="object 49"/>
          <p:cNvSpPr/>
          <p:nvPr/>
        </p:nvSpPr>
        <p:spPr>
          <a:xfrm>
            <a:off x="7318247" y="3840505"/>
            <a:ext cx="388391" cy="458571"/>
          </a:xfrm>
          <a:prstGeom prst="rect">
            <a:avLst/>
          </a:prstGeom>
          <a:blipFill>
            <a:blip r:embed="rId3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0" name="object 50"/>
          <p:cNvSpPr/>
          <p:nvPr/>
        </p:nvSpPr>
        <p:spPr>
          <a:xfrm>
            <a:off x="7784592" y="4108729"/>
            <a:ext cx="1028484" cy="458571"/>
          </a:xfrm>
          <a:prstGeom prst="rect">
            <a:avLst/>
          </a:prstGeom>
          <a:blipFill>
            <a:blip r:embed="rId3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1" name="object 51"/>
          <p:cNvSpPr/>
          <p:nvPr/>
        </p:nvSpPr>
        <p:spPr>
          <a:xfrm>
            <a:off x="7717535" y="4108729"/>
            <a:ext cx="342646" cy="458571"/>
          </a:xfrm>
          <a:prstGeom prst="rect">
            <a:avLst/>
          </a:prstGeom>
          <a:blipFill>
            <a:blip r:embed="rId3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2" name="object 52"/>
          <p:cNvSpPr/>
          <p:nvPr/>
        </p:nvSpPr>
        <p:spPr>
          <a:xfrm>
            <a:off x="7153656" y="4108729"/>
            <a:ext cx="839558" cy="458571"/>
          </a:xfrm>
          <a:prstGeom prst="rect">
            <a:avLst/>
          </a:prstGeom>
          <a:blipFill>
            <a:blip r:embed="rId3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3" name="object 53"/>
          <p:cNvSpPr/>
          <p:nvPr/>
        </p:nvSpPr>
        <p:spPr>
          <a:xfrm>
            <a:off x="6111240" y="4108729"/>
            <a:ext cx="1318133" cy="458571"/>
          </a:xfrm>
          <a:prstGeom prst="rect">
            <a:avLst/>
          </a:prstGeom>
          <a:blipFill>
            <a:blip r:embed="rId3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4" name="object 54"/>
          <p:cNvSpPr/>
          <p:nvPr/>
        </p:nvSpPr>
        <p:spPr>
          <a:xfrm>
            <a:off x="3294888" y="4108729"/>
            <a:ext cx="3091941" cy="458571"/>
          </a:xfrm>
          <a:prstGeom prst="rect">
            <a:avLst/>
          </a:prstGeom>
          <a:blipFill>
            <a:blip r:embed="rId3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5" name="object 55"/>
          <p:cNvSpPr txBox="1"/>
          <p:nvPr/>
        </p:nvSpPr>
        <p:spPr>
          <a:xfrm>
            <a:off x="6067076" y="4194215"/>
            <a:ext cx="303530" cy="2286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ts val="1775"/>
              </a:lnSpc>
            </a:pPr>
            <a:r>
              <a:rPr dirty="0" sz="1600" spc="-465">
                <a:solidFill>
                  <a:srgbClr val="FFFFFF"/>
                </a:solidFill>
                <a:latin typeface="Arial"/>
                <a:cs typeface="Arial"/>
              </a:rPr>
              <a:t>يف</a:t>
            </a:r>
            <a:r>
              <a:rPr dirty="0" sz="1600" spc="-5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600">
                <a:solidFill>
                  <a:srgbClr val="FFFFFF"/>
                </a:solidFill>
                <a:latin typeface="Arial"/>
                <a:cs typeface="Arial"/>
              </a:rPr>
              <a:t>)</a:t>
            </a:r>
            <a:endParaRPr sz="1600">
              <a:latin typeface="Arial"/>
              <a:cs typeface="Arial"/>
            </a:endParaRPr>
          </a:p>
        </p:txBody>
      </p:sp>
      <p:sp>
        <p:nvSpPr>
          <p:cNvPr id="56" name="object 56"/>
          <p:cNvSpPr/>
          <p:nvPr/>
        </p:nvSpPr>
        <p:spPr>
          <a:xfrm>
            <a:off x="3236976" y="4108729"/>
            <a:ext cx="333628" cy="458571"/>
          </a:xfrm>
          <a:prstGeom prst="rect">
            <a:avLst/>
          </a:prstGeom>
          <a:blipFill>
            <a:blip r:embed="rId4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7" name="object 57"/>
          <p:cNvSpPr/>
          <p:nvPr/>
        </p:nvSpPr>
        <p:spPr>
          <a:xfrm>
            <a:off x="1514855" y="5181600"/>
            <a:ext cx="7298182" cy="458571"/>
          </a:xfrm>
          <a:prstGeom prst="rect">
            <a:avLst/>
          </a:prstGeom>
          <a:blipFill>
            <a:blip r:embed="rId4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8" name="object 58"/>
          <p:cNvSpPr txBox="1"/>
          <p:nvPr/>
        </p:nvSpPr>
        <p:spPr>
          <a:xfrm>
            <a:off x="1914779" y="5267089"/>
            <a:ext cx="391795" cy="2286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ts val="1780"/>
              </a:lnSpc>
            </a:pPr>
            <a:r>
              <a:rPr dirty="0" sz="1600" spc="90">
                <a:solidFill>
                  <a:srgbClr val="FFFFFF"/>
                </a:solidFill>
                <a:latin typeface="Arial"/>
                <a:cs typeface="Arial"/>
              </a:rPr>
              <a:t>م</a:t>
            </a:r>
            <a:r>
              <a:rPr dirty="0" sz="1600" spc="-11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600">
                <a:solidFill>
                  <a:srgbClr val="FFFFFF"/>
                </a:solidFill>
                <a:latin typeface="Arial"/>
                <a:cs typeface="Arial"/>
              </a:rPr>
              <a:t>لعا</a:t>
            </a:r>
            <a:endParaRPr sz="1600">
              <a:latin typeface="Arial"/>
              <a:cs typeface="Arial"/>
            </a:endParaRPr>
          </a:p>
        </p:txBody>
      </p:sp>
      <p:sp>
        <p:nvSpPr>
          <p:cNvPr id="59" name="object 59"/>
          <p:cNvSpPr txBox="1"/>
          <p:nvPr/>
        </p:nvSpPr>
        <p:spPr>
          <a:xfrm>
            <a:off x="5624195" y="5267089"/>
            <a:ext cx="390525" cy="2286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ts val="1780"/>
              </a:lnSpc>
            </a:pPr>
            <a:r>
              <a:rPr dirty="0" sz="1600" spc="140">
                <a:solidFill>
                  <a:srgbClr val="FFFFFF"/>
                </a:solidFill>
                <a:latin typeface="Arial"/>
                <a:cs typeface="Arial"/>
              </a:rPr>
              <a:t>ذه</a:t>
            </a:r>
            <a:r>
              <a:rPr dirty="0" sz="1600" spc="-114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600" spc="-459">
                <a:solidFill>
                  <a:srgbClr val="FFFFFF"/>
                </a:solidFill>
                <a:latin typeface="Arial"/>
                <a:cs typeface="Arial"/>
              </a:rPr>
              <a:t>يف</a:t>
            </a:r>
            <a:endParaRPr sz="1600">
              <a:latin typeface="Arial"/>
              <a:cs typeface="Arial"/>
            </a:endParaRPr>
          </a:p>
        </p:txBody>
      </p:sp>
      <p:sp>
        <p:nvSpPr>
          <p:cNvPr id="60" name="object 60"/>
          <p:cNvSpPr/>
          <p:nvPr/>
        </p:nvSpPr>
        <p:spPr>
          <a:xfrm>
            <a:off x="1456944" y="5181600"/>
            <a:ext cx="333629" cy="458571"/>
          </a:xfrm>
          <a:prstGeom prst="rect">
            <a:avLst/>
          </a:prstGeom>
          <a:blipFill>
            <a:blip r:embed="rId4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1" name="object 61"/>
          <p:cNvSpPr/>
          <p:nvPr/>
        </p:nvSpPr>
        <p:spPr>
          <a:xfrm>
            <a:off x="1011936" y="5446776"/>
            <a:ext cx="693216" cy="510336"/>
          </a:xfrm>
          <a:prstGeom prst="rect">
            <a:avLst/>
          </a:prstGeom>
          <a:blipFill>
            <a:blip r:embed="rId4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2" name="object 62"/>
          <p:cNvSpPr/>
          <p:nvPr/>
        </p:nvSpPr>
        <p:spPr>
          <a:xfrm>
            <a:off x="1399032" y="5446776"/>
            <a:ext cx="796848" cy="510336"/>
          </a:xfrm>
          <a:prstGeom prst="rect">
            <a:avLst/>
          </a:prstGeom>
          <a:blipFill>
            <a:blip r:embed="rId4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3" name="object 63"/>
          <p:cNvSpPr/>
          <p:nvPr/>
        </p:nvSpPr>
        <p:spPr>
          <a:xfrm>
            <a:off x="1962911" y="5446776"/>
            <a:ext cx="967549" cy="510336"/>
          </a:xfrm>
          <a:prstGeom prst="rect">
            <a:avLst/>
          </a:prstGeom>
          <a:blipFill>
            <a:blip r:embed="rId4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4" name="object 64"/>
          <p:cNvSpPr/>
          <p:nvPr/>
        </p:nvSpPr>
        <p:spPr>
          <a:xfrm>
            <a:off x="2624327" y="5446776"/>
            <a:ext cx="1345564" cy="510336"/>
          </a:xfrm>
          <a:prstGeom prst="rect">
            <a:avLst/>
          </a:prstGeom>
          <a:blipFill>
            <a:blip r:embed="rId4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5" name="object 65"/>
          <p:cNvSpPr/>
          <p:nvPr/>
        </p:nvSpPr>
        <p:spPr>
          <a:xfrm>
            <a:off x="3736847" y="5446776"/>
            <a:ext cx="1406398" cy="510336"/>
          </a:xfrm>
          <a:prstGeom prst="rect">
            <a:avLst/>
          </a:prstGeom>
          <a:blipFill>
            <a:blip r:embed="rId4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6" name="object 66"/>
          <p:cNvSpPr/>
          <p:nvPr/>
        </p:nvSpPr>
        <p:spPr>
          <a:xfrm>
            <a:off x="4212335" y="5693664"/>
            <a:ext cx="620102" cy="510336"/>
          </a:xfrm>
          <a:prstGeom prst="rect">
            <a:avLst/>
          </a:prstGeom>
          <a:blipFill>
            <a:blip r:embed="rId4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7" name="object 67"/>
          <p:cNvSpPr/>
          <p:nvPr/>
        </p:nvSpPr>
        <p:spPr>
          <a:xfrm>
            <a:off x="1353311" y="5693664"/>
            <a:ext cx="3165220" cy="510336"/>
          </a:xfrm>
          <a:prstGeom prst="rect">
            <a:avLst/>
          </a:prstGeom>
          <a:blipFill>
            <a:blip r:embed="rId4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8" name="object 68"/>
          <p:cNvSpPr/>
          <p:nvPr/>
        </p:nvSpPr>
        <p:spPr>
          <a:xfrm>
            <a:off x="1524000" y="4572000"/>
            <a:ext cx="7086600" cy="396240"/>
          </a:xfrm>
          <a:custGeom>
            <a:avLst/>
            <a:gdLst/>
            <a:ahLst/>
            <a:cxnLst/>
            <a:rect l="l" t="t" r="r" b="b"/>
            <a:pathLst>
              <a:path w="7086600" h="396239">
                <a:moveTo>
                  <a:pt x="0" y="396239"/>
                </a:moveTo>
                <a:lnTo>
                  <a:pt x="7086600" y="396239"/>
                </a:lnTo>
                <a:lnTo>
                  <a:pt x="7086600" y="0"/>
                </a:lnTo>
                <a:lnTo>
                  <a:pt x="0" y="0"/>
                </a:lnTo>
                <a:lnTo>
                  <a:pt x="0" y="396239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9" name="object 69"/>
          <p:cNvSpPr txBox="1"/>
          <p:nvPr/>
        </p:nvSpPr>
        <p:spPr>
          <a:xfrm>
            <a:off x="1682623" y="4600778"/>
            <a:ext cx="6734175" cy="32956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554990" algn="l"/>
                <a:tab pos="3677920" algn="l"/>
              </a:tabLst>
            </a:pPr>
            <a:r>
              <a:rPr dirty="0" sz="2000" spc="10">
                <a:solidFill>
                  <a:srgbClr val="CC3300"/>
                </a:solidFill>
                <a:latin typeface="Calibri"/>
                <a:cs typeface="Calibri"/>
              </a:rPr>
              <a:t>if</a:t>
            </a:r>
            <a:r>
              <a:rPr dirty="0" sz="2000" spc="185">
                <a:solidFill>
                  <a:srgbClr val="CC3300"/>
                </a:solidFill>
                <a:latin typeface="Calibri"/>
                <a:cs typeface="Calibri"/>
              </a:rPr>
              <a:t> </a:t>
            </a:r>
            <a:r>
              <a:rPr dirty="0" sz="2000" spc="450">
                <a:solidFill>
                  <a:srgbClr val="CC3300"/>
                </a:solidFill>
                <a:latin typeface="Calibri"/>
                <a:cs typeface="Calibri"/>
              </a:rPr>
              <a:t>+	</a:t>
            </a:r>
            <a:r>
              <a:rPr dirty="0" sz="2000" spc="55">
                <a:solidFill>
                  <a:srgbClr val="CC3300"/>
                </a:solidFill>
                <a:latin typeface="Calibri"/>
                <a:cs typeface="Calibri"/>
              </a:rPr>
              <a:t>subject</a:t>
            </a:r>
            <a:r>
              <a:rPr dirty="0" sz="2000" spc="200">
                <a:solidFill>
                  <a:srgbClr val="CC3300"/>
                </a:solidFill>
                <a:latin typeface="Calibri"/>
                <a:cs typeface="Calibri"/>
              </a:rPr>
              <a:t> </a:t>
            </a:r>
            <a:r>
              <a:rPr dirty="0" sz="2000" spc="450">
                <a:solidFill>
                  <a:srgbClr val="CC3300"/>
                </a:solidFill>
                <a:latin typeface="Calibri"/>
                <a:cs typeface="Calibri"/>
              </a:rPr>
              <a:t>+</a:t>
            </a:r>
            <a:r>
              <a:rPr dirty="0" sz="2000" spc="185">
                <a:solidFill>
                  <a:srgbClr val="CC3300"/>
                </a:solidFill>
                <a:latin typeface="Calibri"/>
                <a:cs typeface="Calibri"/>
              </a:rPr>
              <a:t> </a:t>
            </a:r>
            <a:r>
              <a:rPr dirty="0" sz="2000" spc="60">
                <a:solidFill>
                  <a:srgbClr val="CC3300"/>
                </a:solidFill>
                <a:latin typeface="Calibri"/>
                <a:cs typeface="Calibri"/>
              </a:rPr>
              <a:t>past	</a:t>
            </a:r>
            <a:r>
              <a:rPr dirty="0" sz="2000" spc="105">
                <a:solidFill>
                  <a:srgbClr val="CC3300"/>
                </a:solidFill>
                <a:latin typeface="Calibri"/>
                <a:cs typeface="Calibri"/>
              </a:rPr>
              <a:t>subject+ </a:t>
            </a:r>
            <a:r>
              <a:rPr dirty="0" sz="2000" spc="35">
                <a:solidFill>
                  <a:srgbClr val="CC3300"/>
                </a:solidFill>
                <a:latin typeface="Calibri"/>
                <a:cs typeface="Calibri"/>
              </a:rPr>
              <a:t>would </a:t>
            </a:r>
            <a:r>
              <a:rPr dirty="0" sz="2000" spc="-5">
                <a:solidFill>
                  <a:srgbClr val="CC3300"/>
                </a:solidFill>
                <a:latin typeface="Arial"/>
                <a:cs typeface="Arial"/>
              </a:rPr>
              <a:t>+ </a:t>
            </a:r>
            <a:r>
              <a:rPr dirty="0" sz="2000" spc="-10">
                <a:solidFill>
                  <a:srgbClr val="CC3300"/>
                </a:solidFill>
                <a:latin typeface="Arial"/>
                <a:cs typeface="Arial"/>
              </a:rPr>
              <a:t>لوأ</a:t>
            </a:r>
            <a:r>
              <a:rPr dirty="0" sz="2000" spc="125">
                <a:solidFill>
                  <a:srgbClr val="CC3300"/>
                </a:solidFill>
                <a:latin typeface="Arial"/>
                <a:cs typeface="Arial"/>
              </a:rPr>
              <a:t> </a:t>
            </a:r>
            <a:r>
              <a:rPr dirty="0" sz="2000" spc="-455">
                <a:solidFill>
                  <a:srgbClr val="CC3300"/>
                </a:solidFill>
                <a:latin typeface="Arial"/>
                <a:cs typeface="Arial"/>
              </a:rPr>
              <a:t>فيرصت</a:t>
            </a:r>
            <a:endParaRPr sz="2000">
              <a:latin typeface="Arial"/>
              <a:cs typeface="Arial"/>
            </a:endParaRPr>
          </a:p>
        </p:txBody>
      </p:sp>
      <p:sp>
        <p:nvSpPr>
          <p:cNvPr id="70" name="object 70"/>
          <p:cNvSpPr/>
          <p:nvPr/>
        </p:nvSpPr>
        <p:spPr>
          <a:xfrm>
            <a:off x="4267200" y="4762500"/>
            <a:ext cx="914400" cy="76200"/>
          </a:xfrm>
          <a:custGeom>
            <a:avLst/>
            <a:gdLst/>
            <a:ahLst/>
            <a:cxnLst/>
            <a:rect l="l" t="t" r="r" b="b"/>
            <a:pathLst>
              <a:path w="914400" h="76200">
                <a:moveTo>
                  <a:pt x="838200" y="0"/>
                </a:moveTo>
                <a:lnTo>
                  <a:pt x="838200" y="76200"/>
                </a:lnTo>
                <a:lnTo>
                  <a:pt x="890015" y="50292"/>
                </a:lnTo>
                <a:lnTo>
                  <a:pt x="850900" y="50292"/>
                </a:lnTo>
                <a:lnTo>
                  <a:pt x="850900" y="25907"/>
                </a:lnTo>
                <a:lnTo>
                  <a:pt x="890015" y="25907"/>
                </a:lnTo>
                <a:lnTo>
                  <a:pt x="838200" y="0"/>
                </a:lnTo>
                <a:close/>
              </a:path>
              <a:path w="914400" h="76200">
                <a:moveTo>
                  <a:pt x="838200" y="25907"/>
                </a:moveTo>
                <a:lnTo>
                  <a:pt x="0" y="25907"/>
                </a:lnTo>
                <a:lnTo>
                  <a:pt x="0" y="50292"/>
                </a:lnTo>
                <a:lnTo>
                  <a:pt x="838200" y="50292"/>
                </a:lnTo>
                <a:lnTo>
                  <a:pt x="838200" y="25907"/>
                </a:lnTo>
                <a:close/>
              </a:path>
              <a:path w="914400" h="76200">
                <a:moveTo>
                  <a:pt x="890015" y="25907"/>
                </a:moveTo>
                <a:lnTo>
                  <a:pt x="850900" y="25907"/>
                </a:lnTo>
                <a:lnTo>
                  <a:pt x="850900" y="50292"/>
                </a:lnTo>
                <a:lnTo>
                  <a:pt x="890015" y="50292"/>
                </a:lnTo>
                <a:lnTo>
                  <a:pt x="914400" y="38100"/>
                </a:lnTo>
                <a:lnTo>
                  <a:pt x="890015" y="25907"/>
                </a:lnTo>
                <a:close/>
              </a:path>
            </a:pathLst>
          </a:custGeom>
          <a:solidFill>
            <a:srgbClr val="9933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1" name="object 71"/>
          <p:cNvSpPr/>
          <p:nvPr/>
        </p:nvSpPr>
        <p:spPr>
          <a:xfrm>
            <a:off x="6019800" y="4191000"/>
            <a:ext cx="579120" cy="243840"/>
          </a:xfrm>
          <a:custGeom>
            <a:avLst/>
            <a:gdLst/>
            <a:ahLst/>
            <a:cxnLst/>
            <a:rect l="l" t="t" r="r" b="b"/>
            <a:pathLst>
              <a:path w="579120" h="243839">
                <a:moveTo>
                  <a:pt x="0" y="243839"/>
                </a:moveTo>
                <a:lnTo>
                  <a:pt x="579120" y="243839"/>
                </a:lnTo>
                <a:lnTo>
                  <a:pt x="579120" y="0"/>
                </a:lnTo>
                <a:lnTo>
                  <a:pt x="0" y="0"/>
                </a:lnTo>
                <a:lnTo>
                  <a:pt x="0" y="243839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2" name="object 72"/>
          <p:cNvSpPr txBox="1"/>
          <p:nvPr/>
        </p:nvSpPr>
        <p:spPr>
          <a:xfrm>
            <a:off x="2107819" y="3674110"/>
            <a:ext cx="6615430" cy="75882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algn="r" marR="43180">
              <a:lnSpc>
                <a:spcPts val="1825"/>
              </a:lnSpc>
              <a:spcBef>
                <a:spcPts val="105"/>
              </a:spcBef>
            </a:pPr>
            <a:r>
              <a:rPr dirty="0" sz="1600" spc="-75">
                <a:solidFill>
                  <a:srgbClr val="FFFFFF"/>
                </a:solidFill>
                <a:latin typeface="Arial"/>
                <a:cs typeface="Arial"/>
              </a:rPr>
              <a:t>ةلمج </a:t>
            </a:r>
            <a:r>
              <a:rPr dirty="0" sz="1600" spc="-30">
                <a:solidFill>
                  <a:srgbClr val="FFFFFF"/>
                </a:solidFill>
                <a:latin typeface="Arial"/>
                <a:cs typeface="Arial"/>
              </a:rPr>
              <a:t>عم </a:t>
            </a:r>
            <a:r>
              <a:rPr dirty="0" sz="1600" spc="-390">
                <a:solidFill>
                  <a:srgbClr val="FFFFFF"/>
                </a:solidFill>
                <a:latin typeface="Arial"/>
                <a:cs typeface="Arial"/>
              </a:rPr>
              <a:t>طيسبلا         </a:t>
            </a:r>
            <a:r>
              <a:rPr dirty="0" sz="1600" spc="-145">
                <a:solidFill>
                  <a:srgbClr val="FFFFFF"/>
                </a:solidFill>
                <a:latin typeface="Arial"/>
                <a:cs typeface="Arial"/>
              </a:rPr>
              <a:t>يضاملا  </a:t>
            </a:r>
            <a:r>
              <a:rPr dirty="0" sz="1600" spc="-315">
                <a:solidFill>
                  <a:srgbClr val="FFFFFF"/>
                </a:solidFill>
                <a:latin typeface="Arial"/>
                <a:cs typeface="Arial"/>
              </a:rPr>
              <a:t>لعفلا    </a:t>
            </a:r>
            <a:r>
              <a:rPr dirty="0" sz="1600" spc="-200">
                <a:solidFill>
                  <a:srgbClr val="FFFFFF"/>
                </a:solidFill>
                <a:latin typeface="Arial"/>
                <a:cs typeface="Arial"/>
              </a:rPr>
              <a:t>انمدختسا  </a:t>
            </a:r>
            <a:r>
              <a:rPr dirty="0" sz="1600" spc="-225">
                <a:solidFill>
                  <a:srgbClr val="FFFFFF"/>
                </a:solidFill>
                <a:latin typeface="Arial"/>
                <a:cs typeface="Arial"/>
              </a:rPr>
              <a:t>اننأ  </a:t>
            </a:r>
            <a:r>
              <a:rPr dirty="0" baseline="6944" sz="2400" spc="-337">
                <a:solidFill>
                  <a:srgbClr val="FFFFFF"/>
                </a:solidFill>
                <a:latin typeface="Arial"/>
                <a:cs typeface="Arial"/>
              </a:rPr>
              <a:t>  </a:t>
            </a:r>
            <a:r>
              <a:rPr dirty="0" sz="1600" spc="-254">
                <a:solidFill>
                  <a:srgbClr val="FFFFFF"/>
                </a:solidFill>
                <a:latin typeface="Arial"/>
                <a:cs typeface="Arial"/>
              </a:rPr>
              <a:t>اضيأ  </a:t>
            </a:r>
            <a:r>
              <a:rPr dirty="0" sz="1600" spc="-80">
                <a:solidFill>
                  <a:srgbClr val="FFFFFF"/>
                </a:solidFill>
                <a:latin typeface="Arial"/>
                <a:cs typeface="Arial"/>
              </a:rPr>
              <a:t>ظحلا </a:t>
            </a:r>
            <a:r>
              <a:rPr dirty="0" sz="1600" spc="-185">
                <a:solidFill>
                  <a:srgbClr val="FFFFFF"/>
                </a:solidFill>
                <a:latin typeface="Arial"/>
                <a:cs typeface="Arial"/>
              </a:rPr>
              <a:t>.مويلا  </a:t>
            </a:r>
            <a:r>
              <a:rPr dirty="0" baseline="6944" sz="2400" spc="-277">
                <a:solidFill>
                  <a:srgbClr val="FFFFFF"/>
                </a:solidFill>
                <a:latin typeface="Arial"/>
                <a:cs typeface="Arial"/>
              </a:rPr>
              <a:t>  </a:t>
            </a:r>
            <a:r>
              <a:rPr dirty="0" sz="1600" spc="-220">
                <a:solidFill>
                  <a:srgbClr val="FFFFFF"/>
                </a:solidFill>
                <a:latin typeface="Arial"/>
                <a:cs typeface="Arial"/>
              </a:rPr>
              <a:t>ايح  </a:t>
            </a:r>
            <a:r>
              <a:rPr dirty="0" sz="1600" spc="-245">
                <a:solidFill>
                  <a:srgbClr val="FFFFFF"/>
                </a:solidFill>
                <a:latin typeface="Arial"/>
                <a:cs typeface="Arial"/>
              </a:rPr>
              <a:t>نوكي  </a:t>
            </a:r>
            <a:r>
              <a:rPr dirty="0" sz="1600" spc="-5">
                <a:solidFill>
                  <a:srgbClr val="FFFFFF"/>
                </a:solidFill>
                <a:latin typeface="Arial"/>
                <a:cs typeface="Arial"/>
              </a:rPr>
              <a:t>نأ </a:t>
            </a:r>
            <a:r>
              <a:rPr dirty="0" sz="1600" spc="-300">
                <a:solidFill>
                  <a:srgbClr val="FFFFFF"/>
                </a:solidFill>
                <a:latin typeface="Arial"/>
                <a:cs typeface="Arial"/>
              </a:rPr>
              <a:t>ليحتسم   </a:t>
            </a:r>
            <a:r>
              <a:rPr dirty="0" sz="1600" spc="-440">
                <a:solidFill>
                  <a:srgbClr val="FFFFFF"/>
                </a:solidFill>
                <a:latin typeface="Arial"/>
                <a:cs typeface="Arial"/>
              </a:rPr>
              <a:t>ريبسكش                                                                                                        </a:t>
            </a:r>
            <a:r>
              <a:rPr dirty="0" sz="1600" spc="-5">
                <a:solidFill>
                  <a:srgbClr val="FFFFFF"/>
                </a:solidFill>
                <a:latin typeface="Arial"/>
                <a:cs typeface="Arial"/>
              </a:rPr>
              <a:t>نأ</a:t>
            </a:r>
            <a:r>
              <a:rPr dirty="0" sz="1600" spc="-14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600" spc="-180">
                <a:solidFill>
                  <a:srgbClr val="FFFFFF"/>
                </a:solidFill>
                <a:latin typeface="Arial"/>
                <a:cs typeface="Arial"/>
              </a:rPr>
              <a:t>ظحلا</a:t>
            </a:r>
            <a:endParaRPr sz="1600">
              <a:latin typeface="Arial"/>
              <a:cs typeface="Arial"/>
            </a:endParaRPr>
          </a:p>
          <a:p>
            <a:pPr algn="r" marR="43815">
              <a:lnSpc>
                <a:spcPts val="1825"/>
              </a:lnSpc>
            </a:pPr>
            <a:r>
              <a:rPr dirty="0" sz="1600" spc="-125">
                <a:solidFill>
                  <a:srgbClr val="FFFFFF"/>
                </a:solidFill>
                <a:latin typeface="Arial"/>
                <a:cs typeface="Arial"/>
              </a:rPr>
              <a:t>.يضاملا  </a:t>
            </a:r>
            <a:r>
              <a:rPr dirty="0" sz="1600" spc="-200">
                <a:solidFill>
                  <a:srgbClr val="FFFFFF"/>
                </a:solidFill>
                <a:latin typeface="Arial"/>
                <a:cs typeface="Arial"/>
              </a:rPr>
              <a:t>ىلع</a:t>
            </a:r>
            <a:r>
              <a:rPr dirty="0" sz="1600" spc="-26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600" spc="-210">
                <a:solidFill>
                  <a:srgbClr val="FFFFFF"/>
                </a:solidFill>
                <a:latin typeface="Arial"/>
                <a:cs typeface="Arial"/>
              </a:rPr>
              <a:t>لدي</a:t>
            </a:r>
            <a:endParaRPr sz="1600">
              <a:latin typeface="Arial"/>
              <a:cs typeface="Arial"/>
            </a:endParaRPr>
          </a:p>
          <a:p>
            <a:pPr algn="r" marR="44450">
              <a:lnSpc>
                <a:spcPct val="100000"/>
              </a:lnSpc>
              <a:spcBef>
                <a:spcPts val="195"/>
              </a:spcBef>
            </a:pPr>
            <a:r>
              <a:rPr dirty="0" sz="1600" spc="-125">
                <a:solidFill>
                  <a:srgbClr val="FFFFFF"/>
                </a:solidFill>
                <a:latin typeface="Arial"/>
                <a:cs typeface="Arial"/>
              </a:rPr>
              <a:t>:ةدعاقلا </a:t>
            </a:r>
            <a:r>
              <a:rPr dirty="0" sz="1600" spc="90">
                <a:solidFill>
                  <a:srgbClr val="FFFFFF"/>
                </a:solidFill>
                <a:latin typeface="Arial"/>
                <a:cs typeface="Arial"/>
              </a:rPr>
              <a:t>يه </a:t>
            </a:r>
            <a:r>
              <a:rPr dirty="0" sz="1600" spc="70">
                <a:solidFill>
                  <a:srgbClr val="FFFFFF"/>
                </a:solidFill>
                <a:latin typeface="Arial"/>
                <a:cs typeface="Arial"/>
              </a:rPr>
              <a:t>هذهو </a:t>
            </a:r>
            <a:r>
              <a:rPr dirty="0" sz="1600" spc="-130">
                <a:solidFill>
                  <a:srgbClr val="FFFFFF"/>
                </a:solidFill>
                <a:latin typeface="Arial"/>
                <a:cs typeface="Arial"/>
              </a:rPr>
              <a:t>ةلمجلا  </a:t>
            </a:r>
            <a:r>
              <a:rPr dirty="0" sz="1600" spc="40">
                <a:solidFill>
                  <a:srgbClr val="FFFFFF"/>
                </a:solidFill>
                <a:latin typeface="Arial"/>
                <a:cs typeface="Arial"/>
              </a:rPr>
              <a:t>نم </a:t>
            </a:r>
            <a:r>
              <a:rPr dirty="0" sz="1600" spc="-295">
                <a:solidFill>
                  <a:srgbClr val="FFFFFF"/>
                </a:solidFill>
                <a:latin typeface="Arial"/>
                <a:cs typeface="Arial"/>
              </a:rPr>
              <a:t>يناثلا   </a:t>
            </a:r>
            <a:r>
              <a:rPr dirty="0" sz="1600" spc="-25">
                <a:solidFill>
                  <a:srgbClr val="FFFFFF"/>
                </a:solidFill>
                <a:latin typeface="Arial"/>
                <a:cs typeface="Arial"/>
              </a:rPr>
              <a:t>ءزجلا</a:t>
            </a:r>
            <a:r>
              <a:rPr dirty="0" baseline="-3472" sz="2400" spc="-37">
                <a:solidFill>
                  <a:srgbClr val="CC3300"/>
                </a:solidFill>
                <a:latin typeface="Calibri"/>
                <a:cs typeface="Calibri"/>
              </a:rPr>
              <a:t>would              </a:t>
            </a:r>
            <a:r>
              <a:rPr dirty="0" sz="1600">
                <a:solidFill>
                  <a:srgbClr val="FFFFFF"/>
                </a:solidFill>
                <a:latin typeface="Arial"/>
                <a:cs typeface="Arial"/>
              </a:rPr>
              <a:t>+ </a:t>
            </a:r>
            <a:r>
              <a:rPr dirty="0" sz="1600" spc="-110">
                <a:solidFill>
                  <a:srgbClr val="FFFFFF"/>
                </a:solidFill>
                <a:latin typeface="Arial"/>
                <a:cs typeface="Arial"/>
              </a:rPr>
              <a:t>ردصملا( </a:t>
            </a:r>
            <a:r>
              <a:rPr dirty="0" sz="1600" spc="-200">
                <a:solidFill>
                  <a:srgbClr val="FFFFFF"/>
                </a:solidFill>
                <a:latin typeface="Arial"/>
                <a:cs typeface="Arial"/>
              </a:rPr>
              <a:t>انمدختسا</a:t>
            </a:r>
            <a:r>
              <a:rPr dirty="0" sz="1600" spc="-12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600">
                <a:solidFill>
                  <a:srgbClr val="FFFFFF"/>
                </a:solidFill>
                <a:latin typeface="Arial"/>
                <a:cs typeface="Arial"/>
              </a:rPr>
              <a:t>و</a:t>
            </a:r>
            <a:endParaRPr sz="1600">
              <a:latin typeface="Arial"/>
              <a:cs typeface="Arial"/>
            </a:endParaRPr>
          </a:p>
        </p:txBody>
      </p:sp>
      <p:sp>
        <p:nvSpPr>
          <p:cNvPr id="73" name="object 73"/>
          <p:cNvSpPr/>
          <p:nvPr/>
        </p:nvSpPr>
        <p:spPr>
          <a:xfrm>
            <a:off x="7239000" y="5257800"/>
            <a:ext cx="265430" cy="243840"/>
          </a:xfrm>
          <a:custGeom>
            <a:avLst/>
            <a:gdLst/>
            <a:ahLst/>
            <a:cxnLst/>
            <a:rect l="l" t="t" r="r" b="b"/>
            <a:pathLst>
              <a:path w="265429" h="243839">
                <a:moveTo>
                  <a:pt x="0" y="243840"/>
                </a:moveTo>
                <a:lnTo>
                  <a:pt x="265175" y="243840"/>
                </a:lnTo>
                <a:lnTo>
                  <a:pt x="265175" y="0"/>
                </a:lnTo>
                <a:lnTo>
                  <a:pt x="0" y="0"/>
                </a:lnTo>
                <a:lnTo>
                  <a:pt x="0" y="24384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4" name="object 74"/>
          <p:cNvSpPr txBox="1"/>
          <p:nvPr/>
        </p:nvSpPr>
        <p:spPr>
          <a:xfrm>
            <a:off x="6549263" y="5244160"/>
            <a:ext cx="2172335" cy="271145"/>
          </a:xfrm>
          <a:prstGeom prst="rect">
            <a:avLst/>
          </a:prstGeom>
        </p:spPr>
        <p:txBody>
          <a:bodyPr wrap="square" lIns="0" tIns="13970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110"/>
              </a:spcBef>
            </a:pPr>
            <a:r>
              <a:rPr dirty="0" baseline="1736" sz="2400" spc="-284">
                <a:solidFill>
                  <a:srgbClr val="FFFFFF"/>
                </a:solidFill>
                <a:latin typeface="Arial"/>
                <a:cs typeface="Arial"/>
              </a:rPr>
              <a:t>ىلإ </a:t>
            </a:r>
            <a:r>
              <a:rPr dirty="0" baseline="1736" sz="2400" spc="-322">
                <a:solidFill>
                  <a:srgbClr val="FFFFFF"/>
                </a:solidFill>
                <a:latin typeface="Arial"/>
                <a:cs typeface="Arial"/>
              </a:rPr>
              <a:t>لوحتت</a:t>
            </a:r>
            <a:r>
              <a:rPr dirty="0" sz="1600" spc="-215">
                <a:solidFill>
                  <a:srgbClr val="CC3300"/>
                </a:solidFill>
                <a:latin typeface="Calibri"/>
                <a:cs typeface="Calibri"/>
              </a:rPr>
              <a:t>be </a:t>
            </a:r>
            <a:r>
              <a:rPr dirty="0" baseline="1736" sz="2400" spc="-7">
                <a:solidFill>
                  <a:srgbClr val="FFFFFF"/>
                </a:solidFill>
                <a:latin typeface="Arial"/>
                <a:cs typeface="Arial"/>
              </a:rPr>
              <a:t>نأ</a:t>
            </a:r>
            <a:r>
              <a:rPr dirty="0" baseline="10416" sz="2400" spc="-7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baseline="1736" sz="2400" spc="-375">
                <a:solidFill>
                  <a:srgbClr val="FFFFFF"/>
                </a:solidFill>
                <a:latin typeface="Arial"/>
                <a:cs typeface="Arial"/>
              </a:rPr>
              <a:t>اضيأ</a:t>
            </a:r>
            <a:r>
              <a:rPr dirty="0" baseline="1736" sz="2400" spc="-172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baseline="1736" sz="2400" spc="-150">
                <a:solidFill>
                  <a:srgbClr val="FFFFFF"/>
                </a:solidFill>
                <a:latin typeface="Arial"/>
                <a:cs typeface="Arial"/>
              </a:rPr>
              <a:t>ظحلا</a:t>
            </a:r>
            <a:endParaRPr baseline="1736" sz="2400">
              <a:latin typeface="Arial"/>
              <a:cs typeface="Arial"/>
            </a:endParaRPr>
          </a:p>
        </p:txBody>
      </p:sp>
      <p:sp>
        <p:nvSpPr>
          <p:cNvPr id="75" name="object 75"/>
          <p:cNvSpPr/>
          <p:nvPr/>
        </p:nvSpPr>
        <p:spPr>
          <a:xfrm>
            <a:off x="5638800" y="5257800"/>
            <a:ext cx="481965" cy="243840"/>
          </a:xfrm>
          <a:custGeom>
            <a:avLst/>
            <a:gdLst/>
            <a:ahLst/>
            <a:cxnLst/>
            <a:rect l="l" t="t" r="r" b="b"/>
            <a:pathLst>
              <a:path w="481964" h="243839">
                <a:moveTo>
                  <a:pt x="0" y="243840"/>
                </a:moveTo>
                <a:lnTo>
                  <a:pt x="481584" y="243840"/>
                </a:lnTo>
                <a:lnTo>
                  <a:pt x="481584" y="0"/>
                </a:lnTo>
                <a:lnTo>
                  <a:pt x="0" y="0"/>
                </a:lnTo>
                <a:lnTo>
                  <a:pt x="0" y="24384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6" name="object 76"/>
          <p:cNvSpPr/>
          <p:nvPr/>
        </p:nvSpPr>
        <p:spPr>
          <a:xfrm>
            <a:off x="1905000" y="5257800"/>
            <a:ext cx="393700" cy="243840"/>
          </a:xfrm>
          <a:custGeom>
            <a:avLst/>
            <a:gdLst/>
            <a:ahLst/>
            <a:cxnLst/>
            <a:rect l="l" t="t" r="r" b="b"/>
            <a:pathLst>
              <a:path w="393700" h="243839">
                <a:moveTo>
                  <a:pt x="0" y="243840"/>
                </a:moveTo>
                <a:lnTo>
                  <a:pt x="393192" y="243840"/>
                </a:lnTo>
                <a:lnTo>
                  <a:pt x="393192" y="0"/>
                </a:lnTo>
                <a:lnTo>
                  <a:pt x="0" y="0"/>
                </a:lnTo>
                <a:lnTo>
                  <a:pt x="0" y="24384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7" name="object 77"/>
          <p:cNvSpPr txBox="1"/>
          <p:nvPr/>
        </p:nvSpPr>
        <p:spPr>
          <a:xfrm>
            <a:off x="1120444" y="5223194"/>
            <a:ext cx="5011420" cy="830580"/>
          </a:xfrm>
          <a:prstGeom prst="rect">
            <a:avLst/>
          </a:prstGeom>
        </p:spPr>
        <p:txBody>
          <a:bodyPr wrap="square" lIns="0" tIns="34925" rIns="0" bIns="0" rtlCol="0" vert="horz">
            <a:spAutoFit/>
          </a:bodyPr>
          <a:lstStyle/>
          <a:p>
            <a:pPr marL="467995">
              <a:lnSpc>
                <a:spcPct val="100000"/>
              </a:lnSpc>
              <a:spcBef>
                <a:spcPts val="275"/>
              </a:spcBef>
            </a:pPr>
            <a:r>
              <a:rPr dirty="0" baseline="1736" sz="2400" spc="-60">
                <a:solidFill>
                  <a:srgbClr val="FFFFFF"/>
                </a:solidFill>
                <a:latin typeface="Arial"/>
                <a:cs typeface="Arial"/>
              </a:rPr>
              <a:t>.</a:t>
            </a:r>
            <a:r>
              <a:rPr dirty="0" baseline="10416" sz="2400" spc="-6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baseline="1736" sz="2400" spc="-150">
                <a:solidFill>
                  <a:srgbClr val="FFFFFF"/>
                </a:solidFill>
                <a:latin typeface="Arial"/>
                <a:cs typeface="Arial"/>
              </a:rPr>
              <a:t>ادرف</a:t>
            </a:r>
            <a:r>
              <a:rPr dirty="0" sz="1600" spc="-100">
                <a:solidFill>
                  <a:srgbClr val="CC3300"/>
                </a:solidFill>
                <a:latin typeface="Calibri"/>
                <a:cs typeface="Calibri"/>
              </a:rPr>
              <a:t>was </a:t>
            </a:r>
            <a:r>
              <a:rPr dirty="0" baseline="1736" sz="2400" spc="-660">
                <a:solidFill>
                  <a:srgbClr val="FFFFFF"/>
                </a:solidFill>
                <a:latin typeface="Arial"/>
                <a:cs typeface="Arial"/>
              </a:rPr>
              <a:t>فلا </a:t>
            </a:r>
            <a:r>
              <a:rPr dirty="0" baseline="1736" sz="2400" spc="-157">
                <a:solidFill>
                  <a:srgbClr val="FFFFFF"/>
                </a:solidFill>
                <a:latin typeface="Arial"/>
                <a:cs typeface="Arial"/>
              </a:rPr>
              <a:t>ناك </a:t>
            </a:r>
            <a:r>
              <a:rPr dirty="0" baseline="1736" sz="2400" spc="-359">
                <a:solidFill>
                  <a:srgbClr val="FFFFFF"/>
                </a:solidFill>
                <a:latin typeface="Arial"/>
                <a:cs typeface="Arial"/>
              </a:rPr>
              <a:t>ول </a:t>
            </a:r>
            <a:r>
              <a:rPr dirty="0" baseline="1736" sz="2400" spc="-450">
                <a:solidFill>
                  <a:srgbClr val="FFFFFF"/>
                </a:solidFill>
                <a:latin typeface="Arial"/>
                <a:cs typeface="Arial"/>
              </a:rPr>
              <a:t>ىتح </a:t>
            </a:r>
            <a:r>
              <a:rPr dirty="0" baseline="1736" sz="2400" spc="-270">
                <a:solidFill>
                  <a:srgbClr val="FFFFFF"/>
                </a:solidFill>
                <a:latin typeface="Arial"/>
                <a:cs typeface="Arial"/>
              </a:rPr>
              <a:t>مادختسا </a:t>
            </a:r>
            <a:r>
              <a:rPr dirty="0" baseline="1736" sz="2400" spc="-615">
                <a:solidFill>
                  <a:srgbClr val="FFFFFF"/>
                </a:solidFill>
                <a:latin typeface="Arial"/>
                <a:cs typeface="Arial"/>
              </a:rPr>
              <a:t>عيطتسن </a:t>
            </a:r>
            <a:r>
              <a:rPr dirty="0" baseline="1736" sz="2400" spc="-202">
                <a:solidFill>
                  <a:srgbClr val="FFFFFF"/>
                </a:solidFill>
                <a:latin typeface="Arial"/>
                <a:cs typeface="Arial"/>
              </a:rPr>
              <a:t>لا </a:t>
            </a:r>
            <a:r>
              <a:rPr dirty="0" baseline="1736" sz="2400">
                <a:solidFill>
                  <a:srgbClr val="FFFFFF"/>
                </a:solidFill>
                <a:latin typeface="Arial"/>
                <a:cs typeface="Arial"/>
              </a:rPr>
              <a:t>و </a:t>
            </a:r>
            <a:r>
              <a:rPr dirty="0" baseline="1736" sz="2400" spc="-209">
                <a:solidFill>
                  <a:srgbClr val="FFFFFF"/>
                </a:solidFill>
                <a:latin typeface="Arial"/>
                <a:cs typeface="Arial"/>
              </a:rPr>
              <a:t>ةدعاقلا</a:t>
            </a:r>
            <a:r>
              <a:rPr dirty="0" baseline="1736" sz="2400" spc="-37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baseline="1736" sz="2400" spc="89">
                <a:solidFill>
                  <a:srgbClr val="FFFFFF"/>
                </a:solidFill>
                <a:latin typeface="Arial"/>
                <a:cs typeface="Arial"/>
              </a:rPr>
              <a:t>ه</a:t>
            </a:r>
            <a:r>
              <a:rPr dirty="0" sz="1600" spc="60">
                <a:solidFill>
                  <a:srgbClr val="CC3300"/>
                </a:solidFill>
                <a:latin typeface="Calibri"/>
                <a:cs typeface="Calibri"/>
              </a:rPr>
              <a:t>were</a:t>
            </a:r>
            <a:endParaRPr sz="1600">
              <a:latin typeface="Calibri"/>
              <a:cs typeface="Calibri"/>
            </a:endParaRPr>
          </a:p>
          <a:p>
            <a:pPr marL="38100">
              <a:lnSpc>
                <a:spcPts val="2030"/>
              </a:lnSpc>
              <a:spcBef>
                <a:spcPts val="185"/>
              </a:spcBef>
            </a:pPr>
            <a:r>
              <a:rPr dirty="0" sz="1800" spc="114">
                <a:solidFill>
                  <a:srgbClr val="FFFFFF"/>
                </a:solidFill>
                <a:latin typeface="Calibri"/>
                <a:cs typeface="Calibri"/>
              </a:rPr>
              <a:t>If </a:t>
            </a:r>
            <a:r>
              <a:rPr dirty="0" sz="1800" spc="215">
                <a:solidFill>
                  <a:srgbClr val="FFFFFF"/>
                </a:solidFill>
                <a:latin typeface="Calibri"/>
                <a:cs typeface="Calibri"/>
              </a:rPr>
              <a:t>I </a:t>
            </a:r>
            <a:r>
              <a:rPr dirty="0" sz="1800" spc="35">
                <a:solidFill>
                  <a:srgbClr val="CC3300"/>
                </a:solidFill>
                <a:latin typeface="Calibri"/>
                <a:cs typeface="Calibri"/>
              </a:rPr>
              <a:t>were </a:t>
            </a:r>
            <a:r>
              <a:rPr dirty="0" sz="1800" spc="55">
                <a:solidFill>
                  <a:srgbClr val="FFFFFF"/>
                </a:solidFill>
                <a:latin typeface="Calibri"/>
                <a:cs typeface="Calibri"/>
              </a:rPr>
              <a:t>you, </a:t>
            </a:r>
            <a:r>
              <a:rPr dirty="0" sz="1800" spc="215">
                <a:solidFill>
                  <a:srgbClr val="FFFFFF"/>
                </a:solidFill>
                <a:latin typeface="Calibri"/>
                <a:cs typeface="Calibri"/>
              </a:rPr>
              <a:t>I </a:t>
            </a:r>
            <a:r>
              <a:rPr dirty="0" sz="1800" spc="35">
                <a:solidFill>
                  <a:srgbClr val="FFFF00"/>
                </a:solidFill>
                <a:latin typeface="Calibri"/>
                <a:cs typeface="Calibri"/>
              </a:rPr>
              <a:t>would </a:t>
            </a:r>
            <a:r>
              <a:rPr dirty="0" sz="1800" spc="55">
                <a:solidFill>
                  <a:srgbClr val="FFFF00"/>
                </a:solidFill>
                <a:latin typeface="Calibri"/>
                <a:cs typeface="Calibri"/>
              </a:rPr>
              <a:t>buy </a:t>
            </a:r>
            <a:r>
              <a:rPr dirty="0" sz="1800" spc="80">
                <a:solidFill>
                  <a:srgbClr val="FFFFFF"/>
                </a:solidFill>
                <a:latin typeface="Calibri"/>
                <a:cs typeface="Calibri"/>
              </a:rPr>
              <a:t>a </a:t>
            </a:r>
            <a:r>
              <a:rPr dirty="0" sz="1800" spc="45">
                <a:solidFill>
                  <a:srgbClr val="FFFFFF"/>
                </a:solidFill>
                <a:latin typeface="Calibri"/>
                <a:cs typeface="Calibri"/>
              </a:rPr>
              <a:t>new</a:t>
            </a:r>
            <a:r>
              <a:rPr dirty="0" sz="1800" spc="16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 spc="5">
                <a:solidFill>
                  <a:srgbClr val="FFFFFF"/>
                </a:solidFill>
                <a:latin typeface="Calibri"/>
                <a:cs typeface="Calibri"/>
              </a:rPr>
              <a:t>car.</a:t>
            </a:r>
            <a:endParaRPr sz="1800">
              <a:latin typeface="Calibri"/>
              <a:cs typeface="Calibri"/>
            </a:endParaRPr>
          </a:p>
          <a:p>
            <a:pPr marL="3171825">
              <a:lnSpc>
                <a:spcPts val="2030"/>
              </a:lnSpc>
            </a:pPr>
            <a:r>
              <a:rPr dirty="0" sz="1800" spc="-140">
                <a:solidFill>
                  <a:srgbClr val="FFFFFF"/>
                </a:solidFill>
                <a:latin typeface="Arial"/>
                <a:cs typeface="Arial"/>
              </a:rPr>
              <a:t>:لاثم</a:t>
            </a:r>
            <a:endParaRPr sz="1800">
              <a:latin typeface="Arial"/>
              <a:cs typeface="Arial"/>
            </a:endParaRPr>
          </a:p>
        </p:txBody>
      </p:sp>
      <p:sp>
        <p:nvSpPr>
          <p:cNvPr id="78" name="object 78"/>
          <p:cNvSpPr/>
          <p:nvPr/>
        </p:nvSpPr>
        <p:spPr>
          <a:xfrm>
            <a:off x="4340352" y="6321552"/>
            <a:ext cx="1296797" cy="382371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9" name="object 79"/>
          <p:cNvSpPr/>
          <p:nvPr/>
        </p:nvSpPr>
        <p:spPr>
          <a:xfrm>
            <a:off x="4462271" y="6406896"/>
            <a:ext cx="1043749" cy="248297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0" name="object 80"/>
          <p:cNvSpPr/>
          <p:nvPr/>
        </p:nvSpPr>
        <p:spPr>
          <a:xfrm>
            <a:off x="4267200" y="6248400"/>
            <a:ext cx="1295400" cy="381000"/>
          </a:xfrm>
          <a:custGeom>
            <a:avLst/>
            <a:gdLst/>
            <a:ahLst/>
            <a:cxnLst/>
            <a:rect l="l" t="t" r="r" b="b"/>
            <a:pathLst>
              <a:path w="1295400" h="381000">
                <a:moveTo>
                  <a:pt x="1295400" y="0"/>
                </a:moveTo>
                <a:lnTo>
                  <a:pt x="0" y="0"/>
                </a:lnTo>
                <a:lnTo>
                  <a:pt x="0" y="381000"/>
                </a:lnTo>
                <a:lnTo>
                  <a:pt x="1295400" y="381000"/>
                </a:lnTo>
                <a:lnTo>
                  <a:pt x="1295400" y="333375"/>
                </a:lnTo>
                <a:lnTo>
                  <a:pt x="540512" y="333375"/>
                </a:lnTo>
                <a:lnTo>
                  <a:pt x="540512" y="190500"/>
                </a:lnTo>
                <a:lnTo>
                  <a:pt x="504825" y="190500"/>
                </a:lnTo>
                <a:lnTo>
                  <a:pt x="647700" y="47625"/>
                </a:lnTo>
                <a:lnTo>
                  <a:pt x="1295400" y="47625"/>
                </a:lnTo>
                <a:lnTo>
                  <a:pt x="1295400" y="0"/>
                </a:lnTo>
                <a:close/>
              </a:path>
              <a:path w="1295400" h="381000">
                <a:moveTo>
                  <a:pt x="1295400" y="65481"/>
                </a:moveTo>
                <a:lnTo>
                  <a:pt x="736980" y="65481"/>
                </a:lnTo>
                <a:lnTo>
                  <a:pt x="736980" y="136918"/>
                </a:lnTo>
                <a:lnTo>
                  <a:pt x="790575" y="190500"/>
                </a:lnTo>
                <a:lnTo>
                  <a:pt x="754888" y="190500"/>
                </a:lnTo>
                <a:lnTo>
                  <a:pt x="754888" y="333375"/>
                </a:lnTo>
                <a:lnTo>
                  <a:pt x="1295400" y="333375"/>
                </a:lnTo>
                <a:lnTo>
                  <a:pt x="1295400" y="65481"/>
                </a:lnTo>
                <a:close/>
              </a:path>
              <a:path w="1295400" h="381000">
                <a:moveTo>
                  <a:pt x="1295400" y="47625"/>
                </a:moveTo>
                <a:lnTo>
                  <a:pt x="647700" y="47625"/>
                </a:lnTo>
                <a:lnTo>
                  <a:pt x="701294" y="101206"/>
                </a:lnTo>
                <a:lnTo>
                  <a:pt x="701294" y="65481"/>
                </a:lnTo>
                <a:lnTo>
                  <a:pt x="1295400" y="65481"/>
                </a:lnTo>
                <a:lnTo>
                  <a:pt x="12954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1" name="object 81"/>
          <p:cNvSpPr/>
          <p:nvPr/>
        </p:nvSpPr>
        <p:spPr>
          <a:xfrm>
            <a:off x="4807711" y="6313881"/>
            <a:ext cx="214629" cy="267970"/>
          </a:xfrm>
          <a:custGeom>
            <a:avLst/>
            <a:gdLst/>
            <a:ahLst/>
            <a:cxnLst/>
            <a:rect l="l" t="t" r="r" b="b"/>
            <a:pathLst>
              <a:path w="214629" h="267970">
                <a:moveTo>
                  <a:pt x="196468" y="0"/>
                </a:moveTo>
                <a:lnTo>
                  <a:pt x="160782" y="0"/>
                </a:lnTo>
                <a:lnTo>
                  <a:pt x="160782" y="35725"/>
                </a:lnTo>
                <a:lnTo>
                  <a:pt x="196468" y="71437"/>
                </a:lnTo>
                <a:lnTo>
                  <a:pt x="196468" y="0"/>
                </a:lnTo>
                <a:close/>
              </a:path>
              <a:path w="214629" h="267970">
                <a:moveTo>
                  <a:pt x="214375" y="125018"/>
                </a:moveTo>
                <a:lnTo>
                  <a:pt x="0" y="125018"/>
                </a:lnTo>
                <a:lnTo>
                  <a:pt x="0" y="267893"/>
                </a:lnTo>
                <a:lnTo>
                  <a:pt x="89280" y="267893"/>
                </a:lnTo>
                <a:lnTo>
                  <a:pt x="89280" y="196456"/>
                </a:lnTo>
                <a:lnTo>
                  <a:pt x="214375" y="196456"/>
                </a:lnTo>
                <a:lnTo>
                  <a:pt x="214375" y="125018"/>
                </a:lnTo>
                <a:close/>
              </a:path>
              <a:path w="214629" h="267970">
                <a:moveTo>
                  <a:pt x="214375" y="196456"/>
                </a:moveTo>
                <a:lnTo>
                  <a:pt x="125095" y="196456"/>
                </a:lnTo>
                <a:lnTo>
                  <a:pt x="125095" y="267893"/>
                </a:lnTo>
                <a:lnTo>
                  <a:pt x="214375" y="267893"/>
                </a:lnTo>
                <a:lnTo>
                  <a:pt x="214375" y="196456"/>
                </a:lnTo>
                <a:close/>
              </a:path>
            </a:pathLst>
          </a:custGeom>
          <a:solidFill>
            <a:srgbClr val="00007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2" name="object 82"/>
          <p:cNvSpPr/>
          <p:nvPr/>
        </p:nvSpPr>
        <p:spPr>
          <a:xfrm>
            <a:off x="47720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142875" y="0"/>
                </a:moveTo>
                <a:lnTo>
                  <a:pt x="0" y="142875"/>
                </a:lnTo>
                <a:lnTo>
                  <a:pt x="285750" y="142875"/>
                </a:lnTo>
                <a:lnTo>
                  <a:pt x="142875" y="0"/>
                </a:lnTo>
                <a:close/>
              </a:path>
              <a:path w="285750" h="285750">
                <a:moveTo>
                  <a:pt x="160782" y="214312"/>
                </a:moveTo>
                <a:lnTo>
                  <a:pt x="124967" y="214312"/>
                </a:lnTo>
                <a:lnTo>
                  <a:pt x="124967" y="285750"/>
                </a:lnTo>
                <a:lnTo>
                  <a:pt x="160782" y="285750"/>
                </a:lnTo>
                <a:lnTo>
                  <a:pt x="160782" y="214312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3" name="object 83"/>
          <p:cNvSpPr txBox="1">
            <a:spLocks noGrp="1"/>
          </p:cNvSpPr>
          <p:nvPr>
            <p:ph type="dt" idx="6" sz="half"/>
          </p:nvPr>
        </p:nvSpPr>
        <p:spPr>
          <a:prstGeom prst="rect"/>
        </p:spPr>
        <p:txBody>
          <a:bodyPr wrap="square" lIns="0" tIns="31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 spc="-190"/>
              <a:t>ق</a:t>
            </a:r>
            <a:r>
              <a:rPr dirty="0" spc="-240"/>
              <a:t>ب</a:t>
            </a:r>
            <a:r>
              <a:rPr dirty="0" spc="25"/>
              <a:t>ا</a:t>
            </a:r>
            <a:r>
              <a:rPr dirty="0" spc="-175"/>
              <a:t>سلا</a:t>
            </a:r>
          </a:p>
        </p:txBody>
      </p:sp>
      <p:sp>
        <p:nvSpPr>
          <p:cNvPr id="84" name="object 84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31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 spc="-195"/>
              <a:t>ةيسيئرلا </a:t>
            </a:r>
            <a:r>
              <a:rPr dirty="0" spc="-110"/>
              <a:t>ةمئاقلا </a:t>
            </a:r>
            <a:r>
              <a:rPr dirty="0" spc="-105"/>
              <a:t>ىلإ</a:t>
            </a:r>
            <a:r>
              <a:rPr dirty="0" spc="-75"/>
              <a:t> </a:t>
            </a:r>
            <a:r>
              <a:rPr dirty="0" spc="-5"/>
              <a:t>ةدوع</a:t>
            </a:r>
          </a:p>
        </p:txBody>
      </p:sp>
      <p:sp>
        <p:nvSpPr>
          <p:cNvPr id="85" name="object 85"/>
          <p:cNvSpPr txBox="1"/>
          <p:nvPr/>
        </p:nvSpPr>
        <p:spPr>
          <a:xfrm>
            <a:off x="5833109" y="6368591"/>
            <a:ext cx="220345" cy="154940"/>
          </a:xfrm>
          <a:prstGeom prst="rect">
            <a:avLst/>
          </a:prstGeom>
        </p:spPr>
        <p:txBody>
          <a:bodyPr wrap="square" lIns="0" tIns="31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 sz="900" spc="-50">
                <a:solidFill>
                  <a:srgbClr val="FFFFFF"/>
                </a:solidFill>
                <a:latin typeface="Arial"/>
                <a:cs typeface="Arial"/>
              </a:rPr>
              <a:t>ي</a:t>
            </a:r>
            <a:r>
              <a:rPr dirty="0" sz="900" spc="-270">
                <a:solidFill>
                  <a:srgbClr val="FFFFFF"/>
                </a:solidFill>
                <a:latin typeface="Arial"/>
                <a:cs typeface="Arial"/>
              </a:rPr>
              <a:t>ل</a:t>
            </a:r>
            <a:r>
              <a:rPr dirty="0" sz="900" spc="25">
                <a:solidFill>
                  <a:srgbClr val="FFFFFF"/>
                </a:solidFill>
                <a:latin typeface="Arial"/>
                <a:cs typeface="Arial"/>
              </a:rPr>
              <a:t>ا</a:t>
            </a:r>
            <a:r>
              <a:rPr dirty="0" sz="900" spc="-430">
                <a:solidFill>
                  <a:srgbClr val="FFFFFF"/>
                </a:solidFill>
                <a:latin typeface="Arial"/>
                <a:cs typeface="Arial"/>
              </a:rPr>
              <a:t>ت</a:t>
            </a:r>
            <a:r>
              <a:rPr dirty="0" sz="900" spc="-270">
                <a:solidFill>
                  <a:srgbClr val="FFFFFF"/>
                </a:solidFill>
                <a:latin typeface="Arial"/>
                <a:cs typeface="Arial"/>
              </a:rPr>
              <a:t>ل</a:t>
            </a:r>
            <a:r>
              <a:rPr dirty="0" sz="900">
                <a:solidFill>
                  <a:srgbClr val="FFFFFF"/>
                </a:solidFill>
                <a:latin typeface="Arial"/>
                <a:cs typeface="Arial"/>
              </a:rPr>
              <a:t>ا</a:t>
            </a:r>
            <a:endParaRPr sz="9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77824" y="2176272"/>
            <a:ext cx="18287" cy="468172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877824" y="6095"/>
            <a:ext cx="18287" cy="150266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1216152" y="1834895"/>
            <a:ext cx="7924800" cy="1828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877824" y="1508760"/>
            <a:ext cx="18287" cy="667512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0" y="1834895"/>
            <a:ext cx="557784" cy="18287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551687" y="1834895"/>
            <a:ext cx="664464" cy="18287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2368295" y="588302"/>
            <a:ext cx="3134741" cy="1010246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4904232" y="588302"/>
            <a:ext cx="821258" cy="1010246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6096000" y="597446"/>
            <a:ext cx="1238834" cy="1010246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5867400" y="597446"/>
            <a:ext cx="827316" cy="1010246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5123688" y="597446"/>
            <a:ext cx="1342389" cy="1010246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 txBox="1">
            <a:spLocks noGrp="1"/>
          </p:cNvSpPr>
          <p:nvPr>
            <p:ph type="title"/>
          </p:nvPr>
        </p:nvSpPr>
        <p:spPr>
          <a:xfrm>
            <a:off x="2640583" y="722121"/>
            <a:ext cx="4393565" cy="57404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3600" spc="305"/>
              <a:t>Verb </a:t>
            </a:r>
            <a:r>
              <a:rPr dirty="0" sz="3600" spc="265"/>
              <a:t>to </a:t>
            </a:r>
            <a:r>
              <a:rPr dirty="0" sz="3600" spc="450"/>
              <a:t>BE </a:t>
            </a:r>
            <a:r>
              <a:rPr dirty="0" sz="3600" spc="-310"/>
              <a:t>“</a:t>
            </a:r>
            <a:r>
              <a:rPr dirty="0" sz="3600" spc="-310">
                <a:latin typeface="Arial"/>
                <a:cs typeface="Arial"/>
              </a:rPr>
              <a:t>نوكي”</a:t>
            </a:r>
            <a:r>
              <a:rPr dirty="0" sz="3600" spc="-335">
                <a:latin typeface="Arial"/>
                <a:cs typeface="Arial"/>
              </a:rPr>
              <a:t> </a:t>
            </a:r>
            <a:r>
              <a:rPr dirty="0" sz="3600" spc="-765">
                <a:latin typeface="Arial"/>
                <a:cs typeface="Arial"/>
              </a:rPr>
              <a:t>لعف</a:t>
            </a:r>
            <a:endParaRPr sz="3600">
              <a:latin typeface="Arial"/>
              <a:cs typeface="Arial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2795016" y="1926374"/>
            <a:ext cx="5932678" cy="678014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/>
          <p:nvPr/>
        </p:nvSpPr>
        <p:spPr>
          <a:xfrm>
            <a:off x="2709672" y="1926374"/>
            <a:ext cx="489026" cy="678014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/>
          <p:nvPr/>
        </p:nvSpPr>
        <p:spPr>
          <a:xfrm>
            <a:off x="1923288" y="2801150"/>
            <a:ext cx="6804406" cy="678014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7" name="object 17"/>
          <p:cNvSpPr/>
          <p:nvPr/>
        </p:nvSpPr>
        <p:spPr>
          <a:xfrm>
            <a:off x="1837944" y="2801150"/>
            <a:ext cx="489026" cy="678014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8" name="object 18"/>
          <p:cNvSpPr txBox="1"/>
          <p:nvPr/>
        </p:nvSpPr>
        <p:spPr>
          <a:xfrm>
            <a:off x="2017902" y="2009394"/>
            <a:ext cx="6517005" cy="126619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r" marR="5715">
              <a:lnSpc>
                <a:spcPct val="100000"/>
              </a:lnSpc>
              <a:spcBef>
                <a:spcPts val="100"/>
              </a:spcBef>
            </a:pPr>
            <a:r>
              <a:rPr dirty="0" sz="2400" spc="-520">
                <a:solidFill>
                  <a:srgbClr val="FFFFFF"/>
                </a:solidFill>
                <a:latin typeface="Arial"/>
                <a:cs typeface="Arial"/>
              </a:rPr>
              <a:t>.ةتباث     </a:t>
            </a:r>
            <a:r>
              <a:rPr dirty="0" sz="2400" spc="-355">
                <a:solidFill>
                  <a:srgbClr val="FFFFFF"/>
                </a:solidFill>
                <a:latin typeface="Arial"/>
                <a:cs typeface="Arial"/>
              </a:rPr>
              <a:t>قئاقح  </a:t>
            </a:r>
            <a:r>
              <a:rPr dirty="0" sz="2400" spc="-5">
                <a:solidFill>
                  <a:srgbClr val="FFFFFF"/>
                </a:solidFill>
                <a:latin typeface="Arial"/>
                <a:cs typeface="Arial"/>
              </a:rPr>
              <a:t>وأ </a:t>
            </a:r>
            <a:r>
              <a:rPr dirty="0" sz="2400">
                <a:solidFill>
                  <a:srgbClr val="FFFFFF"/>
                </a:solidFill>
                <a:latin typeface="Arial"/>
                <a:cs typeface="Arial"/>
              </a:rPr>
              <a:t>تاداع </a:t>
            </a:r>
            <a:r>
              <a:rPr dirty="0" sz="2400" spc="-20">
                <a:solidFill>
                  <a:srgbClr val="FFFFFF"/>
                </a:solidFill>
                <a:latin typeface="Arial"/>
                <a:cs typeface="Arial"/>
              </a:rPr>
              <a:t>نع </a:t>
            </a:r>
            <a:r>
              <a:rPr dirty="0" sz="2400" spc="-720">
                <a:solidFill>
                  <a:srgbClr val="FFFFFF"/>
                </a:solidFill>
                <a:latin typeface="Arial"/>
                <a:cs typeface="Arial"/>
              </a:rPr>
              <a:t>ريبعتلل</a:t>
            </a:r>
            <a:r>
              <a:rPr dirty="0" sz="2400" spc="-2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400" spc="-165">
                <a:solidFill>
                  <a:srgbClr val="FFFFFF"/>
                </a:solidFill>
                <a:latin typeface="Arial"/>
                <a:cs typeface="Arial"/>
              </a:rPr>
              <a:t>عراضملا </a:t>
            </a:r>
            <a:r>
              <a:rPr dirty="0" sz="2400" spc="-430">
                <a:solidFill>
                  <a:srgbClr val="FFFFFF"/>
                </a:solidFill>
                <a:latin typeface="Arial"/>
                <a:cs typeface="Arial"/>
              </a:rPr>
              <a:t>ةغيص  </a:t>
            </a:r>
            <a:r>
              <a:rPr dirty="0" sz="2400" spc="-30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400" spc="-430">
                <a:solidFill>
                  <a:srgbClr val="FFFFFF"/>
                </a:solidFill>
                <a:latin typeface="Arial"/>
                <a:cs typeface="Arial"/>
              </a:rPr>
              <a:t>مدختسن</a:t>
            </a:r>
            <a:endParaRPr sz="2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3450">
              <a:latin typeface="Times New Roman"/>
              <a:cs typeface="Times New Roman"/>
            </a:endParaRPr>
          </a:p>
          <a:p>
            <a:pPr algn="r" marR="5080">
              <a:lnSpc>
                <a:spcPct val="100000"/>
              </a:lnSpc>
            </a:pPr>
            <a:r>
              <a:rPr dirty="0" sz="2400" spc="-180">
                <a:solidFill>
                  <a:srgbClr val="FFFFFF"/>
                </a:solidFill>
                <a:latin typeface="Arial"/>
                <a:cs typeface="Arial"/>
              </a:rPr>
              <a:t>.يضاملا </a:t>
            </a:r>
            <a:r>
              <a:rPr dirty="0" sz="2400" spc="-685">
                <a:solidFill>
                  <a:srgbClr val="FFFFFF"/>
                </a:solidFill>
                <a:latin typeface="Arial"/>
                <a:cs typeface="Arial"/>
              </a:rPr>
              <a:t>يف</a:t>
            </a:r>
            <a:r>
              <a:rPr dirty="0" sz="2400" spc="5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400" spc="-285">
                <a:solidFill>
                  <a:srgbClr val="FFFFFF"/>
                </a:solidFill>
                <a:latin typeface="Arial"/>
                <a:cs typeface="Arial"/>
              </a:rPr>
              <a:t>ىهتناو  </a:t>
            </a:r>
            <a:r>
              <a:rPr dirty="0" sz="2400" spc="-225">
                <a:solidFill>
                  <a:srgbClr val="FFFFFF"/>
                </a:solidFill>
                <a:latin typeface="Arial"/>
                <a:cs typeface="Arial"/>
              </a:rPr>
              <a:t>لصح  </a:t>
            </a:r>
            <a:r>
              <a:rPr dirty="0" sz="2400" spc="-275">
                <a:solidFill>
                  <a:srgbClr val="FFFFFF"/>
                </a:solidFill>
                <a:latin typeface="Arial"/>
                <a:cs typeface="Arial"/>
              </a:rPr>
              <a:t>ءيش  </a:t>
            </a:r>
            <a:r>
              <a:rPr dirty="0" sz="2400" spc="-20">
                <a:solidFill>
                  <a:srgbClr val="FFFFFF"/>
                </a:solidFill>
                <a:latin typeface="Arial"/>
                <a:cs typeface="Arial"/>
              </a:rPr>
              <a:t>نع </a:t>
            </a:r>
            <a:r>
              <a:rPr dirty="0" sz="2400" spc="-720">
                <a:solidFill>
                  <a:srgbClr val="FFFFFF"/>
                </a:solidFill>
                <a:latin typeface="Arial"/>
                <a:cs typeface="Arial"/>
              </a:rPr>
              <a:t>ريبعتلل</a:t>
            </a:r>
            <a:r>
              <a:rPr dirty="0" sz="2400" spc="-1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400" spc="-215">
                <a:solidFill>
                  <a:srgbClr val="FFFFFF"/>
                </a:solidFill>
                <a:latin typeface="Arial"/>
                <a:cs typeface="Arial"/>
              </a:rPr>
              <a:t>يضاملا </a:t>
            </a:r>
            <a:r>
              <a:rPr dirty="0" sz="2400" spc="-430">
                <a:solidFill>
                  <a:srgbClr val="FFFFFF"/>
                </a:solidFill>
                <a:latin typeface="Arial"/>
                <a:cs typeface="Arial"/>
              </a:rPr>
              <a:t>ةغيص </a:t>
            </a:r>
            <a:r>
              <a:rPr dirty="0" sz="2400" spc="-28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400" spc="-430">
                <a:solidFill>
                  <a:srgbClr val="FFFFFF"/>
                </a:solidFill>
                <a:latin typeface="Arial"/>
                <a:cs typeface="Arial"/>
              </a:rPr>
              <a:t>مدختسن</a:t>
            </a:r>
            <a:endParaRPr sz="2400">
              <a:latin typeface="Arial"/>
              <a:cs typeface="Arial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5992367" y="3666706"/>
            <a:ext cx="1790445" cy="684060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0" name="object 20"/>
          <p:cNvSpPr txBox="1"/>
          <p:nvPr/>
        </p:nvSpPr>
        <p:spPr>
          <a:xfrm>
            <a:off x="6173851" y="3753053"/>
            <a:ext cx="1405255" cy="3917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400" spc="105">
                <a:solidFill>
                  <a:srgbClr val="FFFFFF"/>
                </a:solidFill>
                <a:latin typeface="Calibri"/>
                <a:cs typeface="Calibri"/>
              </a:rPr>
              <a:t>:Examples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7784592" y="3608870"/>
            <a:ext cx="979728" cy="790790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2" name="object 22"/>
          <p:cNvSpPr txBox="1"/>
          <p:nvPr/>
        </p:nvSpPr>
        <p:spPr>
          <a:xfrm>
            <a:off x="7997190" y="3701237"/>
            <a:ext cx="535305" cy="454025"/>
          </a:xfrm>
          <a:prstGeom prst="rect">
            <a:avLst/>
          </a:prstGeom>
        </p:spPr>
        <p:txBody>
          <a:bodyPr wrap="square" lIns="0" tIns="139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2800" spc="-345">
                <a:solidFill>
                  <a:srgbClr val="FFFFFF"/>
                </a:solidFill>
                <a:latin typeface="Arial"/>
                <a:cs typeface="Arial"/>
              </a:rPr>
              <a:t>ةلثمأ</a:t>
            </a:r>
            <a:endParaRPr sz="2800">
              <a:latin typeface="Arial"/>
              <a:cs typeface="Arial"/>
            </a:endParaRPr>
          </a:p>
        </p:txBody>
      </p:sp>
      <p:sp>
        <p:nvSpPr>
          <p:cNvPr id="23" name="object 23"/>
          <p:cNvSpPr/>
          <p:nvPr/>
        </p:nvSpPr>
        <p:spPr>
          <a:xfrm>
            <a:off x="1021080" y="4236745"/>
            <a:ext cx="473748" cy="486003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4" name="object 24"/>
          <p:cNvSpPr/>
          <p:nvPr/>
        </p:nvSpPr>
        <p:spPr>
          <a:xfrm>
            <a:off x="1575816" y="4120934"/>
            <a:ext cx="613981" cy="678014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5" name="object 25"/>
          <p:cNvSpPr/>
          <p:nvPr/>
        </p:nvSpPr>
        <p:spPr>
          <a:xfrm>
            <a:off x="1786127" y="4120934"/>
            <a:ext cx="818172" cy="678014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6" name="object 26"/>
          <p:cNvSpPr/>
          <p:nvPr/>
        </p:nvSpPr>
        <p:spPr>
          <a:xfrm>
            <a:off x="1969007" y="4538471"/>
            <a:ext cx="452437" cy="55880"/>
          </a:xfrm>
          <a:prstGeom prst="rect">
            <a:avLst/>
          </a:prstGeom>
          <a:blipFill>
            <a:blip r:embed="rId2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7" name="object 27"/>
          <p:cNvSpPr/>
          <p:nvPr/>
        </p:nvSpPr>
        <p:spPr>
          <a:xfrm>
            <a:off x="2295144" y="4120934"/>
            <a:ext cx="1397254" cy="678014"/>
          </a:xfrm>
          <a:prstGeom prst="rect">
            <a:avLst/>
          </a:prstGeom>
          <a:blipFill>
            <a:blip r:embed="rId2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8" name="object 28"/>
          <p:cNvSpPr/>
          <p:nvPr/>
        </p:nvSpPr>
        <p:spPr>
          <a:xfrm>
            <a:off x="1021080" y="4675657"/>
            <a:ext cx="473748" cy="486003"/>
          </a:xfrm>
          <a:prstGeom prst="rect">
            <a:avLst/>
          </a:prstGeom>
          <a:blipFill>
            <a:blip r:embed="rId2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9" name="object 29"/>
          <p:cNvSpPr/>
          <p:nvPr/>
        </p:nvSpPr>
        <p:spPr>
          <a:xfrm>
            <a:off x="1575816" y="4559846"/>
            <a:ext cx="1159560" cy="678014"/>
          </a:xfrm>
          <a:prstGeom prst="rect">
            <a:avLst/>
          </a:prstGeom>
          <a:blipFill>
            <a:blip r:embed="rId2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0" name="object 30"/>
          <p:cNvSpPr/>
          <p:nvPr/>
        </p:nvSpPr>
        <p:spPr>
          <a:xfrm>
            <a:off x="2331720" y="4559846"/>
            <a:ext cx="833437" cy="678014"/>
          </a:xfrm>
          <a:prstGeom prst="rect">
            <a:avLst/>
          </a:prstGeom>
          <a:blipFill>
            <a:blip r:embed="rId2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1" name="object 31"/>
          <p:cNvSpPr/>
          <p:nvPr/>
        </p:nvSpPr>
        <p:spPr>
          <a:xfrm>
            <a:off x="2514600" y="4977384"/>
            <a:ext cx="467715" cy="55880"/>
          </a:xfrm>
          <a:prstGeom prst="rect">
            <a:avLst/>
          </a:prstGeom>
          <a:blipFill>
            <a:blip r:embed="rId2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2" name="object 32"/>
          <p:cNvSpPr/>
          <p:nvPr/>
        </p:nvSpPr>
        <p:spPr>
          <a:xfrm>
            <a:off x="2855976" y="4559846"/>
            <a:ext cx="1113840" cy="678014"/>
          </a:xfrm>
          <a:prstGeom prst="rect">
            <a:avLst/>
          </a:prstGeom>
          <a:blipFill>
            <a:blip r:embed="rId2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3" name="object 33"/>
          <p:cNvSpPr txBox="1"/>
          <p:nvPr/>
        </p:nvSpPr>
        <p:spPr>
          <a:xfrm>
            <a:off x="1145844" y="4134484"/>
            <a:ext cx="2628265" cy="904240"/>
          </a:xfrm>
          <a:prstGeom prst="rect">
            <a:avLst/>
          </a:prstGeom>
        </p:spPr>
        <p:txBody>
          <a:bodyPr wrap="square" lIns="0" tIns="85725" rIns="0" bIns="0" rtlCol="0" vert="horz">
            <a:spAutoFit/>
          </a:bodyPr>
          <a:lstStyle/>
          <a:p>
            <a:pPr marL="622300" indent="-610235">
              <a:lnSpc>
                <a:spcPct val="100000"/>
              </a:lnSpc>
              <a:spcBef>
                <a:spcPts val="675"/>
              </a:spcBef>
              <a:buClr>
                <a:srgbClr val="FFFFCC"/>
              </a:buClr>
              <a:buSzPct val="68750"/>
              <a:buAutoNum type="arabicPeriod"/>
              <a:tabLst>
                <a:tab pos="622300" algn="l"/>
                <a:tab pos="622935" algn="l"/>
              </a:tabLst>
            </a:pPr>
            <a:r>
              <a:rPr dirty="0" sz="2400" spc="290">
                <a:solidFill>
                  <a:srgbClr val="FFFFFF"/>
                </a:solidFill>
                <a:latin typeface="Calibri"/>
                <a:cs typeface="Calibri"/>
              </a:rPr>
              <a:t>I</a:t>
            </a:r>
            <a:r>
              <a:rPr dirty="0" sz="2400" spc="290">
                <a:solidFill>
                  <a:srgbClr val="CC3300"/>
                </a:solidFill>
                <a:latin typeface="Calibri"/>
                <a:cs typeface="Calibri"/>
              </a:rPr>
              <a:t> </a:t>
            </a:r>
            <a:r>
              <a:rPr dirty="0" u="heavy" sz="2400" spc="95">
                <a:solidFill>
                  <a:srgbClr val="CC3300"/>
                </a:solidFill>
                <a:uFill>
                  <a:solidFill>
                    <a:srgbClr val="CC3300"/>
                  </a:solidFill>
                </a:uFill>
                <a:latin typeface="Calibri"/>
                <a:cs typeface="Calibri"/>
              </a:rPr>
              <a:t>am</a:t>
            </a:r>
            <a:r>
              <a:rPr dirty="0" sz="2400" spc="95">
                <a:solidFill>
                  <a:srgbClr val="CC3300"/>
                </a:solidFill>
                <a:latin typeface="Calibri"/>
                <a:cs typeface="Calibri"/>
              </a:rPr>
              <a:t> </a:t>
            </a:r>
            <a:r>
              <a:rPr dirty="0" sz="2400" spc="110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dirty="0" sz="2400" spc="21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400" spc="50">
                <a:solidFill>
                  <a:srgbClr val="FFFFFF"/>
                </a:solidFill>
                <a:latin typeface="Calibri"/>
                <a:cs typeface="Calibri"/>
              </a:rPr>
              <a:t>pupil.</a:t>
            </a:r>
            <a:endParaRPr sz="2400">
              <a:latin typeface="Calibri"/>
              <a:cs typeface="Calibri"/>
            </a:endParaRPr>
          </a:p>
          <a:p>
            <a:pPr marL="622300" indent="-610235">
              <a:lnSpc>
                <a:spcPct val="100000"/>
              </a:lnSpc>
              <a:spcBef>
                <a:spcPts val="580"/>
              </a:spcBef>
              <a:buClr>
                <a:srgbClr val="FFFFCC"/>
              </a:buClr>
              <a:buSzPct val="68750"/>
              <a:buAutoNum type="arabicPeriod"/>
              <a:tabLst>
                <a:tab pos="622300" algn="l"/>
                <a:tab pos="622935" algn="l"/>
              </a:tabLst>
            </a:pPr>
            <a:r>
              <a:rPr dirty="0" sz="2400" spc="120">
                <a:solidFill>
                  <a:srgbClr val="FFFFFF"/>
                </a:solidFill>
                <a:latin typeface="Calibri"/>
                <a:cs typeface="Calibri"/>
              </a:rPr>
              <a:t>They</a:t>
            </a:r>
            <a:r>
              <a:rPr dirty="0" sz="2400" spc="120">
                <a:solidFill>
                  <a:srgbClr val="CC3300"/>
                </a:solidFill>
                <a:latin typeface="Calibri"/>
                <a:cs typeface="Calibri"/>
              </a:rPr>
              <a:t> </a:t>
            </a:r>
            <a:r>
              <a:rPr dirty="0" u="heavy" sz="2400" spc="60">
                <a:solidFill>
                  <a:srgbClr val="CC3300"/>
                </a:solidFill>
                <a:uFill>
                  <a:solidFill>
                    <a:srgbClr val="CC3300"/>
                  </a:solidFill>
                </a:uFill>
                <a:latin typeface="Calibri"/>
                <a:cs typeface="Calibri"/>
              </a:rPr>
              <a:t>are</a:t>
            </a:r>
            <a:r>
              <a:rPr dirty="0" sz="2400" spc="229">
                <a:solidFill>
                  <a:srgbClr val="CC3300"/>
                </a:solidFill>
                <a:latin typeface="Calibri"/>
                <a:cs typeface="Calibri"/>
              </a:rPr>
              <a:t> </a:t>
            </a:r>
            <a:r>
              <a:rPr dirty="0" sz="2400" spc="85">
                <a:solidFill>
                  <a:srgbClr val="FFFFFF"/>
                </a:solidFill>
                <a:latin typeface="Calibri"/>
                <a:cs typeface="Calibri"/>
              </a:rPr>
              <a:t>boys.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34" name="object 34"/>
          <p:cNvSpPr/>
          <p:nvPr/>
        </p:nvSpPr>
        <p:spPr>
          <a:xfrm>
            <a:off x="4340352" y="6321552"/>
            <a:ext cx="1296797" cy="382371"/>
          </a:xfrm>
          <a:prstGeom prst="rect">
            <a:avLst/>
          </a:prstGeom>
          <a:blipFill>
            <a:blip r:embed="rId2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5" name="object 35"/>
          <p:cNvSpPr/>
          <p:nvPr/>
        </p:nvSpPr>
        <p:spPr>
          <a:xfrm>
            <a:off x="4462271" y="6406896"/>
            <a:ext cx="1043749" cy="248297"/>
          </a:xfrm>
          <a:prstGeom prst="rect">
            <a:avLst/>
          </a:prstGeom>
          <a:blipFill>
            <a:blip r:embed="rId2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6" name="object 36"/>
          <p:cNvSpPr/>
          <p:nvPr/>
        </p:nvSpPr>
        <p:spPr>
          <a:xfrm>
            <a:off x="4267200" y="6248400"/>
            <a:ext cx="1295400" cy="381000"/>
          </a:xfrm>
          <a:custGeom>
            <a:avLst/>
            <a:gdLst/>
            <a:ahLst/>
            <a:cxnLst/>
            <a:rect l="l" t="t" r="r" b="b"/>
            <a:pathLst>
              <a:path w="1295400" h="381000">
                <a:moveTo>
                  <a:pt x="1295400" y="0"/>
                </a:moveTo>
                <a:lnTo>
                  <a:pt x="0" y="0"/>
                </a:lnTo>
                <a:lnTo>
                  <a:pt x="0" y="381000"/>
                </a:lnTo>
                <a:lnTo>
                  <a:pt x="1295400" y="381000"/>
                </a:lnTo>
                <a:lnTo>
                  <a:pt x="1295400" y="333375"/>
                </a:lnTo>
                <a:lnTo>
                  <a:pt x="540512" y="333375"/>
                </a:lnTo>
                <a:lnTo>
                  <a:pt x="540512" y="190500"/>
                </a:lnTo>
                <a:lnTo>
                  <a:pt x="504825" y="190500"/>
                </a:lnTo>
                <a:lnTo>
                  <a:pt x="647700" y="47625"/>
                </a:lnTo>
                <a:lnTo>
                  <a:pt x="1295400" y="47625"/>
                </a:lnTo>
                <a:lnTo>
                  <a:pt x="1295400" y="0"/>
                </a:lnTo>
                <a:close/>
              </a:path>
              <a:path w="1295400" h="381000">
                <a:moveTo>
                  <a:pt x="1295400" y="65481"/>
                </a:moveTo>
                <a:lnTo>
                  <a:pt x="736980" y="65481"/>
                </a:lnTo>
                <a:lnTo>
                  <a:pt x="736980" y="136918"/>
                </a:lnTo>
                <a:lnTo>
                  <a:pt x="790575" y="190500"/>
                </a:lnTo>
                <a:lnTo>
                  <a:pt x="754888" y="190500"/>
                </a:lnTo>
                <a:lnTo>
                  <a:pt x="754888" y="333375"/>
                </a:lnTo>
                <a:lnTo>
                  <a:pt x="1295400" y="333375"/>
                </a:lnTo>
                <a:lnTo>
                  <a:pt x="1295400" y="65481"/>
                </a:lnTo>
                <a:close/>
              </a:path>
              <a:path w="1295400" h="381000">
                <a:moveTo>
                  <a:pt x="1295400" y="47625"/>
                </a:moveTo>
                <a:lnTo>
                  <a:pt x="647700" y="47625"/>
                </a:lnTo>
                <a:lnTo>
                  <a:pt x="701294" y="101206"/>
                </a:lnTo>
                <a:lnTo>
                  <a:pt x="701294" y="65481"/>
                </a:lnTo>
                <a:lnTo>
                  <a:pt x="1295400" y="65481"/>
                </a:lnTo>
                <a:lnTo>
                  <a:pt x="12954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7" name="object 37"/>
          <p:cNvSpPr/>
          <p:nvPr/>
        </p:nvSpPr>
        <p:spPr>
          <a:xfrm>
            <a:off x="4807711" y="6313881"/>
            <a:ext cx="214629" cy="267970"/>
          </a:xfrm>
          <a:custGeom>
            <a:avLst/>
            <a:gdLst/>
            <a:ahLst/>
            <a:cxnLst/>
            <a:rect l="l" t="t" r="r" b="b"/>
            <a:pathLst>
              <a:path w="214629" h="267970">
                <a:moveTo>
                  <a:pt x="196468" y="0"/>
                </a:moveTo>
                <a:lnTo>
                  <a:pt x="160782" y="0"/>
                </a:lnTo>
                <a:lnTo>
                  <a:pt x="160782" y="35725"/>
                </a:lnTo>
                <a:lnTo>
                  <a:pt x="196468" y="71437"/>
                </a:lnTo>
                <a:lnTo>
                  <a:pt x="196468" y="0"/>
                </a:lnTo>
                <a:close/>
              </a:path>
              <a:path w="214629" h="267970">
                <a:moveTo>
                  <a:pt x="214375" y="125018"/>
                </a:moveTo>
                <a:lnTo>
                  <a:pt x="0" y="125018"/>
                </a:lnTo>
                <a:lnTo>
                  <a:pt x="0" y="267893"/>
                </a:lnTo>
                <a:lnTo>
                  <a:pt x="89280" y="267893"/>
                </a:lnTo>
                <a:lnTo>
                  <a:pt x="89280" y="196456"/>
                </a:lnTo>
                <a:lnTo>
                  <a:pt x="214375" y="196456"/>
                </a:lnTo>
                <a:lnTo>
                  <a:pt x="214375" y="125018"/>
                </a:lnTo>
                <a:close/>
              </a:path>
              <a:path w="214629" h="267970">
                <a:moveTo>
                  <a:pt x="214375" y="196456"/>
                </a:moveTo>
                <a:lnTo>
                  <a:pt x="125095" y="196456"/>
                </a:lnTo>
                <a:lnTo>
                  <a:pt x="125095" y="267893"/>
                </a:lnTo>
                <a:lnTo>
                  <a:pt x="214375" y="267893"/>
                </a:lnTo>
                <a:lnTo>
                  <a:pt x="214375" y="196456"/>
                </a:lnTo>
                <a:close/>
              </a:path>
            </a:pathLst>
          </a:custGeom>
          <a:solidFill>
            <a:srgbClr val="00007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8" name="object 38"/>
          <p:cNvSpPr/>
          <p:nvPr/>
        </p:nvSpPr>
        <p:spPr>
          <a:xfrm>
            <a:off x="47720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142875" y="0"/>
                </a:moveTo>
                <a:lnTo>
                  <a:pt x="0" y="142875"/>
                </a:lnTo>
                <a:lnTo>
                  <a:pt x="285750" y="142875"/>
                </a:lnTo>
                <a:lnTo>
                  <a:pt x="142875" y="0"/>
                </a:lnTo>
                <a:close/>
              </a:path>
              <a:path w="285750" h="285750">
                <a:moveTo>
                  <a:pt x="160782" y="214312"/>
                </a:moveTo>
                <a:lnTo>
                  <a:pt x="124967" y="214312"/>
                </a:lnTo>
                <a:lnTo>
                  <a:pt x="124967" y="285750"/>
                </a:lnTo>
                <a:lnTo>
                  <a:pt x="160782" y="285750"/>
                </a:lnTo>
                <a:lnTo>
                  <a:pt x="160782" y="214312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9" name="object 39"/>
          <p:cNvSpPr/>
          <p:nvPr/>
        </p:nvSpPr>
        <p:spPr>
          <a:xfrm>
            <a:off x="5788152" y="6321552"/>
            <a:ext cx="458571" cy="382371"/>
          </a:xfrm>
          <a:prstGeom prst="rect">
            <a:avLst/>
          </a:prstGeom>
          <a:blipFill>
            <a:blip r:embed="rId3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0" name="object 40"/>
          <p:cNvSpPr/>
          <p:nvPr/>
        </p:nvSpPr>
        <p:spPr>
          <a:xfrm>
            <a:off x="5846064" y="6406896"/>
            <a:ext cx="336638" cy="248297"/>
          </a:xfrm>
          <a:prstGeom prst="rect">
            <a:avLst/>
          </a:prstGeom>
          <a:blipFill>
            <a:blip r:embed="rId3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1" name="object 41"/>
          <p:cNvSpPr/>
          <p:nvPr/>
        </p:nvSpPr>
        <p:spPr>
          <a:xfrm>
            <a:off x="5715000" y="6248400"/>
            <a:ext cx="457200" cy="381000"/>
          </a:xfrm>
          <a:custGeom>
            <a:avLst/>
            <a:gdLst/>
            <a:ahLst/>
            <a:cxnLst/>
            <a:rect l="l" t="t" r="r" b="b"/>
            <a:pathLst>
              <a:path w="457200" h="381000">
                <a:moveTo>
                  <a:pt x="457200" y="0"/>
                </a:moveTo>
                <a:lnTo>
                  <a:pt x="0" y="0"/>
                </a:lnTo>
                <a:lnTo>
                  <a:pt x="0" y="381000"/>
                </a:lnTo>
                <a:lnTo>
                  <a:pt x="457200" y="381000"/>
                </a:lnTo>
                <a:lnTo>
                  <a:pt x="457200" y="333375"/>
                </a:lnTo>
                <a:lnTo>
                  <a:pt x="85725" y="333375"/>
                </a:lnTo>
                <a:lnTo>
                  <a:pt x="85725" y="47625"/>
                </a:lnTo>
                <a:lnTo>
                  <a:pt x="457200" y="47625"/>
                </a:lnTo>
                <a:lnTo>
                  <a:pt x="457200" y="0"/>
                </a:lnTo>
                <a:close/>
              </a:path>
              <a:path w="457200" h="381000">
                <a:moveTo>
                  <a:pt x="457200" y="47625"/>
                </a:moveTo>
                <a:lnTo>
                  <a:pt x="85725" y="47625"/>
                </a:lnTo>
                <a:lnTo>
                  <a:pt x="371475" y="190500"/>
                </a:lnTo>
                <a:lnTo>
                  <a:pt x="85725" y="333375"/>
                </a:lnTo>
                <a:lnTo>
                  <a:pt x="457200" y="333375"/>
                </a:lnTo>
                <a:lnTo>
                  <a:pt x="4572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2" name="object 42"/>
          <p:cNvSpPr/>
          <p:nvPr/>
        </p:nvSpPr>
        <p:spPr>
          <a:xfrm>
            <a:off x="58007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0" y="0"/>
                </a:moveTo>
                <a:lnTo>
                  <a:pt x="0" y="285750"/>
                </a:lnTo>
                <a:lnTo>
                  <a:pt x="285750" y="142875"/>
                </a:lnTo>
                <a:lnTo>
                  <a:pt x="0" y="0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3" name="object 43"/>
          <p:cNvSpPr/>
          <p:nvPr/>
        </p:nvSpPr>
        <p:spPr>
          <a:xfrm>
            <a:off x="3730752" y="6321552"/>
            <a:ext cx="458571" cy="382371"/>
          </a:xfrm>
          <a:prstGeom prst="rect">
            <a:avLst/>
          </a:prstGeom>
          <a:blipFill>
            <a:blip r:embed="rId3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4" name="object 44"/>
          <p:cNvSpPr/>
          <p:nvPr/>
        </p:nvSpPr>
        <p:spPr>
          <a:xfrm>
            <a:off x="3770376" y="6406896"/>
            <a:ext cx="373227" cy="248297"/>
          </a:xfrm>
          <a:prstGeom prst="rect">
            <a:avLst/>
          </a:prstGeom>
          <a:blipFill>
            <a:blip r:embed="rId3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5" name="object 45"/>
          <p:cNvSpPr/>
          <p:nvPr/>
        </p:nvSpPr>
        <p:spPr>
          <a:xfrm>
            <a:off x="3657600" y="6248400"/>
            <a:ext cx="457200" cy="381000"/>
          </a:xfrm>
          <a:custGeom>
            <a:avLst/>
            <a:gdLst/>
            <a:ahLst/>
            <a:cxnLst/>
            <a:rect l="l" t="t" r="r" b="b"/>
            <a:pathLst>
              <a:path w="457200" h="381000">
                <a:moveTo>
                  <a:pt x="457200" y="0"/>
                </a:moveTo>
                <a:lnTo>
                  <a:pt x="0" y="0"/>
                </a:lnTo>
                <a:lnTo>
                  <a:pt x="0" y="381000"/>
                </a:lnTo>
                <a:lnTo>
                  <a:pt x="457200" y="381000"/>
                </a:lnTo>
                <a:lnTo>
                  <a:pt x="457200" y="333375"/>
                </a:lnTo>
                <a:lnTo>
                  <a:pt x="371475" y="333375"/>
                </a:lnTo>
                <a:lnTo>
                  <a:pt x="85725" y="190500"/>
                </a:lnTo>
                <a:lnTo>
                  <a:pt x="371475" y="47625"/>
                </a:lnTo>
                <a:lnTo>
                  <a:pt x="457200" y="47625"/>
                </a:lnTo>
                <a:lnTo>
                  <a:pt x="457200" y="0"/>
                </a:lnTo>
                <a:close/>
              </a:path>
              <a:path w="457200" h="381000">
                <a:moveTo>
                  <a:pt x="457200" y="47625"/>
                </a:moveTo>
                <a:lnTo>
                  <a:pt x="371475" y="47625"/>
                </a:lnTo>
                <a:lnTo>
                  <a:pt x="371475" y="333375"/>
                </a:lnTo>
                <a:lnTo>
                  <a:pt x="457200" y="333375"/>
                </a:lnTo>
                <a:lnTo>
                  <a:pt x="4572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6" name="object 46"/>
          <p:cNvSpPr/>
          <p:nvPr/>
        </p:nvSpPr>
        <p:spPr>
          <a:xfrm>
            <a:off x="37433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285750" y="0"/>
                </a:moveTo>
                <a:lnTo>
                  <a:pt x="0" y="142875"/>
                </a:lnTo>
                <a:lnTo>
                  <a:pt x="285750" y="285750"/>
                </a:lnTo>
                <a:lnTo>
                  <a:pt x="285750" y="0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7" name="object 47"/>
          <p:cNvSpPr/>
          <p:nvPr/>
        </p:nvSpPr>
        <p:spPr>
          <a:xfrm>
            <a:off x="4340352" y="6321552"/>
            <a:ext cx="1296797" cy="382371"/>
          </a:xfrm>
          <a:prstGeom prst="rect">
            <a:avLst/>
          </a:prstGeom>
          <a:blipFill>
            <a:blip r:embed="rId2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8" name="object 48"/>
          <p:cNvSpPr/>
          <p:nvPr/>
        </p:nvSpPr>
        <p:spPr>
          <a:xfrm>
            <a:off x="4462271" y="6406896"/>
            <a:ext cx="1043749" cy="248297"/>
          </a:xfrm>
          <a:prstGeom prst="rect">
            <a:avLst/>
          </a:prstGeom>
          <a:blipFill>
            <a:blip r:embed="rId2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9" name="object 49"/>
          <p:cNvSpPr/>
          <p:nvPr/>
        </p:nvSpPr>
        <p:spPr>
          <a:xfrm>
            <a:off x="4267200" y="6248400"/>
            <a:ext cx="1295400" cy="381000"/>
          </a:xfrm>
          <a:custGeom>
            <a:avLst/>
            <a:gdLst/>
            <a:ahLst/>
            <a:cxnLst/>
            <a:rect l="l" t="t" r="r" b="b"/>
            <a:pathLst>
              <a:path w="1295400" h="381000">
                <a:moveTo>
                  <a:pt x="1295400" y="0"/>
                </a:moveTo>
                <a:lnTo>
                  <a:pt x="0" y="0"/>
                </a:lnTo>
                <a:lnTo>
                  <a:pt x="0" y="381000"/>
                </a:lnTo>
                <a:lnTo>
                  <a:pt x="1295400" y="381000"/>
                </a:lnTo>
                <a:lnTo>
                  <a:pt x="1295400" y="333375"/>
                </a:lnTo>
                <a:lnTo>
                  <a:pt x="540512" y="333375"/>
                </a:lnTo>
                <a:lnTo>
                  <a:pt x="540512" y="190500"/>
                </a:lnTo>
                <a:lnTo>
                  <a:pt x="504825" y="190500"/>
                </a:lnTo>
                <a:lnTo>
                  <a:pt x="647700" y="47625"/>
                </a:lnTo>
                <a:lnTo>
                  <a:pt x="1295400" y="47625"/>
                </a:lnTo>
                <a:lnTo>
                  <a:pt x="1295400" y="0"/>
                </a:lnTo>
                <a:close/>
              </a:path>
              <a:path w="1295400" h="381000">
                <a:moveTo>
                  <a:pt x="1295400" y="65481"/>
                </a:moveTo>
                <a:lnTo>
                  <a:pt x="736980" y="65481"/>
                </a:lnTo>
                <a:lnTo>
                  <a:pt x="736980" y="136918"/>
                </a:lnTo>
                <a:lnTo>
                  <a:pt x="790575" y="190500"/>
                </a:lnTo>
                <a:lnTo>
                  <a:pt x="754888" y="190500"/>
                </a:lnTo>
                <a:lnTo>
                  <a:pt x="754888" y="333375"/>
                </a:lnTo>
                <a:lnTo>
                  <a:pt x="1295400" y="333375"/>
                </a:lnTo>
                <a:lnTo>
                  <a:pt x="1295400" y="65481"/>
                </a:lnTo>
                <a:close/>
              </a:path>
              <a:path w="1295400" h="381000">
                <a:moveTo>
                  <a:pt x="1295400" y="47625"/>
                </a:moveTo>
                <a:lnTo>
                  <a:pt x="647700" y="47625"/>
                </a:lnTo>
                <a:lnTo>
                  <a:pt x="701294" y="101206"/>
                </a:lnTo>
                <a:lnTo>
                  <a:pt x="701294" y="65481"/>
                </a:lnTo>
                <a:lnTo>
                  <a:pt x="1295400" y="65481"/>
                </a:lnTo>
                <a:lnTo>
                  <a:pt x="12954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0" name="object 50"/>
          <p:cNvSpPr/>
          <p:nvPr/>
        </p:nvSpPr>
        <p:spPr>
          <a:xfrm>
            <a:off x="4807711" y="6313881"/>
            <a:ext cx="214629" cy="267970"/>
          </a:xfrm>
          <a:custGeom>
            <a:avLst/>
            <a:gdLst/>
            <a:ahLst/>
            <a:cxnLst/>
            <a:rect l="l" t="t" r="r" b="b"/>
            <a:pathLst>
              <a:path w="214629" h="267970">
                <a:moveTo>
                  <a:pt x="196468" y="0"/>
                </a:moveTo>
                <a:lnTo>
                  <a:pt x="160782" y="0"/>
                </a:lnTo>
                <a:lnTo>
                  <a:pt x="160782" y="35725"/>
                </a:lnTo>
                <a:lnTo>
                  <a:pt x="196468" y="71437"/>
                </a:lnTo>
                <a:lnTo>
                  <a:pt x="196468" y="0"/>
                </a:lnTo>
                <a:close/>
              </a:path>
              <a:path w="214629" h="267970">
                <a:moveTo>
                  <a:pt x="214375" y="125018"/>
                </a:moveTo>
                <a:lnTo>
                  <a:pt x="0" y="125018"/>
                </a:lnTo>
                <a:lnTo>
                  <a:pt x="0" y="267893"/>
                </a:lnTo>
                <a:lnTo>
                  <a:pt x="89280" y="267893"/>
                </a:lnTo>
                <a:lnTo>
                  <a:pt x="89280" y="196456"/>
                </a:lnTo>
                <a:lnTo>
                  <a:pt x="214375" y="196456"/>
                </a:lnTo>
                <a:lnTo>
                  <a:pt x="214375" y="125018"/>
                </a:lnTo>
                <a:close/>
              </a:path>
              <a:path w="214629" h="267970">
                <a:moveTo>
                  <a:pt x="214375" y="196456"/>
                </a:moveTo>
                <a:lnTo>
                  <a:pt x="125095" y="196456"/>
                </a:lnTo>
                <a:lnTo>
                  <a:pt x="125095" y="267893"/>
                </a:lnTo>
                <a:lnTo>
                  <a:pt x="214375" y="267893"/>
                </a:lnTo>
                <a:lnTo>
                  <a:pt x="214375" y="196456"/>
                </a:lnTo>
                <a:close/>
              </a:path>
            </a:pathLst>
          </a:custGeom>
          <a:solidFill>
            <a:srgbClr val="00007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1" name="object 51"/>
          <p:cNvSpPr/>
          <p:nvPr/>
        </p:nvSpPr>
        <p:spPr>
          <a:xfrm>
            <a:off x="47720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142875" y="0"/>
                </a:moveTo>
                <a:lnTo>
                  <a:pt x="0" y="142875"/>
                </a:lnTo>
                <a:lnTo>
                  <a:pt x="285750" y="142875"/>
                </a:lnTo>
                <a:lnTo>
                  <a:pt x="142875" y="0"/>
                </a:lnTo>
                <a:close/>
              </a:path>
              <a:path w="285750" h="285750">
                <a:moveTo>
                  <a:pt x="160782" y="214312"/>
                </a:moveTo>
                <a:lnTo>
                  <a:pt x="124967" y="214312"/>
                </a:lnTo>
                <a:lnTo>
                  <a:pt x="124967" y="285750"/>
                </a:lnTo>
                <a:lnTo>
                  <a:pt x="160782" y="285750"/>
                </a:lnTo>
                <a:lnTo>
                  <a:pt x="160782" y="214312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2" name="object 52"/>
          <p:cNvSpPr/>
          <p:nvPr/>
        </p:nvSpPr>
        <p:spPr>
          <a:xfrm>
            <a:off x="4340352" y="6321552"/>
            <a:ext cx="1296797" cy="382371"/>
          </a:xfrm>
          <a:prstGeom prst="rect">
            <a:avLst/>
          </a:prstGeom>
          <a:blipFill>
            <a:blip r:embed="rId2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3" name="object 53"/>
          <p:cNvSpPr/>
          <p:nvPr/>
        </p:nvSpPr>
        <p:spPr>
          <a:xfrm>
            <a:off x="4462271" y="6406896"/>
            <a:ext cx="1043749" cy="248297"/>
          </a:xfrm>
          <a:prstGeom prst="rect">
            <a:avLst/>
          </a:prstGeom>
          <a:blipFill>
            <a:blip r:embed="rId2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4" name="object 54"/>
          <p:cNvSpPr/>
          <p:nvPr/>
        </p:nvSpPr>
        <p:spPr>
          <a:xfrm>
            <a:off x="4267200" y="6248400"/>
            <a:ext cx="1295400" cy="381000"/>
          </a:xfrm>
          <a:custGeom>
            <a:avLst/>
            <a:gdLst/>
            <a:ahLst/>
            <a:cxnLst/>
            <a:rect l="l" t="t" r="r" b="b"/>
            <a:pathLst>
              <a:path w="1295400" h="381000">
                <a:moveTo>
                  <a:pt x="1295400" y="0"/>
                </a:moveTo>
                <a:lnTo>
                  <a:pt x="0" y="0"/>
                </a:lnTo>
                <a:lnTo>
                  <a:pt x="0" y="381000"/>
                </a:lnTo>
                <a:lnTo>
                  <a:pt x="1295400" y="381000"/>
                </a:lnTo>
                <a:lnTo>
                  <a:pt x="1295400" y="333375"/>
                </a:lnTo>
                <a:lnTo>
                  <a:pt x="540512" y="333375"/>
                </a:lnTo>
                <a:lnTo>
                  <a:pt x="540512" y="190500"/>
                </a:lnTo>
                <a:lnTo>
                  <a:pt x="504825" y="190500"/>
                </a:lnTo>
                <a:lnTo>
                  <a:pt x="647700" y="47625"/>
                </a:lnTo>
                <a:lnTo>
                  <a:pt x="1295400" y="47625"/>
                </a:lnTo>
                <a:lnTo>
                  <a:pt x="1295400" y="0"/>
                </a:lnTo>
                <a:close/>
              </a:path>
              <a:path w="1295400" h="381000">
                <a:moveTo>
                  <a:pt x="1295400" y="65481"/>
                </a:moveTo>
                <a:lnTo>
                  <a:pt x="736980" y="65481"/>
                </a:lnTo>
                <a:lnTo>
                  <a:pt x="736980" y="136918"/>
                </a:lnTo>
                <a:lnTo>
                  <a:pt x="790575" y="190500"/>
                </a:lnTo>
                <a:lnTo>
                  <a:pt x="754888" y="190500"/>
                </a:lnTo>
                <a:lnTo>
                  <a:pt x="754888" y="333375"/>
                </a:lnTo>
                <a:lnTo>
                  <a:pt x="1295400" y="333375"/>
                </a:lnTo>
                <a:lnTo>
                  <a:pt x="1295400" y="65481"/>
                </a:lnTo>
                <a:close/>
              </a:path>
              <a:path w="1295400" h="381000">
                <a:moveTo>
                  <a:pt x="1295400" y="47625"/>
                </a:moveTo>
                <a:lnTo>
                  <a:pt x="647700" y="47625"/>
                </a:lnTo>
                <a:lnTo>
                  <a:pt x="701294" y="101206"/>
                </a:lnTo>
                <a:lnTo>
                  <a:pt x="701294" y="65481"/>
                </a:lnTo>
                <a:lnTo>
                  <a:pt x="1295400" y="65481"/>
                </a:lnTo>
                <a:lnTo>
                  <a:pt x="12954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5" name="object 55"/>
          <p:cNvSpPr/>
          <p:nvPr/>
        </p:nvSpPr>
        <p:spPr>
          <a:xfrm>
            <a:off x="4807711" y="6313881"/>
            <a:ext cx="214629" cy="267970"/>
          </a:xfrm>
          <a:custGeom>
            <a:avLst/>
            <a:gdLst/>
            <a:ahLst/>
            <a:cxnLst/>
            <a:rect l="l" t="t" r="r" b="b"/>
            <a:pathLst>
              <a:path w="214629" h="267970">
                <a:moveTo>
                  <a:pt x="196468" y="0"/>
                </a:moveTo>
                <a:lnTo>
                  <a:pt x="160782" y="0"/>
                </a:lnTo>
                <a:lnTo>
                  <a:pt x="160782" y="35725"/>
                </a:lnTo>
                <a:lnTo>
                  <a:pt x="196468" y="71437"/>
                </a:lnTo>
                <a:lnTo>
                  <a:pt x="196468" y="0"/>
                </a:lnTo>
                <a:close/>
              </a:path>
              <a:path w="214629" h="267970">
                <a:moveTo>
                  <a:pt x="214375" y="125018"/>
                </a:moveTo>
                <a:lnTo>
                  <a:pt x="0" y="125018"/>
                </a:lnTo>
                <a:lnTo>
                  <a:pt x="0" y="267893"/>
                </a:lnTo>
                <a:lnTo>
                  <a:pt x="89280" y="267893"/>
                </a:lnTo>
                <a:lnTo>
                  <a:pt x="89280" y="196456"/>
                </a:lnTo>
                <a:lnTo>
                  <a:pt x="214375" y="196456"/>
                </a:lnTo>
                <a:lnTo>
                  <a:pt x="214375" y="125018"/>
                </a:lnTo>
                <a:close/>
              </a:path>
              <a:path w="214629" h="267970">
                <a:moveTo>
                  <a:pt x="214375" y="196456"/>
                </a:moveTo>
                <a:lnTo>
                  <a:pt x="125095" y="196456"/>
                </a:lnTo>
                <a:lnTo>
                  <a:pt x="125095" y="267893"/>
                </a:lnTo>
                <a:lnTo>
                  <a:pt x="214375" y="267893"/>
                </a:lnTo>
                <a:lnTo>
                  <a:pt x="214375" y="196456"/>
                </a:lnTo>
                <a:close/>
              </a:path>
            </a:pathLst>
          </a:custGeom>
          <a:solidFill>
            <a:srgbClr val="00007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6" name="object 56"/>
          <p:cNvSpPr/>
          <p:nvPr/>
        </p:nvSpPr>
        <p:spPr>
          <a:xfrm>
            <a:off x="47720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142875" y="0"/>
                </a:moveTo>
                <a:lnTo>
                  <a:pt x="0" y="142875"/>
                </a:lnTo>
                <a:lnTo>
                  <a:pt x="285750" y="142875"/>
                </a:lnTo>
                <a:lnTo>
                  <a:pt x="142875" y="0"/>
                </a:lnTo>
                <a:close/>
              </a:path>
              <a:path w="285750" h="285750">
                <a:moveTo>
                  <a:pt x="160782" y="214312"/>
                </a:moveTo>
                <a:lnTo>
                  <a:pt x="124967" y="214312"/>
                </a:lnTo>
                <a:lnTo>
                  <a:pt x="124967" y="285750"/>
                </a:lnTo>
                <a:lnTo>
                  <a:pt x="160782" y="285750"/>
                </a:lnTo>
                <a:lnTo>
                  <a:pt x="160782" y="214312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7" name="object 57"/>
          <p:cNvSpPr txBox="1">
            <a:spLocks noGrp="1"/>
          </p:cNvSpPr>
          <p:nvPr>
            <p:ph type="dt" idx="6" sz="half"/>
          </p:nvPr>
        </p:nvSpPr>
        <p:spPr>
          <a:prstGeom prst="rect"/>
        </p:spPr>
        <p:txBody>
          <a:bodyPr wrap="square" lIns="0" tIns="31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 spc="-190"/>
              <a:t>ق</a:t>
            </a:r>
            <a:r>
              <a:rPr dirty="0" spc="-240"/>
              <a:t>ب</a:t>
            </a:r>
            <a:r>
              <a:rPr dirty="0" spc="25"/>
              <a:t>ا</a:t>
            </a:r>
            <a:r>
              <a:rPr dirty="0" spc="-175"/>
              <a:t>سلا</a:t>
            </a:r>
          </a:p>
        </p:txBody>
      </p:sp>
      <p:sp>
        <p:nvSpPr>
          <p:cNvPr id="58" name="object 58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31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 spc="-195"/>
              <a:t>ةيسيئرلا </a:t>
            </a:r>
            <a:r>
              <a:rPr dirty="0" spc="-110"/>
              <a:t>ةمئاقلا </a:t>
            </a:r>
            <a:r>
              <a:rPr dirty="0" spc="-105"/>
              <a:t>ىلإ</a:t>
            </a:r>
            <a:r>
              <a:rPr dirty="0" spc="-75"/>
              <a:t> </a:t>
            </a:r>
            <a:r>
              <a:rPr dirty="0" spc="-5"/>
              <a:t>ةدوع</a:t>
            </a:r>
          </a:p>
        </p:txBody>
      </p:sp>
      <p:sp>
        <p:nvSpPr>
          <p:cNvPr id="59" name="object 59"/>
          <p:cNvSpPr txBox="1"/>
          <p:nvPr/>
        </p:nvSpPr>
        <p:spPr>
          <a:xfrm>
            <a:off x="5833109" y="6368591"/>
            <a:ext cx="220345" cy="154940"/>
          </a:xfrm>
          <a:prstGeom prst="rect">
            <a:avLst/>
          </a:prstGeom>
        </p:spPr>
        <p:txBody>
          <a:bodyPr wrap="square" lIns="0" tIns="31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 sz="900" spc="-50">
                <a:solidFill>
                  <a:srgbClr val="FFFFFF"/>
                </a:solidFill>
                <a:latin typeface="Arial"/>
                <a:cs typeface="Arial"/>
              </a:rPr>
              <a:t>ي</a:t>
            </a:r>
            <a:r>
              <a:rPr dirty="0" sz="900" spc="-270">
                <a:solidFill>
                  <a:srgbClr val="FFFFFF"/>
                </a:solidFill>
                <a:latin typeface="Arial"/>
                <a:cs typeface="Arial"/>
              </a:rPr>
              <a:t>ل</a:t>
            </a:r>
            <a:r>
              <a:rPr dirty="0" sz="900" spc="25">
                <a:solidFill>
                  <a:srgbClr val="FFFFFF"/>
                </a:solidFill>
                <a:latin typeface="Arial"/>
                <a:cs typeface="Arial"/>
              </a:rPr>
              <a:t>ا</a:t>
            </a:r>
            <a:r>
              <a:rPr dirty="0" sz="900" spc="-430">
                <a:solidFill>
                  <a:srgbClr val="FFFFFF"/>
                </a:solidFill>
                <a:latin typeface="Arial"/>
                <a:cs typeface="Arial"/>
              </a:rPr>
              <a:t>ت</a:t>
            </a:r>
            <a:r>
              <a:rPr dirty="0" sz="900" spc="-270">
                <a:solidFill>
                  <a:srgbClr val="FFFFFF"/>
                </a:solidFill>
                <a:latin typeface="Arial"/>
                <a:cs typeface="Arial"/>
              </a:rPr>
              <a:t>ل</a:t>
            </a:r>
            <a:r>
              <a:rPr dirty="0" sz="900">
                <a:solidFill>
                  <a:srgbClr val="FFFFFF"/>
                </a:solidFill>
                <a:latin typeface="Arial"/>
                <a:cs typeface="Arial"/>
              </a:rPr>
              <a:t>ا</a:t>
            </a:r>
            <a:endParaRPr sz="9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77824" y="2176272"/>
            <a:ext cx="18287" cy="468172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877824" y="6095"/>
            <a:ext cx="18287" cy="150266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1216152" y="1834895"/>
            <a:ext cx="7924800" cy="1828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877824" y="1508760"/>
            <a:ext cx="18287" cy="667512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0" y="1834895"/>
            <a:ext cx="557784" cy="18287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551687" y="1834895"/>
            <a:ext cx="664464" cy="18287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2801111" y="313982"/>
            <a:ext cx="3351022" cy="1010246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5553455" y="313982"/>
            <a:ext cx="821258" cy="1010246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5775959" y="313982"/>
            <a:ext cx="909637" cy="1010246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6086855" y="313982"/>
            <a:ext cx="821258" cy="1010246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5391911" y="871766"/>
            <a:ext cx="827316" cy="1010246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5077967" y="871766"/>
            <a:ext cx="912672" cy="1010246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/>
          <p:nvPr/>
        </p:nvSpPr>
        <p:spPr>
          <a:xfrm>
            <a:off x="4721352" y="871766"/>
            <a:ext cx="955370" cy="1010246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/>
          <p:nvPr/>
        </p:nvSpPr>
        <p:spPr>
          <a:xfrm>
            <a:off x="3483864" y="871766"/>
            <a:ext cx="1836165" cy="1010246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algn="ctr" marL="539115">
              <a:lnSpc>
                <a:spcPct val="100000"/>
              </a:lnSpc>
              <a:spcBef>
                <a:spcPts val="100"/>
              </a:spcBef>
            </a:pPr>
            <a:r>
              <a:rPr dirty="0" sz="3600" spc="300"/>
              <a:t>Conditional</a:t>
            </a:r>
            <a:r>
              <a:rPr dirty="0" sz="3600" spc="204"/>
              <a:t> </a:t>
            </a:r>
            <a:r>
              <a:rPr dirty="0" sz="3600" spc="195"/>
              <a:t>“if”</a:t>
            </a:r>
            <a:endParaRPr sz="3600"/>
          </a:p>
          <a:p>
            <a:pPr algn="ctr" marL="539115">
              <a:lnSpc>
                <a:spcPct val="100000"/>
              </a:lnSpc>
              <a:spcBef>
                <a:spcPts val="5"/>
              </a:spcBef>
            </a:pPr>
            <a:r>
              <a:rPr dirty="0" sz="3600" spc="-415">
                <a:latin typeface="Arial"/>
                <a:cs typeface="Arial"/>
              </a:rPr>
              <a:t>ةيطرشلا</a:t>
            </a:r>
            <a:r>
              <a:rPr dirty="0" sz="3600" spc="-15">
                <a:latin typeface="Arial"/>
                <a:cs typeface="Arial"/>
              </a:rPr>
              <a:t> </a:t>
            </a:r>
            <a:r>
              <a:rPr dirty="0" sz="3600" spc="-200">
                <a:latin typeface="Arial"/>
                <a:cs typeface="Arial"/>
              </a:rPr>
              <a:t>“ول”</a:t>
            </a:r>
            <a:endParaRPr sz="3600">
              <a:latin typeface="Arial"/>
              <a:cs typeface="Arial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1091183" y="3084550"/>
            <a:ext cx="854760" cy="513359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8" name="object 18"/>
          <p:cNvSpPr/>
          <p:nvPr/>
        </p:nvSpPr>
        <p:spPr>
          <a:xfrm>
            <a:off x="1639823" y="3084550"/>
            <a:ext cx="1211402" cy="513359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9" name="object 19"/>
          <p:cNvSpPr/>
          <p:nvPr/>
        </p:nvSpPr>
        <p:spPr>
          <a:xfrm>
            <a:off x="2624327" y="3084550"/>
            <a:ext cx="1354709" cy="513359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0" name="object 20"/>
          <p:cNvSpPr/>
          <p:nvPr/>
        </p:nvSpPr>
        <p:spPr>
          <a:xfrm>
            <a:off x="3672840" y="3084550"/>
            <a:ext cx="2095245" cy="513359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1" name="object 21"/>
          <p:cNvSpPr/>
          <p:nvPr/>
        </p:nvSpPr>
        <p:spPr>
          <a:xfrm>
            <a:off x="5462015" y="3084550"/>
            <a:ext cx="894372" cy="513359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2" name="object 22"/>
          <p:cNvSpPr/>
          <p:nvPr/>
        </p:nvSpPr>
        <p:spPr>
          <a:xfrm>
            <a:off x="6050279" y="3084550"/>
            <a:ext cx="376237" cy="513359"/>
          </a:xfrm>
          <a:prstGeom prst="rect">
            <a:avLst/>
          </a:prstGeom>
          <a:blipFill>
            <a:blip r:embed="rId2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3" name="object 23"/>
          <p:cNvSpPr/>
          <p:nvPr/>
        </p:nvSpPr>
        <p:spPr>
          <a:xfrm>
            <a:off x="1091183" y="3633190"/>
            <a:ext cx="854760" cy="513359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4" name="object 24"/>
          <p:cNvSpPr/>
          <p:nvPr/>
        </p:nvSpPr>
        <p:spPr>
          <a:xfrm>
            <a:off x="1639823" y="3633190"/>
            <a:ext cx="1391285" cy="513359"/>
          </a:xfrm>
          <a:prstGeom prst="rect">
            <a:avLst/>
          </a:prstGeom>
          <a:blipFill>
            <a:blip r:embed="rId2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5" name="object 25"/>
          <p:cNvSpPr/>
          <p:nvPr/>
        </p:nvSpPr>
        <p:spPr>
          <a:xfrm>
            <a:off x="2804160" y="3633190"/>
            <a:ext cx="1537589" cy="513359"/>
          </a:xfrm>
          <a:prstGeom prst="rect">
            <a:avLst/>
          </a:prstGeom>
          <a:blipFill>
            <a:blip r:embed="rId2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6" name="object 26"/>
          <p:cNvSpPr/>
          <p:nvPr/>
        </p:nvSpPr>
        <p:spPr>
          <a:xfrm>
            <a:off x="4035552" y="3633190"/>
            <a:ext cx="1994789" cy="513359"/>
          </a:xfrm>
          <a:prstGeom prst="rect">
            <a:avLst/>
          </a:prstGeom>
          <a:blipFill>
            <a:blip r:embed="rId2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7" name="object 27"/>
          <p:cNvSpPr/>
          <p:nvPr/>
        </p:nvSpPr>
        <p:spPr>
          <a:xfrm>
            <a:off x="5800344" y="3633190"/>
            <a:ext cx="949248" cy="513359"/>
          </a:xfrm>
          <a:prstGeom prst="rect">
            <a:avLst/>
          </a:prstGeom>
          <a:blipFill>
            <a:blip r:embed="rId2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8" name="object 28"/>
          <p:cNvSpPr/>
          <p:nvPr/>
        </p:nvSpPr>
        <p:spPr>
          <a:xfrm>
            <a:off x="6443471" y="3633190"/>
            <a:ext cx="354926" cy="513359"/>
          </a:xfrm>
          <a:prstGeom prst="rect">
            <a:avLst/>
          </a:prstGeom>
          <a:blipFill>
            <a:blip r:embed="rId2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9" name="object 29"/>
          <p:cNvSpPr/>
          <p:nvPr/>
        </p:nvSpPr>
        <p:spPr>
          <a:xfrm>
            <a:off x="6492240" y="3633190"/>
            <a:ext cx="738949" cy="513359"/>
          </a:xfrm>
          <a:prstGeom prst="rect">
            <a:avLst/>
          </a:prstGeom>
          <a:blipFill>
            <a:blip r:embed="rId2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0" name="object 30"/>
          <p:cNvSpPr txBox="1"/>
          <p:nvPr/>
        </p:nvSpPr>
        <p:spPr>
          <a:xfrm>
            <a:off x="1222044" y="3149295"/>
            <a:ext cx="5861050" cy="848994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spc="114">
                <a:solidFill>
                  <a:srgbClr val="FFFFFF"/>
                </a:solidFill>
                <a:latin typeface="Calibri"/>
                <a:cs typeface="Calibri"/>
              </a:rPr>
              <a:t>If </a:t>
            </a:r>
            <a:r>
              <a:rPr dirty="0" sz="1800" spc="55">
                <a:solidFill>
                  <a:srgbClr val="FFFFFF"/>
                </a:solidFill>
                <a:latin typeface="Calibri"/>
                <a:cs typeface="Calibri"/>
              </a:rPr>
              <a:t>he </a:t>
            </a:r>
            <a:r>
              <a:rPr dirty="0" sz="1800" spc="60">
                <a:solidFill>
                  <a:srgbClr val="CC3300"/>
                </a:solidFill>
                <a:latin typeface="Calibri"/>
                <a:cs typeface="Calibri"/>
              </a:rPr>
              <a:t>had </a:t>
            </a:r>
            <a:r>
              <a:rPr dirty="0" sz="1800" spc="25">
                <a:solidFill>
                  <a:srgbClr val="CC3300"/>
                </a:solidFill>
                <a:latin typeface="Calibri"/>
                <a:cs typeface="Calibri"/>
              </a:rPr>
              <a:t>lived </a:t>
            </a:r>
            <a:r>
              <a:rPr dirty="0" sz="1800" spc="25">
                <a:solidFill>
                  <a:srgbClr val="FFFFFF"/>
                </a:solidFill>
                <a:latin typeface="Calibri"/>
                <a:cs typeface="Calibri"/>
              </a:rPr>
              <a:t>in </a:t>
            </a:r>
            <a:r>
              <a:rPr dirty="0" sz="1800">
                <a:solidFill>
                  <a:srgbClr val="FFFFFF"/>
                </a:solidFill>
                <a:latin typeface="Calibri"/>
                <a:cs typeface="Calibri"/>
              </a:rPr>
              <a:t>Taif, </a:t>
            </a:r>
            <a:r>
              <a:rPr dirty="0" sz="1800" spc="55">
                <a:solidFill>
                  <a:srgbClr val="FFFFFF"/>
                </a:solidFill>
                <a:latin typeface="Calibri"/>
                <a:cs typeface="Calibri"/>
              </a:rPr>
              <a:t>he </a:t>
            </a:r>
            <a:r>
              <a:rPr dirty="0" sz="1800" spc="35">
                <a:solidFill>
                  <a:srgbClr val="FFFF00"/>
                </a:solidFill>
                <a:latin typeface="Calibri"/>
                <a:cs typeface="Calibri"/>
              </a:rPr>
              <a:t>would </a:t>
            </a:r>
            <a:r>
              <a:rPr dirty="0" sz="1800" spc="50">
                <a:solidFill>
                  <a:srgbClr val="FFFF00"/>
                </a:solidFill>
                <a:latin typeface="Calibri"/>
                <a:cs typeface="Calibri"/>
              </a:rPr>
              <a:t>have </a:t>
            </a:r>
            <a:r>
              <a:rPr dirty="0" sz="1800" spc="40">
                <a:solidFill>
                  <a:srgbClr val="FFFF00"/>
                </a:solidFill>
                <a:latin typeface="Calibri"/>
                <a:cs typeface="Calibri"/>
              </a:rPr>
              <a:t>been</a:t>
            </a:r>
            <a:r>
              <a:rPr dirty="0" sz="1800" spc="-20">
                <a:solidFill>
                  <a:srgbClr val="FFFF00"/>
                </a:solidFill>
                <a:latin typeface="Calibri"/>
                <a:cs typeface="Calibri"/>
              </a:rPr>
              <a:t> </a:t>
            </a:r>
            <a:r>
              <a:rPr dirty="0" sz="1800" spc="30">
                <a:solidFill>
                  <a:srgbClr val="FFFFFF"/>
                </a:solidFill>
                <a:latin typeface="Calibri"/>
                <a:cs typeface="Calibri"/>
              </a:rPr>
              <a:t>happy</a:t>
            </a:r>
            <a:r>
              <a:rPr dirty="0" sz="1800" spc="30">
                <a:solidFill>
                  <a:srgbClr val="FFFF00"/>
                </a:solidFill>
                <a:latin typeface="Calibri"/>
                <a:cs typeface="Calibri"/>
              </a:rPr>
              <a:t>.</a:t>
            </a:r>
            <a:endParaRPr sz="18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18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dirty="0" sz="1800" spc="114">
                <a:solidFill>
                  <a:srgbClr val="FFFFFF"/>
                </a:solidFill>
                <a:latin typeface="Calibri"/>
                <a:cs typeface="Calibri"/>
              </a:rPr>
              <a:t>If </a:t>
            </a:r>
            <a:r>
              <a:rPr dirty="0" sz="1800" spc="50">
                <a:solidFill>
                  <a:srgbClr val="FFFFFF"/>
                </a:solidFill>
                <a:latin typeface="Calibri"/>
                <a:cs typeface="Calibri"/>
              </a:rPr>
              <a:t>he </a:t>
            </a:r>
            <a:r>
              <a:rPr dirty="0" sz="1800" spc="60">
                <a:solidFill>
                  <a:srgbClr val="CC3300"/>
                </a:solidFill>
                <a:latin typeface="Calibri"/>
                <a:cs typeface="Calibri"/>
              </a:rPr>
              <a:t>had </a:t>
            </a:r>
            <a:r>
              <a:rPr dirty="0" sz="1800" spc="30">
                <a:solidFill>
                  <a:srgbClr val="CC3300"/>
                </a:solidFill>
                <a:latin typeface="Calibri"/>
                <a:cs typeface="Calibri"/>
              </a:rPr>
              <a:t>visited </a:t>
            </a:r>
            <a:r>
              <a:rPr dirty="0" sz="1800" spc="40">
                <a:solidFill>
                  <a:srgbClr val="FFFFFF"/>
                </a:solidFill>
                <a:latin typeface="Calibri"/>
                <a:cs typeface="Calibri"/>
              </a:rPr>
              <a:t>Makkah, </a:t>
            </a:r>
            <a:r>
              <a:rPr dirty="0" sz="1800" spc="50">
                <a:solidFill>
                  <a:srgbClr val="FFFFFF"/>
                </a:solidFill>
                <a:latin typeface="Calibri"/>
                <a:cs typeface="Calibri"/>
              </a:rPr>
              <a:t>he </a:t>
            </a:r>
            <a:r>
              <a:rPr dirty="0" sz="1800" spc="35">
                <a:solidFill>
                  <a:srgbClr val="FFFF00"/>
                </a:solidFill>
                <a:latin typeface="Calibri"/>
                <a:cs typeface="Calibri"/>
              </a:rPr>
              <a:t>would </a:t>
            </a:r>
            <a:r>
              <a:rPr dirty="0" sz="1800" spc="50">
                <a:solidFill>
                  <a:srgbClr val="FFFF00"/>
                </a:solidFill>
                <a:latin typeface="Calibri"/>
                <a:cs typeface="Calibri"/>
              </a:rPr>
              <a:t>have seen </a:t>
            </a:r>
            <a:r>
              <a:rPr dirty="0" sz="1800" spc="30">
                <a:solidFill>
                  <a:srgbClr val="FFFFFF"/>
                </a:solidFill>
                <a:latin typeface="Calibri"/>
                <a:cs typeface="Calibri"/>
              </a:rPr>
              <a:t>the</a:t>
            </a:r>
            <a:r>
              <a:rPr dirty="0" sz="1800" spc="-8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 spc="50">
                <a:solidFill>
                  <a:srgbClr val="FFFFFF"/>
                </a:solidFill>
                <a:latin typeface="Calibri"/>
                <a:cs typeface="Calibri"/>
              </a:rPr>
              <a:t>Ka’aba.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31" name="object 31"/>
          <p:cNvSpPr/>
          <p:nvPr/>
        </p:nvSpPr>
        <p:spPr>
          <a:xfrm>
            <a:off x="4340352" y="6321552"/>
            <a:ext cx="1296797" cy="382371"/>
          </a:xfrm>
          <a:prstGeom prst="rect">
            <a:avLst/>
          </a:prstGeom>
          <a:blipFill>
            <a:blip r:embed="rId2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2" name="object 32"/>
          <p:cNvSpPr/>
          <p:nvPr/>
        </p:nvSpPr>
        <p:spPr>
          <a:xfrm>
            <a:off x="4462271" y="6406896"/>
            <a:ext cx="1043749" cy="248297"/>
          </a:xfrm>
          <a:prstGeom prst="rect">
            <a:avLst/>
          </a:prstGeom>
          <a:blipFill>
            <a:blip r:embed="rId2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3" name="object 33"/>
          <p:cNvSpPr/>
          <p:nvPr/>
        </p:nvSpPr>
        <p:spPr>
          <a:xfrm>
            <a:off x="4267200" y="6248400"/>
            <a:ext cx="1295400" cy="381000"/>
          </a:xfrm>
          <a:custGeom>
            <a:avLst/>
            <a:gdLst/>
            <a:ahLst/>
            <a:cxnLst/>
            <a:rect l="l" t="t" r="r" b="b"/>
            <a:pathLst>
              <a:path w="1295400" h="381000">
                <a:moveTo>
                  <a:pt x="1295400" y="0"/>
                </a:moveTo>
                <a:lnTo>
                  <a:pt x="0" y="0"/>
                </a:lnTo>
                <a:lnTo>
                  <a:pt x="0" y="381000"/>
                </a:lnTo>
                <a:lnTo>
                  <a:pt x="1295400" y="381000"/>
                </a:lnTo>
                <a:lnTo>
                  <a:pt x="1295400" y="333375"/>
                </a:lnTo>
                <a:lnTo>
                  <a:pt x="540512" y="333375"/>
                </a:lnTo>
                <a:lnTo>
                  <a:pt x="540512" y="190500"/>
                </a:lnTo>
                <a:lnTo>
                  <a:pt x="504825" y="190500"/>
                </a:lnTo>
                <a:lnTo>
                  <a:pt x="647700" y="47625"/>
                </a:lnTo>
                <a:lnTo>
                  <a:pt x="1295400" y="47625"/>
                </a:lnTo>
                <a:lnTo>
                  <a:pt x="1295400" y="0"/>
                </a:lnTo>
                <a:close/>
              </a:path>
              <a:path w="1295400" h="381000">
                <a:moveTo>
                  <a:pt x="1295400" y="65481"/>
                </a:moveTo>
                <a:lnTo>
                  <a:pt x="736980" y="65481"/>
                </a:lnTo>
                <a:lnTo>
                  <a:pt x="736980" y="136918"/>
                </a:lnTo>
                <a:lnTo>
                  <a:pt x="790575" y="190500"/>
                </a:lnTo>
                <a:lnTo>
                  <a:pt x="754888" y="190500"/>
                </a:lnTo>
                <a:lnTo>
                  <a:pt x="754888" y="333375"/>
                </a:lnTo>
                <a:lnTo>
                  <a:pt x="1295400" y="333375"/>
                </a:lnTo>
                <a:lnTo>
                  <a:pt x="1295400" y="65481"/>
                </a:lnTo>
                <a:close/>
              </a:path>
              <a:path w="1295400" h="381000">
                <a:moveTo>
                  <a:pt x="1295400" y="47625"/>
                </a:moveTo>
                <a:lnTo>
                  <a:pt x="647700" y="47625"/>
                </a:lnTo>
                <a:lnTo>
                  <a:pt x="701294" y="101206"/>
                </a:lnTo>
                <a:lnTo>
                  <a:pt x="701294" y="65481"/>
                </a:lnTo>
                <a:lnTo>
                  <a:pt x="1295400" y="65481"/>
                </a:lnTo>
                <a:lnTo>
                  <a:pt x="12954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4" name="object 34"/>
          <p:cNvSpPr/>
          <p:nvPr/>
        </p:nvSpPr>
        <p:spPr>
          <a:xfrm>
            <a:off x="4807711" y="6313881"/>
            <a:ext cx="214629" cy="267970"/>
          </a:xfrm>
          <a:custGeom>
            <a:avLst/>
            <a:gdLst/>
            <a:ahLst/>
            <a:cxnLst/>
            <a:rect l="l" t="t" r="r" b="b"/>
            <a:pathLst>
              <a:path w="214629" h="267970">
                <a:moveTo>
                  <a:pt x="196468" y="0"/>
                </a:moveTo>
                <a:lnTo>
                  <a:pt x="160782" y="0"/>
                </a:lnTo>
                <a:lnTo>
                  <a:pt x="160782" y="35725"/>
                </a:lnTo>
                <a:lnTo>
                  <a:pt x="196468" y="71437"/>
                </a:lnTo>
                <a:lnTo>
                  <a:pt x="196468" y="0"/>
                </a:lnTo>
                <a:close/>
              </a:path>
              <a:path w="214629" h="267970">
                <a:moveTo>
                  <a:pt x="214375" y="125018"/>
                </a:moveTo>
                <a:lnTo>
                  <a:pt x="0" y="125018"/>
                </a:lnTo>
                <a:lnTo>
                  <a:pt x="0" y="267893"/>
                </a:lnTo>
                <a:lnTo>
                  <a:pt x="89280" y="267893"/>
                </a:lnTo>
                <a:lnTo>
                  <a:pt x="89280" y="196456"/>
                </a:lnTo>
                <a:lnTo>
                  <a:pt x="214375" y="196456"/>
                </a:lnTo>
                <a:lnTo>
                  <a:pt x="214375" y="125018"/>
                </a:lnTo>
                <a:close/>
              </a:path>
              <a:path w="214629" h="267970">
                <a:moveTo>
                  <a:pt x="214375" y="196456"/>
                </a:moveTo>
                <a:lnTo>
                  <a:pt x="125095" y="196456"/>
                </a:lnTo>
                <a:lnTo>
                  <a:pt x="125095" y="267893"/>
                </a:lnTo>
                <a:lnTo>
                  <a:pt x="214375" y="267893"/>
                </a:lnTo>
                <a:lnTo>
                  <a:pt x="214375" y="196456"/>
                </a:lnTo>
                <a:close/>
              </a:path>
            </a:pathLst>
          </a:custGeom>
          <a:solidFill>
            <a:srgbClr val="00007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5" name="object 35"/>
          <p:cNvSpPr/>
          <p:nvPr/>
        </p:nvSpPr>
        <p:spPr>
          <a:xfrm>
            <a:off x="47720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142875" y="0"/>
                </a:moveTo>
                <a:lnTo>
                  <a:pt x="0" y="142875"/>
                </a:lnTo>
                <a:lnTo>
                  <a:pt x="285750" y="142875"/>
                </a:lnTo>
                <a:lnTo>
                  <a:pt x="142875" y="0"/>
                </a:lnTo>
                <a:close/>
              </a:path>
              <a:path w="285750" h="285750">
                <a:moveTo>
                  <a:pt x="160782" y="214312"/>
                </a:moveTo>
                <a:lnTo>
                  <a:pt x="124967" y="214312"/>
                </a:lnTo>
                <a:lnTo>
                  <a:pt x="124967" y="285750"/>
                </a:lnTo>
                <a:lnTo>
                  <a:pt x="160782" y="285750"/>
                </a:lnTo>
                <a:lnTo>
                  <a:pt x="160782" y="214312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6" name="object 36"/>
          <p:cNvSpPr/>
          <p:nvPr/>
        </p:nvSpPr>
        <p:spPr>
          <a:xfrm>
            <a:off x="5788152" y="6321552"/>
            <a:ext cx="458571" cy="382371"/>
          </a:xfrm>
          <a:prstGeom prst="rect">
            <a:avLst/>
          </a:prstGeom>
          <a:blipFill>
            <a:blip r:embed="rId3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7" name="object 37"/>
          <p:cNvSpPr/>
          <p:nvPr/>
        </p:nvSpPr>
        <p:spPr>
          <a:xfrm>
            <a:off x="5846064" y="6406896"/>
            <a:ext cx="336638" cy="248297"/>
          </a:xfrm>
          <a:prstGeom prst="rect">
            <a:avLst/>
          </a:prstGeom>
          <a:blipFill>
            <a:blip r:embed="rId3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8" name="object 38"/>
          <p:cNvSpPr/>
          <p:nvPr/>
        </p:nvSpPr>
        <p:spPr>
          <a:xfrm>
            <a:off x="5715000" y="6248400"/>
            <a:ext cx="457200" cy="381000"/>
          </a:xfrm>
          <a:custGeom>
            <a:avLst/>
            <a:gdLst/>
            <a:ahLst/>
            <a:cxnLst/>
            <a:rect l="l" t="t" r="r" b="b"/>
            <a:pathLst>
              <a:path w="457200" h="381000">
                <a:moveTo>
                  <a:pt x="457200" y="0"/>
                </a:moveTo>
                <a:lnTo>
                  <a:pt x="0" y="0"/>
                </a:lnTo>
                <a:lnTo>
                  <a:pt x="0" y="381000"/>
                </a:lnTo>
                <a:lnTo>
                  <a:pt x="457200" y="381000"/>
                </a:lnTo>
                <a:lnTo>
                  <a:pt x="457200" y="333375"/>
                </a:lnTo>
                <a:lnTo>
                  <a:pt x="85725" y="333375"/>
                </a:lnTo>
                <a:lnTo>
                  <a:pt x="85725" y="47625"/>
                </a:lnTo>
                <a:lnTo>
                  <a:pt x="457200" y="47625"/>
                </a:lnTo>
                <a:lnTo>
                  <a:pt x="457200" y="0"/>
                </a:lnTo>
                <a:close/>
              </a:path>
              <a:path w="457200" h="381000">
                <a:moveTo>
                  <a:pt x="457200" y="47625"/>
                </a:moveTo>
                <a:lnTo>
                  <a:pt x="85725" y="47625"/>
                </a:lnTo>
                <a:lnTo>
                  <a:pt x="371475" y="190500"/>
                </a:lnTo>
                <a:lnTo>
                  <a:pt x="85725" y="333375"/>
                </a:lnTo>
                <a:lnTo>
                  <a:pt x="457200" y="333375"/>
                </a:lnTo>
                <a:lnTo>
                  <a:pt x="4572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9" name="object 39"/>
          <p:cNvSpPr/>
          <p:nvPr/>
        </p:nvSpPr>
        <p:spPr>
          <a:xfrm>
            <a:off x="58007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0" y="0"/>
                </a:moveTo>
                <a:lnTo>
                  <a:pt x="0" y="285750"/>
                </a:lnTo>
                <a:lnTo>
                  <a:pt x="285750" y="142875"/>
                </a:lnTo>
                <a:lnTo>
                  <a:pt x="0" y="0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0" name="object 40"/>
          <p:cNvSpPr/>
          <p:nvPr/>
        </p:nvSpPr>
        <p:spPr>
          <a:xfrm>
            <a:off x="3730752" y="6321552"/>
            <a:ext cx="458571" cy="382371"/>
          </a:xfrm>
          <a:prstGeom prst="rect">
            <a:avLst/>
          </a:prstGeom>
          <a:blipFill>
            <a:blip r:embed="rId3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1" name="object 41"/>
          <p:cNvSpPr/>
          <p:nvPr/>
        </p:nvSpPr>
        <p:spPr>
          <a:xfrm>
            <a:off x="3770376" y="6406896"/>
            <a:ext cx="373227" cy="248297"/>
          </a:xfrm>
          <a:prstGeom prst="rect">
            <a:avLst/>
          </a:prstGeom>
          <a:blipFill>
            <a:blip r:embed="rId3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2" name="object 42"/>
          <p:cNvSpPr/>
          <p:nvPr/>
        </p:nvSpPr>
        <p:spPr>
          <a:xfrm>
            <a:off x="3657600" y="6248400"/>
            <a:ext cx="457200" cy="381000"/>
          </a:xfrm>
          <a:custGeom>
            <a:avLst/>
            <a:gdLst/>
            <a:ahLst/>
            <a:cxnLst/>
            <a:rect l="l" t="t" r="r" b="b"/>
            <a:pathLst>
              <a:path w="457200" h="381000">
                <a:moveTo>
                  <a:pt x="457200" y="0"/>
                </a:moveTo>
                <a:lnTo>
                  <a:pt x="0" y="0"/>
                </a:lnTo>
                <a:lnTo>
                  <a:pt x="0" y="381000"/>
                </a:lnTo>
                <a:lnTo>
                  <a:pt x="457200" y="381000"/>
                </a:lnTo>
                <a:lnTo>
                  <a:pt x="457200" y="333375"/>
                </a:lnTo>
                <a:lnTo>
                  <a:pt x="371475" y="333375"/>
                </a:lnTo>
                <a:lnTo>
                  <a:pt x="85725" y="190500"/>
                </a:lnTo>
                <a:lnTo>
                  <a:pt x="371475" y="47625"/>
                </a:lnTo>
                <a:lnTo>
                  <a:pt x="457200" y="47625"/>
                </a:lnTo>
                <a:lnTo>
                  <a:pt x="457200" y="0"/>
                </a:lnTo>
                <a:close/>
              </a:path>
              <a:path w="457200" h="381000">
                <a:moveTo>
                  <a:pt x="457200" y="47625"/>
                </a:moveTo>
                <a:lnTo>
                  <a:pt x="371475" y="47625"/>
                </a:lnTo>
                <a:lnTo>
                  <a:pt x="371475" y="333375"/>
                </a:lnTo>
                <a:lnTo>
                  <a:pt x="457200" y="333375"/>
                </a:lnTo>
                <a:lnTo>
                  <a:pt x="4572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3" name="object 43"/>
          <p:cNvSpPr/>
          <p:nvPr/>
        </p:nvSpPr>
        <p:spPr>
          <a:xfrm>
            <a:off x="37433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285750" y="0"/>
                </a:moveTo>
                <a:lnTo>
                  <a:pt x="0" y="142875"/>
                </a:lnTo>
                <a:lnTo>
                  <a:pt x="285750" y="285750"/>
                </a:lnTo>
                <a:lnTo>
                  <a:pt x="285750" y="0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4" name="object 44"/>
          <p:cNvSpPr/>
          <p:nvPr/>
        </p:nvSpPr>
        <p:spPr>
          <a:xfrm>
            <a:off x="2667000" y="2209800"/>
            <a:ext cx="6248400" cy="396240"/>
          </a:xfrm>
          <a:custGeom>
            <a:avLst/>
            <a:gdLst/>
            <a:ahLst/>
            <a:cxnLst/>
            <a:rect l="l" t="t" r="r" b="b"/>
            <a:pathLst>
              <a:path w="6248400" h="396239">
                <a:moveTo>
                  <a:pt x="0" y="396239"/>
                </a:moveTo>
                <a:lnTo>
                  <a:pt x="6248400" y="396239"/>
                </a:lnTo>
                <a:lnTo>
                  <a:pt x="6248400" y="0"/>
                </a:lnTo>
                <a:lnTo>
                  <a:pt x="0" y="0"/>
                </a:lnTo>
                <a:lnTo>
                  <a:pt x="0" y="396239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5" name="object 45"/>
          <p:cNvSpPr txBox="1"/>
          <p:nvPr/>
        </p:nvSpPr>
        <p:spPr>
          <a:xfrm>
            <a:off x="2826257" y="2237994"/>
            <a:ext cx="2226945" cy="329565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2000" spc="10">
                <a:solidFill>
                  <a:srgbClr val="CC3300"/>
                </a:solidFill>
                <a:latin typeface="Calibri"/>
                <a:cs typeface="Calibri"/>
              </a:rPr>
              <a:t>if </a:t>
            </a:r>
            <a:r>
              <a:rPr dirty="0" sz="2000" spc="450">
                <a:solidFill>
                  <a:srgbClr val="CC3300"/>
                </a:solidFill>
                <a:latin typeface="Calibri"/>
                <a:cs typeface="Calibri"/>
              </a:rPr>
              <a:t>+ </a:t>
            </a:r>
            <a:r>
              <a:rPr dirty="0" sz="2000" spc="65">
                <a:solidFill>
                  <a:srgbClr val="CC3300"/>
                </a:solidFill>
                <a:latin typeface="Calibri"/>
                <a:cs typeface="Calibri"/>
              </a:rPr>
              <a:t>had </a:t>
            </a:r>
            <a:r>
              <a:rPr dirty="0" sz="2000" spc="450">
                <a:solidFill>
                  <a:srgbClr val="CC3300"/>
                </a:solidFill>
                <a:latin typeface="Calibri"/>
                <a:cs typeface="Calibri"/>
              </a:rPr>
              <a:t>+</a:t>
            </a:r>
            <a:r>
              <a:rPr dirty="0" sz="2000" spc="-30">
                <a:solidFill>
                  <a:srgbClr val="CC3300"/>
                </a:solidFill>
                <a:latin typeface="Calibri"/>
                <a:cs typeface="Calibri"/>
              </a:rPr>
              <a:t> </a:t>
            </a:r>
            <a:r>
              <a:rPr dirty="0" sz="1800" spc="-335">
                <a:solidFill>
                  <a:srgbClr val="CC3300"/>
                </a:solidFill>
                <a:latin typeface="Arial"/>
                <a:cs typeface="Arial"/>
              </a:rPr>
              <a:t>ثلاث  </a:t>
            </a:r>
            <a:r>
              <a:rPr dirty="0" sz="1800" spc="-409">
                <a:solidFill>
                  <a:srgbClr val="CC3300"/>
                </a:solidFill>
                <a:latin typeface="Arial"/>
                <a:cs typeface="Arial"/>
              </a:rPr>
              <a:t>فيرصت</a:t>
            </a:r>
            <a:endParaRPr sz="1800">
              <a:latin typeface="Arial"/>
              <a:cs typeface="Arial"/>
            </a:endParaRPr>
          </a:p>
        </p:txBody>
      </p:sp>
      <p:sp>
        <p:nvSpPr>
          <p:cNvPr id="46" name="object 46"/>
          <p:cNvSpPr txBox="1"/>
          <p:nvPr/>
        </p:nvSpPr>
        <p:spPr>
          <a:xfrm>
            <a:off x="5604128" y="2237994"/>
            <a:ext cx="2672080" cy="329565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2000" spc="35">
                <a:solidFill>
                  <a:srgbClr val="CC3300"/>
                </a:solidFill>
                <a:latin typeface="Calibri"/>
                <a:cs typeface="Calibri"/>
              </a:rPr>
              <a:t>would </a:t>
            </a:r>
            <a:r>
              <a:rPr dirty="0" sz="2000" spc="55">
                <a:solidFill>
                  <a:srgbClr val="CC3300"/>
                </a:solidFill>
                <a:latin typeface="Calibri"/>
                <a:cs typeface="Calibri"/>
              </a:rPr>
              <a:t>have </a:t>
            </a:r>
            <a:r>
              <a:rPr dirty="0" sz="2000" spc="-5">
                <a:solidFill>
                  <a:srgbClr val="CC3300"/>
                </a:solidFill>
                <a:latin typeface="Arial"/>
                <a:cs typeface="Arial"/>
              </a:rPr>
              <a:t>+ </a:t>
            </a:r>
            <a:r>
              <a:rPr dirty="0" sz="2000" spc="-385">
                <a:solidFill>
                  <a:srgbClr val="CC3300"/>
                </a:solidFill>
                <a:latin typeface="Arial"/>
                <a:cs typeface="Arial"/>
              </a:rPr>
              <a:t>ثلاث</a:t>
            </a:r>
            <a:r>
              <a:rPr dirty="0" sz="2000" spc="-330">
                <a:solidFill>
                  <a:srgbClr val="CC3300"/>
                </a:solidFill>
                <a:latin typeface="Arial"/>
                <a:cs typeface="Arial"/>
              </a:rPr>
              <a:t> </a:t>
            </a:r>
            <a:r>
              <a:rPr dirty="0" sz="2000" spc="-459">
                <a:solidFill>
                  <a:srgbClr val="CC3300"/>
                </a:solidFill>
                <a:latin typeface="Arial"/>
                <a:cs typeface="Arial"/>
              </a:rPr>
              <a:t>فيرصت</a:t>
            </a:r>
            <a:endParaRPr sz="2000">
              <a:latin typeface="Arial"/>
              <a:cs typeface="Arial"/>
            </a:endParaRPr>
          </a:p>
        </p:txBody>
      </p:sp>
      <p:sp>
        <p:nvSpPr>
          <p:cNvPr id="47" name="object 47"/>
          <p:cNvSpPr/>
          <p:nvPr/>
        </p:nvSpPr>
        <p:spPr>
          <a:xfrm>
            <a:off x="1524000" y="2209800"/>
            <a:ext cx="576580" cy="396240"/>
          </a:xfrm>
          <a:custGeom>
            <a:avLst/>
            <a:gdLst/>
            <a:ahLst/>
            <a:cxnLst/>
            <a:rect l="l" t="t" r="r" b="b"/>
            <a:pathLst>
              <a:path w="576580" h="396239">
                <a:moveTo>
                  <a:pt x="0" y="396239"/>
                </a:moveTo>
                <a:lnTo>
                  <a:pt x="576072" y="396239"/>
                </a:lnTo>
                <a:lnTo>
                  <a:pt x="576072" y="0"/>
                </a:lnTo>
                <a:lnTo>
                  <a:pt x="0" y="0"/>
                </a:lnTo>
                <a:lnTo>
                  <a:pt x="0" y="396239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8" name="object 48"/>
          <p:cNvSpPr txBox="1"/>
          <p:nvPr/>
        </p:nvSpPr>
        <p:spPr>
          <a:xfrm>
            <a:off x="1682623" y="2237994"/>
            <a:ext cx="259715" cy="329565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2000" spc="60">
                <a:solidFill>
                  <a:srgbClr val="CC3300"/>
                </a:solidFill>
                <a:latin typeface="Calibri"/>
                <a:cs typeface="Calibri"/>
              </a:rPr>
              <a:t>3</a:t>
            </a:r>
            <a:r>
              <a:rPr dirty="0" sz="2000" spc="155">
                <a:solidFill>
                  <a:srgbClr val="CC3300"/>
                </a:solidFill>
                <a:latin typeface="Calibri"/>
                <a:cs typeface="Calibri"/>
              </a:rPr>
              <a:t>)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49" name="object 49"/>
          <p:cNvSpPr/>
          <p:nvPr/>
        </p:nvSpPr>
        <p:spPr>
          <a:xfrm>
            <a:off x="5257800" y="2400300"/>
            <a:ext cx="372110" cy="76200"/>
          </a:xfrm>
          <a:custGeom>
            <a:avLst/>
            <a:gdLst/>
            <a:ahLst/>
            <a:cxnLst/>
            <a:rect l="l" t="t" r="r" b="b"/>
            <a:pathLst>
              <a:path w="372110" h="76200">
                <a:moveTo>
                  <a:pt x="295655" y="0"/>
                </a:moveTo>
                <a:lnTo>
                  <a:pt x="295655" y="76200"/>
                </a:lnTo>
                <a:lnTo>
                  <a:pt x="347472" y="50291"/>
                </a:lnTo>
                <a:lnTo>
                  <a:pt x="308355" y="50291"/>
                </a:lnTo>
                <a:lnTo>
                  <a:pt x="308355" y="25908"/>
                </a:lnTo>
                <a:lnTo>
                  <a:pt x="347472" y="25908"/>
                </a:lnTo>
                <a:lnTo>
                  <a:pt x="295655" y="0"/>
                </a:lnTo>
                <a:close/>
              </a:path>
              <a:path w="372110" h="76200">
                <a:moveTo>
                  <a:pt x="295655" y="25908"/>
                </a:moveTo>
                <a:lnTo>
                  <a:pt x="0" y="25908"/>
                </a:lnTo>
                <a:lnTo>
                  <a:pt x="0" y="50291"/>
                </a:lnTo>
                <a:lnTo>
                  <a:pt x="295655" y="50291"/>
                </a:lnTo>
                <a:lnTo>
                  <a:pt x="295655" y="25908"/>
                </a:lnTo>
                <a:close/>
              </a:path>
              <a:path w="372110" h="76200">
                <a:moveTo>
                  <a:pt x="347472" y="25908"/>
                </a:moveTo>
                <a:lnTo>
                  <a:pt x="308355" y="25908"/>
                </a:lnTo>
                <a:lnTo>
                  <a:pt x="308355" y="50291"/>
                </a:lnTo>
                <a:lnTo>
                  <a:pt x="347472" y="50291"/>
                </a:lnTo>
                <a:lnTo>
                  <a:pt x="371855" y="38100"/>
                </a:lnTo>
                <a:lnTo>
                  <a:pt x="347472" y="25908"/>
                </a:lnTo>
                <a:close/>
              </a:path>
            </a:pathLst>
          </a:custGeom>
          <a:solidFill>
            <a:srgbClr val="9933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0" name="object 50"/>
          <p:cNvSpPr/>
          <p:nvPr/>
        </p:nvSpPr>
        <p:spPr>
          <a:xfrm>
            <a:off x="4340352" y="6321552"/>
            <a:ext cx="1296797" cy="382371"/>
          </a:xfrm>
          <a:prstGeom prst="rect">
            <a:avLst/>
          </a:prstGeom>
          <a:blipFill>
            <a:blip r:embed="rId2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1" name="object 51"/>
          <p:cNvSpPr/>
          <p:nvPr/>
        </p:nvSpPr>
        <p:spPr>
          <a:xfrm>
            <a:off x="4462271" y="6406896"/>
            <a:ext cx="1043749" cy="248297"/>
          </a:xfrm>
          <a:prstGeom prst="rect">
            <a:avLst/>
          </a:prstGeom>
          <a:blipFill>
            <a:blip r:embed="rId2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2" name="object 52"/>
          <p:cNvSpPr/>
          <p:nvPr/>
        </p:nvSpPr>
        <p:spPr>
          <a:xfrm>
            <a:off x="4267200" y="6248400"/>
            <a:ext cx="1295400" cy="381000"/>
          </a:xfrm>
          <a:custGeom>
            <a:avLst/>
            <a:gdLst/>
            <a:ahLst/>
            <a:cxnLst/>
            <a:rect l="l" t="t" r="r" b="b"/>
            <a:pathLst>
              <a:path w="1295400" h="381000">
                <a:moveTo>
                  <a:pt x="1295400" y="0"/>
                </a:moveTo>
                <a:lnTo>
                  <a:pt x="0" y="0"/>
                </a:lnTo>
                <a:lnTo>
                  <a:pt x="0" y="381000"/>
                </a:lnTo>
                <a:lnTo>
                  <a:pt x="1295400" y="381000"/>
                </a:lnTo>
                <a:lnTo>
                  <a:pt x="1295400" y="333375"/>
                </a:lnTo>
                <a:lnTo>
                  <a:pt x="540512" y="333375"/>
                </a:lnTo>
                <a:lnTo>
                  <a:pt x="540512" y="190500"/>
                </a:lnTo>
                <a:lnTo>
                  <a:pt x="504825" y="190500"/>
                </a:lnTo>
                <a:lnTo>
                  <a:pt x="647700" y="47625"/>
                </a:lnTo>
                <a:lnTo>
                  <a:pt x="1295400" y="47625"/>
                </a:lnTo>
                <a:lnTo>
                  <a:pt x="1295400" y="0"/>
                </a:lnTo>
                <a:close/>
              </a:path>
              <a:path w="1295400" h="381000">
                <a:moveTo>
                  <a:pt x="1295400" y="65481"/>
                </a:moveTo>
                <a:lnTo>
                  <a:pt x="736980" y="65481"/>
                </a:lnTo>
                <a:lnTo>
                  <a:pt x="736980" y="136918"/>
                </a:lnTo>
                <a:lnTo>
                  <a:pt x="790575" y="190500"/>
                </a:lnTo>
                <a:lnTo>
                  <a:pt x="754888" y="190500"/>
                </a:lnTo>
                <a:lnTo>
                  <a:pt x="754888" y="333375"/>
                </a:lnTo>
                <a:lnTo>
                  <a:pt x="1295400" y="333375"/>
                </a:lnTo>
                <a:lnTo>
                  <a:pt x="1295400" y="65481"/>
                </a:lnTo>
                <a:close/>
              </a:path>
              <a:path w="1295400" h="381000">
                <a:moveTo>
                  <a:pt x="1295400" y="47625"/>
                </a:moveTo>
                <a:lnTo>
                  <a:pt x="647700" y="47625"/>
                </a:lnTo>
                <a:lnTo>
                  <a:pt x="701294" y="101206"/>
                </a:lnTo>
                <a:lnTo>
                  <a:pt x="701294" y="65481"/>
                </a:lnTo>
                <a:lnTo>
                  <a:pt x="1295400" y="65481"/>
                </a:lnTo>
                <a:lnTo>
                  <a:pt x="12954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3" name="object 53"/>
          <p:cNvSpPr/>
          <p:nvPr/>
        </p:nvSpPr>
        <p:spPr>
          <a:xfrm>
            <a:off x="4807711" y="6313881"/>
            <a:ext cx="214629" cy="267970"/>
          </a:xfrm>
          <a:custGeom>
            <a:avLst/>
            <a:gdLst/>
            <a:ahLst/>
            <a:cxnLst/>
            <a:rect l="l" t="t" r="r" b="b"/>
            <a:pathLst>
              <a:path w="214629" h="267970">
                <a:moveTo>
                  <a:pt x="196468" y="0"/>
                </a:moveTo>
                <a:lnTo>
                  <a:pt x="160782" y="0"/>
                </a:lnTo>
                <a:lnTo>
                  <a:pt x="160782" y="35725"/>
                </a:lnTo>
                <a:lnTo>
                  <a:pt x="196468" y="71437"/>
                </a:lnTo>
                <a:lnTo>
                  <a:pt x="196468" y="0"/>
                </a:lnTo>
                <a:close/>
              </a:path>
              <a:path w="214629" h="267970">
                <a:moveTo>
                  <a:pt x="214375" y="125018"/>
                </a:moveTo>
                <a:lnTo>
                  <a:pt x="0" y="125018"/>
                </a:lnTo>
                <a:lnTo>
                  <a:pt x="0" y="267893"/>
                </a:lnTo>
                <a:lnTo>
                  <a:pt x="89280" y="267893"/>
                </a:lnTo>
                <a:lnTo>
                  <a:pt x="89280" y="196456"/>
                </a:lnTo>
                <a:lnTo>
                  <a:pt x="214375" y="196456"/>
                </a:lnTo>
                <a:lnTo>
                  <a:pt x="214375" y="125018"/>
                </a:lnTo>
                <a:close/>
              </a:path>
              <a:path w="214629" h="267970">
                <a:moveTo>
                  <a:pt x="214375" y="196456"/>
                </a:moveTo>
                <a:lnTo>
                  <a:pt x="125095" y="196456"/>
                </a:lnTo>
                <a:lnTo>
                  <a:pt x="125095" y="267893"/>
                </a:lnTo>
                <a:lnTo>
                  <a:pt x="214375" y="267893"/>
                </a:lnTo>
                <a:lnTo>
                  <a:pt x="214375" y="196456"/>
                </a:lnTo>
                <a:close/>
              </a:path>
            </a:pathLst>
          </a:custGeom>
          <a:solidFill>
            <a:srgbClr val="00007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4" name="object 54"/>
          <p:cNvSpPr/>
          <p:nvPr/>
        </p:nvSpPr>
        <p:spPr>
          <a:xfrm>
            <a:off x="47720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142875" y="0"/>
                </a:moveTo>
                <a:lnTo>
                  <a:pt x="0" y="142875"/>
                </a:lnTo>
                <a:lnTo>
                  <a:pt x="285750" y="142875"/>
                </a:lnTo>
                <a:lnTo>
                  <a:pt x="142875" y="0"/>
                </a:lnTo>
                <a:close/>
              </a:path>
              <a:path w="285750" h="285750">
                <a:moveTo>
                  <a:pt x="160782" y="214312"/>
                </a:moveTo>
                <a:lnTo>
                  <a:pt x="124967" y="214312"/>
                </a:lnTo>
                <a:lnTo>
                  <a:pt x="124967" y="285750"/>
                </a:lnTo>
                <a:lnTo>
                  <a:pt x="160782" y="285750"/>
                </a:lnTo>
                <a:lnTo>
                  <a:pt x="160782" y="214312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5" name="object 55"/>
          <p:cNvSpPr txBox="1">
            <a:spLocks noGrp="1"/>
          </p:cNvSpPr>
          <p:nvPr>
            <p:ph type="dt" idx="6" sz="half"/>
          </p:nvPr>
        </p:nvSpPr>
        <p:spPr>
          <a:prstGeom prst="rect"/>
        </p:spPr>
        <p:txBody>
          <a:bodyPr wrap="square" lIns="0" tIns="31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 spc="-190"/>
              <a:t>ق</a:t>
            </a:r>
            <a:r>
              <a:rPr dirty="0" spc="-240"/>
              <a:t>ب</a:t>
            </a:r>
            <a:r>
              <a:rPr dirty="0" spc="25"/>
              <a:t>ا</a:t>
            </a:r>
            <a:r>
              <a:rPr dirty="0" spc="-175"/>
              <a:t>سلا</a:t>
            </a:r>
          </a:p>
        </p:txBody>
      </p:sp>
      <p:sp>
        <p:nvSpPr>
          <p:cNvPr id="56" name="object 56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31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 spc="-195"/>
              <a:t>ةيسيئرلا </a:t>
            </a:r>
            <a:r>
              <a:rPr dirty="0" spc="-110"/>
              <a:t>ةمئاقلا </a:t>
            </a:r>
            <a:r>
              <a:rPr dirty="0" spc="-105"/>
              <a:t>ىلإ</a:t>
            </a:r>
            <a:r>
              <a:rPr dirty="0" spc="-75"/>
              <a:t> </a:t>
            </a:r>
            <a:r>
              <a:rPr dirty="0" spc="-5"/>
              <a:t>ةدوع</a:t>
            </a:r>
          </a:p>
        </p:txBody>
      </p:sp>
      <p:sp>
        <p:nvSpPr>
          <p:cNvPr id="57" name="object 57"/>
          <p:cNvSpPr txBox="1"/>
          <p:nvPr/>
        </p:nvSpPr>
        <p:spPr>
          <a:xfrm>
            <a:off x="5833109" y="6368591"/>
            <a:ext cx="220345" cy="154940"/>
          </a:xfrm>
          <a:prstGeom prst="rect">
            <a:avLst/>
          </a:prstGeom>
        </p:spPr>
        <p:txBody>
          <a:bodyPr wrap="square" lIns="0" tIns="31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 sz="900" spc="-50">
                <a:solidFill>
                  <a:srgbClr val="FFFFFF"/>
                </a:solidFill>
                <a:latin typeface="Arial"/>
                <a:cs typeface="Arial"/>
              </a:rPr>
              <a:t>ي</a:t>
            </a:r>
            <a:r>
              <a:rPr dirty="0" sz="900" spc="-270">
                <a:solidFill>
                  <a:srgbClr val="FFFFFF"/>
                </a:solidFill>
                <a:latin typeface="Arial"/>
                <a:cs typeface="Arial"/>
              </a:rPr>
              <a:t>ل</a:t>
            </a:r>
            <a:r>
              <a:rPr dirty="0" sz="900" spc="25">
                <a:solidFill>
                  <a:srgbClr val="FFFFFF"/>
                </a:solidFill>
                <a:latin typeface="Arial"/>
                <a:cs typeface="Arial"/>
              </a:rPr>
              <a:t>ا</a:t>
            </a:r>
            <a:r>
              <a:rPr dirty="0" sz="900" spc="-430">
                <a:solidFill>
                  <a:srgbClr val="FFFFFF"/>
                </a:solidFill>
                <a:latin typeface="Arial"/>
                <a:cs typeface="Arial"/>
              </a:rPr>
              <a:t>ت</a:t>
            </a:r>
            <a:r>
              <a:rPr dirty="0" sz="900" spc="-270">
                <a:solidFill>
                  <a:srgbClr val="FFFFFF"/>
                </a:solidFill>
                <a:latin typeface="Arial"/>
                <a:cs typeface="Arial"/>
              </a:rPr>
              <a:t>ل</a:t>
            </a:r>
            <a:r>
              <a:rPr dirty="0" sz="900">
                <a:solidFill>
                  <a:srgbClr val="FFFFFF"/>
                </a:solidFill>
                <a:latin typeface="Arial"/>
                <a:cs typeface="Arial"/>
              </a:rPr>
              <a:t>ا</a:t>
            </a:r>
            <a:endParaRPr sz="9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77824" y="2176272"/>
            <a:ext cx="18287" cy="468172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877824" y="6095"/>
            <a:ext cx="18287" cy="150266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1216152" y="1834895"/>
            <a:ext cx="7924800" cy="1828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877824" y="1508760"/>
            <a:ext cx="18287" cy="667512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0" y="1834895"/>
            <a:ext cx="557784" cy="18287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551687" y="1834895"/>
            <a:ext cx="664464" cy="18287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2801111" y="313982"/>
            <a:ext cx="3351022" cy="1010246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5553455" y="313982"/>
            <a:ext cx="821258" cy="1010246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5775959" y="313982"/>
            <a:ext cx="909637" cy="1010246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6086855" y="313982"/>
            <a:ext cx="821258" cy="1010246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5391911" y="871766"/>
            <a:ext cx="827316" cy="1010246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5077967" y="871766"/>
            <a:ext cx="912672" cy="1010246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/>
          <p:nvPr/>
        </p:nvSpPr>
        <p:spPr>
          <a:xfrm>
            <a:off x="4721352" y="871766"/>
            <a:ext cx="955370" cy="1010246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/>
          <p:nvPr/>
        </p:nvSpPr>
        <p:spPr>
          <a:xfrm>
            <a:off x="3483864" y="871766"/>
            <a:ext cx="1836165" cy="1010246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algn="ctr" marL="539115">
              <a:lnSpc>
                <a:spcPct val="100000"/>
              </a:lnSpc>
              <a:spcBef>
                <a:spcPts val="100"/>
              </a:spcBef>
            </a:pPr>
            <a:r>
              <a:rPr dirty="0" sz="3600" spc="300"/>
              <a:t>Conditional</a:t>
            </a:r>
            <a:r>
              <a:rPr dirty="0" sz="3600" spc="204"/>
              <a:t> </a:t>
            </a:r>
            <a:r>
              <a:rPr dirty="0" sz="3600" spc="195"/>
              <a:t>“if”</a:t>
            </a:r>
            <a:endParaRPr sz="3600"/>
          </a:p>
          <a:p>
            <a:pPr algn="ctr" marL="539115">
              <a:lnSpc>
                <a:spcPct val="100000"/>
              </a:lnSpc>
              <a:spcBef>
                <a:spcPts val="5"/>
              </a:spcBef>
            </a:pPr>
            <a:r>
              <a:rPr dirty="0" sz="3600" spc="-415">
                <a:latin typeface="Arial"/>
                <a:cs typeface="Arial"/>
              </a:rPr>
              <a:t>ةيطرشلا</a:t>
            </a:r>
            <a:r>
              <a:rPr dirty="0" sz="3600" spc="-15">
                <a:latin typeface="Arial"/>
                <a:cs typeface="Arial"/>
              </a:rPr>
              <a:t> </a:t>
            </a:r>
            <a:r>
              <a:rPr dirty="0" sz="3600" spc="-200">
                <a:latin typeface="Arial"/>
                <a:cs typeface="Arial"/>
              </a:rPr>
              <a:t>“ول”</a:t>
            </a:r>
            <a:endParaRPr sz="3600">
              <a:latin typeface="Arial"/>
              <a:cs typeface="Arial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4206240" y="2606001"/>
            <a:ext cx="4515485" cy="406692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8" name="object 18"/>
          <p:cNvSpPr/>
          <p:nvPr/>
        </p:nvSpPr>
        <p:spPr>
          <a:xfrm>
            <a:off x="4157471" y="2606001"/>
            <a:ext cx="293890" cy="406692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9" name="object 19"/>
          <p:cNvSpPr/>
          <p:nvPr/>
        </p:nvSpPr>
        <p:spPr>
          <a:xfrm>
            <a:off x="950975" y="3054121"/>
            <a:ext cx="866990" cy="458571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0" name="object 20"/>
          <p:cNvSpPr/>
          <p:nvPr/>
        </p:nvSpPr>
        <p:spPr>
          <a:xfrm>
            <a:off x="1542288" y="3054121"/>
            <a:ext cx="589572" cy="458571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1" name="object 21"/>
          <p:cNvSpPr/>
          <p:nvPr/>
        </p:nvSpPr>
        <p:spPr>
          <a:xfrm>
            <a:off x="1923288" y="3054121"/>
            <a:ext cx="2576830" cy="458571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2" name="object 22"/>
          <p:cNvSpPr/>
          <p:nvPr/>
        </p:nvSpPr>
        <p:spPr>
          <a:xfrm>
            <a:off x="7589519" y="3057169"/>
            <a:ext cx="342646" cy="458571"/>
          </a:xfrm>
          <a:prstGeom prst="rect">
            <a:avLst/>
          </a:prstGeom>
          <a:blipFill>
            <a:blip r:embed="rId2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3" name="object 23"/>
          <p:cNvSpPr/>
          <p:nvPr/>
        </p:nvSpPr>
        <p:spPr>
          <a:xfrm>
            <a:off x="5324855" y="3057169"/>
            <a:ext cx="2540254" cy="458571"/>
          </a:xfrm>
          <a:prstGeom prst="rect">
            <a:avLst/>
          </a:prstGeom>
          <a:blipFill>
            <a:blip r:embed="rId2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4" name="object 24"/>
          <p:cNvSpPr/>
          <p:nvPr/>
        </p:nvSpPr>
        <p:spPr>
          <a:xfrm>
            <a:off x="5257800" y="3057169"/>
            <a:ext cx="342646" cy="458571"/>
          </a:xfrm>
          <a:prstGeom prst="rect">
            <a:avLst/>
          </a:prstGeom>
          <a:blipFill>
            <a:blip r:embed="rId2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5" name="object 25"/>
          <p:cNvSpPr/>
          <p:nvPr/>
        </p:nvSpPr>
        <p:spPr>
          <a:xfrm>
            <a:off x="1496567" y="3301009"/>
            <a:ext cx="7240397" cy="458571"/>
          </a:xfrm>
          <a:prstGeom prst="rect">
            <a:avLst/>
          </a:prstGeom>
          <a:blipFill>
            <a:blip r:embed="rId2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6" name="object 26"/>
          <p:cNvSpPr txBox="1"/>
          <p:nvPr/>
        </p:nvSpPr>
        <p:spPr>
          <a:xfrm>
            <a:off x="2586900" y="3385584"/>
            <a:ext cx="659130" cy="2286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ts val="1780"/>
              </a:lnSpc>
            </a:pPr>
            <a:r>
              <a:rPr dirty="0" sz="1600" spc="-525">
                <a:solidFill>
                  <a:srgbClr val="FFFFFF"/>
                </a:solidFill>
                <a:latin typeface="Arial"/>
                <a:cs typeface="Arial"/>
              </a:rPr>
              <a:t>سيل</a:t>
            </a:r>
            <a:r>
              <a:rPr dirty="0" sz="1600" spc="-3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600">
                <a:solidFill>
                  <a:srgbClr val="FFFFFF"/>
                </a:solidFill>
                <a:latin typeface="Arial"/>
                <a:cs typeface="Arial"/>
              </a:rPr>
              <a:t>و</a:t>
            </a:r>
            <a:r>
              <a:rPr dirty="0" sz="1600" spc="-5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600" spc="10">
                <a:solidFill>
                  <a:srgbClr val="FFFFFF"/>
                </a:solidFill>
                <a:latin typeface="Arial"/>
                <a:cs typeface="Arial"/>
              </a:rPr>
              <a:t>عرا</a:t>
            </a:r>
            <a:endParaRPr sz="1600">
              <a:latin typeface="Arial"/>
              <a:cs typeface="Arial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4800586" y="3109975"/>
            <a:ext cx="3821429" cy="514984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589915">
              <a:lnSpc>
                <a:spcPct val="100000"/>
              </a:lnSpc>
              <a:spcBef>
                <a:spcPts val="105"/>
              </a:spcBef>
            </a:pPr>
            <a:r>
              <a:rPr dirty="0" sz="1600" spc="-60">
                <a:solidFill>
                  <a:srgbClr val="FFFFFF"/>
                </a:solidFill>
                <a:latin typeface="Arial"/>
                <a:cs typeface="Arial"/>
              </a:rPr>
              <a:t>)</a:t>
            </a:r>
            <a:r>
              <a:rPr dirty="0" baseline="6944" sz="2400" spc="-89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600" spc="-150">
                <a:solidFill>
                  <a:srgbClr val="FFFFFF"/>
                </a:solidFill>
                <a:latin typeface="Arial"/>
                <a:cs typeface="Arial"/>
              </a:rPr>
              <a:t>اراخب </a:t>
            </a:r>
            <a:r>
              <a:rPr dirty="0" sz="1600" spc="-465">
                <a:solidFill>
                  <a:srgbClr val="FFFFFF"/>
                </a:solidFill>
                <a:latin typeface="Arial"/>
                <a:cs typeface="Arial"/>
              </a:rPr>
              <a:t>حبصي</a:t>
            </a:r>
            <a:r>
              <a:rPr dirty="0" sz="1600" spc="-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600" spc="-280">
                <a:solidFill>
                  <a:srgbClr val="FFFFFF"/>
                </a:solidFill>
                <a:latin typeface="Arial"/>
                <a:cs typeface="Arial"/>
              </a:rPr>
              <a:t>هنأف </a:t>
            </a:r>
            <a:r>
              <a:rPr dirty="0" sz="1600" spc="-65">
                <a:solidFill>
                  <a:srgbClr val="FFFFFF"/>
                </a:solidFill>
                <a:latin typeface="Arial"/>
                <a:cs typeface="Arial"/>
              </a:rPr>
              <a:t>،ءاملا </a:t>
            </a:r>
            <a:r>
              <a:rPr dirty="0" sz="1600" spc="-315">
                <a:solidFill>
                  <a:srgbClr val="FFFFFF"/>
                </a:solidFill>
                <a:latin typeface="Arial"/>
                <a:cs typeface="Arial"/>
              </a:rPr>
              <a:t>انيلغ </a:t>
            </a:r>
            <a:r>
              <a:rPr dirty="0" sz="1600" spc="-225">
                <a:solidFill>
                  <a:srgbClr val="FFFFFF"/>
                </a:solidFill>
                <a:latin typeface="Arial"/>
                <a:cs typeface="Arial"/>
              </a:rPr>
              <a:t>اننأ</a:t>
            </a:r>
            <a:r>
              <a:rPr dirty="0" sz="1600" spc="-9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600" spc="-155">
                <a:solidFill>
                  <a:srgbClr val="FFFFFF"/>
                </a:solidFill>
                <a:latin typeface="Arial"/>
                <a:cs typeface="Arial"/>
              </a:rPr>
              <a:t>ول(</a:t>
            </a:r>
            <a:endParaRPr sz="1600">
              <a:latin typeface="Arial"/>
              <a:cs typeface="Arial"/>
            </a:endParaRPr>
          </a:p>
          <a:p>
            <a:pPr marL="38100">
              <a:lnSpc>
                <a:spcPct val="100000"/>
              </a:lnSpc>
            </a:pPr>
            <a:r>
              <a:rPr dirty="0" sz="1600" spc="-145">
                <a:solidFill>
                  <a:srgbClr val="FFFFFF"/>
                </a:solidFill>
                <a:latin typeface="Arial"/>
                <a:cs typeface="Arial"/>
              </a:rPr>
              <a:t>ةملك </a:t>
            </a:r>
            <a:r>
              <a:rPr dirty="0" sz="1600" spc="-5">
                <a:solidFill>
                  <a:srgbClr val="FFFFFF"/>
                </a:solidFill>
                <a:latin typeface="Arial"/>
                <a:cs typeface="Arial"/>
              </a:rPr>
              <a:t>تءاج </a:t>
            </a:r>
            <a:r>
              <a:rPr dirty="0" sz="1600" spc="-160">
                <a:solidFill>
                  <a:srgbClr val="FFFFFF"/>
                </a:solidFill>
                <a:latin typeface="Arial"/>
                <a:cs typeface="Arial"/>
              </a:rPr>
              <a:t>اذل </a:t>
            </a:r>
            <a:r>
              <a:rPr dirty="0" sz="1600" spc="-200">
                <a:solidFill>
                  <a:srgbClr val="FFFFFF"/>
                </a:solidFill>
                <a:latin typeface="Arial"/>
                <a:cs typeface="Arial"/>
              </a:rPr>
              <a:t>نيعم </a:t>
            </a:r>
            <a:r>
              <a:rPr dirty="0" sz="1600" spc="-315">
                <a:solidFill>
                  <a:srgbClr val="FFFFFF"/>
                </a:solidFill>
                <a:latin typeface="Arial"/>
                <a:cs typeface="Arial"/>
              </a:rPr>
              <a:t>تقوب </a:t>
            </a:r>
            <a:r>
              <a:rPr dirty="0" sz="1600" spc="-210">
                <a:solidFill>
                  <a:srgbClr val="FFFFFF"/>
                </a:solidFill>
                <a:latin typeface="Arial"/>
                <a:cs typeface="Arial"/>
              </a:rPr>
              <a:t>ةديقم </a:t>
            </a:r>
            <a:r>
              <a:rPr dirty="0" sz="1600" spc="-395">
                <a:solidFill>
                  <a:srgbClr val="FFFFFF"/>
                </a:solidFill>
                <a:latin typeface="Arial"/>
                <a:cs typeface="Arial"/>
              </a:rPr>
              <a:t>تسيل </a:t>
            </a:r>
            <a:r>
              <a:rPr dirty="0" sz="1600">
                <a:solidFill>
                  <a:srgbClr val="FFFFFF"/>
                </a:solidFill>
                <a:latin typeface="Arial"/>
                <a:cs typeface="Arial"/>
              </a:rPr>
              <a:t>و </a:t>
            </a:r>
            <a:r>
              <a:rPr dirty="0" sz="1600" spc="-420">
                <a:solidFill>
                  <a:srgbClr val="FFFFFF"/>
                </a:solidFill>
                <a:latin typeface="Arial"/>
                <a:cs typeface="Arial"/>
              </a:rPr>
              <a:t>ةتباث </a:t>
            </a:r>
            <a:r>
              <a:rPr dirty="0" sz="1600" spc="-310">
                <a:solidFill>
                  <a:srgbClr val="FFFFFF"/>
                </a:solidFill>
                <a:latin typeface="Arial"/>
                <a:cs typeface="Arial"/>
              </a:rPr>
              <a:t>ةقيقح </a:t>
            </a:r>
            <a:r>
              <a:rPr dirty="0" sz="1600" spc="90">
                <a:solidFill>
                  <a:srgbClr val="FFFFFF"/>
                </a:solidFill>
                <a:latin typeface="Arial"/>
                <a:cs typeface="Arial"/>
              </a:rPr>
              <a:t>هذه</a:t>
            </a:r>
            <a:r>
              <a:rPr dirty="0" sz="1600" spc="-17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600">
                <a:solidFill>
                  <a:srgbClr val="FFFFFF"/>
                </a:solidFill>
                <a:latin typeface="Arial"/>
                <a:cs typeface="Arial"/>
              </a:rPr>
              <a:t>و</a:t>
            </a:r>
            <a:endParaRPr sz="1600">
              <a:latin typeface="Arial"/>
              <a:cs typeface="Arial"/>
            </a:endParaRPr>
          </a:p>
        </p:txBody>
      </p:sp>
      <p:sp>
        <p:nvSpPr>
          <p:cNvPr id="28" name="object 28"/>
          <p:cNvSpPr/>
          <p:nvPr/>
        </p:nvSpPr>
        <p:spPr>
          <a:xfrm>
            <a:off x="1438655" y="3301009"/>
            <a:ext cx="333629" cy="458571"/>
          </a:xfrm>
          <a:prstGeom prst="rect">
            <a:avLst/>
          </a:prstGeom>
          <a:blipFill>
            <a:blip r:embed="rId2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9" name="object 29"/>
          <p:cNvSpPr/>
          <p:nvPr/>
        </p:nvSpPr>
        <p:spPr>
          <a:xfrm>
            <a:off x="4340352" y="6321552"/>
            <a:ext cx="1296797" cy="382371"/>
          </a:xfrm>
          <a:prstGeom prst="rect">
            <a:avLst/>
          </a:prstGeom>
          <a:blipFill>
            <a:blip r:embed="rId2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0" name="object 30"/>
          <p:cNvSpPr/>
          <p:nvPr/>
        </p:nvSpPr>
        <p:spPr>
          <a:xfrm>
            <a:off x="4462271" y="6406896"/>
            <a:ext cx="1043749" cy="248297"/>
          </a:xfrm>
          <a:prstGeom prst="rect">
            <a:avLst/>
          </a:prstGeom>
          <a:blipFill>
            <a:blip r:embed="rId2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1" name="object 31"/>
          <p:cNvSpPr/>
          <p:nvPr/>
        </p:nvSpPr>
        <p:spPr>
          <a:xfrm>
            <a:off x="4267200" y="6248400"/>
            <a:ext cx="1295400" cy="381000"/>
          </a:xfrm>
          <a:custGeom>
            <a:avLst/>
            <a:gdLst/>
            <a:ahLst/>
            <a:cxnLst/>
            <a:rect l="l" t="t" r="r" b="b"/>
            <a:pathLst>
              <a:path w="1295400" h="381000">
                <a:moveTo>
                  <a:pt x="1295400" y="0"/>
                </a:moveTo>
                <a:lnTo>
                  <a:pt x="0" y="0"/>
                </a:lnTo>
                <a:lnTo>
                  <a:pt x="0" y="381000"/>
                </a:lnTo>
                <a:lnTo>
                  <a:pt x="1295400" y="381000"/>
                </a:lnTo>
                <a:lnTo>
                  <a:pt x="1295400" y="333375"/>
                </a:lnTo>
                <a:lnTo>
                  <a:pt x="540512" y="333375"/>
                </a:lnTo>
                <a:lnTo>
                  <a:pt x="540512" y="190500"/>
                </a:lnTo>
                <a:lnTo>
                  <a:pt x="504825" y="190500"/>
                </a:lnTo>
                <a:lnTo>
                  <a:pt x="647700" y="47625"/>
                </a:lnTo>
                <a:lnTo>
                  <a:pt x="1295400" y="47625"/>
                </a:lnTo>
                <a:lnTo>
                  <a:pt x="1295400" y="0"/>
                </a:lnTo>
                <a:close/>
              </a:path>
              <a:path w="1295400" h="381000">
                <a:moveTo>
                  <a:pt x="1295400" y="65481"/>
                </a:moveTo>
                <a:lnTo>
                  <a:pt x="736980" y="65481"/>
                </a:lnTo>
                <a:lnTo>
                  <a:pt x="736980" y="136918"/>
                </a:lnTo>
                <a:lnTo>
                  <a:pt x="790575" y="190500"/>
                </a:lnTo>
                <a:lnTo>
                  <a:pt x="754888" y="190500"/>
                </a:lnTo>
                <a:lnTo>
                  <a:pt x="754888" y="333375"/>
                </a:lnTo>
                <a:lnTo>
                  <a:pt x="1295400" y="333375"/>
                </a:lnTo>
                <a:lnTo>
                  <a:pt x="1295400" y="65481"/>
                </a:lnTo>
                <a:close/>
              </a:path>
              <a:path w="1295400" h="381000">
                <a:moveTo>
                  <a:pt x="1295400" y="47625"/>
                </a:moveTo>
                <a:lnTo>
                  <a:pt x="647700" y="47625"/>
                </a:lnTo>
                <a:lnTo>
                  <a:pt x="701294" y="101206"/>
                </a:lnTo>
                <a:lnTo>
                  <a:pt x="701294" y="65481"/>
                </a:lnTo>
                <a:lnTo>
                  <a:pt x="1295400" y="65481"/>
                </a:lnTo>
                <a:lnTo>
                  <a:pt x="12954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2" name="object 32"/>
          <p:cNvSpPr/>
          <p:nvPr/>
        </p:nvSpPr>
        <p:spPr>
          <a:xfrm>
            <a:off x="4807711" y="6313881"/>
            <a:ext cx="214629" cy="267970"/>
          </a:xfrm>
          <a:custGeom>
            <a:avLst/>
            <a:gdLst/>
            <a:ahLst/>
            <a:cxnLst/>
            <a:rect l="l" t="t" r="r" b="b"/>
            <a:pathLst>
              <a:path w="214629" h="267970">
                <a:moveTo>
                  <a:pt x="196468" y="0"/>
                </a:moveTo>
                <a:lnTo>
                  <a:pt x="160782" y="0"/>
                </a:lnTo>
                <a:lnTo>
                  <a:pt x="160782" y="35725"/>
                </a:lnTo>
                <a:lnTo>
                  <a:pt x="196468" y="71437"/>
                </a:lnTo>
                <a:lnTo>
                  <a:pt x="196468" y="0"/>
                </a:lnTo>
                <a:close/>
              </a:path>
              <a:path w="214629" h="267970">
                <a:moveTo>
                  <a:pt x="214375" y="125018"/>
                </a:moveTo>
                <a:lnTo>
                  <a:pt x="0" y="125018"/>
                </a:lnTo>
                <a:lnTo>
                  <a:pt x="0" y="267893"/>
                </a:lnTo>
                <a:lnTo>
                  <a:pt x="89280" y="267893"/>
                </a:lnTo>
                <a:lnTo>
                  <a:pt x="89280" y="196456"/>
                </a:lnTo>
                <a:lnTo>
                  <a:pt x="214375" y="196456"/>
                </a:lnTo>
                <a:lnTo>
                  <a:pt x="214375" y="125018"/>
                </a:lnTo>
                <a:close/>
              </a:path>
              <a:path w="214629" h="267970">
                <a:moveTo>
                  <a:pt x="214375" y="196456"/>
                </a:moveTo>
                <a:lnTo>
                  <a:pt x="125095" y="196456"/>
                </a:lnTo>
                <a:lnTo>
                  <a:pt x="125095" y="267893"/>
                </a:lnTo>
                <a:lnTo>
                  <a:pt x="214375" y="267893"/>
                </a:lnTo>
                <a:lnTo>
                  <a:pt x="214375" y="196456"/>
                </a:lnTo>
                <a:close/>
              </a:path>
            </a:pathLst>
          </a:custGeom>
          <a:solidFill>
            <a:srgbClr val="00007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3" name="object 33"/>
          <p:cNvSpPr/>
          <p:nvPr/>
        </p:nvSpPr>
        <p:spPr>
          <a:xfrm>
            <a:off x="47720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142875" y="0"/>
                </a:moveTo>
                <a:lnTo>
                  <a:pt x="0" y="142875"/>
                </a:lnTo>
                <a:lnTo>
                  <a:pt x="285750" y="142875"/>
                </a:lnTo>
                <a:lnTo>
                  <a:pt x="142875" y="0"/>
                </a:lnTo>
                <a:close/>
              </a:path>
              <a:path w="285750" h="285750">
                <a:moveTo>
                  <a:pt x="160782" y="214312"/>
                </a:moveTo>
                <a:lnTo>
                  <a:pt x="124967" y="214312"/>
                </a:lnTo>
                <a:lnTo>
                  <a:pt x="124967" y="285750"/>
                </a:lnTo>
                <a:lnTo>
                  <a:pt x="160782" y="285750"/>
                </a:lnTo>
                <a:lnTo>
                  <a:pt x="160782" y="214312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4" name="object 34"/>
          <p:cNvSpPr/>
          <p:nvPr/>
        </p:nvSpPr>
        <p:spPr>
          <a:xfrm>
            <a:off x="3730752" y="6321552"/>
            <a:ext cx="458571" cy="382371"/>
          </a:xfrm>
          <a:prstGeom prst="rect">
            <a:avLst/>
          </a:prstGeom>
          <a:blipFill>
            <a:blip r:embed="rId2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5" name="object 35"/>
          <p:cNvSpPr/>
          <p:nvPr/>
        </p:nvSpPr>
        <p:spPr>
          <a:xfrm>
            <a:off x="3770376" y="6406896"/>
            <a:ext cx="373227" cy="248297"/>
          </a:xfrm>
          <a:prstGeom prst="rect">
            <a:avLst/>
          </a:prstGeom>
          <a:blipFill>
            <a:blip r:embed="rId2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6" name="object 36"/>
          <p:cNvSpPr/>
          <p:nvPr/>
        </p:nvSpPr>
        <p:spPr>
          <a:xfrm>
            <a:off x="3657600" y="6248400"/>
            <a:ext cx="457200" cy="381000"/>
          </a:xfrm>
          <a:custGeom>
            <a:avLst/>
            <a:gdLst/>
            <a:ahLst/>
            <a:cxnLst/>
            <a:rect l="l" t="t" r="r" b="b"/>
            <a:pathLst>
              <a:path w="457200" h="381000">
                <a:moveTo>
                  <a:pt x="457200" y="0"/>
                </a:moveTo>
                <a:lnTo>
                  <a:pt x="0" y="0"/>
                </a:lnTo>
                <a:lnTo>
                  <a:pt x="0" y="381000"/>
                </a:lnTo>
                <a:lnTo>
                  <a:pt x="457200" y="381000"/>
                </a:lnTo>
                <a:lnTo>
                  <a:pt x="457200" y="333375"/>
                </a:lnTo>
                <a:lnTo>
                  <a:pt x="371475" y="333375"/>
                </a:lnTo>
                <a:lnTo>
                  <a:pt x="85725" y="190500"/>
                </a:lnTo>
                <a:lnTo>
                  <a:pt x="371475" y="47625"/>
                </a:lnTo>
                <a:lnTo>
                  <a:pt x="457200" y="47625"/>
                </a:lnTo>
                <a:lnTo>
                  <a:pt x="457200" y="0"/>
                </a:lnTo>
                <a:close/>
              </a:path>
              <a:path w="457200" h="381000">
                <a:moveTo>
                  <a:pt x="457200" y="47625"/>
                </a:moveTo>
                <a:lnTo>
                  <a:pt x="371475" y="47625"/>
                </a:lnTo>
                <a:lnTo>
                  <a:pt x="371475" y="333375"/>
                </a:lnTo>
                <a:lnTo>
                  <a:pt x="457200" y="333375"/>
                </a:lnTo>
                <a:lnTo>
                  <a:pt x="4572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7" name="object 37"/>
          <p:cNvSpPr/>
          <p:nvPr/>
        </p:nvSpPr>
        <p:spPr>
          <a:xfrm>
            <a:off x="37433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285750" y="0"/>
                </a:moveTo>
                <a:lnTo>
                  <a:pt x="0" y="142875"/>
                </a:lnTo>
                <a:lnTo>
                  <a:pt x="285750" y="285750"/>
                </a:lnTo>
                <a:lnTo>
                  <a:pt x="285750" y="0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8" name="object 38"/>
          <p:cNvSpPr/>
          <p:nvPr/>
        </p:nvSpPr>
        <p:spPr>
          <a:xfrm>
            <a:off x="2743200" y="2209800"/>
            <a:ext cx="5303520" cy="396240"/>
          </a:xfrm>
          <a:custGeom>
            <a:avLst/>
            <a:gdLst/>
            <a:ahLst/>
            <a:cxnLst/>
            <a:rect l="l" t="t" r="r" b="b"/>
            <a:pathLst>
              <a:path w="5303520" h="396239">
                <a:moveTo>
                  <a:pt x="0" y="396239"/>
                </a:moveTo>
                <a:lnTo>
                  <a:pt x="5303520" y="396239"/>
                </a:lnTo>
                <a:lnTo>
                  <a:pt x="5303520" y="0"/>
                </a:lnTo>
                <a:lnTo>
                  <a:pt x="0" y="0"/>
                </a:lnTo>
                <a:lnTo>
                  <a:pt x="0" y="396239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9" name="object 39"/>
          <p:cNvSpPr txBox="1"/>
          <p:nvPr/>
        </p:nvSpPr>
        <p:spPr>
          <a:xfrm>
            <a:off x="2902076" y="2075579"/>
            <a:ext cx="5702300" cy="817880"/>
          </a:xfrm>
          <a:prstGeom prst="rect">
            <a:avLst/>
          </a:prstGeom>
        </p:spPr>
        <p:txBody>
          <a:bodyPr wrap="square" lIns="0" tIns="17399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70"/>
              </a:spcBef>
            </a:pPr>
            <a:r>
              <a:rPr dirty="0" sz="2000" spc="10">
                <a:solidFill>
                  <a:srgbClr val="CC3300"/>
                </a:solidFill>
                <a:latin typeface="Calibri"/>
                <a:cs typeface="Calibri"/>
              </a:rPr>
              <a:t>if </a:t>
            </a:r>
            <a:r>
              <a:rPr dirty="0" sz="2000" spc="450">
                <a:solidFill>
                  <a:srgbClr val="CC3300"/>
                </a:solidFill>
                <a:latin typeface="Calibri"/>
                <a:cs typeface="Calibri"/>
              </a:rPr>
              <a:t>+ </a:t>
            </a:r>
            <a:r>
              <a:rPr dirty="0" sz="2000" spc="45">
                <a:solidFill>
                  <a:srgbClr val="CC3300"/>
                </a:solidFill>
                <a:latin typeface="Calibri"/>
                <a:cs typeface="Calibri"/>
              </a:rPr>
              <a:t>present </a:t>
            </a:r>
            <a:r>
              <a:rPr dirty="0" sz="2000" spc="-80">
                <a:solidFill>
                  <a:srgbClr val="CC3300"/>
                </a:solidFill>
                <a:latin typeface="Arial"/>
                <a:cs typeface="Arial"/>
              </a:rPr>
              <a:t>عراضم </a:t>
            </a:r>
            <a:r>
              <a:rPr dirty="0" sz="2000" spc="45">
                <a:solidFill>
                  <a:srgbClr val="CC3300"/>
                </a:solidFill>
                <a:latin typeface="Calibri"/>
                <a:cs typeface="Calibri"/>
              </a:rPr>
              <a:t>present</a:t>
            </a:r>
            <a:r>
              <a:rPr dirty="0" sz="2000" spc="160">
                <a:solidFill>
                  <a:srgbClr val="CC3300"/>
                </a:solidFill>
                <a:latin typeface="Calibri"/>
                <a:cs typeface="Calibri"/>
              </a:rPr>
              <a:t> </a:t>
            </a:r>
            <a:r>
              <a:rPr dirty="0" sz="2000" spc="-80">
                <a:solidFill>
                  <a:srgbClr val="CC3300"/>
                </a:solidFill>
                <a:latin typeface="Arial"/>
                <a:cs typeface="Arial"/>
              </a:rPr>
              <a:t>عراضم</a:t>
            </a:r>
            <a:endParaRPr sz="2000">
              <a:latin typeface="Arial"/>
              <a:cs typeface="Arial"/>
            </a:endParaRPr>
          </a:p>
          <a:p>
            <a:pPr marL="1372235">
              <a:lnSpc>
                <a:spcPct val="100000"/>
              </a:lnSpc>
              <a:spcBef>
                <a:spcPts val="885"/>
              </a:spcBef>
            </a:pPr>
            <a:r>
              <a:rPr dirty="0" sz="1400" spc="-310">
                <a:solidFill>
                  <a:srgbClr val="FFFFFF"/>
                </a:solidFill>
                <a:latin typeface="Arial"/>
                <a:cs typeface="Arial"/>
              </a:rPr>
              <a:t>.ةتباث </a:t>
            </a:r>
            <a:r>
              <a:rPr dirty="0" sz="1400" spc="-5">
                <a:solidFill>
                  <a:srgbClr val="FFFFFF"/>
                </a:solidFill>
                <a:latin typeface="Arial"/>
                <a:cs typeface="Arial"/>
              </a:rPr>
              <a:t>و </a:t>
            </a:r>
            <a:r>
              <a:rPr dirty="0" sz="1400" spc="-75">
                <a:solidFill>
                  <a:srgbClr val="FFFFFF"/>
                </a:solidFill>
                <a:latin typeface="Arial"/>
                <a:cs typeface="Arial"/>
              </a:rPr>
              <a:t>ةمئاد </a:t>
            </a:r>
            <a:r>
              <a:rPr dirty="0" sz="1400" spc="-280">
                <a:solidFill>
                  <a:srgbClr val="FFFFFF"/>
                </a:solidFill>
                <a:latin typeface="Arial"/>
                <a:cs typeface="Arial"/>
              </a:rPr>
              <a:t>ةقيقح </a:t>
            </a:r>
            <a:r>
              <a:rPr dirty="0" sz="1400" spc="-285">
                <a:solidFill>
                  <a:srgbClr val="FFFFFF"/>
                </a:solidFill>
                <a:latin typeface="Arial"/>
                <a:cs typeface="Arial"/>
              </a:rPr>
              <a:t>لعفلا </a:t>
            </a:r>
            <a:r>
              <a:rPr dirty="0" sz="1400" spc="-310">
                <a:solidFill>
                  <a:srgbClr val="FFFFFF"/>
                </a:solidFill>
                <a:latin typeface="Arial"/>
                <a:cs typeface="Arial"/>
              </a:rPr>
              <a:t>ةجيتن </a:t>
            </a:r>
            <a:r>
              <a:rPr dirty="0" sz="1400" spc="-285">
                <a:solidFill>
                  <a:srgbClr val="FFFFFF"/>
                </a:solidFill>
                <a:latin typeface="Arial"/>
                <a:cs typeface="Arial"/>
              </a:rPr>
              <a:t>اهيف </a:t>
            </a:r>
            <a:r>
              <a:rPr dirty="0" sz="1400" spc="-245">
                <a:solidFill>
                  <a:srgbClr val="FFFFFF"/>
                </a:solidFill>
                <a:latin typeface="Arial"/>
                <a:cs typeface="Arial"/>
              </a:rPr>
              <a:t>نوكت </a:t>
            </a:r>
            <a:r>
              <a:rPr dirty="0" sz="1400" spc="-295">
                <a:solidFill>
                  <a:srgbClr val="FFFFFF"/>
                </a:solidFill>
                <a:latin typeface="Arial"/>
                <a:cs typeface="Arial"/>
              </a:rPr>
              <a:t>يتلا </a:t>
            </a:r>
            <a:r>
              <a:rPr dirty="0" sz="1400" spc="-125">
                <a:solidFill>
                  <a:srgbClr val="FFFFFF"/>
                </a:solidFill>
                <a:latin typeface="Arial"/>
                <a:cs typeface="Arial"/>
              </a:rPr>
              <a:t>ةلاحلا </a:t>
            </a:r>
            <a:r>
              <a:rPr dirty="0" sz="1400" spc="-405">
                <a:solidFill>
                  <a:srgbClr val="FFFFFF"/>
                </a:solidFill>
                <a:latin typeface="Arial"/>
                <a:cs typeface="Arial"/>
              </a:rPr>
              <a:t>يف</a:t>
            </a:r>
            <a:r>
              <a:rPr dirty="0" sz="1400" spc="4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400" spc="-285">
                <a:solidFill>
                  <a:srgbClr val="FFFFFF"/>
                </a:solidFill>
                <a:latin typeface="Arial"/>
                <a:cs typeface="Arial"/>
              </a:rPr>
              <a:t>بيكرتلا </a:t>
            </a:r>
            <a:r>
              <a:rPr dirty="0" sz="1400" spc="75">
                <a:solidFill>
                  <a:srgbClr val="FFFFFF"/>
                </a:solidFill>
                <a:latin typeface="Arial"/>
                <a:cs typeface="Arial"/>
              </a:rPr>
              <a:t>اذه</a:t>
            </a:r>
            <a:r>
              <a:rPr dirty="0" sz="1400" spc="-27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400" spc="-280">
                <a:solidFill>
                  <a:srgbClr val="FFFFFF"/>
                </a:solidFill>
                <a:latin typeface="Arial"/>
                <a:cs typeface="Arial"/>
              </a:rPr>
              <a:t>مدختسي</a:t>
            </a:r>
            <a:endParaRPr sz="1400">
              <a:latin typeface="Arial"/>
              <a:cs typeface="Arial"/>
            </a:endParaRPr>
          </a:p>
        </p:txBody>
      </p:sp>
      <p:sp>
        <p:nvSpPr>
          <p:cNvPr id="40" name="object 40"/>
          <p:cNvSpPr/>
          <p:nvPr/>
        </p:nvSpPr>
        <p:spPr>
          <a:xfrm>
            <a:off x="1752600" y="2209800"/>
            <a:ext cx="579120" cy="396240"/>
          </a:xfrm>
          <a:custGeom>
            <a:avLst/>
            <a:gdLst/>
            <a:ahLst/>
            <a:cxnLst/>
            <a:rect l="l" t="t" r="r" b="b"/>
            <a:pathLst>
              <a:path w="579119" h="396239">
                <a:moveTo>
                  <a:pt x="0" y="396239"/>
                </a:moveTo>
                <a:lnTo>
                  <a:pt x="579119" y="396239"/>
                </a:lnTo>
                <a:lnTo>
                  <a:pt x="579119" y="0"/>
                </a:lnTo>
                <a:lnTo>
                  <a:pt x="0" y="0"/>
                </a:lnTo>
                <a:lnTo>
                  <a:pt x="0" y="396239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1" name="object 41"/>
          <p:cNvSpPr txBox="1"/>
          <p:nvPr/>
        </p:nvSpPr>
        <p:spPr>
          <a:xfrm>
            <a:off x="1911223" y="2237994"/>
            <a:ext cx="259715" cy="329565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2000" spc="60">
                <a:solidFill>
                  <a:srgbClr val="CC3300"/>
                </a:solidFill>
                <a:latin typeface="Calibri"/>
                <a:cs typeface="Calibri"/>
              </a:rPr>
              <a:t>4</a:t>
            </a:r>
            <a:r>
              <a:rPr dirty="0" sz="2000" spc="155">
                <a:solidFill>
                  <a:srgbClr val="CC3300"/>
                </a:solidFill>
                <a:latin typeface="Calibri"/>
                <a:cs typeface="Calibri"/>
              </a:rPr>
              <a:t>)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42" name="object 42"/>
          <p:cNvSpPr/>
          <p:nvPr/>
        </p:nvSpPr>
        <p:spPr>
          <a:xfrm>
            <a:off x="5181600" y="2400300"/>
            <a:ext cx="914400" cy="76200"/>
          </a:xfrm>
          <a:custGeom>
            <a:avLst/>
            <a:gdLst/>
            <a:ahLst/>
            <a:cxnLst/>
            <a:rect l="l" t="t" r="r" b="b"/>
            <a:pathLst>
              <a:path w="914400" h="76200">
                <a:moveTo>
                  <a:pt x="838200" y="0"/>
                </a:moveTo>
                <a:lnTo>
                  <a:pt x="838200" y="76200"/>
                </a:lnTo>
                <a:lnTo>
                  <a:pt x="890016" y="50291"/>
                </a:lnTo>
                <a:lnTo>
                  <a:pt x="850900" y="50291"/>
                </a:lnTo>
                <a:lnTo>
                  <a:pt x="850900" y="25908"/>
                </a:lnTo>
                <a:lnTo>
                  <a:pt x="890016" y="25908"/>
                </a:lnTo>
                <a:lnTo>
                  <a:pt x="838200" y="0"/>
                </a:lnTo>
                <a:close/>
              </a:path>
              <a:path w="914400" h="76200">
                <a:moveTo>
                  <a:pt x="838200" y="25908"/>
                </a:moveTo>
                <a:lnTo>
                  <a:pt x="0" y="25908"/>
                </a:lnTo>
                <a:lnTo>
                  <a:pt x="0" y="50291"/>
                </a:lnTo>
                <a:lnTo>
                  <a:pt x="838200" y="50291"/>
                </a:lnTo>
                <a:lnTo>
                  <a:pt x="838200" y="25908"/>
                </a:lnTo>
                <a:close/>
              </a:path>
              <a:path w="914400" h="76200">
                <a:moveTo>
                  <a:pt x="890016" y="25908"/>
                </a:moveTo>
                <a:lnTo>
                  <a:pt x="850900" y="25908"/>
                </a:lnTo>
                <a:lnTo>
                  <a:pt x="850900" y="50291"/>
                </a:lnTo>
                <a:lnTo>
                  <a:pt x="890016" y="50291"/>
                </a:lnTo>
                <a:lnTo>
                  <a:pt x="914400" y="38100"/>
                </a:lnTo>
                <a:lnTo>
                  <a:pt x="890016" y="25908"/>
                </a:lnTo>
                <a:close/>
              </a:path>
            </a:pathLst>
          </a:custGeom>
          <a:solidFill>
            <a:srgbClr val="9933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3" name="object 43"/>
          <p:cNvSpPr/>
          <p:nvPr/>
        </p:nvSpPr>
        <p:spPr>
          <a:xfrm>
            <a:off x="2743200" y="4191000"/>
            <a:ext cx="5910580" cy="396240"/>
          </a:xfrm>
          <a:custGeom>
            <a:avLst/>
            <a:gdLst/>
            <a:ahLst/>
            <a:cxnLst/>
            <a:rect l="l" t="t" r="r" b="b"/>
            <a:pathLst>
              <a:path w="5910580" h="396239">
                <a:moveTo>
                  <a:pt x="0" y="396239"/>
                </a:moveTo>
                <a:lnTo>
                  <a:pt x="5910072" y="396239"/>
                </a:lnTo>
                <a:lnTo>
                  <a:pt x="5910072" y="0"/>
                </a:lnTo>
                <a:lnTo>
                  <a:pt x="0" y="0"/>
                </a:lnTo>
                <a:lnTo>
                  <a:pt x="0" y="396239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4" name="object 44"/>
          <p:cNvSpPr txBox="1"/>
          <p:nvPr/>
        </p:nvSpPr>
        <p:spPr>
          <a:xfrm>
            <a:off x="6134227" y="4220083"/>
            <a:ext cx="2065655" cy="329565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2000" spc="35">
                <a:solidFill>
                  <a:srgbClr val="CC3300"/>
                </a:solidFill>
                <a:latin typeface="Calibri"/>
                <a:cs typeface="Calibri"/>
              </a:rPr>
              <a:t>instructions</a:t>
            </a:r>
            <a:r>
              <a:rPr dirty="0" sz="2000" spc="175">
                <a:solidFill>
                  <a:srgbClr val="CC3300"/>
                </a:solidFill>
                <a:latin typeface="Calibri"/>
                <a:cs typeface="Calibri"/>
              </a:rPr>
              <a:t> </a:t>
            </a:r>
            <a:r>
              <a:rPr dirty="0" sz="2000" spc="-360">
                <a:solidFill>
                  <a:srgbClr val="CC3300"/>
                </a:solidFill>
                <a:latin typeface="Arial"/>
                <a:cs typeface="Arial"/>
              </a:rPr>
              <a:t>تاميلعت</a:t>
            </a:r>
            <a:endParaRPr sz="2000">
              <a:latin typeface="Arial"/>
              <a:cs typeface="Arial"/>
            </a:endParaRPr>
          </a:p>
        </p:txBody>
      </p:sp>
      <p:sp>
        <p:nvSpPr>
          <p:cNvPr id="45" name="object 45"/>
          <p:cNvSpPr/>
          <p:nvPr/>
        </p:nvSpPr>
        <p:spPr>
          <a:xfrm>
            <a:off x="1752600" y="4191000"/>
            <a:ext cx="579120" cy="396240"/>
          </a:xfrm>
          <a:custGeom>
            <a:avLst/>
            <a:gdLst/>
            <a:ahLst/>
            <a:cxnLst/>
            <a:rect l="l" t="t" r="r" b="b"/>
            <a:pathLst>
              <a:path w="579119" h="396239">
                <a:moveTo>
                  <a:pt x="0" y="396239"/>
                </a:moveTo>
                <a:lnTo>
                  <a:pt x="579119" y="396239"/>
                </a:lnTo>
                <a:lnTo>
                  <a:pt x="579119" y="0"/>
                </a:lnTo>
                <a:lnTo>
                  <a:pt x="0" y="0"/>
                </a:lnTo>
                <a:lnTo>
                  <a:pt x="0" y="396239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6" name="object 46"/>
          <p:cNvSpPr/>
          <p:nvPr/>
        </p:nvSpPr>
        <p:spPr>
          <a:xfrm>
            <a:off x="5181600" y="4381500"/>
            <a:ext cx="914400" cy="76200"/>
          </a:xfrm>
          <a:custGeom>
            <a:avLst/>
            <a:gdLst/>
            <a:ahLst/>
            <a:cxnLst/>
            <a:rect l="l" t="t" r="r" b="b"/>
            <a:pathLst>
              <a:path w="914400" h="76200">
                <a:moveTo>
                  <a:pt x="838200" y="0"/>
                </a:moveTo>
                <a:lnTo>
                  <a:pt x="838200" y="76200"/>
                </a:lnTo>
                <a:lnTo>
                  <a:pt x="890015" y="50292"/>
                </a:lnTo>
                <a:lnTo>
                  <a:pt x="850900" y="50292"/>
                </a:lnTo>
                <a:lnTo>
                  <a:pt x="850900" y="25907"/>
                </a:lnTo>
                <a:lnTo>
                  <a:pt x="890015" y="25907"/>
                </a:lnTo>
                <a:lnTo>
                  <a:pt x="838200" y="0"/>
                </a:lnTo>
                <a:close/>
              </a:path>
              <a:path w="914400" h="76200">
                <a:moveTo>
                  <a:pt x="838200" y="25907"/>
                </a:moveTo>
                <a:lnTo>
                  <a:pt x="0" y="25907"/>
                </a:lnTo>
                <a:lnTo>
                  <a:pt x="0" y="50292"/>
                </a:lnTo>
                <a:lnTo>
                  <a:pt x="838200" y="50292"/>
                </a:lnTo>
                <a:lnTo>
                  <a:pt x="838200" y="25907"/>
                </a:lnTo>
                <a:close/>
              </a:path>
              <a:path w="914400" h="76200">
                <a:moveTo>
                  <a:pt x="890015" y="25907"/>
                </a:moveTo>
                <a:lnTo>
                  <a:pt x="850900" y="25907"/>
                </a:lnTo>
                <a:lnTo>
                  <a:pt x="850900" y="50292"/>
                </a:lnTo>
                <a:lnTo>
                  <a:pt x="890015" y="50292"/>
                </a:lnTo>
                <a:lnTo>
                  <a:pt x="914400" y="38100"/>
                </a:lnTo>
                <a:lnTo>
                  <a:pt x="890015" y="25907"/>
                </a:lnTo>
                <a:close/>
              </a:path>
            </a:pathLst>
          </a:custGeom>
          <a:solidFill>
            <a:srgbClr val="9933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7" name="object 47"/>
          <p:cNvSpPr/>
          <p:nvPr/>
        </p:nvSpPr>
        <p:spPr>
          <a:xfrm>
            <a:off x="950975" y="4575073"/>
            <a:ext cx="1339341" cy="458571"/>
          </a:xfrm>
          <a:prstGeom prst="rect">
            <a:avLst/>
          </a:prstGeom>
          <a:blipFill>
            <a:blip r:embed="rId3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8" name="object 48"/>
          <p:cNvSpPr/>
          <p:nvPr/>
        </p:nvSpPr>
        <p:spPr>
          <a:xfrm>
            <a:off x="2014727" y="4575073"/>
            <a:ext cx="412826" cy="458571"/>
          </a:xfrm>
          <a:prstGeom prst="rect">
            <a:avLst/>
          </a:prstGeom>
          <a:blipFill>
            <a:blip r:embed="rId3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9" name="object 49"/>
          <p:cNvSpPr/>
          <p:nvPr/>
        </p:nvSpPr>
        <p:spPr>
          <a:xfrm>
            <a:off x="2215895" y="4575073"/>
            <a:ext cx="1138237" cy="458571"/>
          </a:xfrm>
          <a:prstGeom prst="rect">
            <a:avLst/>
          </a:prstGeom>
          <a:blipFill>
            <a:blip r:embed="rId3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0" name="object 50"/>
          <p:cNvSpPr/>
          <p:nvPr/>
        </p:nvSpPr>
        <p:spPr>
          <a:xfrm>
            <a:off x="3078479" y="4575073"/>
            <a:ext cx="1104684" cy="458571"/>
          </a:xfrm>
          <a:prstGeom prst="rect">
            <a:avLst/>
          </a:prstGeom>
          <a:blipFill>
            <a:blip r:embed="rId3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1" name="object 51"/>
          <p:cNvSpPr/>
          <p:nvPr/>
        </p:nvSpPr>
        <p:spPr>
          <a:xfrm>
            <a:off x="3907535" y="4575073"/>
            <a:ext cx="1321053" cy="458571"/>
          </a:xfrm>
          <a:prstGeom prst="rect">
            <a:avLst/>
          </a:prstGeom>
          <a:blipFill>
            <a:blip r:embed="rId3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2" name="object 52"/>
          <p:cNvSpPr/>
          <p:nvPr/>
        </p:nvSpPr>
        <p:spPr>
          <a:xfrm>
            <a:off x="4953000" y="4575073"/>
            <a:ext cx="1836166" cy="458571"/>
          </a:xfrm>
          <a:prstGeom prst="rect">
            <a:avLst/>
          </a:prstGeom>
          <a:blipFill>
            <a:blip r:embed="rId3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3" name="object 53"/>
          <p:cNvSpPr/>
          <p:nvPr/>
        </p:nvSpPr>
        <p:spPr>
          <a:xfrm>
            <a:off x="6577583" y="4575073"/>
            <a:ext cx="629246" cy="458571"/>
          </a:xfrm>
          <a:prstGeom prst="rect">
            <a:avLst/>
          </a:prstGeom>
          <a:blipFill>
            <a:blip r:embed="rId3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4" name="object 54"/>
          <p:cNvSpPr/>
          <p:nvPr/>
        </p:nvSpPr>
        <p:spPr>
          <a:xfrm>
            <a:off x="6931152" y="4575073"/>
            <a:ext cx="412826" cy="458571"/>
          </a:xfrm>
          <a:prstGeom prst="rect">
            <a:avLst/>
          </a:prstGeom>
          <a:blipFill>
            <a:blip r:embed="rId3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5" name="object 55"/>
          <p:cNvSpPr/>
          <p:nvPr/>
        </p:nvSpPr>
        <p:spPr>
          <a:xfrm>
            <a:off x="7132319" y="4575073"/>
            <a:ext cx="1071181" cy="458571"/>
          </a:xfrm>
          <a:prstGeom prst="rect">
            <a:avLst/>
          </a:prstGeom>
          <a:blipFill>
            <a:blip r:embed="rId3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6" name="object 56"/>
          <p:cNvSpPr txBox="1"/>
          <p:nvPr/>
        </p:nvSpPr>
        <p:spPr>
          <a:xfrm>
            <a:off x="5073141" y="4631258"/>
            <a:ext cx="3002915" cy="271145"/>
          </a:xfrm>
          <a:prstGeom prst="rect">
            <a:avLst/>
          </a:prstGeom>
        </p:spPr>
        <p:txBody>
          <a:bodyPr wrap="square" lIns="0" tIns="139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1600" spc="30">
                <a:solidFill>
                  <a:srgbClr val="FFFF00"/>
                </a:solidFill>
                <a:latin typeface="Calibri"/>
                <a:cs typeface="Calibri"/>
              </a:rPr>
              <a:t>Turn </a:t>
            </a:r>
            <a:r>
              <a:rPr dirty="0" sz="1600" spc="25">
                <a:solidFill>
                  <a:srgbClr val="FFFF00"/>
                </a:solidFill>
                <a:latin typeface="Calibri"/>
                <a:cs typeface="Calibri"/>
              </a:rPr>
              <a:t>the radio </a:t>
            </a:r>
            <a:r>
              <a:rPr dirty="0" sz="1600" spc="15">
                <a:solidFill>
                  <a:srgbClr val="FFFF00"/>
                </a:solidFill>
                <a:latin typeface="Calibri"/>
                <a:cs typeface="Calibri"/>
              </a:rPr>
              <a:t>off </a:t>
            </a:r>
            <a:r>
              <a:rPr dirty="0" sz="1600" spc="5">
                <a:solidFill>
                  <a:srgbClr val="FFFFFF"/>
                </a:solidFill>
                <a:latin typeface="Calibri"/>
                <a:cs typeface="Calibri"/>
              </a:rPr>
              <a:t>if </a:t>
            </a:r>
            <a:r>
              <a:rPr dirty="0" sz="1600" spc="-5">
                <a:solidFill>
                  <a:srgbClr val="FFFFFF"/>
                </a:solidFill>
                <a:latin typeface="Calibri"/>
                <a:cs typeface="Calibri"/>
              </a:rPr>
              <a:t>it </a:t>
            </a:r>
            <a:r>
              <a:rPr dirty="0" sz="1600" spc="40">
                <a:solidFill>
                  <a:srgbClr val="CC3300"/>
                </a:solidFill>
                <a:latin typeface="Calibri"/>
                <a:cs typeface="Calibri"/>
              </a:rPr>
              <a:t>is </a:t>
            </a:r>
            <a:r>
              <a:rPr dirty="0" sz="1600" spc="10">
                <a:solidFill>
                  <a:srgbClr val="FFFFFF"/>
                </a:solidFill>
                <a:latin typeface="Calibri"/>
                <a:cs typeface="Calibri"/>
              </a:rPr>
              <a:t>too</a:t>
            </a:r>
            <a:r>
              <a:rPr dirty="0" sz="1600" spc="-16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600" spc="35">
                <a:solidFill>
                  <a:srgbClr val="FFFFFF"/>
                </a:solidFill>
                <a:latin typeface="Calibri"/>
                <a:cs typeface="Calibri"/>
              </a:rPr>
              <a:t>loud.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57" name="object 57"/>
          <p:cNvSpPr/>
          <p:nvPr/>
        </p:nvSpPr>
        <p:spPr>
          <a:xfrm>
            <a:off x="950975" y="5059705"/>
            <a:ext cx="866990" cy="458571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8" name="object 58"/>
          <p:cNvSpPr/>
          <p:nvPr/>
        </p:nvSpPr>
        <p:spPr>
          <a:xfrm>
            <a:off x="1542288" y="5059705"/>
            <a:ext cx="562203" cy="458571"/>
          </a:xfrm>
          <a:prstGeom prst="rect">
            <a:avLst/>
          </a:prstGeom>
          <a:blipFill>
            <a:blip r:embed="rId3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9" name="object 59"/>
          <p:cNvSpPr/>
          <p:nvPr/>
        </p:nvSpPr>
        <p:spPr>
          <a:xfrm>
            <a:off x="1892807" y="5059705"/>
            <a:ext cx="854760" cy="458571"/>
          </a:xfrm>
          <a:prstGeom prst="rect">
            <a:avLst/>
          </a:prstGeom>
          <a:blipFill>
            <a:blip r:embed="rId3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0" name="object 60"/>
          <p:cNvSpPr/>
          <p:nvPr/>
        </p:nvSpPr>
        <p:spPr>
          <a:xfrm>
            <a:off x="2471927" y="5059705"/>
            <a:ext cx="486003" cy="458571"/>
          </a:xfrm>
          <a:prstGeom prst="rect">
            <a:avLst/>
          </a:prstGeom>
          <a:blipFill>
            <a:blip r:embed="rId4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1" name="object 61"/>
          <p:cNvSpPr/>
          <p:nvPr/>
        </p:nvSpPr>
        <p:spPr>
          <a:xfrm>
            <a:off x="2682239" y="5059705"/>
            <a:ext cx="397548" cy="458571"/>
          </a:xfrm>
          <a:prstGeom prst="rect">
            <a:avLst/>
          </a:prstGeom>
          <a:blipFill>
            <a:blip r:embed="rId4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2" name="object 62"/>
          <p:cNvSpPr/>
          <p:nvPr/>
        </p:nvSpPr>
        <p:spPr>
          <a:xfrm>
            <a:off x="2804160" y="5059705"/>
            <a:ext cx="610958" cy="458571"/>
          </a:xfrm>
          <a:prstGeom prst="rect">
            <a:avLst/>
          </a:prstGeom>
          <a:blipFill>
            <a:blip r:embed="rId4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3" name="object 63"/>
          <p:cNvSpPr/>
          <p:nvPr/>
        </p:nvSpPr>
        <p:spPr>
          <a:xfrm>
            <a:off x="3139439" y="5059705"/>
            <a:ext cx="321335" cy="458571"/>
          </a:xfrm>
          <a:prstGeom prst="rect">
            <a:avLst/>
          </a:prstGeom>
          <a:blipFill>
            <a:blip r:embed="rId4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4" name="object 64"/>
          <p:cNvSpPr/>
          <p:nvPr/>
        </p:nvSpPr>
        <p:spPr>
          <a:xfrm>
            <a:off x="3185160" y="5059705"/>
            <a:ext cx="1391285" cy="458571"/>
          </a:xfrm>
          <a:prstGeom prst="rect">
            <a:avLst/>
          </a:prstGeom>
          <a:blipFill>
            <a:blip r:embed="rId4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5" name="object 65"/>
          <p:cNvSpPr/>
          <p:nvPr/>
        </p:nvSpPr>
        <p:spPr>
          <a:xfrm>
            <a:off x="4489703" y="5059705"/>
            <a:ext cx="748093" cy="458571"/>
          </a:xfrm>
          <a:prstGeom prst="rect">
            <a:avLst/>
          </a:prstGeom>
          <a:blipFill>
            <a:blip r:embed="rId4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6" name="object 66"/>
          <p:cNvSpPr txBox="1"/>
          <p:nvPr/>
        </p:nvSpPr>
        <p:spPr>
          <a:xfrm>
            <a:off x="1069644" y="4086993"/>
            <a:ext cx="4028440" cy="1300480"/>
          </a:xfrm>
          <a:prstGeom prst="rect">
            <a:avLst/>
          </a:prstGeom>
        </p:spPr>
        <p:txBody>
          <a:bodyPr wrap="square" lIns="0" tIns="144780" rIns="0" bIns="0" rtlCol="0" vert="horz">
            <a:spAutoFit/>
          </a:bodyPr>
          <a:lstStyle/>
          <a:p>
            <a:pPr marL="854075">
              <a:lnSpc>
                <a:spcPct val="100000"/>
              </a:lnSpc>
              <a:spcBef>
                <a:spcPts val="1140"/>
              </a:spcBef>
              <a:tabLst>
                <a:tab pos="1844675" algn="l"/>
                <a:tab pos="2466975" algn="l"/>
              </a:tabLst>
            </a:pPr>
            <a:r>
              <a:rPr dirty="0" sz="2000" spc="70">
                <a:solidFill>
                  <a:srgbClr val="CC3300"/>
                </a:solidFill>
                <a:latin typeface="Arial"/>
                <a:cs typeface="Arial"/>
              </a:rPr>
              <a:t>5</a:t>
            </a:r>
            <a:r>
              <a:rPr dirty="0" sz="2000" spc="70">
                <a:solidFill>
                  <a:srgbClr val="CC3300"/>
                </a:solidFill>
                <a:latin typeface="Calibri"/>
                <a:cs typeface="Calibri"/>
              </a:rPr>
              <a:t>)	</a:t>
            </a:r>
            <a:r>
              <a:rPr dirty="0" sz="2000" spc="10">
                <a:solidFill>
                  <a:srgbClr val="CC3300"/>
                </a:solidFill>
                <a:latin typeface="Calibri"/>
                <a:cs typeface="Calibri"/>
              </a:rPr>
              <a:t>if</a:t>
            </a:r>
            <a:r>
              <a:rPr dirty="0" sz="2000" spc="180">
                <a:solidFill>
                  <a:srgbClr val="CC3300"/>
                </a:solidFill>
                <a:latin typeface="Calibri"/>
                <a:cs typeface="Calibri"/>
              </a:rPr>
              <a:t> </a:t>
            </a:r>
            <a:r>
              <a:rPr dirty="0" sz="2000" spc="450">
                <a:solidFill>
                  <a:srgbClr val="CC3300"/>
                </a:solidFill>
                <a:latin typeface="Calibri"/>
                <a:cs typeface="Calibri"/>
              </a:rPr>
              <a:t>+	</a:t>
            </a:r>
            <a:r>
              <a:rPr dirty="0" sz="2000" spc="45">
                <a:solidFill>
                  <a:srgbClr val="CC3300"/>
                </a:solidFill>
                <a:latin typeface="Calibri"/>
                <a:cs typeface="Calibri"/>
              </a:rPr>
              <a:t>present</a:t>
            </a:r>
            <a:r>
              <a:rPr dirty="0" sz="2000" spc="110">
                <a:solidFill>
                  <a:srgbClr val="CC3300"/>
                </a:solidFill>
                <a:latin typeface="Calibri"/>
                <a:cs typeface="Calibri"/>
              </a:rPr>
              <a:t> </a:t>
            </a:r>
            <a:r>
              <a:rPr dirty="0" sz="2000" spc="-80">
                <a:solidFill>
                  <a:srgbClr val="CC3300"/>
                </a:solidFill>
                <a:latin typeface="Arial"/>
                <a:cs typeface="Arial"/>
              </a:rPr>
              <a:t>عراضم</a:t>
            </a:r>
            <a:endParaRPr sz="20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855"/>
              </a:spcBef>
              <a:tabLst>
                <a:tab pos="3289935" algn="l"/>
              </a:tabLst>
            </a:pPr>
            <a:r>
              <a:rPr dirty="0" sz="1600" spc="105">
                <a:solidFill>
                  <a:srgbClr val="FFFFFF"/>
                </a:solidFill>
                <a:latin typeface="Calibri"/>
                <a:cs typeface="Calibri"/>
              </a:rPr>
              <a:t>If </a:t>
            </a:r>
            <a:r>
              <a:rPr dirty="0" sz="1600" spc="25">
                <a:solidFill>
                  <a:srgbClr val="FFFFFF"/>
                </a:solidFill>
                <a:latin typeface="Calibri"/>
                <a:cs typeface="Calibri"/>
              </a:rPr>
              <a:t>the radio </a:t>
            </a:r>
            <a:r>
              <a:rPr dirty="0" sz="1600" spc="40">
                <a:solidFill>
                  <a:srgbClr val="CC3300"/>
                </a:solidFill>
                <a:latin typeface="Calibri"/>
                <a:cs typeface="Calibri"/>
              </a:rPr>
              <a:t>is </a:t>
            </a:r>
            <a:r>
              <a:rPr dirty="0" sz="1600" spc="10">
                <a:solidFill>
                  <a:srgbClr val="FFFFFF"/>
                </a:solidFill>
                <a:latin typeface="Calibri"/>
                <a:cs typeface="Calibri"/>
              </a:rPr>
              <a:t>too  </a:t>
            </a:r>
            <a:r>
              <a:rPr dirty="0" sz="1600" spc="35">
                <a:solidFill>
                  <a:srgbClr val="FFFFFF"/>
                </a:solidFill>
                <a:latin typeface="Calibri"/>
                <a:cs typeface="Calibri"/>
              </a:rPr>
              <a:t>loud, </a:t>
            </a:r>
            <a:r>
              <a:rPr dirty="0" sz="1600" spc="25">
                <a:solidFill>
                  <a:srgbClr val="FFFF00"/>
                </a:solidFill>
                <a:latin typeface="Calibri"/>
                <a:cs typeface="Calibri"/>
              </a:rPr>
              <a:t>turn</a:t>
            </a:r>
            <a:r>
              <a:rPr dirty="0" sz="1600" spc="405">
                <a:solidFill>
                  <a:srgbClr val="FFFF00"/>
                </a:solidFill>
                <a:latin typeface="Calibri"/>
                <a:cs typeface="Calibri"/>
              </a:rPr>
              <a:t> </a:t>
            </a:r>
            <a:r>
              <a:rPr dirty="0" sz="1600" spc="-5">
                <a:solidFill>
                  <a:srgbClr val="FFFF00"/>
                </a:solidFill>
                <a:latin typeface="Calibri"/>
                <a:cs typeface="Calibri"/>
              </a:rPr>
              <a:t>it</a:t>
            </a:r>
            <a:r>
              <a:rPr dirty="0" sz="1600" spc="135">
                <a:solidFill>
                  <a:srgbClr val="FFFF00"/>
                </a:solidFill>
                <a:latin typeface="Calibri"/>
                <a:cs typeface="Calibri"/>
              </a:rPr>
              <a:t> </a:t>
            </a:r>
            <a:r>
              <a:rPr dirty="0" sz="1600">
                <a:solidFill>
                  <a:srgbClr val="FFFF00"/>
                </a:solidFill>
                <a:latin typeface="Calibri"/>
                <a:cs typeface="Calibri"/>
              </a:rPr>
              <a:t>off</a:t>
            </a:r>
            <a:r>
              <a:rPr dirty="0" sz="1600">
                <a:solidFill>
                  <a:srgbClr val="FFFFFF"/>
                </a:solidFill>
                <a:latin typeface="Calibri"/>
                <a:cs typeface="Calibri"/>
              </a:rPr>
              <a:t>.	</a:t>
            </a:r>
            <a:r>
              <a:rPr dirty="0" sz="1600" spc="40">
                <a:solidFill>
                  <a:srgbClr val="FFFFFF"/>
                </a:solidFill>
                <a:latin typeface="Calibri"/>
                <a:cs typeface="Calibri"/>
              </a:rPr>
              <a:t>Or</a:t>
            </a:r>
            <a:endParaRPr sz="160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16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tabLst>
                <a:tab pos="3552190" algn="l"/>
              </a:tabLst>
            </a:pPr>
            <a:r>
              <a:rPr dirty="0" sz="1600" spc="105">
                <a:solidFill>
                  <a:srgbClr val="FFFFFF"/>
                </a:solidFill>
                <a:latin typeface="Calibri"/>
                <a:cs typeface="Calibri"/>
              </a:rPr>
              <a:t>If </a:t>
            </a:r>
            <a:r>
              <a:rPr dirty="0" sz="1600" spc="35">
                <a:solidFill>
                  <a:srgbClr val="FFFFFF"/>
                </a:solidFill>
                <a:latin typeface="Calibri"/>
                <a:cs typeface="Calibri"/>
              </a:rPr>
              <a:t>you  </a:t>
            </a:r>
            <a:r>
              <a:rPr dirty="0" sz="1600" spc="45">
                <a:solidFill>
                  <a:srgbClr val="CC3300"/>
                </a:solidFill>
                <a:latin typeface="Calibri"/>
                <a:cs typeface="Calibri"/>
              </a:rPr>
              <a:t>are </a:t>
            </a:r>
            <a:r>
              <a:rPr dirty="0" sz="1600" spc="40">
                <a:solidFill>
                  <a:srgbClr val="FFFFFF"/>
                </a:solidFill>
                <a:latin typeface="Calibri"/>
                <a:cs typeface="Calibri"/>
              </a:rPr>
              <a:t>under 17, </a:t>
            </a:r>
            <a:r>
              <a:rPr dirty="0" sz="1600" spc="15">
                <a:solidFill>
                  <a:srgbClr val="FFFF00"/>
                </a:solidFill>
                <a:latin typeface="Calibri"/>
                <a:cs typeface="Calibri"/>
              </a:rPr>
              <a:t>don’t  </a:t>
            </a:r>
            <a:r>
              <a:rPr dirty="0" sz="1600" spc="25">
                <a:solidFill>
                  <a:srgbClr val="FFFF00"/>
                </a:solidFill>
                <a:latin typeface="Calibri"/>
                <a:cs typeface="Calibri"/>
              </a:rPr>
              <a:t>drive</a:t>
            </a:r>
            <a:r>
              <a:rPr dirty="0" sz="1600" spc="-60">
                <a:solidFill>
                  <a:srgbClr val="FFFF00"/>
                </a:solidFill>
                <a:latin typeface="Calibri"/>
                <a:cs typeface="Calibri"/>
              </a:rPr>
              <a:t> </a:t>
            </a:r>
            <a:r>
              <a:rPr dirty="0" sz="1600" spc="75">
                <a:solidFill>
                  <a:srgbClr val="FFFF00"/>
                </a:solidFill>
                <a:latin typeface="Calibri"/>
                <a:cs typeface="Calibri"/>
              </a:rPr>
              <a:t>a</a:t>
            </a:r>
            <a:r>
              <a:rPr dirty="0" sz="1600" spc="145">
                <a:solidFill>
                  <a:srgbClr val="FFFF00"/>
                </a:solidFill>
                <a:latin typeface="Calibri"/>
                <a:cs typeface="Calibri"/>
              </a:rPr>
              <a:t> </a:t>
            </a:r>
            <a:r>
              <a:rPr dirty="0" sz="1600">
                <a:solidFill>
                  <a:srgbClr val="FFFF00"/>
                </a:solidFill>
                <a:latin typeface="Calibri"/>
                <a:cs typeface="Calibri"/>
              </a:rPr>
              <a:t>car.	</a:t>
            </a:r>
            <a:r>
              <a:rPr dirty="0" sz="1600" spc="40">
                <a:solidFill>
                  <a:srgbClr val="FFFFFF"/>
                </a:solidFill>
                <a:latin typeface="Calibri"/>
                <a:cs typeface="Calibri"/>
              </a:rPr>
              <a:t>Or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67" name="object 67"/>
          <p:cNvSpPr/>
          <p:nvPr/>
        </p:nvSpPr>
        <p:spPr>
          <a:xfrm>
            <a:off x="4962144" y="5059705"/>
            <a:ext cx="635304" cy="458571"/>
          </a:xfrm>
          <a:prstGeom prst="rect">
            <a:avLst/>
          </a:prstGeom>
          <a:blipFill>
            <a:blip r:embed="rId4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8" name="object 68"/>
          <p:cNvSpPr/>
          <p:nvPr/>
        </p:nvSpPr>
        <p:spPr>
          <a:xfrm>
            <a:off x="5321808" y="5059705"/>
            <a:ext cx="321335" cy="458571"/>
          </a:xfrm>
          <a:prstGeom prst="rect">
            <a:avLst/>
          </a:prstGeom>
          <a:blipFill>
            <a:blip r:embed="rId4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9" name="object 69"/>
          <p:cNvSpPr/>
          <p:nvPr/>
        </p:nvSpPr>
        <p:spPr>
          <a:xfrm>
            <a:off x="5367528" y="5059705"/>
            <a:ext cx="1354708" cy="458571"/>
          </a:xfrm>
          <a:prstGeom prst="rect">
            <a:avLst/>
          </a:prstGeom>
          <a:blipFill>
            <a:blip r:embed="rId4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0" name="object 70"/>
          <p:cNvSpPr/>
          <p:nvPr/>
        </p:nvSpPr>
        <p:spPr>
          <a:xfrm>
            <a:off x="6510528" y="5059705"/>
            <a:ext cx="836472" cy="458571"/>
          </a:xfrm>
          <a:prstGeom prst="rect">
            <a:avLst/>
          </a:prstGeom>
          <a:blipFill>
            <a:blip r:embed="rId4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1" name="object 71"/>
          <p:cNvSpPr/>
          <p:nvPr/>
        </p:nvSpPr>
        <p:spPr>
          <a:xfrm>
            <a:off x="7071359" y="5059705"/>
            <a:ext cx="562203" cy="458571"/>
          </a:xfrm>
          <a:prstGeom prst="rect">
            <a:avLst/>
          </a:prstGeom>
          <a:blipFill>
            <a:blip r:embed="rId3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2" name="object 72"/>
          <p:cNvSpPr/>
          <p:nvPr/>
        </p:nvSpPr>
        <p:spPr>
          <a:xfrm>
            <a:off x="7421880" y="5059705"/>
            <a:ext cx="854760" cy="458571"/>
          </a:xfrm>
          <a:prstGeom prst="rect">
            <a:avLst/>
          </a:prstGeom>
          <a:blipFill>
            <a:blip r:embed="rId3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3" name="object 73"/>
          <p:cNvSpPr/>
          <p:nvPr/>
        </p:nvSpPr>
        <p:spPr>
          <a:xfrm>
            <a:off x="8001000" y="5059705"/>
            <a:ext cx="486003" cy="458571"/>
          </a:xfrm>
          <a:prstGeom prst="rect">
            <a:avLst/>
          </a:prstGeom>
          <a:blipFill>
            <a:blip r:embed="rId4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4" name="object 74"/>
          <p:cNvSpPr/>
          <p:nvPr/>
        </p:nvSpPr>
        <p:spPr>
          <a:xfrm>
            <a:off x="8211311" y="5059705"/>
            <a:ext cx="336638" cy="458571"/>
          </a:xfrm>
          <a:prstGeom prst="rect">
            <a:avLst/>
          </a:prstGeom>
          <a:blipFill>
            <a:blip r:embed="rId4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5" name="object 75"/>
          <p:cNvSpPr txBox="1"/>
          <p:nvPr/>
        </p:nvSpPr>
        <p:spPr>
          <a:xfrm>
            <a:off x="5082285" y="5116448"/>
            <a:ext cx="3337560" cy="27051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600" spc="20">
                <a:solidFill>
                  <a:srgbClr val="FFFF00"/>
                </a:solidFill>
                <a:latin typeface="Calibri"/>
                <a:cs typeface="Calibri"/>
              </a:rPr>
              <a:t>Don’t </a:t>
            </a:r>
            <a:r>
              <a:rPr dirty="0" sz="1600" spc="25">
                <a:solidFill>
                  <a:srgbClr val="FFFF00"/>
                </a:solidFill>
                <a:latin typeface="Calibri"/>
                <a:cs typeface="Calibri"/>
              </a:rPr>
              <a:t>drive </a:t>
            </a:r>
            <a:r>
              <a:rPr dirty="0" sz="1600" spc="75">
                <a:solidFill>
                  <a:srgbClr val="FFFF00"/>
                </a:solidFill>
                <a:latin typeface="Calibri"/>
                <a:cs typeface="Calibri"/>
              </a:rPr>
              <a:t>a </a:t>
            </a:r>
            <a:r>
              <a:rPr dirty="0" sz="1600" spc="50">
                <a:solidFill>
                  <a:srgbClr val="FFFF00"/>
                </a:solidFill>
                <a:latin typeface="Calibri"/>
                <a:cs typeface="Calibri"/>
              </a:rPr>
              <a:t>car </a:t>
            </a:r>
            <a:r>
              <a:rPr dirty="0" sz="1600" spc="5">
                <a:solidFill>
                  <a:srgbClr val="FFFFFF"/>
                </a:solidFill>
                <a:latin typeface="Calibri"/>
                <a:cs typeface="Calibri"/>
              </a:rPr>
              <a:t>if</a:t>
            </a:r>
            <a:r>
              <a:rPr dirty="0" sz="1600" spc="2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600" spc="35">
                <a:solidFill>
                  <a:srgbClr val="FFFFFF"/>
                </a:solidFill>
                <a:latin typeface="Calibri"/>
                <a:cs typeface="Calibri"/>
              </a:rPr>
              <a:t>you </a:t>
            </a:r>
            <a:r>
              <a:rPr dirty="0" sz="1600" spc="45">
                <a:solidFill>
                  <a:srgbClr val="CC3300"/>
                </a:solidFill>
                <a:latin typeface="Calibri"/>
                <a:cs typeface="Calibri"/>
              </a:rPr>
              <a:t>are </a:t>
            </a:r>
            <a:r>
              <a:rPr dirty="0" sz="1600" spc="40">
                <a:solidFill>
                  <a:srgbClr val="FFFFFF"/>
                </a:solidFill>
                <a:latin typeface="Calibri"/>
                <a:cs typeface="Calibri"/>
              </a:rPr>
              <a:t>under </a:t>
            </a:r>
            <a:r>
              <a:rPr dirty="0" sz="1600" spc="35">
                <a:solidFill>
                  <a:srgbClr val="FFFFFF"/>
                </a:solidFill>
                <a:latin typeface="Calibri"/>
                <a:cs typeface="Calibri"/>
              </a:rPr>
              <a:t>17.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76" name="object 76"/>
          <p:cNvSpPr/>
          <p:nvPr/>
        </p:nvSpPr>
        <p:spPr>
          <a:xfrm>
            <a:off x="2514600" y="3429000"/>
            <a:ext cx="838200" cy="243840"/>
          </a:xfrm>
          <a:custGeom>
            <a:avLst/>
            <a:gdLst/>
            <a:ahLst/>
            <a:cxnLst/>
            <a:rect l="l" t="t" r="r" b="b"/>
            <a:pathLst>
              <a:path w="838200" h="243839">
                <a:moveTo>
                  <a:pt x="0" y="243839"/>
                </a:moveTo>
                <a:lnTo>
                  <a:pt x="838200" y="243839"/>
                </a:lnTo>
                <a:lnTo>
                  <a:pt x="838200" y="0"/>
                </a:lnTo>
                <a:lnTo>
                  <a:pt x="0" y="0"/>
                </a:lnTo>
                <a:lnTo>
                  <a:pt x="0" y="243839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7" name="object 77"/>
          <p:cNvSpPr txBox="1"/>
          <p:nvPr/>
        </p:nvSpPr>
        <p:spPr>
          <a:xfrm>
            <a:off x="1044244" y="3109975"/>
            <a:ext cx="3288029" cy="514984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algn="ctr">
              <a:lnSpc>
                <a:spcPct val="100000"/>
              </a:lnSpc>
              <a:spcBef>
                <a:spcPts val="105"/>
              </a:spcBef>
            </a:pPr>
            <a:r>
              <a:rPr dirty="0" sz="1600" spc="105">
                <a:solidFill>
                  <a:srgbClr val="FFFFFF"/>
                </a:solidFill>
                <a:latin typeface="Calibri"/>
                <a:cs typeface="Calibri"/>
              </a:rPr>
              <a:t>If </a:t>
            </a:r>
            <a:r>
              <a:rPr dirty="0" sz="1600" spc="35">
                <a:solidFill>
                  <a:srgbClr val="FFFFFF"/>
                </a:solidFill>
                <a:latin typeface="Calibri"/>
                <a:cs typeface="Calibri"/>
              </a:rPr>
              <a:t>you </a:t>
            </a:r>
            <a:r>
              <a:rPr dirty="0" sz="1600" spc="10">
                <a:solidFill>
                  <a:srgbClr val="CC3300"/>
                </a:solidFill>
                <a:latin typeface="Calibri"/>
                <a:cs typeface="Calibri"/>
              </a:rPr>
              <a:t>boil </a:t>
            </a:r>
            <a:r>
              <a:rPr dirty="0" sz="1600">
                <a:solidFill>
                  <a:srgbClr val="FFFFFF"/>
                </a:solidFill>
                <a:latin typeface="Calibri"/>
                <a:cs typeface="Calibri"/>
              </a:rPr>
              <a:t>water, </a:t>
            </a:r>
            <a:r>
              <a:rPr dirty="0" sz="1600" spc="-5">
                <a:solidFill>
                  <a:srgbClr val="FFFFFF"/>
                </a:solidFill>
                <a:latin typeface="Calibri"/>
                <a:cs typeface="Calibri"/>
              </a:rPr>
              <a:t>it</a:t>
            </a:r>
            <a:r>
              <a:rPr dirty="0" sz="1600" spc="-8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600" spc="50">
                <a:solidFill>
                  <a:srgbClr val="FFFFFF"/>
                </a:solidFill>
                <a:latin typeface="Calibri"/>
                <a:cs typeface="Calibri"/>
              </a:rPr>
              <a:t>becomes </a:t>
            </a:r>
            <a:r>
              <a:rPr dirty="0" sz="1600" spc="55">
                <a:solidFill>
                  <a:srgbClr val="FFFFFF"/>
                </a:solidFill>
                <a:latin typeface="Calibri"/>
                <a:cs typeface="Calibri"/>
              </a:rPr>
              <a:t>steam.</a:t>
            </a:r>
            <a:endParaRPr sz="1600">
              <a:latin typeface="Calibri"/>
              <a:cs typeface="Calibri"/>
            </a:endParaRPr>
          </a:p>
          <a:p>
            <a:pPr algn="ctr" marL="8255">
              <a:lnSpc>
                <a:spcPct val="100000"/>
              </a:lnSpc>
            </a:pPr>
            <a:r>
              <a:rPr dirty="0" sz="1600" spc="-320">
                <a:solidFill>
                  <a:srgbClr val="FFFFFF"/>
                </a:solidFill>
                <a:latin typeface="Arial"/>
                <a:cs typeface="Arial"/>
              </a:rPr>
              <a:t>.لبقتسملا </a:t>
            </a:r>
            <a:r>
              <a:rPr dirty="0" sz="1600" spc="-459">
                <a:solidFill>
                  <a:srgbClr val="FFFFFF"/>
                </a:solidFill>
                <a:latin typeface="Arial"/>
                <a:cs typeface="Arial"/>
              </a:rPr>
              <a:t>يف</a:t>
            </a:r>
            <a:r>
              <a:rPr dirty="0" sz="1600" spc="-4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600" spc="-125">
                <a:solidFill>
                  <a:srgbClr val="FFFFFF"/>
                </a:solidFill>
                <a:latin typeface="Arial"/>
                <a:cs typeface="Arial"/>
              </a:rPr>
              <a:t>ت</a:t>
            </a:r>
            <a:r>
              <a:rPr dirty="0" baseline="-17361" sz="2400" spc="-187">
                <a:solidFill>
                  <a:srgbClr val="CC3300"/>
                </a:solidFill>
                <a:latin typeface="Calibri"/>
                <a:cs typeface="Calibri"/>
              </a:rPr>
              <a:t>becomes</a:t>
            </a:r>
            <a:r>
              <a:rPr dirty="0" sz="1600" spc="-125">
                <a:solidFill>
                  <a:srgbClr val="FFFFFF"/>
                </a:solidFill>
                <a:latin typeface="Arial"/>
                <a:cs typeface="Arial"/>
              </a:rPr>
              <a:t>ضملا</a:t>
            </a:r>
            <a:r>
              <a:rPr dirty="0" sz="1600" spc="-4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600" spc="-459">
                <a:solidFill>
                  <a:srgbClr val="FFFFFF"/>
                </a:solidFill>
                <a:latin typeface="Arial"/>
                <a:cs typeface="Arial"/>
              </a:rPr>
              <a:t>يف</a:t>
            </a:r>
            <a:endParaRPr sz="1600">
              <a:latin typeface="Arial"/>
              <a:cs typeface="Arial"/>
            </a:endParaRPr>
          </a:p>
        </p:txBody>
      </p:sp>
      <p:sp>
        <p:nvSpPr>
          <p:cNvPr id="78" name="object 78"/>
          <p:cNvSpPr/>
          <p:nvPr/>
        </p:nvSpPr>
        <p:spPr>
          <a:xfrm>
            <a:off x="4340352" y="6321552"/>
            <a:ext cx="1296797" cy="382371"/>
          </a:xfrm>
          <a:prstGeom prst="rect">
            <a:avLst/>
          </a:prstGeom>
          <a:blipFill>
            <a:blip r:embed="rId2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9" name="object 79"/>
          <p:cNvSpPr/>
          <p:nvPr/>
        </p:nvSpPr>
        <p:spPr>
          <a:xfrm>
            <a:off x="4462271" y="6406896"/>
            <a:ext cx="1043749" cy="248297"/>
          </a:xfrm>
          <a:prstGeom prst="rect">
            <a:avLst/>
          </a:prstGeom>
          <a:blipFill>
            <a:blip r:embed="rId2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0" name="object 80"/>
          <p:cNvSpPr/>
          <p:nvPr/>
        </p:nvSpPr>
        <p:spPr>
          <a:xfrm>
            <a:off x="4267200" y="6248400"/>
            <a:ext cx="1295400" cy="381000"/>
          </a:xfrm>
          <a:custGeom>
            <a:avLst/>
            <a:gdLst/>
            <a:ahLst/>
            <a:cxnLst/>
            <a:rect l="l" t="t" r="r" b="b"/>
            <a:pathLst>
              <a:path w="1295400" h="381000">
                <a:moveTo>
                  <a:pt x="1295400" y="0"/>
                </a:moveTo>
                <a:lnTo>
                  <a:pt x="0" y="0"/>
                </a:lnTo>
                <a:lnTo>
                  <a:pt x="0" y="381000"/>
                </a:lnTo>
                <a:lnTo>
                  <a:pt x="1295400" y="381000"/>
                </a:lnTo>
                <a:lnTo>
                  <a:pt x="1295400" y="333375"/>
                </a:lnTo>
                <a:lnTo>
                  <a:pt x="540512" y="333375"/>
                </a:lnTo>
                <a:lnTo>
                  <a:pt x="540512" y="190500"/>
                </a:lnTo>
                <a:lnTo>
                  <a:pt x="504825" y="190500"/>
                </a:lnTo>
                <a:lnTo>
                  <a:pt x="647700" y="47625"/>
                </a:lnTo>
                <a:lnTo>
                  <a:pt x="1295400" y="47625"/>
                </a:lnTo>
                <a:lnTo>
                  <a:pt x="1295400" y="0"/>
                </a:lnTo>
                <a:close/>
              </a:path>
              <a:path w="1295400" h="381000">
                <a:moveTo>
                  <a:pt x="1295400" y="65481"/>
                </a:moveTo>
                <a:lnTo>
                  <a:pt x="736980" y="65481"/>
                </a:lnTo>
                <a:lnTo>
                  <a:pt x="736980" y="136918"/>
                </a:lnTo>
                <a:lnTo>
                  <a:pt x="790575" y="190500"/>
                </a:lnTo>
                <a:lnTo>
                  <a:pt x="754888" y="190500"/>
                </a:lnTo>
                <a:lnTo>
                  <a:pt x="754888" y="333375"/>
                </a:lnTo>
                <a:lnTo>
                  <a:pt x="1295400" y="333375"/>
                </a:lnTo>
                <a:lnTo>
                  <a:pt x="1295400" y="65481"/>
                </a:lnTo>
                <a:close/>
              </a:path>
              <a:path w="1295400" h="381000">
                <a:moveTo>
                  <a:pt x="1295400" y="47625"/>
                </a:moveTo>
                <a:lnTo>
                  <a:pt x="647700" y="47625"/>
                </a:lnTo>
                <a:lnTo>
                  <a:pt x="701294" y="101206"/>
                </a:lnTo>
                <a:lnTo>
                  <a:pt x="701294" y="65481"/>
                </a:lnTo>
                <a:lnTo>
                  <a:pt x="1295400" y="65481"/>
                </a:lnTo>
                <a:lnTo>
                  <a:pt x="12954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1" name="object 81"/>
          <p:cNvSpPr/>
          <p:nvPr/>
        </p:nvSpPr>
        <p:spPr>
          <a:xfrm>
            <a:off x="4807711" y="6313881"/>
            <a:ext cx="214629" cy="267970"/>
          </a:xfrm>
          <a:custGeom>
            <a:avLst/>
            <a:gdLst/>
            <a:ahLst/>
            <a:cxnLst/>
            <a:rect l="l" t="t" r="r" b="b"/>
            <a:pathLst>
              <a:path w="214629" h="267970">
                <a:moveTo>
                  <a:pt x="196468" y="0"/>
                </a:moveTo>
                <a:lnTo>
                  <a:pt x="160782" y="0"/>
                </a:lnTo>
                <a:lnTo>
                  <a:pt x="160782" y="35725"/>
                </a:lnTo>
                <a:lnTo>
                  <a:pt x="196468" y="71437"/>
                </a:lnTo>
                <a:lnTo>
                  <a:pt x="196468" y="0"/>
                </a:lnTo>
                <a:close/>
              </a:path>
              <a:path w="214629" h="267970">
                <a:moveTo>
                  <a:pt x="214375" y="125018"/>
                </a:moveTo>
                <a:lnTo>
                  <a:pt x="0" y="125018"/>
                </a:lnTo>
                <a:lnTo>
                  <a:pt x="0" y="267893"/>
                </a:lnTo>
                <a:lnTo>
                  <a:pt x="89280" y="267893"/>
                </a:lnTo>
                <a:lnTo>
                  <a:pt x="89280" y="196456"/>
                </a:lnTo>
                <a:lnTo>
                  <a:pt x="214375" y="196456"/>
                </a:lnTo>
                <a:lnTo>
                  <a:pt x="214375" y="125018"/>
                </a:lnTo>
                <a:close/>
              </a:path>
              <a:path w="214629" h="267970">
                <a:moveTo>
                  <a:pt x="214375" y="196456"/>
                </a:moveTo>
                <a:lnTo>
                  <a:pt x="125095" y="196456"/>
                </a:lnTo>
                <a:lnTo>
                  <a:pt x="125095" y="267893"/>
                </a:lnTo>
                <a:lnTo>
                  <a:pt x="214375" y="267893"/>
                </a:lnTo>
                <a:lnTo>
                  <a:pt x="214375" y="196456"/>
                </a:lnTo>
                <a:close/>
              </a:path>
            </a:pathLst>
          </a:custGeom>
          <a:solidFill>
            <a:srgbClr val="00007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2" name="object 82"/>
          <p:cNvSpPr/>
          <p:nvPr/>
        </p:nvSpPr>
        <p:spPr>
          <a:xfrm>
            <a:off x="47720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142875" y="0"/>
                </a:moveTo>
                <a:lnTo>
                  <a:pt x="0" y="142875"/>
                </a:lnTo>
                <a:lnTo>
                  <a:pt x="285750" y="142875"/>
                </a:lnTo>
                <a:lnTo>
                  <a:pt x="142875" y="0"/>
                </a:lnTo>
                <a:close/>
              </a:path>
              <a:path w="285750" h="285750">
                <a:moveTo>
                  <a:pt x="160782" y="214312"/>
                </a:moveTo>
                <a:lnTo>
                  <a:pt x="124967" y="214312"/>
                </a:lnTo>
                <a:lnTo>
                  <a:pt x="124967" y="285750"/>
                </a:lnTo>
                <a:lnTo>
                  <a:pt x="160782" y="285750"/>
                </a:lnTo>
                <a:lnTo>
                  <a:pt x="160782" y="214312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3" name="object 83"/>
          <p:cNvSpPr txBox="1">
            <a:spLocks noGrp="1"/>
          </p:cNvSpPr>
          <p:nvPr>
            <p:ph type="dt" idx="6" sz="half"/>
          </p:nvPr>
        </p:nvSpPr>
        <p:spPr>
          <a:prstGeom prst="rect"/>
        </p:spPr>
        <p:txBody>
          <a:bodyPr wrap="square" lIns="0" tIns="31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 spc="-190"/>
              <a:t>ق</a:t>
            </a:r>
            <a:r>
              <a:rPr dirty="0" spc="-240"/>
              <a:t>ب</a:t>
            </a:r>
            <a:r>
              <a:rPr dirty="0" spc="25"/>
              <a:t>ا</a:t>
            </a:r>
            <a:r>
              <a:rPr dirty="0" spc="-175"/>
              <a:t>سلا</a:t>
            </a:r>
          </a:p>
        </p:txBody>
      </p:sp>
      <p:sp>
        <p:nvSpPr>
          <p:cNvPr id="84" name="object 84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31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 spc="-195"/>
              <a:t>ةيسيئرلا </a:t>
            </a:r>
            <a:r>
              <a:rPr dirty="0" spc="-110"/>
              <a:t>ةمئاقلا </a:t>
            </a:r>
            <a:r>
              <a:rPr dirty="0" spc="-105"/>
              <a:t>ىلإ</a:t>
            </a:r>
            <a:r>
              <a:rPr dirty="0" spc="-75"/>
              <a:t> </a:t>
            </a:r>
            <a:r>
              <a:rPr dirty="0" spc="-5"/>
              <a:t>ةدوع</a:t>
            </a:r>
          </a:p>
        </p:txBody>
      </p:sp>
    </p:spTree>
  </p:cSld>
  <p:clrMapOvr>
    <a:masterClrMapping/>
  </p:clrMapOvr>
</p:sld>
</file>

<file path=ppt/slides/slide1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77824" y="2176272"/>
            <a:ext cx="18287" cy="468172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877824" y="6095"/>
            <a:ext cx="18287" cy="150266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1216152" y="1834895"/>
            <a:ext cx="7924800" cy="1828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877824" y="1508760"/>
            <a:ext cx="18287" cy="667512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0" y="1834895"/>
            <a:ext cx="557784" cy="18287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551687" y="1834895"/>
            <a:ext cx="664464" cy="18287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2599944" y="313982"/>
            <a:ext cx="4506340" cy="1010246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3553967" y="871766"/>
            <a:ext cx="2595244" cy="1010246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algn="ctr" marL="537845">
              <a:lnSpc>
                <a:spcPct val="100000"/>
              </a:lnSpc>
              <a:spcBef>
                <a:spcPts val="100"/>
              </a:spcBef>
            </a:pPr>
            <a:r>
              <a:rPr dirty="0" sz="3600" spc="335"/>
              <a:t>Reported</a:t>
            </a:r>
            <a:r>
              <a:rPr dirty="0" sz="3600" spc="195"/>
              <a:t> </a:t>
            </a:r>
            <a:r>
              <a:rPr dirty="0" sz="3600" spc="380"/>
              <a:t>Speech</a:t>
            </a:r>
            <a:endParaRPr sz="3600"/>
          </a:p>
          <a:p>
            <a:pPr algn="ctr" marL="537845">
              <a:lnSpc>
                <a:spcPct val="100000"/>
              </a:lnSpc>
              <a:spcBef>
                <a:spcPts val="5"/>
              </a:spcBef>
            </a:pPr>
            <a:r>
              <a:rPr dirty="0" sz="3600" spc="-370">
                <a:latin typeface="Arial"/>
                <a:cs typeface="Arial"/>
              </a:rPr>
              <a:t>لوقنملا</a:t>
            </a:r>
            <a:r>
              <a:rPr dirty="0" sz="3600" spc="-15">
                <a:latin typeface="Arial"/>
                <a:cs typeface="Arial"/>
              </a:rPr>
              <a:t> </a:t>
            </a:r>
            <a:r>
              <a:rPr dirty="0" sz="3600" spc="-320">
                <a:latin typeface="Arial"/>
                <a:cs typeface="Arial"/>
              </a:rPr>
              <a:t>ملاكلا</a:t>
            </a:r>
            <a:endParaRPr sz="3600">
              <a:latin typeface="Arial"/>
              <a:cs typeface="Arial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2389632" y="1850174"/>
            <a:ext cx="5301742" cy="678014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2304288" y="1850174"/>
            <a:ext cx="489026" cy="678014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3749040" y="2218982"/>
            <a:ext cx="2503678" cy="678014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/>
          <p:nvPr/>
        </p:nvSpPr>
        <p:spPr>
          <a:xfrm>
            <a:off x="1072896" y="2874238"/>
            <a:ext cx="5935853" cy="571271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/>
          <p:nvPr/>
        </p:nvSpPr>
        <p:spPr>
          <a:xfrm>
            <a:off x="6665976" y="2874238"/>
            <a:ext cx="418858" cy="571271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/>
          <p:nvPr/>
        </p:nvSpPr>
        <p:spPr>
          <a:xfrm>
            <a:off x="4517135" y="3179038"/>
            <a:ext cx="4408677" cy="571271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7" name="object 17"/>
          <p:cNvSpPr/>
          <p:nvPr/>
        </p:nvSpPr>
        <p:spPr>
          <a:xfrm>
            <a:off x="4447032" y="3179038"/>
            <a:ext cx="412826" cy="571271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8" name="object 18"/>
          <p:cNvSpPr txBox="1"/>
          <p:nvPr/>
        </p:nvSpPr>
        <p:spPr>
          <a:xfrm>
            <a:off x="1196644" y="1932508"/>
            <a:ext cx="7586980" cy="1644014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dirty="0" sz="2400" spc="-275">
                <a:solidFill>
                  <a:srgbClr val="FFFFFF"/>
                </a:solidFill>
                <a:latin typeface="Arial"/>
                <a:cs typeface="Arial"/>
              </a:rPr>
              <a:t>.رشابم </a:t>
            </a:r>
            <a:r>
              <a:rPr dirty="0" sz="2400" spc="-409">
                <a:solidFill>
                  <a:srgbClr val="FFFFFF"/>
                </a:solidFill>
                <a:latin typeface="Arial"/>
                <a:cs typeface="Arial"/>
              </a:rPr>
              <a:t>ريغلا </a:t>
            </a:r>
            <a:r>
              <a:rPr dirty="0" sz="2400" spc="-250">
                <a:solidFill>
                  <a:srgbClr val="FFFFFF"/>
                </a:solidFill>
                <a:latin typeface="Arial"/>
                <a:cs typeface="Arial"/>
              </a:rPr>
              <a:t>ملاكلا</a:t>
            </a:r>
            <a:r>
              <a:rPr dirty="0" baseline="8101" sz="3600" spc="-37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400" spc="-380">
                <a:solidFill>
                  <a:srgbClr val="FFFFFF"/>
                </a:solidFill>
                <a:latin typeface="Arial"/>
                <a:cs typeface="Arial"/>
              </a:rPr>
              <a:t>اضيأ </a:t>
            </a:r>
            <a:r>
              <a:rPr dirty="0" sz="2400" spc="-415">
                <a:solidFill>
                  <a:srgbClr val="FFFFFF"/>
                </a:solidFill>
                <a:latin typeface="Arial"/>
                <a:cs typeface="Arial"/>
              </a:rPr>
              <a:t>ىمسي </a:t>
            </a:r>
            <a:r>
              <a:rPr dirty="0" sz="2400" spc="-135">
                <a:solidFill>
                  <a:srgbClr val="FFFFFF"/>
                </a:solidFill>
                <a:latin typeface="Arial"/>
                <a:cs typeface="Arial"/>
              </a:rPr>
              <a:t>لمجلا </a:t>
            </a:r>
            <a:r>
              <a:rPr dirty="0" sz="2400" spc="70">
                <a:solidFill>
                  <a:srgbClr val="FFFFFF"/>
                </a:solidFill>
                <a:latin typeface="Arial"/>
                <a:cs typeface="Arial"/>
              </a:rPr>
              <a:t>نم </a:t>
            </a:r>
            <a:r>
              <a:rPr dirty="0" sz="2400" spc="-290">
                <a:solidFill>
                  <a:srgbClr val="FFFFFF"/>
                </a:solidFill>
                <a:latin typeface="Arial"/>
                <a:cs typeface="Arial"/>
              </a:rPr>
              <a:t>عونلا</a:t>
            </a:r>
            <a:r>
              <a:rPr dirty="0" sz="2400" spc="-39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400" spc="135">
                <a:solidFill>
                  <a:srgbClr val="FFFFFF"/>
                </a:solidFill>
                <a:latin typeface="Arial"/>
                <a:cs typeface="Arial"/>
              </a:rPr>
              <a:t>اذه</a:t>
            </a:r>
            <a:endParaRPr sz="2400">
              <a:latin typeface="Arial"/>
              <a:cs typeface="Arial"/>
            </a:endParaRPr>
          </a:p>
          <a:p>
            <a:pPr algn="ctr" marL="6985">
              <a:lnSpc>
                <a:spcPct val="100000"/>
              </a:lnSpc>
              <a:spcBef>
                <a:spcPts val="50"/>
              </a:spcBef>
            </a:pPr>
            <a:r>
              <a:rPr dirty="0" sz="2400" spc="75">
                <a:solidFill>
                  <a:srgbClr val="FFFF00"/>
                </a:solidFill>
                <a:latin typeface="Calibri"/>
                <a:cs typeface="Calibri"/>
              </a:rPr>
              <a:t>Indirect</a:t>
            </a:r>
            <a:r>
              <a:rPr dirty="0" sz="2400" spc="195">
                <a:solidFill>
                  <a:srgbClr val="FFFF00"/>
                </a:solidFill>
                <a:latin typeface="Calibri"/>
                <a:cs typeface="Calibri"/>
              </a:rPr>
              <a:t> </a:t>
            </a:r>
            <a:r>
              <a:rPr dirty="0" sz="2400" spc="95">
                <a:solidFill>
                  <a:srgbClr val="FFFF00"/>
                </a:solidFill>
                <a:latin typeface="Calibri"/>
                <a:cs typeface="Calibri"/>
              </a:rPr>
              <a:t>Speech</a:t>
            </a:r>
            <a:endParaRPr sz="2400">
              <a:latin typeface="Calibri"/>
              <a:cs typeface="Calibri"/>
            </a:endParaRPr>
          </a:p>
          <a:p>
            <a:pPr marL="38100">
              <a:lnSpc>
                <a:spcPts val="2375"/>
              </a:lnSpc>
              <a:spcBef>
                <a:spcPts val="2180"/>
              </a:spcBef>
            </a:pPr>
            <a:r>
              <a:rPr dirty="0" sz="2000" spc="70">
                <a:solidFill>
                  <a:srgbClr val="FFFFFF"/>
                </a:solidFill>
                <a:latin typeface="Calibri"/>
                <a:cs typeface="Calibri"/>
              </a:rPr>
              <a:t>There </a:t>
            </a:r>
            <a:r>
              <a:rPr dirty="0" sz="2000" spc="55">
                <a:solidFill>
                  <a:srgbClr val="FFFFFF"/>
                </a:solidFill>
                <a:latin typeface="Calibri"/>
                <a:cs typeface="Calibri"/>
              </a:rPr>
              <a:t>are </a:t>
            </a:r>
            <a:r>
              <a:rPr dirty="0" sz="2000" spc="20">
                <a:solidFill>
                  <a:srgbClr val="FFFFFF"/>
                </a:solidFill>
                <a:latin typeface="Calibri"/>
                <a:cs typeface="Calibri"/>
              </a:rPr>
              <a:t>four </a:t>
            </a:r>
            <a:r>
              <a:rPr dirty="0" sz="2000" spc="50">
                <a:solidFill>
                  <a:srgbClr val="FFFFFF"/>
                </a:solidFill>
                <a:latin typeface="Calibri"/>
                <a:cs typeface="Calibri"/>
              </a:rPr>
              <a:t>kinds </a:t>
            </a:r>
            <a:r>
              <a:rPr dirty="0" sz="2000" spc="25">
                <a:solidFill>
                  <a:srgbClr val="FFFFFF"/>
                </a:solidFill>
                <a:latin typeface="Calibri"/>
                <a:cs typeface="Calibri"/>
              </a:rPr>
              <a:t>of </a:t>
            </a:r>
            <a:r>
              <a:rPr dirty="0" sz="2000" spc="30">
                <a:solidFill>
                  <a:srgbClr val="FFFFFF"/>
                </a:solidFill>
                <a:latin typeface="Calibri"/>
                <a:cs typeface="Calibri"/>
              </a:rPr>
              <a:t>direct </a:t>
            </a:r>
            <a:r>
              <a:rPr dirty="0" sz="2000" spc="65">
                <a:solidFill>
                  <a:srgbClr val="FFFFFF"/>
                </a:solidFill>
                <a:latin typeface="Calibri"/>
                <a:cs typeface="Calibri"/>
              </a:rPr>
              <a:t>and </a:t>
            </a:r>
            <a:r>
              <a:rPr dirty="0" sz="2000" spc="55">
                <a:solidFill>
                  <a:srgbClr val="FFFFFF"/>
                </a:solidFill>
                <a:latin typeface="Calibri"/>
                <a:cs typeface="Calibri"/>
              </a:rPr>
              <a:t>Indirect</a:t>
            </a:r>
            <a:r>
              <a:rPr dirty="0" sz="2000" spc="17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 spc="75">
                <a:solidFill>
                  <a:srgbClr val="FFFFFF"/>
                </a:solidFill>
                <a:latin typeface="Calibri"/>
                <a:cs typeface="Calibri"/>
              </a:rPr>
              <a:t>Speech</a:t>
            </a:r>
            <a:r>
              <a:rPr dirty="0" sz="2000" spc="75">
                <a:solidFill>
                  <a:srgbClr val="FFFF00"/>
                </a:solidFill>
                <a:latin typeface="Calibri"/>
                <a:cs typeface="Calibri"/>
              </a:rPr>
              <a:t>.</a:t>
            </a:r>
            <a:endParaRPr sz="2000">
              <a:latin typeface="Calibri"/>
              <a:cs typeface="Calibri"/>
            </a:endParaRPr>
          </a:p>
          <a:p>
            <a:pPr marL="3413125">
              <a:lnSpc>
                <a:spcPts val="2375"/>
              </a:lnSpc>
            </a:pPr>
            <a:r>
              <a:rPr dirty="0" sz="2000" spc="-250">
                <a:solidFill>
                  <a:srgbClr val="FFFFFF"/>
                </a:solidFill>
                <a:latin typeface="Arial"/>
                <a:cs typeface="Arial"/>
              </a:rPr>
              <a:t>:رشابملا </a:t>
            </a:r>
            <a:r>
              <a:rPr dirty="0" sz="2000" spc="-285">
                <a:solidFill>
                  <a:srgbClr val="FFFFFF"/>
                </a:solidFill>
                <a:latin typeface="Arial"/>
                <a:cs typeface="Arial"/>
              </a:rPr>
              <a:t>ريغ </a:t>
            </a:r>
            <a:r>
              <a:rPr dirty="0" sz="2000" spc="-5">
                <a:solidFill>
                  <a:srgbClr val="FFFFFF"/>
                </a:solidFill>
                <a:latin typeface="Arial"/>
                <a:cs typeface="Arial"/>
              </a:rPr>
              <a:t>و </a:t>
            </a:r>
            <a:r>
              <a:rPr dirty="0" sz="2000" spc="-285">
                <a:solidFill>
                  <a:srgbClr val="FFFFFF"/>
                </a:solidFill>
                <a:latin typeface="Arial"/>
                <a:cs typeface="Arial"/>
              </a:rPr>
              <a:t>رشابملا </a:t>
            </a:r>
            <a:r>
              <a:rPr dirty="0" sz="2000" spc="-210">
                <a:solidFill>
                  <a:srgbClr val="FFFFFF"/>
                </a:solidFill>
                <a:latin typeface="Arial"/>
                <a:cs typeface="Arial"/>
              </a:rPr>
              <a:t>ملاكلا </a:t>
            </a:r>
            <a:r>
              <a:rPr dirty="0" sz="2000" spc="50">
                <a:solidFill>
                  <a:srgbClr val="FFFFFF"/>
                </a:solidFill>
                <a:latin typeface="Arial"/>
                <a:cs typeface="Arial"/>
              </a:rPr>
              <a:t>نم </a:t>
            </a:r>
            <a:r>
              <a:rPr dirty="0" sz="2000" spc="-120">
                <a:solidFill>
                  <a:srgbClr val="FFFFFF"/>
                </a:solidFill>
                <a:latin typeface="Arial"/>
                <a:cs typeface="Arial"/>
              </a:rPr>
              <a:t>عاونأ </a:t>
            </a:r>
            <a:r>
              <a:rPr dirty="0" sz="2000" spc="-220">
                <a:solidFill>
                  <a:srgbClr val="FFFFFF"/>
                </a:solidFill>
                <a:latin typeface="Arial"/>
                <a:cs typeface="Arial"/>
              </a:rPr>
              <a:t>ةعبرأ</a:t>
            </a:r>
            <a:r>
              <a:rPr dirty="0" sz="2000" spc="-14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000" spc="-55">
                <a:solidFill>
                  <a:srgbClr val="FFFFFF"/>
                </a:solidFill>
                <a:latin typeface="Arial"/>
                <a:cs typeface="Arial"/>
              </a:rPr>
              <a:t>كانه</a:t>
            </a:r>
            <a:endParaRPr sz="2000">
              <a:latin typeface="Arial"/>
              <a:cs typeface="Arial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1042416" y="3770414"/>
            <a:ext cx="571271" cy="678014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0" name="object 20"/>
          <p:cNvSpPr/>
          <p:nvPr/>
        </p:nvSpPr>
        <p:spPr>
          <a:xfrm>
            <a:off x="1210055" y="3770414"/>
            <a:ext cx="2092197" cy="678014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1" name="object 21"/>
          <p:cNvSpPr/>
          <p:nvPr/>
        </p:nvSpPr>
        <p:spPr>
          <a:xfrm>
            <a:off x="3157727" y="3773461"/>
            <a:ext cx="1778253" cy="678014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2" name="object 22"/>
          <p:cNvSpPr/>
          <p:nvPr/>
        </p:nvSpPr>
        <p:spPr>
          <a:xfrm>
            <a:off x="1042416" y="4136174"/>
            <a:ext cx="571271" cy="678014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3" name="object 23"/>
          <p:cNvSpPr/>
          <p:nvPr/>
        </p:nvSpPr>
        <p:spPr>
          <a:xfrm>
            <a:off x="1210055" y="4136174"/>
            <a:ext cx="1900174" cy="678014"/>
          </a:xfrm>
          <a:prstGeom prst="rect">
            <a:avLst/>
          </a:prstGeom>
          <a:blipFill>
            <a:blip r:embed="rId2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4" name="object 24"/>
          <p:cNvSpPr/>
          <p:nvPr/>
        </p:nvSpPr>
        <p:spPr>
          <a:xfrm>
            <a:off x="3892296" y="4139222"/>
            <a:ext cx="1043749" cy="678014"/>
          </a:xfrm>
          <a:prstGeom prst="rect">
            <a:avLst/>
          </a:prstGeom>
          <a:blipFill>
            <a:blip r:embed="rId2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5" name="object 25"/>
          <p:cNvSpPr/>
          <p:nvPr/>
        </p:nvSpPr>
        <p:spPr>
          <a:xfrm>
            <a:off x="1042416" y="4501934"/>
            <a:ext cx="571271" cy="678014"/>
          </a:xfrm>
          <a:prstGeom prst="rect">
            <a:avLst/>
          </a:prstGeom>
          <a:blipFill>
            <a:blip r:embed="rId2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6" name="object 26"/>
          <p:cNvSpPr/>
          <p:nvPr/>
        </p:nvSpPr>
        <p:spPr>
          <a:xfrm>
            <a:off x="1210055" y="4501934"/>
            <a:ext cx="2162429" cy="678014"/>
          </a:xfrm>
          <a:prstGeom prst="rect">
            <a:avLst/>
          </a:prstGeom>
          <a:blipFill>
            <a:blip r:embed="rId2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7" name="object 27"/>
          <p:cNvSpPr/>
          <p:nvPr/>
        </p:nvSpPr>
        <p:spPr>
          <a:xfrm>
            <a:off x="2965704" y="4504981"/>
            <a:ext cx="2000885" cy="678014"/>
          </a:xfrm>
          <a:prstGeom prst="rect">
            <a:avLst/>
          </a:prstGeom>
          <a:blipFill>
            <a:blip r:embed="rId2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8" name="object 28"/>
          <p:cNvSpPr/>
          <p:nvPr/>
        </p:nvSpPr>
        <p:spPr>
          <a:xfrm>
            <a:off x="1042416" y="4867693"/>
            <a:ext cx="571271" cy="678014"/>
          </a:xfrm>
          <a:prstGeom prst="rect">
            <a:avLst/>
          </a:prstGeom>
          <a:blipFill>
            <a:blip r:embed="rId2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9" name="object 29"/>
          <p:cNvSpPr/>
          <p:nvPr/>
        </p:nvSpPr>
        <p:spPr>
          <a:xfrm>
            <a:off x="1210055" y="4867693"/>
            <a:ext cx="2323846" cy="678014"/>
          </a:xfrm>
          <a:prstGeom prst="rect">
            <a:avLst/>
          </a:prstGeom>
          <a:blipFill>
            <a:blip r:embed="rId2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0" name="object 30"/>
          <p:cNvSpPr txBox="1"/>
          <p:nvPr/>
        </p:nvSpPr>
        <p:spPr>
          <a:xfrm>
            <a:off x="1222044" y="3856685"/>
            <a:ext cx="2013585" cy="148971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391160" indent="-379095">
              <a:lnSpc>
                <a:spcPct val="100000"/>
              </a:lnSpc>
              <a:spcBef>
                <a:spcPts val="100"/>
              </a:spcBef>
              <a:buAutoNum type="arabicParenR"/>
              <a:tabLst>
                <a:tab pos="391795" algn="l"/>
              </a:tabLst>
            </a:pPr>
            <a:r>
              <a:rPr dirty="0" sz="2400" spc="65">
                <a:solidFill>
                  <a:srgbClr val="CC3300"/>
                </a:solidFill>
                <a:latin typeface="Calibri"/>
                <a:cs typeface="Calibri"/>
              </a:rPr>
              <a:t>Statement</a:t>
            </a:r>
            <a:endParaRPr sz="2400">
              <a:latin typeface="Calibri"/>
              <a:cs typeface="Calibri"/>
            </a:endParaRPr>
          </a:p>
          <a:p>
            <a:pPr marL="390525" indent="-378460">
              <a:lnSpc>
                <a:spcPct val="100000"/>
              </a:lnSpc>
              <a:spcBef>
                <a:spcPts val="5"/>
              </a:spcBef>
              <a:buAutoNum type="arabicParenR"/>
              <a:tabLst>
                <a:tab pos="391160" algn="l"/>
              </a:tabLst>
            </a:pPr>
            <a:r>
              <a:rPr dirty="0" sz="2400" spc="55">
                <a:solidFill>
                  <a:srgbClr val="CC3300"/>
                </a:solidFill>
                <a:latin typeface="Calibri"/>
                <a:cs typeface="Calibri"/>
              </a:rPr>
              <a:t>Question</a:t>
            </a:r>
            <a:endParaRPr sz="2400">
              <a:latin typeface="Calibri"/>
              <a:cs typeface="Calibri"/>
            </a:endParaRPr>
          </a:p>
          <a:p>
            <a:pPr marL="391160" indent="-379095">
              <a:lnSpc>
                <a:spcPct val="100000"/>
              </a:lnSpc>
              <a:buAutoNum type="arabicParenR"/>
              <a:tabLst>
                <a:tab pos="391795" algn="l"/>
              </a:tabLst>
            </a:pPr>
            <a:r>
              <a:rPr dirty="0" sz="2400" spc="85">
                <a:solidFill>
                  <a:srgbClr val="CC3300"/>
                </a:solidFill>
                <a:latin typeface="Calibri"/>
                <a:cs typeface="Calibri"/>
              </a:rPr>
              <a:t>Command</a:t>
            </a:r>
            <a:endParaRPr sz="2400">
              <a:latin typeface="Calibri"/>
              <a:cs typeface="Calibri"/>
            </a:endParaRPr>
          </a:p>
          <a:p>
            <a:pPr marL="390525" indent="-378460">
              <a:lnSpc>
                <a:spcPct val="100000"/>
              </a:lnSpc>
              <a:buAutoNum type="arabicParenR"/>
              <a:tabLst>
                <a:tab pos="391160" algn="l"/>
              </a:tabLst>
            </a:pPr>
            <a:r>
              <a:rPr dirty="0" sz="2400" spc="65">
                <a:solidFill>
                  <a:srgbClr val="CC3300"/>
                </a:solidFill>
                <a:latin typeface="Calibri"/>
                <a:cs typeface="Calibri"/>
              </a:rPr>
              <a:t>Exclamation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31" name="object 31"/>
          <p:cNvSpPr/>
          <p:nvPr/>
        </p:nvSpPr>
        <p:spPr>
          <a:xfrm>
            <a:off x="3895344" y="4870742"/>
            <a:ext cx="1101648" cy="678014"/>
          </a:xfrm>
          <a:prstGeom prst="rect">
            <a:avLst/>
          </a:prstGeom>
          <a:blipFill>
            <a:blip r:embed="rId2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2" name="object 32"/>
          <p:cNvSpPr txBox="1"/>
          <p:nvPr/>
        </p:nvSpPr>
        <p:spPr>
          <a:xfrm>
            <a:off x="3338321" y="3856685"/>
            <a:ext cx="1459865" cy="148971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just" marL="12700">
              <a:lnSpc>
                <a:spcPct val="100000"/>
              </a:lnSpc>
              <a:spcBef>
                <a:spcPts val="100"/>
              </a:spcBef>
            </a:pPr>
            <a:r>
              <a:rPr dirty="0" sz="2400" spc="-380">
                <a:solidFill>
                  <a:srgbClr val="CC3300"/>
                </a:solidFill>
                <a:latin typeface="Arial"/>
                <a:cs typeface="Arial"/>
              </a:rPr>
              <a:t>ةيربخلا</a:t>
            </a:r>
            <a:r>
              <a:rPr dirty="0" sz="2400" spc="-330">
                <a:solidFill>
                  <a:srgbClr val="CC3300"/>
                </a:solidFill>
                <a:latin typeface="Arial"/>
                <a:cs typeface="Arial"/>
              </a:rPr>
              <a:t> </a:t>
            </a:r>
            <a:r>
              <a:rPr dirty="0" sz="2400" spc="-195">
                <a:solidFill>
                  <a:srgbClr val="CC3300"/>
                </a:solidFill>
                <a:latin typeface="Arial"/>
                <a:cs typeface="Arial"/>
              </a:rPr>
              <a:t>ةلمجلا</a:t>
            </a:r>
            <a:endParaRPr sz="2400">
              <a:latin typeface="Arial"/>
              <a:cs typeface="Arial"/>
            </a:endParaRPr>
          </a:p>
          <a:p>
            <a:pPr algn="just" marL="749935" marR="5080" indent="-3175">
              <a:lnSpc>
                <a:spcPct val="100000"/>
              </a:lnSpc>
              <a:spcBef>
                <a:spcPts val="5"/>
              </a:spcBef>
            </a:pPr>
            <a:r>
              <a:rPr dirty="0" sz="2400" spc="-240">
                <a:solidFill>
                  <a:srgbClr val="CC3300"/>
                </a:solidFill>
                <a:latin typeface="Arial"/>
                <a:cs typeface="Arial"/>
              </a:rPr>
              <a:t>لاؤسلا  </a:t>
            </a:r>
            <a:r>
              <a:rPr dirty="0" sz="2400" spc="-295">
                <a:solidFill>
                  <a:srgbClr val="CC3300"/>
                </a:solidFill>
                <a:latin typeface="Arial"/>
                <a:cs typeface="Arial"/>
              </a:rPr>
              <a:t>بلطلا  </a:t>
            </a:r>
            <a:r>
              <a:rPr dirty="0" sz="2400" spc="-10">
                <a:solidFill>
                  <a:srgbClr val="CC3300"/>
                </a:solidFill>
                <a:latin typeface="Arial"/>
                <a:cs typeface="Arial"/>
              </a:rPr>
              <a:t>ب</a:t>
            </a:r>
            <a:r>
              <a:rPr dirty="0" sz="2400" spc="-225">
                <a:solidFill>
                  <a:srgbClr val="CC3300"/>
                </a:solidFill>
                <a:latin typeface="Arial"/>
                <a:cs typeface="Arial"/>
              </a:rPr>
              <a:t>ج</a:t>
            </a:r>
            <a:r>
              <a:rPr dirty="0" sz="2400" spc="-229">
                <a:solidFill>
                  <a:srgbClr val="CC3300"/>
                </a:solidFill>
                <a:latin typeface="Arial"/>
                <a:cs typeface="Arial"/>
              </a:rPr>
              <a:t>ع</a:t>
            </a:r>
            <a:r>
              <a:rPr dirty="0" sz="2400" spc="-1140">
                <a:solidFill>
                  <a:srgbClr val="CC3300"/>
                </a:solidFill>
                <a:latin typeface="Arial"/>
                <a:cs typeface="Arial"/>
              </a:rPr>
              <a:t>ت</a:t>
            </a:r>
            <a:r>
              <a:rPr dirty="0" sz="2400" spc="-365">
                <a:solidFill>
                  <a:srgbClr val="CC3300"/>
                </a:solidFill>
                <a:latin typeface="Arial"/>
                <a:cs typeface="Arial"/>
              </a:rPr>
              <a:t>لا</a:t>
            </a:r>
            <a:endParaRPr sz="2400">
              <a:latin typeface="Arial"/>
              <a:cs typeface="Arial"/>
            </a:endParaRPr>
          </a:p>
        </p:txBody>
      </p:sp>
      <p:sp>
        <p:nvSpPr>
          <p:cNvPr id="33" name="object 33"/>
          <p:cNvSpPr/>
          <p:nvPr/>
        </p:nvSpPr>
        <p:spPr>
          <a:xfrm>
            <a:off x="4340352" y="6321552"/>
            <a:ext cx="1296797" cy="382371"/>
          </a:xfrm>
          <a:prstGeom prst="rect">
            <a:avLst/>
          </a:prstGeom>
          <a:blipFill>
            <a:blip r:embed="rId2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4" name="object 34"/>
          <p:cNvSpPr/>
          <p:nvPr/>
        </p:nvSpPr>
        <p:spPr>
          <a:xfrm>
            <a:off x="4462271" y="6406896"/>
            <a:ext cx="1043749" cy="248297"/>
          </a:xfrm>
          <a:prstGeom prst="rect">
            <a:avLst/>
          </a:prstGeom>
          <a:blipFill>
            <a:blip r:embed="rId3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5" name="object 35"/>
          <p:cNvSpPr/>
          <p:nvPr/>
        </p:nvSpPr>
        <p:spPr>
          <a:xfrm>
            <a:off x="4267200" y="6248400"/>
            <a:ext cx="1295400" cy="381000"/>
          </a:xfrm>
          <a:custGeom>
            <a:avLst/>
            <a:gdLst/>
            <a:ahLst/>
            <a:cxnLst/>
            <a:rect l="l" t="t" r="r" b="b"/>
            <a:pathLst>
              <a:path w="1295400" h="381000">
                <a:moveTo>
                  <a:pt x="1295400" y="0"/>
                </a:moveTo>
                <a:lnTo>
                  <a:pt x="0" y="0"/>
                </a:lnTo>
                <a:lnTo>
                  <a:pt x="0" y="381000"/>
                </a:lnTo>
                <a:lnTo>
                  <a:pt x="1295400" y="381000"/>
                </a:lnTo>
                <a:lnTo>
                  <a:pt x="1295400" y="333375"/>
                </a:lnTo>
                <a:lnTo>
                  <a:pt x="540512" y="333375"/>
                </a:lnTo>
                <a:lnTo>
                  <a:pt x="540512" y="190500"/>
                </a:lnTo>
                <a:lnTo>
                  <a:pt x="504825" y="190500"/>
                </a:lnTo>
                <a:lnTo>
                  <a:pt x="647700" y="47625"/>
                </a:lnTo>
                <a:lnTo>
                  <a:pt x="1295400" y="47625"/>
                </a:lnTo>
                <a:lnTo>
                  <a:pt x="1295400" y="0"/>
                </a:lnTo>
                <a:close/>
              </a:path>
              <a:path w="1295400" h="381000">
                <a:moveTo>
                  <a:pt x="1295400" y="65481"/>
                </a:moveTo>
                <a:lnTo>
                  <a:pt x="736980" y="65481"/>
                </a:lnTo>
                <a:lnTo>
                  <a:pt x="736980" y="136918"/>
                </a:lnTo>
                <a:lnTo>
                  <a:pt x="790575" y="190500"/>
                </a:lnTo>
                <a:lnTo>
                  <a:pt x="754888" y="190500"/>
                </a:lnTo>
                <a:lnTo>
                  <a:pt x="754888" y="333375"/>
                </a:lnTo>
                <a:lnTo>
                  <a:pt x="1295400" y="333375"/>
                </a:lnTo>
                <a:lnTo>
                  <a:pt x="1295400" y="65481"/>
                </a:lnTo>
                <a:close/>
              </a:path>
              <a:path w="1295400" h="381000">
                <a:moveTo>
                  <a:pt x="1295400" y="47625"/>
                </a:moveTo>
                <a:lnTo>
                  <a:pt x="647700" y="47625"/>
                </a:lnTo>
                <a:lnTo>
                  <a:pt x="701294" y="101206"/>
                </a:lnTo>
                <a:lnTo>
                  <a:pt x="701294" y="65481"/>
                </a:lnTo>
                <a:lnTo>
                  <a:pt x="1295400" y="65481"/>
                </a:lnTo>
                <a:lnTo>
                  <a:pt x="12954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6" name="object 36"/>
          <p:cNvSpPr/>
          <p:nvPr/>
        </p:nvSpPr>
        <p:spPr>
          <a:xfrm>
            <a:off x="4807711" y="6313881"/>
            <a:ext cx="214629" cy="267970"/>
          </a:xfrm>
          <a:custGeom>
            <a:avLst/>
            <a:gdLst/>
            <a:ahLst/>
            <a:cxnLst/>
            <a:rect l="l" t="t" r="r" b="b"/>
            <a:pathLst>
              <a:path w="214629" h="267970">
                <a:moveTo>
                  <a:pt x="196468" y="0"/>
                </a:moveTo>
                <a:lnTo>
                  <a:pt x="160782" y="0"/>
                </a:lnTo>
                <a:lnTo>
                  <a:pt x="160782" y="35725"/>
                </a:lnTo>
                <a:lnTo>
                  <a:pt x="196468" y="71437"/>
                </a:lnTo>
                <a:lnTo>
                  <a:pt x="196468" y="0"/>
                </a:lnTo>
                <a:close/>
              </a:path>
              <a:path w="214629" h="267970">
                <a:moveTo>
                  <a:pt x="214375" y="125018"/>
                </a:moveTo>
                <a:lnTo>
                  <a:pt x="0" y="125018"/>
                </a:lnTo>
                <a:lnTo>
                  <a:pt x="0" y="267893"/>
                </a:lnTo>
                <a:lnTo>
                  <a:pt x="89280" y="267893"/>
                </a:lnTo>
                <a:lnTo>
                  <a:pt x="89280" y="196456"/>
                </a:lnTo>
                <a:lnTo>
                  <a:pt x="214375" y="196456"/>
                </a:lnTo>
                <a:lnTo>
                  <a:pt x="214375" y="125018"/>
                </a:lnTo>
                <a:close/>
              </a:path>
              <a:path w="214629" h="267970">
                <a:moveTo>
                  <a:pt x="214375" y="196456"/>
                </a:moveTo>
                <a:lnTo>
                  <a:pt x="125095" y="196456"/>
                </a:lnTo>
                <a:lnTo>
                  <a:pt x="125095" y="267893"/>
                </a:lnTo>
                <a:lnTo>
                  <a:pt x="214375" y="267893"/>
                </a:lnTo>
                <a:lnTo>
                  <a:pt x="214375" y="196456"/>
                </a:lnTo>
                <a:close/>
              </a:path>
            </a:pathLst>
          </a:custGeom>
          <a:solidFill>
            <a:srgbClr val="00007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7" name="object 37"/>
          <p:cNvSpPr/>
          <p:nvPr/>
        </p:nvSpPr>
        <p:spPr>
          <a:xfrm>
            <a:off x="47720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142875" y="0"/>
                </a:moveTo>
                <a:lnTo>
                  <a:pt x="0" y="142875"/>
                </a:lnTo>
                <a:lnTo>
                  <a:pt x="285750" y="142875"/>
                </a:lnTo>
                <a:lnTo>
                  <a:pt x="142875" y="0"/>
                </a:lnTo>
                <a:close/>
              </a:path>
              <a:path w="285750" h="285750">
                <a:moveTo>
                  <a:pt x="160782" y="214312"/>
                </a:moveTo>
                <a:lnTo>
                  <a:pt x="124967" y="214312"/>
                </a:lnTo>
                <a:lnTo>
                  <a:pt x="124967" y="285750"/>
                </a:lnTo>
                <a:lnTo>
                  <a:pt x="160782" y="285750"/>
                </a:lnTo>
                <a:lnTo>
                  <a:pt x="160782" y="214312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8" name="object 38"/>
          <p:cNvSpPr/>
          <p:nvPr/>
        </p:nvSpPr>
        <p:spPr>
          <a:xfrm>
            <a:off x="5788152" y="6321552"/>
            <a:ext cx="458571" cy="382371"/>
          </a:xfrm>
          <a:prstGeom prst="rect">
            <a:avLst/>
          </a:prstGeom>
          <a:blipFill>
            <a:blip r:embed="rId3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9" name="object 39"/>
          <p:cNvSpPr/>
          <p:nvPr/>
        </p:nvSpPr>
        <p:spPr>
          <a:xfrm>
            <a:off x="5846064" y="6406896"/>
            <a:ext cx="336638" cy="248297"/>
          </a:xfrm>
          <a:prstGeom prst="rect">
            <a:avLst/>
          </a:prstGeom>
          <a:blipFill>
            <a:blip r:embed="rId3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0" name="object 40"/>
          <p:cNvSpPr/>
          <p:nvPr/>
        </p:nvSpPr>
        <p:spPr>
          <a:xfrm>
            <a:off x="5715000" y="6248400"/>
            <a:ext cx="457200" cy="381000"/>
          </a:xfrm>
          <a:custGeom>
            <a:avLst/>
            <a:gdLst/>
            <a:ahLst/>
            <a:cxnLst/>
            <a:rect l="l" t="t" r="r" b="b"/>
            <a:pathLst>
              <a:path w="457200" h="381000">
                <a:moveTo>
                  <a:pt x="457200" y="0"/>
                </a:moveTo>
                <a:lnTo>
                  <a:pt x="0" y="0"/>
                </a:lnTo>
                <a:lnTo>
                  <a:pt x="0" y="381000"/>
                </a:lnTo>
                <a:lnTo>
                  <a:pt x="457200" y="381000"/>
                </a:lnTo>
                <a:lnTo>
                  <a:pt x="457200" y="333375"/>
                </a:lnTo>
                <a:lnTo>
                  <a:pt x="85725" y="333375"/>
                </a:lnTo>
                <a:lnTo>
                  <a:pt x="85725" y="47625"/>
                </a:lnTo>
                <a:lnTo>
                  <a:pt x="457200" y="47625"/>
                </a:lnTo>
                <a:lnTo>
                  <a:pt x="457200" y="0"/>
                </a:lnTo>
                <a:close/>
              </a:path>
              <a:path w="457200" h="381000">
                <a:moveTo>
                  <a:pt x="457200" y="47625"/>
                </a:moveTo>
                <a:lnTo>
                  <a:pt x="85725" y="47625"/>
                </a:lnTo>
                <a:lnTo>
                  <a:pt x="371475" y="190500"/>
                </a:lnTo>
                <a:lnTo>
                  <a:pt x="85725" y="333375"/>
                </a:lnTo>
                <a:lnTo>
                  <a:pt x="457200" y="333375"/>
                </a:lnTo>
                <a:lnTo>
                  <a:pt x="4572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1" name="object 41"/>
          <p:cNvSpPr/>
          <p:nvPr/>
        </p:nvSpPr>
        <p:spPr>
          <a:xfrm>
            <a:off x="58007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0" y="0"/>
                </a:moveTo>
                <a:lnTo>
                  <a:pt x="0" y="285750"/>
                </a:lnTo>
                <a:lnTo>
                  <a:pt x="285750" y="142875"/>
                </a:lnTo>
                <a:lnTo>
                  <a:pt x="0" y="0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2" name="object 42"/>
          <p:cNvSpPr/>
          <p:nvPr/>
        </p:nvSpPr>
        <p:spPr>
          <a:xfrm>
            <a:off x="4340352" y="6321552"/>
            <a:ext cx="1296797" cy="382371"/>
          </a:xfrm>
          <a:prstGeom prst="rect">
            <a:avLst/>
          </a:prstGeom>
          <a:blipFill>
            <a:blip r:embed="rId2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3" name="object 43"/>
          <p:cNvSpPr/>
          <p:nvPr/>
        </p:nvSpPr>
        <p:spPr>
          <a:xfrm>
            <a:off x="4462271" y="6406896"/>
            <a:ext cx="1043749" cy="248297"/>
          </a:xfrm>
          <a:prstGeom prst="rect">
            <a:avLst/>
          </a:prstGeom>
          <a:blipFill>
            <a:blip r:embed="rId3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4" name="object 44"/>
          <p:cNvSpPr/>
          <p:nvPr/>
        </p:nvSpPr>
        <p:spPr>
          <a:xfrm>
            <a:off x="4267200" y="6248400"/>
            <a:ext cx="1295400" cy="381000"/>
          </a:xfrm>
          <a:custGeom>
            <a:avLst/>
            <a:gdLst/>
            <a:ahLst/>
            <a:cxnLst/>
            <a:rect l="l" t="t" r="r" b="b"/>
            <a:pathLst>
              <a:path w="1295400" h="381000">
                <a:moveTo>
                  <a:pt x="1295400" y="0"/>
                </a:moveTo>
                <a:lnTo>
                  <a:pt x="0" y="0"/>
                </a:lnTo>
                <a:lnTo>
                  <a:pt x="0" y="381000"/>
                </a:lnTo>
                <a:lnTo>
                  <a:pt x="1295400" y="381000"/>
                </a:lnTo>
                <a:lnTo>
                  <a:pt x="1295400" y="333375"/>
                </a:lnTo>
                <a:lnTo>
                  <a:pt x="540512" y="333375"/>
                </a:lnTo>
                <a:lnTo>
                  <a:pt x="540512" y="190500"/>
                </a:lnTo>
                <a:lnTo>
                  <a:pt x="504825" y="190500"/>
                </a:lnTo>
                <a:lnTo>
                  <a:pt x="647700" y="47625"/>
                </a:lnTo>
                <a:lnTo>
                  <a:pt x="1295400" y="47625"/>
                </a:lnTo>
                <a:lnTo>
                  <a:pt x="1295400" y="0"/>
                </a:lnTo>
                <a:close/>
              </a:path>
              <a:path w="1295400" h="381000">
                <a:moveTo>
                  <a:pt x="1295400" y="65481"/>
                </a:moveTo>
                <a:lnTo>
                  <a:pt x="736980" y="65481"/>
                </a:lnTo>
                <a:lnTo>
                  <a:pt x="736980" y="136918"/>
                </a:lnTo>
                <a:lnTo>
                  <a:pt x="790575" y="190500"/>
                </a:lnTo>
                <a:lnTo>
                  <a:pt x="754888" y="190500"/>
                </a:lnTo>
                <a:lnTo>
                  <a:pt x="754888" y="333375"/>
                </a:lnTo>
                <a:lnTo>
                  <a:pt x="1295400" y="333375"/>
                </a:lnTo>
                <a:lnTo>
                  <a:pt x="1295400" y="65481"/>
                </a:lnTo>
                <a:close/>
              </a:path>
              <a:path w="1295400" h="381000">
                <a:moveTo>
                  <a:pt x="1295400" y="47625"/>
                </a:moveTo>
                <a:lnTo>
                  <a:pt x="647700" y="47625"/>
                </a:lnTo>
                <a:lnTo>
                  <a:pt x="701294" y="101206"/>
                </a:lnTo>
                <a:lnTo>
                  <a:pt x="701294" y="65481"/>
                </a:lnTo>
                <a:lnTo>
                  <a:pt x="1295400" y="65481"/>
                </a:lnTo>
                <a:lnTo>
                  <a:pt x="12954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5" name="object 45"/>
          <p:cNvSpPr/>
          <p:nvPr/>
        </p:nvSpPr>
        <p:spPr>
          <a:xfrm>
            <a:off x="4807711" y="6313881"/>
            <a:ext cx="214629" cy="267970"/>
          </a:xfrm>
          <a:custGeom>
            <a:avLst/>
            <a:gdLst/>
            <a:ahLst/>
            <a:cxnLst/>
            <a:rect l="l" t="t" r="r" b="b"/>
            <a:pathLst>
              <a:path w="214629" h="267970">
                <a:moveTo>
                  <a:pt x="196468" y="0"/>
                </a:moveTo>
                <a:lnTo>
                  <a:pt x="160782" y="0"/>
                </a:lnTo>
                <a:lnTo>
                  <a:pt x="160782" y="35725"/>
                </a:lnTo>
                <a:lnTo>
                  <a:pt x="196468" y="71437"/>
                </a:lnTo>
                <a:lnTo>
                  <a:pt x="196468" y="0"/>
                </a:lnTo>
                <a:close/>
              </a:path>
              <a:path w="214629" h="267970">
                <a:moveTo>
                  <a:pt x="214375" y="125018"/>
                </a:moveTo>
                <a:lnTo>
                  <a:pt x="0" y="125018"/>
                </a:lnTo>
                <a:lnTo>
                  <a:pt x="0" y="267893"/>
                </a:lnTo>
                <a:lnTo>
                  <a:pt x="89280" y="267893"/>
                </a:lnTo>
                <a:lnTo>
                  <a:pt x="89280" y="196456"/>
                </a:lnTo>
                <a:lnTo>
                  <a:pt x="214375" y="196456"/>
                </a:lnTo>
                <a:lnTo>
                  <a:pt x="214375" y="125018"/>
                </a:lnTo>
                <a:close/>
              </a:path>
              <a:path w="214629" h="267970">
                <a:moveTo>
                  <a:pt x="214375" y="196456"/>
                </a:moveTo>
                <a:lnTo>
                  <a:pt x="125095" y="196456"/>
                </a:lnTo>
                <a:lnTo>
                  <a:pt x="125095" y="267893"/>
                </a:lnTo>
                <a:lnTo>
                  <a:pt x="214375" y="267893"/>
                </a:lnTo>
                <a:lnTo>
                  <a:pt x="214375" y="196456"/>
                </a:lnTo>
                <a:close/>
              </a:path>
            </a:pathLst>
          </a:custGeom>
          <a:solidFill>
            <a:srgbClr val="00007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6" name="object 46"/>
          <p:cNvSpPr/>
          <p:nvPr/>
        </p:nvSpPr>
        <p:spPr>
          <a:xfrm>
            <a:off x="47720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142875" y="0"/>
                </a:moveTo>
                <a:lnTo>
                  <a:pt x="0" y="142875"/>
                </a:lnTo>
                <a:lnTo>
                  <a:pt x="285750" y="142875"/>
                </a:lnTo>
                <a:lnTo>
                  <a:pt x="142875" y="0"/>
                </a:lnTo>
                <a:close/>
              </a:path>
              <a:path w="285750" h="285750">
                <a:moveTo>
                  <a:pt x="160782" y="214312"/>
                </a:moveTo>
                <a:lnTo>
                  <a:pt x="124967" y="214312"/>
                </a:lnTo>
                <a:lnTo>
                  <a:pt x="124967" y="285750"/>
                </a:lnTo>
                <a:lnTo>
                  <a:pt x="160782" y="285750"/>
                </a:lnTo>
                <a:lnTo>
                  <a:pt x="160782" y="214312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7" name="object 47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31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 spc="-195"/>
              <a:t>ةيسيئرلا </a:t>
            </a:r>
            <a:r>
              <a:rPr dirty="0" spc="-110"/>
              <a:t>ةمئاقلا </a:t>
            </a:r>
            <a:r>
              <a:rPr dirty="0" spc="-105"/>
              <a:t>ىلإ</a:t>
            </a:r>
            <a:r>
              <a:rPr dirty="0" spc="-75"/>
              <a:t> </a:t>
            </a:r>
            <a:r>
              <a:rPr dirty="0" spc="-5"/>
              <a:t>ةدوع</a:t>
            </a:r>
          </a:p>
        </p:txBody>
      </p:sp>
      <p:sp>
        <p:nvSpPr>
          <p:cNvPr id="48" name="object 48"/>
          <p:cNvSpPr txBox="1"/>
          <p:nvPr/>
        </p:nvSpPr>
        <p:spPr>
          <a:xfrm>
            <a:off x="5833109" y="6368591"/>
            <a:ext cx="220345" cy="154940"/>
          </a:xfrm>
          <a:prstGeom prst="rect">
            <a:avLst/>
          </a:prstGeom>
        </p:spPr>
        <p:txBody>
          <a:bodyPr wrap="square" lIns="0" tIns="31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 sz="900" spc="-50">
                <a:solidFill>
                  <a:srgbClr val="FFFFFF"/>
                </a:solidFill>
                <a:latin typeface="Arial"/>
                <a:cs typeface="Arial"/>
              </a:rPr>
              <a:t>ي</a:t>
            </a:r>
            <a:r>
              <a:rPr dirty="0" sz="900" spc="-270">
                <a:solidFill>
                  <a:srgbClr val="FFFFFF"/>
                </a:solidFill>
                <a:latin typeface="Arial"/>
                <a:cs typeface="Arial"/>
              </a:rPr>
              <a:t>ل</a:t>
            </a:r>
            <a:r>
              <a:rPr dirty="0" sz="900" spc="25">
                <a:solidFill>
                  <a:srgbClr val="FFFFFF"/>
                </a:solidFill>
                <a:latin typeface="Arial"/>
                <a:cs typeface="Arial"/>
              </a:rPr>
              <a:t>ا</a:t>
            </a:r>
            <a:r>
              <a:rPr dirty="0" sz="900" spc="-430">
                <a:solidFill>
                  <a:srgbClr val="FFFFFF"/>
                </a:solidFill>
                <a:latin typeface="Arial"/>
                <a:cs typeface="Arial"/>
              </a:rPr>
              <a:t>ت</a:t>
            </a:r>
            <a:r>
              <a:rPr dirty="0" sz="900" spc="-270">
                <a:solidFill>
                  <a:srgbClr val="FFFFFF"/>
                </a:solidFill>
                <a:latin typeface="Arial"/>
                <a:cs typeface="Arial"/>
              </a:rPr>
              <a:t>ل</a:t>
            </a:r>
            <a:r>
              <a:rPr dirty="0" sz="900">
                <a:solidFill>
                  <a:srgbClr val="FFFFFF"/>
                </a:solidFill>
                <a:latin typeface="Arial"/>
                <a:cs typeface="Arial"/>
              </a:rPr>
              <a:t>ا</a:t>
            </a:r>
            <a:endParaRPr sz="9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77824" y="2176272"/>
            <a:ext cx="18287" cy="468172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877824" y="6095"/>
            <a:ext cx="18287" cy="150266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1216152" y="1834895"/>
            <a:ext cx="7924800" cy="1828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877824" y="1508760"/>
            <a:ext cx="18287" cy="667512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0" y="1834895"/>
            <a:ext cx="557784" cy="18287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551687" y="1834895"/>
            <a:ext cx="664464" cy="18287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2599944" y="313982"/>
            <a:ext cx="4506340" cy="1010246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3553967" y="871766"/>
            <a:ext cx="2595244" cy="1010246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algn="ctr" marL="537845">
              <a:lnSpc>
                <a:spcPct val="100000"/>
              </a:lnSpc>
              <a:spcBef>
                <a:spcPts val="100"/>
              </a:spcBef>
            </a:pPr>
            <a:r>
              <a:rPr dirty="0" sz="3600" spc="335"/>
              <a:t>Reported</a:t>
            </a:r>
            <a:r>
              <a:rPr dirty="0" sz="3600" spc="195"/>
              <a:t> </a:t>
            </a:r>
            <a:r>
              <a:rPr dirty="0" sz="3600" spc="380"/>
              <a:t>Speech</a:t>
            </a:r>
            <a:endParaRPr sz="3600"/>
          </a:p>
          <a:p>
            <a:pPr algn="ctr" marL="537845">
              <a:lnSpc>
                <a:spcPct val="100000"/>
              </a:lnSpc>
              <a:spcBef>
                <a:spcPts val="5"/>
              </a:spcBef>
            </a:pPr>
            <a:r>
              <a:rPr dirty="0" sz="3600" spc="-370">
                <a:latin typeface="Arial"/>
                <a:cs typeface="Arial"/>
              </a:rPr>
              <a:t>لوقنملا</a:t>
            </a:r>
            <a:r>
              <a:rPr dirty="0" sz="3600" spc="-15">
                <a:latin typeface="Arial"/>
                <a:cs typeface="Arial"/>
              </a:rPr>
              <a:t> </a:t>
            </a:r>
            <a:r>
              <a:rPr dirty="0" sz="3600" spc="-320">
                <a:latin typeface="Arial"/>
                <a:cs typeface="Arial"/>
              </a:rPr>
              <a:t>ملاكلا</a:t>
            </a:r>
            <a:endParaRPr sz="3600">
              <a:latin typeface="Arial"/>
              <a:cs typeface="Arial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8510016" y="2468841"/>
            <a:ext cx="364083" cy="406692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3154679" y="2468841"/>
            <a:ext cx="5600446" cy="406692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 txBox="1"/>
          <p:nvPr/>
        </p:nvSpPr>
        <p:spPr>
          <a:xfrm>
            <a:off x="6935619" y="2518410"/>
            <a:ext cx="1823720" cy="238125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1400" spc="-200">
                <a:solidFill>
                  <a:srgbClr val="FFFFFF"/>
                </a:solidFill>
                <a:latin typeface="Arial"/>
                <a:cs typeface="Arial"/>
              </a:rPr>
              <a:t>رشابم </a:t>
            </a:r>
            <a:r>
              <a:rPr dirty="0" sz="1400" spc="35">
                <a:solidFill>
                  <a:srgbClr val="FFFFFF"/>
                </a:solidFill>
                <a:latin typeface="Arial"/>
                <a:cs typeface="Arial"/>
              </a:rPr>
              <a:t>نم </a:t>
            </a:r>
            <a:r>
              <a:rPr dirty="0" sz="1400" spc="-235">
                <a:solidFill>
                  <a:srgbClr val="FFFFFF"/>
                </a:solidFill>
                <a:latin typeface="Arial"/>
                <a:cs typeface="Arial"/>
              </a:rPr>
              <a:t>ةيربخ </a:t>
            </a:r>
            <a:r>
              <a:rPr dirty="0" sz="1400" spc="-70">
                <a:solidFill>
                  <a:srgbClr val="FFFFFF"/>
                </a:solidFill>
                <a:latin typeface="Arial"/>
                <a:cs typeface="Arial"/>
              </a:rPr>
              <a:t>ةلمج</a:t>
            </a:r>
            <a:r>
              <a:rPr dirty="0" sz="1400" spc="5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400" spc="-290">
                <a:solidFill>
                  <a:srgbClr val="FFFFFF"/>
                </a:solidFill>
                <a:latin typeface="Arial"/>
                <a:cs typeface="Arial"/>
              </a:rPr>
              <a:t>ليوحتل </a:t>
            </a:r>
            <a:r>
              <a:rPr dirty="0" sz="1400" spc="-5">
                <a:solidFill>
                  <a:srgbClr val="FFFFFF"/>
                </a:solidFill>
                <a:latin typeface="Arial"/>
                <a:cs typeface="Arial"/>
              </a:rPr>
              <a:t>*</a:t>
            </a:r>
            <a:endParaRPr sz="1400">
              <a:latin typeface="Arial"/>
              <a:cs typeface="Arial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3105911" y="2468841"/>
            <a:ext cx="293890" cy="406692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/>
          <p:nvPr/>
        </p:nvSpPr>
        <p:spPr>
          <a:xfrm>
            <a:off x="8534400" y="2682201"/>
            <a:ext cx="342646" cy="406692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/>
          <p:nvPr/>
        </p:nvSpPr>
        <p:spPr>
          <a:xfrm>
            <a:off x="8473440" y="2682201"/>
            <a:ext cx="303034" cy="406692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7" name="object 17"/>
          <p:cNvSpPr/>
          <p:nvPr/>
        </p:nvSpPr>
        <p:spPr>
          <a:xfrm>
            <a:off x="6434328" y="2682201"/>
            <a:ext cx="2232532" cy="406692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8" name="object 18"/>
          <p:cNvSpPr txBox="1"/>
          <p:nvPr/>
        </p:nvSpPr>
        <p:spPr>
          <a:xfrm>
            <a:off x="6539610" y="2731465"/>
            <a:ext cx="2225040" cy="23812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400" spc="-180">
                <a:solidFill>
                  <a:srgbClr val="FFFFFF"/>
                </a:solidFill>
                <a:latin typeface="Arial"/>
                <a:cs typeface="Arial"/>
              </a:rPr>
              <a:t>لوقلا </a:t>
            </a:r>
            <a:r>
              <a:rPr dirty="0" sz="1400" spc="-320">
                <a:solidFill>
                  <a:srgbClr val="FFFFFF"/>
                </a:solidFill>
                <a:latin typeface="Arial"/>
                <a:cs typeface="Arial"/>
              </a:rPr>
              <a:t>لعف </a:t>
            </a:r>
            <a:r>
              <a:rPr dirty="0" sz="1400" spc="-330">
                <a:solidFill>
                  <a:srgbClr val="FFFFFF"/>
                </a:solidFill>
                <a:latin typeface="Arial"/>
                <a:cs typeface="Arial"/>
              </a:rPr>
              <a:t>مث </a:t>
            </a:r>
            <a:r>
              <a:rPr dirty="0" sz="1400" spc="-215">
                <a:solidFill>
                  <a:srgbClr val="FFFFFF"/>
                </a:solidFill>
                <a:latin typeface="Arial"/>
                <a:cs typeface="Arial"/>
              </a:rPr>
              <a:t>ريمضلا </a:t>
            </a:r>
            <a:r>
              <a:rPr dirty="0" sz="1400" spc="-5">
                <a:solidFill>
                  <a:srgbClr val="FFFFFF"/>
                </a:solidFill>
                <a:latin typeface="Arial"/>
                <a:cs typeface="Arial"/>
              </a:rPr>
              <a:t>وأ </a:t>
            </a:r>
            <a:r>
              <a:rPr dirty="0" sz="1400" spc="-130">
                <a:solidFill>
                  <a:srgbClr val="FFFFFF"/>
                </a:solidFill>
                <a:latin typeface="Arial"/>
                <a:cs typeface="Arial"/>
              </a:rPr>
              <a:t>مسلاا </a:t>
            </a:r>
            <a:r>
              <a:rPr dirty="0" sz="1400" spc="-300">
                <a:solidFill>
                  <a:srgbClr val="FFFFFF"/>
                </a:solidFill>
                <a:latin typeface="Arial"/>
                <a:cs typeface="Arial"/>
              </a:rPr>
              <a:t>عضن</a:t>
            </a:r>
            <a:r>
              <a:rPr dirty="0" sz="1400" spc="-24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400" spc="5">
                <a:solidFill>
                  <a:srgbClr val="FFFFFF"/>
                </a:solidFill>
                <a:latin typeface="Arial"/>
                <a:cs typeface="Arial"/>
              </a:rPr>
              <a:t>-1</a:t>
            </a:r>
            <a:endParaRPr sz="1400">
              <a:latin typeface="Arial"/>
              <a:cs typeface="Arial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8534400" y="2895561"/>
            <a:ext cx="342646" cy="406692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0" name="object 20"/>
          <p:cNvSpPr/>
          <p:nvPr/>
        </p:nvSpPr>
        <p:spPr>
          <a:xfrm>
            <a:off x="8473440" y="2895561"/>
            <a:ext cx="303034" cy="406692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1" name="object 21"/>
          <p:cNvSpPr/>
          <p:nvPr/>
        </p:nvSpPr>
        <p:spPr>
          <a:xfrm>
            <a:off x="5839967" y="2895561"/>
            <a:ext cx="2826766" cy="406692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2" name="object 22"/>
          <p:cNvSpPr txBox="1"/>
          <p:nvPr/>
        </p:nvSpPr>
        <p:spPr>
          <a:xfrm>
            <a:off x="7666394" y="2945383"/>
            <a:ext cx="1097915" cy="238125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1400" spc="-225">
                <a:solidFill>
                  <a:srgbClr val="FFFFFF"/>
                </a:solidFill>
                <a:latin typeface="Arial"/>
                <a:cs typeface="Arial"/>
              </a:rPr>
              <a:t>طبرلا </a:t>
            </a:r>
            <a:r>
              <a:rPr dirty="0" sz="1400" spc="-5">
                <a:solidFill>
                  <a:srgbClr val="FFFFFF"/>
                </a:solidFill>
                <a:latin typeface="Arial"/>
                <a:cs typeface="Arial"/>
              </a:rPr>
              <a:t>ةادأ </a:t>
            </a:r>
            <a:r>
              <a:rPr dirty="0" sz="1400" spc="-305">
                <a:solidFill>
                  <a:srgbClr val="FFFFFF"/>
                </a:solidFill>
                <a:latin typeface="Arial"/>
                <a:cs typeface="Arial"/>
              </a:rPr>
              <a:t>عضن</a:t>
            </a:r>
            <a:r>
              <a:rPr dirty="0" sz="1400" spc="-28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FFFFFF"/>
                </a:solidFill>
                <a:latin typeface="Arial"/>
                <a:cs typeface="Arial"/>
              </a:rPr>
              <a:t>-2</a:t>
            </a:r>
            <a:endParaRPr sz="1400">
              <a:latin typeface="Arial"/>
              <a:cs typeface="Arial"/>
            </a:endParaRPr>
          </a:p>
        </p:txBody>
      </p:sp>
      <p:sp>
        <p:nvSpPr>
          <p:cNvPr id="23" name="object 23"/>
          <p:cNvSpPr/>
          <p:nvPr/>
        </p:nvSpPr>
        <p:spPr>
          <a:xfrm>
            <a:off x="5791200" y="2895561"/>
            <a:ext cx="293890" cy="406692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4" name="object 24"/>
          <p:cNvSpPr/>
          <p:nvPr/>
        </p:nvSpPr>
        <p:spPr>
          <a:xfrm>
            <a:off x="8534400" y="3108921"/>
            <a:ext cx="342646" cy="406692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5" name="object 25"/>
          <p:cNvSpPr/>
          <p:nvPr/>
        </p:nvSpPr>
        <p:spPr>
          <a:xfrm>
            <a:off x="8473440" y="3108921"/>
            <a:ext cx="303034" cy="406692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6" name="object 26"/>
          <p:cNvSpPr/>
          <p:nvPr/>
        </p:nvSpPr>
        <p:spPr>
          <a:xfrm>
            <a:off x="5733288" y="3108921"/>
            <a:ext cx="2933445" cy="406692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7" name="object 27"/>
          <p:cNvSpPr/>
          <p:nvPr/>
        </p:nvSpPr>
        <p:spPr>
          <a:xfrm>
            <a:off x="5684520" y="3108921"/>
            <a:ext cx="293890" cy="406692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8" name="object 28"/>
          <p:cNvSpPr txBox="1"/>
          <p:nvPr/>
        </p:nvSpPr>
        <p:spPr>
          <a:xfrm>
            <a:off x="5789803" y="3158744"/>
            <a:ext cx="2974975" cy="238125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1400" spc="-165">
                <a:solidFill>
                  <a:srgbClr val="FFFFFF"/>
                </a:solidFill>
                <a:latin typeface="Arial"/>
                <a:cs typeface="Arial"/>
              </a:rPr>
              <a:t>:رئامضلا </a:t>
            </a:r>
            <a:r>
              <a:rPr dirty="0" sz="1400" spc="70">
                <a:solidFill>
                  <a:srgbClr val="FFFFFF"/>
                </a:solidFill>
                <a:latin typeface="Arial"/>
                <a:cs typeface="Arial"/>
              </a:rPr>
              <a:t>هذه </a:t>
            </a:r>
            <a:r>
              <a:rPr dirty="0" sz="1400" spc="75">
                <a:solidFill>
                  <a:srgbClr val="FFFFFF"/>
                </a:solidFill>
                <a:latin typeface="Arial"/>
                <a:cs typeface="Arial"/>
              </a:rPr>
              <a:t>مهأ </a:t>
            </a:r>
            <a:r>
              <a:rPr dirty="0" sz="1400" spc="-5">
                <a:solidFill>
                  <a:srgbClr val="FFFFFF"/>
                </a:solidFill>
                <a:latin typeface="Arial"/>
                <a:cs typeface="Arial"/>
              </a:rPr>
              <a:t>و </a:t>
            </a:r>
            <a:r>
              <a:rPr dirty="0" sz="1400" spc="-180">
                <a:solidFill>
                  <a:srgbClr val="FFFFFF"/>
                </a:solidFill>
                <a:latin typeface="Arial"/>
                <a:cs typeface="Arial"/>
              </a:rPr>
              <a:t>ىنعملا </a:t>
            </a:r>
            <a:r>
              <a:rPr dirty="0" sz="1400" spc="-165">
                <a:solidFill>
                  <a:srgbClr val="FFFFFF"/>
                </a:solidFill>
                <a:latin typeface="Arial"/>
                <a:cs typeface="Arial"/>
              </a:rPr>
              <a:t>بسح </a:t>
            </a:r>
            <a:r>
              <a:rPr dirty="0" sz="1400" spc="-185">
                <a:solidFill>
                  <a:srgbClr val="FFFFFF"/>
                </a:solidFill>
                <a:latin typeface="Arial"/>
                <a:cs typeface="Arial"/>
              </a:rPr>
              <a:t>رئامضلا </a:t>
            </a:r>
            <a:r>
              <a:rPr dirty="0" sz="1400" spc="-120">
                <a:solidFill>
                  <a:srgbClr val="FFFFFF"/>
                </a:solidFill>
                <a:latin typeface="Arial"/>
                <a:cs typeface="Arial"/>
              </a:rPr>
              <a:t>لوحن</a:t>
            </a:r>
            <a:r>
              <a:rPr dirty="0" sz="1400" spc="-229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FFFFFF"/>
                </a:solidFill>
                <a:latin typeface="Arial"/>
                <a:cs typeface="Arial"/>
              </a:rPr>
              <a:t>-3</a:t>
            </a:r>
            <a:endParaRPr sz="1400">
              <a:latin typeface="Arial"/>
              <a:cs typeface="Arial"/>
            </a:endParaRPr>
          </a:p>
        </p:txBody>
      </p:sp>
      <p:sp>
        <p:nvSpPr>
          <p:cNvPr id="29" name="object 29"/>
          <p:cNvSpPr/>
          <p:nvPr/>
        </p:nvSpPr>
        <p:spPr>
          <a:xfrm>
            <a:off x="1118616" y="3322281"/>
            <a:ext cx="312191" cy="406692"/>
          </a:xfrm>
          <a:prstGeom prst="rect">
            <a:avLst/>
          </a:prstGeom>
          <a:blipFill>
            <a:blip r:embed="rId2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0" name="object 30"/>
          <p:cNvSpPr/>
          <p:nvPr/>
        </p:nvSpPr>
        <p:spPr>
          <a:xfrm>
            <a:off x="2033016" y="3322281"/>
            <a:ext cx="818172" cy="406692"/>
          </a:xfrm>
          <a:prstGeom prst="rect">
            <a:avLst/>
          </a:prstGeom>
          <a:blipFill>
            <a:blip r:embed="rId2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1" name="object 31"/>
          <p:cNvSpPr/>
          <p:nvPr/>
        </p:nvSpPr>
        <p:spPr>
          <a:xfrm>
            <a:off x="3861815" y="3322281"/>
            <a:ext cx="470738" cy="406692"/>
          </a:xfrm>
          <a:prstGeom prst="rect">
            <a:avLst/>
          </a:prstGeom>
          <a:blipFill>
            <a:blip r:embed="rId2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2" name="object 32"/>
          <p:cNvSpPr/>
          <p:nvPr/>
        </p:nvSpPr>
        <p:spPr>
          <a:xfrm>
            <a:off x="4776215" y="3322281"/>
            <a:ext cx="583514" cy="406692"/>
          </a:xfrm>
          <a:prstGeom prst="rect">
            <a:avLst/>
          </a:prstGeom>
          <a:blipFill>
            <a:blip r:embed="rId2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3" name="object 33"/>
          <p:cNvSpPr/>
          <p:nvPr/>
        </p:nvSpPr>
        <p:spPr>
          <a:xfrm>
            <a:off x="1118616" y="3532594"/>
            <a:ext cx="470738" cy="406692"/>
          </a:xfrm>
          <a:prstGeom prst="rect">
            <a:avLst/>
          </a:prstGeom>
          <a:blipFill>
            <a:blip r:embed="rId2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4" name="object 34"/>
          <p:cNvSpPr txBox="1"/>
          <p:nvPr/>
        </p:nvSpPr>
        <p:spPr>
          <a:xfrm>
            <a:off x="1222044" y="3374847"/>
            <a:ext cx="252729" cy="44894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ts val="1670"/>
              </a:lnSpc>
              <a:spcBef>
                <a:spcPts val="95"/>
              </a:spcBef>
            </a:pPr>
            <a:r>
              <a:rPr dirty="0" sz="1400" spc="165">
                <a:solidFill>
                  <a:srgbClr val="FFFFFF"/>
                </a:solidFill>
                <a:latin typeface="Calibri"/>
                <a:cs typeface="Calibri"/>
              </a:rPr>
              <a:t>I</a:t>
            </a:r>
            <a:endParaRPr sz="1400">
              <a:latin typeface="Calibri"/>
              <a:cs typeface="Calibri"/>
            </a:endParaRPr>
          </a:p>
          <a:p>
            <a:pPr marL="12700">
              <a:lnSpc>
                <a:spcPts val="1670"/>
              </a:lnSpc>
            </a:pPr>
            <a:r>
              <a:rPr dirty="0" sz="1400" spc="-30">
                <a:solidFill>
                  <a:srgbClr val="FFFFFF"/>
                </a:solidFill>
                <a:latin typeface="Calibri"/>
                <a:cs typeface="Calibri"/>
              </a:rPr>
              <a:t>My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35" name="object 35"/>
          <p:cNvSpPr/>
          <p:nvPr/>
        </p:nvSpPr>
        <p:spPr>
          <a:xfrm>
            <a:off x="2033016" y="3532594"/>
            <a:ext cx="830402" cy="406692"/>
          </a:xfrm>
          <a:prstGeom prst="rect">
            <a:avLst/>
          </a:prstGeom>
          <a:blipFill>
            <a:blip r:embed="rId2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6" name="object 36"/>
          <p:cNvSpPr txBox="1"/>
          <p:nvPr/>
        </p:nvSpPr>
        <p:spPr>
          <a:xfrm>
            <a:off x="2136775" y="3374847"/>
            <a:ext cx="611505" cy="44894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ts val="1670"/>
              </a:lnSpc>
              <a:spcBef>
                <a:spcPts val="95"/>
              </a:spcBef>
            </a:pPr>
            <a:r>
              <a:rPr dirty="0" sz="1400" spc="50">
                <a:solidFill>
                  <a:srgbClr val="FFFFFF"/>
                </a:solidFill>
                <a:latin typeface="Calibri"/>
                <a:cs typeface="Calibri"/>
              </a:rPr>
              <a:t>he,</a:t>
            </a:r>
            <a:r>
              <a:rPr dirty="0" sz="1400" spc="3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400" spc="45">
                <a:solidFill>
                  <a:srgbClr val="FFFFFF"/>
                </a:solidFill>
                <a:latin typeface="Calibri"/>
                <a:cs typeface="Calibri"/>
              </a:rPr>
              <a:t>she</a:t>
            </a:r>
            <a:endParaRPr sz="1400">
              <a:latin typeface="Calibri"/>
              <a:cs typeface="Calibri"/>
            </a:endParaRPr>
          </a:p>
          <a:p>
            <a:pPr marL="12700">
              <a:lnSpc>
                <a:spcPts val="1670"/>
              </a:lnSpc>
            </a:pPr>
            <a:r>
              <a:rPr dirty="0" sz="1400" spc="40">
                <a:solidFill>
                  <a:srgbClr val="FFFFFF"/>
                </a:solidFill>
                <a:latin typeface="Calibri"/>
                <a:cs typeface="Calibri"/>
              </a:rPr>
              <a:t>his,</a:t>
            </a:r>
            <a:r>
              <a:rPr dirty="0" sz="1400" spc="5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400" spc="30">
                <a:solidFill>
                  <a:srgbClr val="FFFFFF"/>
                </a:solidFill>
                <a:latin typeface="Calibri"/>
                <a:cs typeface="Calibri"/>
              </a:rPr>
              <a:t>her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37" name="object 37"/>
          <p:cNvSpPr/>
          <p:nvPr/>
        </p:nvSpPr>
        <p:spPr>
          <a:xfrm>
            <a:off x="3861815" y="3532594"/>
            <a:ext cx="504215" cy="406692"/>
          </a:xfrm>
          <a:prstGeom prst="rect">
            <a:avLst/>
          </a:prstGeom>
          <a:blipFill>
            <a:blip r:embed="rId2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8" name="object 38"/>
          <p:cNvSpPr txBox="1"/>
          <p:nvPr/>
        </p:nvSpPr>
        <p:spPr>
          <a:xfrm>
            <a:off x="3966464" y="3374847"/>
            <a:ext cx="284480" cy="44894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ts val="1670"/>
              </a:lnSpc>
              <a:spcBef>
                <a:spcPts val="95"/>
              </a:spcBef>
            </a:pPr>
            <a:r>
              <a:rPr dirty="0" sz="1400" spc="30">
                <a:solidFill>
                  <a:srgbClr val="FFFFFF"/>
                </a:solidFill>
                <a:latin typeface="Calibri"/>
                <a:cs typeface="Calibri"/>
              </a:rPr>
              <a:t>we</a:t>
            </a:r>
            <a:endParaRPr sz="1400">
              <a:latin typeface="Calibri"/>
              <a:cs typeface="Calibri"/>
            </a:endParaRPr>
          </a:p>
          <a:p>
            <a:pPr marL="12700">
              <a:lnSpc>
                <a:spcPts val="1670"/>
              </a:lnSpc>
            </a:pPr>
            <a:r>
              <a:rPr dirty="0" sz="1400" spc="25">
                <a:solidFill>
                  <a:srgbClr val="FFFFFF"/>
                </a:solidFill>
                <a:latin typeface="Calibri"/>
                <a:cs typeface="Calibri"/>
              </a:rPr>
              <a:t>o</a:t>
            </a:r>
            <a:r>
              <a:rPr dirty="0" sz="1400" spc="30">
                <a:solidFill>
                  <a:srgbClr val="FFFFFF"/>
                </a:solidFill>
                <a:latin typeface="Calibri"/>
                <a:cs typeface="Calibri"/>
              </a:rPr>
              <a:t>u</a:t>
            </a:r>
            <a:r>
              <a:rPr dirty="0" sz="1400" spc="10">
                <a:solidFill>
                  <a:srgbClr val="FFFFFF"/>
                </a:solidFill>
                <a:latin typeface="Calibri"/>
                <a:cs typeface="Calibri"/>
              </a:rPr>
              <a:t>r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39" name="object 39"/>
          <p:cNvSpPr/>
          <p:nvPr/>
        </p:nvSpPr>
        <p:spPr>
          <a:xfrm>
            <a:off x="4776215" y="3532594"/>
            <a:ext cx="598716" cy="406692"/>
          </a:xfrm>
          <a:prstGeom prst="rect">
            <a:avLst/>
          </a:prstGeom>
          <a:blipFill>
            <a:blip r:embed="rId2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0" name="object 40"/>
          <p:cNvSpPr txBox="1"/>
          <p:nvPr/>
        </p:nvSpPr>
        <p:spPr>
          <a:xfrm>
            <a:off x="4881117" y="3374847"/>
            <a:ext cx="379095" cy="44894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ts val="1670"/>
              </a:lnSpc>
              <a:spcBef>
                <a:spcPts val="95"/>
              </a:spcBef>
            </a:pPr>
            <a:r>
              <a:rPr dirty="0" sz="1400" spc="25">
                <a:solidFill>
                  <a:srgbClr val="FFFFFF"/>
                </a:solidFill>
                <a:latin typeface="Calibri"/>
                <a:cs typeface="Calibri"/>
              </a:rPr>
              <a:t>they</a:t>
            </a:r>
            <a:endParaRPr sz="1400">
              <a:latin typeface="Calibri"/>
              <a:cs typeface="Calibri"/>
            </a:endParaRPr>
          </a:p>
          <a:p>
            <a:pPr marL="12700">
              <a:lnSpc>
                <a:spcPts val="1670"/>
              </a:lnSpc>
            </a:pPr>
            <a:r>
              <a:rPr dirty="0" sz="1400" spc="-15">
                <a:solidFill>
                  <a:srgbClr val="FFFFFF"/>
                </a:solidFill>
                <a:latin typeface="Calibri"/>
                <a:cs typeface="Calibri"/>
              </a:rPr>
              <a:t>t</a:t>
            </a:r>
            <a:r>
              <a:rPr dirty="0" sz="1400" spc="30">
                <a:solidFill>
                  <a:srgbClr val="FFFFFF"/>
                </a:solidFill>
                <a:latin typeface="Calibri"/>
                <a:cs typeface="Calibri"/>
              </a:rPr>
              <a:t>h</a:t>
            </a:r>
            <a:r>
              <a:rPr dirty="0" sz="1400" spc="4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dirty="0" sz="1400" spc="-15">
                <a:solidFill>
                  <a:srgbClr val="FFFFFF"/>
                </a:solidFill>
                <a:latin typeface="Calibri"/>
                <a:cs typeface="Calibri"/>
              </a:rPr>
              <a:t>i</a:t>
            </a:r>
            <a:r>
              <a:rPr dirty="0" sz="1400" spc="10">
                <a:solidFill>
                  <a:srgbClr val="FFFFFF"/>
                </a:solidFill>
                <a:latin typeface="Calibri"/>
                <a:cs typeface="Calibri"/>
              </a:rPr>
              <a:t>r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41" name="object 41"/>
          <p:cNvSpPr/>
          <p:nvPr/>
        </p:nvSpPr>
        <p:spPr>
          <a:xfrm>
            <a:off x="8534400" y="3749001"/>
            <a:ext cx="342646" cy="406692"/>
          </a:xfrm>
          <a:prstGeom prst="rect">
            <a:avLst/>
          </a:prstGeom>
          <a:blipFill>
            <a:blip r:embed="rId2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2" name="object 42"/>
          <p:cNvSpPr/>
          <p:nvPr/>
        </p:nvSpPr>
        <p:spPr>
          <a:xfrm>
            <a:off x="8473440" y="3749001"/>
            <a:ext cx="303034" cy="406692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3" name="object 43"/>
          <p:cNvSpPr/>
          <p:nvPr/>
        </p:nvSpPr>
        <p:spPr>
          <a:xfrm>
            <a:off x="7208519" y="3749001"/>
            <a:ext cx="1458341" cy="406692"/>
          </a:xfrm>
          <a:prstGeom prst="rect">
            <a:avLst/>
          </a:prstGeom>
          <a:blipFill>
            <a:blip r:embed="rId3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4" name="object 44"/>
          <p:cNvSpPr/>
          <p:nvPr/>
        </p:nvSpPr>
        <p:spPr>
          <a:xfrm>
            <a:off x="7159752" y="3749001"/>
            <a:ext cx="293890" cy="406692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5" name="object 45"/>
          <p:cNvSpPr txBox="1"/>
          <p:nvPr/>
        </p:nvSpPr>
        <p:spPr>
          <a:xfrm>
            <a:off x="7265289" y="3799077"/>
            <a:ext cx="1499235" cy="238125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1400" spc="-270">
                <a:solidFill>
                  <a:srgbClr val="FFFFFF"/>
                </a:solidFill>
                <a:latin typeface="Arial"/>
                <a:cs typeface="Arial"/>
              </a:rPr>
              <a:t>:يلي </a:t>
            </a:r>
            <a:r>
              <a:rPr dirty="0" sz="1400" spc="-70">
                <a:solidFill>
                  <a:srgbClr val="FFFFFF"/>
                </a:solidFill>
                <a:latin typeface="Arial"/>
                <a:cs typeface="Arial"/>
              </a:rPr>
              <a:t>امك ةنمزلأا </a:t>
            </a:r>
            <a:r>
              <a:rPr dirty="0" sz="1400" spc="-120">
                <a:solidFill>
                  <a:srgbClr val="FFFFFF"/>
                </a:solidFill>
                <a:latin typeface="Arial"/>
                <a:cs typeface="Arial"/>
              </a:rPr>
              <a:t>لوحن</a:t>
            </a:r>
            <a:r>
              <a:rPr dirty="0" sz="1400" spc="-10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FFFFFF"/>
                </a:solidFill>
                <a:latin typeface="Arial"/>
                <a:cs typeface="Arial"/>
              </a:rPr>
              <a:t>-4</a:t>
            </a:r>
            <a:endParaRPr sz="1400">
              <a:latin typeface="Arial"/>
              <a:cs typeface="Arial"/>
            </a:endParaRPr>
          </a:p>
        </p:txBody>
      </p:sp>
      <p:sp>
        <p:nvSpPr>
          <p:cNvPr id="46" name="object 46"/>
          <p:cNvSpPr/>
          <p:nvPr/>
        </p:nvSpPr>
        <p:spPr>
          <a:xfrm>
            <a:off x="1118616" y="3959313"/>
            <a:ext cx="885228" cy="406692"/>
          </a:xfrm>
          <a:prstGeom prst="rect">
            <a:avLst/>
          </a:prstGeom>
          <a:blipFill>
            <a:blip r:embed="rId3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7" name="object 47"/>
          <p:cNvSpPr/>
          <p:nvPr/>
        </p:nvSpPr>
        <p:spPr>
          <a:xfrm>
            <a:off x="1755648" y="3962362"/>
            <a:ext cx="741972" cy="406692"/>
          </a:xfrm>
          <a:prstGeom prst="rect">
            <a:avLst/>
          </a:prstGeom>
          <a:blipFill>
            <a:blip r:embed="rId3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8" name="object 48"/>
          <p:cNvSpPr/>
          <p:nvPr/>
        </p:nvSpPr>
        <p:spPr>
          <a:xfrm>
            <a:off x="2947416" y="3959313"/>
            <a:ext cx="626160" cy="406692"/>
          </a:xfrm>
          <a:prstGeom prst="rect">
            <a:avLst/>
          </a:prstGeom>
          <a:blipFill>
            <a:blip r:embed="rId3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9" name="object 49"/>
          <p:cNvSpPr/>
          <p:nvPr/>
        </p:nvSpPr>
        <p:spPr>
          <a:xfrm>
            <a:off x="3325367" y="3962362"/>
            <a:ext cx="607860" cy="406692"/>
          </a:xfrm>
          <a:prstGeom prst="rect">
            <a:avLst/>
          </a:prstGeom>
          <a:blipFill>
            <a:blip r:embed="rId3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0" name="object 50"/>
          <p:cNvSpPr/>
          <p:nvPr/>
        </p:nvSpPr>
        <p:spPr>
          <a:xfrm>
            <a:off x="1118616" y="4172673"/>
            <a:ext cx="626160" cy="406692"/>
          </a:xfrm>
          <a:prstGeom prst="rect">
            <a:avLst/>
          </a:prstGeom>
          <a:blipFill>
            <a:blip r:embed="rId3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1" name="object 51"/>
          <p:cNvSpPr/>
          <p:nvPr/>
        </p:nvSpPr>
        <p:spPr>
          <a:xfrm>
            <a:off x="1496567" y="4175721"/>
            <a:ext cx="607860" cy="406692"/>
          </a:xfrm>
          <a:prstGeom prst="rect">
            <a:avLst/>
          </a:prstGeom>
          <a:blipFill>
            <a:blip r:embed="rId3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2" name="object 52"/>
          <p:cNvSpPr txBox="1"/>
          <p:nvPr/>
        </p:nvSpPr>
        <p:spPr>
          <a:xfrm>
            <a:off x="1222044" y="4012133"/>
            <a:ext cx="1159510" cy="45212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400" spc="35">
                <a:solidFill>
                  <a:srgbClr val="FFFFFF"/>
                </a:solidFill>
                <a:latin typeface="Calibri"/>
                <a:cs typeface="Calibri"/>
              </a:rPr>
              <a:t>Present</a:t>
            </a:r>
            <a:r>
              <a:rPr dirty="0" sz="1400" spc="8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400" spc="-60">
                <a:solidFill>
                  <a:srgbClr val="FFFFFF"/>
                </a:solidFill>
                <a:latin typeface="Arial"/>
                <a:cs typeface="Arial"/>
              </a:rPr>
              <a:t>عراضم</a:t>
            </a:r>
            <a:endParaRPr sz="14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dirty="0" sz="1400" spc="30">
                <a:solidFill>
                  <a:srgbClr val="FFFFFF"/>
                </a:solidFill>
                <a:latin typeface="Calibri"/>
                <a:cs typeface="Calibri"/>
              </a:rPr>
              <a:t>Past</a:t>
            </a:r>
            <a:r>
              <a:rPr dirty="0" sz="1400" spc="9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400" spc="-90">
                <a:solidFill>
                  <a:srgbClr val="FFFFFF"/>
                </a:solidFill>
                <a:latin typeface="Arial"/>
                <a:cs typeface="Arial"/>
              </a:rPr>
              <a:t>يضام</a:t>
            </a:r>
            <a:endParaRPr sz="1400">
              <a:latin typeface="Arial"/>
              <a:cs typeface="Arial"/>
            </a:endParaRPr>
          </a:p>
        </p:txBody>
      </p:sp>
      <p:sp>
        <p:nvSpPr>
          <p:cNvPr id="53" name="object 53"/>
          <p:cNvSpPr/>
          <p:nvPr/>
        </p:nvSpPr>
        <p:spPr>
          <a:xfrm>
            <a:off x="2947416" y="4172673"/>
            <a:ext cx="1223581" cy="406692"/>
          </a:xfrm>
          <a:prstGeom prst="rect">
            <a:avLst/>
          </a:prstGeom>
          <a:blipFill>
            <a:blip r:embed="rId3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4" name="object 54"/>
          <p:cNvSpPr/>
          <p:nvPr/>
        </p:nvSpPr>
        <p:spPr>
          <a:xfrm>
            <a:off x="3922776" y="4175721"/>
            <a:ext cx="805992" cy="406692"/>
          </a:xfrm>
          <a:prstGeom prst="rect">
            <a:avLst/>
          </a:prstGeom>
          <a:blipFill>
            <a:blip r:embed="rId3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5" name="object 55"/>
          <p:cNvSpPr txBox="1"/>
          <p:nvPr/>
        </p:nvSpPr>
        <p:spPr>
          <a:xfrm>
            <a:off x="3051810" y="4012133"/>
            <a:ext cx="1561465" cy="45212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400" spc="30">
                <a:solidFill>
                  <a:srgbClr val="FFFFFF"/>
                </a:solidFill>
                <a:latin typeface="Calibri"/>
                <a:cs typeface="Calibri"/>
              </a:rPr>
              <a:t>Past</a:t>
            </a:r>
            <a:r>
              <a:rPr dirty="0" sz="1400" spc="1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400" spc="-90">
                <a:solidFill>
                  <a:srgbClr val="FFFFFF"/>
                </a:solidFill>
                <a:latin typeface="Arial"/>
                <a:cs typeface="Arial"/>
              </a:rPr>
              <a:t>يضام</a:t>
            </a:r>
            <a:endParaRPr sz="14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dirty="0" sz="1400" spc="30">
                <a:solidFill>
                  <a:srgbClr val="FFFFFF"/>
                </a:solidFill>
                <a:latin typeface="Calibri"/>
                <a:cs typeface="Calibri"/>
              </a:rPr>
              <a:t>Past </a:t>
            </a:r>
            <a:r>
              <a:rPr dirty="0" sz="1400" spc="20">
                <a:solidFill>
                  <a:srgbClr val="FFFFFF"/>
                </a:solidFill>
                <a:latin typeface="Calibri"/>
                <a:cs typeface="Calibri"/>
              </a:rPr>
              <a:t>Perfect </a:t>
            </a:r>
            <a:r>
              <a:rPr dirty="0" sz="1400" spc="-215">
                <a:solidFill>
                  <a:srgbClr val="FFFFFF"/>
                </a:solidFill>
                <a:latin typeface="Arial"/>
                <a:cs typeface="Arial"/>
              </a:rPr>
              <a:t>مات</a:t>
            </a:r>
            <a:r>
              <a:rPr dirty="0" sz="1400" spc="-18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400" spc="-90">
                <a:solidFill>
                  <a:srgbClr val="FFFFFF"/>
                </a:solidFill>
                <a:latin typeface="Arial"/>
                <a:cs typeface="Arial"/>
              </a:rPr>
              <a:t>يضام</a:t>
            </a:r>
            <a:endParaRPr sz="1400">
              <a:latin typeface="Arial"/>
              <a:cs typeface="Arial"/>
            </a:endParaRPr>
          </a:p>
        </p:txBody>
      </p:sp>
      <p:sp>
        <p:nvSpPr>
          <p:cNvPr id="56" name="object 56"/>
          <p:cNvSpPr/>
          <p:nvPr/>
        </p:nvSpPr>
        <p:spPr>
          <a:xfrm>
            <a:off x="8534400" y="4389081"/>
            <a:ext cx="342646" cy="406692"/>
          </a:xfrm>
          <a:prstGeom prst="rect">
            <a:avLst/>
          </a:prstGeom>
          <a:blipFill>
            <a:blip r:embed="rId3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7" name="object 57"/>
          <p:cNvSpPr/>
          <p:nvPr/>
        </p:nvSpPr>
        <p:spPr>
          <a:xfrm>
            <a:off x="8473440" y="4389081"/>
            <a:ext cx="303034" cy="406692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8" name="object 58"/>
          <p:cNvSpPr/>
          <p:nvPr/>
        </p:nvSpPr>
        <p:spPr>
          <a:xfrm>
            <a:off x="6248400" y="4389081"/>
            <a:ext cx="2418333" cy="406692"/>
          </a:xfrm>
          <a:prstGeom prst="rect">
            <a:avLst/>
          </a:prstGeom>
          <a:blipFill>
            <a:blip r:embed="rId3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9" name="object 59"/>
          <p:cNvSpPr/>
          <p:nvPr/>
        </p:nvSpPr>
        <p:spPr>
          <a:xfrm>
            <a:off x="6199632" y="4389081"/>
            <a:ext cx="293890" cy="406692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0" name="object 60"/>
          <p:cNvSpPr txBox="1"/>
          <p:nvPr/>
        </p:nvSpPr>
        <p:spPr>
          <a:xfrm>
            <a:off x="6304915" y="4439539"/>
            <a:ext cx="2459990" cy="238125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1400" spc="-270">
                <a:solidFill>
                  <a:srgbClr val="FFFFFF"/>
                </a:solidFill>
                <a:latin typeface="Arial"/>
                <a:cs typeface="Arial"/>
              </a:rPr>
              <a:t>:يلي </a:t>
            </a:r>
            <a:r>
              <a:rPr dirty="0" sz="1400" spc="-70">
                <a:solidFill>
                  <a:srgbClr val="FFFFFF"/>
                </a:solidFill>
                <a:latin typeface="Arial"/>
                <a:cs typeface="Arial"/>
              </a:rPr>
              <a:t>امك </a:t>
            </a:r>
            <a:r>
              <a:rPr dirty="0" sz="1400" spc="-20">
                <a:solidFill>
                  <a:srgbClr val="FFFFFF"/>
                </a:solidFill>
                <a:latin typeface="Arial"/>
                <a:cs typeface="Arial"/>
              </a:rPr>
              <a:t>تدجو </a:t>
            </a:r>
            <a:r>
              <a:rPr dirty="0" sz="1400" spc="-5">
                <a:solidFill>
                  <a:srgbClr val="FFFFFF"/>
                </a:solidFill>
                <a:latin typeface="Arial"/>
                <a:cs typeface="Arial"/>
              </a:rPr>
              <a:t>نإ </a:t>
            </a:r>
            <a:r>
              <a:rPr dirty="0" sz="1400" spc="-155">
                <a:solidFill>
                  <a:srgbClr val="FFFFFF"/>
                </a:solidFill>
                <a:latin typeface="Arial"/>
                <a:cs typeface="Arial"/>
              </a:rPr>
              <a:t>تاملكلا </a:t>
            </a:r>
            <a:r>
              <a:rPr dirty="0" sz="1400" spc="-295">
                <a:solidFill>
                  <a:srgbClr val="FFFFFF"/>
                </a:solidFill>
                <a:latin typeface="Arial"/>
                <a:cs typeface="Arial"/>
              </a:rPr>
              <a:t>ضعب </a:t>
            </a:r>
            <a:r>
              <a:rPr dirty="0" sz="1400" spc="-120">
                <a:solidFill>
                  <a:srgbClr val="FFFFFF"/>
                </a:solidFill>
                <a:latin typeface="Arial"/>
                <a:cs typeface="Arial"/>
              </a:rPr>
              <a:t>لوحن</a:t>
            </a:r>
            <a:r>
              <a:rPr dirty="0" sz="1400" spc="7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FFFFFF"/>
                </a:solidFill>
                <a:latin typeface="Arial"/>
                <a:cs typeface="Arial"/>
              </a:rPr>
              <a:t>-5</a:t>
            </a:r>
            <a:endParaRPr sz="1400">
              <a:latin typeface="Arial"/>
              <a:cs typeface="Arial"/>
            </a:endParaRPr>
          </a:p>
        </p:txBody>
      </p:sp>
      <p:sp>
        <p:nvSpPr>
          <p:cNvPr id="61" name="object 61"/>
          <p:cNvSpPr/>
          <p:nvPr/>
        </p:nvSpPr>
        <p:spPr>
          <a:xfrm>
            <a:off x="1118616" y="4599394"/>
            <a:ext cx="647471" cy="406692"/>
          </a:xfrm>
          <a:prstGeom prst="rect">
            <a:avLst/>
          </a:prstGeom>
          <a:blipFill>
            <a:blip r:embed="rId3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2" name="object 62"/>
          <p:cNvSpPr/>
          <p:nvPr/>
        </p:nvSpPr>
        <p:spPr>
          <a:xfrm>
            <a:off x="1517903" y="4602441"/>
            <a:ext cx="473748" cy="406692"/>
          </a:xfrm>
          <a:prstGeom prst="rect">
            <a:avLst/>
          </a:prstGeom>
          <a:blipFill>
            <a:blip r:embed="rId4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3" name="object 63"/>
          <p:cNvSpPr/>
          <p:nvPr/>
        </p:nvSpPr>
        <p:spPr>
          <a:xfrm>
            <a:off x="3861815" y="4599394"/>
            <a:ext cx="650570" cy="406692"/>
          </a:xfrm>
          <a:prstGeom prst="rect">
            <a:avLst/>
          </a:prstGeom>
          <a:blipFill>
            <a:blip r:embed="rId4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4" name="object 64"/>
          <p:cNvSpPr/>
          <p:nvPr/>
        </p:nvSpPr>
        <p:spPr>
          <a:xfrm>
            <a:off x="4264152" y="4602441"/>
            <a:ext cx="528637" cy="406692"/>
          </a:xfrm>
          <a:prstGeom prst="rect">
            <a:avLst/>
          </a:prstGeom>
          <a:blipFill>
            <a:blip r:embed="rId4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5" name="object 65"/>
          <p:cNvSpPr/>
          <p:nvPr/>
        </p:nvSpPr>
        <p:spPr>
          <a:xfrm>
            <a:off x="1118616" y="4812753"/>
            <a:ext cx="650570" cy="406692"/>
          </a:xfrm>
          <a:prstGeom prst="rect">
            <a:avLst/>
          </a:prstGeom>
          <a:blipFill>
            <a:blip r:embed="rId4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6" name="object 66"/>
          <p:cNvSpPr/>
          <p:nvPr/>
        </p:nvSpPr>
        <p:spPr>
          <a:xfrm>
            <a:off x="1520952" y="4815801"/>
            <a:ext cx="406692" cy="406692"/>
          </a:xfrm>
          <a:prstGeom prst="rect">
            <a:avLst/>
          </a:prstGeom>
          <a:blipFill>
            <a:blip r:embed="rId4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7" name="object 67"/>
          <p:cNvSpPr/>
          <p:nvPr/>
        </p:nvSpPr>
        <p:spPr>
          <a:xfrm>
            <a:off x="3861815" y="4812753"/>
            <a:ext cx="708482" cy="406692"/>
          </a:xfrm>
          <a:prstGeom prst="rect">
            <a:avLst/>
          </a:prstGeom>
          <a:blipFill>
            <a:blip r:embed="rId4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8" name="object 68"/>
          <p:cNvSpPr/>
          <p:nvPr/>
        </p:nvSpPr>
        <p:spPr>
          <a:xfrm>
            <a:off x="4322064" y="4815801"/>
            <a:ext cx="513359" cy="406692"/>
          </a:xfrm>
          <a:prstGeom prst="rect">
            <a:avLst/>
          </a:prstGeom>
          <a:blipFill>
            <a:blip r:embed="rId4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9" name="object 69"/>
          <p:cNvSpPr/>
          <p:nvPr/>
        </p:nvSpPr>
        <p:spPr>
          <a:xfrm>
            <a:off x="1118616" y="5026113"/>
            <a:ext cx="1071181" cy="406692"/>
          </a:xfrm>
          <a:prstGeom prst="rect">
            <a:avLst/>
          </a:prstGeom>
          <a:blipFill>
            <a:blip r:embed="rId4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0" name="object 70"/>
          <p:cNvSpPr/>
          <p:nvPr/>
        </p:nvSpPr>
        <p:spPr>
          <a:xfrm>
            <a:off x="1941576" y="5029162"/>
            <a:ext cx="406692" cy="406692"/>
          </a:xfrm>
          <a:prstGeom prst="rect">
            <a:avLst/>
          </a:prstGeom>
          <a:blipFill>
            <a:blip r:embed="rId4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1" name="object 71"/>
          <p:cNvSpPr/>
          <p:nvPr/>
        </p:nvSpPr>
        <p:spPr>
          <a:xfrm>
            <a:off x="3861815" y="5026113"/>
            <a:ext cx="1558798" cy="406692"/>
          </a:xfrm>
          <a:prstGeom prst="rect">
            <a:avLst/>
          </a:prstGeom>
          <a:blipFill>
            <a:blip r:embed="rId4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2" name="object 72"/>
          <p:cNvSpPr/>
          <p:nvPr/>
        </p:nvSpPr>
        <p:spPr>
          <a:xfrm>
            <a:off x="5172455" y="5029162"/>
            <a:ext cx="513359" cy="406692"/>
          </a:xfrm>
          <a:prstGeom prst="rect">
            <a:avLst/>
          </a:prstGeom>
          <a:blipFill>
            <a:blip r:embed="rId4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3" name="object 73"/>
          <p:cNvSpPr/>
          <p:nvPr/>
        </p:nvSpPr>
        <p:spPr>
          <a:xfrm>
            <a:off x="1118616" y="5239511"/>
            <a:ext cx="577392" cy="406692"/>
          </a:xfrm>
          <a:prstGeom prst="rect">
            <a:avLst/>
          </a:prstGeom>
          <a:blipFill>
            <a:blip r:embed="rId4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4" name="object 74"/>
          <p:cNvSpPr/>
          <p:nvPr/>
        </p:nvSpPr>
        <p:spPr>
          <a:xfrm>
            <a:off x="1447800" y="5242559"/>
            <a:ext cx="406692" cy="406692"/>
          </a:xfrm>
          <a:prstGeom prst="rect">
            <a:avLst/>
          </a:prstGeom>
          <a:blipFill>
            <a:blip r:embed="rId4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5" name="object 75"/>
          <p:cNvSpPr/>
          <p:nvPr/>
        </p:nvSpPr>
        <p:spPr>
          <a:xfrm>
            <a:off x="3861815" y="5239511"/>
            <a:ext cx="610958" cy="406692"/>
          </a:xfrm>
          <a:prstGeom prst="rect">
            <a:avLst/>
          </a:prstGeom>
          <a:blipFill>
            <a:blip r:embed="rId5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6" name="object 76"/>
          <p:cNvSpPr/>
          <p:nvPr/>
        </p:nvSpPr>
        <p:spPr>
          <a:xfrm>
            <a:off x="4224528" y="5242559"/>
            <a:ext cx="513359" cy="406692"/>
          </a:xfrm>
          <a:prstGeom prst="rect">
            <a:avLst/>
          </a:prstGeom>
          <a:blipFill>
            <a:blip r:embed="rId4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7" name="object 77"/>
          <p:cNvSpPr/>
          <p:nvPr/>
        </p:nvSpPr>
        <p:spPr>
          <a:xfrm>
            <a:off x="1118616" y="5452871"/>
            <a:ext cx="1055928" cy="406692"/>
          </a:xfrm>
          <a:prstGeom prst="rect">
            <a:avLst/>
          </a:prstGeom>
          <a:blipFill>
            <a:blip r:embed="rId5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8" name="object 78"/>
          <p:cNvSpPr/>
          <p:nvPr/>
        </p:nvSpPr>
        <p:spPr>
          <a:xfrm>
            <a:off x="1926335" y="5455920"/>
            <a:ext cx="406692" cy="406692"/>
          </a:xfrm>
          <a:prstGeom prst="rect">
            <a:avLst/>
          </a:prstGeom>
          <a:blipFill>
            <a:blip r:embed="rId4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9" name="object 79"/>
          <p:cNvSpPr/>
          <p:nvPr/>
        </p:nvSpPr>
        <p:spPr>
          <a:xfrm>
            <a:off x="3861815" y="5452871"/>
            <a:ext cx="1442974" cy="406692"/>
          </a:xfrm>
          <a:prstGeom prst="rect">
            <a:avLst/>
          </a:prstGeom>
          <a:blipFill>
            <a:blip r:embed="rId5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0" name="object 80"/>
          <p:cNvSpPr/>
          <p:nvPr/>
        </p:nvSpPr>
        <p:spPr>
          <a:xfrm>
            <a:off x="5056632" y="5455920"/>
            <a:ext cx="513359" cy="406692"/>
          </a:xfrm>
          <a:prstGeom prst="rect">
            <a:avLst/>
          </a:prstGeom>
          <a:blipFill>
            <a:blip r:embed="rId4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1" name="object 81"/>
          <p:cNvSpPr/>
          <p:nvPr/>
        </p:nvSpPr>
        <p:spPr>
          <a:xfrm>
            <a:off x="1118616" y="5666232"/>
            <a:ext cx="1055928" cy="406692"/>
          </a:xfrm>
          <a:prstGeom prst="rect">
            <a:avLst/>
          </a:prstGeom>
          <a:blipFill>
            <a:blip r:embed="rId5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2" name="object 82"/>
          <p:cNvSpPr/>
          <p:nvPr/>
        </p:nvSpPr>
        <p:spPr>
          <a:xfrm>
            <a:off x="1926335" y="5669279"/>
            <a:ext cx="406692" cy="406692"/>
          </a:xfrm>
          <a:prstGeom prst="rect">
            <a:avLst/>
          </a:prstGeom>
          <a:blipFill>
            <a:blip r:embed="rId4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3" name="object 83"/>
          <p:cNvSpPr txBox="1"/>
          <p:nvPr/>
        </p:nvSpPr>
        <p:spPr>
          <a:xfrm>
            <a:off x="1222044" y="4652594"/>
            <a:ext cx="1011555" cy="13055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400" spc="30">
                <a:solidFill>
                  <a:srgbClr val="FFFFFF"/>
                </a:solidFill>
                <a:latin typeface="Calibri"/>
                <a:cs typeface="Calibri"/>
              </a:rPr>
              <a:t>Now</a:t>
            </a:r>
            <a:r>
              <a:rPr dirty="0" sz="1400" spc="7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400" spc="-60">
                <a:solidFill>
                  <a:srgbClr val="FFFFFF"/>
                </a:solidFill>
                <a:latin typeface="Arial"/>
                <a:cs typeface="Arial"/>
              </a:rPr>
              <a:t>نلآا</a:t>
            </a:r>
            <a:endParaRPr sz="14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dirty="0" sz="1400" spc="30">
                <a:solidFill>
                  <a:srgbClr val="FFFFFF"/>
                </a:solidFill>
                <a:latin typeface="Calibri"/>
                <a:cs typeface="Calibri"/>
              </a:rPr>
              <a:t>here</a:t>
            </a:r>
            <a:r>
              <a:rPr dirty="0" sz="1400" spc="9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400" spc="-55">
                <a:solidFill>
                  <a:srgbClr val="FFFFFF"/>
                </a:solidFill>
                <a:latin typeface="Arial"/>
                <a:cs typeface="Arial"/>
              </a:rPr>
              <a:t>انه</a:t>
            </a:r>
            <a:endParaRPr sz="1400">
              <a:latin typeface="Arial"/>
              <a:cs typeface="Arial"/>
            </a:endParaRPr>
          </a:p>
          <a:p>
            <a:pPr marL="12700" marR="5080">
              <a:lnSpc>
                <a:spcPct val="100000"/>
              </a:lnSpc>
            </a:pPr>
            <a:r>
              <a:rPr dirty="0" sz="1400" spc="50">
                <a:solidFill>
                  <a:srgbClr val="FFFFFF"/>
                </a:solidFill>
                <a:latin typeface="Calibri"/>
                <a:cs typeface="Calibri"/>
              </a:rPr>
              <a:t>Last </a:t>
            </a:r>
            <a:r>
              <a:rPr dirty="0" sz="1400" spc="30">
                <a:solidFill>
                  <a:srgbClr val="FFFFFF"/>
                </a:solidFill>
                <a:latin typeface="Calibri"/>
                <a:cs typeface="Calibri"/>
              </a:rPr>
              <a:t>night </a:t>
            </a:r>
            <a:r>
              <a:rPr dirty="0" sz="1400" spc="-55">
                <a:solidFill>
                  <a:srgbClr val="FFFFFF"/>
                </a:solidFill>
                <a:latin typeface="Arial"/>
                <a:cs typeface="Arial"/>
              </a:rPr>
              <a:t>انه  </a:t>
            </a:r>
            <a:r>
              <a:rPr dirty="0" sz="1400" spc="15">
                <a:solidFill>
                  <a:srgbClr val="FFFFFF"/>
                </a:solidFill>
                <a:latin typeface="Calibri"/>
                <a:cs typeface="Calibri"/>
              </a:rPr>
              <a:t>this </a:t>
            </a:r>
            <a:r>
              <a:rPr dirty="0" sz="1400" spc="-50">
                <a:solidFill>
                  <a:srgbClr val="FFFFFF"/>
                </a:solidFill>
                <a:latin typeface="Arial"/>
                <a:cs typeface="Arial"/>
              </a:rPr>
              <a:t>انه  </a:t>
            </a:r>
            <a:r>
              <a:rPr dirty="0" sz="1400" spc="35">
                <a:solidFill>
                  <a:srgbClr val="FFFFFF"/>
                </a:solidFill>
                <a:latin typeface="Calibri"/>
                <a:cs typeface="Calibri"/>
              </a:rPr>
              <a:t>yesterday </a:t>
            </a:r>
            <a:r>
              <a:rPr dirty="0" sz="1400" spc="-55">
                <a:solidFill>
                  <a:srgbClr val="FFFFFF"/>
                </a:solidFill>
                <a:latin typeface="Arial"/>
                <a:cs typeface="Arial"/>
              </a:rPr>
              <a:t>انه  </a:t>
            </a:r>
            <a:r>
              <a:rPr dirty="0" sz="1400" spc="20">
                <a:solidFill>
                  <a:srgbClr val="FFFFFF"/>
                </a:solidFill>
                <a:latin typeface="Calibri"/>
                <a:cs typeface="Calibri"/>
              </a:rPr>
              <a:t>tomorrow</a:t>
            </a:r>
            <a:r>
              <a:rPr dirty="0" sz="1400" spc="1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400" spc="-55">
                <a:solidFill>
                  <a:srgbClr val="FFFFFF"/>
                </a:solidFill>
                <a:latin typeface="Arial"/>
                <a:cs typeface="Arial"/>
              </a:rPr>
              <a:t>انه</a:t>
            </a:r>
            <a:endParaRPr sz="1400">
              <a:latin typeface="Arial"/>
              <a:cs typeface="Arial"/>
            </a:endParaRPr>
          </a:p>
        </p:txBody>
      </p:sp>
      <p:sp>
        <p:nvSpPr>
          <p:cNvPr id="84" name="object 84"/>
          <p:cNvSpPr/>
          <p:nvPr/>
        </p:nvSpPr>
        <p:spPr>
          <a:xfrm>
            <a:off x="3861815" y="5666232"/>
            <a:ext cx="1644141" cy="406692"/>
          </a:xfrm>
          <a:prstGeom prst="rect">
            <a:avLst/>
          </a:prstGeom>
          <a:blipFill>
            <a:blip r:embed="rId5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5" name="object 85"/>
          <p:cNvSpPr/>
          <p:nvPr/>
        </p:nvSpPr>
        <p:spPr>
          <a:xfrm>
            <a:off x="5257800" y="5669279"/>
            <a:ext cx="513359" cy="406692"/>
          </a:xfrm>
          <a:prstGeom prst="rect">
            <a:avLst/>
          </a:prstGeom>
          <a:blipFill>
            <a:blip r:embed="rId4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6" name="object 86"/>
          <p:cNvSpPr txBox="1"/>
          <p:nvPr/>
        </p:nvSpPr>
        <p:spPr>
          <a:xfrm>
            <a:off x="3966464" y="4652594"/>
            <a:ext cx="1690370" cy="13055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400" spc="20">
                <a:solidFill>
                  <a:srgbClr val="FFFFFF"/>
                </a:solidFill>
                <a:latin typeface="Calibri"/>
                <a:cs typeface="Calibri"/>
              </a:rPr>
              <a:t>then</a:t>
            </a:r>
            <a:r>
              <a:rPr dirty="0" sz="1400" spc="1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400" spc="-315">
                <a:solidFill>
                  <a:srgbClr val="FFFFFF"/>
                </a:solidFill>
                <a:latin typeface="Arial"/>
                <a:cs typeface="Arial"/>
              </a:rPr>
              <a:t>ذئنيح</a:t>
            </a:r>
            <a:endParaRPr sz="14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dirty="0" sz="1400" spc="20">
                <a:solidFill>
                  <a:srgbClr val="FFFFFF"/>
                </a:solidFill>
                <a:latin typeface="Calibri"/>
                <a:cs typeface="Calibri"/>
              </a:rPr>
              <a:t>there</a:t>
            </a:r>
            <a:r>
              <a:rPr dirty="0" sz="1400" spc="9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400" spc="-40">
                <a:solidFill>
                  <a:srgbClr val="FFFFFF"/>
                </a:solidFill>
                <a:latin typeface="Arial"/>
                <a:cs typeface="Arial"/>
              </a:rPr>
              <a:t>كانه</a:t>
            </a:r>
            <a:endParaRPr sz="14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dirty="0" sz="1400" spc="15">
                <a:solidFill>
                  <a:srgbClr val="FFFFFF"/>
                </a:solidFill>
                <a:latin typeface="Calibri"/>
                <a:cs typeface="Calibri"/>
              </a:rPr>
              <a:t>the </a:t>
            </a:r>
            <a:r>
              <a:rPr dirty="0" sz="1400" spc="30">
                <a:solidFill>
                  <a:srgbClr val="FFFFFF"/>
                </a:solidFill>
                <a:latin typeface="Calibri"/>
                <a:cs typeface="Calibri"/>
              </a:rPr>
              <a:t>night </a:t>
            </a:r>
            <a:r>
              <a:rPr dirty="0" sz="1400" spc="20">
                <a:solidFill>
                  <a:srgbClr val="FFFFFF"/>
                </a:solidFill>
                <a:latin typeface="Calibri"/>
                <a:cs typeface="Calibri"/>
              </a:rPr>
              <a:t>before</a:t>
            </a:r>
            <a:r>
              <a:rPr dirty="0" sz="1400" spc="-3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400" spc="-40">
                <a:solidFill>
                  <a:srgbClr val="FFFFFF"/>
                </a:solidFill>
                <a:latin typeface="Arial"/>
                <a:cs typeface="Arial"/>
              </a:rPr>
              <a:t>كانه</a:t>
            </a:r>
            <a:endParaRPr sz="14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dirty="0" sz="1400" spc="10">
                <a:solidFill>
                  <a:srgbClr val="FFFFFF"/>
                </a:solidFill>
                <a:latin typeface="Calibri"/>
                <a:cs typeface="Calibri"/>
              </a:rPr>
              <a:t>that</a:t>
            </a:r>
            <a:r>
              <a:rPr dirty="0" sz="1400" spc="12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400" spc="-40">
                <a:solidFill>
                  <a:srgbClr val="FFFFFF"/>
                </a:solidFill>
                <a:latin typeface="Arial"/>
                <a:cs typeface="Arial"/>
              </a:rPr>
              <a:t>كانه</a:t>
            </a:r>
            <a:endParaRPr sz="14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dirty="0" sz="1400" spc="15">
                <a:solidFill>
                  <a:srgbClr val="FFFFFF"/>
                </a:solidFill>
                <a:latin typeface="Calibri"/>
                <a:cs typeface="Calibri"/>
              </a:rPr>
              <a:t>the </a:t>
            </a:r>
            <a:r>
              <a:rPr dirty="0" sz="1400" spc="45">
                <a:solidFill>
                  <a:srgbClr val="FFFFFF"/>
                </a:solidFill>
                <a:latin typeface="Calibri"/>
                <a:cs typeface="Calibri"/>
              </a:rPr>
              <a:t>day </a:t>
            </a:r>
            <a:r>
              <a:rPr dirty="0" sz="1400" spc="20">
                <a:solidFill>
                  <a:srgbClr val="FFFFFF"/>
                </a:solidFill>
                <a:latin typeface="Calibri"/>
                <a:cs typeface="Calibri"/>
              </a:rPr>
              <a:t>before</a:t>
            </a:r>
            <a:r>
              <a:rPr dirty="0" sz="1400" spc="-3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400" spc="-40">
                <a:solidFill>
                  <a:srgbClr val="FFFFFF"/>
                </a:solidFill>
                <a:latin typeface="Arial"/>
                <a:cs typeface="Arial"/>
              </a:rPr>
              <a:t>كانه</a:t>
            </a:r>
            <a:endParaRPr sz="14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dirty="0" sz="1400" spc="15">
                <a:solidFill>
                  <a:srgbClr val="FFFFFF"/>
                </a:solidFill>
                <a:latin typeface="Calibri"/>
                <a:cs typeface="Calibri"/>
              </a:rPr>
              <a:t>the following </a:t>
            </a:r>
            <a:r>
              <a:rPr dirty="0" sz="1400" spc="45">
                <a:solidFill>
                  <a:srgbClr val="FFFFFF"/>
                </a:solidFill>
                <a:latin typeface="Calibri"/>
                <a:cs typeface="Calibri"/>
              </a:rPr>
              <a:t>day</a:t>
            </a:r>
            <a:r>
              <a:rPr dirty="0" sz="1400" spc="3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400" spc="-40">
                <a:solidFill>
                  <a:srgbClr val="FFFFFF"/>
                </a:solidFill>
                <a:latin typeface="Arial"/>
                <a:cs typeface="Arial"/>
              </a:rPr>
              <a:t>كانه</a:t>
            </a:r>
            <a:endParaRPr sz="1400">
              <a:latin typeface="Arial"/>
              <a:cs typeface="Arial"/>
            </a:endParaRPr>
          </a:p>
        </p:txBody>
      </p:sp>
      <p:sp>
        <p:nvSpPr>
          <p:cNvPr id="87" name="object 87"/>
          <p:cNvSpPr/>
          <p:nvPr/>
        </p:nvSpPr>
        <p:spPr>
          <a:xfrm>
            <a:off x="4340352" y="6321552"/>
            <a:ext cx="1296797" cy="382371"/>
          </a:xfrm>
          <a:prstGeom prst="rect">
            <a:avLst/>
          </a:prstGeom>
          <a:blipFill>
            <a:blip r:embed="rId5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8" name="object 88"/>
          <p:cNvSpPr/>
          <p:nvPr/>
        </p:nvSpPr>
        <p:spPr>
          <a:xfrm>
            <a:off x="4462271" y="6406896"/>
            <a:ext cx="1043749" cy="248297"/>
          </a:xfrm>
          <a:prstGeom prst="rect">
            <a:avLst/>
          </a:prstGeom>
          <a:blipFill>
            <a:blip r:embed="rId5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9" name="object 89"/>
          <p:cNvSpPr/>
          <p:nvPr/>
        </p:nvSpPr>
        <p:spPr>
          <a:xfrm>
            <a:off x="4267200" y="6248400"/>
            <a:ext cx="1295400" cy="381000"/>
          </a:xfrm>
          <a:custGeom>
            <a:avLst/>
            <a:gdLst/>
            <a:ahLst/>
            <a:cxnLst/>
            <a:rect l="l" t="t" r="r" b="b"/>
            <a:pathLst>
              <a:path w="1295400" h="381000">
                <a:moveTo>
                  <a:pt x="1295400" y="0"/>
                </a:moveTo>
                <a:lnTo>
                  <a:pt x="0" y="0"/>
                </a:lnTo>
                <a:lnTo>
                  <a:pt x="0" y="381000"/>
                </a:lnTo>
                <a:lnTo>
                  <a:pt x="1295400" y="381000"/>
                </a:lnTo>
                <a:lnTo>
                  <a:pt x="1295400" y="333375"/>
                </a:lnTo>
                <a:lnTo>
                  <a:pt x="540512" y="333375"/>
                </a:lnTo>
                <a:lnTo>
                  <a:pt x="540512" y="190500"/>
                </a:lnTo>
                <a:lnTo>
                  <a:pt x="504825" y="190500"/>
                </a:lnTo>
                <a:lnTo>
                  <a:pt x="647700" y="47625"/>
                </a:lnTo>
                <a:lnTo>
                  <a:pt x="1295400" y="47625"/>
                </a:lnTo>
                <a:lnTo>
                  <a:pt x="1295400" y="0"/>
                </a:lnTo>
                <a:close/>
              </a:path>
              <a:path w="1295400" h="381000">
                <a:moveTo>
                  <a:pt x="1295400" y="65481"/>
                </a:moveTo>
                <a:lnTo>
                  <a:pt x="736980" y="65481"/>
                </a:lnTo>
                <a:lnTo>
                  <a:pt x="736980" y="136918"/>
                </a:lnTo>
                <a:lnTo>
                  <a:pt x="790575" y="190500"/>
                </a:lnTo>
                <a:lnTo>
                  <a:pt x="754888" y="190500"/>
                </a:lnTo>
                <a:lnTo>
                  <a:pt x="754888" y="333375"/>
                </a:lnTo>
                <a:lnTo>
                  <a:pt x="1295400" y="333375"/>
                </a:lnTo>
                <a:lnTo>
                  <a:pt x="1295400" y="65481"/>
                </a:lnTo>
                <a:close/>
              </a:path>
              <a:path w="1295400" h="381000">
                <a:moveTo>
                  <a:pt x="1295400" y="47625"/>
                </a:moveTo>
                <a:lnTo>
                  <a:pt x="647700" y="47625"/>
                </a:lnTo>
                <a:lnTo>
                  <a:pt x="701294" y="101206"/>
                </a:lnTo>
                <a:lnTo>
                  <a:pt x="701294" y="65481"/>
                </a:lnTo>
                <a:lnTo>
                  <a:pt x="1295400" y="65481"/>
                </a:lnTo>
                <a:lnTo>
                  <a:pt x="12954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0" name="object 90"/>
          <p:cNvSpPr/>
          <p:nvPr/>
        </p:nvSpPr>
        <p:spPr>
          <a:xfrm>
            <a:off x="4807711" y="6313881"/>
            <a:ext cx="214629" cy="267970"/>
          </a:xfrm>
          <a:custGeom>
            <a:avLst/>
            <a:gdLst/>
            <a:ahLst/>
            <a:cxnLst/>
            <a:rect l="l" t="t" r="r" b="b"/>
            <a:pathLst>
              <a:path w="214629" h="267970">
                <a:moveTo>
                  <a:pt x="196468" y="0"/>
                </a:moveTo>
                <a:lnTo>
                  <a:pt x="160782" y="0"/>
                </a:lnTo>
                <a:lnTo>
                  <a:pt x="160782" y="35725"/>
                </a:lnTo>
                <a:lnTo>
                  <a:pt x="196468" y="71437"/>
                </a:lnTo>
                <a:lnTo>
                  <a:pt x="196468" y="0"/>
                </a:lnTo>
                <a:close/>
              </a:path>
              <a:path w="214629" h="267970">
                <a:moveTo>
                  <a:pt x="214375" y="125018"/>
                </a:moveTo>
                <a:lnTo>
                  <a:pt x="0" y="125018"/>
                </a:lnTo>
                <a:lnTo>
                  <a:pt x="0" y="267893"/>
                </a:lnTo>
                <a:lnTo>
                  <a:pt x="89280" y="267893"/>
                </a:lnTo>
                <a:lnTo>
                  <a:pt x="89280" y="196456"/>
                </a:lnTo>
                <a:lnTo>
                  <a:pt x="214375" y="196456"/>
                </a:lnTo>
                <a:lnTo>
                  <a:pt x="214375" y="125018"/>
                </a:lnTo>
                <a:close/>
              </a:path>
              <a:path w="214629" h="267970">
                <a:moveTo>
                  <a:pt x="214375" y="196456"/>
                </a:moveTo>
                <a:lnTo>
                  <a:pt x="125095" y="196456"/>
                </a:lnTo>
                <a:lnTo>
                  <a:pt x="125095" y="267893"/>
                </a:lnTo>
                <a:lnTo>
                  <a:pt x="214375" y="267893"/>
                </a:lnTo>
                <a:lnTo>
                  <a:pt x="214375" y="196456"/>
                </a:lnTo>
                <a:close/>
              </a:path>
            </a:pathLst>
          </a:custGeom>
          <a:solidFill>
            <a:srgbClr val="00007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1" name="object 91"/>
          <p:cNvSpPr/>
          <p:nvPr/>
        </p:nvSpPr>
        <p:spPr>
          <a:xfrm>
            <a:off x="47720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142875" y="0"/>
                </a:moveTo>
                <a:lnTo>
                  <a:pt x="0" y="142875"/>
                </a:lnTo>
                <a:lnTo>
                  <a:pt x="285750" y="142875"/>
                </a:lnTo>
                <a:lnTo>
                  <a:pt x="142875" y="0"/>
                </a:lnTo>
                <a:close/>
              </a:path>
              <a:path w="285750" h="285750">
                <a:moveTo>
                  <a:pt x="160782" y="214312"/>
                </a:moveTo>
                <a:lnTo>
                  <a:pt x="124967" y="214312"/>
                </a:lnTo>
                <a:lnTo>
                  <a:pt x="124967" y="285750"/>
                </a:lnTo>
                <a:lnTo>
                  <a:pt x="160782" y="285750"/>
                </a:lnTo>
                <a:lnTo>
                  <a:pt x="160782" y="214312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2" name="object 92"/>
          <p:cNvSpPr/>
          <p:nvPr/>
        </p:nvSpPr>
        <p:spPr>
          <a:xfrm>
            <a:off x="5788152" y="6321552"/>
            <a:ext cx="458571" cy="382371"/>
          </a:xfrm>
          <a:prstGeom prst="rect">
            <a:avLst/>
          </a:prstGeom>
          <a:blipFill>
            <a:blip r:embed="rId5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3" name="object 93"/>
          <p:cNvSpPr/>
          <p:nvPr/>
        </p:nvSpPr>
        <p:spPr>
          <a:xfrm>
            <a:off x="5846064" y="6406896"/>
            <a:ext cx="336638" cy="248297"/>
          </a:xfrm>
          <a:prstGeom prst="rect">
            <a:avLst/>
          </a:prstGeom>
          <a:blipFill>
            <a:blip r:embed="rId5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4" name="object 94"/>
          <p:cNvSpPr/>
          <p:nvPr/>
        </p:nvSpPr>
        <p:spPr>
          <a:xfrm>
            <a:off x="5715000" y="6248400"/>
            <a:ext cx="457200" cy="381000"/>
          </a:xfrm>
          <a:custGeom>
            <a:avLst/>
            <a:gdLst/>
            <a:ahLst/>
            <a:cxnLst/>
            <a:rect l="l" t="t" r="r" b="b"/>
            <a:pathLst>
              <a:path w="457200" h="381000">
                <a:moveTo>
                  <a:pt x="457200" y="0"/>
                </a:moveTo>
                <a:lnTo>
                  <a:pt x="0" y="0"/>
                </a:lnTo>
                <a:lnTo>
                  <a:pt x="0" y="381000"/>
                </a:lnTo>
                <a:lnTo>
                  <a:pt x="457200" y="381000"/>
                </a:lnTo>
                <a:lnTo>
                  <a:pt x="457200" y="333375"/>
                </a:lnTo>
                <a:lnTo>
                  <a:pt x="85725" y="333375"/>
                </a:lnTo>
                <a:lnTo>
                  <a:pt x="85725" y="47625"/>
                </a:lnTo>
                <a:lnTo>
                  <a:pt x="457200" y="47625"/>
                </a:lnTo>
                <a:lnTo>
                  <a:pt x="457200" y="0"/>
                </a:lnTo>
                <a:close/>
              </a:path>
              <a:path w="457200" h="381000">
                <a:moveTo>
                  <a:pt x="457200" y="47625"/>
                </a:moveTo>
                <a:lnTo>
                  <a:pt x="85725" y="47625"/>
                </a:lnTo>
                <a:lnTo>
                  <a:pt x="371475" y="190500"/>
                </a:lnTo>
                <a:lnTo>
                  <a:pt x="85725" y="333375"/>
                </a:lnTo>
                <a:lnTo>
                  <a:pt x="457200" y="333375"/>
                </a:lnTo>
                <a:lnTo>
                  <a:pt x="4572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5" name="object 95"/>
          <p:cNvSpPr/>
          <p:nvPr/>
        </p:nvSpPr>
        <p:spPr>
          <a:xfrm>
            <a:off x="58007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0" y="0"/>
                </a:moveTo>
                <a:lnTo>
                  <a:pt x="0" y="285750"/>
                </a:lnTo>
                <a:lnTo>
                  <a:pt x="285750" y="142875"/>
                </a:lnTo>
                <a:lnTo>
                  <a:pt x="0" y="0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6" name="object 96"/>
          <p:cNvSpPr/>
          <p:nvPr/>
        </p:nvSpPr>
        <p:spPr>
          <a:xfrm>
            <a:off x="3730752" y="6321552"/>
            <a:ext cx="458571" cy="382371"/>
          </a:xfrm>
          <a:prstGeom prst="rect">
            <a:avLst/>
          </a:prstGeom>
          <a:blipFill>
            <a:blip r:embed="rId5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7" name="object 97"/>
          <p:cNvSpPr/>
          <p:nvPr/>
        </p:nvSpPr>
        <p:spPr>
          <a:xfrm>
            <a:off x="3770376" y="6406896"/>
            <a:ext cx="373227" cy="248297"/>
          </a:xfrm>
          <a:prstGeom prst="rect">
            <a:avLst/>
          </a:prstGeom>
          <a:blipFill>
            <a:blip r:embed="rId6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8" name="object 98"/>
          <p:cNvSpPr/>
          <p:nvPr/>
        </p:nvSpPr>
        <p:spPr>
          <a:xfrm>
            <a:off x="3657600" y="6248400"/>
            <a:ext cx="457200" cy="381000"/>
          </a:xfrm>
          <a:custGeom>
            <a:avLst/>
            <a:gdLst/>
            <a:ahLst/>
            <a:cxnLst/>
            <a:rect l="l" t="t" r="r" b="b"/>
            <a:pathLst>
              <a:path w="457200" h="381000">
                <a:moveTo>
                  <a:pt x="457200" y="0"/>
                </a:moveTo>
                <a:lnTo>
                  <a:pt x="0" y="0"/>
                </a:lnTo>
                <a:lnTo>
                  <a:pt x="0" y="381000"/>
                </a:lnTo>
                <a:lnTo>
                  <a:pt x="457200" y="381000"/>
                </a:lnTo>
                <a:lnTo>
                  <a:pt x="457200" y="333375"/>
                </a:lnTo>
                <a:lnTo>
                  <a:pt x="371475" y="333375"/>
                </a:lnTo>
                <a:lnTo>
                  <a:pt x="85725" y="190500"/>
                </a:lnTo>
                <a:lnTo>
                  <a:pt x="371475" y="47625"/>
                </a:lnTo>
                <a:lnTo>
                  <a:pt x="457200" y="47625"/>
                </a:lnTo>
                <a:lnTo>
                  <a:pt x="457200" y="0"/>
                </a:lnTo>
                <a:close/>
              </a:path>
              <a:path w="457200" h="381000">
                <a:moveTo>
                  <a:pt x="457200" y="47625"/>
                </a:moveTo>
                <a:lnTo>
                  <a:pt x="371475" y="47625"/>
                </a:lnTo>
                <a:lnTo>
                  <a:pt x="371475" y="333375"/>
                </a:lnTo>
                <a:lnTo>
                  <a:pt x="457200" y="333375"/>
                </a:lnTo>
                <a:lnTo>
                  <a:pt x="4572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9" name="object 99"/>
          <p:cNvSpPr/>
          <p:nvPr/>
        </p:nvSpPr>
        <p:spPr>
          <a:xfrm>
            <a:off x="37433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285750" y="0"/>
                </a:moveTo>
                <a:lnTo>
                  <a:pt x="0" y="142875"/>
                </a:lnTo>
                <a:lnTo>
                  <a:pt x="285750" y="285750"/>
                </a:lnTo>
                <a:lnTo>
                  <a:pt x="285750" y="0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00" name="object 100"/>
          <p:cNvSpPr/>
          <p:nvPr/>
        </p:nvSpPr>
        <p:spPr>
          <a:xfrm>
            <a:off x="2813304" y="1975116"/>
            <a:ext cx="4277741" cy="391528"/>
          </a:xfrm>
          <a:prstGeom prst="rect">
            <a:avLst/>
          </a:prstGeom>
          <a:blipFill>
            <a:blip r:embed="rId6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1" name="object 101"/>
          <p:cNvSpPr/>
          <p:nvPr/>
        </p:nvSpPr>
        <p:spPr>
          <a:xfrm>
            <a:off x="3389376" y="1956841"/>
            <a:ext cx="2991485" cy="486003"/>
          </a:xfrm>
          <a:prstGeom prst="rect">
            <a:avLst/>
          </a:prstGeom>
          <a:blipFill>
            <a:blip r:embed="rId6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2" name="object 102"/>
          <p:cNvSpPr/>
          <p:nvPr/>
        </p:nvSpPr>
        <p:spPr>
          <a:xfrm>
            <a:off x="2744723" y="1906523"/>
            <a:ext cx="4267200" cy="381000"/>
          </a:xfrm>
          <a:custGeom>
            <a:avLst/>
            <a:gdLst/>
            <a:ahLst/>
            <a:cxnLst/>
            <a:rect l="l" t="t" r="r" b="b"/>
            <a:pathLst>
              <a:path w="4267200" h="381000">
                <a:moveTo>
                  <a:pt x="4203700" y="0"/>
                </a:moveTo>
                <a:lnTo>
                  <a:pt x="63500" y="0"/>
                </a:lnTo>
                <a:lnTo>
                  <a:pt x="38790" y="4992"/>
                </a:lnTo>
                <a:lnTo>
                  <a:pt x="18605" y="18605"/>
                </a:lnTo>
                <a:lnTo>
                  <a:pt x="4992" y="38790"/>
                </a:lnTo>
                <a:lnTo>
                  <a:pt x="0" y="63500"/>
                </a:lnTo>
                <a:lnTo>
                  <a:pt x="0" y="317500"/>
                </a:lnTo>
                <a:lnTo>
                  <a:pt x="4992" y="342209"/>
                </a:lnTo>
                <a:lnTo>
                  <a:pt x="18605" y="362394"/>
                </a:lnTo>
                <a:lnTo>
                  <a:pt x="38790" y="376007"/>
                </a:lnTo>
                <a:lnTo>
                  <a:pt x="63500" y="381000"/>
                </a:lnTo>
                <a:lnTo>
                  <a:pt x="4203700" y="381000"/>
                </a:lnTo>
                <a:lnTo>
                  <a:pt x="4228409" y="376007"/>
                </a:lnTo>
                <a:lnTo>
                  <a:pt x="4248594" y="362394"/>
                </a:lnTo>
                <a:lnTo>
                  <a:pt x="4262207" y="342209"/>
                </a:lnTo>
                <a:lnTo>
                  <a:pt x="4267200" y="317500"/>
                </a:lnTo>
                <a:lnTo>
                  <a:pt x="4267200" y="63500"/>
                </a:lnTo>
                <a:lnTo>
                  <a:pt x="4262207" y="38790"/>
                </a:lnTo>
                <a:lnTo>
                  <a:pt x="4248594" y="18605"/>
                </a:lnTo>
                <a:lnTo>
                  <a:pt x="4228409" y="4992"/>
                </a:lnTo>
                <a:lnTo>
                  <a:pt x="4203700" y="0"/>
                </a:lnTo>
                <a:close/>
              </a:path>
            </a:pathLst>
          </a:custGeom>
          <a:solidFill>
            <a:srgbClr val="66CC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03" name="object 103"/>
          <p:cNvSpPr/>
          <p:nvPr/>
        </p:nvSpPr>
        <p:spPr>
          <a:xfrm>
            <a:off x="2744723" y="1906523"/>
            <a:ext cx="4267200" cy="381000"/>
          </a:xfrm>
          <a:custGeom>
            <a:avLst/>
            <a:gdLst/>
            <a:ahLst/>
            <a:cxnLst/>
            <a:rect l="l" t="t" r="r" b="b"/>
            <a:pathLst>
              <a:path w="4267200" h="381000">
                <a:moveTo>
                  <a:pt x="0" y="63500"/>
                </a:moveTo>
                <a:lnTo>
                  <a:pt x="4992" y="38790"/>
                </a:lnTo>
                <a:lnTo>
                  <a:pt x="18605" y="18605"/>
                </a:lnTo>
                <a:lnTo>
                  <a:pt x="38790" y="4992"/>
                </a:lnTo>
                <a:lnTo>
                  <a:pt x="63500" y="0"/>
                </a:lnTo>
                <a:lnTo>
                  <a:pt x="4203700" y="0"/>
                </a:lnTo>
                <a:lnTo>
                  <a:pt x="4228409" y="4992"/>
                </a:lnTo>
                <a:lnTo>
                  <a:pt x="4248594" y="18605"/>
                </a:lnTo>
                <a:lnTo>
                  <a:pt x="4262207" y="38790"/>
                </a:lnTo>
                <a:lnTo>
                  <a:pt x="4267200" y="63500"/>
                </a:lnTo>
                <a:lnTo>
                  <a:pt x="4267200" y="317500"/>
                </a:lnTo>
                <a:lnTo>
                  <a:pt x="4262207" y="342209"/>
                </a:lnTo>
                <a:lnTo>
                  <a:pt x="4248594" y="362394"/>
                </a:lnTo>
                <a:lnTo>
                  <a:pt x="4228409" y="376007"/>
                </a:lnTo>
                <a:lnTo>
                  <a:pt x="4203700" y="381000"/>
                </a:lnTo>
                <a:lnTo>
                  <a:pt x="63500" y="381000"/>
                </a:lnTo>
                <a:lnTo>
                  <a:pt x="38790" y="376007"/>
                </a:lnTo>
                <a:lnTo>
                  <a:pt x="18605" y="362394"/>
                </a:lnTo>
                <a:lnTo>
                  <a:pt x="4992" y="342209"/>
                </a:lnTo>
                <a:lnTo>
                  <a:pt x="0" y="317500"/>
                </a:lnTo>
                <a:lnTo>
                  <a:pt x="0" y="63500"/>
                </a:lnTo>
                <a:close/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04" name="object 104"/>
          <p:cNvSpPr txBox="1"/>
          <p:nvPr/>
        </p:nvSpPr>
        <p:spPr>
          <a:xfrm>
            <a:off x="3442461" y="1940128"/>
            <a:ext cx="2743200" cy="30035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spc="180" b="1">
                <a:solidFill>
                  <a:srgbClr val="000066"/>
                </a:solidFill>
                <a:latin typeface="Calibri"/>
                <a:cs typeface="Calibri"/>
              </a:rPr>
              <a:t>Statement </a:t>
            </a:r>
            <a:r>
              <a:rPr dirty="0" sz="1800" spc="-254" b="1">
                <a:solidFill>
                  <a:srgbClr val="000066"/>
                </a:solidFill>
                <a:latin typeface="Arial"/>
                <a:cs typeface="Arial"/>
              </a:rPr>
              <a:t>ةيربخلا</a:t>
            </a:r>
            <a:r>
              <a:rPr dirty="0" sz="1800" spc="-105" b="1">
                <a:solidFill>
                  <a:srgbClr val="000066"/>
                </a:solidFill>
                <a:latin typeface="Arial"/>
                <a:cs typeface="Arial"/>
              </a:rPr>
              <a:t> </a:t>
            </a:r>
            <a:r>
              <a:rPr dirty="0" sz="1800" spc="-110" b="1">
                <a:solidFill>
                  <a:srgbClr val="000066"/>
                </a:solidFill>
                <a:latin typeface="Arial"/>
                <a:cs typeface="Arial"/>
              </a:rPr>
              <a:t>ةلمجلا</a:t>
            </a:r>
            <a:endParaRPr sz="1800">
              <a:latin typeface="Arial"/>
              <a:cs typeface="Arial"/>
            </a:endParaRPr>
          </a:p>
        </p:txBody>
      </p:sp>
      <p:sp>
        <p:nvSpPr>
          <p:cNvPr id="105" name="object 105"/>
          <p:cNvSpPr txBox="1"/>
          <p:nvPr/>
        </p:nvSpPr>
        <p:spPr>
          <a:xfrm>
            <a:off x="5896483" y="2927095"/>
            <a:ext cx="1576705" cy="27051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baseline="1984" sz="2100" spc="-82">
                <a:solidFill>
                  <a:srgbClr val="FFFFFF"/>
                </a:solidFill>
                <a:latin typeface="Arial"/>
                <a:cs typeface="Arial"/>
              </a:rPr>
              <a:t>.اهنع </a:t>
            </a:r>
            <a:r>
              <a:rPr dirty="0" baseline="1984" sz="2100" spc="-322">
                <a:solidFill>
                  <a:srgbClr val="FFFFFF"/>
                </a:solidFill>
                <a:latin typeface="Arial"/>
                <a:cs typeface="Arial"/>
              </a:rPr>
              <a:t>ءانغتسلاا</a:t>
            </a:r>
            <a:r>
              <a:rPr dirty="0" baseline="1984" sz="2100" spc="-254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baseline="1984" sz="2100" spc="-284">
                <a:solidFill>
                  <a:srgbClr val="FFFFFF"/>
                </a:solidFill>
                <a:latin typeface="Arial"/>
                <a:cs typeface="Arial"/>
              </a:rPr>
              <a:t>اننكمي</a:t>
            </a:r>
            <a:r>
              <a:rPr dirty="0" sz="1600" spc="-190">
                <a:solidFill>
                  <a:srgbClr val="FFFFFF"/>
                </a:solidFill>
                <a:latin typeface="Calibri"/>
                <a:cs typeface="Calibri"/>
              </a:rPr>
              <a:t>t</a:t>
            </a:r>
            <a:r>
              <a:rPr dirty="0" baseline="1984" sz="2100" spc="-284">
                <a:solidFill>
                  <a:srgbClr val="FFFFFF"/>
                </a:solidFill>
                <a:latin typeface="Arial"/>
                <a:cs typeface="Arial"/>
              </a:rPr>
              <a:t>و</a:t>
            </a:r>
            <a:r>
              <a:rPr dirty="0" sz="1600" spc="-190">
                <a:solidFill>
                  <a:srgbClr val="FFFFFF"/>
                </a:solidFill>
                <a:latin typeface="Calibri"/>
                <a:cs typeface="Calibri"/>
              </a:rPr>
              <a:t>hat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106" name="object 106"/>
          <p:cNvSpPr txBox="1"/>
          <p:nvPr/>
        </p:nvSpPr>
        <p:spPr>
          <a:xfrm>
            <a:off x="3172205" y="2490977"/>
            <a:ext cx="3060700" cy="27051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50800">
              <a:lnSpc>
                <a:spcPct val="100000"/>
              </a:lnSpc>
              <a:spcBef>
                <a:spcPts val="105"/>
              </a:spcBef>
            </a:pPr>
            <a:r>
              <a:rPr dirty="0" sz="1400" spc="-365">
                <a:solidFill>
                  <a:srgbClr val="FFFFFF"/>
                </a:solidFill>
                <a:latin typeface="Arial"/>
                <a:cs typeface="Arial"/>
              </a:rPr>
              <a:t>:ةي</a:t>
            </a:r>
            <a:r>
              <a:rPr dirty="0" baseline="5208" sz="2400" spc="-547">
                <a:solidFill>
                  <a:srgbClr val="FFFF00"/>
                </a:solidFill>
                <a:latin typeface="Calibri"/>
                <a:cs typeface="Calibri"/>
              </a:rPr>
              <a:t>R</a:t>
            </a:r>
            <a:r>
              <a:rPr dirty="0" sz="1400" spc="-365">
                <a:solidFill>
                  <a:srgbClr val="FFFFFF"/>
                </a:solidFill>
                <a:latin typeface="Arial"/>
                <a:cs typeface="Arial"/>
              </a:rPr>
              <a:t>لات</a:t>
            </a:r>
            <a:r>
              <a:rPr dirty="0" baseline="5208" sz="2400" spc="-547">
                <a:solidFill>
                  <a:srgbClr val="FFFF00"/>
                </a:solidFill>
                <a:latin typeface="Calibri"/>
                <a:cs typeface="Calibri"/>
              </a:rPr>
              <a:t>e</a:t>
            </a:r>
            <a:r>
              <a:rPr dirty="0" sz="1400" spc="-365">
                <a:solidFill>
                  <a:srgbClr val="FFFFFF"/>
                </a:solidFill>
                <a:latin typeface="Arial"/>
                <a:cs typeface="Arial"/>
              </a:rPr>
              <a:t>لا </a:t>
            </a:r>
            <a:r>
              <a:rPr dirty="0" baseline="5208" sz="2400" spc="-555">
                <a:solidFill>
                  <a:srgbClr val="FFFF00"/>
                </a:solidFill>
                <a:latin typeface="Calibri"/>
                <a:cs typeface="Calibri"/>
              </a:rPr>
              <a:t>p</a:t>
            </a:r>
            <a:r>
              <a:rPr dirty="0" sz="1400" spc="-370">
                <a:solidFill>
                  <a:srgbClr val="FFFFFF"/>
                </a:solidFill>
                <a:latin typeface="Arial"/>
                <a:cs typeface="Arial"/>
              </a:rPr>
              <a:t>ت</a:t>
            </a:r>
            <a:r>
              <a:rPr dirty="0" baseline="5208" sz="2400" spc="-555">
                <a:solidFill>
                  <a:srgbClr val="FFFF00"/>
                </a:solidFill>
                <a:latin typeface="Calibri"/>
                <a:cs typeface="Calibri"/>
              </a:rPr>
              <a:t>o</a:t>
            </a:r>
            <a:r>
              <a:rPr dirty="0" sz="1400" spc="-370">
                <a:solidFill>
                  <a:srgbClr val="FFFFFF"/>
                </a:solidFill>
                <a:latin typeface="Arial"/>
                <a:cs typeface="Arial"/>
              </a:rPr>
              <a:t>او</a:t>
            </a:r>
            <a:r>
              <a:rPr dirty="0" baseline="5208" sz="2400" spc="-555">
                <a:solidFill>
                  <a:srgbClr val="FFFF00"/>
                </a:solidFill>
                <a:latin typeface="Calibri"/>
                <a:cs typeface="Calibri"/>
              </a:rPr>
              <a:t>r</a:t>
            </a:r>
            <a:r>
              <a:rPr dirty="0" sz="1400" spc="-370">
                <a:solidFill>
                  <a:srgbClr val="FFFFFF"/>
                </a:solidFill>
                <a:latin typeface="Arial"/>
                <a:cs typeface="Arial"/>
              </a:rPr>
              <a:t>ط</a:t>
            </a:r>
            <a:r>
              <a:rPr dirty="0" baseline="5208" sz="2400" spc="-555">
                <a:solidFill>
                  <a:srgbClr val="FFFF00"/>
                </a:solidFill>
                <a:latin typeface="Calibri"/>
                <a:cs typeface="Calibri"/>
              </a:rPr>
              <a:t>t</a:t>
            </a:r>
            <a:r>
              <a:rPr dirty="0" sz="1400" spc="-370">
                <a:solidFill>
                  <a:srgbClr val="FFFFFF"/>
                </a:solidFill>
                <a:latin typeface="Arial"/>
                <a:cs typeface="Arial"/>
              </a:rPr>
              <a:t>خ</a:t>
            </a:r>
            <a:r>
              <a:rPr dirty="0" baseline="5208" sz="2400" spc="-555">
                <a:solidFill>
                  <a:srgbClr val="FFFF00"/>
                </a:solidFill>
                <a:latin typeface="Calibri"/>
                <a:cs typeface="Calibri"/>
              </a:rPr>
              <a:t>e</a:t>
            </a:r>
            <a:r>
              <a:rPr dirty="0" sz="1400" spc="-370">
                <a:solidFill>
                  <a:srgbClr val="FFFFFF"/>
                </a:solidFill>
                <a:latin typeface="Arial"/>
                <a:cs typeface="Arial"/>
              </a:rPr>
              <a:t>ل</a:t>
            </a:r>
            <a:r>
              <a:rPr dirty="0" baseline="5208" sz="2400" spc="-555">
                <a:solidFill>
                  <a:srgbClr val="FFFF00"/>
                </a:solidFill>
                <a:latin typeface="Calibri"/>
                <a:cs typeface="Calibri"/>
              </a:rPr>
              <a:t>d</a:t>
            </a:r>
            <a:r>
              <a:rPr dirty="0" sz="1400" spc="-370">
                <a:solidFill>
                  <a:srgbClr val="FFFFFF"/>
                </a:solidFill>
                <a:latin typeface="Arial"/>
                <a:cs typeface="Arial"/>
              </a:rPr>
              <a:t>ا </a:t>
            </a:r>
            <a:r>
              <a:rPr dirty="0" sz="1400" spc="-470">
                <a:solidFill>
                  <a:srgbClr val="FFFFFF"/>
                </a:solidFill>
                <a:latin typeface="Arial"/>
                <a:cs typeface="Arial"/>
              </a:rPr>
              <a:t>عبتن</a:t>
            </a:r>
            <a:r>
              <a:rPr dirty="0" sz="1400" spc="6634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400" spc="-165">
                <a:solidFill>
                  <a:srgbClr val="FFFFFF"/>
                </a:solidFill>
                <a:latin typeface="Arial"/>
                <a:cs typeface="Arial"/>
              </a:rPr>
              <a:t>لوقنم</a:t>
            </a:r>
            <a:r>
              <a:rPr dirty="0" sz="1400" spc="-4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400" spc="-315">
                <a:solidFill>
                  <a:srgbClr val="FFFFFF"/>
                </a:solidFill>
                <a:latin typeface="Arial"/>
                <a:cs typeface="Arial"/>
              </a:rPr>
              <a:t>م</a:t>
            </a:r>
            <a:r>
              <a:rPr dirty="0" baseline="5208" sz="2400" spc="-472">
                <a:solidFill>
                  <a:srgbClr val="FFFF00"/>
                </a:solidFill>
                <a:latin typeface="Calibri"/>
                <a:cs typeface="Calibri"/>
              </a:rPr>
              <a:t>D</a:t>
            </a:r>
            <a:r>
              <a:rPr dirty="0" sz="1400" spc="-315">
                <a:solidFill>
                  <a:srgbClr val="FFFFFF"/>
                </a:solidFill>
                <a:latin typeface="Arial"/>
                <a:cs typeface="Arial"/>
              </a:rPr>
              <a:t>لا</a:t>
            </a:r>
            <a:r>
              <a:rPr dirty="0" baseline="5208" sz="2400" spc="-472">
                <a:solidFill>
                  <a:srgbClr val="FFFF00"/>
                </a:solidFill>
                <a:latin typeface="Calibri"/>
                <a:cs typeface="Calibri"/>
              </a:rPr>
              <a:t>i</a:t>
            </a:r>
            <a:r>
              <a:rPr dirty="0" sz="1400" spc="-315">
                <a:solidFill>
                  <a:srgbClr val="FFFFFF"/>
                </a:solidFill>
                <a:latin typeface="Arial"/>
                <a:cs typeface="Arial"/>
              </a:rPr>
              <a:t>ك</a:t>
            </a:r>
            <a:r>
              <a:rPr dirty="0" baseline="5208" sz="2400" spc="-472">
                <a:solidFill>
                  <a:srgbClr val="FFFF00"/>
                </a:solidFill>
                <a:latin typeface="Calibri"/>
                <a:cs typeface="Calibri"/>
              </a:rPr>
              <a:t>re</a:t>
            </a:r>
            <a:r>
              <a:rPr dirty="0" sz="1400" spc="-315">
                <a:solidFill>
                  <a:srgbClr val="FFFFFF"/>
                </a:solidFill>
                <a:latin typeface="Arial"/>
                <a:cs typeface="Arial"/>
              </a:rPr>
              <a:t>ى</a:t>
            </a:r>
            <a:r>
              <a:rPr dirty="0" baseline="5208" sz="2400" spc="-472">
                <a:solidFill>
                  <a:srgbClr val="FFFF00"/>
                </a:solidFill>
                <a:latin typeface="Calibri"/>
                <a:cs typeface="Calibri"/>
              </a:rPr>
              <a:t>c</a:t>
            </a:r>
            <a:r>
              <a:rPr dirty="0" sz="1400" spc="-315">
                <a:solidFill>
                  <a:srgbClr val="FFFFFF"/>
                </a:solidFill>
                <a:latin typeface="Arial"/>
                <a:cs typeface="Arial"/>
              </a:rPr>
              <a:t>لإ</a:t>
            </a:r>
            <a:r>
              <a:rPr dirty="0" baseline="5208" sz="2400" spc="-472">
                <a:solidFill>
                  <a:srgbClr val="FFFF00"/>
                </a:solidFill>
                <a:latin typeface="Calibri"/>
                <a:cs typeface="Calibri"/>
              </a:rPr>
              <a:t>t</a:t>
            </a:r>
            <a:endParaRPr baseline="5208" sz="2400">
              <a:latin typeface="Calibri"/>
              <a:cs typeface="Calibri"/>
            </a:endParaRPr>
          </a:p>
        </p:txBody>
      </p:sp>
      <p:sp>
        <p:nvSpPr>
          <p:cNvPr id="107" name="object 107"/>
          <p:cNvSpPr txBox="1"/>
          <p:nvPr/>
        </p:nvSpPr>
        <p:spPr>
          <a:xfrm>
            <a:off x="5491353" y="2697937"/>
            <a:ext cx="382270" cy="271145"/>
          </a:xfrm>
          <a:prstGeom prst="rect">
            <a:avLst/>
          </a:prstGeom>
        </p:spPr>
        <p:txBody>
          <a:bodyPr wrap="square" lIns="0" tIns="139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1600" spc="60">
                <a:solidFill>
                  <a:srgbClr val="FFFFFF"/>
                </a:solidFill>
                <a:latin typeface="Calibri"/>
                <a:cs typeface="Calibri"/>
              </a:rPr>
              <a:t>sa</a:t>
            </a:r>
            <a:r>
              <a:rPr dirty="0" sz="1600" spc="20">
                <a:solidFill>
                  <a:srgbClr val="FFFFFF"/>
                </a:solidFill>
                <a:latin typeface="Calibri"/>
                <a:cs typeface="Calibri"/>
              </a:rPr>
              <a:t>i</a:t>
            </a:r>
            <a:r>
              <a:rPr dirty="0" sz="1600" spc="45">
                <a:solidFill>
                  <a:srgbClr val="FFFFFF"/>
                </a:solidFill>
                <a:latin typeface="Calibri"/>
                <a:cs typeface="Calibri"/>
              </a:rPr>
              <a:t>d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108" name="object 108"/>
          <p:cNvSpPr/>
          <p:nvPr/>
        </p:nvSpPr>
        <p:spPr>
          <a:xfrm>
            <a:off x="1444752" y="3502202"/>
            <a:ext cx="766381" cy="156794"/>
          </a:xfrm>
          <a:prstGeom prst="rect">
            <a:avLst/>
          </a:prstGeom>
          <a:blipFill>
            <a:blip r:embed="rId6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9" name="object 109"/>
          <p:cNvSpPr/>
          <p:nvPr/>
        </p:nvSpPr>
        <p:spPr>
          <a:xfrm>
            <a:off x="1373124" y="3468623"/>
            <a:ext cx="685800" cy="76200"/>
          </a:xfrm>
          <a:custGeom>
            <a:avLst/>
            <a:gdLst/>
            <a:ahLst/>
            <a:cxnLst/>
            <a:rect l="l" t="t" r="r" b="b"/>
            <a:pathLst>
              <a:path w="685800" h="76200">
                <a:moveTo>
                  <a:pt x="609600" y="0"/>
                </a:moveTo>
                <a:lnTo>
                  <a:pt x="609600" y="76200"/>
                </a:lnTo>
                <a:lnTo>
                  <a:pt x="673100" y="44450"/>
                </a:lnTo>
                <a:lnTo>
                  <a:pt x="622300" y="44450"/>
                </a:lnTo>
                <a:lnTo>
                  <a:pt x="622300" y="31750"/>
                </a:lnTo>
                <a:lnTo>
                  <a:pt x="673100" y="31750"/>
                </a:lnTo>
                <a:lnTo>
                  <a:pt x="609600" y="0"/>
                </a:lnTo>
                <a:close/>
              </a:path>
              <a:path w="685800" h="76200">
                <a:moveTo>
                  <a:pt x="609600" y="31750"/>
                </a:moveTo>
                <a:lnTo>
                  <a:pt x="0" y="31750"/>
                </a:lnTo>
                <a:lnTo>
                  <a:pt x="0" y="44450"/>
                </a:lnTo>
                <a:lnTo>
                  <a:pt x="609600" y="44450"/>
                </a:lnTo>
                <a:lnTo>
                  <a:pt x="609600" y="31750"/>
                </a:lnTo>
                <a:close/>
              </a:path>
              <a:path w="685800" h="76200">
                <a:moveTo>
                  <a:pt x="673100" y="31750"/>
                </a:moveTo>
                <a:lnTo>
                  <a:pt x="622300" y="31750"/>
                </a:lnTo>
                <a:lnTo>
                  <a:pt x="622300" y="44450"/>
                </a:lnTo>
                <a:lnTo>
                  <a:pt x="673100" y="44450"/>
                </a:lnTo>
                <a:lnTo>
                  <a:pt x="685800" y="38100"/>
                </a:lnTo>
                <a:lnTo>
                  <a:pt x="673100" y="3175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10" name="object 110"/>
          <p:cNvSpPr/>
          <p:nvPr/>
        </p:nvSpPr>
        <p:spPr>
          <a:xfrm>
            <a:off x="1597152" y="3730802"/>
            <a:ext cx="613981" cy="156794"/>
          </a:xfrm>
          <a:prstGeom prst="rect">
            <a:avLst/>
          </a:prstGeom>
          <a:blipFill>
            <a:blip r:embed="rId6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11" name="object 111"/>
          <p:cNvSpPr/>
          <p:nvPr/>
        </p:nvSpPr>
        <p:spPr>
          <a:xfrm>
            <a:off x="1525524" y="3697223"/>
            <a:ext cx="533400" cy="76200"/>
          </a:xfrm>
          <a:custGeom>
            <a:avLst/>
            <a:gdLst/>
            <a:ahLst/>
            <a:cxnLst/>
            <a:rect l="l" t="t" r="r" b="b"/>
            <a:pathLst>
              <a:path w="533400" h="76200">
                <a:moveTo>
                  <a:pt x="457200" y="0"/>
                </a:moveTo>
                <a:lnTo>
                  <a:pt x="457200" y="76200"/>
                </a:lnTo>
                <a:lnTo>
                  <a:pt x="520700" y="44450"/>
                </a:lnTo>
                <a:lnTo>
                  <a:pt x="469900" y="44450"/>
                </a:lnTo>
                <a:lnTo>
                  <a:pt x="469900" y="31750"/>
                </a:lnTo>
                <a:lnTo>
                  <a:pt x="520700" y="31750"/>
                </a:lnTo>
                <a:lnTo>
                  <a:pt x="457200" y="0"/>
                </a:lnTo>
                <a:close/>
              </a:path>
              <a:path w="533400" h="76200">
                <a:moveTo>
                  <a:pt x="457200" y="31750"/>
                </a:moveTo>
                <a:lnTo>
                  <a:pt x="0" y="31750"/>
                </a:lnTo>
                <a:lnTo>
                  <a:pt x="0" y="44450"/>
                </a:lnTo>
                <a:lnTo>
                  <a:pt x="457200" y="44450"/>
                </a:lnTo>
                <a:lnTo>
                  <a:pt x="457200" y="31750"/>
                </a:lnTo>
                <a:close/>
              </a:path>
              <a:path w="533400" h="76200">
                <a:moveTo>
                  <a:pt x="520700" y="31750"/>
                </a:moveTo>
                <a:lnTo>
                  <a:pt x="469900" y="31750"/>
                </a:lnTo>
                <a:lnTo>
                  <a:pt x="469900" y="44450"/>
                </a:lnTo>
                <a:lnTo>
                  <a:pt x="520700" y="44450"/>
                </a:lnTo>
                <a:lnTo>
                  <a:pt x="533400" y="38100"/>
                </a:lnTo>
                <a:lnTo>
                  <a:pt x="520700" y="3175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12" name="object 112"/>
          <p:cNvSpPr/>
          <p:nvPr/>
        </p:nvSpPr>
        <p:spPr>
          <a:xfrm>
            <a:off x="4416552" y="3502202"/>
            <a:ext cx="537781" cy="156794"/>
          </a:xfrm>
          <a:prstGeom prst="rect">
            <a:avLst/>
          </a:prstGeom>
          <a:blipFill>
            <a:blip r:embed="rId6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13" name="object 113"/>
          <p:cNvSpPr/>
          <p:nvPr/>
        </p:nvSpPr>
        <p:spPr>
          <a:xfrm>
            <a:off x="4344923" y="3468623"/>
            <a:ext cx="457200" cy="76200"/>
          </a:xfrm>
          <a:custGeom>
            <a:avLst/>
            <a:gdLst/>
            <a:ahLst/>
            <a:cxnLst/>
            <a:rect l="l" t="t" r="r" b="b"/>
            <a:pathLst>
              <a:path w="457200" h="76200">
                <a:moveTo>
                  <a:pt x="381000" y="0"/>
                </a:moveTo>
                <a:lnTo>
                  <a:pt x="381000" y="76200"/>
                </a:lnTo>
                <a:lnTo>
                  <a:pt x="444500" y="44450"/>
                </a:lnTo>
                <a:lnTo>
                  <a:pt x="393700" y="44450"/>
                </a:lnTo>
                <a:lnTo>
                  <a:pt x="393700" y="31750"/>
                </a:lnTo>
                <a:lnTo>
                  <a:pt x="444500" y="31750"/>
                </a:lnTo>
                <a:lnTo>
                  <a:pt x="381000" y="0"/>
                </a:lnTo>
                <a:close/>
              </a:path>
              <a:path w="457200" h="76200">
                <a:moveTo>
                  <a:pt x="381000" y="31750"/>
                </a:moveTo>
                <a:lnTo>
                  <a:pt x="0" y="31750"/>
                </a:lnTo>
                <a:lnTo>
                  <a:pt x="0" y="44450"/>
                </a:lnTo>
                <a:lnTo>
                  <a:pt x="381000" y="44450"/>
                </a:lnTo>
                <a:lnTo>
                  <a:pt x="381000" y="31750"/>
                </a:lnTo>
                <a:close/>
              </a:path>
              <a:path w="457200" h="76200">
                <a:moveTo>
                  <a:pt x="444500" y="31750"/>
                </a:moveTo>
                <a:lnTo>
                  <a:pt x="393700" y="31750"/>
                </a:lnTo>
                <a:lnTo>
                  <a:pt x="393700" y="44450"/>
                </a:lnTo>
                <a:lnTo>
                  <a:pt x="444500" y="44450"/>
                </a:lnTo>
                <a:lnTo>
                  <a:pt x="457200" y="38100"/>
                </a:lnTo>
                <a:lnTo>
                  <a:pt x="444500" y="3175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14" name="object 114"/>
          <p:cNvSpPr/>
          <p:nvPr/>
        </p:nvSpPr>
        <p:spPr>
          <a:xfrm>
            <a:off x="4416552" y="3730802"/>
            <a:ext cx="537781" cy="156794"/>
          </a:xfrm>
          <a:prstGeom prst="rect">
            <a:avLst/>
          </a:prstGeom>
          <a:blipFill>
            <a:blip r:embed="rId6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15" name="object 115"/>
          <p:cNvSpPr/>
          <p:nvPr/>
        </p:nvSpPr>
        <p:spPr>
          <a:xfrm>
            <a:off x="4344923" y="3697223"/>
            <a:ext cx="457200" cy="76200"/>
          </a:xfrm>
          <a:custGeom>
            <a:avLst/>
            <a:gdLst/>
            <a:ahLst/>
            <a:cxnLst/>
            <a:rect l="l" t="t" r="r" b="b"/>
            <a:pathLst>
              <a:path w="457200" h="76200">
                <a:moveTo>
                  <a:pt x="381000" y="0"/>
                </a:moveTo>
                <a:lnTo>
                  <a:pt x="381000" y="76200"/>
                </a:lnTo>
                <a:lnTo>
                  <a:pt x="444500" y="44450"/>
                </a:lnTo>
                <a:lnTo>
                  <a:pt x="393700" y="44450"/>
                </a:lnTo>
                <a:lnTo>
                  <a:pt x="393700" y="31750"/>
                </a:lnTo>
                <a:lnTo>
                  <a:pt x="444500" y="31750"/>
                </a:lnTo>
                <a:lnTo>
                  <a:pt x="381000" y="0"/>
                </a:lnTo>
                <a:close/>
              </a:path>
              <a:path w="457200" h="76200">
                <a:moveTo>
                  <a:pt x="381000" y="31750"/>
                </a:moveTo>
                <a:lnTo>
                  <a:pt x="0" y="31750"/>
                </a:lnTo>
                <a:lnTo>
                  <a:pt x="0" y="44450"/>
                </a:lnTo>
                <a:lnTo>
                  <a:pt x="381000" y="44450"/>
                </a:lnTo>
                <a:lnTo>
                  <a:pt x="381000" y="31750"/>
                </a:lnTo>
                <a:close/>
              </a:path>
              <a:path w="457200" h="76200">
                <a:moveTo>
                  <a:pt x="444500" y="31750"/>
                </a:moveTo>
                <a:lnTo>
                  <a:pt x="393700" y="31750"/>
                </a:lnTo>
                <a:lnTo>
                  <a:pt x="393700" y="44450"/>
                </a:lnTo>
                <a:lnTo>
                  <a:pt x="444500" y="44450"/>
                </a:lnTo>
                <a:lnTo>
                  <a:pt x="457200" y="38100"/>
                </a:lnTo>
                <a:lnTo>
                  <a:pt x="444500" y="3175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16" name="object 116"/>
          <p:cNvSpPr/>
          <p:nvPr/>
        </p:nvSpPr>
        <p:spPr>
          <a:xfrm>
            <a:off x="2587751" y="4188002"/>
            <a:ext cx="461581" cy="156794"/>
          </a:xfrm>
          <a:prstGeom prst="rect">
            <a:avLst/>
          </a:prstGeom>
          <a:blipFill>
            <a:blip r:embed="rId6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17" name="object 117"/>
          <p:cNvSpPr/>
          <p:nvPr/>
        </p:nvSpPr>
        <p:spPr>
          <a:xfrm>
            <a:off x="2516123" y="4154423"/>
            <a:ext cx="381000" cy="76200"/>
          </a:xfrm>
          <a:custGeom>
            <a:avLst/>
            <a:gdLst/>
            <a:ahLst/>
            <a:cxnLst/>
            <a:rect l="l" t="t" r="r" b="b"/>
            <a:pathLst>
              <a:path w="381000" h="76200">
                <a:moveTo>
                  <a:pt x="304800" y="0"/>
                </a:moveTo>
                <a:lnTo>
                  <a:pt x="304800" y="76200"/>
                </a:lnTo>
                <a:lnTo>
                  <a:pt x="368300" y="44450"/>
                </a:lnTo>
                <a:lnTo>
                  <a:pt x="317500" y="44450"/>
                </a:lnTo>
                <a:lnTo>
                  <a:pt x="317500" y="31750"/>
                </a:lnTo>
                <a:lnTo>
                  <a:pt x="368300" y="31750"/>
                </a:lnTo>
                <a:lnTo>
                  <a:pt x="304800" y="0"/>
                </a:lnTo>
                <a:close/>
              </a:path>
              <a:path w="381000" h="76200">
                <a:moveTo>
                  <a:pt x="304800" y="31750"/>
                </a:moveTo>
                <a:lnTo>
                  <a:pt x="0" y="31750"/>
                </a:lnTo>
                <a:lnTo>
                  <a:pt x="0" y="44450"/>
                </a:lnTo>
                <a:lnTo>
                  <a:pt x="304800" y="44450"/>
                </a:lnTo>
                <a:lnTo>
                  <a:pt x="304800" y="31750"/>
                </a:lnTo>
                <a:close/>
              </a:path>
              <a:path w="381000" h="76200">
                <a:moveTo>
                  <a:pt x="368300" y="31750"/>
                </a:moveTo>
                <a:lnTo>
                  <a:pt x="317500" y="31750"/>
                </a:lnTo>
                <a:lnTo>
                  <a:pt x="317500" y="44450"/>
                </a:lnTo>
                <a:lnTo>
                  <a:pt x="368300" y="44450"/>
                </a:lnTo>
                <a:lnTo>
                  <a:pt x="381000" y="38100"/>
                </a:lnTo>
                <a:lnTo>
                  <a:pt x="368300" y="3175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18" name="object 118"/>
          <p:cNvSpPr/>
          <p:nvPr/>
        </p:nvSpPr>
        <p:spPr>
          <a:xfrm>
            <a:off x="2282951" y="4416602"/>
            <a:ext cx="842581" cy="156794"/>
          </a:xfrm>
          <a:prstGeom prst="rect">
            <a:avLst/>
          </a:prstGeom>
          <a:blipFill>
            <a:blip r:embed="rId6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19" name="object 119"/>
          <p:cNvSpPr/>
          <p:nvPr/>
        </p:nvSpPr>
        <p:spPr>
          <a:xfrm>
            <a:off x="2211323" y="4383023"/>
            <a:ext cx="762000" cy="76200"/>
          </a:xfrm>
          <a:custGeom>
            <a:avLst/>
            <a:gdLst/>
            <a:ahLst/>
            <a:cxnLst/>
            <a:rect l="l" t="t" r="r" b="b"/>
            <a:pathLst>
              <a:path w="762000" h="76200">
                <a:moveTo>
                  <a:pt x="685800" y="0"/>
                </a:moveTo>
                <a:lnTo>
                  <a:pt x="685800" y="76200"/>
                </a:lnTo>
                <a:lnTo>
                  <a:pt x="749300" y="44450"/>
                </a:lnTo>
                <a:lnTo>
                  <a:pt x="698500" y="44450"/>
                </a:lnTo>
                <a:lnTo>
                  <a:pt x="698500" y="31750"/>
                </a:lnTo>
                <a:lnTo>
                  <a:pt x="749300" y="31750"/>
                </a:lnTo>
                <a:lnTo>
                  <a:pt x="685800" y="0"/>
                </a:lnTo>
                <a:close/>
              </a:path>
              <a:path w="762000" h="76200">
                <a:moveTo>
                  <a:pt x="685800" y="31750"/>
                </a:moveTo>
                <a:lnTo>
                  <a:pt x="0" y="31750"/>
                </a:lnTo>
                <a:lnTo>
                  <a:pt x="0" y="44450"/>
                </a:lnTo>
                <a:lnTo>
                  <a:pt x="685800" y="44450"/>
                </a:lnTo>
                <a:lnTo>
                  <a:pt x="685800" y="31750"/>
                </a:lnTo>
                <a:close/>
              </a:path>
              <a:path w="762000" h="76200">
                <a:moveTo>
                  <a:pt x="749300" y="31750"/>
                </a:moveTo>
                <a:lnTo>
                  <a:pt x="698500" y="31750"/>
                </a:lnTo>
                <a:lnTo>
                  <a:pt x="698500" y="44450"/>
                </a:lnTo>
                <a:lnTo>
                  <a:pt x="749300" y="44450"/>
                </a:lnTo>
                <a:lnTo>
                  <a:pt x="762000" y="38100"/>
                </a:lnTo>
                <a:lnTo>
                  <a:pt x="749300" y="3175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20" name="object 120"/>
          <p:cNvSpPr/>
          <p:nvPr/>
        </p:nvSpPr>
        <p:spPr>
          <a:xfrm>
            <a:off x="2511551" y="4797602"/>
            <a:ext cx="1376045" cy="156794"/>
          </a:xfrm>
          <a:prstGeom prst="rect">
            <a:avLst/>
          </a:prstGeom>
          <a:blipFill>
            <a:blip r:embed="rId6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21" name="object 121"/>
          <p:cNvSpPr/>
          <p:nvPr/>
        </p:nvSpPr>
        <p:spPr>
          <a:xfrm>
            <a:off x="2439923" y="4764023"/>
            <a:ext cx="1295400" cy="76200"/>
          </a:xfrm>
          <a:custGeom>
            <a:avLst/>
            <a:gdLst/>
            <a:ahLst/>
            <a:cxnLst/>
            <a:rect l="l" t="t" r="r" b="b"/>
            <a:pathLst>
              <a:path w="1295400" h="76200">
                <a:moveTo>
                  <a:pt x="1219200" y="0"/>
                </a:moveTo>
                <a:lnTo>
                  <a:pt x="1219200" y="76200"/>
                </a:lnTo>
                <a:lnTo>
                  <a:pt x="1282700" y="44450"/>
                </a:lnTo>
                <a:lnTo>
                  <a:pt x="1231900" y="44450"/>
                </a:lnTo>
                <a:lnTo>
                  <a:pt x="1231900" y="31750"/>
                </a:lnTo>
                <a:lnTo>
                  <a:pt x="1282700" y="31750"/>
                </a:lnTo>
                <a:lnTo>
                  <a:pt x="1219200" y="0"/>
                </a:lnTo>
                <a:close/>
              </a:path>
              <a:path w="1295400" h="76200">
                <a:moveTo>
                  <a:pt x="1219200" y="31750"/>
                </a:moveTo>
                <a:lnTo>
                  <a:pt x="0" y="31750"/>
                </a:lnTo>
                <a:lnTo>
                  <a:pt x="0" y="44450"/>
                </a:lnTo>
                <a:lnTo>
                  <a:pt x="1219200" y="44450"/>
                </a:lnTo>
                <a:lnTo>
                  <a:pt x="1219200" y="31750"/>
                </a:lnTo>
                <a:close/>
              </a:path>
              <a:path w="1295400" h="76200">
                <a:moveTo>
                  <a:pt x="1282700" y="31750"/>
                </a:moveTo>
                <a:lnTo>
                  <a:pt x="1231900" y="31750"/>
                </a:lnTo>
                <a:lnTo>
                  <a:pt x="1231900" y="44450"/>
                </a:lnTo>
                <a:lnTo>
                  <a:pt x="1282700" y="44450"/>
                </a:lnTo>
                <a:lnTo>
                  <a:pt x="1295400" y="38100"/>
                </a:lnTo>
                <a:lnTo>
                  <a:pt x="1282700" y="3175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22" name="object 122"/>
          <p:cNvSpPr/>
          <p:nvPr/>
        </p:nvSpPr>
        <p:spPr>
          <a:xfrm>
            <a:off x="2511551" y="5026202"/>
            <a:ext cx="1376045" cy="156794"/>
          </a:xfrm>
          <a:prstGeom prst="rect">
            <a:avLst/>
          </a:prstGeom>
          <a:blipFill>
            <a:blip r:embed="rId6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23" name="object 123"/>
          <p:cNvSpPr/>
          <p:nvPr/>
        </p:nvSpPr>
        <p:spPr>
          <a:xfrm>
            <a:off x="2439923" y="4992623"/>
            <a:ext cx="1295400" cy="76200"/>
          </a:xfrm>
          <a:custGeom>
            <a:avLst/>
            <a:gdLst/>
            <a:ahLst/>
            <a:cxnLst/>
            <a:rect l="l" t="t" r="r" b="b"/>
            <a:pathLst>
              <a:path w="1295400" h="76200">
                <a:moveTo>
                  <a:pt x="1219200" y="0"/>
                </a:moveTo>
                <a:lnTo>
                  <a:pt x="1219200" y="76200"/>
                </a:lnTo>
                <a:lnTo>
                  <a:pt x="1282700" y="44450"/>
                </a:lnTo>
                <a:lnTo>
                  <a:pt x="1231900" y="44450"/>
                </a:lnTo>
                <a:lnTo>
                  <a:pt x="1231900" y="31750"/>
                </a:lnTo>
                <a:lnTo>
                  <a:pt x="1282700" y="31750"/>
                </a:lnTo>
                <a:lnTo>
                  <a:pt x="1219200" y="0"/>
                </a:lnTo>
                <a:close/>
              </a:path>
              <a:path w="1295400" h="76200">
                <a:moveTo>
                  <a:pt x="1219200" y="31750"/>
                </a:moveTo>
                <a:lnTo>
                  <a:pt x="0" y="31750"/>
                </a:lnTo>
                <a:lnTo>
                  <a:pt x="0" y="44450"/>
                </a:lnTo>
                <a:lnTo>
                  <a:pt x="1219200" y="44450"/>
                </a:lnTo>
                <a:lnTo>
                  <a:pt x="1219200" y="31750"/>
                </a:lnTo>
                <a:close/>
              </a:path>
              <a:path w="1295400" h="76200">
                <a:moveTo>
                  <a:pt x="1282700" y="31750"/>
                </a:moveTo>
                <a:lnTo>
                  <a:pt x="1231900" y="31750"/>
                </a:lnTo>
                <a:lnTo>
                  <a:pt x="1231900" y="44450"/>
                </a:lnTo>
                <a:lnTo>
                  <a:pt x="1282700" y="44450"/>
                </a:lnTo>
                <a:lnTo>
                  <a:pt x="1295400" y="38100"/>
                </a:lnTo>
                <a:lnTo>
                  <a:pt x="1282700" y="3175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24" name="object 124"/>
          <p:cNvSpPr/>
          <p:nvPr/>
        </p:nvSpPr>
        <p:spPr>
          <a:xfrm>
            <a:off x="2511551" y="5254802"/>
            <a:ext cx="1376045" cy="156794"/>
          </a:xfrm>
          <a:prstGeom prst="rect">
            <a:avLst/>
          </a:prstGeom>
          <a:blipFill>
            <a:blip r:embed="rId6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25" name="object 125"/>
          <p:cNvSpPr/>
          <p:nvPr/>
        </p:nvSpPr>
        <p:spPr>
          <a:xfrm>
            <a:off x="2439923" y="5221223"/>
            <a:ext cx="1295400" cy="76200"/>
          </a:xfrm>
          <a:custGeom>
            <a:avLst/>
            <a:gdLst/>
            <a:ahLst/>
            <a:cxnLst/>
            <a:rect l="l" t="t" r="r" b="b"/>
            <a:pathLst>
              <a:path w="1295400" h="76200">
                <a:moveTo>
                  <a:pt x="1219200" y="0"/>
                </a:moveTo>
                <a:lnTo>
                  <a:pt x="1219200" y="76200"/>
                </a:lnTo>
                <a:lnTo>
                  <a:pt x="1282700" y="44450"/>
                </a:lnTo>
                <a:lnTo>
                  <a:pt x="1231900" y="44450"/>
                </a:lnTo>
                <a:lnTo>
                  <a:pt x="1231900" y="31750"/>
                </a:lnTo>
                <a:lnTo>
                  <a:pt x="1282700" y="31750"/>
                </a:lnTo>
                <a:lnTo>
                  <a:pt x="1219200" y="0"/>
                </a:lnTo>
                <a:close/>
              </a:path>
              <a:path w="1295400" h="76200">
                <a:moveTo>
                  <a:pt x="1219200" y="31750"/>
                </a:moveTo>
                <a:lnTo>
                  <a:pt x="0" y="31750"/>
                </a:lnTo>
                <a:lnTo>
                  <a:pt x="0" y="44450"/>
                </a:lnTo>
                <a:lnTo>
                  <a:pt x="1219200" y="44450"/>
                </a:lnTo>
                <a:lnTo>
                  <a:pt x="1219200" y="31750"/>
                </a:lnTo>
                <a:close/>
              </a:path>
              <a:path w="1295400" h="76200">
                <a:moveTo>
                  <a:pt x="1282700" y="31750"/>
                </a:moveTo>
                <a:lnTo>
                  <a:pt x="1231900" y="31750"/>
                </a:lnTo>
                <a:lnTo>
                  <a:pt x="1231900" y="44450"/>
                </a:lnTo>
                <a:lnTo>
                  <a:pt x="1282700" y="44450"/>
                </a:lnTo>
                <a:lnTo>
                  <a:pt x="1295400" y="38100"/>
                </a:lnTo>
                <a:lnTo>
                  <a:pt x="1282700" y="3175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26" name="object 126"/>
          <p:cNvSpPr/>
          <p:nvPr/>
        </p:nvSpPr>
        <p:spPr>
          <a:xfrm>
            <a:off x="2511551" y="5483352"/>
            <a:ext cx="1376045" cy="156794"/>
          </a:xfrm>
          <a:prstGeom prst="rect">
            <a:avLst/>
          </a:prstGeom>
          <a:blipFill>
            <a:blip r:embed="rId6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27" name="object 127"/>
          <p:cNvSpPr/>
          <p:nvPr/>
        </p:nvSpPr>
        <p:spPr>
          <a:xfrm>
            <a:off x="2439923" y="5449823"/>
            <a:ext cx="1295400" cy="76200"/>
          </a:xfrm>
          <a:custGeom>
            <a:avLst/>
            <a:gdLst/>
            <a:ahLst/>
            <a:cxnLst/>
            <a:rect l="l" t="t" r="r" b="b"/>
            <a:pathLst>
              <a:path w="1295400" h="76200">
                <a:moveTo>
                  <a:pt x="1219200" y="0"/>
                </a:moveTo>
                <a:lnTo>
                  <a:pt x="1219200" y="76200"/>
                </a:lnTo>
                <a:lnTo>
                  <a:pt x="1282700" y="44450"/>
                </a:lnTo>
                <a:lnTo>
                  <a:pt x="1231900" y="44450"/>
                </a:lnTo>
                <a:lnTo>
                  <a:pt x="1231900" y="31750"/>
                </a:lnTo>
                <a:lnTo>
                  <a:pt x="1282700" y="31750"/>
                </a:lnTo>
                <a:lnTo>
                  <a:pt x="1219200" y="0"/>
                </a:lnTo>
                <a:close/>
              </a:path>
              <a:path w="1295400" h="76200">
                <a:moveTo>
                  <a:pt x="1219200" y="31750"/>
                </a:moveTo>
                <a:lnTo>
                  <a:pt x="0" y="31750"/>
                </a:lnTo>
                <a:lnTo>
                  <a:pt x="0" y="44450"/>
                </a:lnTo>
                <a:lnTo>
                  <a:pt x="1219200" y="44450"/>
                </a:lnTo>
                <a:lnTo>
                  <a:pt x="1219200" y="31750"/>
                </a:lnTo>
                <a:close/>
              </a:path>
              <a:path w="1295400" h="76200">
                <a:moveTo>
                  <a:pt x="1282700" y="31750"/>
                </a:moveTo>
                <a:lnTo>
                  <a:pt x="1231900" y="31750"/>
                </a:lnTo>
                <a:lnTo>
                  <a:pt x="1231900" y="44450"/>
                </a:lnTo>
                <a:lnTo>
                  <a:pt x="1282700" y="44450"/>
                </a:lnTo>
                <a:lnTo>
                  <a:pt x="1295400" y="38100"/>
                </a:lnTo>
                <a:lnTo>
                  <a:pt x="1282700" y="3175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28" name="object 128"/>
          <p:cNvSpPr/>
          <p:nvPr/>
        </p:nvSpPr>
        <p:spPr>
          <a:xfrm>
            <a:off x="2511551" y="5635752"/>
            <a:ext cx="1376045" cy="156794"/>
          </a:xfrm>
          <a:prstGeom prst="rect">
            <a:avLst/>
          </a:prstGeom>
          <a:blipFill>
            <a:blip r:embed="rId6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29" name="object 129"/>
          <p:cNvSpPr/>
          <p:nvPr/>
        </p:nvSpPr>
        <p:spPr>
          <a:xfrm>
            <a:off x="2439923" y="5602223"/>
            <a:ext cx="1295400" cy="76200"/>
          </a:xfrm>
          <a:custGeom>
            <a:avLst/>
            <a:gdLst/>
            <a:ahLst/>
            <a:cxnLst/>
            <a:rect l="l" t="t" r="r" b="b"/>
            <a:pathLst>
              <a:path w="1295400" h="76200">
                <a:moveTo>
                  <a:pt x="1219200" y="0"/>
                </a:moveTo>
                <a:lnTo>
                  <a:pt x="1219200" y="76200"/>
                </a:lnTo>
                <a:lnTo>
                  <a:pt x="1282700" y="44450"/>
                </a:lnTo>
                <a:lnTo>
                  <a:pt x="1231900" y="44450"/>
                </a:lnTo>
                <a:lnTo>
                  <a:pt x="1231900" y="31750"/>
                </a:lnTo>
                <a:lnTo>
                  <a:pt x="1282700" y="31750"/>
                </a:lnTo>
                <a:lnTo>
                  <a:pt x="1219200" y="0"/>
                </a:lnTo>
                <a:close/>
              </a:path>
              <a:path w="1295400" h="76200">
                <a:moveTo>
                  <a:pt x="1219200" y="31750"/>
                </a:moveTo>
                <a:lnTo>
                  <a:pt x="0" y="31750"/>
                </a:lnTo>
                <a:lnTo>
                  <a:pt x="0" y="44450"/>
                </a:lnTo>
                <a:lnTo>
                  <a:pt x="1219200" y="44450"/>
                </a:lnTo>
                <a:lnTo>
                  <a:pt x="1219200" y="31750"/>
                </a:lnTo>
                <a:close/>
              </a:path>
              <a:path w="1295400" h="76200">
                <a:moveTo>
                  <a:pt x="1282700" y="31750"/>
                </a:moveTo>
                <a:lnTo>
                  <a:pt x="1231900" y="31750"/>
                </a:lnTo>
                <a:lnTo>
                  <a:pt x="1231900" y="44450"/>
                </a:lnTo>
                <a:lnTo>
                  <a:pt x="1282700" y="44450"/>
                </a:lnTo>
                <a:lnTo>
                  <a:pt x="1295400" y="38100"/>
                </a:lnTo>
                <a:lnTo>
                  <a:pt x="1282700" y="3175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30" name="object 130"/>
          <p:cNvSpPr/>
          <p:nvPr/>
        </p:nvSpPr>
        <p:spPr>
          <a:xfrm>
            <a:off x="2511551" y="5864352"/>
            <a:ext cx="1376045" cy="156794"/>
          </a:xfrm>
          <a:prstGeom prst="rect">
            <a:avLst/>
          </a:prstGeom>
          <a:blipFill>
            <a:blip r:embed="rId6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31" name="object 131"/>
          <p:cNvSpPr/>
          <p:nvPr/>
        </p:nvSpPr>
        <p:spPr>
          <a:xfrm>
            <a:off x="2439923" y="5830823"/>
            <a:ext cx="1295400" cy="76200"/>
          </a:xfrm>
          <a:custGeom>
            <a:avLst/>
            <a:gdLst/>
            <a:ahLst/>
            <a:cxnLst/>
            <a:rect l="l" t="t" r="r" b="b"/>
            <a:pathLst>
              <a:path w="1295400" h="76200">
                <a:moveTo>
                  <a:pt x="1219200" y="0"/>
                </a:moveTo>
                <a:lnTo>
                  <a:pt x="1219200" y="76200"/>
                </a:lnTo>
                <a:lnTo>
                  <a:pt x="1282700" y="44450"/>
                </a:lnTo>
                <a:lnTo>
                  <a:pt x="1231900" y="44450"/>
                </a:lnTo>
                <a:lnTo>
                  <a:pt x="1231900" y="31750"/>
                </a:lnTo>
                <a:lnTo>
                  <a:pt x="1282700" y="31750"/>
                </a:lnTo>
                <a:lnTo>
                  <a:pt x="1219200" y="0"/>
                </a:lnTo>
                <a:close/>
              </a:path>
              <a:path w="1295400" h="76200">
                <a:moveTo>
                  <a:pt x="1219200" y="31750"/>
                </a:moveTo>
                <a:lnTo>
                  <a:pt x="0" y="31750"/>
                </a:lnTo>
                <a:lnTo>
                  <a:pt x="0" y="44450"/>
                </a:lnTo>
                <a:lnTo>
                  <a:pt x="1219200" y="44450"/>
                </a:lnTo>
                <a:lnTo>
                  <a:pt x="1219200" y="31750"/>
                </a:lnTo>
                <a:close/>
              </a:path>
              <a:path w="1295400" h="76200">
                <a:moveTo>
                  <a:pt x="1282700" y="31750"/>
                </a:moveTo>
                <a:lnTo>
                  <a:pt x="1231900" y="31750"/>
                </a:lnTo>
                <a:lnTo>
                  <a:pt x="1231900" y="44450"/>
                </a:lnTo>
                <a:lnTo>
                  <a:pt x="1282700" y="44450"/>
                </a:lnTo>
                <a:lnTo>
                  <a:pt x="1295400" y="38100"/>
                </a:lnTo>
                <a:lnTo>
                  <a:pt x="1282700" y="3175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32" name="object 132"/>
          <p:cNvSpPr/>
          <p:nvPr/>
        </p:nvSpPr>
        <p:spPr>
          <a:xfrm>
            <a:off x="4340352" y="6321552"/>
            <a:ext cx="1296797" cy="382371"/>
          </a:xfrm>
          <a:prstGeom prst="rect">
            <a:avLst/>
          </a:prstGeom>
          <a:blipFill>
            <a:blip r:embed="rId5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33" name="object 133"/>
          <p:cNvSpPr/>
          <p:nvPr/>
        </p:nvSpPr>
        <p:spPr>
          <a:xfrm>
            <a:off x="4462271" y="6406896"/>
            <a:ext cx="1043749" cy="248297"/>
          </a:xfrm>
          <a:prstGeom prst="rect">
            <a:avLst/>
          </a:prstGeom>
          <a:blipFill>
            <a:blip r:embed="rId5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34" name="object 134"/>
          <p:cNvSpPr/>
          <p:nvPr/>
        </p:nvSpPr>
        <p:spPr>
          <a:xfrm>
            <a:off x="4267200" y="6248400"/>
            <a:ext cx="1295400" cy="381000"/>
          </a:xfrm>
          <a:custGeom>
            <a:avLst/>
            <a:gdLst/>
            <a:ahLst/>
            <a:cxnLst/>
            <a:rect l="l" t="t" r="r" b="b"/>
            <a:pathLst>
              <a:path w="1295400" h="381000">
                <a:moveTo>
                  <a:pt x="1295400" y="0"/>
                </a:moveTo>
                <a:lnTo>
                  <a:pt x="0" y="0"/>
                </a:lnTo>
                <a:lnTo>
                  <a:pt x="0" y="381000"/>
                </a:lnTo>
                <a:lnTo>
                  <a:pt x="1295400" y="381000"/>
                </a:lnTo>
                <a:lnTo>
                  <a:pt x="1295400" y="333375"/>
                </a:lnTo>
                <a:lnTo>
                  <a:pt x="540512" y="333375"/>
                </a:lnTo>
                <a:lnTo>
                  <a:pt x="540512" y="190500"/>
                </a:lnTo>
                <a:lnTo>
                  <a:pt x="504825" y="190500"/>
                </a:lnTo>
                <a:lnTo>
                  <a:pt x="647700" y="47625"/>
                </a:lnTo>
                <a:lnTo>
                  <a:pt x="1295400" y="47625"/>
                </a:lnTo>
                <a:lnTo>
                  <a:pt x="1295400" y="0"/>
                </a:lnTo>
                <a:close/>
              </a:path>
              <a:path w="1295400" h="381000">
                <a:moveTo>
                  <a:pt x="1295400" y="65481"/>
                </a:moveTo>
                <a:lnTo>
                  <a:pt x="736980" y="65481"/>
                </a:lnTo>
                <a:lnTo>
                  <a:pt x="736980" y="136918"/>
                </a:lnTo>
                <a:lnTo>
                  <a:pt x="790575" y="190500"/>
                </a:lnTo>
                <a:lnTo>
                  <a:pt x="754888" y="190500"/>
                </a:lnTo>
                <a:lnTo>
                  <a:pt x="754888" y="333375"/>
                </a:lnTo>
                <a:lnTo>
                  <a:pt x="1295400" y="333375"/>
                </a:lnTo>
                <a:lnTo>
                  <a:pt x="1295400" y="65481"/>
                </a:lnTo>
                <a:close/>
              </a:path>
              <a:path w="1295400" h="381000">
                <a:moveTo>
                  <a:pt x="1295400" y="47625"/>
                </a:moveTo>
                <a:lnTo>
                  <a:pt x="647700" y="47625"/>
                </a:lnTo>
                <a:lnTo>
                  <a:pt x="701294" y="101206"/>
                </a:lnTo>
                <a:lnTo>
                  <a:pt x="701294" y="65481"/>
                </a:lnTo>
                <a:lnTo>
                  <a:pt x="1295400" y="65481"/>
                </a:lnTo>
                <a:lnTo>
                  <a:pt x="12954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35" name="object 135"/>
          <p:cNvSpPr/>
          <p:nvPr/>
        </p:nvSpPr>
        <p:spPr>
          <a:xfrm>
            <a:off x="4807711" y="6313881"/>
            <a:ext cx="214629" cy="267970"/>
          </a:xfrm>
          <a:custGeom>
            <a:avLst/>
            <a:gdLst/>
            <a:ahLst/>
            <a:cxnLst/>
            <a:rect l="l" t="t" r="r" b="b"/>
            <a:pathLst>
              <a:path w="214629" h="267970">
                <a:moveTo>
                  <a:pt x="196468" y="0"/>
                </a:moveTo>
                <a:lnTo>
                  <a:pt x="160782" y="0"/>
                </a:lnTo>
                <a:lnTo>
                  <a:pt x="160782" y="35725"/>
                </a:lnTo>
                <a:lnTo>
                  <a:pt x="196468" y="71437"/>
                </a:lnTo>
                <a:lnTo>
                  <a:pt x="196468" y="0"/>
                </a:lnTo>
                <a:close/>
              </a:path>
              <a:path w="214629" h="267970">
                <a:moveTo>
                  <a:pt x="214375" y="125018"/>
                </a:moveTo>
                <a:lnTo>
                  <a:pt x="0" y="125018"/>
                </a:lnTo>
                <a:lnTo>
                  <a:pt x="0" y="267893"/>
                </a:lnTo>
                <a:lnTo>
                  <a:pt x="89280" y="267893"/>
                </a:lnTo>
                <a:lnTo>
                  <a:pt x="89280" y="196456"/>
                </a:lnTo>
                <a:lnTo>
                  <a:pt x="214375" y="196456"/>
                </a:lnTo>
                <a:lnTo>
                  <a:pt x="214375" y="125018"/>
                </a:lnTo>
                <a:close/>
              </a:path>
              <a:path w="214629" h="267970">
                <a:moveTo>
                  <a:pt x="214375" y="196456"/>
                </a:moveTo>
                <a:lnTo>
                  <a:pt x="125095" y="196456"/>
                </a:lnTo>
                <a:lnTo>
                  <a:pt x="125095" y="267893"/>
                </a:lnTo>
                <a:lnTo>
                  <a:pt x="214375" y="267893"/>
                </a:lnTo>
                <a:lnTo>
                  <a:pt x="214375" y="196456"/>
                </a:lnTo>
                <a:close/>
              </a:path>
            </a:pathLst>
          </a:custGeom>
          <a:solidFill>
            <a:srgbClr val="00007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36" name="object 136"/>
          <p:cNvSpPr/>
          <p:nvPr/>
        </p:nvSpPr>
        <p:spPr>
          <a:xfrm>
            <a:off x="47720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142875" y="0"/>
                </a:moveTo>
                <a:lnTo>
                  <a:pt x="0" y="142875"/>
                </a:lnTo>
                <a:lnTo>
                  <a:pt x="285750" y="142875"/>
                </a:lnTo>
                <a:lnTo>
                  <a:pt x="142875" y="0"/>
                </a:lnTo>
                <a:close/>
              </a:path>
              <a:path w="285750" h="285750">
                <a:moveTo>
                  <a:pt x="160782" y="214312"/>
                </a:moveTo>
                <a:lnTo>
                  <a:pt x="124967" y="214312"/>
                </a:lnTo>
                <a:lnTo>
                  <a:pt x="124967" y="285750"/>
                </a:lnTo>
                <a:lnTo>
                  <a:pt x="160782" y="285750"/>
                </a:lnTo>
                <a:lnTo>
                  <a:pt x="160782" y="214312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37" name="object 137"/>
          <p:cNvSpPr txBox="1">
            <a:spLocks noGrp="1"/>
          </p:cNvSpPr>
          <p:nvPr>
            <p:ph type="dt" idx="6" sz="half"/>
          </p:nvPr>
        </p:nvSpPr>
        <p:spPr>
          <a:prstGeom prst="rect"/>
        </p:spPr>
        <p:txBody>
          <a:bodyPr wrap="square" lIns="0" tIns="31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 spc="-190"/>
              <a:t>ق</a:t>
            </a:r>
            <a:r>
              <a:rPr dirty="0" spc="-240"/>
              <a:t>ب</a:t>
            </a:r>
            <a:r>
              <a:rPr dirty="0" spc="25"/>
              <a:t>ا</a:t>
            </a:r>
            <a:r>
              <a:rPr dirty="0" spc="-175"/>
              <a:t>سلا</a:t>
            </a:r>
          </a:p>
        </p:txBody>
      </p:sp>
      <p:sp>
        <p:nvSpPr>
          <p:cNvPr id="138" name="object 138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31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 spc="-195"/>
              <a:t>ةيسيئرلا </a:t>
            </a:r>
            <a:r>
              <a:rPr dirty="0" spc="-110"/>
              <a:t>ةمئاقلا </a:t>
            </a:r>
            <a:r>
              <a:rPr dirty="0" spc="-105"/>
              <a:t>ىلإ</a:t>
            </a:r>
            <a:r>
              <a:rPr dirty="0" spc="-75"/>
              <a:t> </a:t>
            </a:r>
            <a:r>
              <a:rPr dirty="0" spc="-5"/>
              <a:t>ةدوع</a:t>
            </a:r>
          </a:p>
        </p:txBody>
      </p:sp>
      <p:sp>
        <p:nvSpPr>
          <p:cNvPr id="139" name="object 139"/>
          <p:cNvSpPr txBox="1"/>
          <p:nvPr/>
        </p:nvSpPr>
        <p:spPr>
          <a:xfrm>
            <a:off x="5833109" y="6368591"/>
            <a:ext cx="220345" cy="154940"/>
          </a:xfrm>
          <a:prstGeom prst="rect">
            <a:avLst/>
          </a:prstGeom>
        </p:spPr>
        <p:txBody>
          <a:bodyPr wrap="square" lIns="0" tIns="31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 sz="900" spc="-50">
                <a:solidFill>
                  <a:srgbClr val="FFFFFF"/>
                </a:solidFill>
                <a:latin typeface="Arial"/>
                <a:cs typeface="Arial"/>
              </a:rPr>
              <a:t>ي</a:t>
            </a:r>
            <a:r>
              <a:rPr dirty="0" sz="900" spc="-270">
                <a:solidFill>
                  <a:srgbClr val="FFFFFF"/>
                </a:solidFill>
                <a:latin typeface="Arial"/>
                <a:cs typeface="Arial"/>
              </a:rPr>
              <a:t>ل</a:t>
            </a:r>
            <a:r>
              <a:rPr dirty="0" sz="900" spc="25">
                <a:solidFill>
                  <a:srgbClr val="FFFFFF"/>
                </a:solidFill>
                <a:latin typeface="Arial"/>
                <a:cs typeface="Arial"/>
              </a:rPr>
              <a:t>ا</a:t>
            </a:r>
            <a:r>
              <a:rPr dirty="0" sz="900" spc="-430">
                <a:solidFill>
                  <a:srgbClr val="FFFFFF"/>
                </a:solidFill>
                <a:latin typeface="Arial"/>
                <a:cs typeface="Arial"/>
              </a:rPr>
              <a:t>ت</a:t>
            </a:r>
            <a:r>
              <a:rPr dirty="0" sz="900" spc="-270">
                <a:solidFill>
                  <a:srgbClr val="FFFFFF"/>
                </a:solidFill>
                <a:latin typeface="Arial"/>
                <a:cs typeface="Arial"/>
              </a:rPr>
              <a:t>ل</a:t>
            </a:r>
            <a:r>
              <a:rPr dirty="0" sz="900">
                <a:solidFill>
                  <a:srgbClr val="FFFFFF"/>
                </a:solidFill>
                <a:latin typeface="Arial"/>
                <a:cs typeface="Arial"/>
              </a:rPr>
              <a:t>ا</a:t>
            </a:r>
            <a:endParaRPr sz="9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77824" y="2176272"/>
            <a:ext cx="18287" cy="468172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877824" y="6095"/>
            <a:ext cx="18287" cy="150266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1216152" y="1834895"/>
            <a:ext cx="7924800" cy="1828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877824" y="1508760"/>
            <a:ext cx="18287" cy="667512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0" y="1834895"/>
            <a:ext cx="557784" cy="18287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551687" y="1834895"/>
            <a:ext cx="664464" cy="18287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2599944" y="313982"/>
            <a:ext cx="4506340" cy="1010246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3553967" y="871766"/>
            <a:ext cx="2595244" cy="1010246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algn="ctr" marL="537845">
              <a:lnSpc>
                <a:spcPct val="100000"/>
              </a:lnSpc>
              <a:spcBef>
                <a:spcPts val="100"/>
              </a:spcBef>
            </a:pPr>
            <a:r>
              <a:rPr dirty="0" sz="3600" spc="335"/>
              <a:t>Reported</a:t>
            </a:r>
            <a:r>
              <a:rPr dirty="0" sz="3600" spc="195"/>
              <a:t> </a:t>
            </a:r>
            <a:r>
              <a:rPr dirty="0" sz="3600" spc="380"/>
              <a:t>Speech</a:t>
            </a:r>
            <a:endParaRPr sz="3600"/>
          </a:p>
          <a:p>
            <a:pPr algn="ctr" marL="537845">
              <a:lnSpc>
                <a:spcPct val="100000"/>
              </a:lnSpc>
              <a:spcBef>
                <a:spcPts val="5"/>
              </a:spcBef>
            </a:pPr>
            <a:r>
              <a:rPr dirty="0" sz="3600" spc="-370">
                <a:latin typeface="Arial"/>
                <a:cs typeface="Arial"/>
              </a:rPr>
              <a:t>لوقنملا</a:t>
            </a:r>
            <a:r>
              <a:rPr dirty="0" sz="3600" spc="-15">
                <a:latin typeface="Arial"/>
                <a:cs typeface="Arial"/>
              </a:rPr>
              <a:t> </a:t>
            </a:r>
            <a:r>
              <a:rPr dirty="0" sz="3600" spc="-320">
                <a:latin typeface="Arial"/>
                <a:cs typeface="Arial"/>
              </a:rPr>
              <a:t>ملاكلا</a:t>
            </a:r>
            <a:endParaRPr sz="3600">
              <a:latin typeface="Arial"/>
              <a:cs typeface="Arial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4340352" y="6321552"/>
            <a:ext cx="1296797" cy="382371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4462271" y="6406896"/>
            <a:ext cx="1043749" cy="248297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4267200" y="6248400"/>
            <a:ext cx="1295400" cy="381000"/>
          </a:xfrm>
          <a:custGeom>
            <a:avLst/>
            <a:gdLst/>
            <a:ahLst/>
            <a:cxnLst/>
            <a:rect l="l" t="t" r="r" b="b"/>
            <a:pathLst>
              <a:path w="1295400" h="381000">
                <a:moveTo>
                  <a:pt x="1295400" y="0"/>
                </a:moveTo>
                <a:lnTo>
                  <a:pt x="0" y="0"/>
                </a:lnTo>
                <a:lnTo>
                  <a:pt x="0" y="381000"/>
                </a:lnTo>
                <a:lnTo>
                  <a:pt x="1295400" y="381000"/>
                </a:lnTo>
                <a:lnTo>
                  <a:pt x="1295400" y="333375"/>
                </a:lnTo>
                <a:lnTo>
                  <a:pt x="540512" y="333375"/>
                </a:lnTo>
                <a:lnTo>
                  <a:pt x="540512" y="190500"/>
                </a:lnTo>
                <a:lnTo>
                  <a:pt x="504825" y="190500"/>
                </a:lnTo>
                <a:lnTo>
                  <a:pt x="647700" y="47625"/>
                </a:lnTo>
                <a:lnTo>
                  <a:pt x="1295400" y="47625"/>
                </a:lnTo>
                <a:lnTo>
                  <a:pt x="1295400" y="0"/>
                </a:lnTo>
                <a:close/>
              </a:path>
              <a:path w="1295400" h="381000">
                <a:moveTo>
                  <a:pt x="1295400" y="65481"/>
                </a:moveTo>
                <a:lnTo>
                  <a:pt x="736980" y="65481"/>
                </a:lnTo>
                <a:lnTo>
                  <a:pt x="736980" y="136918"/>
                </a:lnTo>
                <a:lnTo>
                  <a:pt x="790575" y="190500"/>
                </a:lnTo>
                <a:lnTo>
                  <a:pt x="754888" y="190500"/>
                </a:lnTo>
                <a:lnTo>
                  <a:pt x="754888" y="333375"/>
                </a:lnTo>
                <a:lnTo>
                  <a:pt x="1295400" y="333375"/>
                </a:lnTo>
                <a:lnTo>
                  <a:pt x="1295400" y="65481"/>
                </a:lnTo>
                <a:close/>
              </a:path>
              <a:path w="1295400" h="381000">
                <a:moveTo>
                  <a:pt x="1295400" y="47625"/>
                </a:moveTo>
                <a:lnTo>
                  <a:pt x="647700" y="47625"/>
                </a:lnTo>
                <a:lnTo>
                  <a:pt x="701294" y="101206"/>
                </a:lnTo>
                <a:lnTo>
                  <a:pt x="701294" y="65481"/>
                </a:lnTo>
                <a:lnTo>
                  <a:pt x="1295400" y="65481"/>
                </a:lnTo>
                <a:lnTo>
                  <a:pt x="12954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/>
          <p:nvPr/>
        </p:nvSpPr>
        <p:spPr>
          <a:xfrm>
            <a:off x="4807711" y="6313881"/>
            <a:ext cx="214629" cy="267970"/>
          </a:xfrm>
          <a:custGeom>
            <a:avLst/>
            <a:gdLst/>
            <a:ahLst/>
            <a:cxnLst/>
            <a:rect l="l" t="t" r="r" b="b"/>
            <a:pathLst>
              <a:path w="214629" h="267970">
                <a:moveTo>
                  <a:pt x="196468" y="0"/>
                </a:moveTo>
                <a:lnTo>
                  <a:pt x="160782" y="0"/>
                </a:lnTo>
                <a:lnTo>
                  <a:pt x="160782" y="35725"/>
                </a:lnTo>
                <a:lnTo>
                  <a:pt x="196468" y="71437"/>
                </a:lnTo>
                <a:lnTo>
                  <a:pt x="196468" y="0"/>
                </a:lnTo>
                <a:close/>
              </a:path>
              <a:path w="214629" h="267970">
                <a:moveTo>
                  <a:pt x="214375" y="125018"/>
                </a:moveTo>
                <a:lnTo>
                  <a:pt x="0" y="125018"/>
                </a:lnTo>
                <a:lnTo>
                  <a:pt x="0" y="267893"/>
                </a:lnTo>
                <a:lnTo>
                  <a:pt x="89280" y="267893"/>
                </a:lnTo>
                <a:lnTo>
                  <a:pt x="89280" y="196456"/>
                </a:lnTo>
                <a:lnTo>
                  <a:pt x="214375" y="196456"/>
                </a:lnTo>
                <a:lnTo>
                  <a:pt x="214375" y="125018"/>
                </a:lnTo>
                <a:close/>
              </a:path>
              <a:path w="214629" h="267970">
                <a:moveTo>
                  <a:pt x="214375" y="196456"/>
                </a:moveTo>
                <a:lnTo>
                  <a:pt x="125095" y="196456"/>
                </a:lnTo>
                <a:lnTo>
                  <a:pt x="125095" y="267893"/>
                </a:lnTo>
                <a:lnTo>
                  <a:pt x="214375" y="267893"/>
                </a:lnTo>
                <a:lnTo>
                  <a:pt x="214375" y="196456"/>
                </a:lnTo>
                <a:close/>
              </a:path>
            </a:pathLst>
          </a:custGeom>
          <a:solidFill>
            <a:srgbClr val="00007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/>
          <p:nvPr/>
        </p:nvSpPr>
        <p:spPr>
          <a:xfrm>
            <a:off x="47720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142875" y="0"/>
                </a:moveTo>
                <a:lnTo>
                  <a:pt x="0" y="142875"/>
                </a:lnTo>
                <a:lnTo>
                  <a:pt x="285750" y="142875"/>
                </a:lnTo>
                <a:lnTo>
                  <a:pt x="142875" y="0"/>
                </a:lnTo>
                <a:close/>
              </a:path>
              <a:path w="285750" h="285750">
                <a:moveTo>
                  <a:pt x="160782" y="214312"/>
                </a:moveTo>
                <a:lnTo>
                  <a:pt x="124967" y="214312"/>
                </a:lnTo>
                <a:lnTo>
                  <a:pt x="124967" y="285750"/>
                </a:lnTo>
                <a:lnTo>
                  <a:pt x="160782" y="285750"/>
                </a:lnTo>
                <a:lnTo>
                  <a:pt x="160782" y="214312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/>
          <p:nvPr/>
        </p:nvSpPr>
        <p:spPr>
          <a:xfrm>
            <a:off x="5788152" y="6321552"/>
            <a:ext cx="458571" cy="382371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7" name="object 17"/>
          <p:cNvSpPr/>
          <p:nvPr/>
        </p:nvSpPr>
        <p:spPr>
          <a:xfrm>
            <a:off x="5846064" y="6406896"/>
            <a:ext cx="336638" cy="248297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8" name="object 18"/>
          <p:cNvSpPr/>
          <p:nvPr/>
        </p:nvSpPr>
        <p:spPr>
          <a:xfrm>
            <a:off x="5715000" y="6248400"/>
            <a:ext cx="457200" cy="381000"/>
          </a:xfrm>
          <a:custGeom>
            <a:avLst/>
            <a:gdLst/>
            <a:ahLst/>
            <a:cxnLst/>
            <a:rect l="l" t="t" r="r" b="b"/>
            <a:pathLst>
              <a:path w="457200" h="381000">
                <a:moveTo>
                  <a:pt x="457200" y="0"/>
                </a:moveTo>
                <a:lnTo>
                  <a:pt x="0" y="0"/>
                </a:lnTo>
                <a:lnTo>
                  <a:pt x="0" y="381000"/>
                </a:lnTo>
                <a:lnTo>
                  <a:pt x="457200" y="381000"/>
                </a:lnTo>
                <a:lnTo>
                  <a:pt x="457200" y="333375"/>
                </a:lnTo>
                <a:lnTo>
                  <a:pt x="85725" y="333375"/>
                </a:lnTo>
                <a:lnTo>
                  <a:pt x="85725" y="47625"/>
                </a:lnTo>
                <a:lnTo>
                  <a:pt x="457200" y="47625"/>
                </a:lnTo>
                <a:lnTo>
                  <a:pt x="457200" y="0"/>
                </a:lnTo>
                <a:close/>
              </a:path>
              <a:path w="457200" h="381000">
                <a:moveTo>
                  <a:pt x="457200" y="47625"/>
                </a:moveTo>
                <a:lnTo>
                  <a:pt x="85725" y="47625"/>
                </a:lnTo>
                <a:lnTo>
                  <a:pt x="371475" y="190500"/>
                </a:lnTo>
                <a:lnTo>
                  <a:pt x="85725" y="333375"/>
                </a:lnTo>
                <a:lnTo>
                  <a:pt x="457200" y="333375"/>
                </a:lnTo>
                <a:lnTo>
                  <a:pt x="4572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9" name="object 19"/>
          <p:cNvSpPr/>
          <p:nvPr/>
        </p:nvSpPr>
        <p:spPr>
          <a:xfrm>
            <a:off x="58007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0" y="0"/>
                </a:moveTo>
                <a:lnTo>
                  <a:pt x="0" y="285750"/>
                </a:lnTo>
                <a:lnTo>
                  <a:pt x="285750" y="142875"/>
                </a:lnTo>
                <a:lnTo>
                  <a:pt x="0" y="0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0" name="object 20"/>
          <p:cNvSpPr/>
          <p:nvPr/>
        </p:nvSpPr>
        <p:spPr>
          <a:xfrm>
            <a:off x="3730752" y="6321552"/>
            <a:ext cx="458571" cy="382371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1" name="object 21"/>
          <p:cNvSpPr/>
          <p:nvPr/>
        </p:nvSpPr>
        <p:spPr>
          <a:xfrm>
            <a:off x="3770376" y="6406896"/>
            <a:ext cx="373227" cy="248297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2" name="object 22"/>
          <p:cNvSpPr/>
          <p:nvPr/>
        </p:nvSpPr>
        <p:spPr>
          <a:xfrm>
            <a:off x="3657600" y="6248400"/>
            <a:ext cx="457200" cy="381000"/>
          </a:xfrm>
          <a:custGeom>
            <a:avLst/>
            <a:gdLst/>
            <a:ahLst/>
            <a:cxnLst/>
            <a:rect l="l" t="t" r="r" b="b"/>
            <a:pathLst>
              <a:path w="457200" h="381000">
                <a:moveTo>
                  <a:pt x="457200" y="0"/>
                </a:moveTo>
                <a:lnTo>
                  <a:pt x="0" y="0"/>
                </a:lnTo>
                <a:lnTo>
                  <a:pt x="0" y="381000"/>
                </a:lnTo>
                <a:lnTo>
                  <a:pt x="457200" y="381000"/>
                </a:lnTo>
                <a:lnTo>
                  <a:pt x="457200" y="333375"/>
                </a:lnTo>
                <a:lnTo>
                  <a:pt x="371475" y="333375"/>
                </a:lnTo>
                <a:lnTo>
                  <a:pt x="85725" y="190500"/>
                </a:lnTo>
                <a:lnTo>
                  <a:pt x="371475" y="47625"/>
                </a:lnTo>
                <a:lnTo>
                  <a:pt x="457200" y="47625"/>
                </a:lnTo>
                <a:lnTo>
                  <a:pt x="457200" y="0"/>
                </a:lnTo>
                <a:close/>
              </a:path>
              <a:path w="457200" h="381000">
                <a:moveTo>
                  <a:pt x="457200" y="47625"/>
                </a:moveTo>
                <a:lnTo>
                  <a:pt x="371475" y="47625"/>
                </a:lnTo>
                <a:lnTo>
                  <a:pt x="371475" y="333375"/>
                </a:lnTo>
                <a:lnTo>
                  <a:pt x="457200" y="333375"/>
                </a:lnTo>
                <a:lnTo>
                  <a:pt x="4572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3" name="object 23"/>
          <p:cNvSpPr/>
          <p:nvPr/>
        </p:nvSpPr>
        <p:spPr>
          <a:xfrm>
            <a:off x="37433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285750" y="0"/>
                </a:moveTo>
                <a:lnTo>
                  <a:pt x="0" y="142875"/>
                </a:lnTo>
                <a:lnTo>
                  <a:pt x="285750" y="285750"/>
                </a:lnTo>
                <a:lnTo>
                  <a:pt x="285750" y="0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4" name="object 24"/>
          <p:cNvSpPr/>
          <p:nvPr/>
        </p:nvSpPr>
        <p:spPr>
          <a:xfrm>
            <a:off x="2813304" y="1975116"/>
            <a:ext cx="4277741" cy="391528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5" name="object 25"/>
          <p:cNvSpPr/>
          <p:nvPr/>
        </p:nvSpPr>
        <p:spPr>
          <a:xfrm>
            <a:off x="3389376" y="1956841"/>
            <a:ext cx="2991485" cy="486003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6" name="object 26"/>
          <p:cNvSpPr/>
          <p:nvPr/>
        </p:nvSpPr>
        <p:spPr>
          <a:xfrm>
            <a:off x="2744723" y="1906523"/>
            <a:ext cx="4267200" cy="381000"/>
          </a:xfrm>
          <a:custGeom>
            <a:avLst/>
            <a:gdLst/>
            <a:ahLst/>
            <a:cxnLst/>
            <a:rect l="l" t="t" r="r" b="b"/>
            <a:pathLst>
              <a:path w="4267200" h="381000">
                <a:moveTo>
                  <a:pt x="4203700" y="0"/>
                </a:moveTo>
                <a:lnTo>
                  <a:pt x="63500" y="0"/>
                </a:lnTo>
                <a:lnTo>
                  <a:pt x="38790" y="4992"/>
                </a:lnTo>
                <a:lnTo>
                  <a:pt x="18605" y="18605"/>
                </a:lnTo>
                <a:lnTo>
                  <a:pt x="4992" y="38790"/>
                </a:lnTo>
                <a:lnTo>
                  <a:pt x="0" y="63500"/>
                </a:lnTo>
                <a:lnTo>
                  <a:pt x="0" y="317500"/>
                </a:lnTo>
                <a:lnTo>
                  <a:pt x="4992" y="342209"/>
                </a:lnTo>
                <a:lnTo>
                  <a:pt x="18605" y="362394"/>
                </a:lnTo>
                <a:lnTo>
                  <a:pt x="38790" y="376007"/>
                </a:lnTo>
                <a:lnTo>
                  <a:pt x="63500" y="381000"/>
                </a:lnTo>
                <a:lnTo>
                  <a:pt x="4203700" y="381000"/>
                </a:lnTo>
                <a:lnTo>
                  <a:pt x="4228409" y="376007"/>
                </a:lnTo>
                <a:lnTo>
                  <a:pt x="4248594" y="362394"/>
                </a:lnTo>
                <a:lnTo>
                  <a:pt x="4262207" y="342209"/>
                </a:lnTo>
                <a:lnTo>
                  <a:pt x="4267200" y="317500"/>
                </a:lnTo>
                <a:lnTo>
                  <a:pt x="4267200" y="63500"/>
                </a:lnTo>
                <a:lnTo>
                  <a:pt x="4262207" y="38790"/>
                </a:lnTo>
                <a:lnTo>
                  <a:pt x="4248594" y="18605"/>
                </a:lnTo>
                <a:lnTo>
                  <a:pt x="4228409" y="4992"/>
                </a:lnTo>
                <a:lnTo>
                  <a:pt x="4203700" y="0"/>
                </a:lnTo>
                <a:close/>
              </a:path>
            </a:pathLst>
          </a:custGeom>
          <a:solidFill>
            <a:srgbClr val="66CC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7" name="object 27"/>
          <p:cNvSpPr/>
          <p:nvPr/>
        </p:nvSpPr>
        <p:spPr>
          <a:xfrm>
            <a:off x="2744723" y="1906523"/>
            <a:ext cx="4267200" cy="381000"/>
          </a:xfrm>
          <a:custGeom>
            <a:avLst/>
            <a:gdLst/>
            <a:ahLst/>
            <a:cxnLst/>
            <a:rect l="l" t="t" r="r" b="b"/>
            <a:pathLst>
              <a:path w="4267200" h="381000">
                <a:moveTo>
                  <a:pt x="0" y="63500"/>
                </a:moveTo>
                <a:lnTo>
                  <a:pt x="4992" y="38790"/>
                </a:lnTo>
                <a:lnTo>
                  <a:pt x="18605" y="18605"/>
                </a:lnTo>
                <a:lnTo>
                  <a:pt x="38790" y="4992"/>
                </a:lnTo>
                <a:lnTo>
                  <a:pt x="63500" y="0"/>
                </a:lnTo>
                <a:lnTo>
                  <a:pt x="4203700" y="0"/>
                </a:lnTo>
                <a:lnTo>
                  <a:pt x="4228409" y="4992"/>
                </a:lnTo>
                <a:lnTo>
                  <a:pt x="4248594" y="18605"/>
                </a:lnTo>
                <a:lnTo>
                  <a:pt x="4262207" y="38790"/>
                </a:lnTo>
                <a:lnTo>
                  <a:pt x="4267200" y="63500"/>
                </a:lnTo>
                <a:lnTo>
                  <a:pt x="4267200" y="317500"/>
                </a:lnTo>
                <a:lnTo>
                  <a:pt x="4262207" y="342209"/>
                </a:lnTo>
                <a:lnTo>
                  <a:pt x="4248594" y="362394"/>
                </a:lnTo>
                <a:lnTo>
                  <a:pt x="4228409" y="376007"/>
                </a:lnTo>
                <a:lnTo>
                  <a:pt x="4203700" y="381000"/>
                </a:lnTo>
                <a:lnTo>
                  <a:pt x="63500" y="381000"/>
                </a:lnTo>
                <a:lnTo>
                  <a:pt x="38790" y="376007"/>
                </a:lnTo>
                <a:lnTo>
                  <a:pt x="18605" y="362394"/>
                </a:lnTo>
                <a:lnTo>
                  <a:pt x="4992" y="342209"/>
                </a:lnTo>
                <a:lnTo>
                  <a:pt x="0" y="317500"/>
                </a:lnTo>
                <a:lnTo>
                  <a:pt x="0" y="63500"/>
                </a:lnTo>
                <a:close/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8" name="object 28"/>
          <p:cNvSpPr txBox="1"/>
          <p:nvPr/>
        </p:nvSpPr>
        <p:spPr>
          <a:xfrm>
            <a:off x="3442461" y="1940128"/>
            <a:ext cx="2743200" cy="30035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spc="180" b="1">
                <a:solidFill>
                  <a:srgbClr val="000066"/>
                </a:solidFill>
                <a:latin typeface="Calibri"/>
                <a:cs typeface="Calibri"/>
              </a:rPr>
              <a:t>Statement </a:t>
            </a:r>
            <a:r>
              <a:rPr dirty="0" sz="1800" spc="-254" b="1">
                <a:solidFill>
                  <a:srgbClr val="000066"/>
                </a:solidFill>
                <a:latin typeface="Arial"/>
                <a:cs typeface="Arial"/>
              </a:rPr>
              <a:t>ةيربخلا</a:t>
            </a:r>
            <a:r>
              <a:rPr dirty="0" sz="1800" spc="-105" b="1">
                <a:solidFill>
                  <a:srgbClr val="000066"/>
                </a:solidFill>
                <a:latin typeface="Arial"/>
                <a:cs typeface="Arial"/>
              </a:rPr>
              <a:t> </a:t>
            </a:r>
            <a:r>
              <a:rPr dirty="0" sz="1800" spc="-110" b="1">
                <a:solidFill>
                  <a:srgbClr val="000066"/>
                </a:solidFill>
                <a:latin typeface="Arial"/>
                <a:cs typeface="Arial"/>
              </a:rPr>
              <a:t>ةلمجلا</a:t>
            </a:r>
            <a:endParaRPr sz="1800">
              <a:latin typeface="Arial"/>
              <a:cs typeface="Arial"/>
            </a:endParaRPr>
          </a:p>
        </p:txBody>
      </p:sp>
      <p:sp>
        <p:nvSpPr>
          <p:cNvPr id="29" name="object 29"/>
          <p:cNvSpPr/>
          <p:nvPr/>
        </p:nvSpPr>
        <p:spPr>
          <a:xfrm>
            <a:off x="4838700" y="2576576"/>
            <a:ext cx="0" cy="1790700"/>
          </a:xfrm>
          <a:custGeom>
            <a:avLst/>
            <a:gdLst/>
            <a:ahLst/>
            <a:cxnLst/>
            <a:rect l="l" t="t" r="r" b="b"/>
            <a:pathLst>
              <a:path w="0" h="1790700">
                <a:moveTo>
                  <a:pt x="0" y="0"/>
                </a:moveTo>
                <a:lnTo>
                  <a:pt x="0" y="1790573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0" name="object 30"/>
          <p:cNvSpPr/>
          <p:nvPr/>
        </p:nvSpPr>
        <p:spPr>
          <a:xfrm>
            <a:off x="4838700" y="4660900"/>
            <a:ext cx="0" cy="469900"/>
          </a:xfrm>
          <a:custGeom>
            <a:avLst/>
            <a:gdLst/>
            <a:ahLst/>
            <a:cxnLst/>
            <a:rect l="l" t="t" r="r" b="b"/>
            <a:pathLst>
              <a:path w="0" h="469900">
                <a:moveTo>
                  <a:pt x="0" y="0"/>
                </a:moveTo>
                <a:lnTo>
                  <a:pt x="0" y="469900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1" name="object 31"/>
          <p:cNvSpPr/>
          <p:nvPr/>
        </p:nvSpPr>
        <p:spPr>
          <a:xfrm>
            <a:off x="4838700" y="5424551"/>
            <a:ext cx="0" cy="633730"/>
          </a:xfrm>
          <a:custGeom>
            <a:avLst/>
            <a:gdLst/>
            <a:ahLst/>
            <a:cxnLst/>
            <a:rect l="l" t="t" r="r" b="b"/>
            <a:pathLst>
              <a:path w="0" h="633729">
                <a:moveTo>
                  <a:pt x="0" y="0"/>
                </a:moveTo>
                <a:lnTo>
                  <a:pt x="0" y="633349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2" name="object 32"/>
          <p:cNvSpPr/>
          <p:nvPr/>
        </p:nvSpPr>
        <p:spPr>
          <a:xfrm>
            <a:off x="1052512" y="2971800"/>
            <a:ext cx="7572375" cy="0"/>
          </a:xfrm>
          <a:custGeom>
            <a:avLst/>
            <a:gdLst/>
            <a:ahLst/>
            <a:cxnLst/>
            <a:rect l="l" t="t" r="r" b="b"/>
            <a:pathLst>
              <a:path w="7572375" h="0">
                <a:moveTo>
                  <a:pt x="0" y="0"/>
                </a:moveTo>
                <a:lnTo>
                  <a:pt x="7572311" y="0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3" name="object 33"/>
          <p:cNvSpPr/>
          <p:nvPr/>
        </p:nvSpPr>
        <p:spPr>
          <a:xfrm>
            <a:off x="1052512" y="3292475"/>
            <a:ext cx="7572375" cy="0"/>
          </a:xfrm>
          <a:custGeom>
            <a:avLst/>
            <a:gdLst/>
            <a:ahLst/>
            <a:cxnLst/>
            <a:rect l="l" t="t" r="r" b="b"/>
            <a:pathLst>
              <a:path w="7572375" h="0">
                <a:moveTo>
                  <a:pt x="0" y="0"/>
                </a:moveTo>
                <a:lnTo>
                  <a:pt x="7572311" y="0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4" name="object 34"/>
          <p:cNvSpPr/>
          <p:nvPr/>
        </p:nvSpPr>
        <p:spPr>
          <a:xfrm>
            <a:off x="1052512" y="3597275"/>
            <a:ext cx="7572375" cy="0"/>
          </a:xfrm>
          <a:custGeom>
            <a:avLst/>
            <a:gdLst/>
            <a:ahLst/>
            <a:cxnLst/>
            <a:rect l="l" t="t" r="r" b="b"/>
            <a:pathLst>
              <a:path w="7572375" h="0">
                <a:moveTo>
                  <a:pt x="0" y="0"/>
                </a:moveTo>
                <a:lnTo>
                  <a:pt x="7572311" y="0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5" name="object 35"/>
          <p:cNvSpPr/>
          <p:nvPr/>
        </p:nvSpPr>
        <p:spPr>
          <a:xfrm>
            <a:off x="1052512" y="4054475"/>
            <a:ext cx="7572375" cy="0"/>
          </a:xfrm>
          <a:custGeom>
            <a:avLst/>
            <a:gdLst/>
            <a:ahLst/>
            <a:cxnLst/>
            <a:rect l="l" t="t" r="r" b="b"/>
            <a:pathLst>
              <a:path w="7572375" h="0">
                <a:moveTo>
                  <a:pt x="0" y="0"/>
                </a:moveTo>
                <a:lnTo>
                  <a:pt x="7572311" y="0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6" name="object 36"/>
          <p:cNvSpPr/>
          <p:nvPr/>
        </p:nvSpPr>
        <p:spPr>
          <a:xfrm>
            <a:off x="1052512" y="4360798"/>
            <a:ext cx="7572375" cy="0"/>
          </a:xfrm>
          <a:custGeom>
            <a:avLst/>
            <a:gdLst/>
            <a:ahLst/>
            <a:cxnLst/>
            <a:rect l="l" t="t" r="r" b="b"/>
            <a:pathLst>
              <a:path w="7572375" h="0">
                <a:moveTo>
                  <a:pt x="0" y="0"/>
                </a:moveTo>
                <a:lnTo>
                  <a:pt x="7572311" y="0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7" name="object 37"/>
          <p:cNvSpPr/>
          <p:nvPr/>
        </p:nvSpPr>
        <p:spPr>
          <a:xfrm>
            <a:off x="1052512" y="4667250"/>
            <a:ext cx="7572375" cy="0"/>
          </a:xfrm>
          <a:custGeom>
            <a:avLst/>
            <a:gdLst/>
            <a:ahLst/>
            <a:cxnLst/>
            <a:rect l="l" t="t" r="r" b="b"/>
            <a:pathLst>
              <a:path w="7572375" h="0">
                <a:moveTo>
                  <a:pt x="0" y="0"/>
                </a:moveTo>
                <a:lnTo>
                  <a:pt x="7572311" y="0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8" name="object 38"/>
          <p:cNvSpPr/>
          <p:nvPr/>
        </p:nvSpPr>
        <p:spPr>
          <a:xfrm>
            <a:off x="1052512" y="5124450"/>
            <a:ext cx="7572375" cy="0"/>
          </a:xfrm>
          <a:custGeom>
            <a:avLst/>
            <a:gdLst/>
            <a:ahLst/>
            <a:cxnLst/>
            <a:rect l="l" t="t" r="r" b="b"/>
            <a:pathLst>
              <a:path w="7572375" h="0">
                <a:moveTo>
                  <a:pt x="0" y="0"/>
                </a:moveTo>
                <a:lnTo>
                  <a:pt x="7572311" y="0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9" name="object 39"/>
          <p:cNvSpPr/>
          <p:nvPr/>
        </p:nvSpPr>
        <p:spPr>
          <a:xfrm>
            <a:off x="1052512" y="5430901"/>
            <a:ext cx="7572375" cy="0"/>
          </a:xfrm>
          <a:custGeom>
            <a:avLst/>
            <a:gdLst/>
            <a:ahLst/>
            <a:cxnLst/>
            <a:rect l="l" t="t" r="r" b="b"/>
            <a:pathLst>
              <a:path w="7572375" h="0">
                <a:moveTo>
                  <a:pt x="0" y="0"/>
                </a:moveTo>
                <a:lnTo>
                  <a:pt x="7572311" y="0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0" name="object 40"/>
          <p:cNvSpPr/>
          <p:nvPr/>
        </p:nvSpPr>
        <p:spPr>
          <a:xfrm>
            <a:off x="1052512" y="5737225"/>
            <a:ext cx="7572375" cy="0"/>
          </a:xfrm>
          <a:custGeom>
            <a:avLst/>
            <a:gdLst/>
            <a:ahLst/>
            <a:cxnLst/>
            <a:rect l="l" t="t" r="r" b="b"/>
            <a:pathLst>
              <a:path w="7572375" h="0">
                <a:moveTo>
                  <a:pt x="0" y="0"/>
                </a:moveTo>
                <a:lnTo>
                  <a:pt x="7572311" y="0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1" name="object 41"/>
          <p:cNvSpPr/>
          <p:nvPr/>
        </p:nvSpPr>
        <p:spPr>
          <a:xfrm>
            <a:off x="1066800" y="2576576"/>
            <a:ext cx="0" cy="3481704"/>
          </a:xfrm>
          <a:custGeom>
            <a:avLst/>
            <a:gdLst/>
            <a:ahLst/>
            <a:cxnLst/>
            <a:rect l="l" t="t" r="r" b="b"/>
            <a:pathLst>
              <a:path w="0" h="3481704">
                <a:moveTo>
                  <a:pt x="0" y="0"/>
                </a:moveTo>
                <a:lnTo>
                  <a:pt x="0" y="3481324"/>
                </a:lnTo>
              </a:path>
            </a:pathLst>
          </a:custGeom>
          <a:ln w="285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2" name="object 42"/>
          <p:cNvSpPr/>
          <p:nvPr/>
        </p:nvSpPr>
        <p:spPr>
          <a:xfrm>
            <a:off x="8610600" y="2576576"/>
            <a:ext cx="0" cy="3481704"/>
          </a:xfrm>
          <a:custGeom>
            <a:avLst/>
            <a:gdLst/>
            <a:ahLst/>
            <a:cxnLst/>
            <a:rect l="l" t="t" r="r" b="b"/>
            <a:pathLst>
              <a:path w="0" h="3481704">
                <a:moveTo>
                  <a:pt x="0" y="0"/>
                </a:moveTo>
                <a:lnTo>
                  <a:pt x="0" y="3481324"/>
                </a:lnTo>
              </a:path>
            </a:pathLst>
          </a:custGeom>
          <a:ln w="285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3" name="object 43"/>
          <p:cNvSpPr/>
          <p:nvPr/>
        </p:nvSpPr>
        <p:spPr>
          <a:xfrm>
            <a:off x="1052512" y="2590800"/>
            <a:ext cx="7572375" cy="0"/>
          </a:xfrm>
          <a:custGeom>
            <a:avLst/>
            <a:gdLst/>
            <a:ahLst/>
            <a:cxnLst/>
            <a:rect l="l" t="t" r="r" b="b"/>
            <a:pathLst>
              <a:path w="7572375" h="0">
                <a:moveTo>
                  <a:pt x="0" y="0"/>
                </a:moveTo>
                <a:lnTo>
                  <a:pt x="7572311" y="0"/>
                </a:lnTo>
              </a:path>
            </a:pathLst>
          </a:custGeom>
          <a:ln w="285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4" name="object 44"/>
          <p:cNvSpPr/>
          <p:nvPr/>
        </p:nvSpPr>
        <p:spPr>
          <a:xfrm>
            <a:off x="1052512" y="6043612"/>
            <a:ext cx="7572375" cy="0"/>
          </a:xfrm>
          <a:custGeom>
            <a:avLst/>
            <a:gdLst/>
            <a:ahLst/>
            <a:cxnLst/>
            <a:rect l="l" t="t" r="r" b="b"/>
            <a:pathLst>
              <a:path w="7572375" h="0">
                <a:moveTo>
                  <a:pt x="0" y="0"/>
                </a:moveTo>
                <a:lnTo>
                  <a:pt x="7572311" y="0"/>
                </a:lnTo>
              </a:path>
            </a:pathLst>
          </a:custGeom>
          <a:ln w="285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5" name="object 45"/>
          <p:cNvSpPr/>
          <p:nvPr/>
        </p:nvSpPr>
        <p:spPr>
          <a:xfrm>
            <a:off x="2197607" y="2554173"/>
            <a:ext cx="967549" cy="510336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6" name="object 46"/>
          <p:cNvSpPr/>
          <p:nvPr/>
        </p:nvSpPr>
        <p:spPr>
          <a:xfrm>
            <a:off x="2855976" y="2560269"/>
            <a:ext cx="863904" cy="510336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7" name="object 47"/>
          <p:cNvSpPr/>
          <p:nvPr/>
        </p:nvSpPr>
        <p:spPr>
          <a:xfrm>
            <a:off x="5672328" y="2554173"/>
            <a:ext cx="1080325" cy="510336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8" name="object 48"/>
          <p:cNvSpPr/>
          <p:nvPr/>
        </p:nvSpPr>
        <p:spPr>
          <a:xfrm>
            <a:off x="6443471" y="2560269"/>
            <a:ext cx="1278508" cy="510336"/>
          </a:xfrm>
          <a:prstGeom prst="rect">
            <a:avLst/>
          </a:prstGeom>
          <a:blipFill>
            <a:blip r:embed="rId2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9" name="object 49"/>
          <p:cNvSpPr/>
          <p:nvPr/>
        </p:nvSpPr>
        <p:spPr>
          <a:xfrm>
            <a:off x="1060703" y="2965742"/>
            <a:ext cx="1330198" cy="345782"/>
          </a:xfrm>
          <a:prstGeom prst="rect">
            <a:avLst/>
          </a:prstGeom>
          <a:blipFill>
            <a:blip r:embed="rId2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0" name="object 50"/>
          <p:cNvSpPr/>
          <p:nvPr/>
        </p:nvSpPr>
        <p:spPr>
          <a:xfrm>
            <a:off x="4831079" y="2965742"/>
            <a:ext cx="1022426" cy="345782"/>
          </a:xfrm>
          <a:prstGeom prst="rect">
            <a:avLst/>
          </a:prstGeom>
          <a:blipFill>
            <a:blip r:embed="rId2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1" name="object 51"/>
          <p:cNvSpPr/>
          <p:nvPr/>
        </p:nvSpPr>
        <p:spPr>
          <a:xfrm>
            <a:off x="5690615" y="2965742"/>
            <a:ext cx="373227" cy="345782"/>
          </a:xfrm>
          <a:prstGeom prst="rect">
            <a:avLst/>
          </a:prstGeom>
          <a:blipFill>
            <a:blip r:embed="rId2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2" name="object 52"/>
          <p:cNvSpPr/>
          <p:nvPr/>
        </p:nvSpPr>
        <p:spPr>
          <a:xfrm>
            <a:off x="5907023" y="2965742"/>
            <a:ext cx="516470" cy="345782"/>
          </a:xfrm>
          <a:prstGeom prst="rect">
            <a:avLst/>
          </a:prstGeom>
          <a:blipFill>
            <a:blip r:embed="rId2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3" name="object 53"/>
          <p:cNvSpPr/>
          <p:nvPr/>
        </p:nvSpPr>
        <p:spPr>
          <a:xfrm>
            <a:off x="6263640" y="2965742"/>
            <a:ext cx="873048" cy="345782"/>
          </a:xfrm>
          <a:prstGeom prst="rect">
            <a:avLst/>
          </a:prstGeom>
          <a:blipFill>
            <a:blip r:embed="rId2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4" name="object 54"/>
          <p:cNvSpPr/>
          <p:nvPr/>
        </p:nvSpPr>
        <p:spPr>
          <a:xfrm>
            <a:off x="1060703" y="3285781"/>
            <a:ext cx="1266240" cy="345782"/>
          </a:xfrm>
          <a:prstGeom prst="rect">
            <a:avLst/>
          </a:prstGeom>
          <a:blipFill>
            <a:blip r:embed="rId2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5" name="object 55"/>
          <p:cNvSpPr/>
          <p:nvPr/>
        </p:nvSpPr>
        <p:spPr>
          <a:xfrm>
            <a:off x="4831079" y="3285781"/>
            <a:ext cx="1171778" cy="345782"/>
          </a:xfrm>
          <a:prstGeom prst="rect">
            <a:avLst/>
          </a:prstGeom>
          <a:blipFill>
            <a:blip r:embed="rId2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6" name="object 56"/>
          <p:cNvSpPr/>
          <p:nvPr/>
        </p:nvSpPr>
        <p:spPr>
          <a:xfrm>
            <a:off x="5839967" y="3285781"/>
            <a:ext cx="876084" cy="345782"/>
          </a:xfrm>
          <a:prstGeom prst="rect">
            <a:avLst/>
          </a:prstGeom>
          <a:blipFill>
            <a:blip r:embed="rId2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7" name="object 57"/>
          <p:cNvSpPr/>
          <p:nvPr/>
        </p:nvSpPr>
        <p:spPr>
          <a:xfrm>
            <a:off x="6556247" y="3285781"/>
            <a:ext cx="653592" cy="345782"/>
          </a:xfrm>
          <a:prstGeom prst="rect">
            <a:avLst/>
          </a:prstGeom>
          <a:blipFill>
            <a:blip r:embed="rId3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8" name="object 58"/>
          <p:cNvSpPr/>
          <p:nvPr/>
        </p:nvSpPr>
        <p:spPr>
          <a:xfrm>
            <a:off x="1060703" y="3590581"/>
            <a:ext cx="3427222" cy="345782"/>
          </a:xfrm>
          <a:prstGeom prst="rect">
            <a:avLst/>
          </a:prstGeom>
          <a:blipFill>
            <a:blip r:embed="rId3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9" name="object 59"/>
          <p:cNvSpPr/>
          <p:nvPr/>
        </p:nvSpPr>
        <p:spPr>
          <a:xfrm>
            <a:off x="1060703" y="3773461"/>
            <a:ext cx="830402" cy="345782"/>
          </a:xfrm>
          <a:prstGeom prst="rect">
            <a:avLst/>
          </a:prstGeom>
          <a:blipFill>
            <a:blip r:embed="rId3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0" name="object 60"/>
          <p:cNvSpPr/>
          <p:nvPr/>
        </p:nvSpPr>
        <p:spPr>
          <a:xfrm>
            <a:off x="4831079" y="3590581"/>
            <a:ext cx="1089469" cy="345782"/>
          </a:xfrm>
          <a:prstGeom prst="rect">
            <a:avLst/>
          </a:prstGeom>
          <a:blipFill>
            <a:blip r:embed="rId3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1" name="object 61"/>
          <p:cNvSpPr/>
          <p:nvPr/>
        </p:nvSpPr>
        <p:spPr>
          <a:xfrm>
            <a:off x="5757671" y="3590581"/>
            <a:ext cx="741972" cy="345782"/>
          </a:xfrm>
          <a:prstGeom prst="rect">
            <a:avLst/>
          </a:prstGeom>
          <a:blipFill>
            <a:blip r:embed="rId3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2" name="object 62"/>
          <p:cNvSpPr/>
          <p:nvPr/>
        </p:nvSpPr>
        <p:spPr>
          <a:xfrm>
            <a:off x="6336791" y="3590581"/>
            <a:ext cx="2238629" cy="345782"/>
          </a:xfrm>
          <a:prstGeom prst="rect">
            <a:avLst/>
          </a:prstGeom>
          <a:blipFill>
            <a:blip r:embed="rId3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3" name="object 63"/>
          <p:cNvSpPr/>
          <p:nvPr/>
        </p:nvSpPr>
        <p:spPr>
          <a:xfrm>
            <a:off x="4831079" y="3773461"/>
            <a:ext cx="772502" cy="345782"/>
          </a:xfrm>
          <a:prstGeom prst="rect">
            <a:avLst/>
          </a:prstGeom>
          <a:blipFill>
            <a:blip r:embed="rId3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4" name="object 64"/>
          <p:cNvSpPr/>
          <p:nvPr/>
        </p:nvSpPr>
        <p:spPr>
          <a:xfrm>
            <a:off x="1060703" y="4047781"/>
            <a:ext cx="3073654" cy="345782"/>
          </a:xfrm>
          <a:prstGeom prst="rect">
            <a:avLst/>
          </a:prstGeom>
          <a:blipFill>
            <a:blip r:embed="rId3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5" name="object 65"/>
          <p:cNvSpPr/>
          <p:nvPr/>
        </p:nvSpPr>
        <p:spPr>
          <a:xfrm>
            <a:off x="4831079" y="4047781"/>
            <a:ext cx="946226" cy="345782"/>
          </a:xfrm>
          <a:prstGeom prst="rect">
            <a:avLst/>
          </a:prstGeom>
          <a:blipFill>
            <a:blip r:embed="rId3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6" name="object 66"/>
          <p:cNvSpPr/>
          <p:nvPr/>
        </p:nvSpPr>
        <p:spPr>
          <a:xfrm>
            <a:off x="5620511" y="4047781"/>
            <a:ext cx="1183970" cy="345782"/>
          </a:xfrm>
          <a:prstGeom prst="rect">
            <a:avLst/>
          </a:prstGeom>
          <a:blipFill>
            <a:blip r:embed="rId3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7" name="object 67"/>
          <p:cNvSpPr/>
          <p:nvPr/>
        </p:nvSpPr>
        <p:spPr>
          <a:xfrm>
            <a:off x="6595871" y="4047781"/>
            <a:ext cx="486003" cy="345782"/>
          </a:xfrm>
          <a:prstGeom prst="rect">
            <a:avLst/>
          </a:prstGeom>
          <a:blipFill>
            <a:blip r:embed="rId4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8" name="object 68"/>
          <p:cNvSpPr/>
          <p:nvPr/>
        </p:nvSpPr>
        <p:spPr>
          <a:xfrm>
            <a:off x="6873240" y="4047781"/>
            <a:ext cx="1302766" cy="345782"/>
          </a:xfrm>
          <a:prstGeom prst="rect">
            <a:avLst/>
          </a:prstGeom>
          <a:blipFill>
            <a:blip r:embed="rId4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9" name="object 69"/>
          <p:cNvSpPr/>
          <p:nvPr/>
        </p:nvSpPr>
        <p:spPr>
          <a:xfrm>
            <a:off x="7967471" y="4047781"/>
            <a:ext cx="254279" cy="345782"/>
          </a:xfrm>
          <a:prstGeom prst="rect">
            <a:avLst/>
          </a:prstGeom>
          <a:blipFill>
            <a:blip r:embed="rId4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0" name="object 70"/>
          <p:cNvSpPr/>
          <p:nvPr/>
        </p:nvSpPr>
        <p:spPr>
          <a:xfrm>
            <a:off x="7769352" y="4355630"/>
            <a:ext cx="857846" cy="345782"/>
          </a:xfrm>
          <a:prstGeom prst="rect">
            <a:avLst/>
          </a:prstGeom>
          <a:blipFill>
            <a:blip r:embed="rId4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1" name="object 71"/>
          <p:cNvSpPr/>
          <p:nvPr/>
        </p:nvSpPr>
        <p:spPr>
          <a:xfrm>
            <a:off x="7583423" y="4355630"/>
            <a:ext cx="394538" cy="345782"/>
          </a:xfrm>
          <a:prstGeom prst="rect">
            <a:avLst/>
          </a:prstGeom>
          <a:blipFill>
            <a:blip r:embed="rId4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2" name="object 72"/>
          <p:cNvSpPr/>
          <p:nvPr/>
        </p:nvSpPr>
        <p:spPr>
          <a:xfrm>
            <a:off x="5071871" y="4355630"/>
            <a:ext cx="2720085" cy="345782"/>
          </a:xfrm>
          <a:prstGeom prst="rect">
            <a:avLst/>
          </a:prstGeom>
          <a:blipFill>
            <a:blip r:embed="rId4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3" name="object 73"/>
          <p:cNvSpPr/>
          <p:nvPr/>
        </p:nvSpPr>
        <p:spPr>
          <a:xfrm>
            <a:off x="3867911" y="4355630"/>
            <a:ext cx="1412621" cy="345782"/>
          </a:xfrm>
          <a:prstGeom prst="rect">
            <a:avLst/>
          </a:prstGeom>
          <a:blipFill>
            <a:blip r:embed="rId4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4" name="object 74"/>
          <p:cNvSpPr/>
          <p:nvPr/>
        </p:nvSpPr>
        <p:spPr>
          <a:xfrm>
            <a:off x="2996183" y="4355630"/>
            <a:ext cx="1080325" cy="345782"/>
          </a:xfrm>
          <a:prstGeom prst="rect">
            <a:avLst/>
          </a:prstGeom>
          <a:blipFill>
            <a:blip r:embed="rId4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5" name="object 75"/>
          <p:cNvSpPr/>
          <p:nvPr/>
        </p:nvSpPr>
        <p:spPr>
          <a:xfrm>
            <a:off x="2606039" y="4355630"/>
            <a:ext cx="598716" cy="345782"/>
          </a:xfrm>
          <a:prstGeom prst="rect">
            <a:avLst/>
          </a:prstGeom>
          <a:blipFill>
            <a:blip r:embed="rId4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6" name="object 76"/>
          <p:cNvSpPr/>
          <p:nvPr/>
        </p:nvSpPr>
        <p:spPr>
          <a:xfrm>
            <a:off x="1060703" y="4660430"/>
            <a:ext cx="3726053" cy="345782"/>
          </a:xfrm>
          <a:prstGeom prst="rect">
            <a:avLst/>
          </a:prstGeom>
          <a:blipFill>
            <a:blip r:embed="rId4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7" name="object 77"/>
          <p:cNvSpPr/>
          <p:nvPr/>
        </p:nvSpPr>
        <p:spPr>
          <a:xfrm>
            <a:off x="1060703" y="4843310"/>
            <a:ext cx="1433830" cy="345782"/>
          </a:xfrm>
          <a:prstGeom prst="rect">
            <a:avLst/>
          </a:prstGeom>
          <a:blipFill>
            <a:blip r:embed="rId5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8" name="object 78"/>
          <p:cNvSpPr/>
          <p:nvPr/>
        </p:nvSpPr>
        <p:spPr>
          <a:xfrm>
            <a:off x="4831079" y="4660430"/>
            <a:ext cx="1135202" cy="345782"/>
          </a:xfrm>
          <a:prstGeom prst="rect">
            <a:avLst/>
          </a:prstGeom>
          <a:blipFill>
            <a:blip r:embed="rId5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9" name="object 79"/>
          <p:cNvSpPr/>
          <p:nvPr/>
        </p:nvSpPr>
        <p:spPr>
          <a:xfrm>
            <a:off x="5806440" y="4660430"/>
            <a:ext cx="1263205" cy="345782"/>
          </a:xfrm>
          <a:prstGeom prst="rect">
            <a:avLst/>
          </a:prstGeom>
          <a:blipFill>
            <a:blip r:embed="rId5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0" name="object 80"/>
          <p:cNvSpPr/>
          <p:nvPr/>
        </p:nvSpPr>
        <p:spPr>
          <a:xfrm>
            <a:off x="6909816" y="4660430"/>
            <a:ext cx="486003" cy="345782"/>
          </a:xfrm>
          <a:prstGeom prst="rect">
            <a:avLst/>
          </a:prstGeom>
          <a:blipFill>
            <a:blip r:embed="rId5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1" name="object 81"/>
          <p:cNvSpPr/>
          <p:nvPr/>
        </p:nvSpPr>
        <p:spPr>
          <a:xfrm>
            <a:off x="7187183" y="4660430"/>
            <a:ext cx="1354708" cy="345782"/>
          </a:xfrm>
          <a:prstGeom prst="rect">
            <a:avLst/>
          </a:prstGeom>
          <a:blipFill>
            <a:blip r:embed="rId5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2" name="object 82"/>
          <p:cNvSpPr/>
          <p:nvPr/>
        </p:nvSpPr>
        <p:spPr>
          <a:xfrm>
            <a:off x="4831079" y="4843310"/>
            <a:ext cx="1232725" cy="345782"/>
          </a:xfrm>
          <a:prstGeom prst="rect">
            <a:avLst/>
          </a:prstGeom>
          <a:blipFill>
            <a:blip r:embed="rId5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3" name="object 83"/>
          <p:cNvSpPr/>
          <p:nvPr/>
        </p:nvSpPr>
        <p:spPr>
          <a:xfrm>
            <a:off x="4922520" y="5053584"/>
            <a:ext cx="1049858" cy="34670"/>
          </a:xfrm>
          <a:prstGeom prst="rect">
            <a:avLst/>
          </a:prstGeom>
          <a:blipFill>
            <a:blip r:embed="rId5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4" name="object 84"/>
          <p:cNvSpPr/>
          <p:nvPr/>
        </p:nvSpPr>
        <p:spPr>
          <a:xfrm>
            <a:off x="5903976" y="4843310"/>
            <a:ext cx="949248" cy="345782"/>
          </a:xfrm>
          <a:prstGeom prst="rect">
            <a:avLst/>
          </a:prstGeom>
          <a:blipFill>
            <a:blip r:embed="rId5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5" name="object 85"/>
          <p:cNvSpPr/>
          <p:nvPr/>
        </p:nvSpPr>
        <p:spPr>
          <a:xfrm>
            <a:off x="6690359" y="4843310"/>
            <a:ext cx="1037628" cy="345782"/>
          </a:xfrm>
          <a:prstGeom prst="rect">
            <a:avLst/>
          </a:prstGeom>
          <a:blipFill>
            <a:blip r:embed="rId5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6" name="object 86"/>
          <p:cNvSpPr txBox="1"/>
          <p:nvPr/>
        </p:nvSpPr>
        <p:spPr>
          <a:xfrm>
            <a:off x="4881117" y="2618689"/>
            <a:ext cx="3689350" cy="247523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938530">
              <a:lnSpc>
                <a:spcPct val="100000"/>
              </a:lnSpc>
              <a:spcBef>
                <a:spcPts val="100"/>
              </a:spcBef>
            </a:pPr>
            <a:r>
              <a:rPr dirty="0" sz="1800" spc="50">
                <a:solidFill>
                  <a:srgbClr val="FFFF00"/>
                </a:solidFill>
                <a:latin typeface="Calibri"/>
                <a:cs typeface="Calibri"/>
              </a:rPr>
              <a:t>Indirect </a:t>
            </a:r>
            <a:r>
              <a:rPr dirty="0" sz="1800" spc="-250">
                <a:solidFill>
                  <a:srgbClr val="FFFF00"/>
                </a:solidFill>
                <a:latin typeface="Arial"/>
                <a:cs typeface="Arial"/>
              </a:rPr>
              <a:t>رشابم</a:t>
            </a:r>
            <a:r>
              <a:rPr dirty="0" sz="1800" spc="-17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dirty="0" sz="1800" spc="-250">
                <a:solidFill>
                  <a:srgbClr val="FFFF00"/>
                </a:solidFill>
                <a:latin typeface="Arial"/>
                <a:cs typeface="Arial"/>
              </a:rPr>
              <a:t>ريغ</a:t>
            </a:r>
            <a:endParaRPr sz="1800">
              <a:latin typeface="Arial"/>
              <a:cs typeface="Arial"/>
            </a:endParaRPr>
          </a:p>
          <a:p>
            <a:pPr marL="50800">
              <a:lnSpc>
                <a:spcPct val="100000"/>
              </a:lnSpc>
              <a:spcBef>
                <a:spcPts val="890"/>
              </a:spcBef>
            </a:pPr>
            <a:r>
              <a:rPr dirty="0" sz="1200" spc="45">
                <a:solidFill>
                  <a:srgbClr val="CC3300"/>
                </a:solidFill>
                <a:latin typeface="Calibri"/>
                <a:cs typeface="Calibri"/>
              </a:rPr>
              <a:t>He </a:t>
            </a:r>
            <a:r>
              <a:rPr dirty="0" sz="1200" spc="25">
                <a:solidFill>
                  <a:srgbClr val="CC3300"/>
                </a:solidFill>
                <a:latin typeface="Calibri"/>
                <a:cs typeface="Calibri"/>
              </a:rPr>
              <a:t>said </a:t>
            </a:r>
            <a:r>
              <a:rPr dirty="0" sz="1200" spc="20">
                <a:solidFill>
                  <a:srgbClr val="CC3300"/>
                </a:solidFill>
                <a:latin typeface="Calibri"/>
                <a:cs typeface="Calibri"/>
              </a:rPr>
              <a:t>that </a:t>
            </a:r>
            <a:r>
              <a:rPr dirty="0" sz="1200" spc="35">
                <a:solidFill>
                  <a:srgbClr val="FFFF00"/>
                </a:solidFill>
                <a:latin typeface="Calibri"/>
                <a:cs typeface="Calibri"/>
              </a:rPr>
              <a:t>he </a:t>
            </a:r>
            <a:r>
              <a:rPr dirty="0" sz="1200" spc="15">
                <a:solidFill>
                  <a:srgbClr val="FFFF00"/>
                </a:solidFill>
                <a:latin typeface="Calibri"/>
                <a:cs typeface="Calibri"/>
              </a:rPr>
              <a:t>lived </a:t>
            </a:r>
            <a:r>
              <a:rPr dirty="0" sz="1200" spc="10">
                <a:solidFill>
                  <a:srgbClr val="FFFFFF"/>
                </a:solidFill>
                <a:latin typeface="Calibri"/>
                <a:cs typeface="Calibri"/>
              </a:rPr>
              <a:t>in</a:t>
            </a:r>
            <a:r>
              <a:rPr dirty="0" sz="1200" spc="23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200" spc="40">
                <a:solidFill>
                  <a:srgbClr val="FFFFFF"/>
                </a:solidFill>
                <a:latin typeface="Calibri"/>
                <a:cs typeface="Calibri"/>
              </a:rPr>
              <a:t>Riyadh.</a:t>
            </a:r>
            <a:endParaRPr sz="1200">
              <a:latin typeface="Calibri"/>
              <a:cs typeface="Calibri"/>
            </a:endParaRPr>
          </a:p>
          <a:p>
            <a:pPr marL="50800">
              <a:lnSpc>
                <a:spcPct val="100000"/>
              </a:lnSpc>
              <a:spcBef>
                <a:spcPts val="1085"/>
              </a:spcBef>
            </a:pPr>
            <a:r>
              <a:rPr dirty="0" sz="1200" spc="55">
                <a:solidFill>
                  <a:srgbClr val="CC3300"/>
                </a:solidFill>
                <a:latin typeface="Calibri"/>
                <a:cs typeface="Calibri"/>
              </a:rPr>
              <a:t>They </a:t>
            </a:r>
            <a:r>
              <a:rPr dirty="0" sz="1200" spc="30">
                <a:solidFill>
                  <a:srgbClr val="CC3300"/>
                </a:solidFill>
                <a:latin typeface="Calibri"/>
                <a:cs typeface="Calibri"/>
              </a:rPr>
              <a:t>said </a:t>
            </a:r>
            <a:r>
              <a:rPr dirty="0" sz="1200" spc="20">
                <a:solidFill>
                  <a:srgbClr val="CC3300"/>
                </a:solidFill>
                <a:latin typeface="Calibri"/>
                <a:cs typeface="Calibri"/>
              </a:rPr>
              <a:t>that </a:t>
            </a:r>
            <a:r>
              <a:rPr dirty="0" sz="1200" spc="30">
                <a:solidFill>
                  <a:srgbClr val="FFFF00"/>
                </a:solidFill>
                <a:latin typeface="Calibri"/>
                <a:cs typeface="Calibri"/>
              </a:rPr>
              <a:t>they </a:t>
            </a:r>
            <a:r>
              <a:rPr dirty="0" sz="1200" spc="25">
                <a:solidFill>
                  <a:srgbClr val="FFFF00"/>
                </a:solidFill>
                <a:latin typeface="Calibri"/>
                <a:cs typeface="Calibri"/>
              </a:rPr>
              <a:t>were</a:t>
            </a:r>
            <a:r>
              <a:rPr dirty="0" sz="1200" spc="114">
                <a:solidFill>
                  <a:srgbClr val="FFFF00"/>
                </a:solidFill>
                <a:latin typeface="Calibri"/>
                <a:cs typeface="Calibri"/>
              </a:rPr>
              <a:t> </a:t>
            </a:r>
            <a:r>
              <a:rPr dirty="0" sz="1200" spc="30">
                <a:solidFill>
                  <a:srgbClr val="FFFFFF"/>
                </a:solidFill>
                <a:latin typeface="Calibri"/>
                <a:cs typeface="Calibri"/>
              </a:rPr>
              <a:t>happy.</a:t>
            </a:r>
            <a:endParaRPr sz="1200">
              <a:latin typeface="Calibri"/>
              <a:cs typeface="Calibri"/>
            </a:endParaRPr>
          </a:p>
          <a:p>
            <a:pPr marL="50800" marR="147955">
              <a:lnSpc>
                <a:spcPct val="100000"/>
              </a:lnSpc>
              <a:spcBef>
                <a:spcPts val="965"/>
              </a:spcBef>
            </a:pPr>
            <a:r>
              <a:rPr dirty="0" sz="1200" spc="60">
                <a:solidFill>
                  <a:srgbClr val="CC3300"/>
                </a:solidFill>
                <a:latin typeface="Calibri"/>
                <a:cs typeface="Calibri"/>
              </a:rPr>
              <a:t>She </a:t>
            </a:r>
            <a:r>
              <a:rPr dirty="0" sz="1200" spc="25">
                <a:solidFill>
                  <a:srgbClr val="CC3300"/>
                </a:solidFill>
                <a:latin typeface="Calibri"/>
                <a:cs typeface="Calibri"/>
              </a:rPr>
              <a:t>said </a:t>
            </a:r>
            <a:r>
              <a:rPr dirty="0" sz="1200" spc="20">
                <a:solidFill>
                  <a:srgbClr val="CC3300"/>
                </a:solidFill>
                <a:latin typeface="Calibri"/>
                <a:cs typeface="Calibri"/>
              </a:rPr>
              <a:t>that </a:t>
            </a:r>
            <a:r>
              <a:rPr dirty="0" sz="1200" spc="40">
                <a:solidFill>
                  <a:srgbClr val="FFFF00"/>
                </a:solidFill>
                <a:latin typeface="Calibri"/>
                <a:cs typeface="Calibri"/>
              </a:rPr>
              <a:t>she had </a:t>
            </a:r>
            <a:r>
              <a:rPr dirty="0" sz="1200" spc="15">
                <a:solidFill>
                  <a:srgbClr val="FFFFFF"/>
                </a:solidFill>
                <a:latin typeface="Calibri"/>
                <a:cs typeface="Calibri"/>
              </a:rPr>
              <a:t>not </a:t>
            </a:r>
            <a:r>
              <a:rPr dirty="0" sz="1200" spc="30">
                <a:solidFill>
                  <a:srgbClr val="FFFFFF"/>
                </a:solidFill>
                <a:latin typeface="Calibri"/>
                <a:cs typeface="Calibri"/>
              </a:rPr>
              <a:t>been </a:t>
            </a:r>
            <a:r>
              <a:rPr dirty="0" sz="1200" spc="10">
                <a:solidFill>
                  <a:srgbClr val="FFFFFF"/>
                </a:solidFill>
                <a:latin typeface="Calibri"/>
                <a:cs typeface="Calibri"/>
              </a:rPr>
              <a:t>to </a:t>
            </a:r>
            <a:r>
              <a:rPr dirty="0" sz="1200" spc="25">
                <a:solidFill>
                  <a:srgbClr val="FFFFFF"/>
                </a:solidFill>
                <a:latin typeface="Calibri"/>
                <a:cs typeface="Calibri"/>
              </a:rPr>
              <a:t>the school </a:t>
            </a:r>
            <a:r>
              <a:rPr dirty="0" sz="1200" spc="10">
                <a:solidFill>
                  <a:srgbClr val="FFFFFF"/>
                </a:solidFill>
                <a:latin typeface="Calibri"/>
                <a:cs typeface="Calibri"/>
              </a:rPr>
              <a:t>library  </a:t>
            </a:r>
            <a:r>
              <a:rPr dirty="0" sz="1200" spc="15">
                <a:solidFill>
                  <a:srgbClr val="FFFFFF"/>
                </a:solidFill>
                <a:latin typeface="Calibri"/>
                <a:cs typeface="Calibri"/>
              </a:rPr>
              <a:t>recently.</a:t>
            </a:r>
            <a:endParaRPr sz="1200">
              <a:latin typeface="Calibri"/>
              <a:cs typeface="Calibri"/>
            </a:endParaRPr>
          </a:p>
          <a:p>
            <a:pPr marL="50800">
              <a:lnSpc>
                <a:spcPct val="100000"/>
              </a:lnSpc>
              <a:spcBef>
                <a:spcPts val="720"/>
              </a:spcBef>
            </a:pPr>
            <a:r>
              <a:rPr dirty="0" sz="1200" spc="45">
                <a:solidFill>
                  <a:srgbClr val="CC3300"/>
                </a:solidFill>
                <a:latin typeface="Calibri"/>
                <a:cs typeface="Calibri"/>
              </a:rPr>
              <a:t>He </a:t>
            </a:r>
            <a:r>
              <a:rPr dirty="0" sz="1200" spc="5">
                <a:solidFill>
                  <a:srgbClr val="CC3300"/>
                </a:solidFill>
                <a:latin typeface="Calibri"/>
                <a:cs typeface="Calibri"/>
              </a:rPr>
              <a:t>told </a:t>
            </a:r>
            <a:r>
              <a:rPr dirty="0" sz="1200" spc="40">
                <a:solidFill>
                  <a:srgbClr val="CC3300"/>
                </a:solidFill>
                <a:latin typeface="Calibri"/>
                <a:cs typeface="Calibri"/>
              </a:rPr>
              <a:t>me </a:t>
            </a:r>
            <a:r>
              <a:rPr dirty="0" sz="1200" spc="20">
                <a:solidFill>
                  <a:srgbClr val="FFFF00"/>
                </a:solidFill>
                <a:latin typeface="Calibri"/>
                <a:cs typeface="Calibri"/>
              </a:rPr>
              <a:t>that </a:t>
            </a:r>
            <a:r>
              <a:rPr dirty="0" sz="1200" spc="35">
                <a:solidFill>
                  <a:srgbClr val="FFFF00"/>
                </a:solidFill>
                <a:latin typeface="Calibri"/>
                <a:cs typeface="Calibri"/>
              </a:rPr>
              <a:t>he </a:t>
            </a:r>
            <a:r>
              <a:rPr dirty="0" sz="1200" spc="15">
                <a:solidFill>
                  <a:srgbClr val="FFFF00"/>
                </a:solidFill>
                <a:latin typeface="Calibri"/>
                <a:cs typeface="Calibri"/>
              </a:rPr>
              <a:t>would </a:t>
            </a:r>
            <a:r>
              <a:rPr dirty="0" sz="1200" spc="35">
                <a:solidFill>
                  <a:srgbClr val="FFFFFF"/>
                </a:solidFill>
                <a:latin typeface="Calibri"/>
                <a:cs typeface="Calibri"/>
              </a:rPr>
              <a:t>see </a:t>
            </a:r>
            <a:r>
              <a:rPr dirty="0" sz="1200" spc="40">
                <a:solidFill>
                  <a:srgbClr val="FFFF00"/>
                </a:solidFill>
                <a:latin typeface="Calibri"/>
                <a:cs typeface="Calibri"/>
              </a:rPr>
              <a:t>me </a:t>
            </a:r>
            <a:r>
              <a:rPr dirty="0" sz="1200" spc="25">
                <a:solidFill>
                  <a:srgbClr val="FFFF00"/>
                </a:solidFill>
                <a:latin typeface="Calibri"/>
                <a:cs typeface="Calibri"/>
              </a:rPr>
              <a:t>the </a:t>
            </a:r>
            <a:r>
              <a:rPr dirty="0" sz="1200" spc="35">
                <a:solidFill>
                  <a:srgbClr val="FFFF00"/>
                </a:solidFill>
                <a:latin typeface="Calibri"/>
                <a:cs typeface="Calibri"/>
              </a:rPr>
              <a:t>next</a:t>
            </a:r>
            <a:r>
              <a:rPr dirty="0" sz="1200" spc="-15">
                <a:solidFill>
                  <a:srgbClr val="FFFF00"/>
                </a:solidFill>
                <a:latin typeface="Calibri"/>
                <a:cs typeface="Calibri"/>
              </a:rPr>
              <a:t> </a:t>
            </a:r>
            <a:r>
              <a:rPr dirty="0" sz="1200" spc="25">
                <a:solidFill>
                  <a:srgbClr val="FFFF00"/>
                </a:solidFill>
                <a:latin typeface="Calibri"/>
                <a:cs typeface="Calibri"/>
              </a:rPr>
              <a:t>day</a:t>
            </a:r>
            <a:r>
              <a:rPr dirty="0" sz="1200" spc="25">
                <a:solidFill>
                  <a:srgbClr val="FFFFFF"/>
                </a:solidFill>
                <a:latin typeface="Calibri"/>
                <a:cs typeface="Calibri"/>
              </a:rPr>
              <a:t>.</a:t>
            </a:r>
            <a:endParaRPr sz="1200">
              <a:latin typeface="Calibri"/>
              <a:cs typeface="Calibri"/>
            </a:endParaRPr>
          </a:p>
          <a:p>
            <a:pPr marL="244475">
              <a:lnSpc>
                <a:spcPct val="100000"/>
              </a:lnSpc>
              <a:spcBef>
                <a:spcPts val="950"/>
              </a:spcBef>
            </a:pPr>
            <a:r>
              <a:rPr dirty="0" sz="1200" spc="-100">
                <a:solidFill>
                  <a:srgbClr val="FFFFFF"/>
                </a:solidFill>
                <a:latin typeface="Arial"/>
                <a:cs typeface="Arial"/>
              </a:rPr>
              <a:t>:ةرابع </a:t>
            </a:r>
            <a:r>
              <a:rPr dirty="0" sz="1200" spc="-35">
                <a:solidFill>
                  <a:srgbClr val="FFFFFF"/>
                </a:solidFill>
                <a:latin typeface="Arial"/>
                <a:cs typeface="Arial"/>
              </a:rPr>
              <a:t>اهنم</a:t>
            </a:r>
            <a:r>
              <a:rPr dirty="0" baseline="6944" sz="1800" spc="-52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200" spc="-195">
                <a:solidFill>
                  <a:srgbClr val="FFFFFF"/>
                </a:solidFill>
                <a:latin typeface="Arial"/>
                <a:cs typeface="Arial"/>
              </a:rPr>
              <a:t>لادب </a:t>
            </a:r>
            <a:r>
              <a:rPr dirty="0" sz="1200" spc="-254">
                <a:solidFill>
                  <a:srgbClr val="FFFFFF"/>
                </a:solidFill>
                <a:latin typeface="Arial"/>
                <a:cs typeface="Arial"/>
              </a:rPr>
              <a:t>عضن </a:t>
            </a:r>
            <a:r>
              <a:rPr dirty="0" sz="1200" spc="-20">
                <a:solidFill>
                  <a:srgbClr val="FFFFFF"/>
                </a:solidFill>
                <a:latin typeface="Arial"/>
                <a:cs typeface="Arial"/>
              </a:rPr>
              <a:t>دحاو </a:t>
            </a:r>
            <a:r>
              <a:rPr dirty="0" sz="1200" spc="-225">
                <a:solidFill>
                  <a:srgbClr val="FFFFFF"/>
                </a:solidFill>
                <a:latin typeface="Arial"/>
                <a:cs typeface="Arial"/>
              </a:rPr>
              <a:t>ملكتم </a:t>
            </a:r>
            <a:r>
              <a:rPr dirty="0" sz="1200" spc="-190">
                <a:solidFill>
                  <a:srgbClr val="FFFFFF"/>
                </a:solidFill>
                <a:latin typeface="Arial"/>
                <a:cs typeface="Arial"/>
              </a:rPr>
              <a:t>صخشل </a:t>
            </a:r>
            <a:r>
              <a:rPr dirty="0" sz="1200" spc="-235">
                <a:solidFill>
                  <a:srgbClr val="FFFFFF"/>
                </a:solidFill>
                <a:latin typeface="Arial"/>
                <a:cs typeface="Arial"/>
              </a:rPr>
              <a:t>نيتلمج </a:t>
            </a:r>
            <a:r>
              <a:rPr dirty="0" sz="1200" spc="-355">
                <a:solidFill>
                  <a:srgbClr val="FFFFFF"/>
                </a:solidFill>
                <a:latin typeface="Arial"/>
                <a:cs typeface="Arial"/>
              </a:rPr>
              <a:t>نيب</a:t>
            </a:r>
            <a:r>
              <a:rPr dirty="0" sz="1200" spc="-2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200">
                <a:solidFill>
                  <a:srgbClr val="FFFFFF"/>
                </a:solidFill>
                <a:latin typeface="Arial"/>
                <a:cs typeface="Arial"/>
              </a:rPr>
              <a:t>).( </a:t>
            </a:r>
            <a:r>
              <a:rPr dirty="0" sz="1200" spc="-35">
                <a:solidFill>
                  <a:srgbClr val="FFFFFF"/>
                </a:solidFill>
                <a:latin typeface="Arial"/>
                <a:cs typeface="Arial"/>
              </a:rPr>
              <a:t>كانه </a:t>
            </a:r>
            <a:r>
              <a:rPr dirty="0" sz="1200" spc="-85">
                <a:solidFill>
                  <a:srgbClr val="FFFFFF"/>
                </a:solidFill>
                <a:latin typeface="Arial"/>
                <a:cs typeface="Arial"/>
              </a:rPr>
              <a:t>ناك</a:t>
            </a:r>
            <a:r>
              <a:rPr dirty="0" sz="1200" spc="-7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200" spc="-10">
                <a:solidFill>
                  <a:srgbClr val="FFFFFF"/>
                </a:solidFill>
                <a:latin typeface="Arial"/>
                <a:cs typeface="Arial"/>
              </a:rPr>
              <a:t>اذإ</a:t>
            </a:r>
            <a:endParaRPr sz="1200">
              <a:latin typeface="Arial"/>
              <a:cs typeface="Arial"/>
            </a:endParaRPr>
          </a:p>
          <a:p>
            <a:pPr marL="50800" marR="128270">
              <a:lnSpc>
                <a:spcPct val="100000"/>
              </a:lnSpc>
              <a:spcBef>
                <a:spcPts val="994"/>
              </a:spcBef>
            </a:pPr>
            <a:r>
              <a:rPr dirty="0" sz="1200" spc="55">
                <a:solidFill>
                  <a:srgbClr val="CC3300"/>
                </a:solidFill>
                <a:latin typeface="Calibri"/>
                <a:cs typeface="Calibri"/>
              </a:rPr>
              <a:t>They </a:t>
            </a:r>
            <a:r>
              <a:rPr dirty="0" sz="1200" spc="5">
                <a:solidFill>
                  <a:srgbClr val="CC3300"/>
                </a:solidFill>
                <a:latin typeface="Calibri"/>
                <a:cs typeface="Calibri"/>
              </a:rPr>
              <a:t>told </a:t>
            </a:r>
            <a:r>
              <a:rPr dirty="0" sz="1200" spc="25">
                <a:solidFill>
                  <a:srgbClr val="CC3300"/>
                </a:solidFill>
                <a:latin typeface="Calibri"/>
                <a:cs typeface="Calibri"/>
              </a:rPr>
              <a:t>him </a:t>
            </a:r>
            <a:r>
              <a:rPr dirty="0" sz="1200" spc="20">
                <a:solidFill>
                  <a:srgbClr val="FFFF00"/>
                </a:solidFill>
                <a:latin typeface="Calibri"/>
                <a:cs typeface="Calibri"/>
              </a:rPr>
              <a:t>that </a:t>
            </a:r>
            <a:r>
              <a:rPr dirty="0" sz="1200" spc="30">
                <a:solidFill>
                  <a:srgbClr val="FFFF00"/>
                </a:solidFill>
                <a:latin typeface="Calibri"/>
                <a:cs typeface="Calibri"/>
              </a:rPr>
              <a:t>they </a:t>
            </a:r>
            <a:r>
              <a:rPr dirty="0" sz="1200" spc="15">
                <a:solidFill>
                  <a:srgbClr val="FFFF00"/>
                </a:solidFill>
                <a:latin typeface="Calibri"/>
                <a:cs typeface="Calibri"/>
              </a:rPr>
              <a:t>would </a:t>
            </a:r>
            <a:r>
              <a:rPr dirty="0" sz="1200" spc="35">
                <a:solidFill>
                  <a:srgbClr val="FFFFFF"/>
                </a:solidFill>
                <a:latin typeface="Calibri"/>
                <a:cs typeface="Calibri"/>
              </a:rPr>
              <a:t>see </a:t>
            </a:r>
            <a:r>
              <a:rPr dirty="0" sz="1200" spc="25">
                <a:solidFill>
                  <a:srgbClr val="FFFF00"/>
                </a:solidFill>
                <a:latin typeface="Calibri"/>
                <a:cs typeface="Calibri"/>
              </a:rPr>
              <a:t>him the </a:t>
            </a:r>
            <a:r>
              <a:rPr dirty="0" sz="1200" spc="35">
                <a:solidFill>
                  <a:srgbClr val="FFFF00"/>
                </a:solidFill>
                <a:latin typeface="Calibri"/>
                <a:cs typeface="Calibri"/>
              </a:rPr>
              <a:t>next </a:t>
            </a:r>
            <a:r>
              <a:rPr dirty="0" sz="1200" spc="45">
                <a:solidFill>
                  <a:srgbClr val="FFFF00"/>
                </a:solidFill>
                <a:latin typeface="Calibri"/>
                <a:cs typeface="Calibri"/>
              </a:rPr>
              <a:t>day  </a:t>
            </a:r>
            <a:r>
              <a:rPr dirty="0" u="sng" sz="1200" spc="35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Calibri"/>
                <a:cs typeface="Calibri"/>
              </a:rPr>
              <a:t>and added </a:t>
            </a:r>
            <a:r>
              <a:rPr dirty="0" u="sng" sz="1200" spc="2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Calibri"/>
                <a:cs typeface="Calibri"/>
              </a:rPr>
              <a:t>that</a:t>
            </a:r>
            <a:r>
              <a:rPr dirty="0" sz="1200" spc="20">
                <a:solidFill>
                  <a:srgbClr val="FFFF00"/>
                </a:solidFill>
                <a:latin typeface="Calibri"/>
                <a:cs typeface="Calibri"/>
              </a:rPr>
              <a:t> </a:t>
            </a:r>
            <a:r>
              <a:rPr dirty="0" sz="1200" spc="30">
                <a:solidFill>
                  <a:srgbClr val="FFFF00"/>
                </a:solidFill>
                <a:latin typeface="Calibri"/>
                <a:cs typeface="Calibri"/>
              </a:rPr>
              <a:t>they </a:t>
            </a:r>
            <a:r>
              <a:rPr dirty="0" sz="1200" spc="15">
                <a:solidFill>
                  <a:srgbClr val="FFFF00"/>
                </a:solidFill>
                <a:latin typeface="Calibri"/>
                <a:cs typeface="Calibri"/>
              </a:rPr>
              <a:t>would </a:t>
            </a:r>
            <a:r>
              <a:rPr dirty="0" sz="1200" spc="15">
                <a:solidFill>
                  <a:srgbClr val="FFFFFF"/>
                </a:solidFill>
                <a:latin typeface="Calibri"/>
                <a:cs typeface="Calibri"/>
              </a:rPr>
              <a:t>visit</a:t>
            </a:r>
            <a:r>
              <a:rPr dirty="0" sz="1200" spc="22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200" spc="40">
                <a:solidFill>
                  <a:srgbClr val="FFFFFF"/>
                </a:solidFill>
                <a:latin typeface="Calibri"/>
                <a:cs typeface="Calibri"/>
              </a:rPr>
              <a:t>Ahmed.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87" name="object 87"/>
          <p:cNvSpPr/>
          <p:nvPr/>
        </p:nvSpPr>
        <p:spPr>
          <a:xfrm>
            <a:off x="3194304" y="5120678"/>
            <a:ext cx="5432933" cy="345782"/>
          </a:xfrm>
          <a:prstGeom prst="rect">
            <a:avLst/>
          </a:prstGeom>
          <a:blipFill>
            <a:blip r:embed="rId5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8" name="object 88"/>
          <p:cNvSpPr/>
          <p:nvPr/>
        </p:nvSpPr>
        <p:spPr>
          <a:xfrm>
            <a:off x="3151632" y="5120678"/>
            <a:ext cx="251294" cy="345782"/>
          </a:xfrm>
          <a:prstGeom prst="rect">
            <a:avLst/>
          </a:prstGeom>
          <a:blipFill>
            <a:blip r:embed="rId6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9" name="object 89"/>
          <p:cNvSpPr/>
          <p:nvPr/>
        </p:nvSpPr>
        <p:spPr>
          <a:xfrm>
            <a:off x="1060703" y="5422391"/>
            <a:ext cx="3040253" cy="345782"/>
          </a:xfrm>
          <a:prstGeom prst="rect">
            <a:avLst/>
          </a:prstGeom>
          <a:blipFill>
            <a:blip r:embed="rId6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0" name="object 90"/>
          <p:cNvSpPr/>
          <p:nvPr/>
        </p:nvSpPr>
        <p:spPr>
          <a:xfrm>
            <a:off x="4831079" y="5422391"/>
            <a:ext cx="1113840" cy="345782"/>
          </a:xfrm>
          <a:prstGeom prst="rect">
            <a:avLst/>
          </a:prstGeom>
          <a:blipFill>
            <a:blip r:embed="rId6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1" name="object 91"/>
          <p:cNvSpPr/>
          <p:nvPr/>
        </p:nvSpPr>
        <p:spPr>
          <a:xfrm>
            <a:off x="5782055" y="5422391"/>
            <a:ext cx="440270" cy="345782"/>
          </a:xfrm>
          <a:prstGeom prst="rect">
            <a:avLst/>
          </a:prstGeom>
          <a:blipFill>
            <a:blip r:embed="rId6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2" name="object 92"/>
          <p:cNvSpPr/>
          <p:nvPr/>
        </p:nvSpPr>
        <p:spPr>
          <a:xfrm>
            <a:off x="6065520" y="5422391"/>
            <a:ext cx="2131822" cy="345782"/>
          </a:xfrm>
          <a:prstGeom prst="rect">
            <a:avLst/>
          </a:prstGeom>
          <a:blipFill>
            <a:blip r:embed="rId6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3" name="object 93"/>
          <p:cNvSpPr/>
          <p:nvPr/>
        </p:nvSpPr>
        <p:spPr>
          <a:xfrm>
            <a:off x="1060703" y="5730240"/>
            <a:ext cx="2823845" cy="345782"/>
          </a:xfrm>
          <a:prstGeom prst="rect">
            <a:avLst/>
          </a:prstGeom>
          <a:blipFill>
            <a:blip r:embed="rId6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4" name="object 94"/>
          <p:cNvSpPr txBox="1"/>
          <p:nvPr/>
        </p:nvSpPr>
        <p:spPr>
          <a:xfrm>
            <a:off x="1145844" y="5466384"/>
            <a:ext cx="2856230" cy="514984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60">
                <a:solidFill>
                  <a:srgbClr val="FFFFFF"/>
                </a:solidFill>
                <a:latin typeface="Calibri"/>
                <a:cs typeface="Calibri"/>
              </a:rPr>
              <a:t>She says: </a:t>
            </a:r>
            <a:r>
              <a:rPr dirty="0" sz="1200" spc="55">
                <a:solidFill>
                  <a:srgbClr val="FFFFFF"/>
                </a:solidFill>
                <a:latin typeface="Calibri"/>
                <a:cs typeface="Calibri"/>
              </a:rPr>
              <a:t>“I </a:t>
            </a:r>
            <a:r>
              <a:rPr dirty="0" sz="1200" spc="-5">
                <a:solidFill>
                  <a:srgbClr val="FFFFFF"/>
                </a:solidFill>
                <a:latin typeface="Calibri"/>
                <a:cs typeface="Calibri"/>
              </a:rPr>
              <a:t>will </a:t>
            </a:r>
            <a:r>
              <a:rPr dirty="0" sz="1200" spc="30">
                <a:solidFill>
                  <a:srgbClr val="FFFFFF"/>
                </a:solidFill>
                <a:latin typeface="Calibri"/>
                <a:cs typeface="Calibri"/>
              </a:rPr>
              <a:t>cook </a:t>
            </a:r>
            <a:r>
              <a:rPr dirty="0" sz="1200" spc="25">
                <a:solidFill>
                  <a:srgbClr val="FFFFFF"/>
                </a:solidFill>
                <a:latin typeface="Calibri"/>
                <a:cs typeface="Calibri"/>
              </a:rPr>
              <a:t>the </a:t>
            </a:r>
            <a:r>
              <a:rPr dirty="0" sz="1200" spc="15">
                <a:solidFill>
                  <a:srgbClr val="FFFFFF"/>
                </a:solidFill>
                <a:latin typeface="Calibri"/>
                <a:cs typeface="Calibri"/>
              </a:rPr>
              <a:t>food</a:t>
            </a:r>
            <a:r>
              <a:rPr dirty="0" sz="1200" spc="21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200" spc="5">
                <a:solidFill>
                  <a:srgbClr val="FFFFFF"/>
                </a:solidFill>
                <a:latin typeface="Calibri"/>
                <a:cs typeface="Calibri"/>
              </a:rPr>
              <a:t>tomorrow”.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975"/>
              </a:spcBef>
            </a:pPr>
            <a:r>
              <a:rPr dirty="0" sz="1200" spc="-5">
                <a:solidFill>
                  <a:srgbClr val="FFFFFF"/>
                </a:solidFill>
                <a:latin typeface="Calibri"/>
                <a:cs typeface="Calibri"/>
              </a:rPr>
              <a:t>We </a:t>
            </a:r>
            <a:r>
              <a:rPr dirty="0" sz="1200" spc="60">
                <a:solidFill>
                  <a:srgbClr val="FFFFFF"/>
                </a:solidFill>
                <a:latin typeface="Calibri"/>
                <a:cs typeface="Calibri"/>
              </a:rPr>
              <a:t>say: </a:t>
            </a:r>
            <a:r>
              <a:rPr dirty="0" sz="1200" spc="-15">
                <a:solidFill>
                  <a:srgbClr val="FFFFFF"/>
                </a:solidFill>
                <a:latin typeface="Calibri"/>
                <a:cs typeface="Calibri"/>
              </a:rPr>
              <a:t>“We </a:t>
            </a:r>
            <a:r>
              <a:rPr dirty="0" sz="1200" spc="25">
                <a:solidFill>
                  <a:srgbClr val="FFFFFF"/>
                </a:solidFill>
                <a:latin typeface="Calibri"/>
                <a:cs typeface="Calibri"/>
              </a:rPr>
              <a:t>are </a:t>
            </a:r>
            <a:r>
              <a:rPr dirty="0" sz="1200" spc="30">
                <a:solidFill>
                  <a:srgbClr val="FFFFFF"/>
                </a:solidFill>
                <a:latin typeface="Calibri"/>
                <a:cs typeface="Calibri"/>
              </a:rPr>
              <a:t>playing </a:t>
            </a:r>
            <a:r>
              <a:rPr dirty="0" sz="1200" spc="10">
                <a:solidFill>
                  <a:srgbClr val="FFFFFF"/>
                </a:solidFill>
                <a:latin typeface="Calibri"/>
                <a:cs typeface="Calibri"/>
              </a:rPr>
              <a:t>football</a:t>
            </a:r>
            <a:r>
              <a:rPr dirty="0" sz="1200" spc="4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200">
                <a:solidFill>
                  <a:srgbClr val="FFFFFF"/>
                </a:solidFill>
                <a:latin typeface="Calibri"/>
                <a:cs typeface="Calibri"/>
              </a:rPr>
              <a:t>now”.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95" name="object 95"/>
          <p:cNvSpPr/>
          <p:nvPr/>
        </p:nvSpPr>
        <p:spPr>
          <a:xfrm>
            <a:off x="4831079" y="5730240"/>
            <a:ext cx="1007160" cy="345782"/>
          </a:xfrm>
          <a:prstGeom prst="rect">
            <a:avLst/>
          </a:prstGeom>
          <a:blipFill>
            <a:blip r:embed="rId6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6" name="object 96"/>
          <p:cNvSpPr/>
          <p:nvPr/>
        </p:nvSpPr>
        <p:spPr>
          <a:xfrm>
            <a:off x="5678423" y="5730240"/>
            <a:ext cx="2101342" cy="345782"/>
          </a:xfrm>
          <a:prstGeom prst="rect">
            <a:avLst/>
          </a:prstGeom>
          <a:blipFill>
            <a:blip r:embed="rId6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7" name="object 97"/>
          <p:cNvSpPr txBox="1"/>
          <p:nvPr/>
        </p:nvSpPr>
        <p:spPr>
          <a:xfrm>
            <a:off x="4919217" y="5466384"/>
            <a:ext cx="3183255" cy="514984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60">
                <a:solidFill>
                  <a:srgbClr val="CC3300"/>
                </a:solidFill>
                <a:latin typeface="Calibri"/>
                <a:cs typeface="Calibri"/>
              </a:rPr>
              <a:t>She </a:t>
            </a:r>
            <a:r>
              <a:rPr dirty="0" sz="1200" spc="50">
                <a:solidFill>
                  <a:srgbClr val="CC3300"/>
                </a:solidFill>
                <a:latin typeface="Calibri"/>
                <a:cs typeface="Calibri"/>
              </a:rPr>
              <a:t>says </a:t>
            </a:r>
            <a:r>
              <a:rPr dirty="0" sz="1200" spc="20">
                <a:solidFill>
                  <a:srgbClr val="CC3300"/>
                </a:solidFill>
                <a:latin typeface="Calibri"/>
                <a:cs typeface="Calibri"/>
              </a:rPr>
              <a:t>that </a:t>
            </a:r>
            <a:r>
              <a:rPr dirty="0" sz="1200" spc="40">
                <a:solidFill>
                  <a:srgbClr val="FFFF00"/>
                </a:solidFill>
                <a:latin typeface="Calibri"/>
                <a:cs typeface="Calibri"/>
              </a:rPr>
              <a:t>she </a:t>
            </a:r>
            <a:r>
              <a:rPr dirty="0" sz="1200" spc="-5">
                <a:solidFill>
                  <a:srgbClr val="FFFFFF"/>
                </a:solidFill>
                <a:latin typeface="Calibri"/>
                <a:cs typeface="Calibri"/>
              </a:rPr>
              <a:t>will </a:t>
            </a:r>
            <a:r>
              <a:rPr dirty="0" sz="1200" spc="30">
                <a:solidFill>
                  <a:srgbClr val="FFFFFF"/>
                </a:solidFill>
                <a:latin typeface="Calibri"/>
                <a:cs typeface="Calibri"/>
              </a:rPr>
              <a:t>cook </a:t>
            </a:r>
            <a:r>
              <a:rPr dirty="0" sz="1200" spc="25">
                <a:solidFill>
                  <a:srgbClr val="FFFFFF"/>
                </a:solidFill>
                <a:latin typeface="Calibri"/>
                <a:cs typeface="Calibri"/>
              </a:rPr>
              <a:t>the </a:t>
            </a:r>
            <a:r>
              <a:rPr dirty="0" sz="1200" spc="15">
                <a:solidFill>
                  <a:srgbClr val="FFFFFF"/>
                </a:solidFill>
                <a:latin typeface="Calibri"/>
                <a:cs typeface="Calibri"/>
              </a:rPr>
              <a:t>food</a:t>
            </a:r>
            <a:r>
              <a:rPr dirty="0" sz="1200" spc="9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200" spc="15">
                <a:solidFill>
                  <a:srgbClr val="FFFFFF"/>
                </a:solidFill>
                <a:latin typeface="Calibri"/>
                <a:cs typeface="Calibri"/>
              </a:rPr>
              <a:t>tomorrow.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975"/>
              </a:spcBef>
            </a:pPr>
            <a:r>
              <a:rPr dirty="0" sz="1200" spc="-5">
                <a:solidFill>
                  <a:srgbClr val="CC3300"/>
                </a:solidFill>
                <a:latin typeface="Calibri"/>
                <a:cs typeface="Calibri"/>
              </a:rPr>
              <a:t>We </a:t>
            </a:r>
            <a:r>
              <a:rPr dirty="0" sz="1200" spc="50">
                <a:solidFill>
                  <a:srgbClr val="CC3300"/>
                </a:solidFill>
                <a:latin typeface="Calibri"/>
                <a:cs typeface="Calibri"/>
              </a:rPr>
              <a:t>say </a:t>
            </a:r>
            <a:r>
              <a:rPr dirty="0" sz="1200" spc="20">
                <a:solidFill>
                  <a:srgbClr val="CC3300"/>
                </a:solidFill>
                <a:latin typeface="Calibri"/>
                <a:cs typeface="Calibri"/>
              </a:rPr>
              <a:t>that </a:t>
            </a:r>
            <a:r>
              <a:rPr dirty="0" sz="1200" spc="30">
                <a:solidFill>
                  <a:srgbClr val="FFFFFF"/>
                </a:solidFill>
                <a:latin typeface="Calibri"/>
                <a:cs typeface="Calibri"/>
              </a:rPr>
              <a:t>we </a:t>
            </a:r>
            <a:r>
              <a:rPr dirty="0" sz="1200" spc="25">
                <a:solidFill>
                  <a:srgbClr val="FFFFFF"/>
                </a:solidFill>
                <a:latin typeface="Calibri"/>
                <a:cs typeface="Calibri"/>
              </a:rPr>
              <a:t>are </a:t>
            </a:r>
            <a:r>
              <a:rPr dirty="0" sz="1200" spc="30">
                <a:solidFill>
                  <a:srgbClr val="FFFFFF"/>
                </a:solidFill>
                <a:latin typeface="Calibri"/>
                <a:cs typeface="Calibri"/>
              </a:rPr>
              <a:t>playing </a:t>
            </a:r>
            <a:r>
              <a:rPr dirty="0" sz="1200" spc="10">
                <a:solidFill>
                  <a:srgbClr val="FFFFFF"/>
                </a:solidFill>
                <a:latin typeface="Calibri"/>
                <a:cs typeface="Calibri"/>
              </a:rPr>
              <a:t>football</a:t>
            </a:r>
            <a:r>
              <a:rPr dirty="0" sz="1200" spc="2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200" spc="20">
                <a:solidFill>
                  <a:srgbClr val="FFFFFF"/>
                </a:solidFill>
                <a:latin typeface="Calibri"/>
                <a:cs typeface="Calibri"/>
              </a:rPr>
              <a:t>now.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98" name="object 98"/>
          <p:cNvSpPr txBox="1"/>
          <p:nvPr/>
        </p:nvSpPr>
        <p:spPr>
          <a:xfrm>
            <a:off x="1145844" y="2618689"/>
            <a:ext cx="3489960" cy="247523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196340">
              <a:lnSpc>
                <a:spcPct val="100000"/>
              </a:lnSpc>
              <a:spcBef>
                <a:spcPts val="100"/>
              </a:spcBef>
            </a:pPr>
            <a:r>
              <a:rPr dirty="0" sz="1800" spc="35">
                <a:solidFill>
                  <a:srgbClr val="FFFF00"/>
                </a:solidFill>
                <a:latin typeface="Calibri"/>
                <a:cs typeface="Calibri"/>
              </a:rPr>
              <a:t>Direct</a:t>
            </a:r>
            <a:r>
              <a:rPr dirty="0" sz="1800" spc="210">
                <a:solidFill>
                  <a:srgbClr val="FFFF00"/>
                </a:solidFill>
                <a:latin typeface="Calibri"/>
                <a:cs typeface="Calibri"/>
              </a:rPr>
              <a:t> </a:t>
            </a:r>
            <a:r>
              <a:rPr dirty="0" sz="1800" spc="-250">
                <a:solidFill>
                  <a:srgbClr val="FFFF00"/>
                </a:solidFill>
                <a:latin typeface="Arial"/>
                <a:cs typeface="Arial"/>
              </a:rPr>
              <a:t>رشابم</a:t>
            </a:r>
            <a:endParaRPr sz="18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890"/>
              </a:spcBef>
            </a:pPr>
            <a:r>
              <a:rPr dirty="0" sz="1200" spc="55">
                <a:solidFill>
                  <a:srgbClr val="FFFFFF"/>
                </a:solidFill>
                <a:latin typeface="Calibri"/>
                <a:cs typeface="Calibri"/>
              </a:rPr>
              <a:t>“I </a:t>
            </a:r>
            <a:r>
              <a:rPr dirty="0" sz="1200" spc="10">
                <a:solidFill>
                  <a:srgbClr val="FFFFFF"/>
                </a:solidFill>
                <a:latin typeface="Calibri"/>
                <a:cs typeface="Calibri"/>
              </a:rPr>
              <a:t>live in</a:t>
            </a:r>
            <a:r>
              <a:rPr dirty="0" sz="1200" spc="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200" spc="25">
                <a:solidFill>
                  <a:srgbClr val="FFFFFF"/>
                </a:solidFill>
                <a:latin typeface="Calibri"/>
                <a:cs typeface="Calibri"/>
              </a:rPr>
              <a:t>Riyadh”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085"/>
              </a:spcBef>
            </a:pPr>
            <a:r>
              <a:rPr dirty="0" sz="1200" spc="-15">
                <a:solidFill>
                  <a:srgbClr val="FFFFFF"/>
                </a:solidFill>
                <a:latin typeface="Calibri"/>
                <a:cs typeface="Calibri"/>
              </a:rPr>
              <a:t>“We </a:t>
            </a:r>
            <a:r>
              <a:rPr dirty="0" sz="1200" spc="30">
                <a:solidFill>
                  <a:srgbClr val="FFFFFF"/>
                </a:solidFill>
                <a:latin typeface="Calibri"/>
                <a:cs typeface="Calibri"/>
              </a:rPr>
              <a:t>are</a:t>
            </a:r>
            <a:r>
              <a:rPr dirty="0" sz="1200" spc="-2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200" spc="30">
                <a:solidFill>
                  <a:srgbClr val="FFFFFF"/>
                </a:solidFill>
                <a:latin typeface="Calibri"/>
                <a:cs typeface="Calibri"/>
              </a:rPr>
              <a:t>happy”</a:t>
            </a:r>
            <a:endParaRPr sz="1200">
              <a:latin typeface="Calibri"/>
              <a:cs typeface="Calibri"/>
            </a:endParaRPr>
          </a:p>
          <a:p>
            <a:pPr marL="12700" marR="304800">
              <a:lnSpc>
                <a:spcPct val="100000"/>
              </a:lnSpc>
              <a:spcBef>
                <a:spcPts val="965"/>
              </a:spcBef>
            </a:pPr>
            <a:r>
              <a:rPr dirty="0" sz="1200" spc="60">
                <a:solidFill>
                  <a:srgbClr val="FFFFFF"/>
                </a:solidFill>
                <a:latin typeface="Calibri"/>
                <a:cs typeface="Calibri"/>
              </a:rPr>
              <a:t>She </a:t>
            </a:r>
            <a:r>
              <a:rPr dirty="0" sz="1200" spc="45">
                <a:solidFill>
                  <a:srgbClr val="FFFFFF"/>
                </a:solidFill>
                <a:latin typeface="Calibri"/>
                <a:cs typeface="Calibri"/>
              </a:rPr>
              <a:t>said: </a:t>
            </a:r>
            <a:r>
              <a:rPr dirty="0" sz="1200" spc="70">
                <a:solidFill>
                  <a:srgbClr val="FFFFFF"/>
                </a:solidFill>
                <a:latin typeface="Calibri"/>
                <a:cs typeface="Calibri"/>
              </a:rPr>
              <a:t>"I </a:t>
            </a:r>
            <a:r>
              <a:rPr dirty="0" sz="1200" spc="40">
                <a:solidFill>
                  <a:srgbClr val="FFFFFF"/>
                </a:solidFill>
                <a:latin typeface="Calibri"/>
                <a:cs typeface="Calibri"/>
              </a:rPr>
              <a:t>have </a:t>
            </a:r>
            <a:r>
              <a:rPr dirty="0" sz="1200" spc="15">
                <a:solidFill>
                  <a:srgbClr val="FFFFFF"/>
                </a:solidFill>
                <a:latin typeface="Calibri"/>
                <a:cs typeface="Calibri"/>
              </a:rPr>
              <a:t>not </a:t>
            </a:r>
            <a:r>
              <a:rPr dirty="0" sz="1200" spc="30">
                <a:solidFill>
                  <a:srgbClr val="FFFFFF"/>
                </a:solidFill>
                <a:latin typeface="Calibri"/>
                <a:cs typeface="Calibri"/>
              </a:rPr>
              <a:t>been </a:t>
            </a:r>
            <a:r>
              <a:rPr dirty="0" sz="1200" spc="10">
                <a:solidFill>
                  <a:srgbClr val="FFFFFF"/>
                </a:solidFill>
                <a:latin typeface="Calibri"/>
                <a:cs typeface="Calibri"/>
              </a:rPr>
              <a:t>in </a:t>
            </a:r>
            <a:r>
              <a:rPr dirty="0" sz="1200" spc="25">
                <a:solidFill>
                  <a:srgbClr val="FFFFFF"/>
                </a:solidFill>
                <a:latin typeface="Calibri"/>
                <a:cs typeface="Calibri"/>
              </a:rPr>
              <a:t>the school </a:t>
            </a:r>
            <a:r>
              <a:rPr dirty="0" sz="1200" spc="10">
                <a:solidFill>
                  <a:srgbClr val="FFFFFF"/>
                </a:solidFill>
                <a:latin typeface="Calibri"/>
                <a:cs typeface="Calibri"/>
              </a:rPr>
              <a:t>library  </a:t>
            </a:r>
            <a:r>
              <a:rPr dirty="0" sz="1200" spc="5">
                <a:solidFill>
                  <a:srgbClr val="FFFFFF"/>
                </a:solidFill>
                <a:latin typeface="Calibri"/>
                <a:cs typeface="Calibri"/>
              </a:rPr>
              <a:t>recently”.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720"/>
              </a:spcBef>
            </a:pPr>
            <a:r>
              <a:rPr dirty="0" sz="1200" spc="45">
                <a:solidFill>
                  <a:srgbClr val="FFFFFF"/>
                </a:solidFill>
                <a:latin typeface="Calibri"/>
                <a:cs typeface="Calibri"/>
              </a:rPr>
              <a:t>He </a:t>
            </a:r>
            <a:r>
              <a:rPr dirty="0" sz="1200" spc="25">
                <a:solidFill>
                  <a:srgbClr val="FFFFFF"/>
                </a:solidFill>
                <a:latin typeface="Calibri"/>
                <a:cs typeface="Calibri"/>
              </a:rPr>
              <a:t>said </a:t>
            </a:r>
            <a:r>
              <a:rPr dirty="0" sz="1200" spc="10">
                <a:solidFill>
                  <a:srgbClr val="FFFFFF"/>
                </a:solidFill>
                <a:latin typeface="Calibri"/>
                <a:cs typeface="Calibri"/>
              </a:rPr>
              <a:t>to </a:t>
            </a:r>
            <a:r>
              <a:rPr dirty="0" sz="1200" spc="55">
                <a:solidFill>
                  <a:srgbClr val="FFFFFF"/>
                </a:solidFill>
                <a:latin typeface="Calibri"/>
                <a:cs typeface="Calibri"/>
              </a:rPr>
              <a:t>me: </a:t>
            </a:r>
            <a:r>
              <a:rPr dirty="0" sz="1200" spc="70">
                <a:solidFill>
                  <a:srgbClr val="FFFFFF"/>
                </a:solidFill>
                <a:latin typeface="Calibri"/>
                <a:cs typeface="Calibri"/>
              </a:rPr>
              <a:t>"I </a:t>
            </a:r>
            <a:r>
              <a:rPr dirty="0" sz="1200" spc="25">
                <a:solidFill>
                  <a:srgbClr val="FFFFFF"/>
                </a:solidFill>
                <a:latin typeface="Calibri"/>
                <a:cs typeface="Calibri"/>
              </a:rPr>
              <a:t>shall </a:t>
            </a:r>
            <a:r>
              <a:rPr dirty="0" sz="1200" spc="35">
                <a:solidFill>
                  <a:srgbClr val="FFFFFF"/>
                </a:solidFill>
                <a:latin typeface="Calibri"/>
                <a:cs typeface="Calibri"/>
              </a:rPr>
              <a:t>see </a:t>
            </a:r>
            <a:r>
              <a:rPr dirty="0" sz="1200" spc="30">
                <a:solidFill>
                  <a:srgbClr val="FFFFFF"/>
                </a:solidFill>
                <a:latin typeface="Calibri"/>
                <a:cs typeface="Calibri"/>
              </a:rPr>
              <a:t>you</a:t>
            </a:r>
            <a:r>
              <a:rPr dirty="0" sz="1200" spc="2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200" spc="5">
                <a:solidFill>
                  <a:srgbClr val="FFFFFF"/>
                </a:solidFill>
                <a:latin typeface="Calibri"/>
                <a:cs typeface="Calibri"/>
              </a:rPr>
              <a:t>tomorrow”.</a:t>
            </a:r>
            <a:endParaRPr sz="1200">
              <a:latin typeface="Calibri"/>
              <a:cs typeface="Calibri"/>
            </a:endParaRPr>
          </a:p>
          <a:p>
            <a:pPr marL="1905635">
              <a:lnSpc>
                <a:spcPct val="100000"/>
              </a:lnSpc>
              <a:spcBef>
                <a:spcPts val="950"/>
              </a:spcBef>
            </a:pPr>
            <a:r>
              <a:rPr dirty="0" sz="1200" spc="-305">
                <a:solidFill>
                  <a:srgbClr val="FFFFFF"/>
                </a:solidFill>
                <a:latin typeface="Arial"/>
                <a:cs typeface="Arial"/>
              </a:rPr>
              <a:t>:</a:t>
            </a:r>
            <a:r>
              <a:rPr dirty="0" baseline="4629" sz="1800" spc="-457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dirty="0" sz="1200" spc="-305">
                <a:solidFill>
                  <a:srgbClr val="FFFFFF"/>
                </a:solidFill>
                <a:latin typeface="Arial"/>
                <a:cs typeface="Arial"/>
              </a:rPr>
              <a:t>ف</a:t>
            </a:r>
            <a:r>
              <a:rPr dirty="0" baseline="4629" sz="1800" spc="-457">
                <a:solidFill>
                  <a:srgbClr val="FFFFFF"/>
                </a:solidFill>
                <a:latin typeface="Calibri"/>
                <a:cs typeface="Calibri"/>
              </a:rPr>
              <a:t>n</a:t>
            </a:r>
            <a:r>
              <a:rPr dirty="0" sz="1200" spc="-305">
                <a:solidFill>
                  <a:srgbClr val="FFFFFF"/>
                </a:solidFill>
                <a:latin typeface="Arial"/>
                <a:cs typeface="Arial"/>
              </a:rPr>
              <a:t>ا</a:t>
            </a:r>
            <a:r>
              <a:rPr dirty="0" baseline="4629" sz="1800" spc="-457">
                <a:solidFill>
                  <a:srgbClr val="FFFFFF"/>
                </a:solidFill>
                <a:latin typeface="Calibri"/>
                <a:cs typeface="Calibri"/>
              </a:rPr>
              <a:t>d</a:t>
            </a:r>
            <a:r>
              <a:rPr dirty="0" sz="1200" spc="-305">
                <a:solidFill>
                  <a:srgbClr val="FFFFFF"/>
                </a:solidFill>
                <a:latin typeface="Arial"/>
                <a:cs typeface="Arial"/>
              </a:rPr>
              <a:t>ض</a:t>
            </a:r>
            <a:r>
              <a:rPr dirty="0" baseline="4629" sz="1800" spc="-457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dirty="0" sz="1200" spc="-305">
                <a:solidFill>
                  <a:srgbClr val="FFFFFF"/>
                </a:solidFill>
                <a:latin typeface="Arial"/>
                <a:cs typeface="Arial"/>
              </a:rPr>
              <a:t>أ </a:t>
            </a:r>
            <a:r>
              <a:rPr dirty="0" baseline="4629" sz="1800" spc="-637">
                <a:solidFill>
                  <a:srgbClr val="FFFFFF"/>
                </a:solidFill>
                <a:latin typeface="Calibri"/>
                <a:cs typeface="Calibri"/>
              </a:rPr>
              <a:t>d</a:t>
            </a:r>
            <a:r>
              <a:rPr dirty="0" sz="1200" spc="-425">
                <a:solidFill>
                  <a:srgbClr val="FFFFFF"/>
                </a:solidFill>
                <a:latin typeface="Arial"/>
                <a:cs typeface="Arial"/>
              </a:rPr>
              <a:t>ي</a:t>
            </a:r>
            <a:r>
              <a:rPr dirty="0" baseline="4629" sz="1800" spc="-637">
                <a:solidFill>
                  <a:srgbClr val="FFFFFF"/>
                </a:solidFill>
                <a:latin typeface="Calibri"/>
                <a:cs typeface="Calibri"/>
              </a:rPr>
              <a:t>d</a:t>
            </a:r>
            <a:r>
              <a:rPr dirty="0" sz="1200" spc="-425">
                <a:solidFill>
                  <a:srgbClr val="FFFFFF"/>
                </a:solidFill>
                <a:latin typeface="Arial"/>
                <a:cs typeface="Arial"/>
              </a:rPr>
              <a:t>نع</a:t>
            </a:r>
            <a:r>
              <a:rPr dirty="0" baseline="4629" sz="1800" spc="-637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dirty="0" sz="1200" spc="-425">
                <a:solidFill>
                  <a:srgbClr val="FFFFFF"/>
                </a:solidFill>
                <a:latin typeface="Arial"/>
                <a:cs typeface="Arial"/>
              </a:rPr>
              <a:t>ت</a:t>
            </a:r>
            <a:r>
              <a:rPr dirty="0" sz="1200" spc="-19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baseline="4629" sz="1800" spc="-382">
                <a:solidFill>
                  <a:srgbClr val="FFFFFF"/>
                </a:solidFill>
                <a:latin typeface="Calibri"/>
                <a:cs typeface="Calibri"/>
              </a:rPr>
              <a:t>d</a:t>
            </a:r>
            <a:r>
              <a:rPr dirty="0" sz="1200" spc="-254">
                <a:solidFill>
                  <a:srgbClr val="FFFFFF"/>
                </a:solidFill>
                <a:latin typeface="Arial"/>
                <a:cs typeface="Arial"/>
              </a:rPr>
              <a:t>يت</a:t>
            </a:r>
            <a:r>
              <a:rPr dirty="0" baseline="4629" sz="1800" spc="-382">
                <a:solidFill>
                  <a:srgbClr val="FFFFFF"/>
                </a:solidFill>
                <a:latin typeface="Calibri"/>
                <a:cs typeface="Calibri"/>
              </a:rPr>
              <a:t>t</a:t>
            </a:r>
            <a:r>
              <a:rPr dirty="0" sz="1200" spc="-254">
                <a:solidFill>
                  <a:srgbClr val="FFFFFF"/>
                </a:solidFill>
                <a:latin typeface="Arial"/>
                <a:cs typeface="Arial"/>
              </a:rPr>
              <a:t>لا</a:t>
            </a:r>
            <a:r>
              <a:rPr dirty="0" baseline="4629" sz="1800" spc="-382">
                <a:solidFill>
                  <a:srgbClr val="FFFFFF"/>
                </a:solidFill>
                <a:latin typeface="Calibri"/>
                <a:cs typeface="Calibri"/>
              </a:rPr>
              <a:t>h</a:t>
            </a:r>
            <a:r>
              <a:rPr dirty="0" sz="1200" spc="-254">
                <a:solidFill>
                  <a:srgbClr val="FFFFFF"/>
                </a:solidFill>
                <a:latin typeface="Arial"/>
                <a:cs typeface="Arial"/>
              </a:rPr>
              <a:t>و</a:t>
            </a:r>
            <a:r>
              <a:rPr dirty="0" baseline="4629" sz="1800" spc="-382">
                <a:solidFill>
                  <a:srgbClr val="FFFFFF"/>
                </a:solidFill>
                <a:latin typeface="Calibri"/>
                <a:cs typeface="Calibri"/>
              </a:rPr>
              <a:t>at</a:t>
            </a:r>
            <a:endParaRPr baseline="4629" sz="1800">
              <a:latin typeface="Calibri"/>
              <a:cs typeface="Calibri"/>
            </a:endParaRPr>
          </a:p>
          <a:p>
            <a:pPr marL="12700" marR="5080">
              <a:lnSpc>
                <a:spcPct val="100000"/>
              </a:lnSpc>
              <a:spcBef>
                <a:spcPts val="994"/>
              </a:spcBef>
            </a:pPr>
            <a:r>
              <a:rPr dirty="0" sz="1200" spc="55">
                <a:solidFill>
                  <a:srgbClr val="FFFFFF"/>
                </a:solidFill>
                <a:latin typeface="Calibri"/>
                <a:cs typeface="Calibri"/>
              </a:rPr>
              <a:t>They </a:t>
            </a:r>
            <a:r>
              <a:rPr dirty="0" sz="1200" spc="25">
                <a:solidFill>
                  <a:srgbClr val="FFFFFF"/>
                </a:solidFill>
                <a:latin typeface="Calibri"/>
                <a:cs typeface="Calibri"/>
              </a:rPr>
              <a:t>said </a:t>
            </a:r>
            <a:r>
              <a:rPr dirty="0" sz="1200" spc="10">
                <a:solidFill>
                  <a:srgbClr val="FFFFFF"/>
                </a:solidFill>
                <a:latin typeface="Calibri"/>
                <a:cs typeface="Calibri"/>
              </a:rPr>
              <a:t>to </a:t>
            </a:r>
            <a:r>
              <a:rPr dirty="0" sz="1200" spc="45">
                <a:solidFill>
                  <a:srgbClr val="FFFFFF"/>
                </a:solidFill>
                <a:latin typeface="Calibri"/>
                <a:cs typeface="Calibri"/>
              </a:rPr>
              <a:t>him: </a:t>
            </a:r>
            <a:r>
              <a:rPr dirty="0" sz="1200" spc="-15">
                <a:solidFill>
                  <a:srgbClr val="FFFFFF"/>
                </a:solidFill>
                <a:latin typeface="Calibri"/>
                <a:cs typeface="Calibri"/>
              </a:rPr>
              <a:t>“We </a:t>
            </a:r>
            <a:r>
              <a:rPr dirty="0" sz="1200" spc="25">
                <a:solidFill>
                  <a:srgbClr val="FFFFFF"/>
                </a:solidFill>
                <a:latin typeface="Calibri"/>
                <a:cs typeface="Calibri"/>
              </a:rPr>
              <a:t>shall </a:t>
            </a:r>
            <a:r>
              <a:rPr dirty="0" sz="1200" spc="35">
                <a:solidFill>
                  <a:srgbClr val="FFFFFF"/>
                </a:solidFill>
                <a:latin typeface="Calibri"/>
                <a:cs typeface="Calibri"/>
              </a:rPr>
              <a:t>see </a:t>
            </a:r>
            <a:r>
              <a:rPr dirty="0" sz="1200" spc="30">
                <a:solidFill>
                  <a:srgbClr val="FFFFFF"/>
                </a:solidFill>
                <a:latin typeface="Calibri"/>
                <a:cs typeface="Calibri"/>
              </a:rPr>
              <a:t>you </a:t>
            </a:r>
            <a:r>
              <a:rPr dirty="0" sz="1200" spc="15">
                <a:solidFill>
                  <a:srgbClr val="FFFFFF"/>
                </a:solidFill>
                <a:latin typeface="Calibri"/>
                <a:cs typeface="Calibri"/>
              </a:rPr>
              <a:t>tomorrow. </a:t>
            </a:r>
            <a:r>
              <a:rPr dirty="0" sz="1200" spc="-5">
                <a:solidFill>
                  <a:srgbClr val="FFFFFF"/>
                </a:solidFill>
                <a:latin typeface="Calibri"/>
                <a:cs typeface="Calibri"/>
              </a:rPr>
              <a:t>We  </a:t>
            </a:r>
            <a:r>
              <a:rPr dirty="0" sz="1200" spc="25">
                <a:solidFill>
                  <a:srgbClr val="FFFFFF"/>
                </a:solidFill>
                <a:latin typeface="Calibri"/>
                <a:cs typeface="Calibri"/>
              </a:rPr>
              <a:t>shall </a:t>
            </a:r>
            <a:r>
              <a:rPr dirty="0" sz="1200" spc="15">
                <a:solidFill>
                  <a:srgbClr val="FFFFFF"/>
                </a:solidFill>
                <a:latin typeface="Calibri"/>
                <a:cs typeface="Calibri"/>
              </a:rPr>
              <a:t>visit</a:t>
            </a:r>
            <a:r>
              <a:rPr dirty="0" sz="1200" spc="-6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200" spc="10">
                <a:solidFill>
                  <a:srgbClr val="FFFFFF"/>
                </a:solidFill>
                <a:latin typeface="Calibri"/>
                <a:cs typeface="Calibri"/>
              </a:rPr>
              <a:t>Ahmed”.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99" name="object 99"/>
          <p:cNvSpPr/>
          <p:nvPr/>
        </p:nvSpPr>
        <p:spPr>
          <a:xfrm>
            <a:off x="3063875" y="4558284"/>
            <a:ext cx="1024255" cy="0"/>
          </a:xfrm>
          <a:custGeom>
            <a:avLst/>
            <a:gdLst/>
            <a:ahLst/>
            <a:cxnLst/>
            <a:rect l="l" t="t" r="r" b="b"/>
            <a:pathLst>
              <a:path w="1024254" h="0">
                <a:moveTo>
                  <a:pt x="0" y="0"/>
                </a:moveTo>
                <a:lnTo>
                  <a:pt x="1024127" y="0"/>
                </a:lnTo>
              </a:path>
            </a:pathLst>
          </a:custGeom>
          <a:ln w="9143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00" name="object 100"/>
          <p:cNvSpPr txBox="1"/>
          <p:nvPr/>
        </p:nvSpPr>
        <p:spPr>
          <a:xfrm>
            <a:off x="3199638" y="5156961"/>
            <a:ext cx="5351145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50800">
              <a:lnSpc>
                <a:spcPct val="100000"/>
              </a:lnSpc>
              <a:spcBef>
                <a:spcPts val="100"/>
              </a:spcBef>
            </a:pPr>
            <a:r>
              <a:rPr dirty="0" sz="1200" spc="-140">
                <a:solidFill>
                  <a:srgbClr val="FFFFFF"/>
                </a:solidFill>
                <a:latin typeface="Arial"/>
                <a:cs typeface="Arial"/>
              </a:rPr>
              <a:t>:رئامضلا </a:t>
            </a:r>
            <a:r>
              <a:rPr dirty="0" sz="1200" spc="-350">
                <a:solidFill>
                  <a:srgbClr val="FFFFFF"/>
                </a:solidFill>
                <a:latin typeface="Arial"/>
                <a:cs typeface="Arial"/>
              </a:rPr>
              <a:t>يف</a:t>
            </a:r>
            <a:r>
              <a:rPr dirty="0" sz="1200" spc="1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200" spc="-340">
                <a:solidFill>
                  <a:srgbClr val="FFFFFF"/>
                </a:solidFill>
                <a:latin typeface="Arial"/>
                <a:cs typeface="Arial"/>
              </a:rPr>
              <a:t>طقف</a:t>
            </a:r>
            <a:r>
              <a:rPr dirty="0" sz="1200" spc="-3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200" spc="-185">
                <a:solidFill>
                  <a:srgbClr val="FFFFFF"/>
                </a:solidFill>
                <a:latin typeface="Arial"/>
                <a:cs typeface="Arial"/>
              </a:rPr>
              <a:t>نوكي </a:t>
            </a:r>
            <a:r>
              <a:rPr dirty="0" sz="1200" spc="-300">
                <a:solidFill>
                  <a:srgbClr val="FFFFFF"/>
                </a:solidFill>
                <a:latin typeface="Arial"/>
                <a:cs typeface="Arial"/>
              </a:rPr>
              <a:t>رييغتلا </a:t>
            </a:r>
            <a:r>
              <a:rPr dirty="0" sz="1200" spc="-65">
                <a:solidFill>
                  <a:srgbClr val="FFFFFF"/>
                </a:solidFill>
                <a:latin typeface="Arial"/>
                <a:cs typeface="Arial"/>
              </a:rPr>
              <a:t>امنإ </a:t>
            </a:r>
            <a:r>
              <a:rPr dirty="0" sz="1200" spc="-105">
                <a:solidFill>
                  <a:srgbClr val="FFFFFF"/>
                </a:solidFill>
                <a:latin typeface="Arial"/>
                <a:cs typeface="Arial"/>
              </a:rPr>
              <a:t>ةلمجلا </a:t>
            </a:r>
            <a:r>
              <a:rPr dirty="0" sz="1200" spc="-35">
                <a:solidFill>
                  <a:srgbClr val="FFFFFF"/>
                </a:solidFill>
                <a:latin typeface="Arial"/>
                <a:cs typeface="Arial"/>
              </a:rPr>
              <a:t>ةنمزأ </a:t>
            </a:r>
            <a:r>
              <a:rPr dirty="0" sz="1200" spc="-310">
                <a:solidFill>
                  <a:srgbClr val="FFFFFF"/>
                </a:solidFill>
                <a:latin typeface="Arial"/>
                <a:cs typeface="Arial"/>
              </a:rPr>
              <a:t>ريغت </a:t>
            </a:r>
            <a:r>
              <a:rPr dirty="0" sz="1200" spc="-105">
                <a:solidFill>
                  <a:srgbClr val="FFFFFF"/>
                </a:solidFill>
                <a:latin typeface="Arial"/>
                <a:cs typeface="Arial"/>
              </a:rPr>
              <a:t>لا </a:t>
            </a:r>
            <a:r>
              <a:rPr dirty="0" sz="1200" spc="-270">
                <a:solidFill>
                  <a:srgbClr val="FFFFFF"/>
                </a:solidFill>
                <a:latin typeface="Arial"/>
                <a:cs typeface="Arial"/>
              </a:rPr>
              <a:t>ذئنيح </a:t>
            </a:r>
            <a:r>
              <a:rPr dirty="0" sz="1200" spc="-150">
                <a:solidFill>
                  <a:srgbClr val="FFFFFF"/>
                </a:solidFill>
                <a:latin typeface="Arial"/>
                <a:cs typeface="Arial"/>
              </a:rPr>
              <a:t>ع</a:t>
            </a:r>
            <a:r>
              <a:rPr dirty="0" baseline="6944" sz="1800" spc="-225">
                <a:solidFill>
                  <a:srgbClr val="FFFFFF"/>
                </a:solidFill>
                <a:latin typeface="Calibri"/>
                <a:cs typeface="Calibri"/>
              </a:rPr>
              <a:t>s</a:t>
            </a:r>
            <a:r>
              <a:rPr dirty="0" sz="1200" spc="-150">
                <a:solidFill>
                  <a:srgbClr val="FFFFFF"/>
                </a:solidFill>
                <a:latin typeface="Arial"/>
                <a:cs typeface="Arial"/>
              </a:rPr>
              <a:t>ر</a:t>
            </a:r>
            <a:r>
              <a:rPr dirty="0" baseline="6944" sz="1800" spc="-225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dirty="0" sz="1200" spc="-150">
                <a:solidFill>
                  <a:srgbClr val="FFFFFF"/>
                </a:solidFill>
                <a:latin typeface="Arial"/>
                <a:cs typeface="Arial"/>
              </a:rPr>
              <a:t>اض</a:t>
            </a:r>
            <a:r>
              <a:rPr dirty="0" baseline="6944" sz="1800" spc="-225">
                <a:solidFill>
                  <a:srgbClr val="FFFFFF"/>
                </a:solidFill>
                <a:latin typeface="Calibri"/>
                <a:cs typeface="Calibri"/>
              </a:rPr>
              <a:t>y,</a:t>
            </a:r>
            <a:r>
              <a:rPr dirty="0" sz="1200" spc="-150">
                <a:solidFill>
                  <a:srgbClr val="FFFFFF"/>
                </a:solidFill>
                <a:latin typeface="Arial"/>
                <a:cs typeface="Arial"/>
              </a:rPr>
              <a:t>م</a:t>
            </a:r>
            <a:r>
              <a:rPr dirty="0" baseline="6944" sz="1800" spc="-225">
                <a:solidFill>
                  <a:srgbClr val="FFFFFF"/>
                </a:solidFill>
                <a:latin typeface="Calibri"/>
                <a:cs typeface="Calibri"/>
              </a:rPr>
              <a:t>says </a:t>
            </a:r>
            <a:r>
              <a:rPr dirty="0" sz="1200" spc="-155">
                <a:solidFill>
                  <a:srgbClr val="FFFFFF"/>
                </a:solidFill>
                <a:latin typeface="Arial"/>
                <a:cs typeface="Arial"/>
              </a:rPr>
              <a:t>لوقلا </a:t>
            </a:r>
            <a:r>
              <a:rPr dirty="0" sz="1200" spc="-110">
                <a:solidFill>
                  <a:srgbClr val="FFFFFF"/>
                </a:solidFill>
                <a:latin typeface="Arial"/>
                <a:cs typeface="Arial"/>
              </a:rPr>
              <a:t>ةملك </a:t>
            </a:r>
            <a:r>
              <a:rPr dirty="0" sz="1200" spc="-145">
                <a:solidFill>
                  <a:srgbClr val="FFFFFF"/>
                </a:solidFill>
                <a:latin typeface="Arial"/>
                <a:cs typeface="Arial"/>
              </a:rPr>
              <a:t>تناك</a:t>
            </a:r>
            <a:r>
              <a:rPr dirty="0" sz="1200" spc="-5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200" spc="-10">
                <a:solidFill>
                  <a:srgbClr val="FFFFFF"/>
                </a:solidFill>
                <a:latin typeface="Arial"/>
                <a:cs typeface="Arial"/>
              </a:rPr>
              <a:t>اذإ</a:t>
            </a:r>
            <a:endParaRPr sz="1200">
              <a:latin typeface="Arial"/>
              <a:cs typeface="Arial"/>
            </a:endParaRPr>
          </a:p>
        </p:txBody>
      </p:sp>
      <p:sp>
        <p:nvSpPr>
          <p:cNvPr id="101" name="object 101"/>
          <p:cNvSpPr/>
          <p:nvPr/>
        </p:nvSpPr>
        <p:spPr>
          <a:xfrm>
            <a:off x="6330569" y="5320284"/>
            <a:ext cx="591820" cy="0"/>
          </a:xfrm>
          <a:custGeom>
            <a:avLst/>
            <a:gdLst/>
            <a:ahLst/>
            <a:cxnLst/>
            <a:rect l="l" t="t" r="r" b="b"/>
            <a:pathLst>
              <a:path w="591820" h="0">
                <a:moveTo>
                  <a:pt x="0" y="0"/>
                </a:moveTo>
                <a:lnTo>
                  <a:pt x="591311" y="0"/>
                </a:lnTo>
              </a:path>
            </a:pathLst>
          </a:custGeom>
          <a:ln w="9143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02" name="object 102"/>
          <p:cNvSpPr/>
          <p:nvPr/>
        </p:nvSpPr>
        <p:spPr>
          <a:xfrm>
            <a:off x="4340352" y="6321552"/>
            <a:ext cx="1296797" cy="382371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3" name="object 103"/>
          <p:cNvSpPr/>
          <p:nvPr/>
        </p:nvSpPr>
        <p:spPr>
          <a:xfrm>
            <a:off x="4462271" y="6406896"/>
            <a:ext cx="1043749" cy="248297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4" name="object 104"/>
          <p:cNvSpPr/>
          <p:nvPr/>
        </p:nvSpPr>
        <p:spPr>
          <a:xfrm>
            <a:off x="4267200" y="6248400"/>
            <a:ext cx="1295400" cy="381000"/>
          </a:xfrm>
          <a:custGeom>
            <a:avLst/>
            <a:gdLst/>
            <a:ahLst/>
            <a:cxnLst/>
            <a:rect l="l" t="t" r="r" b="b"/>
            <a:pathLst>
              <a:path w="1295400" h="381000">
                <a:moveTo>
                  <a:pt x="1295400" y="0"/>
                </a:moveTo>
                <a:lnTo>
                  <a:pt x="0" y="0"/>
                </a:lnTo>
                <a:lnTo>
                  <a:pt x="0" y="381000"/>
                </a:lnTo>
                <a:lnTo>
                  <a:pt x="1295400" y="381000"/>
                </a:lnTo>
                <a:lnTo>
                  <a:pt x="1295400" y="333375"/>
                </a:lnTo>
                <a:lnTo>
                  <a:pt x="540512" y="333375"/>
                </a:lnTo>
                <a:lnTo>
                  <a:pt x="540512" y="190500"/>
                </a:lnTo>
                <a:lnTo>
                  <a:pt x="504825" y="190500"/>
                </a:lnTo>
                <a:lnTo>
                  <a:pt x="647700" y="47625"/>
                </a:lnTo>
                <a:lnTo>
                  <a:pt x="1295400" y="47625"/>
                </a:lnTo>
                <a:lnTo>
                  <a:pt x="1295400" y="0"/>
                </a:lnTo>
                <a:close/>
              </a:path>
              <a:path w="1295400" h="381000">
                <a:moveTo>
                  <a:pt x="1295400" y="65481"/>
                </a:moveTo>
                <a:lnTo>
                  <a:pt x="736980" y="65481"/>
                </a:lnTo>
                <a:lnTo>
                  <a:pt x="736980" y="136918"/>
                </a:lnTo>
                <a:lnTo>
                  <a:pt x="790575" y="190500"/>
                </a:lnTo>
                <a:lnTo>
                  <a:pt x="754888" y="190500"/>
                </a:lnTo>
                <a:lnTo>
                  <a:pt x="754888" y="333375"/>
                </a:lnTo>
                <a:lnTo>
                  <a:pt x="1295400" y="333375"/>
                </a:lnTo>
                <a:lnTo>
                  <a:pt x="1295400" y="65481"/>
                </a:lnTo>
                <a:close/>
              </a:path>
              <a:path w="1295400" h="381000">
                <a:moveTo>
                  <a:pt x="1295400" y="47625"/>
                </a:moveTo>
                <a:lnTo>
                  <a:pt x="647700" y="47625"/>
                </a:lnTo>
                <a:lnTo>
                  <a:pt x="701294" y="101206"/>
                </a:lnTo>
                <a:lnTo>
                  <a:pt x="701294" y="65481"/>
                </a:lnTo>
                <a:lnTo>
                  <a:pt x="1295400" y="65481"/>
                </a:lnTo>
                <a:lnTo>
                  <a:pt x="12954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05" name="object 105"/>
          <p:cNvSpPr/>
          <p:nvPr/>
        </p:nvSpPr>
        <p:spPr>
          <a:xfrm>
            <a:off x="4807711" y="6313881"/>
            <a:ext cx="214629" cy="267970"/>
          </a:xfrm>
          <a:custGeom>
            <a:avLst/>
            <a:gdLst/>
            <a:ahLst/>
            <a:cxnLst/>
            <a:rect l="l" t="t" r="r" b="b"/>
            <a:pathLst>
              <a:path w="214629" h="267970">
                <a:moveTo>
                  <a:pt x="196468" y="0"/>
                </a:moveTo>
                <a:lnTo>
                  <a:pt x="160782" y="0"/>
                </a:lnTo>
                <a:lnTo>
                  <a:pt x="160782" y="35725"/>
                </a:lnTo>
                <a:lnTo>
                  <a:pt x="196468" y="71437"/>
                </a:lnTo>
                <a:lnTo>
                  <a:pt x="196468" y="0"/>
                </a:lnTo>
                <a:close/>
              </a:path>
              <a:path w="214629" h="267970">
                <a:moveTo>
                  <a:pt x="214375" y="125018"/>
                </a:moveTo>
                <a:lnTo>
                  <a:pt x="0" y="125018"/>
                </a:lnTo>
                <a:lnTo>
                  <a:pt x="0" y="267893"/>
                </a:lnTo>
                <a:lnTo>
                  <a:pt x="89280" y="267893"/>
                </a:lnTo>
                <a:lnTo>
                  <a:pt x="89280" y="196456"/>
                </a:lnTo>
                <a:lnTo>
                  <a:pt x="214375" y="196456"/>
                </a:lnTo>
                <a:lnTo>
                  <a:pt x="214375" y="125018"/>
                </a:lnTo>
                <a:close/>
              </a:path>
              <a:path w="214629" h="267970">
                <a:moveTo>
                  <a:pt x="214375" y="196456"/>
                </a:moveTo>
                <a:lnTo>
                  <a:pt x="125095" y="196456"/>
                </a:lnTo>
                <a:lnTo>
                  <a:pt x="125095" y="267893"/>
                </a:lnTo>
                <a:lnTo>
                  <a:pt x="214375" y="267893"/>
                </a:lnTo>
                <a:lnTo>
                  <a:pt x="214375" y="196456"/>
                </a:lnTo>
                <a:close/>
              </a:path>
            </a:pathLst>
          </a:custGeom>
          <a:solidFill>
            <a:srgbClr val="00007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06" name="object 106"/>
          <p:cNvSpPr/>
          <p:nvPr/>
        </p:nvSpPr>
        <p:spPr>
          <a:xfrm>
            <a:off x="47720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142875" y="0"/>
                </a:moveTo>
                <a:lnTo>
                  <a:pt x="0" y="142875"/>
                </a:lnTo>
                <a:lnTo>
                  <a:pt x="285750" y="142875"/>
                </a:lnTo>
                <a:lnTo>
                  <a:pt x="142875" y="0"/>
                </a:lnTo>
                <a:close/>
              </a:path>
              <a:path w="285750" h="285750">
                <a:moveTo>
                  <a:pt x="160782" y="214312"/>
                </a:moveTo>
                <a:lnTo>
                  <a:pt x="124967" y="214312"/>
                </a:lnTo>
                <a:lnTo>
                  <a:pt x="124967" y="285750"/>
                </a:lnTo>
                <a:lnTo>
                  <a:pt x="160782" y="285750"/>
                </a:lnTo>
                <a:lnTo>
                  <a:pt x="160782" y="214312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07" name="object 107"/>
          <p:cNvSpPr txBox="1">
            <a:spLocks noGrp="1"/>
          </p:cNvSpPr>
          <p:nvPr>
            <p:ph type="dt" idx="6" sz="half"/>
          </p:nvPr>
        </p:nvSpPr>
        <p:spPr>
          <a:prstGeom prst="rect"/>
        </p:spPr>
        <p:txBody>
          <a:bodyPr wrap="square" lIns="0" tIns="31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 spc="-190"/>
              <a:t>ق</a:t>
            </a:r>
            <a:r>
              <a:rPr dirty="0" spc="-240"/>
              <a:t>ب</a:t>
            </a:r>
            <a:r>
              <a:rPr dirty="0" spc="25"/>
              <a:t>ا</a:t>
            </a:r>
            <a:r>
              <a:rPr dirty="0" spc="-175"/>
              <a:t>سلا</a:t>
            </a:r>
          </a:p>
        </p:txBody>
      </p:sp>
      <p:sp>
        <p:nvSpPr>
          <p:cNvPr id="108" name="object 108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31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 spc="-195"/>
              <a:t>ةيسيئرلا </a:t>
            </a:r>
            <a:r>
              <a:rPr dirty="0" spc="-110"/>
              <a:t>ةمئاقلا </a:t>
            </a:r>
            <a:r>
              <a:rPr dirty="0" spc="-105"/>
              <a:t>ىلإ</a:t>
            </a:r>
            <a:r>
              <a:rPr dirty="0" spc="-75"/>
              <a:t> </a:t>
            </a:r>
            <a:r>
              <a:rPr dirty="0" spc="-5"/>
              <a:t>ةدوع</a:t>
            </a:r>
          </a:p>
        </p:txBody>
      </p:sp>
      <p:sp>
        <p:nvSpPr>
          <p:cNvPr id="109" name="object 109"/>
          <p:cNvSpPr txBox="1"/>
          <p:nvPr/>
        </p:nvSpPr>
        <p:spPr>
          <a:xfrm>
            <a:off x="5833109" y="6368591"/>
            <a:ext cx="220345" cy="154940"/>
          </a:xfrm>
          <a:prstGeom prst="rect">
            <a:avLst/>
          </a:prstGeom>
        </p:spPr>
        <p:txBody>
          <a:bodyPr wrap="square" lIns="0" tIns="31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 sz="900" spc="-50">
                <a:solidFill>
                  <a:srgbClr val="FFFFFF"/>
                </a:solidFill>
                <a:latin typeface="Arial"/>
                <a:cs typeface="Arial"/>
              </a:rPr>
              <a:t>ي</a:t>
            </a:r>
            <a:r>
              <a:rPr dirty="0" sz="900" spc="-270">
                <a:solidFill>
                  <a:srgbClr val="FFFFFF"/>
                </a:solidFill>
                <a:latin typeface="Arial"/>
                <a:cs typeface="Arial"/>
              </a:rPr>
              <a:t>ل</a:t>
            </a:r>
            <a:r>
              <a:rPr dirty="0" sz="900" spc="25">
                <a:solidFill>
                  <a:srgbClr val="FFFFFF"/>
                </a:solidFill>
                <a:latin typeface="Arial"/>
                <a:cs typeface="Arial"/>
              </a:rPr>
              <a:t>ا</a:t>
            </a:r>
            <a:r>
              <a:rPr dirty="0" sz="900" spc="-430">
                <a:solidFill>
                  <a:srgbClr val="FFFFFF"/>
                </a:solidFill>
                <a:latin typeface="Arial"/>
                <a:cs typeface="Arial"/>
              </a:rPr>
              <a:t>ت</a:t>
            </a:r>
            <a:r>
              <a:rPr dirty="0" sz="900" spc="-270">
                <a:solidFill>
                  <a:srgbClr val="FFFFFF"/>
                </a:solidFill>
                <a:latin typeface="Arial"/>
                <a:cs typeface="Arial"/>
              </a:rPr>
              <a:t>ل</a:t>
            </a:r>
            <a:r>
              <a:rPr dirty="0" sz="900">
                <a:solidFill>
                  <a:srgbClr val="FFFFFF"/>
                </a:solidFill>
                <a:latin typeface="Arial"/>
                <a:cs typeface="Arial"/>
              </a:rPr>
              <a:t>ا</a:t>
            </a:r>
            <a:endParaRPr sz="9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77824" y="2176272"/>
            <a:ext cx="18287" cy="468172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877824" y="6095"/>
            <a:ext cx="18287" cy="150266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1216152" y="1834895"/>
            <a:ext cx="7924800" cy="1828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877824" y="1508760"/>
            <a:ext cx="18287" cy="667512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0" y="1834895"/>
            <a:ext cx="557784" cy="18287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551687" y="1834895"/>
            <a:ext cx="664464" cy="18287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2599944" y="313982"/>
            <a:ext cx="4506340" cy="1010246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3553967" y="871766"/>
            <a:ext cx="2595244" cy="1010246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algn="ctr" marL="537845">
              <a:lnSpc>
                <a:spcPct val="100000"/>
              </a:lnSpc>
              <a:spcBef>
                <a:spcPts val="100"/>
              </a:spcBef>
            </a:pPr>
            <a:r>
              <a:rPr dirty="0" sz="3600" spc="335"/>
              <a:t>Reported</a:t>
            </a:r>
            <a:r>
              <a:rPr dirty="0" sz="3600" spc="195"/>
              <a:t> </a:t>
            </a:r>
            <a:r>
              <a:rPr dirty="0" sz="3600" spc="380"/>
              <a:t>Speech</a:t>
            </a:r>
            <a:endParaRPr sz="3600"/>
          </a:p>
          <a:p>
            <a:pPr algn="ctr" marL="537845">
              <a:lnSpc>
                <a:spcPct val="100000"/>
              </a:lnSpc>
              <a:spcBef>
                <a:spcPts val="5"/>
              </a:spcBef>
            </a:pPr>
            <a:r>
              <a:rPr dirty="0" sz="3600" spc="-370">
                <a:latin typeface="Arial"/>
                <a:cs typeface="Arial"/>
              </a:rPr>
              <a:t>لوقنملا</a:t>
            </a:r>
            <a:r>
              <a:rPr dirty="0" sz="3600" spc="-15">
                <a:latin typeface="Arial"/>
                <a:cs typeface="Arial"/>
              </a:rPr>
              <a:t> </a:t>
            </a:r>
            <a:r>
              <a:rPr dirty="0" sz="3600" spc="-320">
                <a:latin typeface="Arial"/>
                <a:cs typeface="Arial"/>
              </a:rPr>
              <a:t>ملاكلا</a:t>
            </a:r>
            <a:endParaRPr sz="3600">
              <a:latin typeface="Arial"/>
              <a:cs typeface="Arial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8476488" y="2724937"/>
            <a:ext cx="412826" cy="458571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2706623" y="2724937"/>
            <a:ext cx="6045454" cy="458571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 txBox="1"/>
          <p:nvPr/>
        </p:nvSpPr>
        <p:spPr>
          <a:xfrm>
            <a:off x="7070718" y="2777743"/>
            <a:ext cx="1690370" cy="27051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600" spc="-220">
                <a:solidFill>
                  <a:srgbClr val="FFFFFF"/>
                </a:solidFill>
                <a:latin typeface="Arial"/>
                <a:cs typeface="Arial"/>
              </a:rPr>
              <a:t>رشابم </a:t>
            </a:r>
            <a:r>
              <a:rPr dirty="0" sz="1600" spc="40">
                <a:solidFill>
                  <a:srgbClr val="FFFFFF"/>
                </a:solidFill>
                <a:latin typeface="Arial"/>
                <a:cs typeface="Arial"/>
              </a:rPr>
              <a:t>نم </a:t>
            </a:r>
            <a:r>
              <a:rPr dirty="0" sz="1600" spc="-120">
                <a:solidFill>
                  <a:srgbClr val="FFFFFF"/>
                </a:solidFill>
                <a:latin typeface="Arial"/>
                <a:cs typeface="Arial"/>
              </a:rPr>
              <a:t>لاؤس </a:t>
            </a:r>
            <a:r>
              <a:rPr dirty="0" sz="1600" spc="-320">
                <a:solidFill>
                  <a:srgbClr val="FFFFFF"/>
                </a:solidFill>
                <a:latin typeface="Arial"/>
                <a:cs typeface="Arial"/>
              </a:rPr>
              <a:t>ليوحتل</a:t>
            </a:r>
            <a:r>
              <a:rPr dirty="0" sz="1600" spc="-28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600">
                <a:solidFill>
                  <a:srgbClr val="FFFFFF"/>
                </a:solidFill>
                <a:latin typeface="Arial"/>
                <a:cs typeface="Arial"/>
              </a:rPr>
              <a:t>*</a:t>
            </a:r>
            <a:endParaRPr sz="1600">
              <a:latin typeface="Arial"/>
              <a:cs typeface="Arial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2648711" y="2724937"/>
            <a:ext cx="333629" cy="458571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/>
          <p:nvPr/>
        </p:nvSpPr>
        <p:spPr>
          <a:xfrm>
            <a:off x="8503919" y="3017545"/>
            <a:ext cx="388391" cy="458571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/>
          <p:nvPr/>
        </p:nvSpPr>
        <p:spPr>
          <a:xfrm>
            <a:off x="8433816" y="3017545"/>
            <a:ext cx="342646" cy="458571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7" name="object 17"/>
          <p:cNvSpPr/>
          <p:nvPr/>
        </p:nvSpPr>
        <p:spPr>
          <a:xfrm>
            <a:off x="5297423" y="3017545"/>
            <a:ext cx="3354197" cy="458571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8" name="object 18"/>
          <p:cNvSpPr/>
          <p:nvPr/>
        </p:nvSpPr>
        <p:spPr>
          <a:xfrm>
            <a:off x="5181600" y="3017545"/>
            <a:ext cx="391528" cy="458571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9" name="object 19"/>
          <p:cNvSpPr/>
          <p:nvPr/>
        </p:nvSpPr>
        <p:spPr>
          <a:xfrm>
            <a:off x="1103375" y="3307105"/>
            <a:ext cx="1007160" cy="458571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0" name="object 20"/>
          <p:cNvSpPr/>
          <p:nvPr/>
        </p:nvSpPr>
        <p:spPr>
          <a:xfrm>
            <a:off x="1831848" y="3310153"/>
            <a:ext cx="842581" cy="458571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1" name="object 21"/>
          <p:cNvSpPr/>
          <p:nvPr/>
        </p:nvSpPr>
        <p:spPr>
          <a:xfrm>
            <a:off x="3846576" y="3307105"/>
            <a:ext cx="711504" cy="458571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2" name="object 22"/>
          <p:cNvSpPr/>
          <p:nvPr/>
        </p:nvSpPr>
        <p:spPr>
          <a:xfrm>
            <a:off x="4279391" y="3310153"/>
            <a:ext cx="693216" cy="458571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3" name="object 23"/>
          <p:cNvSpPr/>
          <p:nvPr/>
        </p:nvSpPr>
        <p:spPr>
          <a:xfrm>
            <a:off x="1103375" y="3599713"/>
            <a:ext cx="711504" cy="458571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4" name="object 24"/>
          <p:cNvSpPr/>
          <p:nvPr/>
        </p:nvSpPr>
        <p:spPr>
          <a:xfrm>
            <a:off x="1536191" y="3602761"/>
            <a:ext cx="693216" cy="458571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5" name="object 25"/>
          <p:cNvSpPr txBox="1"/>
          <p:nvPr/>
        </p:nvSpPr>
        <p:spPr>
          <a:xfrm>
            <a:off x="1222044" y="3314842"/>
            <a:ext cx="1322705" cy="611505"/>
          </a:xfrm>
          <a:prstGeom prst="rect">
            <a:avLst/>
          </a:prstGeom>
        </p:spPr>
        <p:txBody>
          <a:bodyPr wrap="square" lIns="0" tIns="61594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484"/>
              </a:spcBef>
            </a:pPr>
            <a:r>
              <a:rPr dirty="0" sz="1600" spc="40">
                <a:solidFill>
                  <a:srgbClr val="FFFFFF"/>
                </a:solidFill>
                <a:latin typeface="Calibri"/>
                <a:cs typeface="Calibri"/>
              </a:rPr>
              <a:t>Present</a:t>
            </a:r>
            <a:r>
              <a:rPr dirty="0" sz="1600" spc="6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600" spc="-55">
                <a:solidFill>
                  <a:srgbClr val="FFFFFF"/>
                </a:solidFill>
                <a:latin typeface="Arial"/>
                <a:cs typeface="Arial"/>
              </a:rPr>
              <a:t>عراضم</a:t>
            </a:r>
            <a:endParaRPr sz="16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385"/>
              </a:spcBef>
            </a:pPr>
            <a:r>
              <a:rPr dirty="0" sz="1600" spc="45">
                <a:solidFill>
                  <a:srgbClr val="FFFFFF"/>
                </a:solidFill>
                <a:latin typeface="Calibri"/>
                <a:cs typeface="Calibri"/>
              </a:rPr>
              <a:t>Past</a:t>
            </a:r>
            <a:r>
              <a:rPr dirty="0" sz="1600" spc="9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600" spc="-95">
                <a:solidFill>
                  <a:srgbClr val="FFFFFF"/>
                </a:solidFill>
                <a:latin typeface="Arial"/>
                <a:cs typeface="Arial"/>
              </a:rPr>
              <a:t>يضام</a:t>
            </a:r>
            <a:endParaRPr sz="1600">
              <a:latin typeface="Arial"/>
              <a:cs typeface="Arial"/>
            </a:endParaRPr>
          </a:p>
        </p:txBody>
      </p:sp>
      <p:sp>
        <p:nvSpPr>
          <p:cNvPr id="26" name="object 26"/>
          <p:cNvSpPr/>
          <p:nvPr/>
        </p:nvSpPr>
        <p:spPr>
          <a:xfrm>
            <a:off x="2932176" y="3599713"/>
            <a:ext cx="1394333" cy="458571"/>
          </a:xfrm>
          <a:prstGeom prst="rect">
            <a:avLst/>
          </a:prstGeom>
          <a:blipFill>
            <a:blip r:embed="rId2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7" name="object 27"/>
          <p:cNvSpPr/>
          <p:nvPr/>
        </p:nvSpPr>
        <p:spPr>
          <a:xfrm>
            <a:off x="4047744" y="3602761"/>
            <a:ext cx="912672" cy="458571"/>
          </a:xfrm>
          <a:prstGeom prst="rect">
            <a:avLst/>
          </a:prstGeom>
          <a:blipFill>
            <a:blip r:embed="rId2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8" name="object 28"/>
          <p:cNvSpPr txBox="1"/>
          <p:nvPr/>
        </p:nvSpPr>
        <p:spPr>
          <a:xfrm>
            <a:off x="3051810" y="3314842"/>
            <a:ext cx="1791970" cy="611505"/>
          </a:xfrm>
          <a:prstGeom prst="rect">
            <a:avLst/>
          </a:prstGeom>
        </p:spPr>
        <p:txBody>
          <a:bodyPr wrap="square" lIns="0" tIns="61594" rIns="0" bIns="0" rtlCol="0" vert="horz">
            <a:spAutoFit/>
          </a:bodyPr>
          <a:lstStyle/>
          <a:p>
            <a:pPr marL="927100">
              <a:lnSpc>
                <a:spcPct val="100000"/>
              </a:lnSpc>
              <a:spcBef>
                <a:spcPts val="484"/>
              </a:spcBef>
            </a:pPr>
            <a:r>
              <a:rPr dirty="0" sz="1600" spc="40">
                <a:solidFill>
                  <a:srgbClr val="FFFFFF"/>
                </a:solidFill>
                <a:latin typeface="Calibri"/>
                <a:cs typeface="Calibri"/>
              </a:rPr>
              <a:t>Past </a:t>
            </a:r>
            <a:r>
              <a:rPr dirty="0" sz="1600" spc="-95">
                <a:solidFill>
                  <a:srgbClr val="FFFFFF"/>
                </a:solidFill>
                <a:latin typeface="Arial"/>
                <a:cs typeface="Arial"/>
              </a:rPr>
              <a:t>يضام</a:t>
            </a:r>
            <a:endParaRPr sz="16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385"/>
              </a:spcBef>
            </a:pPr>
            <a:r>
              <a:rPr dirty="0" sz="1600" spc="45">
                <a:solidFill>
                  <a:srgbClr val="FFFFFF"/>
                </a:solidFill>
                <a:latin typeface="Calibri"/>
                <a:cs typeface="Calibri"/>
              </a:rPr>
              <a:t>Past </a:t>
            </a:r>
            <a:r>
              <a:rPr dirty="0" sz="1600" spc="20">
                <a:solidFill>
                  <a:srgbClr val="FFFFFF"/>
                </a:solidFill>
                <a:latin typeface="Calibri"/>
                <a:cs typeface="Calibri"/>
              </a:rPr>
              <a:t>Perfect </a:t>
            </a:r>
            <a:r>
              <a:rPr dirty="0" sz="1600" spc="-240">
                <a:solidFill>
                  <a:srgbClr val="FFFFFF"/>
                </a:solidFill>
                <a:latin typeface="Arial"/>
                <a:cs typeface="Arial"/>
              </a:rPr>
              <a:t>مات </a:t>
            </a:r>
            <a:r>
              <a:rPr dirty="0" sz="1600" spc="-8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600" spc="-95">
                <a:solidFill>
                  <a:srgbClr val="FFFFFF"/>
                </a:solidFill>
                <a:latin typeface="Arial"/>
                <a:cs typeface="Arial"/>
              </a:rPr>
              <a:t>يضام</a:t>
            </a:r>
            <a:endParaRPr sz="1600">
              <a:latin typeface="Arial"/>
              <a:cs typeface="Arial"/>
            </a:endParaRPr>
          </a:p>
        </p:txBody>
      </p:sp>
      <p:sp>
        <p:nvSpPr>
          <p:cNvPr id="29" name="object 29"/>
          <p:cNvSpPr/>
          <p:nvPr/>
        </p:nvSpPr>
        <p:spPr>
          <a:xfrm>
            <a:off x="8503919" y="4187977"/>
            <a:ext cx="388391" cy="458571"/>
          </a:xfrm>
          <a:prstGeom prst="rect">
            <a:avLst/>
          </a:prstGeom>
          <a:blipFill>
            <a:blip r:embed="rId2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0" name="object 30"/>
          <p:cNvSpPr/>
          <p:nvPr/>
        </p:nvSpPr>
        <p:spPr>
          <a:xfrm>
            <a:off x="8433816" y="4187977"/>
            <a:ext cx="342646" cy="458571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1" name="object 31"/>
          <p:cNvSpPr/>
          <p:nvPr/>
        </p:nvSpPr>
        <p:spPr>
          <a:xfrm>
            <a:off x="4398264" y="4187977"/>
            <a:ext cx="4253230" cy="458571"/>
          </a:xfrm>
          <a:prstGeom prst="rect">
            <a:avLst/>
          </a:prstGeom>
          <a:blipFill>
            <a:blip r:embed="rId2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2" name="object 32"/>
          <p:cNvSpPr/>
          <p:nvPr/>
        </p:nvSpPr>
        <p:spPr>
          <a:xfrm>
            <a:off x="4340352" y="4187977"/>
            <a:ext cx="333628" cy="458571"/>
          </a:xfrm>
          <a:prstGeom prst="rect">
            <a:avLst/>
          </a:prstGeom>
          <a:blipFill>
            <a:blip r:embed="rId2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3" name="object 33"/>
          <p:cNvSpPr/>
          <p:nvPr/>
        </p:nvSpPr>
        <p:spPr>
          <a:xfrm>
            <a:off x="8503919" y="4480585"/>
            <a:ext cx="388391" cy="458571"/>
          </a:xfrm>
          <a:prstGeom prst="rect">
            <a:avLst/>
          </a:prstGeom>
          <a:blipFill>
            <a:blip r:embed="rId2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4" name="object 34"/>
          <p:cNvSpPr/>
          <p:nvPr/>
        </p:nvSpPr>
        <p:spPr>
          <a:xfrm>
            <a:off x="8433816" y="4480585"/>
            <a:ext cx="342646" cy="458571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5" name="object 35"/>
          <p:cNvSpPr/>
          <p:nvPr/>
        </p:nvSpPr>
        <p:spPr>
          <a:xfrm>
            <a:off x="3718559" y="4480585"/>
            <a:ext cx="4932934" cy="458571"/>
          </a:xfrm>
          <a:prstGeom prst="rect">
            <a:avLst/>
          </a:prstGeom>
          <a:blipFill>
            <a:blip r:embed="rId2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6" name="object 36"/>
          <p:cNvSpPr/>
          <p:nvPr/>
        </p:nvSpPr>
        <p:spPr>
          <a:xfrm>
            <a:off x="3660647" y="4480585"/>
            <a:ext cx="333628" cy="458571"/>
          </a:xfrm>
          <a:prstGeom prst="rect">
            <a:avLst/>
          </a:prstGeom>
          <a:blipFill>
            <a:blip r:embed="rId2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7" name="object 37"/>
          <p:cNvSpPr/>
          <p:nvPr/>
        </p:nvSpPr>
        <p:spPr>
          <a:xfrm>
            <a:off x="8503919" y="4773193"/>
            <a:ext cx="388391" cy="458571"/>
          </a:xfrm>
          <a:prstGeom prst="rect">
            <a:avLst/>
          </a:prstGeom>
          <a:blipFill>
            <a:blip r:embed="rId2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8" name="object 38"/>
          <p:cNvSpPr/>
          <p:nvPr/>
        </p:nvSpPr>
        <p:spPr>
          <a:xfrm>
            <a:off x="8433816" y="4773193"/>
            <a:ext cx="342646" cy="458571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9" name="object 39"/>
          <p:cNvSpPr/>
          <p:nvPr/>
        </p:nvSpPr>
        <p:spPr>
          <a:xfrm>
            <a:off x="5343144" y="4773193"/>
            <a:ext cx="3308477" cy="458571"/>
          </a:xfrm>
          <a:prstGeom prst="rect">
            <a:avLst/>
          </a:prstGeom>
          <a:blipFill>
            <a:blip r:embed="rId2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0" name="object 40"/>
          <p:cNvSpPr/>
          <p:nvPr/>
        </p:nvSpPr>
        <p:spPr>
          <a:xfrm>
            <a:off x="5285232" y="4773193"/>
            <a:ext cx="333628" cy="458571"/>
          </a:xfrm>
          <a:prstGeom prst="rect">
            <a:avLst/>
          </a:prstGeom>
          <a:blipFill>
            <a:blip r:embed="rId2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1" name="object 41"/>
          <p:cNvSpPr txBox="1"/>
          <p:nvPr/>
        </p:nvSpPr>
        <p:spPr>
          <a:xfrm>
            <a:off x="3780282" y="4193870"/>
            <a:ext cx="4984115" cy="903605"/>
          </a:xfrm>
          <a:prstGeom prst="rect">
            <a:avLst/>
          </a:prstGeom>
        </p:spPr>
        <p:txBody>
          <a:bodyPr wrap="square" lIns="0" tIns="60960" rIns="0" bIns="0" rtlCol="0" vert="horz">
            <a:spAutoFit/>
          </a:bodyPr>
          <a:lstStyle/>
          <a:p>
            <a:pPr algn="r" marR="5080">
              <a:lnSpc>
                <a:spcPct val="100000"/>
              </a:lnSpc>
              <a:spcBef>
                <a:spcPts val="480"/>
              </a:spcBef>
            </a:pPr>
            <a:r>
              <a:rPr dirty="0" sz="1600" spc="-190">
                <a:solidFill>
                  <a:srgbClr val="FFFFFF"/>
                </a:solidFill>
                <a:latin typeface="Arial"/>
                <a:cs typeface="Arial"/>
              </a:rPr>
              <a:t>.طبر  </a:t>
            </a:r>
            <a:r>
              <a:rPr dirty="0" sz="1600" spc="-60">
                <a:solidFill>
                  <a:srgbClr val="FFFFFF"/>
                </a:solidFill>
                <a:latin typeface="Arial"/>
                <a:cs typeface="Arial"/>
              </a:rPr>
              <a:t>ةادأك </a:t>
            </a:r>
            <a:r>
              <a:rPr dirty="0" sz="1600" spc="-310">
                <a:solidFill>
                  <a:srgbClr val="FFFFFF"/>
                </a:solidFill>
                <a:latin typeface="Arial"/>
                <a:cs typeface="Arial"/>
              </a:rPr>
              <a:t>اهسفن </a:t>
            </a:r>
            <a:r>
              <a:rPr dirty="0" sz="1600" spc="-18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600" spc="-335">
                <a:solidFill>
                  <a:srgbClr val="FFFFFF"/>
                </a:solidFill>
                <a:latin typeface="Arial"/>
                <a:cs typeface="Arial"/>
              </a:rPr>
              <a:t>مدختست    </a:t>
            </a:r>
            <a:r>
              <a:rPr dirty="0" sz="1600" spc="-120">
                <a:solidFill>
                  <a:srgbClr val="FFFFFF"/>
                </a:solidFill>
                <a:latin typeface="Arial"/>
                <a:cs typeface="Arial"/>
              </a:rPr>
              <a:t>لاؤس </a:t>
            </a:r>
            <a:r>
              <a:rPr dirty="0" sz="1600">
                <a:solidFill>
                  <a:srgbClr val="FFFFFF"/>
                </a:solidFill>
                <a:latin typeface="Arial"/>
                <a:cs typeface="Arial"/>
              </a:rPr>
              <a:t>ةادأ </a:t>
            </a:r>
            <a:r>
              <a:rPr dirty="0" sz="1600" spc="-200">
                <a:solidFill>
                  <a:srgbClr val="FFFFFF"/>
                </a:solidFill>
                <a:latin typeface="Arial"/>
                <a:cs typeface="Arial"/>
              </a:rPr>
              <a:t>ىلع  </a:t>
            </a:r>
            <a:r>
              <a:rPr dirty="0" sz="1600" spc="-285">
                <a:solidFill>
                  <a:srgbClr val="FFFFFF"/>
                </a:solidFill>
                <a:latin typeface="Arial"/>
                <a:cs typeface="Arial"/>
              </a:rPr>
              <a:t>يوتحي   </a:t>
            </a:r>
            <a:r>
              <a:rPr dirty="0" sz="1600" spc="-160">
                <a:solidFill>
                  <a:srgbClr val="FFFFFF"/>
                </a:solidFill>
                <a:latin typeface="Arial"/>
                <a:cs typeface="Arial"/>
              </a:rPr>
              <a:t>لاؤسلا  </a:t>
            </a:r>
            <a:r>
              <a:rPr dirty="0" sz="1600" spc="-105">
                <a:solidFill>
                  <a:srgbClr val="FFFFFF"/>
                </a:solidFill>
                <a:latin typeface="Arial"/>
                <a:cs typeface="Arial"/>
              </a:rPr>
              <a:t>ناك </a:t>
            </a:r>
            <a:r>
              <a:rPr dirty="0" sz="1600">
                <a:solidFill>
                  <a:srgbClr val="FFFFFF"/>
                </a:solidFill>
                <a:latin typeface="Arial"/>
                <a:cs typeface="Arial"/>
              </a:rPr>
              <a:t>اذإ</a:t>
            </a:r>
            <a:r>
              <a:rPr dirty="0" sz="1600" spc="-2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600" spc="10">
                <a:solidFill>
                  <a:srgbClr val="FFFFFF"/>
                </a:solidFill>
                <a:latin typeface="Arial"/>
                <a:cs typeface="Arial"/>
              </a:rPr>
              <a:t>-2</a:t>
            </a:r>
            <a:endParaRPr sz="1600">
              <a:latin typeface="Arial"/>
              <a:cs typeface="Arial"/>
            </a:endParaRPr>
          </a:p>
          <a:p>
            <a:pPr algn="r" marR="5080">
              <a:lnSpc>
                <a:spcPct val="100000"/>
              </a:lnSpc>
              <a:spcBef>
                <a:spcPts val="385"/>
              </a:spcBef>
            </a:pPr>
            <a:r>
              <a:rPr dirty="0" sz="1600" spc="-105">
                <a:solidFill>
                  <a:srgbClr val="FFFFFF"/>
                </a:solidFill>
                <a:latin typeface="Arial"/>
                <a:cs typeface="Arial"/>
              </a:rPr>
              <a:t>.دعاسملا </a:t>
            </a:r>
            <a:r>
              <a:rPr dirty="0" sz="1600" spc="-315">
                <a:solidFill>
                  <a:srgbClr val="FFFFFF"/>
                </a:solidFill>
                <a:latin typeface="Arial"/>
                <a:cs typeface="Arial"/>
              </a:rPr>
              <a:t>لعفلا   </a:t>
            </a:r>
            <a:r>
              <a:rPr dirty="0" sz="1600" spc="-200">
                <a:solidFill>
                  <a:srgbClr val="FFFFFF"/>
                </a:solidFill>
                <a:latin typeface="Arial"/>
                <a:cs typeface="Arial"/>
              </a:rPr>
              <a:t>ىلع  </a:t>
            </a:r>
            <a:r>
              <a:rPr dirty="0" sz="1600" spc="-220">
                <a:solidFill>
                  <a:srgbClr val="FFFFFF"/>
                </a:solidFill>
                <a:latin typeface="Arial"/>
                <a:cs typeface="Arial"/>
              </a:rPr>
              <a:t>لعافلا  </a:t>
            </a:r>
            <a:r>
              <a:rPr dirty="0" sz="1600" spc="-440">
                <a:solidFill>
                  <a:srgbClr val="FFFFFF"/>
                </a:solidFill>
                <a:latin typeface="Arial"/>
                <a:cs typeface="Arial"/>
              </a:rPr>
              <a:t>ميدقتب                                                                                                  </a:t>
            </a:r>
            <a:r>
              <a:rPr dirty="0" sz="1600" spc="135">
                <a:solidFill>
                  <a:srgbClr val="FFFFFF"/>
                </a:solidFill>
                <a:latin typeface="Arial"/>
                <a:cs typeface="Arial"/>
              </a:rPr>
              <a:t>وه </a:t>
            </a:r>
            <a:r>
              <a:rPr dirty="0" sz="1600">
                <a:solidFill>
                  <a:srgbClr val="FFFFFF"/>
                </a:solidFill>
                <a:latin typeface="Arial"/>
                <a:cs typeface="Arial"/>
              </a:rPr>
              <a:t>و </a:t>
            </a:r>
            <a:r>
              <a:rPr dirty="0" sz="1600" spc="-260">
                <a:solidFill>
                  <a:srgbClr val="FFFFFF"/>
                </a:solidFill>
                <a:latin typeface="Arial"/>
                <a:cs typeface="Arial"/>
              </a:rPr>
              <a:t>ةيربخ  </a:t>
            </a:r>
            <a:r>
              <a:rPr dirty="0" sz="1600" spc="-75">
                <a:solidFill>
                  <a:srgbClr val="FFFFFF"/>
                </a:solidFill>
                <a:latin typeface="Arial"/>
                <a:cs typeface="Arial"/>
              </a:rPr>
              <a:t>ةلمج </a:t>
            </a:r>
            <a:r>
              <a:rPr dirty="0" sz="1600" spc="-190">
                <a:solidFill>
                  <a:srgbClr val="FFFFFF"/>
                </a:solidFill>
                <a:latin typeface="Arial"/>
                <a:cs typeface="Arial"/>
              </a:rPr>
              <a:t>ىلإ  </a:t>
            </a:r>
            <a:r>
              <a:rPr dirty="0" sz="1600" spc="-155">
                <a:solidFill>
                  <a:srgbClr val="FFFFFF"/>
                </a:solidFill>
                <a:latin typeface="Arial"/>
                <a:cs typeface="Arial"/>
              </a:rPr>
              <a:t>لاؤسلا </a:t>
            </a:r>
            <a:r>
              <a:rPr dirty="0" sz="1600" spc="-285">
                <a:solidFill>
                  <a:srgbClr val="FFFFFF"/>
                </a:solidFill>
                <a:latin typeface="Arial"/>
                <a:cs typeface="Arial"/>
              </a:rPr>
              <a:t>ليوحت  </a:t>
            </a:r>
            <a:r>
              <a:rPr dirty="0" sz="1600" spc="-18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600" spc="-459">
                <a:solidFill>
                  <a:srgbClr val="FFFFFF"/>
                </a:solidFill>
                <a:latin typeface="Arial"/>
                <a:cs typeface="Arial"/>
              </a:rPr>
              <a:t>متي</a:t>
            </a:r>
            <a:r>
              <a:rPr dirty="0" sz="160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600" spc="10">
                <a:solidFill>
                  <a:srgbClr val="FFFFFF"/>
                </a:solidFill>
                <a:latin typeface="Arial"/>
                <a:cs typeface="Arial"/>
              </a:rPr>
              <a:t>-3</a:t>
            </a:r>
            <a:endParaRPr sz="1600">
              <a:latin typeface="Arial"/>
              <a:cs typeface="Arial"/>
            </a:endParaRPr>
          </a:p>
          <a:p>
            <a:pPr algn="r" marR="5080">
              <a:lnSpc>
                <a:spcPct val="100000"/>
              </a:lnSpc>
              <a:spcBef>
                <a:spcPts val="385"/>
              </a:spcBef>
            </a:pPr>
            <a:r>
              <a:rPr dirty="0" sz="1600" spc="-110">
                <a:solidFill>
                  <a:srgbClr val="FFFFFF"/>
                </a:solidFill>
                <a:latin typeface="Arial"/>
                <a:cs typeface="Arial"/>
              </a:rPr>
              <a:t>.ةلمجلا </a:t>
            </a:r>
            <a:r>
              <a:rPr dirty="0" sz="1600" spc="-180">
                <a:solidFill>
                  <a:srgbClr val="FFFFFF"/>
                </a:solidFill>
                <a:latin typeface="Arial"/>
                <a:cs typeface="Arial"/>
              </a:rPr>
              <a:t>ىنعم  </a:t>
            </a:r>
            <a:r>
              <a:rPr dirty="0" sz="1600" spc="-170">
                <a:solidFill>
                  <a:srgbClr val="FFFFFF"/>
                </a:solidFill>
                <a:latin typeface="Arial"/>
                <a:cs typeface="Arial"/>
              </a:rPr>
              <a:t>بسح  </a:t>
            </a:r>
            <a:r>
              <a:rPr dirty="0" sz="1600" spc="-200">
                <a:solidFill>
                  <a:srgbClr val="FFFFFF"/>
                </a:solidFill>
                <a:latin typeface="Arial"/>
                <a:cs typeface="Arial"/>
              </a:rPr>
              <a:t>رئامضلا  </a:t>
            </a:r>
            <a:r>
              <a:rPr dirty="0" sz="1600" spc="-330">
                <a:solidFill>
                  <a:srgbClr val="FFFFFF"/>
                </a:solidFill>
                <a:latin typeface="Arial"/>
                <a:cs typeface="Arial"/>
              </a:rPr>
              <a:t>ضعب    </a:t>
            </a:r>
            <a:r>
              <a:rPr dirty="0" sz="1600" spc="-455">
                <a:solidFill>
                  <a:srgbClr val="FFFFFF"/>
                </a:solidFill>
                <a:latin typeface="Arial"/>
                <a:cs typeface="Arial"/>
              </a:rPr>
              <a:t>رييغت</a:t>
            </a:r>
            <a:r>
              <a:rPr dirty="0" sz="1600" spc="-3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600" spc="-170">
                <a:solidFill>
                  <a:srgbClr val="FFFFFF"/>
                </a:solidFill>
                <a:latin typeface="Arial"/>
                <a:cs typeface="Arial"/>
              </a:rPr>
              <a:t>ظحلاي</a:t>
            </a:r>
            <a:r>
              <a:rPr dirty="0" sz="1600" spc="-15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600" spc="10">
                <a:solidFill>
                  <a:srgbClr val="FFFFFF"/>
                </a:solidFill>
                <a:latin typeface="Arial"/>
                <a:cs typeface="Arial"/>
              </a:rPr>
              <a:t>-4</a:t>
            </a:r>
            <a:endParaRPr sz="1600">
              <a:latin typeface="Arial"/>
              <a:cs typeface="Arial"/>
            </a:endParaRPr>
          </a:p>
        </p:txBody>
      </p:sp>
      <p:sp>
        <p:nvSpPr>
          <p:cNvPr id="42" name="object 42"/>
          <p:cNvSpPr/>
          <p:nvPr/>
        </p:nvSpPr>
        <p:spPr>
          <a:xfrm>
            <a:off x="4340352" y="6321552"/>
            <a:ext cx="1296797" cy="382371"/>
          </a:xfrm>
          <a:prstGeom prst="rect">
            <a:avLst/>
          </a:prstGeom>
          <a:blipFill>
            <a:blip r:embed="rId3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3" name="object 43"/>
          <p:cNvSpPr/>
          <p:nvPr/>
        </p:nvSpPr>
        <p:spPr>
          <a:xfrm>
            <a:off x="4462271" y="6406896"/>
            <a:ext cx="1043749" cy="248297"/>
          </a:xfrm>
          <a:prstGeom prst="rect">
            <a:avLst/>
          </a:prstGeom>
          <a:blipFill>
            <a:blip r:embed="rId3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4" name="object 44"/>
          <p:cNvSpPr/>
          <p:nvPr/>
        </p:nvSpPr>
        <p:spPr>
          <a:xfrm>
            <a:off x="4267200" y="6248400"/>
            <a:ext cx="1295400" cy="381000"/>
          </a:xfrm>
          <a:custGeom>
            <a:avLst/>
            <a:gdLst/>
            <a:ahLst/>
            <a:cxnLst/>
            <a:rect l="l" t="t" r="r" b="b"/>
            <a:pathLst>
              <a:path w="1295400" h="381000">
                <a:moveTo>
                  <a:pt x="1295400" y="0"/>
                </a:moveTo>
                <a:lnTo>
                  <a:pt x="0" y="0"/>
                </a:lnTo>
                <a:lnTo>
                  <a:pt x="0" y="381000"/>
                </a:lnTo>
                <a:lnTo>
                  <a:pt x="1295400" y="381000"/>
                </a:lnTo>
                <a:lnTo>
                  <a:pt x="1295400" y="333375"/>
                </a:lnTo>
                <a:lnTo>
                  <a:pt x="540512" y="333375"/>
                </a:lnTo>
                <a:lnTo>
                  <a:pt x="540512" y="190500"/>
                </a:lnTo>
                <a:lnTo>
                  <a:pt x="504825" y="190500"/>
                </a:lnTo>
                <a:lnTo>
                  <a:pt x="647700" y="47625"/>
                </a:lnTo>
                <a:lnTo>
                  <a:pt x="1295400" y="47625"/>
                </a:lnTo>
                <a:lnTo>
                  <a:pt x="1295400" y="0"/>
                </a:lnTo>
                <a:close/>
              </a:path>
              <a:path w="1295400" h="381000">
                <a:moveTo>
                  <a:pt x="1295400" y="65481"/>
                </a:moveTo>
                <a:lnTo>
                  <a:pt x="736980" y="65481"/>
                </a:lnTo>
                <a:lnTo>
                  <a:pt x="736980" y="136918"/>
                </a:lnTo>
                <a:lnTo>
                  <a:pt x="790575" y="190500"/>
                </a:lnTo>
                <a:lnTo>
                  <a:pt x="754888" y="190500"/>
                </a:lnTo>
                <a:lnTo>
                  <a:pt x="754888" y="333375"/>
                </a:lnTo>
                <a:lnTo>
                  <a:pt x="1295400" y="333375"/>
                </a:lnTo>
                <a:lnTo>
                  <a:pt x="1295400" y="65481"/>
                </a:lnTo>
                <a:close/>
              </a:path>
              <a:path w="1295400" h="381000">
                <a:moveTo>
                  <a:pt x="1295400" y="47625"/>
                </a:moveTo>
                <a:lnTo>
                  <a:pt x="647700" y="47625"/>
                </a:lnTo>
                <a:lnTo>
                  <a:pt x="701294" y="101206"/>
                </a:lnTo>
                <a:lnTo>
                  <a:pt x="701294" y="65481"/>
                </a:lnTo>
                <a:lnTo>
                  <a:pt x="1295400" y="65481"/>
                </a:lnTo>
                <a:lnTo>
                  <a:pt x="12954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5" name="object 45"/>
          <p:cNvSpPr/>
          <p:nvPr/>
        </p:nvSpPr>
        <p:spPr>
          <a:xfrm>
            <a:off x="4807711" y="6313881"/>
            <a:ext cx="214629" cy="267970"/>
          </a:xfrm>
          <a:custGeom>
            <a:avLst/>
            <a:gdLst/>
            <a:ahLst/>
            <a:cxnLst/>
            <a:rect l="l" t="t" r="r" b="b"/>
            <a:pathLst>
              <a:path w="214629" h="267970">
                <a:moveTo>
                  <a:pt x="196468" y="0"/>
                </a:moveTo>
                <a:lnTo>
                  <a:pt x="160782" y="0"/>
                </a:lnTo>
                <a:lnTo>
                  <a:pt x="160782" y="35725"/>
                </a:lnTo>
                <a:lnTo>
                  <a:pt x="196468" y="71437"/>
                </a:lnTo>
                <a:lnTo>
                  <a:pt x="196468" y="0"/>
                </a:lnTo>
                <a:close/>
              </a:path>
              <a:path w="214629" h="267970">
                <a:moveTo>
                  <a:pt x="214375" y="125018"/>
                </a:moveTo>
                <a:lnTo>
                  <a:pt x="0" y="125018"/>
                </a:lnTo>
                <a:lnTo>
                  <a:pt x="0" y="267893"/>
                </a:lnTo>
                <a:lnTo>
                  <a:pt x="89280" y="267893"/>
                </a:lnTo>
                <a:lnTo>
                  <a:pt x="89280" y="196456"/>
                </a:lnTo>
                <a:lnTo>
                  <a:pt x="214375" y="196456"/>
                </a:lnTo>
                <a:lnTo>
                  <a:pt x="214375" y="125018"/>
                </a:lnTo>
                <a:close/>
              </a:path>
              <a:path w="214629" h="267970">
                <a:moveTo>
                  <a:pt x="214375" y="196456"/>
                </a:moveTo>
                <a:lnTo>
                  <a:pt x="125095" y="196456"/>
                </a:lnTo>
                <a:lnTo>
                  <a:pt x="125095" y="267893"/>
                </a:lnTo>
                <a:lnTo>
                  <a:pt x="214375" y="267893"/>
                </a:lnTo>
                <a:lnTo>
                  <a:pt x="214375" y="196456"/>
                </a:lnTo>
                <a:close/>
              </a:path>
            </a:pathLst>
          </a:custGeom>
          <a:solidFill>
            <a:srgbClr val="00007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6" name="object 46"/>
          <p:cNvSpPr/>
          <p:nvPr/>
        </p:nvSpPr>
        <p:spPr>
          <a:xfrm>
            <a:off x="47720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142875" y="0"/>
                </a:moveTo>
                <a:lnTo>
                  <a:pt x="0" y="142875"/>
                </a:lnTo>
                <a:lnTo>
                  <a:pt x="285750" y="142875"/>
                </a:lnTo>
                <a:lnTo>
                  <a:pt x="142875" y="0"/>
                </a:lnTo>
                <a:close/>
              </a:path>
              <a:path w="285750" h="285750">
                <a:moveTo>
                  <a:pt x="160782" y="214312"/>
                </a:moveTo>
                <a:lnTo>
                  <a:pt x="124967" y="214312"/>
                </a:lnTo>
                <a:lnTo>
                  <a:pt x="124967" y="285750"/>
                </a:lnTo>
                <a:lnTo>
                  <a:pt x="160782" y="285750"/>
                </a:lnTo>
                <a:lnTo>
                  <a:pt x="160782" y="214312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7" name="object 47"/>
          <p:cNvSpPr/>
          <p:nvPr/>
        </p:nvSpPr>
        <p:spPr>
          <a:xfrm>
            <a:off x="5788152" y="6321552"/>
            <a:ext cx="458571" cy="382371"/>
          </a:xfrm>
          <a:prstGeom prst="rect">
            <a:avLst/>
          </a:prstGeom>
          <a:blipFill>
            <a:blip r:embed="rId3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8" name="object 48"/>
          <p:cNvSpPr/>
          <p:nvPr/>
        </p:nvSpPr>
        <p:spPr>
          <a:xfrm>
            <a:off x="5846064" y="6406896"/>
            <a:ext cx="336638" cy="248297"/>
          </a:xfrm>
          <a:prstGeom prst="rect">
            <a:avLst/>
          </a:prstGeom>
          <a:blipFill>
            <a:blip r:embed="rId3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9" name="object 49"/>
          <p:cNvSpPr/>
          <p:nvPr/>
        </p:nvSpPr>
        <p:spPr>
          <a:xfrm>
            <a:off x="5715000" y="6248400"/>
            <a:ext cx="457200" cy="381000"/>
          </a:xfrm>
          <a:custGeom>
            <a:avLst/>
            <a:gdLst/>
            <a:ahLst/>
            <a:cxnLst/>
            <a:rect l="l" t="t" r="r" b="b"/>
            <a:pathLst>
              <a:path w="457200" h="381000">
                <a:moveTo>
                  <a:pt x="457200" y="0"/>
                </a:moveTo>
                <a:lnTo>
                  <a:pt x="0" y="0"/>
                </a:lnTo>
                <a:lnTo>
                  <a:pt x="0" y="381000"/>
                </a:lnTo>
                <a:lnTo>
                  <a:pt x="457200" y="381000"/>
                </a:lnTo>
                <a:lnTo>
                  <a:pt x="457200" y="333375"/>
                </a:lnTo>
                <a:lnTo>
                  <a:pt x="85725" y="333375"/>
                </a:lnTo>
                <a:lnTo>
                  <a:pt x="85725" y="47625"/>
                </a:lnTo>
                <a:lnTo>
                  <a:pt x="457200" y="47625"/>
                </a:lnTo>
                <a:lnTo>
                  <a:pt x="457200" y="0"/>
                </a:lnTo>
                <a:close/>
              </a:path>
              <a:path w="457200" h="381000">
                <a:moveTo>
                  <a:pt x="457200" y="47625"/>
                </a:moveTo>
                <a:lnTo>
                  <a:pt x="85725" y="47625"/>
                </a:lnTo>
                <a:lnTo>
                  <a:pt x="371475" y="190500"/>
                </a:lnTo>
                <a:lnTo>
                  <a:pt x="85725" y="333375"/>
                </a:lnTo>
                <a:lnTo>
                  <a:pt x="457200" y="333375"/>
                </a:lnTo>
                <a:lnTo>
                  <a:pt x="4572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0" name="object 50"/>
          <p:cNvSpPr/>
          <p:nvPr/>
        </p:nvSpPr>
        <p:spPr>
          <a:xfrm>
            <a:off x="58007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0" y="0"/>
                </a:moveTo>
                <a:lnTo>
                  <a:pt x="0" y="285750"/>
                </a:lnTo>
                <a:lnTo>
                  <a:pt x="285750" y="142875"/>
                </a:lnTo>
                <a:lnTo>
                  <a:pt x="0" y="0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1" name="object 51"/>
          <p:cNvSpPr/>
          <p:nvPr/>
        </p:nvSpPr>
        <p:spPr>
          <a:xfrm>
            <a:off x="3730752" y="6321552"/>
            <a:ext cx="458571" cy="382371"/>
          </a:xfrm>
          <a:prstGeom prst="rect">
            <a:avLst/>
          </a:prstGeom>
          <a:blipFill>
            <a:blip r:embed="rId3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2" name="object 52"/>
          <p:cNvSpPr/>
          <p:nvPr/>
        </p:nvSpPr>
        <p:spPr>
          <a:xfrm>
            <a:off x="3770376" y="6406896"/>
            <a:ext cx="373227" cy="248297"/>
          </a:xfrm>
          <a:prstGeom prst="rect">
            <a:avLst/>
          </a:prstGeom>
          <a:blipFill>
            <a:blip r:embed="rId3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3" name="object 53"/>
          <p:cNvSpPr/>
          <p:nvPr/>
        </p:nvSpPr>
        <p:spPr>
          <a:xfrm>
            <a:off x="3657600" y="6248400"/>
            <a:ext cx="457200" cy="381000"/>
          </a:xfrm>
          <a:custGeom>
            <a:avLst/>
            <a:gdLst/>
            <a:ahLst/>
            <a:cxnLst/>
            <a:rect l="l" t="t" r="r" b="b"/>
            <a:pathLst>
              <a:path w="457200" h="381000">
                <a:moveTo>
                  <a:pt x="457200" y="0"/>
                </a:moveTo>
                <a:lnTo>
                  <a:pt x="0" y="0"/>
                </a:lnTo>
                <a:lnTo>
                  <a:pt x="0" y="381000"/>
                </a:lnTo>
                <a:lnTo>
                  <a:pt x="457200" y="381000"/>
                </a:lnTo>
                <a:lnTo>
                  <a:pt x="457200" y="333375"/>
                </a:lnTo>
                <a:lnTo>
                  <a:pt x="371475" y="333375"/>
                </a:lnTo>
                <a:lnTo>
                  <a:pt x="85725" y="190500"/>
                </a:lnTo>
                <a:lnTo>
                  <a:pt x="371475" y="47625"/>
                </a:lnTo>
                <a:lnTo>
                  <a:pt x="457200" y="47625"/>
                </a:lnTo>
                <a:lnTo>
                  <a:pt x="457200" y="0"/>
                </a:lnTo>
                <a:close/>
              </a:path>
              <a:path w="457200" h="381000">
                <a:moveTo>
                  <a:pt x="457200" y="47625"/>
                </a:moveTo>
                <a:lnTo>
                  <a:pt x="371475" y="47625"/>
                </a:lnTo>
                <a:lnTo>
                  <a:pt x="371475" y="333375"/>
                </a:lnTo>
                <a:lnTo>
                  <a:pt x="457200" y="333375"/>
                </a:lnTo>
                <a:lnTo>
                  <a:pt x="4572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4" name="object 54"/>
          <p:cNvSpPr/>
          <p:nvPr/>
        </p:nvSpPr>
        <p:spPr>
          <a:xfrm>
            <a:off x="37433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285750" y="0"/>
                </a:moveTo>
                <a:lnTo>
                  <a:pt x="0" y="142875"/>
                </a:lnTo>
                <a:lnTo>
                  <a:pt x="285750" y="285750"/>
                </a:lnTo>
                <a:lnTo>
                  <a:pt x="285750" y="0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5" name="object 55"/>
          <p:cNvSpPr/>
          <p:nvPr/>
        </p:nvSpPr>
        <p:spPr>
          <a:xfrm>
            <a:off x="2813304" y="1975116"/>
            <a:ext cx="4277741" cy="391528"/>
          </a:xfrm>
          <a:prstGeom prst="rect">
            <a:avLst/>
          </a:prstGeom>
          <a:blipFill>
            <a:blip r:embed="rId3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6" name="object 56"/>
          <p:cNvSpPr/>
          <p:nvPr/>
        </p:nvSpPr>
        <p:spPr>
          <a:xfrm>
            <a:off x="3764279" y="1956841"/>
            <a:ext cx="2244598" cy="486003"/>
          </a:xfrm>
          <a:prstGeom prst="rect">
            <a:avLst/>
          </a:prstGeom>
          <a:blipFill>
            <a:blip r:embed="rId3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7" name="object 57"/>
          <p:cNvSpPr/>
          <p:nvPr/>
        </p:nvSpPr>
        <p:spPr>
          <a:xfrm>
            <a:off x="2744723" y="1906523"/>
            <a:ext cx="4267200" cy="381000"/>
          </a:xfrm>
          <a:custGeom>
            <a:avLst/>
            <a:gdLst/>
            <a:ahLst/>
            <a:cxnLst/>
            <a:rect l="l" t="t" r="r" b="b"/>
            <a:pathLst>
              <a:path w="4267200" h="381000">
                <a:moveTo>
                  <a:pt x="4203700" y="0"/>
                </a:moveTo>
                <a:lnTo>
                  <a:pt x="63500" y="0"/>
                </a:lnTo>
                <a:lnTo>
                  <a:pt x="38790" y="4992"/>
                </a:lnTo>
                <a:lnTo>
                  <a:pt x="18605" y="18605"/>
                </a:lnTo>
                <a:lnTo>
                  <a:pt x="4992" y="38790"/>
                </a:lnTo>
                <a:lnTo>
                  <a:pt x="0" y="63500"/>
                </a:lnTo>
                <a:lnTo>
                  <a:pt x="0" y="317500"/>
                </a:lnTo>
                <a:lnTo>
                  <a:pt x="4992" y="342209"/>
                </a:lnTo>
                <a:lnTo>
                  <a:pt x="18605" y="362394"/>
                </a:lnTo>
                <a:lnTo>
                  <a:pt x="38790" y="376007"/>
                </a:lnTo>
                <a:lnTo>
                  <a:pt x="63500" y="381000"/>
                </a:lnTo>
                <a:lnTo>
                  <a:pt x="4203700" y="381000"/>
                </a:lnTo>
                <a:lnTo>
                  <a:pt x="4228409" y="376007"/>
                </a:lnTo>
                <a:lnTo>
                  <a:pt x="4248594" y="362394"/>
                </a:lnTo>
                <a:lnTo>
                  <a:pt x="4262207" y="342209"/>
                </a:lnTo>
                <a:lnTo>
                  <a:pt x="4267200" y="317500"/>
                </a:lnTo>
                <a:lnTo>
                  <a:pt x="4267200" y="63500"/>
                </a:lnTo>
                <a:lnTo>
                  <a:pt x="4262207" y="38790"/>
                </a:lnTo>
                <a:lnTo>
                  <a:pt x="4248594" y="18605"/>
                </a:lnTo>
                <a:lnTo>
                  <a:pt x="4228409" y="4992"/>
                </a:lnTo>
                <a:lnTo>
                  <a:pt x="4203700" y="0"/>
                </a:lnTo>
                <a:close/>
              </a:path>
            </a:pathLst>
          </a:custGeom>
          <a:solidFill>
            <a:srgbClr val="66CC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8" name="object 58"/>
          <p:cNvSpPr/>
          <p:nvPr/>
        </p:nvSpPr>
        <p:spPr>
          <a:xfrm>
            <a:off x="2744723" y="1906523"/>
            <a:ext cx="4267200" cy="381000"/>
          </a:xfrm>
          <a:custGeom>
            <a:avLst/>
            <a:gdLst/>
            <a:ahLst/>
            <a:cxnLst/>
            <a:rect l="l" t="t" r="r" b="b"/>
            <a:pathLst>
              <a:path w="4267200" h="381000">
                <a:moveTo>
                  <a:pt x="0" y="63500"/>
                </a:moveTo>
                <a:lnTo>
                  <a:pt x="4992" y="38790"/>
                </a:lnTo>
                <a:lnTo>
                  <a:pt x="18605" y="18605"/>
                </a:lnTo>
                <a:lnTo>
                  <a:pt x="38790" y="4992"/>
                </a:lnTo>
                <a:lnTo>
                  <a:pt x="63500" y="0"/>
                </a:lnTo>
                <a:lnTo>
                  <a:pt x="4203700" y="0"/>
                </a:lnTo>
                <a:lnTo>
                  <a:pt x="4228409" y="4992"/>
                </a:lnTo>
                <a:lnTo>
                  <a:pt x="4248594" y="18605"/>
                </a:lnTo>
                <a:lnTo>
                  <a:pt x="4262207" y="38790"/>
                </a:lnTo>
                <a:lnTo>
                  <a:pt x="4267200" y="63500"/>
                </a:lnTo>
                <a:lnTo>
                  <a:pt x="4267200" y="317500"/>
                </a:lnTo>
                <a:lnTo>
                  <a:pt x="4262207" y="342209"/>
                </a:lnTo>
                <a:lnTo>
                  <a:pt x="4248594" y="362394"/>
                </a:lnTo>
                <a:lnTo>
                  <a:pt x="4228409" y="376007"/>
                </a:lnTo>
                <a:lnTo>
                  <a:pt x="4203700" y="381000"/>
                </a:lnTo>
                <a:lnTo>
                  <a:pt x="63500" y="381000"/>
                </a:lnTo>
                <a:lnTo>
                  <a:pt x="38790" y="376007"/>
                </a:lnTo>
                <a:lnTo>
                  <a:pt x="18605" y="362394"/>
                </a:lnTo>
                <a:lnTo>
                  <a:pt x="4992" y="342209"/>
                </a:lnTo>
                <a:lnTo>
                  <a:pt x="0" y="317500"/>
                </a:lnTo>
                <a:lnTo>
                  <a:pt x="0" y="63500"/>
                </a:lnTo>
                <a:close/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9" name="object 59"/>
          <p:cNvSpPr txBox="1"/>
          <p:nvPr/>
        </p:nvSpPr>
        <p:spPr>
          <a:xfrm>
            <a:off x="3817365" y="1940128"/>
            <a:ext cx="1995170" cy="30035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spc="155" b="1">
                <a:solidFill>
                  <a:srgbClr val="000066"/>
                </a:solidFill>
                <a:latin typeface="Calibri"/>
                <a:cs typeface="Calibri"/>
              </a:rPr>
              <a:t>Question</a:t>
            </a:r>
            <a:r>
              <a:rPr dirty="0" sz="1800" spc="185" b="1">
                <a:solidFill>
                  <a:srgbClr val="000066"/>
                </a:solidFill>
                <a:latin typeface="Calibri"/>
                <a:cs typeface="Calibri"/>
              </a:rPr>
              <a:t> </a:t>
            </a:r>
            <a:r>
              <a:rPr dirty="0" sz="1800" spc="-155" b="1">
                <a:solidFill>
                  <a:srgbClr val="000066"/>
                </a:solidFill>
                <a:latin typeface="Arial"/>
                <a:cs typeface="Arial"/>
              </a:rPr>
              <a:t>لاؤسلا</a:t>
            </a:r>
            <a:endParaRPr sz="1800">
              <a:latin typeface="Arial"/>
              <a:cs typeface="Arial"/>
            </a:endParaRPr>
          </a:p>
        </p:txBody>
      </p:sp>
      <p:sp>
        <p:nvSpPr>
          <p:cNvPr id="60" name="object 60"/>
          <p:cNvSpPr txBox="1"/>
          <p:nvPr/>
        </p:nvSpPr>
        <p:spPr>
          <a:xfrm>
            <a:off x="5137379" y="2777743"/>
            <a:ext cx="1210310" cy="27051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600" spc="-175">
                <a:solidFill>
                  <a:srgbClr val="FFFFFF"/>
                </a:solidFill>
                <a:latin typeface="Arial"/>
                <a:cs typeface="Arial"/>
              </a:rPr>
              <a:t>لوقنم </a:t>
            </a:r>
            <a:r>
              <a:rPr dirty="0" sz="1600" spc="-310">
                <a:solidFill>
                  <a:srgbClr val="FFFFFF"/>
                </a:solidFill>
                <a:latin typeface="Arial"/>
                <a:cs typeface="Arial"/>
              </a:rPr>
              <a:t>ملاك</a:t>
            </a:r>
            <a:r>
              <a:rPr dirty="0" sz="1600" spc="-310">
                <a:solidFill>
                  <a:srgbClr val="FFFF00"/>
                </a:solidFill>
                <a:latin typeface="Calibri"/>
                <a:cs typeface="Calibri"/>
              </a:rPr>
              <a:t>D</a:t>
            </a:r>
            <a:r>
              <a:rPr dirty="0" sz="1600" spc="-310">
                <a:solidFill>
                  <a:srgbClr val="FFFFFF"/>
                </a:solidFill>
                <a:latin typeface="Arial"/>
                <a:cs typeface="Arial"/>
              </a:rPr>
              <a:t>ى</a:t>
            </a:r>
            <a:r>
              <a:rPr dirty="0" sz="1600" spc="-310">
                <a:solidFill>
                  <a:srgbClr val="FFFF00"/>
                </a:solidFill>
                <a:latin typeface="Calibri"/>
                <a:cs typeface="Calibri"/>
              </a:rPr>
              <a:t>ir</a:t>
            </a:r>
            <a:r>
              <a:rPr dirty="0" sz="1600" spc="-310">
                <a:solidFill>
                  <a:srgbClr val="FFFFFF"/>
                </a:solidFill>
                <a:latin typeface="Arial"/>
                <a:cs typeface="Arial"/>
              </a:rPr>
              <a:t>ل</a:t>
            </a:r>
            <a:r>
              <a:rPr dirty="0" sz="1600" spc="-310">
                <a:solidFill>
                  <a:srgbClr val="FFFF00"/>
                </a:solidFill>
                <a:latin typeface="Calibri"/>
                <a:cs typeface="Calibri"/>
              </a:rPr>
              <a:t>e</a:t>
            </a:r>
            <a:r>
              <a:rPr dirty="0" sz="1600" spc="-310">
                <a:solidFill>
                  <a:srgbClr val="FFFFFF"/>
                </a:solidFill>
                <a:latin typeface="Arial"/>
                <a:cs typeface="Arial"/>
              </a:rPr>
              <a:t>إ</a:t>
            </a:r>
            <a:r>
              <a:rPr dirty="0" sz="1600" spc="-24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600" spc="25">
                <a:solidFill>
                  <a:srgbClr val="FFFF00"/>
                </a:solidFill>
                <a:latin typeface="Calibri"/>
                <a:cs typeface="Calibri"/>
              </a:rPr>
              <a:t>ct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61" name="object 61"/>
          <p:cNvSpPr txBox="1"/>
          <p:nvPr/>
        </p:nvSpPr>
        <p:spPr>
          <a:xfrm>
            <a:off x="2767964" y="2777743"/>
            <a:ext cx="1370330" cy="27051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600" spc="-275">
                <a:solidFill>
                  <a:srgbClr val="FFFFFF"/>
                </a:solidFill>
                <a:latin typeface="Arial"/>
                <a:cs typeface="Arial"/>
              </a:rPr>
              <a:t>:ةيلاتلا</a:t>
            </a:r>
            <a:r>
              <a:rPr dirty="0" sz="1600" spc="-20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600" spc="-430">
                <a:solidFill>
                  <a:srgbClr val="FFFF00"/>
                </a:solidFill>
                <a:latin typeface="Calibri"/>
                <a:cs typeface="Calibri"/>
              </a:rPr>
              <a:t>R</a:t>
            </a:r>
            <a:r>
              <a:rPr dirty="0" sz="1600" spc="-430">
                <a:solidFill>
                  <a:srgbClr val="FFFFFF"/>
                </a:solidFill>
                <a:latin typeface="Arial"/>
                <a:cs typeface="Arial"/>
              </a:rPr>
              <a:t>ت</a:t>
            </a:r>
            <a:r>
              <a:rPr dirty="0" sz="1600" spc="-430">
                <a:solidFill>
                  <a:srgbClr val="FFFF00"/>
                </a:solidFill>
                <a:latin typeface="Calibri"/>
                <a:cs typeface="Calibri"/>
              </a:rPr>
              <a:t>e</a:t>
            </a:r>
            <a:r>
              <a:rPr dirty="0" sz="1600" spc="-430">
                <a:solidFill>
                  <a:srgbClr val="FFFFFF"/>
                </a:solidFill>
                <a:latin typeface="Arial"/>
                <a:cs typeface="Arial"/>
              </a:rPr>
              <a:t>او</a:t>
            </a:r>
            <a:r>
              <a:rPr dirty="0" sz="1600" spc="-430">
                <a:solidFill>
                  <a:srgbClr val="FFFF00"/>
                </a:solidFill>
                <a:latin typeface="Calibri"/>
                <a:cs typeface="Calibri"/>
              </a:rPr>
              <a:t>p</a:t>
            </a:r>
            <a:r>
              <a:rPr dirty="0" sz="1600" spc="-430">
                <a:solidFill>
                  <a:srgbClr val="FFFFFF"/>
                </a:solidFill>
                <a:latin typeface="Arial"/>
                <a:cs typeface="Arial"/>
              </a:rPr>
              <a:t>ط</a:t>
            </a:r>
            <a:r>
              <a:rPr dirty="0" sz="1600" spc="-430">
                <a:solidFill>
                  <a:srgbClr val="FFFF00"/>
                </a:solidFill>
                <a:latin typeface="Calibri"/>
                <a:cs typeface="Calibri"/>
              </a:rPr>
              <a:t>o</a:t>
            </a:r>
            <a:r>
              <a:rPr dirty="0" sz="1600" spc="-430">
                <a:solidFill>
                  <a:srgbClr val="FFFFFF"/>
                </a:solidFill>
                <a:latin typeface="Arial"/>
                <a:cs typeface="Arial"/>
              </a:rPr>
              <a:t>خ</a:t>
            </a:r>
            <a:r>
              <a:rPr dirty="0" sz="1600" spc="-430">
                <a:solidFill>
                  <a:srgbClr val="FFFF00"/>
                </a:solidFill>
                <a:latin typeface="Calibri"/>
                <a:cs typeface="Calibri"/>
              </a:rPr>
              <a:t>r</a:t>
            </a:r>
            <a:r>
              <a:rPr dirty="0" sz="1600" spc="-430">
                <a:solidFill>
                  <a:srgbClr val="FFFFFF"/>
                </a:solidFill>
                <a:latin typeface="Arial"/>
                <a:cs typeface="Arial"/>
              </a:rPr>
              <a:t>ل</a:t>
            </a:r>
            <a:r>
              <a:rPr dirty="0" sz="1600" spc="-430">
                <a:solidFill>
                  <a:srgbClr val="FFFF00"/>
                </a:solidFill>
                <a:latin typeface="Calibri"/>
                <a:cs typeface="Calibri"/>
              </a:rPr>
              <a:t>t</a:t>
            </a:r>
            <a:r>
              <a:rPr dirty="0" sz="1600" spc="-430">
                <a:solidFill>
                  <a:srgbClr val="FFFFFF"/>
                </a:solidFill>
                <a:latin typeface="Arial"/>
                <a:cs typeface="Arial"/>
              </a:rPr>
              <a:t>ا</a:t>
            </a:r>
            <a:r>
              <a:rPr dirty="0" sz="1600" spc="-430">
                <a:solidFill>
                  <a:srgbClr val="FFFF00"/>
                </a:solidFill>
                <a:latin typeface="Calibri"/>
                <a:cs typeface="Calibri"/>
              </a:rPr>
              <a:t>e</a:t>
            </a:r>
            <a:r>
              <a:rPr dirty="0" sz="1600" spc="-430">
                <a:solidFill>
                  <a:srgbClr val="FFFFFF"/>
                </a:solidFill>
                <a:latin typeface="Arial"/>
                <a:cs typeface="Arial"/>
              </a:rPr>
              <a:t>ع</a:t>
            </a:r>
            <a:r>
              <a:rPr dirty="0" sz="1600" spc="-430">
                <a:solidFill>
                  <a:srgbClr val="FFFF00"/>
                </a:solidFill>
                <a:latin typeface="Calibri"/>
                <a:cs typeface="Calibri"/>
              </a:rPr>
              <a:t>d</a:t>
            </a:r>
            <a:r>
              <a:rPr dirty="0" sz="1600" spc="-430">
                <a:solidFill>
                  <a:srgbClr val="FFFFFF"/>
                </a:solidFill>
                <a:latin typeface="Arial"/>
                <a:cs typeface="Arial"/>
              </a:rPr>
              <a:t>بتن</a:t>
            </a:r>
            <a:endParaRPr sz="1600">
              <a:latin typeface="Arial"/>
              <a:cs typeface="Arial"/>
            </a:endParaRPr>
          </a:p>
        </p:txBody>
      </p:sp>
      <p:sp>
        <p:nvSpPr>
          <p:cNvPr id="62" name="object 62"/>
          <p:cNvSpPr/>
          <p:nvPr/>
        </p:nvSpPr>
        <p:spPr>
          <a:xfrm>
            <a:off x="2892551" y="3502202"/>
            <a:ext cx="766381" cy="156794"/>
          </a:xfrm>
          <a:prstGeom prst="rect">
            <a:avLst/>
          </a:prstGeom>
          <a:blipFill>
            <a:blip r:embed="rId3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3" name="object 63"/>
          <p:cNvSpPr/>
          <p:nvPr/>
        </p:nvSpPr>
        <p:spPr>
          <a:xfrm>
            <a:off x="2820923" y="3468623"/>
            <a:ext cx="685800" cy="76200"/>
          </a:xfrm>
          <a:custGeom>
            <a:avLst/>
            <a:gdLst/>
            <a:ahLst/>
            <a:cxnLst/>
            <a:rect l="l" t="t" r="r" b="b"/>
            <a:pathLst>
              <a:path w="685800" h="76200">
                <a:moveTo>
                  <a:pt x="609600" y="0"/>
                </a:moveTo>
                <a:lnTo>
                  <a:pt x="609600" y="76200"/>
                </a:lnTo>
                <a:lnTo>
                  <a:pt x="673100" y="44450"/>
                </a:lnTo>
                <a:lnTo>
                  <a:pt x="622300" y="44450"/>
                </a:lnTo>
                <a:lnTo>
                  <a:pt x="622300" y="31750"/>
                </a:lnTo>
                <a:lnTo>
                  <a:pt x="673100" y="31750"/>
                </a:lnTo>
                <a:lnTo>
                  <a:pt x="609600" y="0"/>
                </a:lnTo>
                <a:close/>
              </a:path>
              <a:path w="685800" h="76200">
                <a:moveTo>
                  <a:pt x="609600" y="31750"/>
                </a:moveTo>
                <a:lnTo>
                  <a:pt x="0" y="31750"/>
                </a:lnTo>
                <a:lnTo>
                  <a:pt x="0" y="44450"/>
                </a:lnTo>
                <a:lnTo>
                  <a:pt x="609600" y="44450"/>
                </a:lnTo>
                <a:lnTo>
                  <a:pt x="609600" y="31750"/>
                </a:lnTo>
                <a:close/>
              </a:path>
              <a:path w="685800" h="76200">
                <a:moveTo>
                  <a:pt x="673100" y="31750"/>
                </a:moveTo>
                <a:lnTo>
                  <a:pt x="622300" y="31750"/>
                </a:lnTo>
                <a:lnTo>
                  <a:pt x="622300" y="44450"/>
                </a:lnTo>
                <a:lnTo>
                  <a:pt x="673100" y="44450"/>
                </a:lnTo>
                <a:lnTo>
                  <a:pt x="685800" y="38100"/>
                </a:lnTo>
                <a:lnTo>
                  <a:pt x="673100" y="3175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4" name="object 64"/>
          <p:cNvSpPr/>
          <p:nvPr/>
        </p:nvSpPr>
        <p:spPr>
          <a:xfrm>
            <a:off x="2587751" y="3807002"/>
            <a:ext cx="1071181" cy="156794"/>
          </a:xfrm>
          <a:prstGeom prst="rect">
            <a:avLst/>
          </a:prstGeom>
          <a:blipFill>
            <a:blip r:embed="rId3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5" name="object 65"/>
          <p:cNvSpPr/>
          <p:nvPr/>
        </p:nvSpPr>
        <p:spPr>
          <a:xfrm>
            <a:off x="2516123" y="3773423"/>
            <a:ext cx="990600" cy="76200"/>
          </a:xfrm>
          <a:custGeom>
            <a:avLst/>
            <a:gdLst/>
            <a:ahLst/>
            <a:cxnLst/>
            <a:rect l="l" t="t" r="r" b="b"/>
            <a:pathLst>
              <a:path w="990600" h="76200">
                <a:moveTo>
                  <a:pt x="914400" y="0"/>
                </a:moveTo>
                <a:lnTo>
                  <a:pt x="914400" y="76200"/>
                </a:lnTo>
                <a:lnTo>
                  <a:pt x="977900" y="44450"/>
                </a:lnTo>
                <a:lnTo>
                  <a:pt x="927100" y="44450"/>
                </a:lnTo>
                <a:lnTo>
                  <a:pt x="927100" y="31750"/>
                </a:lnTo>
                <a:lnTo>
                  <a:pt x="977900" y="31750"/>
                </a:lnTo>
                <a:lnTo>
                  <a:pt x="914400" y="0"/>
                </a:lnTo>
                <a:close/>
              </a:path>
              <a:path w="990600" h="76200">
                <a:moveTo>
                  <a:pt x="914400" y="31750"/>
                </a:moveTo>
                <a:lnTo>
                  <a:pt x="0" y="31750"/>
                </a:lnTo>
                <a:lnTo>
                  <a:pt x="0" y="44450"/>
                </a:lnTo>
                <a:lnTo>
                  <a:pt x="914400" y="44450"/>
                </a:lnTo>
                <a:lnTo>
                  <a:pt x="914400" y="31750"/>
                </a:lnTo>
                <a:close/>
              </a:path>
              <a:path w="990600" h="76200">
                <a:moveTo>
                  <a:pt x="977900" y="31750"/>
                </a:moveTo>
                <a:lnTo>
                  <a:pt x="927100" y="31750"/>
                </a:lnTo>
                <a:lnTo>
                  <a:pt x="927100" y="44450"/>
                </a:lnTo>
                <a:lnTo>
                  <a:pt x="977900" y="44450"/>
                </a:lnTo>
                <a:lnTo>
                  <a:pt x="990600" y="38100"/>
                </a:lnTo>
                <a:lnTo>
                  <a:pt x="977900" y="3175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6" name="object 66"/>
          <p:cNvSpPr txBox="1"/>
          <p:nvPr/>
        </p:nvSpPr>
        <p:spPr>
          <a:xfrm>
            <a:off x="5359654" y="3079495"/>
            <a:ext cx="3404870" cy="27051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baseline="1736" sz="2400" spc="-450">
                <a:solidFill>
                  <a:srgbClr val="FFFFFF"/>
                </a:solidFill>
                <a:latin typeface="Arial"/>
                <a:cs typeface="Arial"/>
              </a:rPr>
              <a:t>:يلي </a:t>
            </a:r>
            <a:r>
              <a:rPr dirty="0" baseline="1736" sz="2400" spc="-112">
                <a:solidFill>
                  <a:srgbClr val="FFFFFF"/>
                </a:solidFill>
                <a:latin typeface="Arial"/>
                <a:cs typeface="Arial"/>
              </a:rPr>
              <a:t>امك </a:t>
            </a:r>
            <a:r>
              <a:rPr dirty="0" baseline="1736" sz="2400" spc="89">
                <a:solidFill>
                  <a:srgbClr val="FFFFFF"/>
                </a:solidFill>
                <a:latin typeface="Arial"/>
                <a:cs typeface="Arial"/>
              </a:rPr>
              <a:t>يهو </a:t>
            </a:r>
            <a:r>
              <a:rPr dirty="0" baseline="1736" sz="2400">
                <a:solidFill>
                  <a:srgbClr val="FFFFFF"/>
                </a:solidFill>
                <a:latin typeface="Arial"/>
                <a:cs typeface="Arial"/>
              </a:rPr>
              <a:t>، </a:t>
            </a:r>
            <a:r>
              <a:rPr dirty="0" baseline="1736" sz="2400" spc="-240">
                <a:solidFill>
                  <a:srgbClr val="FFFFFF"/>
                </a:solidFill>
                <a:latin typeface="Arial"/>
                <a:cs typeface="Arial"/>
              </a:rPr>
              <a:t>لاؤسلا </a:t>
            </a:r>
            <a:r>
              <a:rPr dirty="0" baseline="1736" sz="2400" spc="37">
                <a:solidFill>
                  <a:srgbClr val="FFFFFF"/>
                </a:solidFill>
                <a:latin typeface="Arial"/>
                <a:cs typeface="Arial"/>
              </a:rPr>
              <a:t>نمز </a:t>
            </a:r>
            <a:r>
              <a:rPr dirty="0" baseline="1736" sz="2400" spc="-254">
                <a:solidFill>
                  <a:srgbClr val="FFFFFF"/>
                </a:solidFill>
                <a:latin typeface="Arial"/>
                <a:cs typeface="Arial"/>
              </a:rPr>
              <a:t>ددح</a:t>
            </a:r>
            <a:r>
              <a:rPr dirty="0" sz="1600" spc="-170">
                <a:solidFill>
                  <a:srgbClr val="FFFF00"/>
                </a:solidFill>
                <a:latin typeface="Calibri"/>
                <a:cs typeface="Calibri"/>
              </a:rPr>
              <a:t>a</a:t>
            </a:r>
            <a:r>
              <a:rPr dirty="0" baseline="1736" sz="2400" spc="-254">
                <a:solidFill>
                  <a:srgbClr val="FFFFFF"/>
                </a:solidFill>
                <a:latin typeface="Arial"/>
                <a:cs typeface="Arial"/>
              </a:rPr>
              <a:t>ي</a:t>
            </a:r>
            <a:r>
              <a:rPr dirty="0" sz="1600" spc="-170">
                <a:solidFill>
                  <a:srgbClr val="FFFF00"/>
                </a:solidFill>
                <a:latin typeface="Calibri"/>
                <a:cs typeface="Calibri"/>
              </a:rPr>
              <a:t>sked </a:t>
            </a:r>
            <a:r>
              <a:rPr dirty="0" baseline="1736" sz="2400" spc="-472">
                <a:solidFill>
                  <a:srgbClr val="FFFFFF"/>
                </a:solidFill>
                <a:latin typeface="Arial"/>
                <a:cs typeface="Arial"/>
              </a:rPr>
              <a:t>لعفلا</a:t>
            </a:r>
            <a:r>
              <a:rPr dirty="0" baseline="1736" sz="2400" spc="-37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baseline="1736" sz="2400" spc="15">
                <a:solidFill>
                  <a:srgbClr val="FFFFFF"/>
                </a:solidFill>
                <a:latin typeface="Arial"/>
                <a:cs typeface="Arial"/>
              </a:rPr>
              <a:t>-1</a:t>
            </a:r>
            <a:endParaRPr baseline="1736" sz="2400">
              <a:latin typeface="Arial"/>
              <a:cs typeface="Arial"/>
            </a:endParaRPr>
          </a:p>
        </p:txBody>
      </p:sp>
      <p:sp>
        <p:nvSpPr>
          <p:cNvPr id="67" name="object 67"/>
          <p:cNvSpPr/>
          <p:nvPr/>
        </p:nvSpPr>
        <p:spPr>
          <a:xfrm>
            <a:off x="4340352" y="6321552"/>
            <a:ext cx="1296797" cy="382371"/>
          </a:xfrm>
          <a:prstGeom prst="rect">
            <a:avLst/>
          </a:prstGeom>
          <a:blipFill>
            <a:blip r:embed="rId3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8" name="object 68"/>
          <p:cNvSpPr/>
          <p:nvPr/>
        </p:nvSpPr>
        <p:spPr>
          <a:xfrm>
            <a:off x="4462271" y="6406896"/>
            <a:ext cx="1043749" cy="248297"/>
          </a:xfrm>
          <a:prstGeom prst="rect">
            <a:avLst/>
          </a:prstGeom>
          <a:blipFill>
            <a:blip r:embed="rId3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9" name="object 69"/>
          <p:cNvSpPr/>
          <p:nvPr/>
        </p:nvSpPr>
        <p:spPr>
          <a:xfrm>
            <a:off x="4267200" y="6248400"/>
            <a:ext cx="1295400" cy="381000"/>
          </a:xfrm>
          <a:custGeom>
            <a:avLst/>
            <a:gdLst/>
            <a:ahLst/>
            <a:cxnLst/>
            <a:rect l="l" t="t" r="r" b="b"/>
            <a:pathLst>
              <a:path w="1295400" h="381000">
                <a:moveTo>
                  <a:pt x="1295400" y="0"/>
                </a:moveTo>
                <a:lnTo>
                  <a:pt x="0" y="0"/>
                </a:lnTo>
                <a:lnTo>
                  <a:pt x="0" y="381000"/>
                </a:lnTo>
                <a:lnTo>
                  <a:pt x="1295400" y="381000"/>
                </a:lnTo>
                <a:lnTo>
                  <a:pt x="1295400" y="333375"/>
                </a:lnTo>
                <a:lnTo>
                  <a:pt x="540512" y="333375"/>
                </a:lnTo>
                <a:lnTo>
                  <a:pt x="540512" y="190500"/>
                </a:lnTo>
                <a:lnTo>
                  <a:pt x="504825" y="190500"/>
                </a:lnTo>
                <a:lnTo>
                  <a:pt x="647700" y="47625"/>
                </a:lnTo>
                <a:lnTo>
                  <a:pt x="1295400" y="47625"/>
                </a:lnTo>
                <a:lnTo>
                  <a:pt x="1295400" y="0"/>
                </a:lnTo>
                <a:close/>
              </a:path>
              <a:path w="1295400" h="381000">
                <a:moveTo>
                  <a:pt x="1295400" y="65481"/>
                </a:moveTo>
                <a:lnTo>
                  <a:pt x="736980" y="65481"/>
                </a:lnTo>
                <a:lnTo>
                  <a:pt x="736980" y="136918"/>
                </a:lnTo>
                <a:lnTo>
                  <a:pt x="790575" y="190500"/>
                </a:lnTo>
                <a:lnTo>
                  <a:pt x="754888" y="190500"/>
                </a:lnTo>
                <a:lnTo>
                  <a:pt x="754888" y="333375"/>
                </a:lnTo>
                <a:lnTo>
                  <a:pt x="1295400" y="333375"/>
                </a:lnTo>
                <a:lnTo>
                  <a:pt x="1295400" y="65481"/>
                </a:lnTo>
                <a:close/>
              </a:path>
              <a:path w="1295400" h="381000">
                <a:moveTo>
                  <a:pt x="1295400" y="47625"/>
                </a:moveTo>
                <a:lnTo>
                  <a:pt x="647700" y="47625"/>
                </a:lnTo>
                <a:lnTo>
                  <a:pt x="701294" y="101206"/>
                </a:lnTo>
                <a:lnTo>
                  <a:pt x="701294" y="65481"/>
                </a:lnTo>
                <a:lnTo>
                  <a:pt x="1295400" y="65481"/>
                </a:lnTo>
                <a:lnTo>
                  <a:pt x="12954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0" name="object 70"/>
          <p:cNvSpPr/>
          <p:nvPr/>
        </p:nvSpPr>
        <p:spPr>
          <a:xfrm>
            <a:off x="4807711" y="6313881"/>
            <a:ext cx="214629" cy="267970"/>
          </a:xfrm>
          <a:custGeom>
            <a:avLst/>
            <a:gdLst/>
            <a:ahLst/>
            <a:cxnLst/>
            <a:rect l="l" t="t" r="r" b="b"/>
            <a:pathLst>
              <a:path w="214629" h="267970">
                <a:moveTo>
                  <a:pt x="196468" y="0"/>
                </a:moveTo>
                <a:lnTo>
                  <a:pt x="160782" y="0"/>
                </a:lnTo>
                <a:lnTo>
                  <a:pt x="160782" y="35725"/>
                </a:lnTo>
                <a:lnTo>
                  <a:pt x="196468" y="71437"/>
                </a:lnTo>
                <a:lnTo>
                  <a:pt x="196468" y="0"/>
                </a:lnTo>
                <a:close/>
              </a:path>
              <a:path w="214629" h="267970">
                <a:moveTo>
                  <a:pt x="214375" y="125018"/>
                </a:moveTo>
                <a:lnTo>
                  <a:pt x="0" y="125018"/>
                </a:lnTo>
                <a:lnTo>
                  <a:pt x="0" y="267893"/>
                </a:lnTo>
                <a:lnTo>
                  <a:pt x="89280" y="267893"/>
                </a:lnTo>
                <a:lnTo>
                  <a:pt x="89280" y="196456"/>
                </a:lnTo>
                <a:lnTo>
                  <a:pt x="214375" y="196456"/>
                </a:lnTo>
                <a:lnTo>
                  <a:pt x="214375" y="125018"/>
                </a:lnTo>
                <a:close/>
              </a:path>
              <a:path w="214629" h="267970">
                <a:moveTo>
                  <a:pt x="214375" y="196456"/>
                </a:moveTo>
                <a:lnTo>
                  <a:pt x="125095" y="196456"/>
                </a:lnTo>
                <a:lnTo>
                  <a:pt x="125095" y="267893"/>
                </a:lnTo>
                <a:lnTo>
                  <a:pt x="214375" y="267893"/>
                </a:lnTo>
                <a:lnTo>
                  <a:pt x="214375" y="196456"/>
                </a:lnTo>
                <a:close/>
              </a:path>
            </a:pathLst>
          </a:custGeom>
          <a:solidFill>
            <a:srgbClr val="00007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1" name="object 71"/>
          <p:cNvSpPr/>
          <p:nvPr/>
        </p:nvSpPr>
        <p:spPr>
          <a:xfrm>
            <a:off x="47720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142875" y="0"/>
                </a:moveTo>
                <a:lnTo>
                  <a:pt x="0" y="142875"/>
                </a:lnTo>
                <a:lnTo>
                  <a:pt x="285750" y="142875"/>
                </a:lnTo>
                <a:lnTo>
                  <a:pt x="142875" y="0"/>
                </a:lnTo>
                <a:close/>
              </a:path>
              <a:path w="285750" h="285750">
                <a:moveTo>
                  <a:pt x="160782" y="214312"/>
                </a:moveTo>
                <a:lnTo>
                  <a:pt x="124967" y="214312"/>
                </a:lnTo>
                <a:lnTo>
                  <a:pt x="124967" y="285750"/>
                </a:lnTo>
                <a:lnTo>
                  <a:pt x="160782" y="285750"/>
                </a:lnTo>
                <a:lnTo>
                  <a:pt x="160782" y="214312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2" name="object 72"/>
          <p:cNvSpPr txBox="1">
            <a:spLocks noGrp="1"/>
          </p:cNvSpPr>
          <p:nvPr>
            <p:ph type="dt" idx="6" sz="half"/>
          </p:nvPr>
        </p:nvSpPr>
        <p:spPr>
          <a:prstGeom prst="rect"/>
        </p:spPr>
        <p:txBody>
          <a:bodyPr wrap="square" lIns="0" tIns="31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 spc="-190"/>
              <a:t>ق</a:t>
            </a:r>
            <a:r>
              <a:rPr dirty="0" spc="-240"/>
              <a:t>ب</a:t>
            </a:r>
            <a:r>
              <a:rPr dirty="0" spc="25"/>
              <a:t>ا</a:t>
            </a:r>
            <a:r>
              <a:rPr dirty="0" spc="-175"/>
              <a:t>سلا</a:t>
            </a:r>
          </a:p>
        </p:txBody>
      </p:sp>
      <p:sp>
        <p:nvSpPr>
          <p:cNvPr id="73" name="object 73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31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 spc="-195"/>
              <a:t>ةيسيئرلا </a:t>
            </a:r>
            <a:r>
              <a:rPr dirty="0" spc="-110"/>
              <a:t>ةمئاقلا </a:t>
            </a:r>
            <a:r>
              <a:rPr dirty="0" spc="-105"/>
              <a:t>ىلإ</a:t>
            </a:r>
            <a:r>
              <a:rPr dirty="0" spc="-75"/>
              <a:t> </a:t>
            </a:r>
            <a:r>
              <a:rPr dirty="0" spc="-5"/>
              <a:t>ةدوع</a:t>
            </a:r>
          </a:p>
        </p:txBody>
      </p:sp>
      <p:sp>
        <p:nvSpPr>
          <p:cNvPr id="74" name="object 74"/>
          <p:cNvSpPr txBox="1"/>
          <p:nvPr/>
        </p:nvSpPr>
        <p:spPr>
          <a:xfrm>
            <a:off x="5833109" y="6368591"/>
            <a:ext cx="220345" cy="154940"/>
          </a:xfrm>
          <a:prstGeom prst="rect">
            <a:avLst/>
          </a:prstGeom>
        </p:spPr>
        <p:txBody>
          <a:bodyPr wrap="square" lIns="0" tIns="31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 sz="900" spc="-50">
                <a:solidFill>
                  <a:srgbClr val="FFFFFF"/>
                </a:solidFill>
                <a:latin typeface="Arial"/>
                <a:cs typeface="Arial"/>
              </a:rPr>
              <a:t>ي</a:t>
            </a:r>
            <a:r>
              <a:rPr dirty="0" sz="900" spc="-270">
                <a:solidFill>
                  <a:srgbClr val="FFFFFF"/>
                </a:solidFill>
                <a:latin typeface="Arial"/>
                <a:cs typeface="Arial"/>
              </a:rPr>
              <a:t>ل</a:t>
            </a:r>
            <a:r>
              <a:rPr dirty="0" sz="900" spc="25">
                <a:solidFill>
                  <a:srgbClr val="FFFFFF"/>
                </a:solidFill>
                <a:latin typeface="Arial"/>
                <a:cs typeface="Arial"/>
              </a:rPr>
              <a:t>ا</a:t>
            </a:r>
            <a:r>
              <a:rPr dirty="0" sz="900" spc="-430">
                <a:solidFill>
                  <a:srgbClr val="FFFFFF"/>
                </a:solidFill>
                <a:latin typeface="Arial"/>
                <a:cs typeface="Arial"/>
              </a:rPr>
              <a:t>ت</a:t>
            </a:r>
            <a:r>
              <a:rPr dirty="0" sz="900" spc="-270">
                <a:solidFill>
                  <a:srgbClr val="FFFFFF"/>
                </a:solidFill>
                <a:latin typeface="Arial"/>
                <a:cs typeface="Arial"/>
              </a:rPr>
              <a:t>ل</a:t>
            </a:r>
            <a:r>
              <a:rPr dirty="0" sz="900">
                <a:solidFill>
                  <a:srgbClr val="FFFFFF"/>
                </a:solidFill>
                <a:latin typeface="Arial"/>
                <a:cs typeface="Arial"/>
              </a:rPr>
              <a:t>ا</a:t>
            </a:r>
            <a:endParaRPr sz="9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77824" y="2176272"/>
            <a:ext cx="18287" cy="468172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877824" y="6095"/>
            <a:ext cx="18287" cy="150266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1216152" y="1834895"/>
            <a:ext cx="7924800" cy="1828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877824" y="1508760"/>
            <a:ext cx="18287" cy="667512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0" y="1834895"/>
            <a:ext cx="557784" cy="18287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551687" y="1834895"/>
            <a:ext cx="664464" cy="18287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2599944" y="313982"/>
            <a:ext cx="4506340" cy="1010246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3553967" y="871766"/>
            <a:ext cx="2595244" cy="1010246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algn="ctr" marL="537845">
              <a:lnSpc>
                <a:spcPct val="100000"/>
              </a:lnSpc>
              <a:spcBef>
                <a:spcPts val="100"/>
              </a:spcBef>
            </a:pPr>
            <a:r>
              <a:rPr dirty="0" sz="3600" spc="335"/>
              <a:t>Reported</a:t>
            </a:r>
            <a:r>
              <a:rPr dirty="0" sz="3600" spc="195"/>
              <a:t> </a:t>
            </a:r>
            <a:r>
              <a:rPr dirty="0" sz="3600" spc="380"/>
              <a:t>Speech</a:t>
            </a:r>
            <a:endParaRPr sz="3600"/>
          </a:p>
          <a:p>
            <a:pPr algn="ctr" marL="537845">
              <a:lnSpc>
                <a:spcPct val="100000"/>
              </a:lnSpc>
              <a:spcBef>
                <a:spcPts val="5"/>
              </a:spcBef>
            </a:pPr>
            <a:r>
              <a:rPr dirty="0" sz="3600" spc="-370">
                <a:latin typeface="Arial"/>
                <a:cs typeface="Arial"/>
              </a:rPr>
              <a:t>لوقنملا</a:t>
            </a:r>
            <a:r>
              <a:rPr dirty="0" sz="3600" spc="-15">
                <a:latin typeface="Arial"/>
                <a:cs typeface="Arial"/>
              </a:rPr>
              <a:t> </a:t>
            </a:r>
            <a:r>
              <a:rPr dirty="0" sz="3600" spc="-320">
                <a:latin typeface="Arial"/>
                <a:cs typeface="Arial"/>
              </a:rPr>
              <a:t>ملاكلا</a:t>
            </a:r>
            <a:endParaRPr sz="3600">
              <a:latin typeface="Arial"/>
              <a:cs typeface="Arial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4340352" y="6321552"/>
            <a:ext cx="1296797" cy="382371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4462271" y="6406896"/>
            <a:ext cx="1043749" cy="248297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4267200" y="6248400"/>
            <a:ext cx="1295400" cy="381000"/>
          </a:xfrm>
          <a:custGeom>
            <a:avLst/>
            <a:gdLst/>
            <a:ahLst/>
            <a:cxnLst/>
            <a:rect l="l" t="t" r="r" b="b"/>
            <a:pathLst>
              <a:path w="1295400" h="381000">
                <a:moveTo>
                  <a:pt x="1295400" y="0"/>
                </a:moveTo>
                <a:lnTo>
                  <a:pt x="0" y="0"/>
                </a:lnTo>
                <a:lnTo>
                  <a:pt x="0" y="381000"/>
                </a:lnTo>
                <a:lnTo>
                  <a:pt x="1295400" y="381000"/>
                </a:lnTo>
                <a:lnTo>
                  <a:pt x="1295400" y="333375"/>
                </a:lnTo>
                <a:lnTo>
                  <a:pt x="540512" y="333375"/>
                </a:lnTo>
                <a:lnTo>
                  <a:pt x="540512" y="190500"/>
                </a:lnTo>
                <a:lnTo>
                  <a:pt x="504825" y="190500"/>
                </a:lnTo>
                <a:lnTo>
                  <a:pt x="647700" y="47625"/>
                </a:lnTo>
                <a:lnTo>
                  <a:pt x="1295400" y="47625"/>
                </a:lnTo>
                <a:lnTo>
                  <a:pt x="1295400" y="0"/>
                </a:lnTo>
                <a:close/>
              </a:path>
              <a:path w="1295400" h="381000">
                <a:moveTo>
                  <a:pt x="1295400" y="65481"/>
                </a:moveTo>
                <a:lnTo>
                  <a:pt x="736980" y="65481"/>
                </a:lnTo>
                <a:lnTo>
                  <a:pt x="736980" y="136918"/>
                </a:lnTo>
                <a:lnTo>
                  <a:pt x="790575" y="190500"/>
                </a:lnTo>
                <a:lnTo>
                  <a:pt x="754888" y="190500"/>
                </a:lnTo>
                <a:lnTo>
                  <a:pt x="754888" y="333375"/>
                </a:lnTo>
                <a:lnTo>
                  <a:pt x="1295400" y="333375"/>
                </a:lnTo>
                <a:lnTo>
                  <a:pt x="1295400" y="65481"/>
                </a:lnTo>
                <a:close/>
              </a:path>
              <a:path w="1295400" h="381000">
                <a:moveTo>
                  <a:pt x="1295400" y="47625"/>
                </a:moveTo>
                <a:lnTo>
                  <a:pt x="647700" y="47625"/>
                </a:lnTo>
                <a:lnTo>
                  <a:pt x="701294" y="101206"/>
                </a:lnTo>
                <a:lnTo>
                  <a:pt x="701294" y="65481"/>
                </a:lnTo>
                <a:lnTo>
                  <a:pt x="1295400" y="65481"/>
                </a:lnTo>
                <a:lnTo>
                  <a:pt x="12954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/>
          <p:nvPr/>
        </p:nvSpPr>
        <p:spPr>
          <a:xfrm>
            <a:off x="4807711" y="6313881"/>
            <a:ext cx="214629" cy="267970"/>
          </a:xfrm>
          <a:custGeom>
            <a:avLst/>
            <a:gdLst/>
            <a:ahLst/>
            <a:cxnLst/>
            <a:rect l="l" t="t" r="r" b="b"/>
            <a:pathLst>
              <a:path w="214629" h="267970">
                <a:moveTo>
                  <a:pt x="196468" y="0"/>
                </a:moveTo>
                <a:lnTo>
                  <a:pt x="160782" y="0"/>
                </a:lnTo>
                <a:lnTo>
                  <a:pt x="160782" y="35725"/>
                </a:lnTo>
                <a:lnTo>
                  <a:pt x="196468" y="71437"/>
                </a:lnTo>
                <a:lnTo>
                  <a:pt x="196468" y="0"/>
                </a:lnTo>
                <a:close/>
              </a:path>
              <a:path w="214629" h="267970">
                <a:moveTo>
                  <a:pt x="214375" y="125018"/>
                </a:moveTo>
                <a:lnTo>
                  <a:pt x="0" y="125018"/>
                </a:lnTo>
                <a:lnTo>
                  <a:pt x="0" y="267893"/>
                </a:lnTo>
                <a:lnTo>
                  <a:pt x="89280" y="267893"/>
                </a:lnTo>
                <a:lnTo>
                  <a:pt x="89280" y="196456"/>
                </a:lnTo>
                <a:lnTo>
                  <a:pt x="214375" y="196456"/>
                </a:lnTo>
                <a:lnTo>
                  <a:pt x="214375" y="125018"/>
                </a:lnTo>
                <a:close/>
              </a:path>
              <a:path w="214629" h="267970">
                <a:moveTo>
                  <a:pt x="214375" y="196456"/>
                </a:moveTo>
                <a:lnTo>
                  <a:pt x="125095" y="196456"/>
                </a:lnTo>
                <a:lnTo>
                  <a:pt x="125095" y="267893"/>
                </a:lnTo>
                <a:lnTo>
                  <a:pt x="214375" y="267893"/>
                </a:lnTo>
                <a:lnTo>
                  <a:pt x="214375" y="196456"/>
                </a:lnTo>
                <a:close/>
              </a:path>
            </a:pathLst>
          </a:custGeom>
          <a:solidFill>
            <a:srgbClr val="00007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/>
          <p:nvPr/>
        </p:nvSpPr>
        <p:spPr>
          <a:xfrm>
            <a:off x="47720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142875" y="0"/>
                </a:moveTo>
                <a:lnTo>
                  <a:pt x="0" y="142875"/>
                </a:lnTo>
                <a:lnTo>
                  <a:pt x="285750" y="142875"/>
                </a:lnTo>
                <a:lnTo>
                  <a:pt x="142875" y="0"/>
                </a:lnTo>
                <a:close/>
              </a:path>
              <a:path w="285750" h="285750">
                <a:moveTo>
                  <a:pt x="160782" y="214312"/>
                </a:moveTo>
                <a:lnTo>
                  <a:pt x="124967" y="214312"/>
                </a:lnTo>
                <a:lnTo>
                  <a:pt x="124967" y="285750"/>
                </a:lnTo>
                <a:lnTo>
                  <a:pt x="160782" y="285750"/>
                </a:lnTo>
                <a:lnTo>
                  <a:pt x="160782" y="214312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/>
          <p:nvPr/>
        </p:nvSpPr>
        <p:spPr>
          <a:xfrm>
            <a:off x="5788152" y="6321552"/>
            <a:ext cx="458571" cy="382371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7" name="object 17"/>
          <p:cNvSpPr/>
          <p:nvPr/>
        </p:nvSpPr>
        <p:spPr>
          <a:xfrm>
            <a:off x="5846064" y="6406896"/>
            <a:ext cx="336638" cy="248297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8" name="object 18"/>
          <p:cNvSpPr/>
          <p:nvPr/>
        </p:nvSpPr>
        <p:spPr>
          <a:xfrm>
            <a:off x="5715000" y="6248400"/>
            <a:ext cx="457200" cy="381000"/>
          </a:xfrm>
          <a:custGeom>
            <a:avLst/>
            <a:gdLst/>
            <a:ahLst/>
            <a:cxnLst/>
            <a:rect l="l" t="t" r="r" b="b"/>
            <a:pathLst>
              <a:path w="457200" h="381000">
                <a:moveTo>
                  <a:pt x="457200" y="0"/>
                </a:moveTo>
                <a:lnTo>
                  <a:pt x="0" y="0"/>
                </a:lnTo>
                <a:lnTo>
                  <a:pt x="0" y="381000"/>
                </a:lnTo>
                <a:lnTo>
                  <a:pt x="457200" y="381000"/>
                </a:lnTo>
                <a:lnTo>
                  <a:pt x="457200" y="333375"/>
                </a:lnTo>
                <a:lnTo>
                  <a:pt x="85725" y="333375"/>
                </a:lnTo>
                <a:lnTo>
                  <a:pt x="85725" y="47625"/>
                </a:lnTo>
                <a:lnTo>
                  <a:pt x="457200" y="47625"/>
                </a:lnTo>
                <a:lnTo>
                  <a:pt x="457200" y="0"/>
                </a:lnTo>
                <a:close/>
              </a:path>
              <a:path w="457200" h="381000">
                <a:moveTo>
                  <a:pt x="457200" y="47625"/>
                </a:moveTo>
                <a:lnTo>
                  <a:pt x="85725" y="47625"/>
                </a:lnTo>
                <a:lnTo>
                  <a:pt x="371475" y="190500"/>
                </a:lnTo>
                <a:lnTo>
                  <a:pt x="85725" y="333375"/>
                </a:lnTo>
                <a:lnTo>
                  <a:pt x="457200" y="333375"/>
                </a:lnTo>
                <a:lnTo>
                  <a:pt x="4572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9" name="object 19"/>
          <p:cNvSpPr/>
          <p:nvPr/>
        </p:nvSpPr>
        <p:spPr>
          <a:xfrm>
            <a:off x="58007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0" y="0"/>
                </a:moveTo>
                <a:lnTo>
                  <a:pt x="0" y="285750"/>
                </a:lnTo>
                <a:lnTo>
                  <a:pt x="285750" y="142875"/>
                </a:lnTo>
                <a:lnTo>
                  <a:pt x="0" y="0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0" name="object 20"/>
          <p:cNvSpPr/>
          <p:nvPr/>
        </p:nvSpPr>
        <p:spPr>
          <a:xfrm>
            <a:off x="3730752" y="6321552"/>
            <a:ext cx="458571" cy="382371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1" name="object 21"/>
          <p:cNvSpPr/>
          <p:nvPr/>
        </p:nvSpPr>
        <p:spPr>
          <a:xfrm>
            <a:off x="3770376" y="6406896"/>
            <a:ext cx="373227" cy="248297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2" name="object 22"/>
          <p:cNvSpPr/>
          <p:nvPr/>
        </p:nvSpPr>
        <p:spPr>
          <a:xfrm>
            <a:off x="3657600" y="6248400"/>
            <a:ext cx="457200" cy="381000"/>
          </a:xfrm>
          <a:custGeom>
            <a:avLst/>
            <a:gdLst/>
            <a:ahLst/>
            <a:cxnLst/>
            <a:rect l="l" t="t" r="r" b="b"/>
            <a:pathLst>
              <a:path w="457200" h="381000">
                <a:moveTo>
                  <a:pt x="457200" y="0"/>
                </a:moveTo>
                <a:lnTo>
                  <a:pt x="0" y="0"/>
                </a:lnTo>
                <a:lnTo>
                  <a:pt x="0" y="381000"/>
                </a:lnTo>
                <a:lnTo>
                  <a:pt x="457200" y="381000"/>
                </a:lnTo>
                <a:lnTo>
                  <a:pt x="457200" y="333375"/>
                </a:lnTo>
                <a:lnTo>
                  <a:pt x="371475" y="333375"/>
                </a:lnTo>
                <a:lnTo>
                  <a:pt x="85725" y="190500"/>
                </a:lnTo>
                <a:lnTo>
                  <a:pt x="371475" y="47625"/>
                </a:lnTo>
                <a:lnTo>
                  <a:pt x="457200" y="47625"/>
                </a:lnTo>
                <a:lnTo>
                  <a:pt x="457200" y="0"/>
                </a:lnTo>
                <a:close/>
              </a:path>
              <a:path w="457200" h="381000">
                <a:moveTo>
                  <a:pt x="457200" y="47625"/>
                </a:moveTo>
                <a:lnTo>
                  <a:pt x="371475" y="47625"/>
                </a:lnTo>
                <a:lnTo>
                  <a:pt x="371475" y="333375"/>
                </a:lnTo>
                <a:lnTo>
                  <a:pt x="457200" y="333375"/>
                </a:lnTo>
                <a:lnTo>
                  <a:pt x="4572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3" name="object 23"/>
          <p:cNvSpPr/>
          <p:nvPr/>
        </p:nvSpPr>
        <p:spPr>
          <a:xfrm>
            <a:off x="37433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285750" y="0"/>
                </a:moveTo>
                <a:lnTo>
                  <a:pt x="0" y="142875"/>
                </a:lnTo>
                <a:lnTo>
                  <a:pt x="285750" y="285750"/>
                </a:lnTo>
                <a:lnTo>
                  <a:pt x="285750" y="0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4" name="object 24"/>
          <p:cNvSpPr/>
          <p:nvPr/>
        </p:nvSpPr>
        <p:spPr>
          <a:xfrm>
            <a:off x="4838700" y="2576576"/>
            <a:ext cx="0" cy="1316355"/>
          </a:xfrm>
          <a:custGeom>
            <a:avLst/>
            <a:gdLst/>
            <a:ahLst/>
            <a:cxnLst/>
            <a:rect l="l" t="t" r="r" b="b"/>
            <a:pathLst>
              <a:path w="0" h="1316354">
                <a:moveTo>
                  <a:pt x="0" y="0"/>
                </a:moveTo>
                <a:lnTo>
                  <a:pt x="0" y="1315974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5" name="object 25"/>
          <p:cNvSpPr/>
          <p:nvPr/>
        </p:nvSpPr>
        <p:spPr>
          <a:xfrm>
            <a:off x="4838700" y="4186173"/>
            <a:ext cx="0" cy="319405"/>
          </a:xfrm>
          <a:custGeom>
            <a:avLst/>
            <a:gdLst/>
            <a:ahLst/>
            <a:cxnLst/>
            <a:rect l="l" t="t" r="r" b="b"/>
            <a:pathLst>
              <a:path w="0" h="319404">
                <a:moveTo>
                  <a:pt x="0" y="0"/>
                </a:moveTo>
                <a:lnTo>
                  <a:pt x="0" y="319150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6" name="object 26"/>
          <p:cNvSpPr/>
          <p:nvPr/>
        </p:nvSpPr>
        <p:spPr>
          <a:xfrm>
            <a:off x="4838700" y="4799076"/>
            <a:ext cx="0" cy="633730"/>
          </a:xfrm>
          <a:custGeom>
            <a:avLst/>
            <a:gdLst/>
            <a:ahLst/>
            <a:cxnLst/>
            <a:rect l="l" t="t" r="r" b="b"/>
            <a:pathLst>
              <a:path w="0" h="633729">
                <a:moveTo>
                  <a:pt x="0" y="0"/>
                </a:moveTo>
                <a:lnTo>
                  <a:pt x="0" y="633349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7" name="object 27"/>
          <p:cNvSpPr/>
          <p:nvPr/>
        </p:nvSpPr>
        <p:spPr>
          <a:xfrm>
            <a:off x="1052512" y="2971800"/>
            <a:ext cx="7572375" cy="0"/>
          </a:xfrm>
          <a:custGeom>
            <a:avLst/>
            <a:gdLst/>
            <a:ahLst/>
            <a:cxnLst/>
            <a:rect l="l" t="t" r="r" b="b"/>
            <a:pathLst>
              <a:path w="7572375" h="0">
                <a:moveTo>
                  <a:pt x="0" y="0"/>
                </a:moveTo>
                <a:lnTo>
                  <a:pt x="7572311" y="0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8" name="object 28"/>
          <p:cNvSpPr/>
          <p:nvPr/>
        </p:nvSpPr>
        <p:spPr>
          <a:xfrm>
            <a:off x="1052512" y="3292475"/>
            <a:ext cx="7572375" cy="0"/>
          </a:xfrm>
          <a:custGeom>
            <a:avLst/>
            <a:gdLst/>
            <a:ahLst/>
            <a:cxnLst/>
            <a:rect l="l" t="t" r="r" b="b"/>
            <a:pathLst>
              <a:path w="7572375" h="0">
                <a:moveTo>
                  <a:pt x="0" y="0"/>
                </a:moveTo>
                <a:lnTo>
                  <a:pt x="7572311" y="0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9" name="object 29"/>
          <p:cNvSpPr/>
          <p:nvPr/>
        </p:nvSpPr>
        <p:spPr>
          <a:xfrm>
            <a:off x="1052512" y="3597275"/>
            <a:ext cx="7572375" cy="0"/>
          </a:xfrm>
          <a:custGeom>
            <a:avLst/>
            <a:gdLst/>
            <a:ahLst/>
            <a:cxnLst/>
            <a:rect l="l" t="t" r="r" b="b"/>
            <a:pathLst>
              <a:path w="7572375" h="0">
                <a:moveTo>
                  <a:pt x="0" y="0"/>
                </a:moveTo>
                <a:lnTo>
                  <a:pt x="7572311" y="0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0" name="object 30"/>
          <p:cNvSpPr/>
          <p:nvPr/>
        </p:nvSpPr>
        <p:spPr>
          <a:xfrm>
            <a:off x="1052512" y="3886200"/>
            <a:ext cx="7572375" cy="0"/>
          </a:xfrm>
          <a:custGeom>
            <a:avLst/>
            <a:gdLst/>
            <a:ahLst/>
            <a:cxnLst/>
            <a:rect l="l" t="t" r="r" b="b"/>
            <a:pathLst>
              <a:path w="7572375" h="0">
                <a:moveTo>
                  <a:pt x="0" y="0"/>
                </a:moveTo>
                <a:lnTo>
                  <a:pt x="7572311" y="0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1" name="object 31"/>
          <p:cNvSpPr/>
          <p:nvPr/>
        </p:nvSpPr>
        <p:spPr>
          <a:xfrm>
            <a:off x="1052512" y="4192523"/>
            <a:ext cx="7572375" cy="0"/>
          </a:xfrm>
          <a:custGeom>
            <a:avLst/>
            <a:gdLst/>
            <a:ahLst/>
            <a:cxnLst/>
            <a:rect l="l" t="t" r="r" b="b"/>
            <a:pathLst>
              <a:path w="7572375" h="0">
                <a:moveTo>
                  <a:pt x="0" y="0"/>
                </a:moveTo>
                <a:lnTo>
                  <a:pt x="7572311" y="0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2" name="object 32"/>
          <p:cNvSpPr/>
          <p:nvPr/>
        </p:nvSpPr>
        <p:spPr>
          <a:xfrm>
            <a:off x="1052512" y="4498975"/>
            <a:ext cx="7572375" cy="0"/>
          </a:xfrm>
          <a:custGeom>
            <a:avLst/>
            <a:gdLst/>
            <a:ahLst/>
            <a:cxnLst/>
            <a:rect l="l" t="t" r="r" b="b"/>
            <a:pathLst>
              <a:path w="7572375" h="0">
                <a:moveTo>
                  <a:pt x="0" y="0"/>
                </a:moveTo>
                <a:lnTo>
                  <a:pt x="7572311" y="0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3" name="object 33"/>
          <p:cNvSpPr/>
          <p:nvPr/>
        </p:nvSpPr>
        <p:spPr>
          <a:xfrm>
            <a:off x="1052512" y="4805426"/>
            <a:ext cx="7572375" cy="0"/>
          </a:xfrm>
          <a:custGeom>
            <a:avLst/>
            <a:gdLst/>
            <a:ahLst/>
            <a:cxnLst/>
            <a:rect l="l" t="t" r="r" b="b"/>
            <a:pathLst>
              <a:path w="7572375" h="0">
                <a:moveTo>
                  <a:pt x="0" y="0"/>
                </a:moveTo>
                <a:lnTo>
                  <a:pt x="7572311" y="0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4" name="object 34"/>
          <p:cNvSpPr/>
          <p:nvPr/>
        </p:nvSpPr>
        <p:spPr>
          <a:xfrm>
            <a:off x="1052512" y="5111750"/>
            <a:ext cx="7572375" cy="0"/>
          </a:xfrm>
          <a:custGeom>
            <a:avLst/>
            <a:gdLst/>
            <a:ahLst/>
            <a:cxnLst/>
            <a:rect l="l" t="t" r="r" b="b"/>
            <a:pathLst>
              <a:path w="7572375" h="0">
                <a:moveTo>
                  <a:pt x="0" y="0"/>
                </a:moveTo>
                <a:lnTo>
                  <a:pt x="7572311" y="0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5" name="object 35"/>
          <p:cNvSpPr/>
          <p:nvPr/>
        </p:nvSpPr>
        <p:spPr>
          <a:xfrm>
            <a:off x="1066800" y="2576576"/>
            <a:ext cx="0" cy="2856230"/>
          </a:xfrm>
          <a:custGeom>
            <a:avLst/>
            <a:gdLst/>
            <a:ahLst/>
            <a:cxnLst/>
            <a:rect l="l" t="t" r="r" b="b"/>
            <a:pathLst>
              <a:path w="0" h="2856229">
                <a:moveTo>
                  <a:pt x="0" y="0"/>
                </a:moveTo>
                <a:lnTo>
                  <a:pt x="0" y="2855849"/>
                </a:lnTo>
              </a:path>
            </a:pathLst>
          </a:custGeom>
          <a:ln w="285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6" name="object 36"/>
          <p:cNvSpPr/>
          <p:nvPr/>
        </p:nvSpPr>
        <p:spPr>
          <a:xfrm>
            <a:off x="8610600" y="2576576"/>
            <a:ext cx="0" cy="2856230"/>
          </a:xfrm>
          <a:custGeom>
            <a:avLst/>
            <a:gdLst/>
            <a:ahLst/>
            <a:cxnLst/>
            <a:rect l="l" t="t" r="r" b="b"/>
            <a:pathLst>
              <a:path w="0" h="2856229">
                <a:moveTo>
                  <a:pt x="0" y="0"/>
                </a:moveTo>
                <a:lnTo>
                  <a:pt x="0" y="2855849"/>
                </a:lnTo>
              </a:path>
            </a:pathLst>
          </a:custGeom>
          <a:ln w="285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7" name="object 37"/>
          <p:cNvSpPr/>
          <p:nvPr/>
        </p:nvSpPr>
        <p:spPr>
          <a:xfrm>
            <a:off x="1052512" y="2590800"/>
            <a:ext cx="7572375" cy="0"/>
          </a:xfrm>
          <a:custGeom>
            <a:avLst/>
            <a:gdLst/>
            <a:ahLst/>
            <a:cxnLst/>
            <a:rect l="l" t="t" r="r" b="b"/>
            <a:pathLst>
              <a:path w="7572375" h="0">
                <a:moveTo>
                  <a:pt x="0" y="0"/>
                </a:moveTo>
                <a:lnTo>
                  <a:pt x="7572311" y="0"/>
                </a:lnTo>
              </a:path>
            </a:pathLst>
          </a:custGeom>
          <a:ln w="285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8" name="object 38"/>
          <p:cNvSpPr/>
          <p:nvPr/>
        </p:nvSpPr>
        <p:spPr>
          <a:xfrm>
            <a:off x="1052512" y="5418201"/>
            <a:ext cx="7572375" cy="0"/>
          </a:xfrm>
          <a:custGeom>
            <a:avLst/>
            <a:gdLst/>
            <a:ahLst/>
            <a:cxnLst/>
            <a:rect l="l" t="t" r="r" b="b"/>
            <a:pathLst>
              <a:path w="7572375" h="0">
                <a:moveTo>
                  <a:pt x="0" y="0"/>
                </a:moveTo>
                <a:lnTo>
                  <a:pt x="7572311" y="0"/>
                </a:lnTo>
              </a:path>
            </a:pathLst>
          </a:custGeom>
          <a:ln w="285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9" name="object 39"/>
          <p:cNvSpPr/>
          <p:nvPr/>
        </p:nvSpPr>
        <p:spPr>
          <a:xfrm>
            <a:off x="2197607" y="2554173"/>
            <a:ext cx="967549" cy="510336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0" name="object 40"/>
          <p:cNvSpPr/>
          <p:nvPr/>
        </p:nvSpPr>
        <p:spPr>
          <a:xfrm>
            <a:off x="2855976" y="2560269"/>
            <a:ext cx="863904" cy="510336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1" name="object 41"/>
          <p:cNvSpPr/>
          <p:nvPr/>
        </p:nvSpPr>
        <p:spPr>
          <a:xfrm>
            <a:off x="5672328" y="2554173"/>
            <a:ext cx="1080325" cy="510336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2" name="object 42"/>
          <p:cNvSpPr/>
          <p:nvPr/>
        </p:nvSpPr>
        <p:spPr>
          <a:xfrm>
            <a:off x="6443471" y="2560269"/>
            <a:ext cx="1278508" cy="510336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3" name="object 43"/>
          <p:cNvSpPr/>
          <p:nvPr/>
        </p:nvSpPr>
        <p:spPr>
          <a:xfrm>
            <a:off x="1060703" y="2965742"/>
            <a:ext cx="1705229" cy="345782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4" name="object 44"/>
          <p:cNvSpPr/>
          <p:nvPr/>
        </p:nvSpPr>
        <p:spPr>
          <a:xfrm>
            <a:off x="4831079" y="2965742"/>
            <a:ext cx="440270" cy="345782"/>
          </a:xfrm>
          <a:prstGeom prst="rect">
            <a:avLst/>
          </a:prstGeom>
          <a:blipFill>
            <a:blip r:embed="rId2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5" name="object 45"/>
          <p:cNvSpPr/>
          <p:nvPr/>
        </p:nvSpPr>
        <p:spPr>
          <a:xfrm>
            <a:off x="5062728" y="2965742"/>
            <a:ext cx="851725" cy="345782"/>
          </a:xfrm>
          <a:prstGeom prst="rect">
            <a:avLst/>
          </a:prstGeom>
          <a:blipFill>
            <a:blip r:embed="rId2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6" name="object 46"/>
          <p:cNvSpPr/>
          <p:nvPr/>
        </p:nvSpPr>
        <p:spPr>
          <a:xfrm>
            <a:off x="5754623" y="2965742"/>
            <a:ext cx="586549" cy="345782"/>
          </a:xfrm>
          <a:prstGeom prst="rect">
            <a:avLst/>
          </a:prstGeom>
          <a:blipFill>
            <a:blip r:embed="rId2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7" name="object 47"/>
          <p:cNvSpPr/>
          <p:nvPr/>
        </p:nvSpPr>
        <p:spPr>
          <a:xfrm>
            <a:off x="6132576" y="2965742"/>
            <a:ext cx="412826" cy="345782"/>
          </a:xfrm>
          <a:prstGeom prst="rect">
            <a:avLst/>
          </a:prstGeom>
          <a:blipFill>
            <a:blip r:embed="rId2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8" name="object 48"/>
          <p:cNvSpPr/>
          <p:nvPr/>
        </p:nvSpPr>
        <p:spPr>
          <a:xfrm>
            <a:off x="6382511" y="2965742"/>
            <a:ext cx="632282" cy="345782"/>
          </a:xfrm>
          <a:prstGeom prst="rect">
            <a:avLst/>
          </a:prstGeom>
          <a:blipFill>
            <a:blip r:embed="rId2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9" name="object 49"/>
          <p:cNvSpPr/>
          <p:nvPr/>
        </p:nvSpPr>
        <p:spPr>
          <a:xfrm>
            <a:off x="6806183" y="2965742"/>
            <a:ext cx="467715" cy="345782"/>
          </a:xfrm>
          <a:prstGeom prst="rect">
            <a:avLst/>
          </a:prstGeom>
          <a:blipFill>
            <a:blip r:embed="rId2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0" name="object 50"/>
          <p:cNvSpPr/>
          <p:nvPr/>
        </p:nvSpPr>
        <p:spPr>
          <a:xfrm>
            <a:off x="7065264" y="2965742"/>
            <a:ext cx="254279" cy="345782"/>
          </a:xfrm>
          <a:prstGeom prst="rect">
            <a:avLst/>
          </a:prstGeom>
          <a:blipFill>
            <a:blip r:embed="rId2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1" name="object 51"/>
          <p:cNvSpPr/>
          <p:nvPr/>
        </p:nvSpPr>
        <p:spPr>
          <a:xfrm>
            <a:off x="1060703" y="3285781"/>
            <a:ext cx="1549654" cy="345782"/>
          </a:xfrm>
          <a:prstGeom prst="rect">
            <a:avLst/>
          </a:prstGeom>
          <a:blipFill>
            <a:blip r:embed="rId2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2" name="object 52"/>
          <p:cNvSpPr/>
          <p:nvPr/>
        </p:nvSpPr>
        <p:spPr>
          <a:xfrm>
            <a:off x="4831079" y="3285781"/>
            <a:ext cx="1705228" cy="345782"/>
          </a:xfrm>
          <a:prstGeom prst="rect">
            <a:avLst/>
          </a:prstGeom>
          <a:blipFill>
            <a:blip r:embed="rId2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3" name="object 53"/>
          <p:cNvSpPr/>
          <p:nvPr/>
        </p:nvSpPr>
        <p:spPr>
          <a:xfrm>
            <a:off x="6376415" y="3285781"/>
            <a:ext cx="943190" cy="345782"/>
          </a:xfrm>
          <a:prstGeom prst="rect">
            <a:avLst/>
          </a:prstGeom>
          <a:blipFill>
            <a:blip r:embed="rId3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4" name="object 54"/>
          <p:cNvSpPr/>
          <p:nvPr/>
        </p:nvSpPr>
        <p:spPr>
          <a:xfrm>
            <a:off x="7110983" y="3285781"/>
            <a:ext cx="452437" cy="345782"/>
          </a:xfrm>
          <a:prstGeom prst="rect">
            <a:avLst/>
          </a:prstGeom>
          <a:blipFill>
            <a:blip r:embed="rId3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5" name="object 55"/>
          <p:cNvSpPr/>
          <p:nvPr/>
        </p:nvSpPr>
        <p:spPr>
          <a:xfrm>
            <a:off x="7354823" y="3285781"/>
            <a:ext cx="254279" cy="345782"/>
          </a:xfrm>
          <a:prstGeom prst="rect">
            <a:avLst/>
          </a:prstGeom>
          <a:blipFill>
            <a:blip r:embed="rId3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6" name="object 56"/>
          <p:cNvSpPr/>
          <p:nvPr/>
        </p:nvSpPr>
        <p:spPr>
          <a:xfrm>
            <a:off x="1060703" y="3590581"/>
            <a:ext cx="1747774" cy="345782"/>
          </a:xfrm>
          <a:prstGeom prst="rect">
            <a:avLst/>
          </a:prstGeom>
          <a:blipFill>
            <a:blip r:embed="rId3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7" name="object 57"/>
          <p:cNvSpPr txBox="1"/>
          <p:nvPr/>
        </p:nvSpPr>
        <p:spPr>
          <a:xfrm>
            <a:off x="1145844" y="2618689"/>
            <a:ext cx="1800860" cy="12217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196340">
              <a:lnSpc>
                <a:spcPct val="100000"/>
              </a:lnSpc>
              <a:spcBef>
                <a:spcPts val="100"/>
              </a:spcBef>
            </a:pPr>
            <a:r>
              <a:rPr dirty="0" sz="1800" spc="35">
                <a:solidFill>
                  <a:srgbClr val="FFFF00"/>
                </a:solidFill>
                <a:latin typeface="Calibri"/>
                <a:cs typeface="Calibri"/>
              </a:rPr>
              <a:t>Direct</a:t>
            </a:r>
            <a:endParaRPr sz="1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890"/>
              </a:spcBef>
            </a:pPr>
            <a:r>
              <a:rPr dirty="0" sz="1200" spc="10">
                <a:solidFill>
                  <a:srgbClr val="FFFFFF"/>
                </a:solidFill>
                <a:latin typeface="Calibri"/>
                <a:cs typeface="Calibri"/>
              </a:rPr>
              <a:t>“What </a:t>
            </a:r>
            <a:r>
              <a:rPr dirty="0" sz="1200" spc="25">
                <a:solidFill>
                  <a:srgbClr val="FFFFFF"/>
                </a:solidFill>
                <a:latin typeface="Calibri"/>
                <a:cs typeface="Calibri"/>
              </a:rPr>
              <a:t>is your</a:t>
            </a:r>
            <a:r>
              <a:rPr dirty="0" sz="1200" spc="27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200" spc="10">
                <a:solidFill>
                  <a:srgbClr val="FFFFFF"/>
                </a:solidFill>
                <a:latin typeface="Calibri"/>
                <a:cs typeface="Calibri"/>
              </a:rPr>
              <a:t>name?”.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085"/>
              </a:spcBef>
            </a:pPr>
            <a:r>
              <a:rPr dirty="0" sz="1200" spc="15">
                <a:solidFill>
                  <a:srgbClr val="FFFFFF"/>
                </a:solidFill>
                <a:latin typeface="Calibri"/>
                <a:cs typeface="Calibri"/>
              </a:rPr>
              <a:t>“Why </a:t>
            </a:r>
            <a:r>
              <a:rPr dirty="0" sz="1200" spc="30">
                <a:solidFill>
                  <a:srgbClr val="FFFFFF"/>
                </a:solidFill>
                <a:latin typeface="Calibri"/>
                <a:cs typeface="Calibri"/>
              </a:rPr>
              <a:t>are </a:t>
            </a:r>
            <a:r>
              <a:rPr dirty="0" sz="1200" spc="35">
                <a:solidFill>
                  <a:srgbClr val="FFFFFF"/>
                </a:solidFill>
                <a:latin typeface="Calibri"/>
                <a:cs typeface="Calibri"/>
              </a:rPr>
              <a:t>you</a:t>
            </a:r>
            <a:r>
              <a:rPr dirty="0" sz="1200" spc="-2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200" spc="5">
                <a:solidFill>
                  <a:srgbClr val="FFFFFF"/>
                </a:solidFill>
                <a:latin typeface="Calibri"/>
                <a:cs typeface="Calibri"/>
              </a:rPr>
              <a:t>late?”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965"/>
              </a:spcBef>
            </a:pPr>
            <a:r>
              <a:rPr dirty="0" sz="1200" spc="10">
                <a:solidFill>
                  <a:srgbClr val="FFFFFF"/>
                </a:solidFill>
                <a:latin typeface="Calibri"/>
                <a:cs typeface="Calibri"/>
              </a:rPr>
              <a:t>“Where </a:t>
            </a:r>
            <a:r>
              <a:rPr dirty="0" sz="1200" spc="25">
                <a:solidFill>
                  <a:srgbClr val="FFFFFF"/>
                </a:solidFill>
                <a:latin typeface="Calibri"/>
                <a:cs typeface="Calibri"/>
              </a:rPr>
              <a:t>is your</a:t>
            </a:r>
            <a:r>
              <a:rPr dirty="0" sz="1200" spc="2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200" spc="5">
                <a:solidFill>
                  <a:srgbClr val="FFFFFF"/>
                </a:solidFill>
                <a:latin typeface="Calibri"/>
                <a:cs typeface="Calibri"/>
              </a:rPr>
              <a:t>book?”.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58" name="object 58"/>
          <p:cNvSpPr/>
          <p:nvPr/>
        </p:nvSpPr>
        <p:spPr>
          <a:xfrm>
            <a:off x="4831079" y="3590581"/>
            <a:ext cx="1083360" cy="345782"/>
          </a:xfrm>
          <a:prstGeom prst="rect">
            <a:avLst/>
          </a:prstGeom>
          <a:blipFill>
            <a:blip r:embed="rId3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9" name="object 59"/>
          <p:cNvSpPr/>
          <p:nvPr/>
        </p:nvSpPr>
        <p:spPr>
          <a:xfrm>
            <a:off x="5754623" y="3590581"/>
            <a:ext cx="671893" cy="345782"/>
          </a:xfrm>
          <a:prstGeom prst="rect">
            <a:avLst/>
          </a:prstGeom>
          <a:blipFill>
            <a:blip r:embed="rId3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0" name="object 60"/>
          <p:cNvSpPr/>
          <p:nvPr/>
        </p:nvSpPr>
        <p:spPr>
          <a:xfrm>
            <a:off x="6217920" y="3590581"/>
            <a:ext cx="412826" cy="345782"/>
          </a:xfrm>
          <a:prstGeom prst="rect">
            <a:avLst/>
          </a:prstGeom>
          <a:blipFill>
            <a:blip r:embed="rId3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1" name="object 61"/>
          <p:cNvSpPr/>
          <p:nvPr/>
        </p:nvSpPr>
        <p:spPr>
          <a:xfrm>
            <a:off x="6467855" y="3590581"/>
            <a:ext cx="583514" cy="345782"/>
          </a:xfrm>
          <a:prstGeom prst="rect">
            <a:avLst/>
          </a:prstGeom>
          <a:blipFill>
            <a:blip r:embed="rId3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2" name="object 62"/>
          <p:cNvSpPr/>
          <p:nvPr/>
        </p:nvSpPr>
        <p:spPr>
          <a:xfrm>
            <a:off x="6842759" y="3590581"/>
            <a:ext cx="467715" cy="345782"/>
          </a:xfrm>
          <a:prstGeom prst="rect">
            <a:avLst/>
          </a:prstGeom>
          <a:blipFill>
            <a:blip r:embed="rId3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3" name="object 63"/>
          <p:cNvSpPr/>
          <p:nvPr/>
        </p:nvSpPr>
        <p:spPr>
          <a:xfrm>
            <a:off x="7101840" y="3590581"/>
            <a:ext cx="254279" cy="345782"/>
          </a:xfrm>
          <a:prstGeom prst="rect">
            <a:avLst/>
          </a:prstGeom>
          <a:blipFill>
            <a:blip r:embed="rId3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4" name="object 64"/>
          <p:cNvSpPr/>
          <p:nvPr/>
        </p:nvSpPr>
        <p:spPr>
          <a:xfrm>
            <a:off x="5519928" y="3883190"/>
            <a:ext cx="3107308" cy="345782"/>
          </a:xfrm>
          <a:prstGeom prst="rect">
            <a:avLst/>
          </a:prstGeom>
          <a:blipFill>
            <a:blip r:embed="rId3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5" name="object 65"/>
          <p:cNvSpPr txBox="1"/>
          <p:nvPr/>
        </p:nvSpPr>
        <p:spPr>
          <a:xfrm>
            <a:off x="8165888" y="3917950"/>
            <a:ext cx="364490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>
                <a:solidFill>
                  <a:srgbClr val="FFFFFF"/>
                </a:solidFill>
                <a:latin typeface="Arial"/>
                <a:cs typeface="Arial"/>
              </a:rPr>
              <a:t>مد</a:t>
            </a:r>
            <a:r>
              <a:rPr dirty="0" sz="1200" spc="-55">
                <a:solidFill>
                  <a:srgbClr val="FFFFFF"/>
                </a:solidFill>
                <a:latin typeface="Arial"/>
                <a:cs typeface="Arial"/>
              </a:rPr>
              <a:t>خ</a:t>
            </a:r>
            <a:r>
              <a:rPr dirty="0" sz="1200" spc="-570">
                <a:solidFill>
                  <a:srgbClr val="FFFFFF"/>
                </a:solidFill>
                <a:latin typeface="Arial"/>
                <a:cs typeface="Arial"/>
              </a:rPr>
              <a:t>ت</a:t>
            </a:r>
            <a:r>
              <a:rPr dirty="0" sz="1200" spc="-345">
                <a:solidFill>
                  <a:srgbClr val="FFFFFF"/>
                </a:solidFill>
                <a:latin typeface="Arial"/>
                <a:cs typeface="Arial"/>
              </a:rPr>
              <a:t>س</a:t>
            </a:r>
            <a:r>
              <a:rPr dirty="0" sz="1200" spc="-565">
                <a:solidFill>
                  <a:srgbClr val="FFFFFF"/>
                </a:solidFill>
                <a:latin typeface="Arial"/>
                <a:cs typeface="Arial"/>
              </a:rPr>
              <a:t>ت</a:t>
            </a:r>
            <a:endParaRPr sz="1200">
              <a:latin typeface="Arial"/>
              <a:cs typeface="Arial"/>
            </a:endParaRPr>
          </a:p>
        </p:txBody>
      </p:sp>
      <p:sp>
        <p:nvSpPr>
          <p:cNvPr id="66" name="object 66"/>
          <p:cNvSpPr/>
          <p:nvPr/>
        </p:nvSpPr>
        <p:spPr>
          <a:xfrm>
            <a:off x="5477255" y="3883190"/>
            <a:ext cx="251294" cy="345782"/>
          </a:xfrm>
          <a:prstGeom prst="rect">
            <a:avLst/>
          </a:prstGeom>
          <a:blipFill>
            <a:blip r:embed="rId4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7" name="object 67"/>
          <p:cNvSpPr/>
          <p:nvPr/>
        </p:nvSpPr>
        <p:spPr>
          <a:xfrm>
            <a:off x="1060703" y="4184942"/>
            <a:ext cx="2092198" cy="345782"/>
          </a:xfrm>
          <a:prstGeom prst="rect">
            <a:avLst/>
          </a:prstGeom>
          <a:blipFill>
            <a:blip r:embed="rId4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8" name="object 68"/>
          <p:cNvSpPr txBox="1"/>
          <p:nvPr/>
        </p:nvSpPr>
        <p:spPr>
          <a:xfrm>
            <a:off x="1145844" y="4227703"/>
            <a:ext cx="1908175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60">
                <a:solidFill>
                  <a:srgbClr val="FFFFFF"/>
                </a:solidFill>
                <a:latin typeface="Calibri"/>
                <a:cs typeface="Calibri"/>
              </a:rPr>
              <a:t>“Is </a:t>
            </a:r>
            <a:r>
              <a:rPr dirty="0" sz="1200" spc="25">
                <a:solidFill>
                  <a:srgbClr val="FFFFFF"/>
                </a:solidFill>
                <a:latin typeface="Calibri"/>
                <a:cs typeface="Calibri"/>
              </a:rPr>
              <a:t>your school </a:t>
            </a:r>
            <a:r>
              <a:rPr dirty="0" sz="1200" spc="35">
                <a:solidFill>
                  <a:srgbClr val="FFFFFF"/>
                </a:solidFill>
                <a:latin typeface="Calibri"/>
                <a:cs typeface="Calibri"/>
              </a:rPr>
              <a:t>very</a:t>
            </a:r>
            <a:r>
              <a:rPr dirty="0" sz="1200" spc="26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200" spc="10">
                <a:solidFill>
                  <a:srgbClr val="FFFFFF"/>
                </a:solidFill>
                <a:latin typeface="Calibri"/>
                <a:cs typeface="Calibri"/>
              </a:rPr>
              <a:t>large?”.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69" name="object 69"/>
          <p:cNvSpPr/>
          <p:nvPr/>
        </p:nvSpPr>
        <p:spPr>
          <a:xfrm>
            <a:off x="4831079" y="4184942"/>
            <a:ext cx="1129093" cy="345782"/>
          </a:xfrm>
          <a:prstGeom prst="rect">
            <a:avLst/>
          </a:prstGeom>
          <a:blipFill>
            <a:blip r:embed="rId4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0" name="object 70"/>
          <p:cNvSpPr/>
          <p:nvPr/>
        </p:nvSpPr>
        <p:spPr>
          <a:xfrm>
            <a:off x="5803391" y="4184942"/>
            <a:ext cx="290893" cy="345782"/>
          </a:xfrm>
          <a:prstGeom prst="rect">
            <a:avLst/>
          </a:prstGeom>
          <a:blipFill>
            <a:blip r:embed="rId4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1" name="object 71"/>
          <p:cNvSpPr/>
          <p:nvPr/>
        </p:nvSpPr>
        <p:spPr>
          <a:xfrm>
            <a:off x="5894832" y="4395215"/>
            <a:ext cx="108076" cy="34670"/>
          </a:xfrm>
          <a:prstGeom prst="rect">
            <a:avLst/>
          </a:prstGeom>
          <a:blipFill>
            <a:blip r:embed="rId4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2" name="object 72"/>
          <p:cNvSpPr/>
          <p:nvPr/>
        </p:nvSpPr>
        <p:spPr>
          <a:xfrm>
            <a:off x="5934455" y="4184942"/>
            <a:ext cx="461581" cy="345782"/>
          </a:xfrm>
          <a:prstGeom prst="rect">
            <a:avLst/>
          </a:prstGeom>
          <a:blipFill>
            <a:blip r:embed="rId4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3" name="object 73"/>
          <p:cNvSpPr/>
          <p:nvPr/>
        </p:nvSpPr>
        <p:spPr>
          <a:xfrm>
            <a:off x="6187440" y="4184942"/>
            <a:ext cx="629246" cy="345782"/>
          </a:xfrm>
          <a:prstGeom prst="rect">
            <a:avLst/>
          </a:prstGeom>
          <a:blipFill>
            <a:blip r:embed="rId4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4" name="object 74"/>
          <p:cNvSpPr/>
          <p:nvPr/>
        </p:nvSpPr>
        <p:spPr>
          <a:xfrm>
            <a:off x="6656831" y="4184942"/>
            <a:ext cx="516470" cy="345782"/>
          </a:xfrm>
          <a:prstGeom prst="rect">
            <a:avLst/>
          </a:prstGeom>
          <a:blipFill>
            <a:blip r:embed="rId4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5" name="object 75"/>
          <p:cNvSpPr/>
          <p:nvPr/>
        </p:nvSpPr>
        <p:spPr>
          <a:xfrm>
            <a:off x="6964680" y="4184942"/>
            <a:ext cx="876084" cy="345782"/>
          </a:xfrm>
          <a:prstGeom prst="rect">
            <a:avLst/>
          </a:prstGeom>
          <a:blipFill>
            <a:blip r:embed="rId4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6" name="object 76"/>
          <p:cNvSpPr/>
          <p:nvPr/>
        </p:nvSpPr>
        <p:spPr>
          <a:xfrm>
            <a:off x="7632192" y="4184942"/>
            <a:ext cx="303034" cy="345782"/>
          </a:xfrm>
          <a:prstGeom prst="rect">
            <a:avLst/>
          </a:prstGeom>
          <a:blipFill>
            <a:blip r:embed="rId4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7" name="object 77"/>
          <p:cNvSpPr/>
          <p:nvPr/>
        </p:nvSpPr>
        <p:spPr>
          <a:xfrm>
            <a:off x="3651503" y="4495837"/>
            <a:ext cx="4975733" cy="345782"/>
          </a:xfrm>
          <a:prstGeom prst="rect">
            <a:avLst/>
          </a:prstGeom>
          <a:blipFill>
            <a:blip r:embed="rId5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8" name="object 78"/>
          <p:cNvSpPr/>
          <p:nvPr/>
        </p:nvSpPr>
        <p:spPr>
          <a:xfrm>
            <a:off x="3523488" y="4495837"/>
            <a:ext cx="336638" cy="345782"/>
          </a:xfrm>
          <a:prstGeom prst="rect">
            <a:avLst/>
          </a:prstGeom>
          <a:blipFill>
            <a:blip r:embed="rId5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9" name="object 79"/>
          <p:cNvSpPr/>
          <p:nvPr/>
        </p:nvSpPr>
        <p:spPr>
          <a:xfrm>
            <a:off x="1060703" y="4797590"/>
            <a:ext cx="1577086" cy="345782"/>
          </a:xfrm>
          <a:prstGeom prst="rect">
            <a:avLst/>
          </a:prstGeom>
          <a:blipFill>
            <a:blip r:embed="rId5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0" name="object 80"/>
          <p:cNvSpPr/>
          <p:nvPr/>
        </p:nvSpPr>
        <p:spPr>
          <a:xfrm>
            <a:off x="4831079" y="4797590"/>
            <a:ext cx="1083360" cy="345782"/>
          </a:xfrm>
          <a:prstGeom prst="rect">
            <a:avLst/>
          </a:prstGeom>
          <a:blipFill>
            <a:blip r:embed="rId5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1" name="object 81"/>
          <p:cNvSpPr/>
          <p:nvPr/>
        </p:nvSpPr>
        <p:spPr>
          <a:xfrm>
            <a:off x="5754623" y="4797590"/>
            <a:ext cx="620102" cy="345782"/>
          </a:xfrm>
          <a:prstGeom prst="rect">
            <a:avLst/>
          </a:prstGeom>
          <a:blipFill>
            <a:blip r:embed="rId5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2" name="object 82"/>
          <p:cNvSpPr/>
          <p:nvPr/>
        </p:nvSpPr>
        <p:spPr>
          <a:xfrm>
            <a:off x="6217920" y="4797590"/>
            <a:ext cx="620102" cy="345782"/>
          </a:xfrm>
          <a:prstGeom prst="rect">
            <a:avLst/>
          </a:prstGeom>
          <a:blipFill>
            <a:blip r:embed="rId5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3" name="object 83"/>
          <p:cNvSpPr/>
          <p:nvPr/>
        </p:nvSpPr>
        <p:spPr>
          <a:xfrm>
            <a:off x="6629400" y="4797590"/>
            <a:ext cx="254279" cy="345782"/>
          </a:xfrm>
          <a:prstGeom prst="rect">
            <a:avLst/>
          </a:prstGeom>
          <a:blipFill>
            <a:blip r:embed="rId5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4" name="object 84"/>
          <p:cNvSpPr/>
          <p:nvPr/>
        </p:nvSpPr>
        <p:spPr>
          <a:xfrm>
            <a:off x="1060703" y="5105437"/>
            <a:ext cx="1848485" cy="345782"/>
          </a:xfrm>
          <a:prstGeom prst="rect">
            <a:avLst/>
          </a:prstGeom>
          <a:blipFill>
            <a:blip r:embed="rId5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5" name="object 85"/>
          <p:cNvSpPr txBox="1"/>
          <p:nvPr/>
        </p:nvSpPr>
        <p:spPr>
          <a:xfrm>
            <a:off x="1145844" y="4840604"/>
            <a:ext cx="1664970" cy="514984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10">
                <a:solidFill>
                  <a:srgbClr val="FFFFFF"/>
                </a:solidFill>
                <a:latin typeface="Calibri"/>
                <a:cs typeface="Calibri"/>
              </a:rPr>
              <a:t>“Where </a:t>
            </a:r>
            <a:r>
              <a:rPr dirty="0" sz="1200" spc="25">
                <a:solidFill>
                  <a:srgbClr val="FFFFFF"/>
                </a:solidFill>
                <a:latin typeface="Calibri"/>
                <a:cs typeface="Calibri"/>
              </a:rPr>
              <a:t>do </a:t>
            </a:r>
            <a:r>
              <a:rPr dirty="0" sz="1200" spc="30">
                <a:solidFill>
                  <a:srgbClr val="FFFFFF"/>
                </a:solidFill>
                <a:latin typeface="Calibri"/>
                <a:cs typeface="Calibri"/>
              </a:rPr>
              <a:t>you</a:t>
            </a:r>
            <a:r>
              <a:rPr dirty="0" sz="1200" spc="-1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200" spc="-10">
                <a:solidFill>
                  <a:srgbClr val="FFFFFF"/>
                </a:solidFill>
                <a:latin typeface="Calibri"/>
                <a:cs typeface="Calibri"/>
              </a:rPr>
              <a:t>live”.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975"/>
              </a:spcBef>
            </a:pPr>
            <a:r>
              <a:rPr dirty="0" sz="1200" spc="25">
                <a:solidFill>
                  <a:srgbClr val="FFFFFF"/>
                </a:solidFill>
                <a:latin typeface="Calibri"/>
                <a:cs typeface="Calibri"/>
              </a:rPr>
              <a:t>“Does </a:t>
            </a:r>
            <a:r>
              <a:rPr dirty="0" sz="1200" spc="35">
                <a:solidFill>
                  <a:srgbClr val="FFFFFF"/>
                </a:solidFill>
                <a:latin typeface="Calibri"/>
                <a:cs typeface="Calibri"/>
              </a:rPr>
              <a:t>he </a:t>
            </a:r>
            <a:r>
              <a:rPr dirty="0" sz="1200" spc="60">
                <a:solidFill>
                  <a:srgbClr val="FFFFFF"/>
                </a:solidFill>
                <a:latin typeface="Calibri"/>
                <a:cs typeface="Calibri"/>
              </a:rPr>
              <a:t>go </a:t>
            </a:r>
            <a:r>
              <a:rPr dirty="0" sz="1200" spc="10">
                <a:solidFill>
                  <a:srgbClr val="FFFFFF"/>
                </a:solidFill>
                <a:latin typeface="Calibri"/>
                <a:cs typeface="Calibri"/>
              </a:rPr>
              <a:t>to</a:t>
            </a:r>
            <a:r>
              <a:rPr dirty="0" sz="1200" spc="-3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200" spc="5">
                <a:solidFill>
                  <a:srgbClr val="FFFFFF"/>
                </a:solidFill>
                <a:latin typeface="Calibri"/>
                <a:cs typeface="Calibri"/>
              </a:rPr>
              <a:t>school?”.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86" name="object 86"/>
          <p:cNvSpPr/>
          <p:nvPr/>
        </p:nvSpPr>
        <p:spPr>
          <a:xfrm>
            <a:off x="4831079" y="5105437"/>
            <a:ext cx="994981" cy="345782"/>
          </a:xfrm>
          <a:prstGeom prst="rect">
            <a:avLst/>
          </a:prstGeom>
          <a:blipFill>
            <a:blip r:embed="rId5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7" name="object 87"/>
          <p:cNvSpPr/>
          <p:nvPr/>
        </p:nvSpPr>
        <p:spPr>
          <a:xfrm>
            <a:off x="5669279" y="5105437"/>
            <a:ext cx="290893" cy="345782"/>
          </a:xfrm>
          <a:prstGeom prst="rect">
            <a:avLst/>
          </a:prstGeom>
          <a:blipFill>
            <a:blip r:embed="rId5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8" name="object 88"/>
          <p:cNvSpPr/>
          <p:nvPr/>
        </p:nvSpPr>
        <p:spPr>
          <a:xfrm>
            <a:off x="5800344" y="5105437"/>
            <a:ext cx="421982" cy="345782"/>
          </a:xfrm>
          <a:prstGeom prst="rect">
            <a:avLst/>
          </a:prstGeom>
          <a:blipFill>
            <a:blip r:embed="rId6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9" name="object 89"/>
          <p:cNvSpPr/>
          <p:nvPr/>
        </p:nvSpPr>
        <p:spPr>
          <a:xfrm>
            <a:off x="6013703" y="5105437"/>
            <a:ext cx="537781" cy="345782"/>
          </a:xfrm>
          <a:prstGeom prst="rect">
            <a:avLst/>
          </a:prstGeom>
          <a:blipFill>
            <a:blip r:embed="rId6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0" name="object 90"/>
          <p:cNvSpPr/>
          <p:nvPr/>
        </p:nvSpPr>
        <p:spPr>
          <a:xfrm>
            <a:off x="6391655" y="5105437"/>
            <a:ext cx="857846" cy="345782"/>
          </a:xfrm>
          <a:prstGeom prst="rect">
            <a:avLst/>
          </a:prstGeom>
          <a:blipFill>
            <a:blip r:embed="rId6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1" name="object 91"/>
          <p:cNvSpPr txBox="1"/>
          <p:nvPr/>
        </p:nvSpPr>
        <p:spPr>
          <a:xfrm>
            <a:off x="3113291" y="2618689"/>
            <a:ext cx="4822190" cy="181737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spc="-250">
                <a:solidFill>
                  <a:srgbClr val="FFFF00"/>
                </a:solidFill>
                <a:latin typeface="Arial"/>
                <a:cs typeface="Arial"/>
              </a:rPr>
              <a:t>رشابم </a:t>
            </a:r>
            <a:r>
              <a:rPr dirty="0" sz="1800" spc="50">
                <a:solidFill>
                  <a:srgbClr val="FFFF00"/>
                </a:solidFill>
                <a:latin typeface="Calibri"/>
                <a:cs typeface="Calibri"/>
              </a:rPr>
              <a:t>Indirect </a:t>
            </a:r>
            <a:r>
              <a:rPr dirty="0" sz="1800" spc="-250">
                <a:solidFill>
                  <a:srgbClr val="FFFF00"/>
                </a:solidFill>
                <a:latin typeface="Arial"/>
                <a:cs typeface="Arial"/>
              </a:rPr>
              <a:t>رشابم</a:t>
            </a:r>
            <a:r>
              <a:rPr dirty="0" sz="1800" spc="-12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dirty="0" sz="1800" spc="-250">
                <a:solidFill>
                  <a:srgbClr val="FFFF00"/>
                </a:solidFill>
                <a:latin typeface="Arial"/>
                <a:cs typeface="Arial"/>
              </a:rPr>
              <a:t>ريغ</a:t>
            </a:r>
            <a:endParaRPr sz="1800">
              <a:latin typeface="Arial"/>
              <a:cs typeface="Arial"/>
            </a:endParaRPr>
          </a:p>
          <a:p>
            <a:pPr marL="1818005">
              <a:lnSpc>
                <a:spcPct val="100000"/>
              </a:lnSpc>
              <a:spcBef>
                <a:spcPts val="890"/>
              </a:spcBef>
            </a:pPr>
            <a:r>
              <a:rPr dirty="0" sz="1200" spc="45">
                <a:solidFill>
                  <a:srgbClr val="FFFFFF"/>
                </a:solidFill>
                <a:latin typeface="Calibri"/>
                <a:cs typeface="Calibri"/>
              </a:rPr>
              <a:t>He </a:t>
            </a:r>
            <a:r>
              <a:rPr dirty="0" sz="1200" spc="40">
                <a:solidFill>
                  <a:srgbClr val="CC3300"/>
                </a:solidFill>
                <a:latin typeface="Calibri"/>
                <a:cs typeface="Calibri"/>
              </a:rPr>
              <a:t>asked me </a:t>
            </a:r>
            <a:r>
              <a:rPr dirty="0" sz="1200" spc="25">
                <a:solidFill>
                  <a:srgbClr val="FFFFFF"/>
                </a:solidFill>
                <a:latin typeface="Calibri"/>
                <a:cs typeface="Calibri"/>
              </a:rPr>
              <a:t>what </a:t>
            </a:r>
            <a:r>
              <a:rPr dirty="0" sz="1200" spc="50">
                <a:solidFill>
                  <a:srgbClr val="FFFF00"/>
                </a:solidFill>
                <a:latin typeface="Calibri"/>
                <a:cs typeface="Calibri"/>
              </a:rPr>
              <a:t>my </a:t>
            </a:r>
            <a:r>
              <a:rPr dirty="0" sz="1200" spc="40">
                <a:solidFill>
                  <a:srgbClr val="FFFFFF"/>
                </a:solidFill>
                <a:latin typeface="Calibri"/>
                <a:cs typeface="Calibri"/>
              </a:rPr>
              <a:t>name</a:t>
            </a:r>
            <a:r>
              <a:rPr dirty="0" sz="1200" spc="16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200" spc="45">
                <a:solidFill>
                  <a:srgbClr val="FFFF00"/>
                </a:solidFill>
                <a:latin typeface="Calibri"/>
                <a:cs typeface="Calibri"/>
              </a:rPr>
              <a:t>was</a:t>
            </a:r>
            <a:r>
              <a:rPr dirty="0" sz="1200" spc="45">
                <a:solidFill>
                  <a:srgbClr val="FFFFFF"/>
                </a:solidFill>
                <a:latin typeface="Calibri"/>
                <a:cs typeface="Calibri"/>
              </a:rPr>
              <a:t>.</a:t>
            </a:r>
            <a:endParaRPr sz="1200">
              <a:latin typeface="Calibri"/>
              <a:cs typeface="Calibri"/>
            </a:endParaRPr>
          </a:p>
          <a:p>
            <a:pPr marL="1818005">
              <a:lnSpc>
                <a:spcPct val="100000"/>
              </a:lnSpc>
              <a:spcBef>
                <a:spcPts val="1085"/>
              </a:spcBef>
            </a:pPr>
            <a:r>
              <a:rPr dirty="0" sz="1200" spc="60">
                <a:solidFill>
                  <a:srgbClr val="CC3300"/>
                </a:solidFill>
                <a:latin typeface="Calibri"/>
                <a:cs typeface="Calibri"/>
              </a:rPr>
              <a:t>The </a:t>
            </a:r>
            <a:r>
              <a:rPr dirty="0" sz="1200" spc="25">
                <a:solidFill>
                  <a:srgbClr val="CC3300"/>
                </a:solidFill>
                <a:latin typeface="Calibri"/>
                <a:cs typeface="Calibri"/>
              </a:rPr>
              <a:t>teacher </a:t>
            </a:r>
            <a:r>
              <a:rPr dirty="0" sz="1200" spc="40">
                <a:solidFill>
                  <a:srgbClr val="CC3300"/>
                </a:solidFill>
                <a:latin typeface="Calibri"/>
                <a:cs typeface="Calibri"/>
              </a:rPr>
              <a:t>asked me </a:t>
            </a:r>
            <a:r>
              <a:rPr dirty="0" sz="1200" spc="40">
                <a:solidFill>
                  <a:srgbClr val="FFFF00"/>
                </a:solidFill>
                <a:latin typeface="Calibri"/>
                <a:cs typeface="Calibri"/>
              </a:rPr>
              <a:t>why </a:t>
            </a:r>
            <a:r>
              <a:rPr dirty="0" sz="1200" spc="145">
                <a:solidFill>
                  <a:srgbClr val="FFFF00"/>
                </a:solidFill>
                <a:latin typeface="Calibri"/>
                <a:cs typeface="Calibri"/>
              </a:rPr>
              <a:t>I </a:t>
            </a:r>
            <a:r>
              <a:rPr dirty="0" sz="1200" spc="45">
                <a:solidFill>
                  <a:srgbClr val="FFFF00"/>
                </a:solidFill>
                <a:latin typeface="Calibri"/>
                <a:cs typeface="Calibri"/>
              </a:rPr>
              <a:t>was</a:t>
            </a:r>
            <a:r>
              <a:rPr dirty="0" sz="1200" spc="95">
                <a:solidFill>
                  <a:srgbClr val="FFFF00"/>
                </a:solidFill>
                <a:latin typeface="Calibri"/>
                <a:cs typeface="Calibri"/>
              </a:rPr>
              <a:t> </a:t>
            </a:r>
            <a:r>
              <a:rPr dirty="0" sz="1200" spc="20">
                <a:solidFill>
                  <a:srgbClr val="FFFFFF"/>
                </a:solidFill>
                <a:latin typeface="Calibri"/>
                <a:cs typeface="Calibri"/>
              </a:rPr>
              <a:t>late</a:t>
            </a:r>
            <a:r>
              <a:rPr dirty="0" sz="1200" spc="20">
                <a:solidFill>
                  <a:srgbClr val="FFFF00"/>
                </a:solidFill>
                <a:latin typeface="Calibri"/>
                <a:cs typeface="Calibri"/>
              </a:rPr>
              <a:t>.</a:t>
            </a:r>
            <a:endParaRPr sz="1200">
              <a:latin typeface="Calibri"/>
              <a:cs typeface="Calibri"/>
            </a:endParaRPr>
          </a:p>
          <a:p>
            <a:pPr marL="1818005">
              <a:lnSpc>
                <a:spcPct val="100000"/>
              </a:lnSpc>
              <a:spcBef>
                <a:spcPts val="965"/>
              </a:spcBef>
            </a:pPr>
            <a:r>
              <a:rPr dirty="0" sz="1200" spc="45">
                <a:solidFill>
                  <a:srgbClr val="CC3300"/>
                </a:solidFill>
                <a:latin typeface="Calibri"/>
                <a:cs typeface="Calibri"/>
              </a:rPr>
              <a:t>He </a:t>
            </a:r>
            <a:r>
              <a:rPr dirty="0" sz="1200" spc="40">
                <a:solidFill>
                  <a:srgbClr val="CC3300"/>
                </a:solidFill>
                <a:latin typeface="Calibri"/>
                <a:cs typeface="Calibri"/>
              </a:rPr>
              <a:t>asked me </a:t>
            </a:r>
            <a:r>
              <a:rPr dirty="0" sz="1200" spc="25">
                <a:solidFill>
                  <a:srgbClr val="FFFFFF"/>
                </a:solidFill>
                <a:latin typeface="Calibri"/>
                <a:cs typeface="Calibri"/>
              </a:rPr>
              <a:t>where </a:t>
            </a:r>
            <a:r>
              <a:rPr dirty="0" sz="1200" spc="50">
                <a:solidFill>
                  <a:srgbClr val="FFFF00"/>
                </a:solidFill>
                <a:latin typeface="Calibri"/>
                <a:cs typeface="Calibri"/>
              </a:rPr>
              <a:t>my </a:t>
            </a:r>
            <a:r>
              <a:rPr dirty="0" sz="1200" spc="30">
                <a:solidFill>
                  <a:srgbClr val="FFFFFF"/>
                </a:solidFill>
                <a:latin typeface="Calibri"/>
                <a:cs typeface="Calibri"/>
              </a:rPr>
              <a:t>book</a:t>
            </a:r>
            <a:r>
              <a:rPr dirty="0" sz="1200" spc="13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200" spc="45">
                <a:solidFill>
                  <a:srgbClr val="FFFF00"/>
                </a:solidFill>
                <a:latin typeface="Calibri"/>
                <a:cs typeface="Calibri"/>
              </a:rPr>
              <a:t>was</a:t>
            </a:r>
            <a:r>
              <a:rPr dirty="0" sz="1200" spc="45">
                <a:solidFill>
                  <a:srgbClr val="FFFFFF"/>
                </a:solidFill>
                <a:latin typeface="Calibri"/>
                <a:cs typeface="Calibri"/>
              </a:rPr>
              <a:t>.</a:t>
            </a:r>
            <a:endParaRPr sz="1200">
              <a:latin typeface="Calibri"/>
              <a:cs typeface="Calibri"/>
            </a:endParaRPr>
          </a:p>
          <a:p>
            <a:pPr marL="2463165">
              <a:lnSpc>
                <a:spcPct val="100000"/>
              </a:lnSpc>
              <a:spcBef>
                <a:spcPts val="835"/>
              </a:spcBef>
            </a:pPr>
            <a:r>
              <a:rPr dirty="0" sz="1200" spc="-75">
                <a:solidFill>
                  <a:srgbClr val="FFFFFF"/>
                </a:solidFill>
                <a:latin typeface="Arial"/>
                <a:cs typeface="Arial"/>
              </a:rPr>
              <a:t>:لاؤس </a:t>
            </a:r>
            <a:r>
              <a:rPr dirty="0" sz="1200" spc="-5">
                <a:solidFill>
                  <a:srgbClr val="FFFFFF"/>
                </a:solidFill>
                <a:latin typeface="Arial"/>
                <a:cs typeface="Arial"/>
              </a:rPr>
              <a:t>ةادأ </a:t>
            </a:r>
            <a:r>
              <a:rPr dirty="0" sz="1200" spc="-155">
                <a:solidFill>
                  <a:srgbClr val="FFFFFF"/>
                </a:solidFill>
                <a:latin typeface="Arial"/>
                <a:cs typeface="Arial"/>
              </a:rPr>
              <a:t>ىلع </a:t>
            </a:r>
            <a:r>
              <a:rPr dirty="0" sz="1200" spc="-220">
                <a:solidFill>
                  <a:srgbClr val="FFFFFF"/>
                </a:solidFill>
                <a:latin typeface="Arial"/>
                <a:cs typeface="Arial"/>
              </a:rPr>
              <a:t>يوتحي </a:t>
            </a:r>
            <a:r>
              <a:rPr dirty="0" sz="1200" spc="-105">
                <a:solidFill>
                  <a:srgbClr val="FFFFFF"/>
                </a:solidFill>
                <a:latin typeface="Arial"/>
                <a:cs typeface="Arial"/>
              </a:rPr>
              <a:t>لا </a:t>
            </a:r>
            <a:r>
              <a:rPr dirty="0" sz="1200" spc="-95">
                <a:solidFill>
                  <a:srgbClr val="FFFFFF"/>
                </a:solidFill>
                <a:latin typeface="Arial"/>
                <a:cs typeface="Arial"/>
              </a:rPr>
              <a:t>يذلا </a:t>
            </a:r>
            <a:r>
              <a:rPr dirty="0" sz="1200" spc="-185">
                <a:solidFill>
                  <a:srgbClr val="FFFFFF"/>
                </a:solidFill>
                <a:latin typeface="Arial"/>
                <a:cs typeface="Arial"/>
              </a:rPr>
              <a:t>لاؤسلل </a:t>
            </a:r>
            <a:r>
              <a:rPr dirty="0" sz="1200" spc="-190">
                <a:solidFill>
                  <a:srgbClr val="FFFFFF"/>
                </a:solidFill>
                <a:latin typeface="Arial"/>
                <a:cs typeface="Arial"/>
              </a:rPr>
              <a:t>طبر</a:t>
            </a:r>
            <a:r>
              <a:rPr dirty="0" sz="1200" spc="-17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200" spc="-130">
                <a:solidFill>
                  <a:srgbClr val="FFFFFF"/>
                </a:solidFill>
                <a:latin typeface="Arial"/>
                <a:cs typeface="Arial"/>
              </a:rPr>
              <a:t>ةاد</a:t>
            </a:r>
            <a:r>
              <a:rPr dirty="0" sz="1200" spc="-130">
                <a:solidFill>
                  <a:srgbClr val="FFFFFF"/>
                </a:solidFill>
                <a:latin typeface="Calibri"/>
                <a:cs typeface="Calibri"/>
              </a:rPr>
              <a:t>if</a:t>
            </a:r>
            <a:r>
              <a:rPr dirty="0" sz="1200" spc="-130">
                <a:solidFill>
                  <a:srgbClr val="FFFFFF"/>
                </a:solidFill>
                <a:latin typeface="Arial"/>
                <a:cs typeface="Arial"/>
              </a:rPr>
              <a:t>أك</a:t>
            </a:r>
            <a:endParaRPr sz="1200">
              <a:latin typeface="Arial"/>
              <a:cs typeface="Arial"/>
            </a:endParaRPr>
          </a:p>
          <a:p>
            <a:pPr marL="1818005">
              <a:lnSpc>
                <a:spcPct val="100000"/>
              </a:lnSpc>
              <a:spcBef>
                <a:spcPts val="975"/>
              </a:spcBef>
            </a:pPr>
            <a:r>
              <a:rPr dirty="0" sz="1200" spc="45">
                <a:solidFill>
                  <a:srgbClr val="CC3300"/>
                </a:solidFill>
                <a:latin typeface="Calibri"/>
                <a:cs typeface="Calibri"/>
              </a:rPr>
              <a:t>He </a:t>
            </a:r>
            <a:r>
              <a:rPr dirty="0" sz="1200" spc="40">
                <a:solidFill>
                  <a:srgbClr val="CC3300"/>
                </a:solidFill>
                <a:latin typeface="Calibri"/>
                <a:cs typeface="Calibri"/>
              </a:rPr>
              <a:t>asked me </a:t>
            </a:r>
            <a:r>
              <a:rPr dirty="0" u="sng" sz="1200" spc="-5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Calibri"/>
                <a:cs typeface="Calibri"/>
              </a:rPr>
              <a:t>if</a:t>
            </a:r>
            <a:r>
              <a:rPr dirty="0" sz="1200" spc="-5">
                <a:solidFill>
                  <a:srgbClr val="FFFF00"/>
                </a:solidFill>
                <a:latin typeface="Calibri"/>
                <a:cs typeface="Calibri"/>
              </a:rPr>
              <a:t> </a:t>
            </a:r>
            <a:r>
              <a:rPr dirty="0" sz="1200" spc="50">
                <a:solidFill>
                  <a:srgbClr val="FFFF00"/>
                </a:solidFill>
                <a:latin typeface="Calibri"/>
                <a:cs typeface="Calibri"/>
              </a:rPr>
              <a:t>my </a:t>
            </a:r>
            <a:r>
              <a:rPr dirty="0" sz="1200" spc="25">
                <a:solidFill>
                  <a:srgbClr val="FFFFFF"/>
                </a:solidFill>
                <a:latin typeface="Calibri"/>
                <a:cs typeface="Calibri"/>
              </a:rPr>
              <a:t>school </a:t>
            </a:r>
            <a:r>
              <a:rPr dirty="0" sz="1200" spc="45">
                <a:solidFill>
                  <a:srgbClr val="FFFF00"/>
                </a:solidFill>
                <a:latin typeface="Calibri"/>
                <a:cs typeface="Calibri"/>
              </a:rPr>
              <a:t>was </a:t>
            </a:r>
            <a:r>
              <a:rPr dirty="0" sz="1200" spc="35">
                <a:solidFill>
                  <a:srgbClr val="FFFFFF"/>
                </a:solidFill>
                <a:latin typeface="Calibri"/>
                <a:cs typeface="Calibri"/>
              </a:rPr>
              <a:t>very</a:t>
            </a:r>
            <a:r>
              <a:rPr dirty="0" sz="1200" spc="11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200" spc="35">
                <a:solidFill>
                  <a:srgbClr val="FFFFFF"/>
                </a:solidFill>
                <a:latin typeface="Calibri"/>
                <a:cs typeface="Calibri"/>
              </a:rPr>
              <a:t>large</a:t>
            </a:r>
            <a:r>
              <a:rPr dirty="0" sz="1200" spc="35">
                <a:solidFill>
                  <a:srgbClr val="FFFF00"/>
                </a:solidFill>
                <a:latin typeface="Calibri"/>
                <a:cs typeface="Calibri"/>
              </a:rPr>
              <a:t>.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92" name="object 92"/>
          <p:cNvSpPr/>
          <p:nvPr/>
        </p:nvSpPr>
        <p:spPr>
          <a:xfrm>
            <a:off x="7788275" y="4096511"/>
            <a:ext cx="82550" cy="9525"/>
          </a:xfrm>
          <a:custGeom>
            <a:avLst/>
            <a:gdLst/>
            <a:ahLst/>
            <a:cxnLst/>
            <a:rect l="l" t="t" r="r" b="b"/>
            <a:pathLst>
              <a:path w="82550" h="9525">
                <a:moveTo>
                  <a:pt x="0" y="0"/>
                </a:moveTo>
                <a:lnTo>
                  <a:pt x="82296" y="0"/>
                </a:lnTo>
                <a:lnTo>
                  <a:pt x="82296" y="9143"/>
                </a:lnTo>
                <a:lnTo>
                  <a:pt x="0" y="9143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3" name="object 93"/>
          <p:cNvSpPr/>
          <p:nvPr/>
        </p:nvSpPr>
        <p:spPr>
          <a:xfrm>
            <a:off x="2813304" y="1975116"/>
            <a:ext cx="4277741" cy="391528"/>
          </a:xfrm>
          <a:prstGeom prst="rect">
            <a:avLst/>
          </a:prstGeom>
          <a:blipFill>
            <a:blip r:embed="rId6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4" name="object 94"/>
          <p:cNvSpPr/>
          <p:nvPr/>
        </p:nvSpPr>
        <p:spPr>
          <a:xfrm>
            <a:off x="3764279" y="1956841"/>
            <a:ext cx="2244598" cy="486003"/>
          </a:xfrm>
          <a:prstGeom prst="rect">
            <a:avLst/>
          </a:prstGeom>
          <a:blipFill>
            <a:blip r:embed="rId6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5" name="object 95"/>
          <p:cNvSpPr/>
          <p:nvPr/>
        </p:nvSpPr>
        <p:spPr>
          <a:xfrm>
            <a:off x="2744723" y="1906523"/>
            <a:ext cx="4267200" cy="381000"/>
          </a:xfrm>
          <a:custGeom>
            <a:avLst/>
            <a:gdLst/>
            <a:ahLst/>
            <a:cxnLst/>
            <a:rect l="l" t="t" r="r" b="b"/>
            <a:pathLst>
              <a:path w="4267200" h="381000">
                <a:moveTo>
                  <a:pt x="4203700" y="0"/>
                </a:moveTo>
                <a:lnTo>
                  <a:pt x="63500" y="0"/>
                </a:lnTo>
                <a:lnTo>
                  <a:pt x="38790" y="4992"/>
                </a:lnTo>
                <a:lnTo>
                  <a:pt x="18605" y="18605"/>
                </a:lnTo>
                <a:lnTo>
                  <a:pt x="4992" y="38790"/>
                </a:lnTo>
                <a:lnTo>
                  <a:pt x="0" y="63500"/>
                </a:lnTo>
                <a:lnTo>
                  <a:pt x="0" y="317500"/>
                </a:lnTo>
                <a:lnTo>
                  <a:pt x="4992" y="342209"/>
                </a:lnTo>
                <a:lnTo>
                  <a:pt x="18605" y="362394"/>
                </a:lnTo>
                <a:lnTo>
                  <a:pt x="38790" y="376007"/>
                </a:lnTo>
                <a:lnTo>
                  <a:pt x="63500" y="381000"/>
                </a:lnTo>
                <a:lnTo>
                  <a:pt x="4203700" y="381000"/>
                </a:lnTo>
                <a:lnTo>
                  <a:pt x="4228409" y="376007"/>
                </a:lnTo>
                <a:lnTo>
                  <a:pt x="4248594" y="362394"/>
                </a:lnTo>
                <a:lnTo>
                  <a:pt x="4262207" y="342209"/>
                </a:lnTo>
                <a:lnTo>
                  <a:pt x="4267200" y="317500"/>
                </a:lnTo>
                <a:lnTo>
                  <a:pt x="4267200" y="63500"/>
                </a:lnTo>
                <a:lnTo>
                  <a:pt x="4262207" y="38790"/>
                </a:lnTo>
                <a:lnTo>
                  <a:pt x="4248594" y="18605"/>
                </a:lnTo>
                <a:lnTo>
                  <a:pt x="4228409" y="4992"/>
                </a:lnTo>
                <a:lnTo>
                  <a:pt x="4203700" y="0"/>
                </a:lnTo>
                <a:close/>
              </a:path>
            </a:pathLst>
          </a:custGeom>
          <a:solidFill>
            <a:srgbClr val="66CC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6" name="object 96"/>
          <p:cNvSpPr/>
          <p:nvPr/>
        </p:nvSpPr>
        <p:spPr>
          <a:xfrm>
            <a:off x="2744723" y="1906523"/>
            <a:ext cx="4267200" cy="381000"/>
          </a:xfrm>
          <a:custGeom>
            <a:avLst/>
            <a:gdLst/>
            <a:ahLst/>
            <a:cxnLst/>
            <a:rect l="l" t="t" r="r" b="b"/>
            <a:pathLst>
              <a:path w="4267200" h="381000">
                <a:moveTo>
                  <a:pt x="0" y="63500"/>
                </a:moveTo>
                <a:lnTo>
                  <a:pt x="4992" y="38790"/>
                </a:lnTo>
                <a:lnTo>
                  <a:pt x="18605" y="18605"/>
                </a:lnTo>
                <a:lnTo>
                  <a:pt x="38790" y="4992"/>
                </a:lnTo>
                <a:lnTo>
                  <a:pt x="63500" y="0"/>
                </a:lnTo>
                <a:lnTo>
                  <a:pt x="4203700" y="0"/>
                </a:lnTo>
                <a:lnTo>
                  <a:pt x="4228409" y="4992"/>
                </a:lnTo>
                <a:lnTo>
                  <a:pt x="4248594" y="18605"/>
                </a:lnTo>
                <a:lnTo>
                  <a:pt x="4262207" y="38790"/>
                </a:lnTo>
                <a:lnTo>
                  <a:pt x="4267200" y="63500"/>
                </a:lnTo>
                <a:lnTo>
                  <a:pt x="4267200" y="317500"/>
                </a:lnTo>
                <a:lnTo>
                  <a:pt x="4262207" y="342209"/>
                </a:lnTo>
                <a:lnTo>
                  <a:pt x="4248594" y="362394"/>
                </a:lnTo>
                <a:lnTo>
                  <a:pt x="4228409" y="376007"/>
                </a:lnTo>
                <a:lnTo>
                  <a:pt x="4203700" y="381000"/>
                </a:lnTo>
                <a:lnTo>
                  <a:pt x="63500" y="381000"/>
                </a:lnTo>
                <a:lnTo>
                  <a:pt x="38790" y="376007"/>
                </a:lnTo>
                <a:lnTo>
                  <a:pt x="18605" y="362394"/>
                </a:lnTo>
                <a:lnTo>
                  <a:pt x="4992" y="342209"/>
                </a:lnTo>
                <a:lnTo>
                  <a:pt x="0" y="317500"/>
                </a:lnTo>
                <a:lnTo>
                  <a:pt x="0" y="63500"/>
                </a:lnTo>
                <a:close/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97" name="object 97"/>
          <p:cNvSpPr txBox="1"/>
          <p:nvPr/>
        </p:nvSpPr>
        <p:spPr>
          <a:xfrm>
            <a:off x="3817365" y="1940128"/>
            <a:ext cx="1995170" cy="30035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spc="155" b="1">
                <a:solidFill>
                  <a:srgbClr val="000066"/>
                </a:solidFill>
                <a:latin typeface="Calibri"/>
                <a:cs typeface="Calibri"/>
              </a:rPr>
              <a:t>Question</a:t>
            </a:r>
            <a:r>
              <a:rPr dirty="0" sz="1800" spc="185" b="1">
                <a:solidFill>
                  <a:srgbClr val="000066"/>
                </a:solidFill>
                <a:latin typeface="Calibri"/>
                <a:cs typeface="Calibri"/>
              </a:rPr>
              <a:t> </a:t>
            </a:r>
            <a:r>
              <a:rPr dirty="0" sz="1800" spc="-155" b="1">
                <a:solidFill>
                  <a:srgbClr val="000066"/>
                </a:solidFill>
                <a:latin typeface="Arial"/>
                <a:cs typeface="Arial"/>
              </a:rPr>
              <a:t>لاؤسلا</a:t>
            </a:r>
            <a:endParaRPr sz="1800">
              <a:latin typeface="Arial"/>
              <a:cs typeface="Arial"/>
            </a:endParaRPr>
          </a:p>
        </p:txBody>
      </p:sp>
      <p:sp>
        <p:nvSpPr>
          <p:cNvPr id="98" name="object 98"/>
          <p:cNvSpPr/>
          <p:nvPr/>
        </p:nvSpPr>
        <p:spPr>
          <a:xfrm>
            <a:off x="5464175" y="4710684"/>
            <a:ext cx="314325" cy="0"/>
          </a:xfrm>
          <a:custGeom>
            <a:avLst/>
            <a:gdLst/>
            <a:ahLst/>
            <a:cxnLst/>
            <a:rect l="l" t="t" r="r" b="b"/>
            <a:pathLst>
              <a:path w="314325" h="0">
                <a:moveTo>
                  <a:pt x="0" y="0"/>
                </a:moveTo>
                <a:lnTo>
                  <a:pt x="313944" y="0"/>
                </a:lnTo>
              </a:path>
            </a:pathLst>
          </a:custGeom>
          <a:ln w="9143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99" name="object 99"/>
          <p:cNvSpPr txBox="1"/>
          <p:nvPr/>
        </p:nvSpPr>
        <p:spPr>
          <a:xfrm>
            <a:off x="3694938" y="4531232"/>
            <a:ext cx="4831715" cy="82486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-254">
                <a:solidFill>
                  <a:srgbClr val="FFFFFF"/>
                </a:solidFill>
                <a:latin typeface="Arial"/>
                <a:cs typeface="Arial"/>
              </a:rPr>
              <a:t>.طيسبلا </a:t>
            </a:r>
            <a:r>
              <a:rPr dirty="0" sz="1200" spc="-114">
                <a:solidFill>
                  <a:srgbClr val="FFFFFF"/>
                </a:solidFill>
                <a:latin typeface="Arial"/>
                <a:cs typeface="Arial"/>
              </a:rPr>
              <a:t>يضاملا </a:t>
            </a:r>
            <a:r>
              <a:rPr dirty="0" sz="1200" spc="20">
                <a:solidFill>
                  <a:srgbClr val="FFFFFF"/>
                </a:solidFill>
                <a:latin typeface="Arial"/>
                <a:cs typeface="Arial"/>
              </a:rPr>
              <a:t>نمز </a:t>
            </a:r>
            <a:r>
              <a:rPr dirty="0" sz="1200" spc="-150">
                <a:solidFill>
                  <a:srgbClr val="FFFFFF"/>
                </a:solidFill>
                <a:latin typeface="Arial"/>
                <a:cs typeface="Arial"/>
              </a:rPr>
              <a:t>ىلإ </a:t>
            </a:r>
            <a:r>
              <a:rPr dirty="0" sz="1200" spc="-240">
                <a:solidFill>
                  <a:srgbClr val="FFFFFF"/>
                </a:solidFill>
                <a:latin typeface="Arial"/>
                <a:cs typeface="Arial"/>
              </a:rPr>
              <a:t>لعفلا </a:t>
            </a:r>
            <a:r>
              <a:rPr dirty="0" sz="1200" spc="-160">
                <a:solidFill>
                  <a:srgbClr val="FFFFFF"/>
                </a:solidFill>
                <a:latin typeface="Arial"/>
                <a:cs typeface="Arial"/>
              </a:rPr>
              <a:t>لوح</a:t>
            </a:r>
            <a:r>
              <a:rPr dirty="0" sz="1200" spc="-160">
                <a:solidFill>
                  <a:srgbClr val="FFFFFF"/>
                </a:solidFill>
                <a:latin typeface="Calibri"/>
                <a:cs typeface="Calibri"/>
              </a:rPr>
              <a:t>d</a:t>
            </a:r>
            <a:r>
              <a:rPr dirty="0" sz="1200" spc="-160">
                <a:solidFill>
                  <a:srgbClr val="FFFFFF"/>
                </a:solidFill>
                <a:latin typeface="Arial"/>
                <a:cs typeface="Arial"/>
              </a:rPr>
              <a:t>و</a:t>
            </a:r>
            <a:r>
              <a:rPr dirty="0" sz="1200" spc="-160">
                <a:solidFill>
                  <a:srgbClr val="FFFFFF"/>
                </a:solidFill>
                <a:latin typeface="Calibri"/>
                <a:cs typeface="Calibri"/>
              </a:rPr>
              <a:t>o</a:t>
            </a:r>
            <a:r>
              <a:rPr dirty="0" sz="1200" spc="-160">
                <a:solidFill>
                  <a:srgbClr val="FFFFFF"/>
                </a:solidFill>
                <a:latin typeface="Arial"/>
                <a:cs typeface="Arial"/>
              </a:rPr>
              <a:t>ا</a:t>
            </a:r>
            <a:r>
              <a:rPr dirty="0" sz="1200" spc="-16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dirty="0" sz="1200" spc="-160">
                <a:solidFill>
                  <a:srgbClr val="FFFFFF"/>
                </a:solidFill>
                <a:latin typeface="Arial"/>
                <a:cs typeface="Arial"/>
              </a:rPr>
              <a:t>ه</a:t>
            </a:r>
            <a:r>
              <a:rPr dirty="0" sz="1200" spc="-160">
                <a:solidFill>
                  <a:srgbClr val="FFFFFF"/>
                </a:solidFill>
                <a:latin typeface="Calibri"/>
                <a:cs typeface="Calibri"/>
              </a:rPr>
              <a:t>s</a:t>
            </a:r>
            <a:r>
              <a:rPr dirty="0" sz="1200" spc="-160">
                <a:solidFill>
                  <a:srgbClr val="FFFFFF"/>
                </a:solidFill>
                <a:latin typeface="Arial"/>
                <a:cs typeface="Arial"/>
              </a:rPr>
              <a:t>فذحا</a:t>
            </a:r>
            <a:r>
              <a:rPr dirty="0" sz="1200" spc="1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200" spc="25">
                <a:solidFill>
                  <a:srgbClr val="FFFFFF"/>
                </a:solidFill>
                <a:latin typeface="Calibri"/>
                <a:cs typeface="Calibri"/>
              </a:rPr>
              <a:t>do </a:t>
            </a:r>
            <a:r>
              <a:rPr dirty="0" sz="1200">
                <a:solidFill>
                  <a:srgbClr val="FFFFFF"/>
                </a:solidFill>
                <a:latin typeface="Arial"/>
                <a:cs typeface="Arial"/>
              </a:rPr>
              <a:t>وأ </a:t>
            </a:r>
            <a:r>
              <a:rPr dirty="0" sz="1200" spc="-160">
                <a:solidFill>
                  <a:srgbClr val="FFFFFF"/>
                </a:solidFill>
                <a:latin typeface="Arial"/>
                <a:cs typeface="Arial"/>
              </a:rPr>
              <a:t>ىلع </a:t>
            </a:r>
            <a:r>
              <a:rPr dirty="0" sz="1200" spc="-220">
                <a:solidFill>
                  <a:srgbClr val="FFFFFF"/>
                </a:solidFill>
                <a:latin typeface="Arial"/>
                <a:cs typeface="Arial"/>
              </a:rPr>
              <a:t>يوتحي </a:t>
            </a:r>
            <a:r>
              <a:rPr dirty="0" sz="1200" spc="5">
                <a:solidFill>
                  <a:srgbClr val="FFFFFF"/>
                </a:solidFill>
                <a:latin typeface="Arial"/>
                <a:cs typeface="Arial"/>
              </a:rPr>
              <a:t>وأ </a:t>
            </a:r>
            <a:r>
              <a:rPr dirty="0" sz="1200" spc="-265">
                <a:solidFill>
                  <a:srgbClr val="FFFFFF"/>
                </a:solidFill>
                <a:latin typeface="Arial"/>
                <a:cs typeface="Arial"/>
              </a:rPr>
              <a:t>أدبي </a:t>
            </a:r>
            <a:r>
              <a:rPr dirty="0" sz="1200" spc="-125">
                <a:solidFill>
                  <a:srgbClr val="FFFFFF"/>
                </a:solidFill>
                <a:latin typeface="Arial"/>
                <a:cs typeface="Arial"/>
              </a:rPr>
              <a:t>لاؤسلا </a:t>
            </a:r>
            <a:r>
              <a:rPr dirty="0" sz="1200" spc="-85">
                <a:solidFill>
                  <a:srgbClr val="FFFFFF"/>
                </a:solidFill>
                <a:latin typeface="Arial"/>
                <a:cs typeface="Arial"/>
              </a:rPr>
              <a:t>ناك</a:t>
            </a:r>
            <a:r>
              <a:rPr dirty="0" sz="1200" spc="-19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200" spc="-10">
                <a:solidFill>
                  <a:srgbClr val="FFFFFF"/>
                </a:solidFill>
                <a:latin typeface="Arial"/>
                <a:cs typeface="Arial"/>
              </a:rPr>
              <a:t>اذإ</a:t>
            </a:r>
            <a:endParaRPr sz="1200">
              <a:latin typeface="Arial"/>
              <a:cs typeface="Arial"/>
            </a:endParaRPr>
          </a:p>
          <a:p>
            <a:pPr marL="1236345">
              <a:lnSpc>
                <a:spcPct val="100000"/>
              </a:lnSpc>
              <a:spcBef>
                <a:spcPts val="994"/>
              </a:spcBef>
            </a:pPr>
            <a:r>
              <a:rPr dirty="0" sz="1200" spc="45">
                <a:solidFill>
                  <a:srgbClr val="CC3300"/>
                </a:solidFill>
                <a:latin typeface="Calibri"/>
                <a:cs typeface="Calibri"/>
              </a:rPr>
              <a:t>He </a:t>
            </a:r>
            <a:r>
              <a:rPr dirty="0" sz="1200" spc="40">
                <a:solidFill>
                  <a:srgbClr val="CC3300"/>
                </a:solidFill>
                <a:latin typeface="Calibri"/>
                <a:cs typeface="Calibri"/>
              </a:rPr>
              <a:t>asked me </a:t>
            </a:r>
            <a:r>
              <a:rPr dirty="0" sz="1200" spc="25">
                <a:solidFill>
                  <a:srgbClr val="FFFFFF"/>
                </a:solidFill>
                <a:latin typeface="Calibri"/>
                <a:cs typeface="Calibri"/>
              </a:rPr>
              <a:t>where </a:t>
            </a:r>
            <a:r>
              <a:rPr dirty="0" sz="1200" spc="145">
                <a:solidFill>
                  <a:srgbClr val="FFFF00"/>
                </a:solidFill>
                <a:latin typeface="Calibri"/>
                <a:cs typeface="Calibri"/>
              </a:rPr>
              <a:t>I</a:t>
            </a:r>
            <a:r>
              <a:rPr dirty="0" sz="1200" spc="90">
                <a:solidFill>
                  <a:srgbClr val="FFFF00"/>
                </a:solidFill>
                <a:latin typeface="Calibri"/>
                <a:cs typeface="Calibri"/>
              </a:rPr>
              <a:t> </a:t>
            </a:r>
            <a:r>
              <a:rPr dirty="0" sz="1200" spc="25">
                <a:solidFill>
                  <a:srgbClr val="FFFF00"/>
                </a:solidFill>
                <a:latin typeface="Calibri"/>
                <a:cs typeface="Calibri"/>
              </a:rPr>
              <a:t>lived</a:t>
            </a:r>
            <a:r>
              <a:rPr dirty="0" sz="1200" spc="25">
                <a:solidFill>
                  <a:srgbClr val="FFFFFF"/>
                </a:solidFill>
                <a:latin typeface="Calibri"/>
                <a:cs typeface="Calibri"/>
              </a:rPr>
              <a:t>.</a:t>
            </a:r>
            <a:endParaRPr sz="1200">
              <a:latin typeface="Calibri"/>
              <a:cs typeface="Calibri"/>
            </a:endParaRPr>
          </a:p>
          <a:p>
            <a:pPr marL="1236345">
              <a:lnSpc>
                <a:spcPct val="100000"/>
              </a:lnSpc>
              <a:spcBef>
                <a:spcPts val="975"/>
              </a:spcBef>
            </a:pPr>
            <a:r>
              <a:rPr dirty="0" sz="1200" spc="145">
                <a:solidFill>
                  <a:srgbClr val="CC3300"/>
                </a:solidFill>
                <a:latin typeface="Calibri"/>
                <a:cs typeface="Calibri"/>
              </a:rPr>
              <a:t>I </a:t>
            </a:r>
            <a:r>
              <a:rPr dirty="0" sz="1200" spc="40">
                <a:solidFill>
                  <a:srgbClr val="CC3300"/>
                </a:solidFill>
                <a:latin typeface="Calibri"/>
                <a:cs typeface="Calibri"/>
              </a:rPr>
              <a:t>asked </a:t>
            </a:r>
            <a:r>
              <a:rPr dirty="0" sz="1200" spc="25">
                <a:solidFill>
                  <a:srgbClr val="CC3300"/>
                </a:solidFill>
                <a:latin typeface="Calibri"/>
                <a:cs typeface="Calibri"/>
              </a:rPr>
              <a:t>him </a:t>
            </a:r>
            <a:r>
              <a:rPr dirty="0" sz="1200" spc="-5">
                <a:solidFill>
                  <a:srgbClr val="FFFF00"/>
                </a:solidFill>
                <a:latin typeface="Calibri"/>
                <a:cs typeface="Calibri"/>
              </a:rPr>
              <a:t>if </a:t>
            </a:r>
            <a:r>
              <a:rPr dirty="0" sz="1200" spc="35">
                <a:solidFill>
                  <a:srgbClr val="FFFFFF"/>
                </a:solidFill>
                <a:latin typeface="Calibri"/>
                <a:cs typeface="Calibri"/>
              </a:rPr>
              <a:t>he </a:t>
            </a:r>
            <a:r>
              <a:rPr dirty="0" sz="1200" spc="20">
                <a:solidFill>
                  <a:srgbClr val="FFFF00"/>
                </a:solidFill>
                <a:latin typeface="Calibri"/>
                <a:cs typeface="Calibri"/>
              </a:rPr>
              <a:t>went </a:t>
            </a:r>
            <a:r>
              <a:rPr dirty="0" sz="1200" spc="10">
                <a:solidFill>
                  <a:srgbClr val="FFFFFF"/>
                </a:solidFill>
                <a:latin typeface="Calibri"/>
                <a:cs typeface="Calibri"/>
              </a:rPr>
              <a:t>to</a:t>
            </a:r>
            <a:r>
              <a:rPr dirty="0" sz="1200" spc="-4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200" spc="25">
                <a:solidFill>
                  <a:srgbClr val="FFFFFF"/>
                </a:solidFill>
                <a:latin typeface="Calibri"/>
                <a:cs typeface="Calibri"/>
              </a:rPr>
              <a:t>school.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00" name="object 100"/>
          <p:cNvSpPr/>
          <p:nvPr/>
        </p:nvSpPr>
        <p:spPr>
          <a:xfrm>
            <a:off x="6188075" y="4710684"/>
            <a:ext cx="167640" cy="0"/>
          </a:xfrm>
          <a:custGeom>
            <a:avLst/>
            <a:gdLst/>
            <a:ahLst/>
            <a:cxnLst/>
            <a:rect l="l" t="t" r="r" b="b"/>
            <a:pathLst>
              <a:path w="167639" h="0">
                <a:moveTo>
                  <a:pt x="0" y="0"/>
                </a:moveTo>
                <a:lnTo>
                  <a:pt x="167639" y="0"/>
                </a:lnTo>
              </a:path>
            </a:pathLst>
          </a:custGeom>
          <a:ln w="9143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01" name="object 101"/>
          <p:cNvSpPr/>
          <p:nvPr/>
        </p:nvSpPr>
        <p:spPr>
          <a:xfrm>
            <a:off x="4340352" y="6321552"/>
            <a:ext cx="1296797" cy="382371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2" name="object 102"/>
          <p:cNvSpPr/>
          <p:nvPr/>
        </p:nvSpPr>
        <p:spPr>
          <a:xfrm>
            <a:off x="4462271" y="6406896"/>
            <a:ext cx="1043749" cy="248297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3" name="object 103"/>
          <p:cNvSpPr/>
          <p:nvPr/>
        </p:nvSpPr>
        <p:spPr>
          <a:xfrm>
            <a:off x="4267200" y="6248400"/>
            <a:ext cx="1295400" cy="381000"/>
          </a:xfrm>
          <a:custGeom>
            <a:avLst/>
            <a:gdLst/>
            <a:ahLst/>
            <a:cxnLst/>
            <a:rect l="l" t="t" r="r" b="b"/>
            <a:pathLst>
              <a:path w="1295400" h="381000">
                <a:moveTo>
                  <a:pt x="1295400" y="0"/>
                </a:moveTo>
                <a:lnTo>
                  <a:pt x="0" y="0"/>
                </a:lnTo>
                <a:lnTo>
                  <a:pt x="0" y="381000"/>
                </a:lnTo>
                <a:lnTo>
                  <a:pt x="1295400" y="381000"/>
                </a:lnTo>
                <a:lnTo>
                  <a:pt x="1295400" y="333375"/>
                </a:lnTo>
                <a:lnTo>
                  <a:pt x="540512" y="333375"/>
                </a:lnTo>
                <a:lnTo>
                  <a:pt x="540512" y="190500"/>
                </a:lnTo>
                <a:lnTo>
                  <a:pt x="504825" y="190500"/>
                </a:lnTo>
                <a:lnTo>
                  <a:pt x="647700" y="47625"/>
                </a:lnTo>
                <a:lnTo>
                  <a:pt x="1295400" y="47625"/>
                </a:lnTo>
                <a:lnTo>
                  <a:pt x="1295400" y="0"/>
                </a:lnTo>
                <a:close/>
              </a:path>
              <a:path w="1295400" h="381000">
                <a:moveTo>
                  <a:pt x="1295400" y="65481"/>
                </a:moveTo>
                <a:lnTo>
                  <a:pt x="736980" y="65481"/>
                </a:lnTo>
                <a:lnTo>
                  <a:pt x="736980" y="136918"/>
                </a:lnTo>
                <a:lnTo>
                  <a:pt x="790575" y="190500"/>
                </a:lnTo>
                <a:lnTo>
                  <a:pt x="754888" y="190500"/>
                </a:lnTo>
                <a:lnTo>
                  <a:pt x="754888" y="333375"/>
                </a:lnTo>
                <a:lnTo>
                  <a:pt x="1295400" y="333375"/>
                </a:lnTo>
                <a:lnTo>
                  <a:pt x="1295400" y="65481"/>
                </a:lnTo>
                <a:close/>
              </a:path>
              <a:path w="1295400" h="381000">
                <a:moveTo>
                  <a:pt x="1295400" y="47625"/>
                </a:moveTo>
                <a:lnTo>
                  <a:pt x="647700" y="47625"/>
                </a:lnTo>
                <a:lnTo>
                  <a:pt x="701294" y="101206"/>
                </a:lnTo>
                <a:lnTo>
                  <a:pt x="701294" y="65481"/>
                </a:lnTo>
                <a:lnTo>
                  <a:pt x="1295400" y="65481"/>
                </a:lnTo>
                <a:lnTo>
                  <a:pt x="12954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04" name="object 104"/>
          <p:cNvSpPr/>
          <p:nvPr/>
        </p:nvSpPr>
        <p:spPr>
          <a:xfrm>
            <a:off x="4807711" y="6313881"/>
            <a:ext cx="214629" cy="267970"/>
          </a:xfrm>
          <a:custGeom>
            <a:avLst/>
            <a:gdLst/>
            <a:ahLst/>
            <a:cxnLst/>
            <a:rect l="l" t="t" r="r" b="b"/>
            <a:pathLst>
              <a:path w="214629" h="267970">
                <a:moveTo>
                  <a:pt x="196468" y="0"/>
                </a:moveTo>
                <a:lnTo>
                  <a:pt x="160782" y="0"/>
                </a:lnTo>
                <a:lnTo>
                  <a:pt x="160782" y="35725"/>
                </a:lnTo>
                <a:lnTo>
                  <a:pt x="196468" y="71437"/>
                </a:lnTo>
                <a:lnTo>
                  <a:pt x="196468" y="0"/>
                </a:lnTo>
                <a:close/>
              </a:path>
              <a:path w="214629" h="267970">
                <a:moveTo>
                  <a:pt x="214375" y="125018"/>
                </a:moveTo>
                <a:lnTo>
                  <a:pt x="0" y="125018"/>
                </a:lnTo>
                <a:lnTo>
                  <a:pt x="0" y="267893"/>
                </a:lnTo>
                <a:lnTo>
                  <a:pt x="89280" y="267893"/>
                </a:lnTo>
                <a:lnTo>
                  <a:pt x="89280" y="196456"/>
                </a:lnTo>
                <a:lnTo>
                  <a:pt x="214375" y="196456"/>
                </a:lnTo>
                <a:lnTo>
                  <a:pt x="214375" y="125018"/>
                </a:lnTo>
                <a:close/>
              </a:path>
              <a:path w="214629" h="267970">
                <a:moveTo>
                  <a:pt x="214375" y="196456"/>
                </a:moveTo>
                <a:lnTo>
                  <a:pt x="125095" y="196456"/>
                </a:lnTo>
                <a:lnTo>
                  <a:pt x="125095" y="267893"/>
                </a:lnTo>
                <a:lnTo>
                  <a:pt x="214375" y="267893"/>
                </a:lnTo>
                <a:lnTo>
                  <a:pt x="214375" y="196456"/>
                </a:lnTo>
                <a:close/>
              </a:path>
            </a:pathLst>
          </a:custGeom>
          <a:solidFill>
            <a:srgbClr val="00007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05" name="object 105"/>
          <p:cNvSpPr/>
          <p:nvPr/>
        </p:nvSpPr>
        <p:spPr>
          <a:xfrm>
            <a:off x="47720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142875" y="0"/>
                </a:moveTo>
                <a:lnTo>
                  <a:pt x="0" y="142875"/>
                </a:lnTo>
                <a:lnTo>
                  <a:pt x="285750" y="142875"/>
                </a:lnTo>
                <a:lnTo>
                  <a:pt x="142875" y="0"/>
                </a:lnTo>
                <a:close/>
              </a:path>
              <a:path w="285750" h="285750">
                <a:moveTo>
                  <a:pt x="160782" y="214312"/>
                </a:moveTo>
                <a:lnTo>
                  <a:pt x="124967" y="214312"/>
                </a:lnTo>
                <a:lnTo>
                  <a:pt x="124967" y="285750"/>
                </a:lnTo>
                <a:lnTo>
                  <a:pt x="160782" y="285750"/>
                </a:lnTo>
                <a:lnTo>
                  <a:pt x="160782" y="214312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06" name="object 106"/>
          <p:cNvSpPr txBox="1">
            <a:spLocks noGrp="1"/>
          </p:cNvSpPr>
          <p:nvPr>
            <p:ph type="dt" idx="6" sz="half"/>
          </p:nvPr>
        </p:nvSpPr>
        <p:spPr>
          <a:prstGeom prst="rect"/>
        </p:spPr>
        <p:txBody>
          <a:bodyPr wrap="square" lIns="0" tIns="31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 spc="-190"/>
              <a:t>ق</a:t>
            </a:r>
            <a:r>
              <a:rPr dirty="0" spc="-240"/>
              <a:t>ب</a:t>
            </a:r>
            <a:r>
              <a:rPr dirty="0" spc="25"/>
              <a:t>ا</a:t>
            </a:r>
            <a:r>
              <a:rPr dirty="0" spc="-175"/>
              <a:t>سلا</a:t>
            </a:r>
          </a:p>
        </p:txBody>
      </p:sp>
      <p:sp>
        <p:nvSpPr>
          <p:cNvPr id="107" name="object 107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31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 spc="-195"/>
              <a:t>ةيسيئرلا </a:t>
            </a:r>
            <a:r>
              <a:rPr dirty="0" spc="-110"/>
              <a:t>ةمئاقلا </a:t>
            </a:r>
            <a:r>
              <a:rPr dirty="0" spc="-105"/>
              <a:t>ىلإ</a:t>
            </a:r>
            <a:r>
              <a:rPr dirty="0" spc="-75"/>
              <a:t> </a:t>
            </a:r>
            <a:r>
              <a:rPr dirty="0" spc="-5"/>
              <a:t>ةدوع</a:t>
            </a:r>
          </a:p>
        </p:txBody>
      </p:sp>
      <p:sp>
        <p:nvSpPr>
          <p:cNvPr id="108" name="object 108"/>
          <p:cNvSpPr txBox="1"/>
          <p:nvPr/>
        </p:nvSpPr>
        <p:spPr>
          <a:xfrm>
            <a:off x="5833109" y="6368591"/>
            <a:ext cx="220345" cy="154940"/>
          </a:xfrm>
          <a:prstGeom prst="rect">
            <a:avLst/>
          </a:prstGeom>
        </p:spPr>
        <p:txBody>
          <a:bodyPr wrap="square" lIns="0" tIns="31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 sz="900" spc="-50">
                <a:solidFill>
                  <a:srgbClr val="FFFFFF"/>
                </a:solidFill>
                <a:latin typeface="Arial"/>
                <a:cs typeface="Arial"/>
              </a:rPr>
              <a:t>ي</a:t>
            </a:r>
            <a:r>
              <a:rPr dirty="0" sz="900" spc="-270">
                <a:solidFill>
                  <a:srgbClr val="FFFFFF"/>
                </a:solidFill>
                <a:latin typeface="Arial"/>
                <a:cs typeface="Arial"/>
              </a:rPr>
              <a:t>ل</a:t>
            </a:r>
            <a:r>
              <a:rPr dirty="0" sz="900" spc="25">
                <a:solidFill>
                  <a:srgbClr val="FFFFFF"/>
                </a:solidFill>
                <a:latin typeface="Arial"/>
                <a:cs typeface="Arial"/>
              </a:rPr>
              <a:t>ا</a:t>
            </a:r>
            <a:r>
              <a:rPr dirty="0" sz="900" spc="-430">
                <a:solidFill>
                  <a:srgbClr val="FFFFFF"/>
                </a:solidFill>
                <a:latin typeface="Arial"/>
                <a:cs typeface="Arial"/>
              </a:rPr>
              <a:t>ت</a:t>
            </a:r>
            <a:r>
              <a:rPr dirty="0" sz="900" spc="-270">
                <a:solidFill>
                  <a:srgbClr val="FFFFFF"/>
                </a:solidFill>
                <a:latin typeface="Arial"/>
                <a:cs typeface="Arial"/>
              </a:rPr>
              <a:t>ل</a:t>
            </a:r>
            <a:r>
              <a:rPr dirty="0" sz="900">
                <a:solidFill>
                  <a:srgbClr val="FFFFFF"/>
                </a:solidFill>
                <a:latin typeface="Arial"/>
                <a:cs typeface="Arial"/>
              </a:rPr>
              <a:t>ا</a:t>
            </a:r>
            <a:endParaRPr sz="9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77824" y="2176272"/>
            <a:ext cx="18287" cy="468172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877824" y="6095"/>
            <a:ext cx="18287" cy="150266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1216152" y="1834895"/>
            <a:ext cx="7924800" cy="1828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877824" y="1508760"/>
            <a:ext cx="18287" cy="667512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0" y="1834895"/>
            <a:ext cx="557784" cy="18287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551687" y="1834895"/>
            <a:ext cx="664464" cy="18287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2599944" y="313982"/>
            <a:ext cx="4506340" cy="1010246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3553967" y="871766"/>
            <a:ext cx="2595244" cy="1010246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algn="ctr" marL="537845">
              <a:lnSpc>
                <a:spcPct val="100000"/>
              </a:lnSpc>
              <a:spcBef>
                <a:spcPts val="100"/>
              </a:spcBef>
            </a:pPr>
            <a:r>
              <a:rPr dirty="0" sz="3600" spc="335"/>
              <a:t>Reported</a:t>
            </a:r>
            <a:r>
              <a:rPr dirty="0" sz="3600" spc="195"/>
              <a:t> </a:t>
            </a:r>
            <a:r>
              <a:rPr dirty="0" sz="3600" spc="380"/>
              <a:t>Speech</a:t>
            </a:r>
            <a:endParaRPr sz="3600"/>
          </a:p>
          <a:p>
            <a:pPr algn="ctr" marL="537845">
              <a:lnSpc>
                <a:spcPct val="100000"/>
              </a:lnSpc>
              <a:spcBef>
                <a:spcPts val="5"/>
              </a:spcBef>
            </a:pPr>
            <a:r>
              <a:rPr dirty="0" sz="3600" spc="-370">
                <a:latin typeface="Arial"/>
                <a:cs typeface="Arial"/>
              </a:rPr>
              <a:t>لوقنملا</a:t>
            </a:r>
            <a:r>
              <a:rPr dirty="0" sz="3600" spc="-15">
                <a:latin typeface="Arial"/>
                <a:cs typeface="Arial"/>
              </a:rPr>
              <a:t> </a:t>
            </a:r>
            <a:r>
              <a:rPr dirty="0" sz="3600" spc="-320">
                <a:latin typeface="Arial"/>
                <a:cs typeface="Arial"/>
              </a:rPr>
              <a:t>ملاكلا</a:t>
            </a:r>
            <a:endParaRPr sz="3600">
              <a:latin typeface="Arial"/>
              <a:cs typeface="Arial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4340352" y="6321552"/>
            <a:ext cx="1296797" cy="382371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4462271" y="6406896"/>
            <a:ext cx="1043749" cy="248297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4267200" y="6248400"/>
            <a:ext cx="1295400" cy="381000"/>
          </a:xfrm>
          <a:custGeom>
            <a:avLst/>
            <a:gdLst/>
            <a:ahLst/>
            <a:cxnLst/>
            <a:rect l="l" t="t" r="r" b="b"/>
            <a:pathLst>
              <a:path w="1295400" h="381000">
                <a:moveTo>
                  <a:pt x="1295400" y="0"/>
                </a:moveTo>
                <a:lnTo>
                  <a:pt x="0" y="0"/>
                </a:lnTo>
                <a:lnTo>
                  <a:pt x="0" y="381000"/>
                </a:lnTo>
                <a:lnTo>
                  <a:pt x="1295400" y="381000"/>
                </a:lnTo>
                <a:lnTo>
                  <a:pt x="1295400" y="333375"/>
                </a:lnTo>
                <a:lnTo>
                  <a:pt x="540512" y="333375"/>
                </a:lnTo>
                <a:lnTo>
                  <a:pt x="540512" y="190500"/>
                </a:lnTo>
                <a:lnTo>
                  <a:pt x="504825" y="190500"/>
                </a:lnTo>
                <a:lnTo>
                  <a:pt x="647700" y="47625"/>
                </a:lnTo>
                <a:lnTo>
                  <a:pt x="1295400" y="47625"/>
                </a:lnTo>
                <a:lnTo>
                  <a:pt x="1295400" y="0"/>
                </a:lnTo>
                <a:close/>
              </a:path>
              <a:path w="1295400" h="381000">
                <a:moveTo>
                  <a:pt x="1295400" y="65481"/>
                </a:moveTo>
                <a:lnTo>
                  <a:pt x="736980" y="65481"/>
                </a:lnTo>
                <a:lnTo>
                  <a:pt x="736980" y="136918"/>
                </a:lnTo>
                <a:lnTo>
                  <a:pt x="790575" y="190500"/>
                </a:lnTo>
                <a:lnTo>
                  <a:pt x="754888" y="190500"/>
                </a:lnTo>
                <a:lnTo>
                  <a:pt x="754888" y="333375"/>
                </a:lnTo>
                <a:lnTo>
                  <a:pt x="1295400" y="333375"/>
                </a:lnTo>
                <a:lnTo>
                  <a:pt x="1295400" y="65481"/>
                </a:lnTo>
                <a:close/>
              </a:path>
              <a:path w="1295400" h="381000">
                <a:moveTo>
                  <a:pt x="1295400" y="47625"/>
                </a:moveTo>
                <a:lnTo>
                  <a:pt x="647700" y="47625"/>
                </a:lnTo>
                <a:lnTo>
                  <a:pt x="701294" y="101206"/>
                </a:lnTo>
                <a:lnTo>
                  <a:pt x="701294" y="65481"/>
                </a:lnTo>
                <a:lnTo>
                  <a:pt x="1295400" y="65481"/>
                </a:lnTo>
                <a:lnTo>
                  <a:pt x="12954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/>
          <p:nvPr/>
        </p:nvSpPr>
        <p:spPr>
          <a:xfrm>
            <a:off x="4807711" y="6313881"/>
            <a:ext cx="214629" cy="267970"/>
          </a:xfrm>
          <a:custGeom>
            <a:avLst/>
            <a:gdLst/>
            <a:ahLst/>
            <a:cxnLst/>
            <a:rect l="l" t="t" r="r" b="b"/>
            <a:pathLst>
              <a:path w="214629" h="267970">
                <a:moveTo>
                  <a:pt x="196468" y="0"/>
                </a:moveTo>
                <a:lnTo>
                  <a:pt x="160782" y="0"/>
                </a:lnTo>
                <a:lnTo>
                  <a:pt x="160782" y="35725"/>
                </a:lnTo>
                <a:lnTo>
                  <a:pt x="196468" y="71437"/>
                </a:lnTo>
                <a:lnTo>
                  <a:pt x="196468" y="0"/>
                </a:lnTo>
                <a:close/>
              </a:path>
              <a:path w="214629" h="267970">
                <a:moveTo>
                  <a:pt x="214375" y="125018"/>
                </a:moveTo>
                <a:lnTo>
                  <a:pt x="0" y="125018"/>
                </a:lnTo>
                <a:lnTo>
                  <a:pt x="0" y="267893"/>
                </a:lnTo>
                <a:lnTo>
                  <a:pt x="89280" y="267893"/>
                </a:lnTo>
                <a:lnTo>
                  <a:pt x="89280" y="196456"/>
                </a:lnTo>
                <a:lnTo>
                  <a:pt x="214375" y="196456"/>
                </a:lnTo>
                <a:lnTo>
                  <a:pt x="214375" y="125018"/>
                </a:lnTo>
                <a:close/>
              </a:path>
              <a:path w="214629" h="267970">
                <a:moveTo>
                  <a:pt x="214375" y="196456"/>
                </a:moveTo>
                <a:lnTo>
                  <a:pt x="125095" y="196456"/>
                </a:lnTo>
                <a:lnTo>
                  <a:pt x="125095" y="267893"/>
                </a:lnTo>
                <a:lnTo>
                  <a:pt x="214375" y="267893"/>
                </a:lnTo>
                <a:lnTo>
                  <a:pt x="214375" y="196456"/>
                </a:lnTo>
                <a:close/>
              </a:path>
            </a:pathLst>
          </a:custGeom>
          <a:solidFill>
            <a:srgbClr val="00007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/>
          <p:nvPr/>
        </p:nvSpPr>
        <p:spPr>
          <a:xfrm>
            <a:off x="47720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142875" y="0"/>
                </a:moveTo>
                <a:lnTo>
                  <a:pt x="0" y="142875"/>
                </a:lnTo>
                <a:lnTo>
                  <a:pt x="285750" y="142875"/>
                </a:lnTo>
                <a:lnTo>
                  <a:pt x="142875" y="0"/>
                </a:lnTo>
                <a:close/>
              </a:path>
              <a:path w="285750" h="285750">
                <a:moveTo>
                  <a:pt x="160782" y="214312"/>
                </a:moveTo>
                <a:lnTo>
                  <a:pt x="124967" y="214312"/>
                </a:lnTo>
                <a:lnTo>
                  <a:pt x="124967" y="285750"/>
                </a:lnTo>
                <a:lnTo>
                  <a:pt x="160782" y="285750"/>
                </a:lnTo>
                <a:lnTo>
                  <a:pt x="160782" y="214312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/>
          <p:nvPr/>
        </p:nvSpPr>
        <p:spPr>
          <a:xfrm>
            <a:off x="5788152" y="6321552"/>
            <a:ext cx="458571" cy="382371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7" name="object 17"/>
          <p:cNvSpPr/>
          <p:nvPr/>
        </p:nvSpPr>
        <p:spPr>
          <a:xfrm>
            <a:off x="5846064" y="6406896"/>
            <a:ext cx="336638" cy="248297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8" name="object 18"/>
          <p:cNvSpPr/>
          <p:nvPr/>
        </p:nvSpPr>
        <p:spPr>
          <a:xfrm>
            <a:off x="5715000" y="6248400"/>
            <a:ext cx="457200" cy="381000"/>
          </a:xfrm>
          <a:custGeom>
            <a:avLst/>
            <a:gdLst/>
            <a:ahLst/>
            <a:cxnLst/>
            <a:rect l="l" t="t" r="r" b="b"/>
            <a:pathLst>
              <a:path w="457200" h="381000">
                <a:moveTo>
                  <a:pt x="457200" y="0"/>
                </a:moveTo>
                <a:lnTo>
                  <a:pt x="0" y="0"/>
                </a:lnTo>
                <a:lnTo>
                  <a:pt x="0" y="381000"/>
                </a:lnTo>
                <a:lnTo>
                  <a:pt x="457200" y="381000"/>
                </a:lnTo>
                <a:lnTo>
                  <a:pt x="457200" y="333375"/>
                </a:lnTo>
                <a:lnTo>
                  <a:pt x="85725" y="333375"/>
                </a:lnTo>
                <a:lnTo>
                  <a:pt x="85725" y="47625"/>
                </a:lnTo>
                <a:lnTo>
                  <a:pt x="457200" y="47625"/>
                </a:lnTo>
                <a:lnTo>
                  <a:pt x="457200" y="0"/>
                </a:lnTo>
                <a:close/>
              </a:path>
              <a:path w="457200" h="381000">
                <a:moveTo>
                  <a:pt x="457200" y="47625"/>
                </a:moveTo>
                <a:lnTo>
                  <a:pt x="85725" y="47625"/>
                </a:lnTo>
                <a:lnTo>
                  <a:pt x="371475" y="190500"/>
                </a:lnTo>
                <a:lnTo>
                  <a:pt x="85725" y="333375"/>
                </a:lnTo>
                <a:lnTo>
                  <a:pt x="457200" y="333375"/>
                </a:lnTo>
                <a:lnTo>
                  <a:pt x="4572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9" name="object 19"/>
          <p:cNvSpPr/>
          <p:nvPr/>
        </p:nvSpPr>
        <p:spPr>
          <a:xfrm>
            <a:off x="58007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0" y="0"/>
                </a:moveTo>
                <a:lnTo>
                  <a:pt x="0" y="285750"/>
                </a:lnTo>
                <a:lnTo>
                  <a:pt x="285750" y="142875"/>
                </a:lnTo>
                <a:lnTo>
                  <a:pt x="0" y="0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0" name="object 20"/>
          <p:cNvSpPr/>
          <p:nvPr/>
        </p:nvSpPr>
        <p:spPr>
          <a:xfrm>
            <a:off x="3730752" y="6321552"/>
            <a:ext cx="458571" cy="382371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1" name="object 21"/>
          <p:cNvSpPr/>
          <p:nvPr/>
        </p:nvSpPr>
        <p:spPr>
          <a:xfrm>
            <a:off x="3770376" y="6406896"/>
            <a:ext cx="373227" cy="248297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2" name="object 22"/>
          <p:cNvSpPr/>
          <p:nvPr/>
        </p:nvSpPr>
        <p:spPr>
          <a:xfrm>
            <a:off x="3657600" y="6248400"/>
            <a:ext cx="457200" cy="381000"/>
          </a:xfrm>
          <a:custGeom>
            <a:avLst/>
            <a:gdLst/>
            <a:ahLst/>
            <a:cxnLst/>
            <a:rect l="l" t="t" r="r" b="b"/>
            <a:pathLst>
              <a:path w="457200" h="381000">
                <a:moveTo>
                  <a:pt x="457200" y="0"/>
                </a:moveTo>
                <a:lnTo>
                  <a:pt x="0" y="0"/>
                </a:lnTo>
                <a:lnTo>
                  <a:pt x="0" y="381000"/>
                </a:lnTo>
                <a:lnTo>
                  <a:pt x="457200" y="381000"/>
                </a:lnTo>
                <a:lnTo>
                  <a:pt x="457200" y="333375"/>
                </a:lnTo>
                <a:lnTo>
                  <a:pt x="371475" y="333375"/>
                </a:lnTo>
                <a:lnTo>
                  <a:pt x="85725" y="190500"/>
                </a:lnTo>
                <a:lnTo>
                  <a:pt x="371475" y="47625"/>
                </a:lnTo>
                <a:lnTo>
                  <a:pt x="457200" y="47625"/>
                </a:lnTo>
                <a:lnTo>
                  <a:pt x="457200" y="0"/>
                </a:lnTo>
                <a:close/>
              </a:path>
              <a:path w="457200" h="381000">
                <a:moveTo>
                  <a:pt x="457200" y="47625"/>
                </a:moveTo>
                <a:lnTo>
                  <a:pt x="371475" y="47625"/>
                </a:lnTo>
                <a:lnTo>
                  <a:pt x="371475" y="333375"/>
                </a:lnTo>
                <a:lnTo>
                  <a:pt x="457200" y="333375"/>
                </a:lnTo>
                <a:lnTo>
                  <a:pt x="4572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3" name="object 23"/>
          <p:cNvSpPr/>
          <p:nvPr/>
        </p:nvSpPr>
        <p:spPr>
          <a:xfrm>
            <a:off x="37433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285750" y="0"/>
                </a:moveTo>
                <a:lnTo>
                  <a:pt x="0" y="142875"/>
                </a:lnTo>
                <a:lnTo>
                  <a:pt x="285750" y="285750"/>
                </a:lnTo>
                <a:lnTo>
                  <a:pt x="285750" y="0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4" name="object 24"/>
          <p:cNvSpPr/>
          <p:nvPr/>
        </p:nvSpPr>
        <p:spPr>
          <a:xfrm>
            <a:off x="4838700" y="2576576"/>
            <a:ext cx="0" cy="401955"/>
          </a:xfrm>
          <a:custGeom>
            <a:avLst/>
            <a:gdLst/>
            <a:ahLst/>
            <a:cxnLst/>
            <a:rect l="l" t="t" r="r" b="b"/>
            <a:pathLst>
              <a:path w="0" h="401955">
                <a:moveTo>
                  <a:pt x="0" y="0"/>
                </a:moveTo>
                <a:lnTo>
                  <a:pt x="0" y="401574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5" name="object 25"/>
          <p:cNvSpPr/>
          <p:nvPr/>
        </p:nvSpPr>
        <p:spPr>
          <a:xfrm>
            <a:off x="4838700" y="3271901"/>
            <a:ext cx="0" cy="625475"/>
          </a:xfrm>
          <a:custGeom>
            <a:avLst/>
            <a:gdLst/>
            <a:ahLst/>
            <a:cxnLst/>
            <a:rect l="l" t="t" r="r" b="b"/>
            <a:pathLst>
              <a:path w="0" h="625475">
                <a:moveTo>
                  <a:pt x="0" y="0"/>
                </a:moveTo>
                <a:lnTo>
                  <a:pt x="0" y="625475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6" name="object 26"/>
          <p:cNvSpPr/>
          <p:nvPr/>
        </p:nvSpPr>
        <p:spPr>
          <a:xfrm>
            <a:off x="4838700" y="4191000"/>
            <a:ext cx="0" cy="633730"/>
          </a:xfrm>
          <a:custGeom>
            <a:avLst/>
            <a:gdLst/>
            <a:ahLst/>
            <a:cxnLst/>
            <a:rect l="l" t="t" r="r" b="b"/>
            <a:pathLst>
              <a:path w="0" h="633729">
                <a:moveTo>
                  <a:pt x="0" y="0"/>
                </a:moveTo>
                <a:lnTo>
                  <a:pt x="0" y="633476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7" name="object 27"/>
          <p:cNvSpPr/>
          <p:nvPr/>
        </p:nvSpPr>
        <p:spPr>
          <a:xfrm>
            <a:off x="1052512" y="2971800"/>
            <a:ext cx="7572375" cy="0"/>
          </a:xfrm>
          <a:custGeom>
            <a:avLst/>
            <a:gdLst/>
            <a:ahLst/>
            <a:cxnLst/>
            <a:rect l="l" t="t" r="r" b="b"/>
            <a:pathLst>
              <a:path w="7572375" h="0">
                <a:moveTo>
                  <a:pt x="0" y="0"/>
                </a:moveTo>
                <a:lnTo>
                  <a:pt x="7572311" y="0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8" name="object 28"/>
          <p:cNvSpPr/>
          <p:nvPr/>
        </p:nvSpPr>
        <p:spPr>
          <a:xfrm>
            <a:off x="1052512" y="3278251"/>
            <a:ext cx="7572375" cy="0"/>
          </a:xfrm>
          <a:custGeom>
            <a:avLst/>
            <a:gdLst/>
            <a:ahLst/>
            <a:cxnLst/>
            <a:rect l="l" t="t" r="r" b="b"/>
            <a:pathLst>
              <a:path w="7572375" h="0">
                <a:moveTo>
                  <a:pt x="0" y="0"/>
                </a:moveTo>
                <a:lnTo>
                  <a:pt x="7572311" y="0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9" name="object 29"/>
          <p:cNvSpPr/>
          <p:nvPr/>
        </p:nvSpPr>
        <p:spPr>
          <a:xfrm>
            <a:off x="1052512" y="3584575"/>
            <a:ext cx="7572375" cy="0"/>
          </a:xfrm>
          <a:custGeom>
            <a:avLst/>
            <a:gdLst/>
            <a:ahLst/>
            <a:cxnLst/>
            <a:rect l="l" t="t" r="r" b="b"/>
            <a:pathLst>
              <a:path w="7572375" h="0">
                <a:moveTo>
                  <a:pt x="0" y="0"/>
                </a:moveTo>
                <a:lnTo>
                  <a:pt x="7572311" y="0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0" name="object 30"/>
          <p:cNvSpPr/>
          <p:nvPr/>
        </p:nvSpPr>
        <p:spPr>
          <a:xfrm>
            <a:off x="1052512" y="3891026"/>
            <a:ext cx="7572375" cy="0"/>
          </a:xfrm>
          <a:custGeom>
            <a:avLst/>
            <a:gdLst/>
            <a:ahLst/>
            <a:cxnLst/>
            <a:rect l="l" t="t" r="r" b="b"/>
            <a:pathLst>
              <a:path w="7572375" h="0">
                <a:moveTo>
                  <a:pt x="0" y="0"/>
                </a:moveTo>
                <a:lnTo>
                  <a:pt x="7572311" y="0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1" name="object 31"/>
          <p:cNvSpPr/>
          <p:nvPr/>
        </p:nvSpPr>
        <p:spPr>
          <a:xfrm>
            <a:off x="1052512" y="4197350"/>
            <a:ext cx="7572375" cy="0"/>
          </a:xfrm>
          <a:custGeom>
            <a:avLst/>
            <a:gdLst/>
            <a:ahLst/>
            <a:cxnLst/>
            <a:rect l="l" t="t" r="r" b="b"/>
            <a:pathLst>
              <a:path w="7572375" h="0">
                <a:moveTo>
                  <a:pt x="0" y="0"/>
                </a:moveTo>
                <a:lnTo>
                  <a:pt x="7572311" y="0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2" name="object 32"/>
          <p:cNvSpPr/>
          <p:nvPr/>
        </p:nvSpPr>
        <p:spPr>
          <a:xfrm>
            <a:off x="1052512" y="4503801"/>
            <a:ext cx="7572375" cy="0"/>
          </a:xfrm>
          <a:custGeom>
            <a:avLst/>
            <a:gdLst/>
            <a:ahLst/>
            <a:cxnLst/>
            <a:rect l="l" t="t" r="r" b="b"/>
            <a:pathLst>
              <a:path w="7572375" h="0">
                <a:moveTo>
                  <a:pt x="0" y="0"/>
                </a:moveTo>
                <a:lnTo>
                  <a:pt x="7572311" y="0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3" name="object 33"/>
          <p:cNvSpPr/>
          <p:nvPr/>
        </p:nvSpPr>
        <p:spPr>
          <a:xfrm>
            <a:off x="1066800" y="2576576"/>
            <a:ext cx="0" cy="2247900"/>
          </a:xfrm>
          <a:custGeom>
            <a:avLst/>
            <a:gdLst/>
            <a:ahLst/>
            <a:cxnLst/>
            <a:rect l="l" t="t" r="r" b="b"/>
            <a:pathLst>
              <a:path w="0" h="2247900">
                <a:moveTo>
                  <a:pt x="0" y="0"/>
                </a:moveTo>
                <a:lnTo>
                  <a:pt x="0" y="2247900"/>
                </a:lnTo>
              </a:path>
            </a:pathLst>
          </a:custGeom>
          <a:ln w="285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4" name="object 34"/>
          <p:cNvSpPr/>
          <p:nvPr/>
        </p:nvSpPr>
        <p:spPr>
          <a:xfrm>
            <a:off x="8610600" y="2576576"/>
            <a:ext cx="0" cy="2247900"/>
          </a:xfrm>
          <a:custGeom>
            <a:avLst/>
            <a:gdLst/>
            <a:ahLst/>
            <a:cxnLst/>
            <a:rect l="l" t="t" r="r" b="b"/>
            <a:pathLst>
              <a:path w="0" h="2247900">
                <a:moveTo>
                  <a:pt x="0" y="0"/>
                </a:moveTo>
                <a:lnTo>
                  <a:pt x="0" y="2247900"/>
                </a:lnTo>
              </a:path>
            </a:pathLst>
          </a:custGeom>
          <a:ln w="285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5" name="object 35"/>
          <p:cNvSpPr/>
          <p:nvPr/>
        </p:nvSpPr>
        <p:spPr>
          <a:xfrm>
            <a:off x="1052512" y="2590800"/>
            <a:ext cx="7572375" cy="0"/>
          </a:xfrm>
          <a:custGeom>
            <a:avLst/>
            <a:gdLst/>
            <a:ahLst/>
            <a:cxnLst/>
            <a:rect l="l" t="t" r="r" b="b"/>
            <a:pathLst>
              <a:path w="7572375" h="0">
                <a:moveTo>
                  <a:pt x="0" y="0"/>
                </a:moveTo>
                <a:lnTo>
                  <a:pt x="7572311" y="0"/>
                </a:lnTo>
              </a:path>
            </a:pathLst>
          </a:custGeom>
          <a:ln w="285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6" name="object 36"/>
          <p:cNvSpPr/>
          <p:nvPr/>
        </p:nvSpPr>
        <p:spPr>
          <a:xfrm>
            <a:off x="1052512" y="4810125"/>
            <a:ext cx="7572375" cy="0"/>
          </a:xfrm>
          <a:custGeom>
            <a:avLst/>
            <a:gdLst/>
            <a:ahLst/>
            <a:cxnLst/>
            <a:rect l="l" t="t" r="r" b="b"/>
            <a:pathLst>
              <a:path w="7572375" h="0">
                <a:moveTo>
                  <a:pt x="0" y="0"/>
                </a:moveTo>
                <a:lnTo>
                  <a:pt x="7572311" y="0"/>
                </a:lnTo>
              </a:path>
            </a:pathLst>
          </a:custGeom>
          <a:ln w="285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7" name="object 37"/>
          <p:cNvSpPr/>
          <p:nvPr/>
        </p:nvSpPr>
        <p:spPr>
          <a:xfrm>
            <a:off x="2197607" y="2554173"/>
            <a:ext cx="967549" cy="510336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8" name="object 38"/>
          <p:cNvSpPr/>
          <p:nvPr/>
        </p:nvSpPr>
        <p:spPr>
          <a:xfrm>
            <a:off x="2855976" y="2560269"/>
            <a:ext cx="863904" cy="510336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9" name="object 39"/>
          <p:cNvSpPr/>
          <p:nvPr/>
        </p:nvSpPr>
        <p:spPr>
          <a:xfrm>
            <a:off x="5672328" y="2554173"/>
            <a:ext cx="1080325" cy="510336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0" name="object 40"/>
          <p:cNvSpPr/>
          <p:nvPr/>
        </p:nvSpPr>
        <p:spPr>
          <a:xfrm>
            <a:off x="6443471" y="2560269"/>
            <a:ext cx="1278508" cy="510336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1" name="object 41"/>
          <p:cNvSpPr/>
          <p:nvPr/>
        </p:nvSpPr>
        <p:spPr>
          <a:xfrm>
            <a:off x="4047744" y="2968790"/>
            <a:ext cx="4579365" cy="345782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2" name="object 42"/>
          <p:cNvSpPr txBox="1"/>
          <p:nvPr/>
        </p:nvSpPr>
        <p:spPr>
          <a:xfrm>
            <a:off x="6767217" y="2618689"/>
            <a:ext cx="1760220" cy="59309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spc="-250">
                <a:solidFill>
                  <a:srgbClr val="FFFF00"/>
                </a:solidFill>
                <a:latin typeface="Arial"/>
                <a:cs typeface="Arial"/>
              </a:rPr>
              <a:t>رشابم ريغ</a:t>
            </a:r>
            <a:endParaRPr sz="1800">
              <a:latin typeface="Arial"/>
              <a:cs typeface="Arial"/>
            </a:endParaRPr>
          </a:p>
          <a:p>
            <a:pPr marL="116205">
              <a:lnSpc>
                <a:spcPct val="100000"/>
              </a:lnSpc>
              <a:spcBef>
                <a:spcPts val="865"/>
              </a:spcBef>
            </a:pPr>
            <a:r>
              <a:rPr dirty="0" sz="1200" spc="-160">
                <a:solidFill>
                  <a:srgbClr val="FFFFFF"/>
                </a:solidFill>
                <a:latin typeface="Arial"/>
                <a:cs typeface="Arial"/>
              </a:rPr>
              <a:t>ىلع </a:t>
            </a:r>
            <a:r>
              <a:rPr dirty="0" sz="1200" spc="-220">
                <a:solidFill>
                  <a:srgbClr val="FFFFFF"/>
                </a:solidFill>
                <a:latin typeface="Arial"/>
                <a:cs typeface="Arial"/>
              </a:rPr>
              <a:t>يوتحي </a:t>
            </a:r>
            <a:r>
              <a:rPr dirty="0" sz="1200" spc="5">
                <a:solidFill>
                  <a:srgbClr val="FFFFFF"/>
                </a:solidFill>
                <a:latin typeface="Arial"/>
                <a:cs typeface="Arial"/>
              </a:rPr>
              <a:t>وأ </a:t>
            </a:r>
            <a:r>
              <a:rPr dirty="0" sz="1200" spc="-265">
                <a:solidFill>
                  <a:srgbClr val="FFFFFF"/>
                </a:solidFill>
                <a:latin typeface="Arial"/>
                <a:cs typeface="Arial"/>
              </a:rPr>
              <a:t>أدبي </a:t>
            </a:r>
            <a:r>
              <a:rPr dirty="0" sz="1200" spc="-125">
                <a:solidFill>
                  <a:srgbClr val="FFFFFF"/>
                </a:solidFill>
                <a:latin typeface="Arial"/>
                <a:cs typeface="Arial"/>
              </a:rPr>
              <a:t>لاؤسلا </a:t>
            </a:r>
            <a:r>
              <a:rPr dirty="0" sz="1200" spc="-85">
                <a:solidFill>
                  <a:srgbClr val="FFFFFF"/>
                </a:solidFill>
                <a:latin typeface="Arial"/>
                <a:cs typeface="Arial"/>
              </a:rPr>
              <a:t>ناك</a:t>
            </a:r>
            <a:r>
              <a:rPr dirty="0" sz="1200" spc="-15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200" spc="-10">
                <a:solidFill>
                  <a:srgbClr val="FFFFFF"/>
                </a:solidFill>
                <a:latin typeface="Arial"/>
                <a:cs typeface="Arial"/>
              </a:rPr>
              <a:t>اذإ</a:t>
            </a:r>
            <a:endParaRPr sz="1200">
              <a:latin typeface="Arial"/>
              <a:cs typeface="Arial"/>
            </a:endParaRPr>
          </a:p>
        </p:txBody>
      </p:sp>
      <p:sp>
        <p:nvSpPr>
          <p:cNvPr id="43" name="object 43"/>
          <p:cNvSpPr/>
          <p:nvPr/>
        </p:nvSpPr>
        <p:spPr>
          <a:xfrm>
            <a:off x="3995928" y="2968790"/>
            <a:ext cx="260438" cy="345782"/>
          </a:xfrm>
          <a:prstGeom prst="rect">
            <a:avLst/>
          </a:prstGeom>
          <a:blipFill>
            <a:blip r:embed="rId2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4" name="object 44"/>
          <p:cNvSpPr/>
          <p:nvPr/>
        </p:nvSpPr>
        <p:spPr>
          <a:xfrm>
            <a:off x="3304032" y="2968790"/>
            <a:ext cx="900493" cy="345782"/>
          </a:xfrm>
          <a:prstGeom prst="rect">
            <a:avLst/>
          </a:prstGeom>
          <a:blipFill>
            <a:blip r:embed="rId2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5" name="object 45"/>
          <p:cNvSpPr/>
          <p:nvPr/>
        </p:nvSpPr>
        <p:spPr>
          <a:xfrm>
            <a:off x="2606039" y="2968790"/>
            <a:ext cx="906602" cy="345782"/>
          </a:xfrm>
          <a:prstGeom prst="rect">
            <a:avLst/>
          </a:prstGeom>
          <a:blipFill>
            <a:blip r:embed="rId2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6" name="object 46"/>
          <p:cNvSpPr txBox="1"/>
          <p:nvPr/>
        </p:nvSpPr>
        <p:spPr>
          <a:xfrm>
            <a:off x="2329688" y="2618689"/>
            <a:ext cx="617220" cy="59309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spc="35">
                <a:solidFill>
                  <a:srgbClr val="FFFF00"/>
                </a:solidFill>
                <a:latin typeface="Calibri"/>
                <a:cs typeface="Calibri"/>
              </a:rPr>
              <a:t>Direct</a:t>
            </a:r>
            <a:endParaRPr sz="1800">
              <a:latin typeface="Calibri"/>
              <a:cs typeface="Calibri"/>
            </a:endParaRPr>
          </a:p>
          <a:p>
            <a:pPr algn="r" marR="55880">
              <a:lnSpc>
                <a:spcPct val="100000"/>
              </a:lnSpc>
              <a:spcBef>
                <a:spcPts val="865"/>
              </a:spcBef>
            </a:pPr>
            <a:r>
              <a:rPr dirty="0" sz="1200">
                <a:solidFill>
                  <a:srgbClr val="FFFFFF"/>
                </a:solidFill>
                <a:latin typeface="Arial"/>
                <a:cs typeface="Arial"/>
              </a:rPr>
              <a:t>.)</a:t>
            </a:r>
            <a:endParaRPr sz="1200">
              <a:latin typeface="Arial"/>
              <a:cs typeface="Arial"/>
            </a:endParaRPr>
          </a:p>
        </p:txBody>
      </p:sp>
      <p:sp>
        <p:nvSpPr>
          <p:cNvPr id="47" name="object 47"/>
          <p:cNvSpPr/>
          <p:nvPr/>
        </p:nvSpPr>
        <p:spPr>
          <a:xfrm>
            <a:off x="1060703" y="3270542"/>
            <a:ext cx="2329942" cy="345782"/>
          </a:xfrm>
          <a:prstGeom prst="rect">
            <a:avLst/>
          </a:prstGeom>
          <a:blipFill>
            <a:blip r:embed="rId2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8" name="object 48"/>
          <p:cNvSpPr/>
          <p:nvPr/>
        </p:nvSpPr>
        <p:spPr>
          <a:xfrm>
            <a:off x="4831079" y="3270542"/>
            <a:ext cx="1226616" cy="345782"/>
          </a:xfrm>
          <a:prstGeom prst="rect">
            <a:avLst/>
          </a:prstGeom>
          <a:blipFill>
            <a:blip r:embed="rId2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9" name="object 49"/>
          <p:cNvSpPr/>
          <p:nvPr/>
        </p:nvSpPr>
        <p:spPr>
          <a:xfrm>
            <a:off x="5897879" y="3270542"/>
            <a:ext cx="671893" cy="345782"/>
          </a:xfrm>
          <a:prstGeom prst="rect">
            <a:avLst/>
          </a:prstGeom>
          <a:blipFill>
            <a:blip r:embed="rId2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0" name="object 50"/>
          <p:cNvSpPr/>
          <p:nvPr/>
        </p:nvSpPr>
        <p:spPr>
          <a:xfrm>
            <a:off x="6361176" y="3270542"/>
            <a:ext cx="1973452" cy="345782"/>
          </a:xfrm>
          <a:prstGeom prst="rect">
            <a:avLst/>
          </a:prstGeom>
          <a:blipFill>
            <a:blip r:embed="rId2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1" name="object 51"/>
          <p:cNvSpPr/>
          <p:nvPr/>
        </p:nvSpPr>
        <p:spPr>
          <a:xfrm>
            <a:off x="8125968" y="3270542"/>
            <a:ext cx="254279" cy="345782"/>
          </a:xfrm>
          <a:prstGeom prst="rect">
            <a:avLst/>
          </a:prstGeom>
          <a:blipFill>
            <a:blip r:embed="rId2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2" name="object 52"/>
          <p:cNvSpPr/>
          <p:nvPr/>
        </p:nvSpPr>
        <p:spPr>
          <a:xfrm>
            <a:off x="1060703" y="3578390"/>
            <a:ext cx="2174621" cy="345782"/>
          </a:xfrm>
          <a:prstGeom prst="rect">
            <a:avLst/>
          </a:prstGeom>
          <a:blipFill>
            <a:blip r:embed="rId2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3" name="object 53"/>
          <p:cNvSpPr txBox="1"/>
          <p:nvPr/>
        </p:nvSpPr>
        <p:spPr>
          <a:xfrm>
            <a:off x="1145844" y="3312363"/>
            <a:ext cx="2145665" cy="5156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15">
                <a:solidFill>
                  <a:srgbClr val="FFFFFF"/>
                </a:solidFill>
                <a:latin typeface="Calibri"/>
                <a:cs typeface="Calibri"/>
              </a:rPr>
              <a:t>“Where did </a:t>
            </a:r>
            <a:r>
              <a:rPr dirty="0" sz="1200" spc="35">
                <a:solidFill>
                  <a:srgbClr val="FFFFFF"/>
                </a:solidFill>
                <a:latin typeface="Calibri"/>
                <a:cs typeface="Calibri"/>
              </a:rPr>
              <a:t>you </a:t>
            </a:r>
            <a:r>
              <a:rPr dirty="0" sz="1200" spc="60">
                <a:solidFill>
                  <a:srgbClr val="FFFFFF"/>
                </a:solidFill>
                <a:latin typeface="Calibri"/>
                <a:cs typeface="Calibri"/>
              </a:rPr>
              <a:t>go</a:t>
            </a:r>
            <a:r>
              <a:rPr dirty="0" sz="1200" spc="35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200" spc="15">
                <a:solidFill>
                  <a:srgbClr val="FFFFFF"/>
                </a:solidFill>
                <a:latin typeface="Calibri"/>
                <a:cs typeface="Calibri"/>
              </a:rPr>
              <a:t>yesterday?”.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975"/>
              </a:spcBef>
            </a:pPr>
            <a:r>
              <a:rPr dirty="0" sz="1200" spc="15">
                <a:solidFill>
                  <a:srgbClr val="FFFFFF"/>
                </a:solidFill>
                <a:latin typeface="Calibri"/>
                <a:cs typeface="Calibri"/>
              </a:rPr>
              <a:t>“Did </a:t>
            </a:r>
            <a:r>
              <a:rPr dirty="0" sz="1200" spc="35">
                <a:solidFill>
                  <a:srgbClr val="FFFFFF"/>
                </a:solidFill>
                <a:latin typeface="Calibri"/>
                <a:cs typeface="Calibri"/>
              </a:rPr>
              <a:t>Ahmed </a:t>
            </a:r>
            <a:r>
              <a:rPr dirty="0" sz="1200" spc="40">
                <a:solidFill>
                  <a:srgbClr val="FFFFFF"/>
                </a:solidFill>
                <a:latin typeface="Calibri"/>
                <a:cs typeface="Calibri"/>
              </a:rPr>
              <a:t>buy </a:t>
            </a:r>
            <a:r>
              <a:rPr dirty="0" sz="1200" spc="55">
                <a:solidFill>
                  <a:srgbClr val="FFFFFF"/>
                </a:solidFill>
                <a:latin typeface="Calibri"/>
                <a:cs typeface="Calibri"/>
              </a:rPr>
              <a:t>a </a:t>
            </a:r>
            <a:r>
              <a:rPr dirty="0" sz="1200" spc="30">
                <a:solidFill>
                  <a:srgbClr val="FFFFFF"/>
                </a:solidFill>
                <a:latin typeface="Calibri"/>
                <a:cs typeface="Calibri"/>
              </a:rPr>
              <a:t>new</a:t>
            </a:r>
            <a:r>
              <a:rPr dirty="0" sz="1200" spc="7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200">
                <a:solidFill>
                  <a:srgbClr val="FFFFFF"/>
                </a:solidFill>
                <a:latin typeface="Calibri"/>
                <a:cs typeface="Calibri"/>
              </a:rPr>
              <a:t>car?”.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54" name="object 54"/>
          <p:cNvSpPr/>
          <p:nvPr/>
        </p:nvSpPr>
        <p:spPr>
          <a:xfrm>
            <a:off x="4831079" y="3578390"/>
            <a:ext cx="1062037" cy="345782"/>
          </a:xfrm>
          <a:prstGeom prst="rect">
            <a:avLst/>
          </a:prstGeom>
          <a:blipFill>
            <a:blip r:embed="rId3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5" name="object 55"/>
          <p:cNvSpPr/>
          <p:nvPr/>
        </p:nvSpPr>
        <p:spPr>
          <a:xfrm>
            <a:off x="5733288" y="3578390"/>
            <a:ext cx="290893" cy="345782"/>
          </a:xfrm>
          <a:prstGeom prst="rect">
            <a:avLst/>
          </a:prstGeom>
          <a:blipFill>
            <a:blip r:embed="rId3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6" name="object 56"/>
          <p:cNvSpPr/>
          <p:nvPr/>
        </p:nvSpPr>
        <p:spPr>
          <a:xfrm>
            <a:off x="5864352" y="3578390"/>
            <a:ext cx="729792" cy="345782"/>
          </a:xfrm>
          <a:prstGeom prst="rect">
            <a:avLst/>
          </a:prstGeom>
          <a:blipFill>
            <a:blip r:embed="rId3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7" name="object 57"/>
          <p:cNvSpPr/>
          <p:nvPr/>
        </p:nvSpPr>
        <p:spPr>
          <a:xfrm>
            <a:off x="6385559" y="3578390"/>
            <a:ext cx="979728" cy="345782"/>
          </a:xfrm>
          <a:prstGeom prst="rect">
            <a:avLst/>
          </a:prstGeom>
          <a:blipFill>
            <a:blip r:embed="rId3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8" name="object 58"/>
          <p:cNvSpPr/>
          <p:nvPr/>
        </p:nvSpPr>
        <p:spPr>
          <a:xfrm>
            <a:off x="7202423" y="3578390"/>
            <a:ext cx="891349" cy="345782"/>
          </a:xfrm>
          <a:prstGeom prst="rect">
            <a:avLst/>
          </a:prstGeom>
          <a:blipFill>
            <a:blip r:embed="rId3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9" name="object 59"/>
          <p:cNvSpPr txBox="1"/>
          <p:nvPr/>
        </p:nvSpPr>
        <p:spPr>
          <a:xfrm>
            <a:off x="4919217" y="3312363"/>
            <a:ext cx="3368040" cy="5156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50">
                <a:solidFill>
                  <a:srgbClr val="CC3300"/>
                </a:solidFill>
                <a:latin typeface="Calibri"/>
                <a:cs typeface="Calibri"/>
              </a:rPr>
              <a:t>Sami </a:t>
            </a:r>
            <a:r>
              <a:rPr dirty="0" sz="1200" spc="40">
                <a:solidFill>
                  <a:srgbClr val="CC3300"/>
                </a:solidFill>
                <a:latin typeface="Calibri"/>
                <a:cs typeface="Calibri"/>
              </a:rPr>
              <a:t>asked me </a:t>
            </a:r>
            <a:r>
              <a:rPr dirty="0" sz="1200" spc="25">
                <a:solidFill>
                  <a:srgbClr val="FFFFFF"/>
                </a:solidFill>
                <a:latin typeface="Calibri"/>
                <a:cs typeface="Calibri"/>
              </a:rPr>
              <a:t>where </a:t>
            </a:r>
            <a:r>
              <a:rPr dirty="0" sz="1200" spc="145">
                <a:solidFill>
                  <a:srgbClr val="FFFF00"/>
                </a:solidFill>
                <a:latin typeface="Calibri"/>
                <a:cs typeface="Calibri"/>
              </a:rPr>
              <a:t>I </a:t>
            </a:r>
            <a:r>
              <a:rPr dirty="0" sz="1200" spc="40">
                <a:solidFill>
                  <a:srgbClr val="FFFF00"/>
                </a:solidFill>
                <a:latin typeface="Calibri"/>
                <a:cs typeface="Calibri"/>
              </a:rPr>
              <a:t>had </a:t>
            </a:r>
            <a:r>
              <a:rPr dirty="0" sz="1200" spc="45">
                <a:solidFill>
                  <a:srgbClr val="FFFF00"/>
                </a:solidFill>
                <a:latin typeface="Calibri"/>
                <a:cs typeface="Calibri"/>
              </a:rPr>
              <a:t>gone </a:t>
            </a:r>
            <a:r>
              <a:rPr dirty="0" sz="1200" spc="25">
                <a:solidFill>
                  <a:srgbClr val="FFFF00"/>
                </a:solidFill>
                <a:latin typeface="Calibri"/>
                <a:cs typeface="Calibri"/>
              </a:rPr>
              <a:t>the </a:t>
            </a:r>
            <a:r>
              <a:rPr dirty="0" sz="1200" spc="45">
                <a:solidFill>
                  <a:srgbClr val="FFFF00"/>
                </a:solidFill>
                <a:latin typeface="Calibri"/>
                <a:cs typeface="Calibri"/>
              </a:rPr>
              <a:t>day</a:t>
            </a:r>
            <a:r>
              <a:rPr dirty="0" sz="1200" spc="225">
                <a:solidFill>
                  <a:srgbClr val="FFFF00"/>
                </a:solidFill>
                <a:latin typeface="Calibri"/>
                <a:cs typeface="Calibri"/>
              </a:rPr>
              <a:t> </a:t>
            </a:r>
            <a:r>
              <a:rPr dirty="0" sz="1200" spc="25">
                <a:solidFill>
                  <a:srgbClr val="FFFF00"/>
                </a:solidFill>
                <a:latin typeface="Calibri"/>
                <a:cs typeface="Calibri"/>
              </a:rPr>
              <a:t>before</a:t>
            </a:r>
            <a:r>
              <a:rPr dirty="0" sz="1200" spc="25">
                <a:solidFill>
                  <a:srgbClr val="FFFFFF"/>
                </a:solidFill>
                <a:latin typeface="Calibri"/>
                <a:cs typeface="Calibri"/>
              </a:rPr>
              <a:t>.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975"/>
              </a:spcBef>
            </a:pPr>
            <a:r>
              <a:rPr dirty="0" sz="1200">
                <a:solidFill>
                  <a:srgbClr val="CC3300"/>
                </a:solidFill>
                <a:latin typeface="Calibri"/>
                <a:cs typeface="Calibri"/>
              </a:rPr>
              <a:t>Ali </a:t>
            </a:r>
            <a:r>
              <a:rPr dirty="0" sz="1200" spc="40">
                <a:solidFill>
                  <a:srgbClr val="CC3300"/>
                </a:solidFill>
                <a:latin typeface="Calibri"/>
                <a:cs typeface="Calibri"/>
              </a:rPr>
              <a:t>asked me </a:t>
            </a:r>
            <a:r>
              <a:rPr dirty="0" sz="1200" spc="-5">
                <a:solidFill>
                  <a:srgbClr val="FFFF00"/>
                </a:solidFill>
                <a:latin typeface="Calibri"/>
                <a:cs typeface="Calibri"/>
              </a:rPr>
              <a:t>if </a:t>
            </a:r>
            <a:r>
              <a:rPr dirty="0" sz="1200" spc="35">
                <a:solidFill>
                  <a:srgbClr val="FFFFFF"/>
                </a:solidFill>
                <a:latin typeface="Calibri"/>
                <a:cs typeface="Calibri"/>
              </a:rPr>
              <a:t>Ahmed </a:t>
            </a:r>
            <a:r>
              <a:rPr dirty="0" sz="1200" spc="40">
                <a:solidFill>
                  <a:srgbClr val="FFFF00"/>
                </a:solidFill>
                <a:latin typeface="Calibri"/>
                <a:cs typeface="Calibri"/>
              </a:rPr>
              <a:t>had </a:t>
            </a:r>
            <a:r>
              <a:rPr dirty="0" sz="1200" spc="35">
                <a:solidFill>
                  <a:srgbClr val="FFFF00"/>
                </a:solidFill>
                <a:latin typeface="Calibri"/>
                <a:cs typeface="Calibri"/>
              </a:rPr>
              <a:t>bought </a:t>
            </a:r>
            <a:r>
              <a:rPr dirty="0" sz="1200" spc="55">
                <a:solidFill>
                  <a:srgbClr val="FFFFFF"/>
                </a:solidFill>
                <a:latin typeface="Calibri"/>
                <a:cs typeface="Calibri"/>
              </a:rPr>
              <a:t>a </a:t>
            </a:r>
            <a:r>
              <a:rPr dirty="0" sz="1200" spc="30">
                <a:solidFill>
                  <a:srgbClr val="FFFFFF"/>
                </a:solidFill>
                <a:latin typeface="Calibri"/>
                <a:cs typeface="Calibri"/>
              </a:rPr>
              <a:t>new</a:t>
            </a:r>
            <a:r>
              <a:rPr dirty="0" sz="1200" spc="-9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200" spc="-5">
                <a:solidFill>
                  <a:srgbClr val="FFFFFF"/>
                </a:solidFill>
                <a:latin typeface="Calibri"/>
                <a:cs typeface="Calibri"/>
              </a:rPr>
              <a:t>car.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60" name="object 60"/>
          <p:cNvSpPr/>
          <p:nvPr/>
        </p:nvSpPr>
        <p:spPr>
          <a:xfrm>
            <a:off x="3121151" y="3886237"/>
            <a:ext cx="5506084" cy="345782"/>
          </a:xfrm>
          <a:prstGeom prst="rect">
            <a:avLst/>
          </a:prstGeom>
          <a:blipFill>
            <a:blip r:embed="rId3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1" name="object 61"/>
          <p:cNvSpPr/>
          <p:nvPr/>
        </p:nvSpPr>
        <p:spPr>
          <a:xfrm>
            <a:off x="3078479" y="3886237"/>
            <a:ext cx="251294" cy="345782"/>
          </a:xfrm>
          <a:prstGeom prst="rect">
            <a:avLst/>
          </a:prstGeom>
          <a:blipFill>
            <a:blip r:embed="rId3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2" name="object 62"/>
          <p:cNvSpPr/>
          <p:nvPr/>
        </p:nvSpPr>
        <p:spPr>
          <a:xfrm>
            <a:off x="1060703" y="4191037"/>
            <a:ext cx="2314829" cy="345782"/>
          </a:xfrm>
          <a:prstGeom prst="rect">
            <a:avLst/>
          </a:prstGeom>
          <a:blipFill>
            <a:blip r:embed="rId3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3" name="object 63"/>
          <p:cNvSpPr/>
          <p:nvPr/>
        </p:nvSpPr>
        <p:spPr>
          <a:xfrm>
            <a:off x="4831079" y="4191037"/>
            <a:ext cx="1068146" cy="345782"/>
          </a:xfrm>
          <a:prstGeom prst="rect">
            <a:avLst/>
          </a:prstGeom>
          <a:blipFill>
            <a:blip r:embed="rId3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4" name="object 64"/>
          <p:cNvSpPr/>
          <p:nvPr/>
        </p:nvSpPr>
        <p:spPr>
          <a:xfrm>
            <a:off x="5739384" y="4191037"/>
            <a:ext cx="741972" cy="345782"/>
          </a:xfrm>
          <a:prstGeom prst="rect">
            <a:avLst/>
          </a:prstGeom>
          <a:blipFill>
            <a:blip r:embed="rId3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5" name="object 65"/>
          <p:cNvSpPr/>
          <p:nvPr/>
        </p:nvSpPr>
        <p:spPr>
          <a:xfrm>
            <a:off x="6318503" y="4191037"/>
            <a:ext cx="1287652" cy="345782"/>
          </a:xfrm>
          <a:prstGeom prst="rect">
            <a:avLst/>
          </a:prstGeom>
          <a:blipFill>
            <a:blip r:embed="rId4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6" name="object 66"/>
          <p:cNvSpPr/>
          <p:nvPr/>
        </p:nvSpPr>
        <p:spPr>
          <a:xfrm>
            <a:off x="7397495" y="4191037"/>
            <a:ext cx="309181" cy="345782"/>
          </a:xfrm>
          <a:prstGeom prst="rect">
            <a:avLst/>
          </a:prstGeom>
          <a:blipFill>
            <a:blip r:embed="rId4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7" name="object 67"/>
          <p:cNvSpPr/>
          <p:nvPr/>
        </p:nvSpPr>
        <p:spPr>
          <a:xfrm>
            <a:off x="7498080" y="4191037"/>
            <a:ext cx="303034" cy="345782"/>
          </a:xfrm>
          <a:prstGeom prst="rect">
            <a:avLst/>
          </a:prstGeom>
          <a:blipFill>
            <a:blip r:embed="rId4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8" name="object 68"/>
          <p:cNvSpPr/>
          <p:nvPr/>
        </p:nvSpPr>
        <p:spPr>
          <a:xfrm>
            <a:off x="1060703" y="4495837"/>
            <a:ext cx="1851533" cy="345782"/>
          </a:xfrm>
          <a:prstGeom prst="rect">
            <a:avLst/>
          </a:prstGeom>
          <a:blipFill>
            <a:blip r:embed="rId4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9" name="object 69"/>
          <p:cNvSpPr txBox="1"/>
          <p:nvPr/>
        </p:nvSpPr>
        <p:spPr>
          <a:xfrm>
            <a:off x="1145844" y="4231970"/>
            <a:ext cx="2131060" cy="5156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10">
                <a:solidFill>
                  <a:srgbClr val="FFFFFF"/>
                </a:solidFill>
                <a:latin typeface="Calibri"/>
                <a:cs typeface="Calibri"/>
              </a:rPr>
              <a:t>“Who </a:t>
            </a:r>
            <a:r>
              <a:rPr dirty="0" sz="1200" spc="25">
                <a:solidFill>
                  <a:srgbClr val="FFFFFF"/>
                </a:solidFill>
                <a:latin typeface="Calibri"/>
                <a:cs typeface="Calibri"/>
              </a:rPr>
              <a:t>is </a:t>
            </a:r>
            <a:r>
              <a:rPr dirty="0" sz="1200" spc="30">
                <a:solidFill>
                  <a:srgbClr val="FFFFFF"/>
                </a:solidFill>
                <a:latin typeface="Calibri"/>
                <a:cs typeface="Calibri"/>
              </a:rPr>
              <a:t>your </a:t>
            </a:r>
            <a:r>
              <a:rPr dirty="0" sz="1200" spc="40">
                <a:solidFill>
                  <a:srgbClr val="FFFFFF"/>
                </a:solidFill>
                <a:latin typeface="Calibri"/>
                <a:cs typeface="Calibri"/>
              </a:rPr>
              <a:t>English</a:t>
            </a:r>
            <a:r>
              <a:rPr dirty="0" sz="1200" spc="34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200" spc="10">
                <a:solidFill>
                  <a:srgbClr val="FFFFFF"/>
                </a:solidFill>
                <a:latin typeface="Calibri"/>
                <a:cs typeface="Calibri"/>
              </a:rPr>
              <a:t>teacher?”.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975"/>
              </a:spcBef>
            </a:pPr>
            <a:r>
              <a:rPr dirty="0" sz="1200" spc="10">
                <a:solidFill>
                  <a:srgbClr val="FFFFFF"/>
                </a:solidFill>
                <a:latin typeface="Calibri"/>
                <a:cs typeface="Calibri"/>
              </a:rPr>
              <a:t>“What </a:t>
            </a:r>
            <a:r>
              <a:rPr dirty="0" sz="1200" spc="25">
                <a:solidFill>
                  <a:srgbClr val="FFFFFF"/>
                </a:solidFill>
                <a:latin typeface="Calibri"/>
                <a:cs typeface="Calibri"/>
              </a:rPr>
              <a:t>are your</a:t>
            </a:r>
            <a:r>
              <a:rPr dirty="0" sz="1200" spc="-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200" spc="15">
                <a:solidFill>
                  <a:srgbClr val="FFFFFF"/>
                </a:solidFill>
                <a:latin typeface="Calibri"/>
                <a:cs typeface="Calibri"/>
              </a:rPr>
              <a:t>marks?”.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70" name="object 70"/>
          <p:cNvSpPr/>
          <p:nvPr/>
        </p:nvSpPr>
        <p:spPr>
          <a:xfrm>
            <a:off x="4831079" y="4495837"/>
            <a:ext cx="988872" cy="345782"/>
          </a:xfrm>
          <a:prstGeom prst="rect">
            <a:avLst/>
          </a:prstGeom>
          <a:blipFill>
            <a:blip r:embed="rId4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1" name="object 71"/>
          <p:cNvSpPr/>
          <p:nvPr/>
        </p:nvSpPr>
        <p:spPr>
          <a:xfrm>
            <a:off x="5660135" y="4495837"/>
            <a:ext cx="836472" cy="345782"/>
          </a:xfrm>
          <a:prstGeom prst="rect">
            <a:avLst/>
          </a:prstGeom>
          <a:blipFill>
            <a:blip r:embed="rId4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2" name="object 72"/>
          <p:cNvSpPr/>
          <p:nvPr/>
        </p:nvSpPr>
        <p:spPr>
          <a:xfrm>
            <a:off x="6288023" y="4495837"/>
            <a:ext cx="613981" cy="345782"/>
          </a:xfrm>
          <a:prstGeom prst="rect">
            <a:avLst/>
          </a:prstGeom>
          <a:blipFill>
            <a:blip r:embed="rId4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3" name="object 73"/>
          <p:cNvSpPr/>
          <p:nvPr/>
        </p:nvSpPr>
        <p:spPr>
          <a:xfrm>
            <a:off x="6742176" y="4495837"/>
            <a:ext cx="421982" cy="345782"/>
          </a:xfrm>
          <a:prstGeom prst="rect">
            <a:avLst/>
          </a:prstGeom>
          <a:blipFill>
            <a:blip r:embed="rId4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4" name="object 74"/>
          <p:cNvSpPr/>
          <p:nvPr/>
        </p:nvSpPr>
        <p:spPr>
          <a:xfrm>
            <a:off x="6955535" y="4495837"/>
            <a:ext cx="254279" cy="345782"/>
          </a:xfrm>
          <a:prstGeom prst="rect">
            <a:avLst/>
          </a:prstGeom>
          <a:blipFill>
            <a:blip r:embed="rId2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5" name="object 75"/>
          <p:cNvSpPr txBox="1"/>
          <p:nvPr/>
        </p:nvSpPr>
        <p:spPr>
          <a:xfrm>
            <a:off x="4919217" y="4231970"/>
            <a:ext cx="2740025" cy="5156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55">
                <a:solidFill>
                  <a:srgbClr val="CC3300"/>
                </a:solidFill>
                <a:latin typeface="Calibri"/>
                <a:cs typeface="Calibri"/>
              </a:rPr>
              <a:t>They </a:t>
            </a:r>
            <a:r>
              <a:rPr dirty="0" sz="1200" spc="50">
                <a:solidFill>
                  <a:srgbClr val="CC3300"/>
                </a:solidFill>
                <a:latin typeface="Calibri"/>
                <a:cs typeface="Calibri"/>
              </a:rPr>
              <a:t>ask </a:t>
            </a:r>
            <a:r>
              <a:rPr dirty="0" sz="1200" spc="40">
                <a:solidFill>
                  <a:srgbClr val="CC3300"/>
                </a:solidFill>
                <a:latin typeface="Calibri"/>
                <a:cs typeface="Calibri"/>
              </a:rPr>
              <a:t>me </a:t>
            </a:r>
            <a:r>
              <a:rPr dirty="0" sz="1200" spc="25">
                <a:solidFill>
                  <a:srgbClr val="FFFF00"/>
                </a:solidFill>
                <a:latin typeface="Calibri"/>
                <a:cs typeface="Calibri"/>
              </a:rPr>
              <a:t>who </a:t>
            </a:r>
            <a:r>
              <a:rPr dirty="0" sz="1200" spc="50">
                <a:solidFill>
                  <a:srgbClr val="FFFF00"/>
                </a:solidFill>
                <a:latin typeface="Calibri"/>
                <a:cs typeface="Calibri"/>
              </a:rPr>
              <a:t>my </a:t>
            </a:r>
            <a:r>
              <a:rPr dirty="0" sz="1200" spc="40">
                <a:solidFill>
                  <a:srgbClr val="FFFFFF"/>
                </a:solidFill>
                <a:latin typeface="Calibri"/>
                <a:cs typeface="Calibri"/>
              </a:rPr>
              <a:t>English </a:t>
            </a:r>
            <a:r>
              <a:rPr dirty="0" sz="1200" spc="25">
                <a:solidFill>
                  <a:srgbClr val="FFFFFF"/>
                </a:solidFill>
                <a:latin typeface="Calibri"/>
                <a:cs typeface="Calibri"/>
              </a:rPr>
              <a:t>teacher</a:t>
            </a:r>
            <a:r>
              <a:rPr dirty="0" sz="1200" spc="22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200" spc="30">
                <a:solidFill>
                  <a:srgbClr val="FFFF00"/>
                </a:solidFill>
                <a:latin typeface="Calibri"/>
                <a:cs typeface="Calibri"/>
              </a:rPr>
              <a:t>is</a:t>
            </a:r>
            <a:r>
              <a:rPr dirty="0" sz="1200" spc="30">
                <a:solidFill>
                  <a:srgbClr val="FFFFFF"/>
                </a:solidFill>
                <a:latin typeface="Calibri"/>
                <a:cs typeface="Calibri"/>
              </a:rPr>
              <a:t>.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975"/>
              </a:spcBef>
            </a:pPr>
            <a:r>
              <a:rPr dirty="0" sz="1200" spc="45">
                <a:solidFill>
                  <a:srgbClr val="CC3300"/>
                </a:solidFill>
                <a:latin typeface="Calibri"/>
                <a:cs typeface="Calibri"/>
              </a:rPr>
              <a:t>He </a:t>
            </a:r>
            <a:r>
              <a:rPr dirty="0" sz="1200" spc="50">
                <a:solidFill>
                  <a:srgbClr val="CC3300"/>
                </a:solidFill>
                <a:latin typeface="Calibri"/>
                <a:cs typeface="Calibri"/>
              </a:rPr>
              <a:t>asks </a:t>
            </a:r>
            <a:r>
              <a:rPr dirty="0" sz="1200" spc="40">
                <a:solidFill>
                  <a:srgbClr val="CC3300"/>
                </a:solidFill>
                <a:latin typeface="Calibri"/>
                <a:cs typeface="Calibri"/>
              </a:rPr>
              <a:t>me </a:t>
            </a:r>
            <a:r>
              <a:rPr dirty="0" sz="1200" spc="25">
                <a:solidFill>
                  <a:srgbClr val="FFFF00"/>
                </a:solidFill>
                <a:latin typeface="Calibri"/>
                <a:cs typeface="Calibri"/>
              </a:rPr>
              <a:t>what </a:t>
            </a:r>
            <a:r>
              <a:rPr dirty="0" sz="1200" spc="50">
                <a:solidFill>
                  <a:srgbClr val="FFFF00"/>
                </a:solidFill>
                <a:latin typeface="Calibri"/>
                <a:cs typeface="Calibri"/>
              </a:rPr>
              <a:t>my </a:t>
            </a:r>
            <a:r>
              <a:rPr dirty="0" sz="1200" spc="40">
                <a:solidFill>
                  <a:srgbClr val="FFFFFF"/>
                </a:solidFill>
                <a:latin typeface="Calibri"/>
                <a:cs typeface="Calibri"/>
              </a:rPr>
              <a:t>marks</a:t>
            </a:r>
            <a:r>
              <a:rPr dirty="0" sz="1200" spc="114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200" spc="30">
                <a:solidFill>
                  <a:srgbClr val="FFFF00"/>
                </a:solidFill>
                <a:latin typeface="Calibri"/>
                <a:cs typeface="Calibri"/>
              </a:rPr>
              <a:t>are</a:t>
            </a:r>
            <a:r>
              <a:rPr dirty="0" sz="1200" spc="30">
                <a:solidFill>
                  <a:srgbClr val="FFFFFF"/>
                </a:solidFill>
                <a:latin typeface="Calibri"/>
                <a:cs typeface="Calibri"/>
              </a:rPr>
              <a:t>.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76" name="object 76"/>
          <p:cNvSpPr/>
          <p:nvPr/>
        </p:nvSpPr>
        <p:spPr>
          <a:xfrm>
            <a:off x="2813304" y="1975116"/>
            <a:ext cx="4277741" cy="391528"/>
          </a:xfrm>
          <a:prstGeom prst="rect">
            <a:avLst/>
          </a:prstGeom>
          <a:blipFill>
            <a:blip r:embed="rId4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7" name="object 77"/>
          <p:cNvSpPr/>
          <p:nvPr/>
        </p:nvSpPr>
        <p:spPr>
          <a:xfrm>
            <a:off x="3764279" y="1956841"/>
            <a:ext cx="2244598" cy="486003"/>
          </a:xfrm>
          <a:prstGeom prst="rect">
            <a:avLst/>
          </a:prstGeom>
          <a:blipFill>
            <a:blip r:embed="rId4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8" name="object 78"/>
          <p:cNvSpPr/>
          <p:nvPr/>
        </p:nvSpPr>
        <p:spPr>
          <a:xfrm>
            <a:off x="2744723" y="1906523"/>
            <a:ext cx="4267200" cy="381000"/>
          </a:xfrm>
          <a:custGeom>
            <a:avLst/>
            <a:gdLst/>
            <a:ahLst/>
            <a:cxnLst/>
            <a:rect l="l" t="t" r="r" b="b"/>
            <a:pathLst>
              <a:path w="4267200" h="381000">
                <a:moveTo>
                  <a:pt x="4203700" y="0"/>
                </a:moveTo>
                <a:lnTo>
                  <a:pt x="63500" y="0"/>
                </a:lnTo>
                <a:lnTo>
                  <a:pt x="38790" y="4992"/>
                </a:lnTo>
                <a:lnTo>
                  <a:pt x="18605" y="18605"/>
                </a:lnTo>
                <a:lnTo>
                  <a:pt x="4992" y="38790"/>
                </a:lnTo>
                <a:lnTo>
                  <a:pt x="0" y="63500"/>
                </a:lnTo>
                <a:lnTo>
                  <a:pt x="0" y="317500"/>
                </a:lnTo>
                <a:lnTo>
                  <a:pt x="4992" y="342209"/>
                </a:lnTo>
                <a:lnTo>
                  <a:pt x="18605" y="362394"/>
                </a:lnTo>
                <a:lnTo>
                  <a:pt x="38790" y="376007"/>
                </a:lnTo>
                <a:lnTo>
                  <a:pt x="63500" y="381000"/>
                </a:lnTo>
                <a:lnTo>
                  <a:pt x="4203700" y="381000"/>
                </a:lnTo>
                <a:lnTo>
                  <a:pt x="4228409" y="376007"/>
                </a:lnTo>
                <a:lnTo>
                  <a:pt x="4248594" y="362394"/>
                </a:lnTo>
                <a:lnTo>
                  <a:pt x="4262207" y="342209"/>
                </a:lnTo>
                <a:lnTo>
                  <a:pt x="4267200" y="317500"/>
                </a:lnTo>
                <a:lnTo>
                  <a:pt x="4267200" y="63500"/>
                </a:lnTo>
                <a:lnTo>
                  <a:pt x="4262207" y="38790"/>
                </a:lnTo>
                <a:lnTo>
                  <a:pt x="4248594" y="18605"/>
                </a:lnTo>
                <a:lnTo>
                  <a:pt x="4228409" y="4992"/>
                </a:lnTo>
                <a:lnTo>
                  <a:pt x="4203700" y="0"/>
                </a:lnTo>
                <a:close/>
              </a:path>
            </a:pathLst>
          </a:custGeom>
          <a:solidFill>
            <a:srgbClr val="66CC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9" name="object 79"/>
          <p:cNvSpPr/>
          <p:nvPr/>
        </p:nvSpPr>
        <p:spPr>
          <a:xfrm>
            <a:off x="2744723" y="1906523"/>
            <a:ext cx="4267200" cy="381000"/>
          </a:xfrm>
          <a:custGeom>
            <a:avLst/>
            <a:gdLst/>
            <a:ahLst/>
            <a:cxnLst/>
            <a:rect l="l" t="t" r="r" b="b"/>
            <a:pathLst>
              <a:path w="4267200" h="381000">
                <a:moveTo>
                  <a:pt x="0" y="63500"/>
                </a:moveTo>
                <a:lnTo>
                  <a:pt x="4992" y="38790"/>
                </a:lnTo>
                <a:lnTo>
                  <a:pt x="18605" y="18605"/>
                </a:lnTo>
                <a:lnTo>
                  <a:pt x="38790" y="4992"/>
                </a:lnTo>
                <a:lnTo>
                  <a:pt x="63500" y="0"/>
                </a:lnTo>
                <a:lnTo>
                  <a:pt x="4203700" y="0"/>
                </a:lnTo>
                <a:lnTo>
                  <a:pt x="4228409" y="4992"/>
                </a:lnTo>
                <a:lnTo>
                  <a:pt x="4248594" y="18605"/>
                </a:lnTo>
                <a:lnTo>
                  <a:pt x="4262207" y="38790"/>
                </a:lnTo>
                <a:lnTo>
                  <a:pt x="4267200" y="63500"/>
                </a:lnTo>
                <a:lnTo>
                  <a:pt x="4267200" y="317500"/>
                </a:lnTo>
                <a:lnTo>
                  <a:pt x="4262207" y="342209"/>
                </a:lnTo>
                <a:lnTo>
                  <a:pt x="4248594" y="362394"/>
                </a:lnTo>
                <a:lnTo>
                  <a:pt x="4228409" y="376007"/>
                </a:lnTo>
                <a:lnTo>
                  <a:pt x="4203700" y="381000"/>
                </a:lnTo>
                <a:lnTo>
                  <a:pt x="63500" y="381000"/>
                </a:lnTo>
                <a:lnTo>
                  <a:pt x="38790" y="376007"/>
                </a:lnTo>
                <a:lnTo>
                  <a:pt x="18605" y="362394"/>
                </a:lnTo>
                <a:lnTo>
                  <a:pt x="4992" y="342209"/>
                </a:lnTo>
                <a:lnTo>
                  <a:pt x="0" y="317500"/>
                </a:lnTo>
                <a:lnTo>
                  <a:pt x="0" y="63500"/>
                </a:lnTo>
                <a:close/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80" name="object 80"/>
          <p:cNvSpPr txBox="1"/>
          <p:nvPr/>
        </p:nvSpPr>
        <p:spPr>
          <a:xfrm>
            <a:off x="3817365" y="1940128"/>
            <a:ext cx="1995170" cy="30035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spc="155" b="1">
                <a:solidFill>
                  <a:srgbClr val="000066"/>
                </a:solidFill>
                <a:latin typeface="Calibri"/>
                <a:cs typeface="Calibri"/>
              </a:rPr>
              <a:t>Question</a:t>
            </a:r>
            <a:r>
              <a:rPr dirty="0" sz="1800" spc="185" b="1">
                <a:solidFill>
                  <a:srgbClr val="000066"/>
                </a:solidFill>
                <a:latin typeface="Calibri"/>
                <a:cs typeface="Calibri"/>
              </a:rPr>
              <a:t> </a:t>
            </a:r>
            <a:r>
              <a:rPr dirty="0" sz="1800" spc="-155" b="1">
                <a:solidFill>
                  <a:srgbClr val="000066"/>
                </a:solidFill>
                <a:latin typeface="Arial"/>
                <a:cs typeface="Arial"/>
              </a:rPr>
              <a:t>لاؤسلا</a:t>
            </a:r>
            <a:endParaRPr sz="1800">
              <a:latin typeface="Arial"/>
              <a:cs typeface="Arial"/>
            </a:endParaRPr>
          </a:p>
        </p:txBody>
      </p:sp>
      <p:sp>
        <p:nvSpPr>
          <p:cNvPr id="81" name="object 81"/>
          <p:cNvSpPr txBox="1"/>
          <p:nvPr/>
        </p:nvSpPr>
        <p:spPr>
          <a:xfrm>
            <a:off x="3113291" y="2618689"/>
            <a:ext cx="3493770" cy="59626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dirty="0" sz="1800" spc="-250">
                <a:solidFill>
                  <a:srgbClr val="FFFF00"/>
                </a:solidFill>
                <a:latin typeface="Arial"/>
                <a:cs typeface="Arial"/>
              </a:rPr>
              <a:t>رشابم</a:t>
            </a:r>
            <a:r>
              <a:rPr dirty="0" sz="1800" spc="-245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dirty="0" sz="1800" spc="50">
                <a:solidFill>
                  <a:srgbClr val="FFFF00"/>
                </a:solidFill>
                <a:latin typeface="Calibri"/>
                <a:cs typeface="Calibri"/>
              </a:rPr>
              <a:t>Indirect</a:t>
            </a:r>
            <a:endParaRPr sz="1800">
              <a:latin typeface="Calibri"/>
              <a:cs typeface="Calibri"/>
            </a:endParaRPr>
          </a:p>
          <a:p>
            <a:pPr algn="ctr" marR="31750">
              <a:lnSpc>
                <a:spcPct val="100000"/>
              </a:lnSpc>
              <a:spcBef>
                <a:spcPts val="890"/>
              </a:spcBef>
            </a:pPr>
            <a:r>
              <a:rPr dirty="0" sz="1200">
                <a:solidFill>
                  <a:srgbClr val="FFFFFF"/>
                </a:solidFill>
                <a:latin typeface="Arial"/>
                <a:cs typeface="Arial"/>
              </a:rPr>
              <a:t>+ </a:t>
            </a:r>
            <a:r>
              <a:rPr dirty="0" sz="1200" spc="-229">
                <a:solidFill>
                  <a:srgbClr val="FFFFFF"/>
                </a:solidFill>
                <a:latin typeface="Arial"/>
                <a:cs typeface="Arial"/>
              </a:rPr>
              <a:t>ثلاث </a:t>
            </a:r>
            <a:r>
              <a:rPr dirty="0" sz="1200" spc="-235">
                <a:solidFill>
                  <a:srgbClr val="FFFFFF"/>
                </a:solidFill>
                <a:latin typeface="Arial"/>
                <a:cs typeface="Arial"/>
              </a:rPr>
              <a:t>فيرصت( </a:t>
            </a:r>
            <a:r>
              <a:rPr dirty="0" sz="1200" spc="-295">
                <a:solidFill>
                  <a:srgbClr val="FFFFFF"/>
                </a:solidFill>
                <a:latin typeface="Arial"/>
                <a:cs typeface="Arial"/>
              </a:rPr>
              <a:t>طيسبلا </a:t>
            </a:r>
            <a:r>
              <a:rPr dirty="0" sz="1200" spc="-114">
                <a:solidFill>
                  <a:srgbClr val="FFFFFF"/>
                </a:solidFill>
                <a:latin typeface="Arial"/>
                <a:cs typeface="Arial"/>
              </a:rPr>
              <a:t>يضاملا </a:t>
            </a:r>
            <a:r>
              <a:rPr dirty="0" sz="1200" spc="20">
                <a:solidFill>
                  <a:srgbClr val="FFFFFF"/>
                </a:solidFill>
                <a:latin typeface="Arial"/>
                <a:cs typeface="Arial"/>
              </a:rPr>
              <a:t>نمز </a:t>
            </a:r>
            <a:r>
              <a:rPr dirty="0" sz="1200" spc="-150">
                <a:solidFill>
                  <a:srgbClr val="FFFFFF"/>
                </a:solidFill>
                <a:latin typeface="Arial"/>
                <a:cs typeface="Arial"/>
              </a:rPr>
              <a:t>ىلإ </a:t>
            </a:r>
            <a:r>
              <a:rPr dirty="0" sz="1200" spc="-240">
                <a:solidFill>
                  <a:srgbClr val="FFFFFF"/>
                </a:solidFill>
                <a:latin typeface="Arial"/>
                <a:cs typeface="Arial"/>
              </a:rPr>
              <a:t>لعفلا </a:t>
            </a:r>
            <a:r>
              <a:rPr dirty="0" sz="1200" spc="-15">
                <a:solidFill>
                  <a:srgbClr val="FFFFFF"/>
                </a:solidFill>
                <a:latin typeface="Arial"/>
                <a:cs typeface="Arial"/>
              </a:rPr>
              <a:t>لوح </a:t>
            </a:r>
            <a:r>
              <a:rPr dirty="0" sz="1200">
                <a:solidFill>
                  <a:srgbClr val="FFFFFF"/>
                </a:solidFill>
                <a:latin typeface="Arial"/>
                <a:cs typeface="Arial"/>
              </a:rPr>
              <a:t>و</a:t>
            </a:r>
            <a:r>
              <a:rPr dirty="0" sz="1200" spc="-29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200" spc="-204">
                <a:solidFill>
                  <a:srgbClr val="FFFFFF"/>
                </a:solidFill>
                <a:latin typeface="Calibri"/>
                <a:cs typeface="Calibri"/>
              </a:rPr>
              <a:t>d</a:t>
            </a:r>
            <a:r>
              <a:rPr dirty="0" sz="1200" spc="-204">
                <a:solidFill>
                  <a:srgbClr val="FFFFFF"/>
                </a:solidFill>
                <a:latin typeface="Arial"/>
                <a:cs typeface="Arial"/>
              </a:rPr>
              <a:t>اه</a:t>
            </a:r>
            <a:r>
              <a:rPr dirty="0" sz="1200" spc="-204">
                <a:solidFill>
                  <a:srgbClr val="FFFFFF"/>
                </a:solidFill>
                <a:latin typeface="Calibri"/>
                <a:cs typeface="Calibri"/>
              </a:rPr>
              <a:t>id</a:t>
            </a:r>
            <a:r>
              <a:rPr dirty="0" sz="1200" spc="-204">
                <a:solidFill>
                  <a:srgbClr val="FFFFFF"/>
                </a:solidFill>
                <a:latin typeface="Arial"/>
                <a:cs typeface="Arial"/>
              </a:rPr>
              <a:t>فذحا</a:t>
            </a:r>
            <a:endParaRPr sz="1200">
              <a:latin typeface="Arial"/>
              <a:cs typeface="Arial"/>
            </a:endParaRPr>
          </a:p>
        </p:txBody>
      </p:sp>
      <p:sp>
        <p:nvSpPr>
          <p:cNvPr id="82" name="object 82"/>
          <p:cNvSpPr/>
          <p:nvPr/>
        </p:nvSpPr>
        <p:spPr>
          <a:xfrm>
            <a:off x="6035675" y="3186683"/>
            <a:ext cx="204470" cy="0"/>
          </a:xfrm>
          <a:custGeom>
            <a:avLst/>
            <a:gdLst/>
            <a:ahLst/>
            <a:cxnLst/>
            <a:rect l="l" t="t" r="r" b="b"/>
            <a:pathLst>
              <a:path w="204470" h="0">
                <a:moveTo>
                  <a:pt x="0" y="0"/>
                </a:moveTo>
                <a:lnTo>
                  <a:pt x="204215" y="0"/>
                </a:lnTo>
              </a:path>
            </a:pathLst>
          </a:custGeom>
          <a:ln w="9143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83" name="object 83"/>
          <p:cNvSpPr txBox="1"/>
          <p:nvPr/>
        </p:nvSpPr>
        <p:spPr>
          <a:xfrm>
            <a:off x="1680210" y="3006344"/>
            <a:ext cx="274320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45">
                <a:solidFill>
                  <a:srgbClr val="FFFFFF"/>
                </a:solidFill>
                <a:latin typeface="Calibri"/>
                <a:cs typeface="Calibri"/>
              </a:rPr>
              <a:t>h</a:t>
            </a:r>
            <a:r>
              <a:rPr dirty="0" sz="1200" spc="35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dirty="0" sz="1200" spc="30">
                <a:solidFill>
                  <a:srgbClr val="FFFFFF"/>
                </a:solidFill>
                <a:latin typeface="Calibri"/>
                <a:cs typeface="Calibri"/>
              </a:rPr>
              <a:t>d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84" name="object 84"/>
          <p:cNvSpPr/>
          <p:nvPr/>
        </p:nvSpPr>
        <p:spPr>
          <a:xfrm>
            <a:off x="1692275" y="3186683"/>
            <a:ext cx="250190" cy="0"/>
          </a:xfrm>
          <a:custGeom>
            <a:avLst/>
            <a:gdLst/>
            <a:ahLst/>
            <a:cxnLst/>
            <a:rect l="l" t="t" r="r" b="b"/>
            <a:pathLst>
              <a:path w="250189" h="0">
                <a:moveTo>
                  <a:pt x="0" y="0"/>
                </a:moveTo>
                <a:lnTo>
                  <a:pt x="249936" y="0"/>
                </a:lnTo>
              </a:path>
            </a:pathLst>
          </a:custGeom>
          <a:ln w="9143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85" name="object 85"/>
          <p:cNvSpPr txBox="1"/>
          <p:nvPr/>
        </p:nvSpPr>
        <p:spPr>
          <a:xfrm>
            <a:off x="3164585" y="3922903"/>
            <a:ext cx="5360670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-140">
                <a:solidFill>
                  <a:srgbClr val="FFFFFF"/>
                </a:solidFill>
                <a:latin typeface="Arial"/>
                <a:cs typeface="Arial"/>
              </a:rPr>
              <a:t>:رئامضلا </a:t>
            </a:r>
            <a:r>
              <a:rPr dirty="0" sz="1200" spc="-350">
                <a:solidFill>
                  <a:srgbClr val="FFFFFF"/>
                </a:solidFill>
                <a:latin typeface="Arial"/>
                <a:cs typeface="Arial"/>
              </a:rPr>
              <a:t>يف</a:t>
            </a:r>
            <a:r>
              <a:rPr dirty="0" sz="1200" spc="1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200" spc="-340">
                <a:solidFill>
                  <a:srgbClr val="FFFFFF"/>
                </a:solidFill>
                <a:latin typeface="Arial"/>
                <a:cs typeface="Arial"/>
              </a:rPr>
              <a:t>طقف</a:t>
            </a:r>
            <a:r>
              <a:rPr dirty="0" sz="1200" spc="-3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200" spc="-185">
                <a:solidFill>
                  <a:srgbClr val="FFFFFF"/>
                </a:solidFill>
                <a:latin typeface="Arial"/>
                <a:cs typeface="Arial"/>
              </a:rPr>
              <a:t>نوكي  </a:t>
            </a:r>
            <a:r>
              <a:rPr dirty="0" sz="1200" spc="-300">
                <a:solidFill>
                  <a:srgbClr val="FFFFFF"/>
                </a:solidFill>
                <a:latin typeface="Arial"/>
                <a:cs typeface="Arial"/>
              </a:rPr>
              <a:t>رييغتلا </a:t>
            </a:r>
            <a:r>
              <a:rPr dirty="0" sz="1200" spc="-65">
                <a:solidFill>
                  <a:srgbClr val="FFFFFF"/>
                </a:solidFill>
                <a:latin typeface="Arial"/>
                <a:cs typeface="Arial"/>
              </a:rPr>
              <a:t>امنإ </a:t>
            </a:r>
            <a:r>
              <a:rPr dirty="0" sz="1200" spc="-105">
                <a:solidFill>
                  <a:srgbClr val="FFFFFF"/>
                </a:solidFill>
                <a:latin typeface="Arial"/>
                <a:cs typeface="Arial"/>
              </a:rPr>
              <a:t>ةلمجلا </a:t>
            </a:r>
            <a:r>
              <a:rPr dirty="0" sz="1200" spc="-35">
                <a:solidFill>
                  <a:srgbClr val="FFFFFF"/>
                </a:solidFill>
                <a:latin typeface="Arial"/>
                <a:cs typeface="Arial"/>
              </a:rPr>
              <a:t>ةنمزأ </a:t>
            </a:r>
            <a:r>
              <a:rPr dirty="0" sz="1200" spc="-310">
                <a:solidFill>
                  <a:srgbClr val="FFFFFF"/>
                </a:solidFill>
                <a:latin typeface="Arial"/>
                <a:cs typeface="Arial"/>
              </a:rPr>
              <a:t>ريغت </a:t>
            </a:r>
            <a:r>
              <a:rPr dirty="0" sz="1200" spc="-105">
                <a:solidFill>
                  <a:srgbClr val="FFFFFF"/>
                </a:solidFill>
                <a:latin typeface="Arial"/>
                <a:cs typeface="Arial"/>
              </a:rPr>
              <a:t>لا </a:t>
            </a:r>
            <a:r>
              <a:rPr dirty="0" sz="1200" spc="-270">
                <a:solidFill>
                  <a:srgbClr val="FFFFFF"/>
                </a:solidFill>
                <a:latin typeface="Arial"/>
                <a:cs typeface="Arial"/>
              </a:rPr>
              <a:t>ذئنيح </a:t>
            </a:r>
            <a:r>
              <a:rPr dirty="0" sz="1200" spc="-195">
                <a:solidFill>
                  <a:srgbClr val="FFFFFF"/>
                </a:solidFill>
                <a:latin typeface="Arial"/>
                <a:cs typeface="Arial"/>
              </a:rPr>
              <a:t>عرا</a:t>
            </a:r>
            <a:r>
              <a:rPr dirty="0" sz="1200" spc="-195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dirty="0" sz="1200" spc="-195">
                <a:solidFill>
                  <a:srgbClr val="FFFFFF"/>
                </a:solidFill>
                <a:latin typeface="Arial"/>
                <a:cs typeface="Arial"/>
              </a:rPr>
              <a:t>ض</a:t>
            </a:r>
            <a:r>
              <a:rPr dirty="0" sz="1200" spc="-195">
                <a:solidFill>
                  <a:srgbClr val="FFFFFF"/>
                </a:solidFill>
                <a:latin typeface="Calibri"/>
                <a:cs typeface="Calibri"/>
              </a:rPr>
              <a:t>sk</a:t>
            </a:r>
            <a:r>
              <a:rPr dirty="0" sz="1200" spc="-195">
                <a:solidFill>
                  <a:srgbClr val="FFFFFF"/>
                </a:solidFill>
                <a:latin typeface="Arial"/>
                <a:cs typeface="Arial"/>
              </a:rPr>
              <a:t>م</a:t>
            </a:r>
            <a:r>
              <a:rPr dirty="0" sz="1200" spc="-195">
                <a:solidFill>
                  <a:srgbClr val="FFFFFF"/>
                </a:solidFill>
                <a:latin typeface="Calibri"/>
                <a:cs typeface="Calibri"/>
              </a:rPr>
              <a:t>, </a:t>
            </a:r>
            <a:r>
              <a:rPr dirty="0" sz="1200" spc="50">
                <a:solidFill>
                  <a:srgbClr val="FFFFFF"/>
                </a:solidFill>
                <a:latin typeface="Calibri"/>
                <a:cs typeface="Calibri"/>
              </a:rPr>
              <a:t>asks </a:t>
            </a:r>
            <a:r>
              <a:rPr dirty="0" sz="1200" spc="-125">
                <a:solidFill>
                  <a:srgbClr val="FFFFFF"/>
                </a:solidFill>
                <a:latin typeface="Arial"/>
                <a:cs typeface="Arial"/>
              </a:rPr>
              <a:t>لاؤسلا </a:t>
            </a:r>
            <a:r>
              <a:rPr dirty="0" sz="1200" spc="-110">
                <a:solidFill>
                  <a:srgbClr val="FFFFFF"/>
                </a:solidFill>
                <a:latin typeface="Arial"/>
                <a:cs typeface="Arial"/>
              </a:rPr>
              <a:t>ةملك </a:t>
            </a:r>
            <a:r>
              <a:rPr dirty="0" sz="1200" spc="-145">
                <a:solidFill>
                  <a:srgbClr val="FFFFFF"/>
                </a:solidFill>
                <a:latin typeface="Arial"/>
                <a:cs typeface="Arial"/>
              </a:rPr>
              <a:t>تناك</a:t>
            </a:r>
            <a:r>
              <a:rPr dirty="0" sz="1200" spc="-9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200" spc="-10">
                <a:solidFill>
                  <a:srgbClr val="FFFFFF"/>
                </a:solidFill>
                <a:latin typeface="Arial"/>
                <a:cs typeface="Arial"/>
              </a:rPr>
              <a:t>اذإ</a:t>
            </a:r>
            <a:endParaRPr sz="1200">
              <a:latin typeface="Arial"/>
              <a:cs typeface="Arial"/>
            </a:endParaRPr>
          </a:p>
        </p:txBody>
      </p:sp>
      <p:sp>
        <p:nvSpPr>
          <p:cNvPr id="86" name="object 86"/>
          <p:cNvSpPr/>
          <p:nvPr/>
        </p:nvSpPr>
        <p:spPr>
          <a:xfrm>
            <a:off x="6340475" y="4101084"/>
            <a:ext cx="607060" cy="0"/>
          </a:xfrm>
          <a:custGeom>
            <a:avLst/>
            <a:gdLst/>
            <a:ahLst/>
            <a:cxnLst/>
            <a:rect l="l" t="t" r="r" b="b"/>
            <a:pathLst>
              <a:path w="607059" h="0">
                <a:moveTo>
                  <a:pt x="0" y="0"/>
                </a:moveTo>
                <a:lnTo>
                  <a:pt x="606551" y="0"/>
                </a:lnTo>
              </a:path>
            </a:pathLst>
          </a:custGeom>
          <a:ln w="9143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87" name="object 87"/>
          <p:cNvSpPr/>
          <p:nvPr/>
        </p:nvSpPr>
        <p:spPr>
          <a:xfrm>
            <a:off x="4340352" y="6321552"/>
            <a:ext cx="1296797" cy="382371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8" name="object 88"/>
          <p:cNvSpPr/>
          <p:nvPr/>
        </p:nvSpPr>
        <p:spPr>
          <a:xfrm>
            <a:off x="4462271" y="6406896"/>
            <a:ext cx="1043749" cy="248297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9" name="object 89"/>
          <p:cNvSpPr/>
          <p:nvPr/>
        </p:nvSpPr>
        <p:spPr>
          <a:xfrm>
            <a:off x="4267200" y="6248400"/>
            <a:ext cx="1295400" cy="381000"/>
          </a:xfrm>
          <a:custGeom>
            <a:avLst/>
            <a:gdLst/>
            <a:ahLst/>
            <a:cxnLst/>
            <a:rect l="l" t="t" r="r" b="b"/>
            <a:pathLst>
              <a:path w="1295400" h="381000">
                <a:moveTo>
                  <a:pt x="1295400" y="0"/>
                </a:moveTo>
                <a:lnTo>
                  <a:pt x="0" y="0"/>
                </a:lnTo>
                <a:lnTo>
                  <a:pt x="0" y="381000"/>
                </a:lnTo>
                <a:lnTo>
                  <a:pt x="1295400" y="381000"/>
                </a:lnTo>
                <a:lnTo>
                  <a:pt x="1295400" y="333375"/>
                </a:lnTo>
                <a:lnTo>
                  <a:pt x="540512" y="333375"/>
                </a:lnTo>
                <a:lnTo>
                  <a:pt x="540512" y="190500"/>
                </a:lnTo>
                <a:lnTo>
                  <a:pt x="504825" y="190500"/>
                </a:lnTo>
                <a:lnTo>
                  <a:pt x="647700" y="47625"/>
                </a:lnTo>
                <a:lnTo>
                  <a:pt x="1295400" y="47625"/>
                </a:lnTo>
                <a:lnTo>
                  <a:pt x="1295400" y="0"/>
                </a:lnTo>
                <a:close/>
              </a:path>
              <a:path w="1295400" h="381000">
                <a:moveTo>
                  <a:pt x="1295400" y="65481"/>
                </a:moveTo>
                <a:lnTo>
                  <a:pt x="736980" y="65481"/>
                </a:lnTo>
                <a:lnTo>
                  <a:pt x="736980" y="136918"/>
                </a:lnTo>
                <a:lnTo>
                  <a:pt x="790575" y="190500"/>
                </a:lnTo>
                <a:lnTo>
                  <a:pt x="754888" y="190500"/>
                </a:lnTo>
                <a:lnTo>
                  <a:pt x="754888" y="333375"/>
                </a:lnTo>
                <a:lnTo>
                  <a:pt x="1295400" y="333375"/>
                </a:lnTo>
                <a:lnTo>
                  <a:pt x="1295400" y="65481"/>
                </a:lnTo>
                <a:close/>
              </a:path>
              <a:path w="1295400" h="381000">
                <a:moveTo>
                  <a:pt x="1295400" y="47625"/>
                </a:moveTo>
                <a:lnTo>
                  <a:pt x="647700" y="47625"/>
                </a:lnTo>
                <a:lnTo>
                  <a:pt x="701294" y="101206"/>
                </a:lnTo>
                <a:lnTo>
                  <a:pt x="701294" y="65481"/>
                </a:lnTo>
                <a:lnTo>
                  <a:pt x="1295400" y="65481"/>
                </a:lnTo>
                <a:lnTo>
                  <a:pt x="12954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0" name="object 90"/>
          <p:cNvSpPr/>
          <p:nvPr/>
        </p:nvSpPr>
        <p:spPr>
          <a:xfrm>
            <a:off x="4807711" y="6313881"/>
            <a:ext cx="214629" cy="267970"/>
          </a:xfrm>
          <a:custGeom>
            <a:avLst/>
            <a:gdLst/>
            <a:ahLst/>
            <a:cxnLst/>
            <a:rect l="l" t="t" r="r" b="b"/>
            <a:pathLst>
              <a:path w="214629" h="267970">
                <a:moveTo>
                  <a:pt x="196468" y="0"/>
                </a:moveTo>
                <a:lnTo>
                  <a:pt x="160782" y="0"/>
                </a:lnTo>
                <a:lnTo>
                  <a:pt x="160782" y="35725"/>
                </a:lnTo>
                <a:lnTo>
                  <a:pt x="196468" y="71437"/>
                </a:lnTo>
                <a:lnTo>
                  <a:pt x="196468" y="0"/>
                </a:lnTo>
                <a:close/>
              </a:path>
              <a:path w="214629" h="267970">
                <a:moveTo>
                  <a:pt x="214375" y="125018"/>
                </a:moveTo>
                <a:lnTo>
                  <a:pt x="0" y="125018"/>
                </a:lnTo>
                <a:lnTo>
                  <a:pt x="0" y="267893"/>
                </a:lnTo>
                <a:lnTo>
                  <a:pt x="89280" y="267893"/>
                </a:lnTo>
                <a:lnTo>
                  <a:pt x="89280" y="196456"/>
                </a:lnTo>
                <a:lnTo>
                  <a:pt x="214375" y="196456"/>
                </a:lnTo>
                <a:lnTo>
                  <a:pt x="214375" y="125018"/>
                </a:lnTo>
                <a:close/>
              </a:path>
              <a:path w="214629" h="267970">
                <a:moveTo>
                  <a:pt x="214375" y="196456"/>
                </a:moveTo>
                <a:lnTo>
                  <a:pt x="125095" y="196456"/>
                </a:lnTo>
                <a:lnTo>
                  <a:pt x="125095" y="267893"/>
                </a:lnTo>
                <a:lnTo>
                  <a:pt x="214375" y="267893"/>
                </a:lnTo>
                <a:lnTo>
                  <a:pt x="214375" y="196456"/>
                </a:lnTo>
                <a:close/>
              </a:path>
            </a:pathLst>
          </a:custGeom>
          <a:solidFill>
            <a:srgbClr val="00007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1" name="object 91"/>
          <p:cNvSpPr/>
          <p:nvPr/>
        </p:nvSpPr>
        <p:spPr>
          <a:xfrm>
            <a:off x="47720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142875" y="0"/>
                </a:moveTo>
                <a:lnTo>
                  <a:pt x="0" y="142875"/>
                </a:lnTo>
                <a:lnTo>
                  <a:pt x="285750" y="142875"/>
                </a:lnTo>
                <a:lnTo>
                  <a:pt x="142875" y="0"/>
                </a:lnTo>
                <a:close/>
              </a:path>
              <a:path w="285750" h="285750">
                <a:moveTo>
                  <a:pt x="160782" y="214312"/>
                </a:moveTo>
                <a:lnTo>
                  <a:pt x="124967" y="214312"/>
                </a:lnTo>
                <a:lnTo>
                  <a:pt x="124967" y="285750"/>
                </a:lnTo>
                <a:lnTo>
                  <a:pt x="160782" y="285750"/>
                </a:lnTo>
                <a:lnTo>
                  <a:pt x="160782" y="214312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2" name="object 92"/>
          <p:cNvSpPr txBox="1">
            <a:spLocks noGrp="1"/>
          </p:cNvSpPr>
          <p:nvPr>
            <p:ph type="dt" idx="6" sz="half"/>
          </p:nvPr>
        </p:nvSpPr>
        <p:spPr>
          <a:prstGeom prst="rect"/>
        </p:spPr>
        <p:txBody>
          <a:bodyPr wrap="square" lIns="0" tIns="31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 spc="-190"/>
              <a:t>ق</a:t>
            </a:r>
            <a:r>
              <a:rPr dirty="0" spc="-240"/>
              <a:t>ب</a:t>
            </a:r>
            <a:r>
              <a:rPr dirty="0" spc="25"/>
              <a:t>ا</a:t>
            </a:r>
            <a:r>
              <a:rPr dirty="0" spc="-175"/>
              <a:t>سلا</a:t>
            </a:r>
          </a:p>
        </p:txBody>
      </p:sp>
      <p:sp>
        <p:nvSpPr>
          <p:cNvPr id="93" name="object 93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31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 spc="-195"/>
              <a:t>ةيسيئرلا </a:t>
            </a:r>
            <a:r>
              <a:rPr dirty="0" spc="-110"/>
              <a:t>ةمئاقلا </a:t>
            </a:r>
            <a:r>
              <a:rPr dirty="0" spc="-105"/>
              <a:t>ىلإ</a:t>
            </a:r>
            <a:r>
              <a:rPr dirty="0" spc="-75"/>
              <a:t> </a:t>
            </a:r>
            <a:r>
              <a:rPr dirty="0" spc="-5"/>
              <a:t>ةدوع</a:t>
            </a:r>
          </a:p>
        </p:txBody>
      </p:sp>
      <p:sp>
        <p:nvSpPr>
          <p:cNvPr id="94" name="object 94"/>
          <p:cNvSpPr txBox="1"/>
          <p:nvPr/>
        </p:nvSpPr>
        <p:spPr>
          <a:xfrm>
            <a:off x="5833109" y="6368591"/>
            <a:ext cx="220345" cy="154940"/>
          </a:xfrm>
          <a:prstGeom prst="rect">
            <a:avLst/>
          </a:prstGeom>
        </p:spPr>
        <p:txBody>
          <a:bodyPr wrap="square" lIns="0" tIns="31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 sz="900" spc="-50">
                <a:solidFill>
                  <a:srgbClr val="FFFFFF"/>
                </a:solidFill>
                <a:latin typeface="Arial"/>
                <a:cs typeface="Arial"/>
              </a:rPr>
              <a:t>ي</a:t>
            </a:r>
            <a:r>
              <a:rPr dirty="0" sz="900" spc="-270">
                <a:solidFill>
                  <a:srgbClr val="FFFFFF"/>
                </a:solidFill>
                <a:latin typeface="Arial"/>
                <a:cs typeface="Arial"/>
              </a:rPr>
              <a:t>ل</a:t>
            </a:r>
            <a:r>
              <a:rPr dirty="0" sz="900" spc="25">
                <a:solidFill>
                  <a:srgbClr val="FFFFFF"/>
                </a:solidFill>
                <a:latin typeface="Arial"/>
                <a:cs typeface="Arial"/>
              </a:rPr>
              <a:t>ا</a:t>
            </a:r>
            <a:r>
              <a:rPr dirty="0" sz="900" spc="-430">
                <a:solidFill>
                  <a:srgbClr val="FFFFFF"/>
                </a:solidFill>
                <a:latin typeface="Arial"/>
                <a:cs typeface="Arial"/>
              </a:rPr>
              <a:t>ت</a:t>
            </a:r>
            <a:r>
              <a:rPr dirty="0" sz="900" spc="-270">
                <a:solidFill>
                  <a:srgbClr val="FFFFFF"/>
                </a:solidFill>
                <a:latin typeface="Arial"/>
                <a:cs typeface="Arial"/>
              </a:rPr>
              <a:t>ل</a:t>
            </a:r>
            <a:r>
              <a:rPr dirty="0" sz="900">
                <a:solidFill>
                  <a:srgbClr val="FFFFFF"/>
                </a:solidFill>
                <a:latin typeface="Arial"/>
                <a:cs typeface="Arial"/>
              </a:rPr>
              <a:t>ا</a:t>
            </a:r>
            <a:endParaRPr sz="9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77824" y="2176272"/>
            <a:ext cx="18287" cy="468172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877824" y="6095"/>
            <a:ext cx="18287" cy="150266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1216152" y="1834895"/>
            <a:ext cx="7924800" cy="1828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877824" y="1508760"/>
            <a:ext cx="18287" cy="667512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0" y="1834895"/>
            <a:ext cx="557784" cy="18287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551687" y="1834895"/>
            <a:ext cx="664464" cy="18287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2599944" y="313982"/>
            <a:ext cx="4506340" cy="1010246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3553967" y="871766"/>
            <a:ext cx="2595244" cy="1010246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algn="ctr" marL="537845">
              <a:lnSpc>
                <a:spcPct val="100000"/>
              </a:lnSpc>
              <a:spcBef>
                <a:spcPts val="100"/>
              </a:spcBef>
            </a:pPr>
            <a:r>
              <a:rPr dirty="0" sz="3600" spc="335"/>
              <a:t>Reported</a:t>
            </a:r>
            <a:r>
              <a:rPr dirty="0" sz="3600" spc="195"/>
              <a:t> </a:t>
            </a:r>
            <a:r>
              <a:rPr dirty="0" sz="3600" spc="380"/>
              <a:t>Speech</a:t>
            </a:r>
            <a:endParaRPr sz="3600"/>
          </a:p>
          <a:p>
            <a:pPr algn="ctr" marL="537845">
              <a:lnSpc>
                <a:spcPct val="100000"/>
              </a:lnSpc>
              <a:spcBef>
                <a:spcPts val="5"/>
              </a:spcBef>
            </a:pPr>
            <a:r>
              <a:rPr dirty="0" sz="3600" spc="-370">
                <a:latin typeface="Arial"/>
                <a:cs typeface="Arial"/>
              </a:rPr>
              <a:t>لوقنملا</a:t>
            </a:r>
            <a:r>
              <a:rPr dirty="0" sz="3600" spc="-15">
                <a:latin typeface="Arial"/>
                <a:cs typeface="Arial"/>
              </a:rPr>
              <a:t> </a:t>
            </a:r>
            <a:r>
              <a:rPr dirty="0" sz="3600" spc="-320">
                <a:latin typeface="Arial"/>
                <a:cs typeface="Arial"/>
              </a:rPr>
              <a:t>ملاكلا</a:t>
            </a:r>
            <a:endParaRPr sz="3600">
              <a:latin typeface="Arial"/>
              <a:cs typeface="Arial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8476488" y="2724937"/>
            <a:ext cx="412826" cy="458571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2350007" y="2724937"/>
            <a:ext cx="6402197" cy="458571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 txBox="1"/>
          <p:nvPr/>
        </p:nvSpPr>
        <p:spPr>
          <a:xfrm>
            <a:off x="6714102" y="2777743"/>
            <a:ext cx="2046605" cy="27051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600" spc="-220">
                <a:solidFill>
                  <a:srgbClr val="FFFFFF"/>
                </a:solidFill>
                <a:latin typeface="Arial"/>
                <a:cs typeface="Arial"/>
              </a:rPr>
              <a:t>رشابم </a:t>
            </a:r>
            <a:r>
              <a:rPr dirty="0" sz="1600" spc="40">
                <a:solidFill>
                  <a:srgbClr val="FFFFFF"/>
                </a:solidFill>
                <a:latin typeface="Arial"/>
                <a:cs typeface="Arial"/>
              </a:rPr>
              <a:t>نم </a:t>
            </a:r>
            <a:r>
              <a:rPr dirty="0" sz="1600" spc="-350">
                <a:solidFill>
                  <a:srgbClr val="FFFFFF"/>
                </a:solidFill>
                <a:latin typeface="Arial"/>
                <a:cs typeface="Arial"/>
              </a:rPr>
              <a:t>ةيبلط </a:t>
            </a:r>
            <a:r>
              <a:rPr dirty="0" sz="1600" spc="-75">
                <a:solidFill>
                  <a:srgbClr val="FFFFFF"/>
                </a:solidFill>
                <a:latin typeface="Arial"/>
                <a:cs typeface="Arial"/>
              </a:rPr>
              <a:t>ةلمج </a:t>
            </a:r>
            <a:r>
              <a:rPr dirty="0" sz="1600" spc="-320">
                <a:solidFill>
                  <a:srgbClr val="FFFFFF"/>
                </a:solidFill>
                <a:latin typeface="Arial"/>
                <a:cs typeface="Arial"/>
              </a:rPr>
              <a:t>ليوحتل</a:t>
            </a:r>
            <a:r>
              <a:rPr dirty="0" sz="1600" spc="-254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600">
                <a:solidFill>
                  <a:srgbClr val="FFFFFF"/>
                </a:solidFill>
                <a:latin typeface="Arial"/>
                <a:cs typeface="Arial"/>
              </a:rPr>
              <a:t>*</a:t>
            </a:r>
            <a:endParaRPr sz="1600">
              <a:latin typeface="Arial"/>
              <a:cs typeface="Arial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2292095" y="2724937"/>
            <a:ext cx="333629" cy="458571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/>
          <p:nvPr/>
        </p:nvSpPr>
        <p:spPr>
          <a:xfrm>
            <a:off x="8503919" y="3017545"/>
            <a:ext cx="388391" cy="458571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/>
          <p:nvPr/>
        </p:nvSpPr>
        <p:spPr>
          <a:xfrm>
            <a:off x="8433816" y="3017545"/>
            <a:ext cx="342646" cy="458571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7" name="object 17"/>
          <p:cNvSpPr/>
          <p:nvPr/>
        </p:nvSpPr>
        <p:spPr>
          <a:xfrm>
            <a:off x="7866888" y="3017545"/>
            <a:ext cx="784682" cy="458571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8" name="object 18"/>
          <p:cNvSpPr/>
          <p:nvPr/>
        </p:nvSpPr>
        <p:spPr>
          <a:xfrm>
            <a:off x="7741919" y="3017545"/>
            <a:ext cx="400672" cy="458571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9" name="object 19"/>
          <p:cNvSpPr/>
          <p:nvPr/>
        </p:nvSpPr>
        <p:spPr>
          <a:xfrm>
            <a:off x="6318503" y="3017545"/>
            <a:ext cx="1699132" cy="458571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0" name="object 20"/>
          <p:cNvSpPr/>
          <p:nvPr/>
        </p:nvSpPr>
        <p:spPr>
          <a:xfrm>
            <a:off x="6193535" y="3017545"/>
            <a:ext cx="400672" cy="458571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1" name="object 21"/>
          <p:cNvSpPr/>
          <p:nvPr/>
        </p:nvSpPr>
        <p:spPr>
          <a:xfrm>
            <a:off x="4367784" y="3017545"/>
            <a:ext cx="2101341" cy="458571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2" name="object 22"/>
          <p:cNvSpPr/>
          <p:nvPr/>
        </p:nvSpPr>
        <p:spPr>
          <a:xfrm>
            <a:off x="4309871" y="3017545"/>
            <a:ext cx="333628" cy="458571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3" name="object 23"/>
          <p:cNvSpPr txBox="1"/>
          <p:nvPr/>
        </p:nvSpPr>
        <p:spPr>
          <a:xfrm>
            <a:off x="4429759" y="3070351"/>
            <a:ext cx="2035810" cy="27051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600" spc="-35">
                <a:solidFill>
                  <a:srgbClr val="FFFFFF"/>
                </a:solidFill>
                <a:latin typeface="Arial"/>
                <a:cs typeface="Arial"/>
              </a:rPr>
              <a:t>.رملأا </a:t>
            </a:r>
            <a:r>
              <a:rPr dirty="0" sz="1600" spc="-300">
                <a:solidFill>
                  <a:srgbClr val="FFFFFF"/>
                </a:solidFill>
                <a:latin typeface="Arial"/>
                <a:cs typeface="Arial"/>
              </a:rPr>
              <a:t>هب </a:t>
            </a:r>
            <a:r>
              <a:rPr dirty="0" sz="1600" spc="-380">
                <a:solidFill>
                  <a:srgbClr val="FFFFFF"/>
                </a:solidFill>
                <a:latin typeface="Arial"/>
                <a:cs typeface="Arial"/>
              </a:rPr>
              <a:t>دصقي </a:t>
            </a:r>
            <a:r>
              <a:rPr dirty="0" sz="1600" spc="-170">
                <a:solidFill>
                  <a:srgbClr val="FFFFFF"/>
                </a:solidFill>
                <a:latin typeface="Arial"/>
                <a:cs typeface="Arial"/>
              </a:rPr>
              <a:t>ملاكلا </a:t>
            </a:r>
            <a:r>
              <a:rPr dirty="0" sz="1600" spc="-105">
                <a:solidFill>
                  <a:srgbClr val="FFFFFF"/>
                </a:solidFill>
                <a:latin typeface="Arial"/>
                <a:cs typeface="Arial"/>
              </a:rPr>
              <a:t>ناك </a:t>
            </a:r>
            <a:r>
              <a:rPr dirty="0" sz="1600">
                <a:solidFill>
                  <a:srgbClr val="FFFFFF"/>
                </a:solidFill>
                <a:latin typeface="Arial"/>
                <a:cs typeface="Arial"/>
              </a:rPr>
              <a:t>اذإ</a:t>
            </a:r>
            <a:r>
              <a:rPr dirty="0" sz="1600" spc="-2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600">
                <a:solidFill>
                  <a:srgbClr val="FFFFFF"/>
                </a:solidFill>
                <a:latin typeface="Arial"/>
                <a:cs typeface="Arial"/>
              </a:rPr>
              <a:t>)</a:t>
            </a:r>
            <a:endParaRPr sz="1600">
              <a:latin typeface="Arial"/>
              <a:cs typeface="Arial"/>
            </a:endParaRPr>
          </a:p>
        </p:txBody>
      </p:sp>
      <p:sp>
        <p:nvSpPr>
          <p:cNvPr id="24" name="object 24"/>
          <p:cNvSpPr/>
          <p:nvPr/>
        </p:nvSpPr>
        <p:spPr>
          <a:xfrm>
            <a:off x="7903464" y="3310153"/>
            <a:ext cx="927925" cy="458571"/>
          </a:xfrm>
          <a:prstGeom prst="rect">
            <a:avLst/>
          </a:prstGeom>
          <a:blipFill>
            <a:blip r:embed="rId2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5" name="object 25"/>
          <p:cNvSpPr/>
          <p:nvPr/>
        </p:nvSpPr>
        <p:spPr>
          <a:xfrm>
            <a:off x="7778495" y="3310153"/>
            <a:ext cx="400672" cy="458571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6" name="object 26"/>
          <p:cNvSpPr/>
          <p:nvPr/>
        </p:nvSpPr>
        <p:spPr>
          <a:xfrm>
            <a:off x="6355079" y="3310153"/>
            <a:ext cx="1699132" cy="458571"/>
          </a:xfrm>
          <a:prstGeom prst="rect">
            <a:avLst/>
          </a:prstGeom>
          <a:blipFill>
            <a:blip r:embed="rId2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7" name="object 27"/>
          <p:cNvSpPr/>
          <p:nvPr/>
        </p:nvSpPr>
        <p:spPr>
          <a:xfrm>
            <a:off x="6230111" y="3310153"/>
            <a:ext cx="400672" cy="458571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8" name="object 28"/>
          <p:cNvSpPr/>
          <p:nvPr/>
        </p:nvSpPr>
        <p:spPr>
          <a:xfrm>
            <a:off x="3672840" y="3310153"/>
            <a:ext cx="2832989" cy="458571"/>
          </a:xfrm>
          <a:prstGeom prst="rect">
            <a:avLst/>
          </a:prstGeom>
          <a:blipFill>
            <a:blip r:embed="rId2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9" name="object 29"/>
          <p:cNvSpPr/>
          <p:nvPr/>
        </p:nvSpPr>
        <p:spPr>
          <a:xfrm>
            <a:off x="3614928" y="3310153"/>
            <a:ext cx="333628" cy="458571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0" name="object 30"/>
          <p:cNvSpPr/>
          <p:nvPr/>
        </p:nvSpPr>
        <p:spPr>
          <a:xfrm>
            <a:off x="7903464" y="3602761"/>
            <a:ext cx="927925" cy="458571"/>
          </a:xfrm>
          <a:prstGeom prst="rect">
            <a:avLst/>
          </a:prstGeom>
          <a:blipFill>
            <a:blip r:embed="rId2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1" name="object 31"/>
          <p:cNvSpPr/>
          <p:nvPr/>
        </p:nvSpPr>
        <p:spPr>
          <a:xfrm>
            <a:off x="7778495" y="3602761"/>
            <a:ext cx="400672" cy="458571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2" name="object 32"/>
          <p:cNvSpPr/>
          <p:nvPr/>
        </p:nvSpPr>
        <p:spPr>
          <a:xfrm>
            <a:off x="6251447" y="3602761"/>
            <a:ext cx="1802765" cy="458571"/>
          </a:xfrm>
          <a:prstGeom prst="rect">
            <a:avLst/>
          </a:prstGeom>
          <a:blipFill>
            <a:blip r:embed="rId2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3" name="object 33"/>
          <p:cNvSpPr/>
          <p:nvPr/>
        </p:nvSpPr>
        <p:spPr>
          <a:xfrm>
            <a:off x="6126479" y="3602761"/>
            <a:ext cx="400672" cy="458571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4" name="object 34"/>
          <p:cNvSpPr/>
          <p:nvPr/>
        </p:nvSpPr>
        <p:spPr>
          <a:xfrm>
            <a:off x="4087367" y="3602761"/>
            <a:ext cx="2314829" cy="458571"/>
          </a:xfrm>
          <a:prstGeom prst="rect">
            <a:avLst/>
          </a:prstGeom>
          <a:blipFill>
            <a:blip r:embed="rId2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5" name="object 35"/>
          <p:cNvSpPr/>
          <p:nvPr/>
        </p:nvSpPr>
        <p:spPr>
          <a:xfrm>
            <a:off x="4029455" y="3602761"/>
            <a:ext cx="333628" cy="458571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6" name="object 36"/>
          <p:cNvSpPr/>
          <p:nvPr/>
        </p:nvSpPr>
        <p:spPr>
          <a:xfrm>
            <a:off x="7903464" y="3895369"/>
            <a:ext cx="927925" cy="458571"/>
          </a:xfrm>
          <a:prstGeom prst="rect">
            <a:avLst/>
          </a:prstGeom>
          <a:blipFill>
            <a:blip r:embed="rId2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7" name="object 37"/>
          <p:cNvSpPr/>
          <p:nvPr/>
        </p:nvSpPr>
        <p:spPr>
          <a:xfrm>
            <a:off x="7778495" y="3895369"/>
            <a:ext cx="400672" cy="458571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8" name="object 38"/>
          <p:cNvSpPr/>
          <p:nvPr/>
        </p:nvSpPr>
        <p:spPr>
          <a:xfrm>
            <a:off x="6278879" y="3895369"/>
            <a:ext cx="1775332" cy="458571"/>
          </a:xfrm>
          <a:prstGeom prst="rect">
            <a:avLst/>
          </a:prstGeom>
          <a:blipFill>
            <a:blip r:embed="rId2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9" name="object 39"/>
          <p:cNvSpPr txBox="1"/>
          <p:nvPr/>
        </p:nvSpPr>
        <p:spPr>
          <a:xfrm>
            <a:off x="7554245" y="3023178"/>
            <a:ext cx="1210310" cy="119634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 marR="5080" indent="83820">
              <a:lnSpc>
                <a:spcPct val="120000"/>
              </a:lnSpc>
              <a:spcBef>
                <a:spcPts val="95"/>
              </a:spcBef>
            </a:pPr>
            <a:r>
              <a:rPr dirty="0" sz="1600" spc="30">
                <a:solidFill>
                  <a:srgbClr val="FFFFFF"/>
                </a:solidFill>
                <a:latin typeface="Arial"/>
                <a:cs typeface="Arial"/>
              </a:rPr>
              <a:t>رمأ </a:t>
            </a:r>
            <a:r>
              <a:rPr dirty="0" sz="1600">
                <a:solidFill>
                  <a:srgbClr val="FFFFFF"/>
                </a:solidFill>
                <a:latin typeface="Arial"/>
                <a:cs typeface="Arial"/>
              </a:rPr>
              <a:t>( </a:t>
            </a:r>
            <a:r>
              <a:rPr dirty="0" sz="1600" spc="-285">
                <a:solidFill>
                  <a:srgbClr val="FFFFFF"/>
                </a:solidFill>
                <a:latin typeface="Arial"/>
                <a:cs typeface="Arial"/>
              </a:rPr>
              <a:t>مدختسن </a:t>
            </a:r>
            <a:r>
              <a:rPr dirty="0" sz="1600" spc="10">
                <a:solidFill>
                  <a:srgbClr val="FFFFFF"/>
                </a:solidFill>
                <a:latin typeface="Arial"/>
                <a:cs typeface="Arial"/>
              </a:rPr>
              <a:t>-1  </a:t>
            </a:r>
            <a:r>
              <a:rPr dirty="0" sz="1600">
                <a:solidFill>
                  <a:srgbClr val="FFFFFF"/>
                </a:solidFill>
                <a:latin typeface="Arial"/>
                <a:cs typeface="Arial"/>
              </a:rPr>
              <a:t>ءاجر ( </a:t>
            </a:r>
            <a:r>
              <a:rPr dirty="0" sz="1600" spc="-285">
                <a:solidFill>
                  <a:srgbClr val="FFFFFF"/>
                </a:solidFill>
                <a:latin typeface="Arial"/>
                <a:cs typeface="Arial"/>
              </a:rPr>
              <a:t>مدختسن</a:t>
            </a:r>
            <a:r>
              <a:rPr dirty="0" sz="1600" spc="-13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600">
                <a:solidFill>
                  <a:srgbClr val="FFFFFF"/>
                </a:solidFill>
                <a:latin typeface="Arial"/>
                <a:cs typeface="Arial"/>
              </a:rPr>
              <a:t>و  </a:t>
            </a:r>
            <a:r>
              <a:rPr dirty="0" sz="1600" spc="-305">
                <a:solidFill>
                  <a:srgbClr val="FFFFFF"/>
                </a:solidFill>
                <a:latin typeface="Arial"/>
                <a:cs typeface="Arial"/>
              </a:rPr>
              <a:t>حصن </a:t>
            </a:r>
            <a:r>
              <a:rPr dirty="0" sz="1600">
                <a:solidFill>
                  <a:srgbClr val="FFFFFF"/>
                </a:solidFill>
                <a:latin typeface="Arial"/>
                <a:cs typeface="Arial"/>
              </a:rPr>
              <a:t>( </a:t>
            </a:r>
            <a:r>
              <a:rPr dirty="0" sz="1600" spc="-285">
                <a:solidFill>
                  <a:srgbClr val="FFFFFF"/>
                </a:solidFill>
                <a:latin typeface="Arial"/>
                <a:cs typeface="Arial"/>
              </a:rPr>
              <a:t>مدختسن</a:t>
            </a:r>
            <a:r>
              <a:rPr dirty="0" sz="1600" spc="-13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600">
                <a:solidFill>
                  <a:srgbClr val="FFFFFF"/>
                </a:solidFill>
                <a:latin typeface="Arial"/>
                <a:cs typeface="Arial"/>
              </a:rPr>
              <a:t>و  </a:t>
            </a:r>
            <a:r>
              <a:rPr dirty="0" sz="1600" spc="-200">
                <a:solidFill>
                  <a:srgbClr val="FFFFFF"/>
                </a:solidFill>
                <a:latin typeface="Arial"/>
                <a:cs typeface="Arial"/>
              </a:rPr>
              <a:t>ربخأ </a:t>
            </a:r>
            <a:r>
              <a:rPr dirty="0" sz="1600">
                <a:solidFill>
                  <a:srgbClr val="FFFFFF"/>
                </a:solidFill>
                <a:latin typeface="Arial"/>
                <a:cs typeface="Arial"/>
              </a:rPr>
              <a:t>( </a:t>
            </a:r>
            <a:r>
              <a:rPr dirty="0" sz="1600" spc="-285">
                <a:solidFill>
                  <a:srgbClr val="FFFFFF"/>
                </a:solidFill>
                <a:latin typeface="Arial"/>
                <a:cs typeface="Arial"/>
              </a:rPr>
              <a:t>مدختسن</a:t>
            </a:r>
            <a:r>
              <a:rPr dirty="0" sz="1600" spc="-26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600">
                <a:solidFill>
                  <a:srgbClr val="FFFFFF"/>
                </a:solidFill>
                <a:latin typeface="Arial"/>
                <a:cs typeface="Arial"/>
              </a:rPr>
              <a:t>و</a:t>
            </a:r>
            <a:endParaRPr sz="1600">
              <a:latin typeface="Arial"/>
              <a:cs typeface="Arial"/>
            </a:endParaRPr>
          </a:p>
        </p:txBody>
      </p:sp>
      <p:sp>
        <p:nvSpPr>
          <p:cNvPr id="40" name="object 40"/>
          <p:cNvSpPr/>
          <p:nvPr/>
        </p:nvSpPr>
        <p:spPr>
          <a:xfrm>
            <a:off x="6153911" y="3895369"/>
            <a:ext cx="400672" cy="458571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1" name="object 41"/>
          <p:cNvSpPr/>
          <p:nvPr/>
        </p:nvSpPr>
        <p:spPr>
          <a:xfrm>
            <a:off x="2191511" y="3895369"/>
            <a:ext cx="4237990" cy="458571"/>
          </a:xfrm>
          <a:prstGeom prst="rect">
            <a:avLst/>
          </a:prstGeom>
          <a:blipFill>
            <a:blip r:embed="rId2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2" name="object 42"/>
          <p:cNvSpPr/>
          <p:nvPr/>
        </p:nvSpPr>
        <p:spPr>
          <a:xfrm>
            <a:off x="2075688" y="3895369"/>
            <a:ext cx="391528" cy="458571"/>
          </a:xfrm>
          <a:prstGeom prst="rect">
            <a:avLst/>
          </a:prstGeom>
          <a:blipFill>
            <a:blip r:embed="rId2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3" name="object 43"/>
          <p:cNvSpPr/>
          <p:nvPr/>
        </p:nvSpPr>
        <p:spPr>
          <a:xfrm>
            <a:off x="8503919" y="4480585"/>
            <a:ext cx="388391" cy="458571"/>
          </a:xfrm>
          <a:prstGeom prst="rect">
            <a:avLst/>
          </a:prstGeom>
          <a:blipFill>
            <a:blip r:embed="rId2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4" name="object 44"/>
          <p:cNvSpPr/>
          <p:nvPr/>
        </p:nvSpPr>
        <p:spPr>
          <a:xfrm>
            <a:off x="8433816" y="4480585"/>
            <a:ext cx="342646" cy="458571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5" name="object 45"/>
          <p:cNvSpPr/>
          <p:nvPr/>
        </p:nvSpPr>
        <p:spPr>
          <a:xfrm>
            <a:off x="4992623" y="4480585"/>
            <a:ext cx="3658997" cy="458571"/>
          </a:xfrm>
          <a:prstGeom prst="rect">
            <a:avLst/>
          </a:prstGeom>
          <a:blipFill>
            <a:blip r:embed="rId3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6" name="object 46"/>
          <p:cNvSpPr/>
          <p:nvPr/>
        </p:nvSpPr>
        <p:spPr>
          <a:xfrm>
            <a:off x="8503919" y="4773193"/>
            <a:ext cx="388391" cy="458571"/>
          </a:xfrm>
          <a:prstGeom prst="rect">
            <a:avLst/>
          </a:prstGeom>
          <a:blipFill>
            <a:blip r:embed="rId3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7" name="object 47"/>
          <p:cNvSpPr/>
          <p:nvPr/>
        </p:nvSpPr>
        <p:spPr>
          <a:xfrm>
            <a:off x="8433816" y="4773193"/>
            <a:ext cx="342646" cy="458571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8" name="object 48"/>
          <p:cNvSpPr/>
          <p:nvPr/>
        </p:nvSpPr>
        <p:spPr>
          <a:xfrm>
            <a:off x="5108447" y="4773193"/>
            <a:ext cx="3543046" cy="458571"/>
          </a:xfrm>
          <a:prstGeom prst="rect">
            <a:avLst/>
          </a:prstGeom>
          <a:blipFill>
            <a:blip r:embed="rId3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9" name="object 49"/>
          <p:cNvSpPr/>
          <p:nvPr/>
        </p:nvSpPr>
        <p:spPr>
          <a:xfrm>
            <a:off x="5050535" y="4773193"/>
            <a:ext cx="333628" cy="458571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0" name="object 50"/>
          <p:cNvSpPr/>
          <p:nvPr/>
        </p:nvSpPr>
        <p:spPr>
          <a:xfrm>
            <a:off x="8503919" y="5065801"/>
            <a:ext cx="388391" cy="458571"/>
          </a:xfrm>
          <a:prstGeom prst="rect">
            <a:avLst/>
          </a:prstGeom>
          <a:blipFill>
            <a:blip r:embed="rId3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1" name="object 51"/>
          <p:cNvSpPr/>
          <p:nvPr/>
        </p:nvSpPr>
        <p:spPr>
          <a:xfrm>
            <a:off x="8433816" y="5065801"/>
            <a:ext cx="342646" cy="458571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2" name="object 52"/>
          <p:cNvSpPr/>
          <p:nvPr/>
        </p:nvSpPr>
        <p:spPr>
          <a:xfrm>
            <a:off x="4870703" y="5065801"/>
            <a:ext cx="3780790" cy="458571"/>
          </a:xfrm>
          <a:prstGeom prst="rect">
            <a:avLst/>
          </a:prstGeom>
          <a:blipFill>
            <a:blip r:embed="rId3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3" name="object 53"/>
          <p:cNvSpPr/>
          <p:nvPr/>
        </p:nvSpPr>
        <p:spPr>
          <a:xfrm>
            <a:off x="4812791" y="5065801"/>
            <a:ext cx="333628" cy="458571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4" name="object 54"/>
          <p:cNvSpPr/>
          <p:nvPr/>
        </p:nvSpPr>
        <p:spPr>
          <a:xfrm>
            <a:off x="4340352" y="6321552"/>
            <a:ext cx="1296797" cy="382371"/>
          </a:xfrm>
          <a:prstGeom prst="rect">
            <a:avLst/>
          </a:prstGeom>
          <a:blipFill>
            <a:blip r:embed="rId3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5" name="object 55"/>
          <p:cNvSpPr/>
          <p:nvPr/>
        </p:nvSpPr>
        <p:spPr>
          <a:xfrm>
            <a:off x="4462271" y="6406896"/>
            <a:ext cx="1043749" cy="248297"/>
          </a:xfrm>
          <a:prstGeom prst="rect">
            <a:avLst/>
          </a:prstGeom>
          <a:blipFill>
            <a:blip r:embed="rId3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6" name="object 56"/>
          <p:cNvSpPr/>
          <p:nvPr/>
        </p:nvSpPr>
        <p:spPr>
          <a:xfrm>
            <a:off x="4267200" y="6248400"/>
            <a:ext cx="1295400" cy="381000"/>
          </a:xfrm>
          <a:custGeom>
            <a:avLst/>
            <a:gdLst/>
            <a:ahLst/>
            <a:cxnLst/>
            <a:rect l="l" t="t" r="r" b="b"/>
            <a:pathLst>
              <a:path w="1295400" h="381000">
                <a:moveTo>
                  <a:pt x="1295400" y="0"/>
                </a:moveTo>
                <a:lnTo>
                  <a:pt x="0" y="0"/>
                </a:lnTo>
                <a:lnTo>
                  <a:pt x="0" y="381000"/>
                </a:lnTo>
                <a:lnTo>
                  <a:pt x="1295400" y="381000"/>
                </a:lnTo>
                <a:lnTo>
                  <a:pt x="1295400" y="333375"/>
                </a:lnTo>
                <a:lnTo>
                  <a:pt x="540512" y="333375"/>
                </a:lnTo>
                <a:lnTo>
                  <a:pt x="540512" y="190500"/>
                </a:lnTo>
                <a:lnTo>
                  <a:pt x="504825" y="190500"/>
                </a:lnTo>
                <a:lnTo>
                  <a:pt x="647700" y="47625"/>
                </a:lnTo>
                <a:lnTo>
                  <a:pt x="1295400" y="47625"/>
                </a:lnTo>
                <a:lnTo>
                  <a:pt x="1295400" y="0"/>
                </a:lnTo>
                <a:close/>
              </a:path>
              <a:path w="1295400" h="381000">
                <a:moveTo>
                  <a:pt x="1295400" y="65481"/>
                </a:moveTo>
                <a:lnTo>
                  <a:pt x="736980" y="65481"/>
                </a:lnTo>
                <a:lnTo>
                  <a:pt x="736980" y="136918"/>
                </a:lnTo>
                <a:lnTo>
                  <a:pt x="790575" y="190500"/>
                </a:lnTo>
                <a:lnTo>
                  <a:pt x="754888" y="190500"/>
                </a:lnTo>
                <a:lnTo>
                  <a:pt x="754888" y="333375"/>
                </a:lnTo>
                <a:lnTo>
                  <a:pt x="1295400" y="333375"/>
                </a:lnTo>
                <a:lnTo>
                  <a:pt x="1295400" y="65481"/>
                </a:lnTo>
                <a:close/>
              </a:path>
              <a:path w="1295400" h="381000">
                <a:moveTo>
                  <a:pt x="1295400" y="47625"/>
                </a:moveTo>
                <a:lnTo>
                  <a:pt x="647700" y="47625"/>
                </a:lnTo>
                <a:lnTo>
                  <a:pt x="701294" y="101206"/>
                </a:lnTo>
                <a:lnTo>
                  <a:pt x="701294" y="65481"/>
                </a:lnTo>
                <a:lnTo>
                  <a:pt x="1295400" y="65481"/>
                </a:lnTo>
                <a:lnTo>
                  <a:pt x="12954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7" name="object 57"/>
          <p:cNvSpPr/>
          <p:nvPr/>
        </p:nvSpPr>
        <p:spPr>
          <a:xfrm>
            <a:off x="4807711" y="6313881"/>
            <a:ext cx="214629" cy="267970"/>
          </a:xfrm>
          <a:custGeom>
            <a:avLst/>
            <a:gdLst/>
            <a:ahLst/>
            <a:cxnLst/>
            <a:rect l="l" t="t" r="r" b="b"/>
            <a:pathLst>
              <a:path w="214629" h="267970">
                <a:moveTo>
                  <a:pt x="196468" y="0"/>
                </a:moveTo>
                <a:lnTo>
                  <a:pt x="160782" y="0"/>
                </a:lnTo>
                <a:lnTo>
                  <a:pt x="160782" y="35725"/>
                </a:lnTo>
                <a:lnTo>
                  <a:pt x="196468" y="71437"/>
                </a:lnTo>
                <a:lnTo>
                  <a:pt x="196468" y="0"/>
                </a:lnTo>
                <a:close/>
              </a:path>
              <a:path w="214629" h="267970">
                <a:moveTo>
                  <a:pt x="214375" y="125018"/>
                </a:moveTo>
                <a:lnTo>
                  <a:pt x="0" y="125018"/>
                </a:lnTo>
                <a:lnTo>
                  <a:pt x="0" y="267893"/>
                </a:lnTo>
                <a:lnTo>
                  <a:pt x="89280" y="267893"/>
                </a:lnTo>
                <a:lnTo>
                  <a:pt x="89280" y="196456"/>
                </a:lnTo>
                <a:lnTo>
                  <a:pt x="214375" y="196456"/>
                </a:lnTo>
                <a:lnTo>
                  <a:pt x="214375" y="125018"/>
                </a:lnTo>
                <a:close/>
              </a:path>
              <a:path w="214629" h="267970">
                <a:moveTo>
                  <a:pt x="214375" y="196456"/>
                </a:moveTo>
                <a:lnTo>
                  <a:pt x="125095" y="196456"/>
                </a:lnTo>
                <a:lnTo>
                  <a:pt x="125095" y="267893"/>
                </a:lnTo>
                <a:lnTo>
                  <a:pt x="214375" y="267893"/>
                </a:lnTo>
                <a:lnTo>
                  <a:pt x="214375" y="196456"/>
                </a:lnTo>
                <a:close/>
              </a:path>
            </a:pathLst>
          </a:custGeom>
          <a:solidFill>
            <a:srgbClr val="00007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8" name="object 58"/>
          <p:cNvSpPr/>
          <p:nvPr/>
        </p:nvSpPr>
        <p:spPr>
          <a:xfrm>
            <a:off x="47720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142875" y="0"/>
                </a:moveTo>
                <a:lnTo>
                  <a:pt x="0" y="142875"/>
                </a:lnTo>
                <a:lnTo>
                  <a:pt x="285750" y="142875"/>
                </a:lnTo>
                <a:lnTo>
                  <a:pt x="142875" y="0"/>
                </a:lnTo>
                <a:close/>
              </a:path>
              <a:path w="285750" h="285750">
                <a:moveTo>
                  <a:pt x="160782" y="214312"/>
                </a:moveTo>
                <a:lnTo>
                  <a:pt x="124967" y="214312"/>
                </a:lnTo>
                <a:lnTo>
                  <a:pt x="124967" y="285750"/>
                </a:lnTo>
                <a:lnTo>
                  <a:pt x="160782" y="285750"/>
                </a:lnTo>
                <a:lnTo>
                  <a:pt x="160782" y="214312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9" name="object 59"/>
          <p:cNvSpPr/>
          <p:nvPr/>
        </p:nvSpPr>
        <p:spPr>
          <a:xfrm>
            <a:off x="5788152" y="6321552"/>
            <a:ext cx="458571" cy="382371"/>
          </a:xfrm>
          <a:prstGeom prst="rect">
            <a:avLst/>
          </a:prstGeom>
          <a:blipFill>
            <a:blip r:embed="rId3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0" name="object 60"/>
          <p:cNvSpPr/>
          <p:nvPr/>
        </p:nvSpPr>
        <p:spPr>
          <a:xfrm>
            <a:off x="5846064" y="6406896"/>
            <a:ext cx="336638" cy="248297"/>
          </a:xfrm>
          <a:prstGeom prst="rect">
            <a:avLst/>
          </a:prstGeom>
          <a:blipFill>
            <a:blip r:embed="rId3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1" name="object 61"/>
          <p:cNvSpPr/>
          <p:nvPr/>
        </p:nvSpPr>
        <p:spPr>
          <a:xfrm>
            <a:off x="5715000" y="6248400"/>
            <a:ext cx="457200" cy="381000"/>
          </a:xfrm>
          <a:custGeom>
            <a:avLst/>
            <a:gdLst/>
            <a:ahLst/>
            <a:cxnLst/>
            <a:rect l="l" t="t" r="r" b="b"/>
            <a:pathLst>
              <a:path w="457200" h="381000">
                <a:moveTo>
                  <a:pt x="457200" y="0"/>
                </a:moveTo>
                <a:lnTo>
                  <a:pt x="0" y="0"/>
                </a:lnTo>
                <a:lnTo>
                  <a:pt x="0" y="381000"/>
                </a:lnTo>
                <a:lnTo>
                  <a:pt x="457200" y="381000"/>
                </a:lnTo>
                <a:lnTo>
                  <a:pt x="457200" y="333375"/>
                </a:lnTo>
                <a:lnTo>
                  <a:pt x="85725" y="333375"/>
                </a:lnTo>
                <a:lnTo>
                  <a:pt x="85725" y="47625"/>
                </a:lnTo>
                <a:lnTo>
                  <a:pt x="457200" y="47625"/>
                </a:lnTo>
                <a:lnTo>
                  <a:pt x="457200" y="0"/>
                </a:lnTo>
                <a:close/>
              </a:path>
              <a:path w="457200" h="381000">
                <a:moveTo>
                  <a:pt x="457200" y="47625"/>
                </a:moveTo>
                <a:lnTo>
                  <a:pt x="85725" y="47625"/>
                </a:lnTo>
                <a:lnTo>
                  <a:pt x="371475" y="190500"/>
                </a:lnTo>
                <a:lnTo>
                  <a:pt x="85725" y="333375"/>
                </a:lnTo>
                <a:lnTo>
                  <a:pt x="457200" y="333375"/>
                </a:lnTo>
                <a:lnTo>
                  <a:pt x="4572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2" name="object 62"/>
          <p:cNvSpPr/>
          <p:nvPr/>
        </p:nvSpPr>
        <p:spPr>
          <a:xfrm>
            <a:off x="58007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0" y="0"/>
                </a:moveTo>
                <a:lnTo>
                  <a:pt x="0" y="285750"/>
                </a:lnTo>
                <a:lnTo>
                  <a:pt x="285750" y="142875"/>
                </a:lnTo>
                <a:lnTo>
                  <a:pt x="0" y="0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3" name="object 63"/>
          <p:cNvSpPr/>
          <p:nvPr/>
        </p:nvSpPr>
        <p:spPr>
          <a:xfrm>
            <a:off x="3730752" y="6321552"/>
            <a:ext cx="458571" cy="382371"/>
          </a:xfrm>
          <a:prstGeom prst="rect">
            <a:avLst/>
          </a:prstGeom>
          <a:blipFill>
            <a:blip r:embed="rId3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4" name="object 64"/>
          <p:cNvSpPr/>
          <p:nvPr/>
        </p:nvSpPr>
        <p:spPr>
          <a:xfrm>
            <a:off x="3770376" y="6406896"/>
            <a:ext cx="373227" cy="248297"/>
          </a:xfrm>
          <a:prstGeom prst="rect">
            <a:avLst/>
          </a:prstGeom>
          <a:blipFill>
            <a:blip r:embed="rId4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5" name="object 65"/>
          <p:cNvSpPr/>
          <p:nvPr/>
        </p:nvSpPr>
        <p:spPr>
          <a:xfrm>
            <a:off x="3657600" y="6248400"/>
            <a:ext cx="457200" cy="381000"/>
          </a:xfrm>
          <a:custGeom>
            <a:avLst/>
            <a:gdLst/>
            <a:ahLst/>
            <a:cxnLst/>
            <a:rect l="l" t="t" r="r" b="b"/>
            <a:pathLst>
              <a:path w="457200" h="381000">
                <a:moveTo>
                  <a:pt x="457200" y="0"/>
                </a:moveTo>
                <a:lnTo>
                  <a:pt x="0" y="0"/>
                </a:lnTo>
                <a:lnTo>
                  <a:pt x="0" y="381000"/>
                </a:lnTo>
                <a:lnTo>
                  <a:pt x="457200" y="381000"/>
                </a:lnTo>
                <a:lnTo>
                  <a:pt x="457200" y="333375"/>
                </a:lnTo>
                <a:lnTo>
                  <a:pt x="371475" y="333375"/>
                </a:lnTo>
                <a:lnTo>
                  <a:pt x="85725" y="190500"/>
                </a:lnTo>
                <a:lnTo>
                  <a:pt x="371475" y="47625"/>
                </a:lnTo>
                <a:lnTo>
                  <a:pt x="457200" y="47625"/>
                </a:lnTo>
                <a:lnTo>
                  <a:pt x="457200" y="0"/>
                </a:lnTo>
                <a:close/>
              </a:path>
              <a:path w="457200" h="381000">
                <a:moveTo>
                  <a:pt x="457200" y="47625"/>
                </a:moveTo>
                <a:lnTo>
                  <a:pt x="371475" y="47625"/>
                </a:lnTo>
                <a:lnTo>
                  <a:pt x="371475" y="333375"/>
                </a:lnTo>
                <a:lnTo>
                  <a:pt x="457200" y="333375"/>
                </a:lnTo>
                <a:lnTo>
                  <a:pt x="4572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6" name="object 66"/>
          <p:cNvSpPr/>
          <p:nvPr/>
        </p:nvSpPr>
        <p:spPr>
          <a:xfrm>
            <a:off x="37433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285750" y="0"/>
                </a:moveTo>
                <a:lnTo>
                  <a:pt x="0" y="142875"/>
                </a:lnTo>
                <a:lnTo>
                  <a:pt x="285750" y="285750"/>
                </a:lnTo>
                <a:lnTo>
                  <a:pt x="285750" y="0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7" name="object 67"/>
          <p:cNvSpPr/>
          <p:nvPr/>
        </p:nvSpPr>
        <p:spPr>
          <a:xfrm>
            <a:off x="2813304" y="1975116"/>
            <a:ext cx="4277741" cy="391528"/>
          </a:xfrm>
          <a:prstGeom prst="rect">
            <a:avLst/>
          </a:prstGeom>
          <a:blipFill>
            <a:blip r:embed="rId4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8" name="object 68"/>
          <p:cNvSpPr/>
          <p:nvPr/>
        </p:nvSpPr>
        <p:spPr>
          <a:xfrm>
            <a:off x="3736847" y="1956841"/>
            <a:ext cx="2299589" cy="486003"/>
          </a:xfrm>
          <a:prstGeom prst="rect">
            <a:avLst/>
          </a:prstGeom>
          <a:blipFill>
            <a:blip r:embed="rId4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9" name="object 69"/>
          <p:cNvSpPr/>
          <p:nvPr/>
        </p:nvSpPr>
        <p:spPr>
          <a:xfrm>
            <a:off x="2744723" y="1906523"/>
            <a:ext cx="4267200" cy="381000"/>
          </a:xfrm>
          <a:custGeom>
            <a:avLst/>
            <a:gdLst/>
            <a:ahLst/>
            <a:cxnLst/>
            <a:rect l="l" t="t" r="r" b="b"/>
            <a:pathLst>
              <a:path w="4267200" h="381000">
                <a:moveTo>
                  <a:pt x="4203700" y="0"/>
                </a:moveTo>
                <a:lnTo>
                  <a:pt x="63500" y="0"/>
                </a:lnTo>
                <a:lnTo>
                  <a:pt x="38790" y="4992"/>
                </a:lnTo>
                <a:lnTo>
                  <a:pt x="18605" y="18605"/>
                </a:lnTo>
                <a:lnTo>
                  <a:pt x="4992" y="38790"/>
                </a:lnTo>
                <a:lnTo>
                  <a:pt x="0" y="63500"/>
                </a:lnTo>
                <a:lnTo>
                  <a:pt x="0" y="317500"/>
                </a:lnTo>
                <a:lnTo>
                  <a:pt x="4992" y="342209"/>
                </a:lnTo>
                <a:lnTo>
                  <a:pt x="18605" y="362394"/>
                </a:lnTo>
                <a:lnTo>
                  <a:pt x="38790" y="376007"/>
                </a:lnTo>
                <a:lnTo>
                  <a:pt x="63500" y="381000"/>
                </a:lnTo>
                <a:lnTo>
                  <a:pt x="4203700" y="381000"/>
                </a:lnTo>
                <a:lnTo>
                  <a:pt x="4228409" y="376007"/>
                </a:lnTo>
                <a:lnTo>
                  <a:pt x="4248594" y="362394"/>
                </a:lnTo>
                <a:lnTo>
                  <a:pt x="4262207" y="342209"/>
                </a:lnTo>
                <a:lnTo>
                  <a:pt x="4267200" y="317500"/>
                </a:lnTo>
                <a:lnTo>
                  <a:pt x="4267200" y="63500"/>
                </a:lnTo>
                <a:lnTo>
                  <a:pt x="4262207" y="38790"/>
                </a:lnTo>
                <a:lnTo>
                  <a:pt x="4248594" y="18605"/>
                </a:lnTo>
                <a:lnTo>
                  <a:pt x="4228409" y="4992"/>
                </a:lnTo>
                <a:lnTo>
                  <a:pt x="4203700" y="0"/>
                </a:lnTo>
                <a:close/>
              </a:path>
            </a:pathLst>
          </a:custGeom>
          <a:solidFill>
            <a:srgbClr val="66CC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0" name="object 70"/>
          <p:cNvSpPr/>
          <p:nvPr/>
        </p:nvSpPr>
        <p:spPr>
          <a:xfrm>
            <a:off x="2744723" y="1906523"/>
            <a:ext cx="4267200" cy="381000"/>
          </a:xfrm>
          <a:custGeom>
            <a:avLst/>
            <a:gdLst/>
            <a:ahLst/>
            <a:cxnLst/>
            <a:rect l="l" t="t" r="r" b="b"/>
            <a:pathLst>
              <a:path w="4267200" h="381000">
                <a:moveTo>
                  <a:pt x="0" y="63500"/>
                </a:moveTo>
                <a:lnTo>
                  <a:pt x="4992" y="38790"/>
                </a:lnTo>
                <a:lnTo>
                  <a:pt x="18605" y="18605"/>
                </a:lnTo>
                <a:lnTo>
                  <a:pt x="38790" y="4992"/>
                </a:lnTo>
                <a:lnTo>
                  <a:pt x="63500" y="0"/>
                </a:lnTo>
                <a:lnTo>
                  <a:pt x="4203700" y="0"/>
                </a:lnTo>
                <a:lnTo>
                  <a:pt x="4228409" y="4992"/>
                </a:lnTo>
                <a:lnTo>
                  <a:pt x="4248594" y="18605"/>
                </a:lnTo>
                <a:lnTo>
                  <a:pt x="4262207" y="38790"/>
                </a:lnTo>
                <a:lnTo>
                  <a:pt x="4267200" y="63500"/>
                </a:lnTo>
                <a:lnTo>
                  <a:pt x="4267200" y="317500"/>
                </a:lnTo>
                <a:lnTo>
                  <a:pt x="4262207" y="342209"/>
                </a:lnTo>
                <a:lnTo>
                  <a:pt x="4248594" y="362394"/>
                </a:lnTo>
                <a:lnTo>
                  <a:pt x="4228409" y="376007"/>
                </a:lnTo>
                <a:lnTo>
                  <a:pt x="4203700" y="381000"/>
                </a:lnTo>
                <a:lnTo>
                  <a:pt x="63500" y="381000"/>
                </a:lnTo>
                <a:lnTo>
                  <a:pt x="38790" y="376007"/>
                </a:lnTo>
                <a:lnTo>
                  <a:pt x="18605" y="362394"/>
                </a:lnTo>
                <a:lnTo>
                  <a:pt x="4992" y="342209"/>
                </a:lnTo>
                <a:lnTo>
                  <a:pt x="0" y="317500"/>
                </a:lnTo>
                <a:lnTo>
                  <a:pt x="0" y="63500"/>
                </a:lnTo>
                <a:close/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71" name="object 71"/>
          <p:cNvSpPr txBox="1"/>
          <p:nvPr/>
        </p:nvSpPr>
        <p:spPr>
          <a:xfrm>
            <a:off x="3789934" y="1940128"/>
            <a:ext cx="2049780" cy="30035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spc="204" b="1">
                <a:solidFill>
                  <a:srgbClr val="000066"/>
                </a:solidFill>
                <a:latin typeface="Calibri"/>
                <a:cs typeface="Calibri"/>
              </a:rPr>
              <a:t>Command</a:t>
            </a:r>
            <a:r>
              <a:rPr dirty="0" sz="1800" spc="520" b="1">
                <a:solidFill>
                  <a:srgbClr val="000066"/>
                </a:solidFill>
                <a:latin typeface="Calibri"/>
                <a:cs typeface="Calibri"/>
              </a:rPr>
              <a:t> </a:t>
            </a:r>
            <a:r>
              <a:rPr dirty="0" sz="1800" spc="-160" b="1">
                <a:solidFill>
                  <a:srgbClr val="000066"/>
                </a:solidFill>
                <a:latin typeface="Arial"/>
                <a:cs typeface="Arial"/>
              </a:rPr>
              <a:t>بلطلا</a:t>
            </a:r>
            <a:endParaRPr sz="1800">
              <a:latin typeface="Arial"/>
              <a:cs typeface="Arial"/>
            </a:endParaRPr>
          </a:p>
        </p:txBody>
      </p:sp>
      <p:sp>
        <p:nvSpPr>
          <p:cNvPr id="72" name="object 72"/>
          <p:cNvSpPr txBox="1"/>
          <p:nvPr/>
        </p:nvSpPr>
        <p:spPr>
          <a:xfrm>
            <a:off x="4780763" y="2777743"/>
            <a:ext cx="1033144" cy="27051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600" spc="-175">
                <a:solidFill>
                  <a:srgbClr val="FFFFFF"/>
                </a:solidFill>
                <a:latin typeface="Arial"/>
                <a:cs typeface="Arial"/>
              </a:rPr>
              <a:t>لوقنم</a:t>
            </a:r>
            <a:r>
              <a:rPr dirty="0" sz="1600" spc="-8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600" spc="-325">
                <a:solidFill>
                  <a:srgbClr val="FFFFFF"/>
                </a:solidFill>
                <a:latin typeface="Arial"/>
                <a:cs typeface="Arial"/>
              </a:rPr>
              <a:t>م</a:t>
            </a:r>
            <a:r>
              <a:rPr dirty="0" sz="1600" spc="-325">
                <a:solidFill>
                  <a:srgbClr val="FFFF00"/>
                </a:solidFill>
                <a:latin typeface="Calibri"/>
                <a:cs typeface="Calibri"/>
              </a:rPr>
              <a:t>D</a:t>
            </a:r>
            <a:r>
              <a:rPr dirty="0" sz="1600" spc="-325">
                <a:solidFill>
                  <a:srgbClr val="FFFFFF"/>
                </a:solidFill>
                <a:latin typeface="Arial"/>
                <a:cs typeface="Arial"/>
              </a:rPr>
              <a:t>لا</a:t>
            </a:r>
            <a:r>
              <a:rPr dirty="0" sz="1600" spc="-325">
                <a:solidFill>
                  <a:srgbClr val="FFFF00"/>
                </a:solidFill>
                <a:latin typeface="Calibri"/>
                <a:cs typeface="Calibri"/>
              </a:rPr>
              <a:t>i</a:t>
            </a:r>
            <a:r>
              <a:rPr dirty="0" sz="1600" spc="-325">
                <a:solidFill>
                  <a:srgbClr val="FFFFFF"/>
                </a:solidFill>
                <a:latin typeface="Arial"/>
                <a:cs typeface="Arial"/>
              </a:rPr>
              <a:t>ك</a:t>
            </a:r>
            <a:r>
              <a:rPr dirty="0" sz="1600" spc="-325">
                <a:solidFill>
                  <a:srgbClr val="FFFF00"/>
                </a:solidFill>
                <a:latin typeface="Calibri"/>
                <a:cs typeface="Calibri"/>
              </a:rPr>
              <a:t>re</a:t>
            </a:r>
            <a:r>
              <a:rPr dirty="0" sz="1600" spc="-325">
                <a:solidFill>
                  <a:srgbClr val="FFFFFF"/>
                </a:solidFill>
                <a:latin typeface="Arial"/>
                <a:cs typeface="Arial"/>
              </a:rPr>
              <a:t>ى</a:t>
            </a:r>
            <a:r>
              <a:rPr dirty="0" sz="1600" spc="-325">
                <a:solidFill>
                  <a:srgbClr val="FFFF00"/>
                </a:solidFill>
                <a:latin typeface="Calibri"/>
                <a:cs typeface="Calibri"/>
              </a:rPr>
              <a:t>c</a:t>
            </a:r>
            <a:r>
              <a:rPr dirty="0" sz="1600" spc="-325">
                <a:solidFill>
                  <a:srgbClr val="FFFFFF"/>
                </a:solidFill>
                <a:latin typeface="Arial"/>
                <a:cs typeface="Arial"/>
              </a:rPr>
              <a:t>لإ</a:t>
            </a:r>
            <a:r>
              <a:rPr dirty="0" sz="1600" spc="-325">
                <a:solidFill>
                  <a:srgbClr val="FFFF00"/>
                </a:solidFill>
                <a:latin typeface="Calibri"/>
                <a:cs typeface="Calibri"/>
              </a:rPr>
              <a:t>t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73" name="object 73"/>
          <p:cNvSpPr txBox="1"/>
          <p:nvPr/>
        </p:nvSpPr>
        <p:spPr>
          <a:xfrm>
            <a:off x="2411348" y="2777743"/>
            <a:ext cx="1370330" cy="27051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600" spc="-365">
                <a:solidFill>
                  <a:srgbClr val="FFFFFF"/>
                </a:solidFill>
                <a:latin typeface="Arial"/>
                <a:cs typeface="Arial"/>
              </a:rPr>
              <a:t>:ةيلا</a:t>
            </a:r>
            <a:r>
              <a:rPr dirty="0" sz="1600" spc="-365">
                <a:solidFill>
                  <a:srgbClr val="FFFF00"/>
                </a:solidFill>
                <a:latin typeface="Calibri"/>
                <a:cs typeface="Calibri"/>
              </a:rPr>
              <a:t>R</a:t>
            </a:r>
            <a:r>
              <a:rPr dirty="0" sz="1600" spc="-365">
                <a:solidFill>
                  <a:srgbClr val="FFFFFF"/>
                </a:solidFill>
                <a:latin typeface="Arial"/>
                <a:cs typeface="Arial"/>
              </a:rPr>
              <a:t>تلا</a:t>
            </a:r>
            <a:r>
              <a:rPr dirty="0" sz="1600" spc="-365">
                <a:solidFill>
                  <a:srgbClr val="FFFF00"/>
                </a:solidFill>
                <a:latin typeface="Calibri"/>
                <a:cs typeface="Calibri"/>
              </a:rPr>
              <a:t>e</a:t>
            </a:r>
            <a:r>
              <a:rPr dirty="0" sz="1600" spc="-365">
                <a:solidFill>
                  <a:srgbClr val="FFFFFF"/>
                </a:solidFill>
                <a:latin typeface="Arial"/>
                <a:cs typeface="Arial"/>
              </a:rPr>
              <a:t>ت</a:t>
            </a:r>
            <a:r>
              <a:rPr dirty="0" sz="1600" spc="-365">
                <a:solidFill>
                  <a:srgbClr val="FFFF00"/>
                </a:solidFill>
                <a:latin typeface="Calibri"/>
                <a:cs typeface="Calibri"/>
              </a:rPr>
              <a:t>p</a:t>
            </a:r>
            <a:r>
              <a:rPr dirty="0" sz="1600" spc="-365">
                <a:solidFill>
                  <a:srgbClr val="FFFFFF"/>
                </a:solidFill>
                <a:latin typeface="Arial"/>
                <a:cs typeface="Arial"/>
              </a:rPr>
              <a:t>ا</a:t>
            </a:r>
            <a:r>
              <a:rPr dirty="0" sz="1600" spc="-365">
                <a:solidFill>
                  <a:srgbClr val="FFFF00"/>
                </a:solidFill>
                <a:latin typeface="Calibri"/>
                <a:cs typeface="Calibri"/>
              </a:rPr>
              <a:t>o</a:t>
            </a:r>
            <a:r>
              <a:rPr dirty="0" sz="1600" spc="-365">
                <a:solidFill>
                  <a:srgbClr val="FFFFFF"/>
                </a:solidFill>
                <a:latin typeface="Arial"/>
                <a:cs typeface="Arial"/>
              </a:rPr>
              <a:t>و</a:t>
            </a:r>
            <a:r>
              <a:rPr dirty="0" sz="1600" spc="-365">
                <a:solidFill>
                  <a:srgbClr val="FFFF00"/>
                </a:solidFill>
                <a:latin typeface="Calibri"/>
                <a:cs typeface="Calibri"/>
              </a:rPr>
              <a:t>r</a:t>
            </a:r>
            <a:r>
              <a:rPr dirty="0" sz="1600" spc="-365">
                <a:solidFill>
                  <a:srgbClr val="FFFFFF"/>
                </a:solidFill>
                <a:latin typeface="Arial"/>
                <a:cs typeface="Arial"/>
              </a:rPr>
              <a:t>ط</a:t>
            </a:r>
            <a:r>
              <a:rPr dirty="0" sz="1600" spc="-365">
                <a:solidFill>
                  <a:srgbClr val="FFFF00"/>
                </a:solidFill>
                <a:latin typeface="Calibri"/>
                <a:cs typeface="Calibri"/>
              </a:rPr>
              <a:t>t</a:t>
            </a:r>
            <a:r>
              <a:rPr dirty="0" sz="1600" spc="-365">
                <a:solidFill>
                  <a:srgbClr val="FFFFFF"/>
                </a:solidFill>
                <a:latin typeface="Arial"/>
                <a:cs typeface="Arial"/>
              </a:rPr>
              <a:t>خ</a:t>
            </a:r>
            <a:r>
              <a:rPr dirty="0" sz="1600" spc="-365">
                <a:solidFill>
                  <a:srgbClr val="FFFF00"/>
                </a:solidFill>
                <a:latin typeface="Calibri"/>
                <a:cs typeface="Calibri"/>
              </a:rPr>
              <a:t>ed</a:t>
            </a:r>
            <a:r>
              <a:rPr dirty="0" sz="1600" spc="-365">
                <a:solidFill>
                  <a:srgbClr val="FFFFFF"/>
                </a:solidFill>
                <a:latin typeface="Arial"/>
                <a:cs typeface="Arial"/>
              </a:rPr>
              <a:t>لا</a:t>
            </a:r>
            <a:r>
              <a:rPr dirty="0" sz="1600" spc="-35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600" spc="-535">
                <a:solidFill>
                  <a:srgbClr val="FFFFFF"/>
                </a:solidFill>
                <a:latin typeface="Arial"/>
                <a:cs typeface="Arial"/>
              </a:rPr>
              <a:t>عبتن</a:t>
            </a:r>
            <a:endParaRPr sz="1600">
              <a:latin typeface="Arial"/>
              <a:cs typeface="Arial"/>
            </a:endParaRPr>
          </a:p>
        </p:txBody>
      </p:sp>
      <p:sp>
        <p:nvSpPr>
          <p:cNvPr id="74" name="object 74"/>
          <p:cNvSpPr txBox="1"/>
          <p:nvPr/>
        </p:nvSpPr>
        <p:spPr>
          <a:xfrm>
            <a:off x="3709161" y="3362655"/>
            <a:ext cx="3281045" cy="271145"/>
          </a:xfrm>
          <a:prstGeom prst="rect">
            <a:avLst/>
          </a:prstGeom>
        </p:spPr>
        <p:txBody>
          <a:bodyPr wrap="square" lIns="0" tIns="13970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110"/>
              </a:spcBef>
            </a:pPr>
            <a:r>
              <a:rPr dirty="0" sz="1600" spc="-245">
                <a:solidFill>
                  <a:srgbClr val="FFFFFF"/>
                </a:solidFill>
                <a:latin typeface="Arial"/>
                <a:cs typeface="Arial"/>
              </a:rPr>
              <a:t>.لسوتلا </a:t>
            </a:r>
            <a:r>
              <a:rPr dirty="0" sz="1600">
                <a:solidFill>
                  <a:srgbClr val="FFFFFF"/>
                </a:solidFill>
                <a:latin typeface="Arial"/>
                <a:cs typeface="Arial"/>
              </a:rPr>
              <a:t>و </a:t>
            </a:r>
            <a:r>
              <a:rPr dirty="0" sz="1600" spc="-80">
                <a:solidFill>
                  <a:srgbClr val="FFFFFF"/>
                </a:solidFill>
                <a:latin typeface="Arial"/>
                <a:cs typeface="Arial"/>
              </a:rPr>
              <a:t>ءاجرلا </a:t>
            </a:r>
            <a:r>
              <a:rPr dirty="0" sz="1600" spc="-300">
                <a:solidFill>
                  <a:srgbClr val="FFFFFF"/>
                </a:solidFill>
                <a:latin typeface="Arial"/>
                <a:cs typeface="Arial"/>
              </a:rPr>
              <a:t>هب </a:t>
            </a:r>
            <a:r>
              <a:rPr dirty="0" sz="1600" spc="-380">
                <a:solidFill>
                  <a:srgbClr val="FFFFFF"/>
                </a:solidFill>
                <a:latin typeface="Arial"/>
                <a:cs typeface="Arial"/>
              </a:rPr>
              <a:t>دصقي </a:t>
            </a:r>
            <a:r>
              <a:rPr dirty="0" sz="1600" spc="-170">
                <a:solidFill>
                  <a:srgbClr val="FFFFFF"/>
                </a:solidFill>
                <a:latin typeface="Arial"/>
                <a:cs typeface="Arial"/>
              </a:rPr>
              <a:t>ملاكلا </a:t>
            </a:r>
            <a:r>
              <a:rPr dirty="0" sz="1600" spc="-105">
                <a:solidFill>
                  <a:srgbClr val="FFFFFF"/>
                </a:solidFill>
                <a:latin typeface="Arial"/>
                <a:cs typeface="Arial"/>
              </a:rPr>
              <a:t>ناك</a:t>
            </a:r>
            <a:r>
              <a:rPr dirty="0" sz="1600" spc="-2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600" spc="-105">
                <a:solidFill>
                  <a:srgbClr val="FFFFFF"/>
                </a:solidFill>
                <a:latin typeface="Arial"/>
                <a:cs typeface="Arial"/>
              </a:rPr>
              <a:t>اذ</a:t>
            </a:r>
            <a:r>
              <a:rPr dirty="0" baseline="15625" sz="2400" spc="-157">
                <a:solidFill>
                  <a:srgbClr val="CC3300"/>
                </a:solidFill>
                <a:latin typeface="Calibri"/>
                <a:cs typeface="Calibri"/>
              </a:rPr>
              <a:t>o</a:t>
            </a:r>
            <a:r>
              <a:rPr dirty="0" sz="1600" spc="-105">
                <a:solidFill>
                  <a:srgbClr val="FFFFFF"/>
                </a:solidFill>
                <a:latin typeface="Arial"/>
                <a:cs typeface="Arial"/>
              </a:rPr>
              <a:t>إ</a:t>
            </a:r>
            <a:r>
              <a:rPr dirty="0" baseline="15625" sz="2400" spc="-157">
                <a:solidFill>
                  <a:srgbClr val="CC3300"/>
                </a:solidFill>
                <a:latin typeface="Calibri"/>
                <a:cs typeface="Calibri"/>
              </a:rPr>
              <a:t>r</a:t>
            </a:r>
            <a:r>
              <a:rPr dirty="0" sz="1600" spc="-105">
                <a:solidFill>
                  <a:srgbClr val="FFFFFF"/>
                </a:solidFill>
                <a:latin typeface="Arial"/>
                <a:cs typeface="Arial"/>
              </a:rPr>
              <a:t>)</a:t>
            </a:r>
            <a:r>
              <a:rPr dirty="0" baseline="15625" sz="2400" spc="-157">
                <a:solidFill>
                  <a:srgbClr val="CC3300"/>
                </a:solidFill>
                <a:latin typeface="Calibri"/>
                <a:cs typeface="Calibri"/>
              </a:rPr>
              <a:t>dered</a:t>
            </a:r>
            <a:endParaRPr baseline="15625" sz="2400">
              <a:latin typeface="Calibri"/>
              <a:cs typeface="Calibri"/>
            </a:endParaRPr>
          </a:p>
        </p:txBody>
      </p:sp>
      <p:sp>
        <p:nvSpPr>
          <p:cNvPr id="75" name="object 75"/>
          <p:cNvSpPr txBox="1"/>
          <p:nvPr/>
        </p:nvSpPr>
        <p:spPr>
          <a:xfrm>
            <a:off x="2227453" y="3584082"/>
            <a:ext cx="4754880" cy="909955"/>
          </a:xfrm>
          <a:prstGeom prst="rect">
            <a:avLst/>
          </a:prstGeom>
        </p:spPr>
        <p:txBody>
          <a:bodyPr wrap="square" lIns="0" tIns="59690" rIns="0" bIns="0" rtlCol="0" vert="horz">
            <a:spAutoFit/>
          </a:bodyPr>
          <a:lstStyle/>
          <a:p>
            <a:pPr marL="1934210">
              <a:lnSpc>
                <a:spcPct val="100000"/>
              </a:lnSpc>
              <a:spcBef>
                <a:spcPts val="470"/>
              </a:spcBef>
            </a:pPr>
            <a:r>
              <a:rPr dirty="0" sz="1600" spc="-235">
                <a:solidFill>
                  <a:srgbClr val="FFFFFF"/>
                </a:solidFill>
                <a:latin typeface="Arial"/>
                <a:cs typeface="Arial"/>
              </a:rPr>
              <a:t>.ةحيصنلا  </a:t>
            </a:r>
            <a:r>
              <a:rPr dirty="0" sz="1600" spc="-300">
                <a:solidFill>
                  <a:srgbClr val="FFFFFF"/>
                </a:solidFill>
                <a:latin typeface="Arial"/>
                <a:cs typeface="Arial"/>
              </a:rPr>
              <a:t>هب   </a:t>
            </a:r>
            <a:r>
              <a:rPr dirty="0" sz="1600" spc="-380">
                <a:solidFill>
                  <a:srgbClr val="FFFFFF"/>
                </a:solidFill>
                <a:latin typeface="Arial"/>
                <a:cs typeface="Arial"/>
              </a:rPr>
              <a:t>دصقي       </a:t>
            </a:r>
            <a:r>
              <a:rPr dirty="0" sz="1600" spc="-170">
                <a:solidFill>
                  <a:srgbClr val="FFFFFF"/>
                </a:solidFill>
                <a:latin typeface="Arial"/>
                <a:cs typeface="Arial"/>
              </a:rPr>
              <a:t>ملاكلا  </a:t>
            </a:r>
            <a:r>
              <a:rPr dirty="0" sz="1600" spc="-105">
                <a:solidFill>
                  <a:srgbClr val="FFFFFF"/>
                </a:solidFill>
                <a:latin typeface="Arial"/>
                <a:cs typeface="Arial"/>
              </a:rPr>
              <a:t>ناك</a:t>
            </a:r>
            <a:r>
              <a:rPr dirty="0" sz="1600" spc="-13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600" spc="-40">
                <a:solidFill>
                  <a:srgbClr val="FFFFFF"/>
                </a:solidFill>
                <a:latin typeface="Arial"/>
                <a:cs typeface="Arial"/>
              </a:rPr>
              <a:t>اذإ</a:t>
            </a:r>
            <a:r>
              <a:rPr dirty="0" baseline="12152" sz="2400" spc="-60">
                <a:solidFill>
                  <a:srgbClr val="CC3300"/>
                </a:solidFill>
                <a:latin typeface="Calibri"/>
                <a:cs typeface="Calibri"/>
              </a:rPr>
              <a:t>b</a:t>
            </a:r>
            <a:r>
              <a:rPr dirty="0" sz="1600" spc="-40">
                <a:solidFill>
                  <a:srgbClr val="FFFFFF"/>
                </a:solidFill>
                <a:latin typeface="Arial"/>
                <a:cs typeface="Arial"/>
              </a:rPr>
              <a:t>)</a:t>
            </a:r>
            <a:r>
              <a:rPr dirty="0" baseline="12152" sz="2400" spc="-60">
                <a:solidFill>
                  <a:srgbClr val="CC3300"/>
                </a:solidFill>
                <a:latin typeface="Calibri"/>
                <a:cs typeface="Calibri"/>
              </a:rPr>
              <a:t>egg</a:t>
            </a:r>
            <a:r>
              <a:rPr dirty="0" baseline="40123" sz="2700" spc="-60">
                <a:solidFill>
                  <a:srgbClr val="CC3300"/>
                </a:solidFill>
                <a:latin typeface="Calibri"/>
                <a:cs typeface="Calibri"/>
              </a:rPr>
              <a:t>I</a:t>
            </a:r>
            <a:r>
              <a:rPr dirty="0" baseline="12152" sz="2400" spc="-60">
                <a:solidFill>
                  <a:srgbClr val="CC3300"/>
                </a:solidFill>
                <a:latin typeface="Calibri"/>
                <a:cs typeface="Calibri"/>
              </a:rPr>
              <a:t>ed</a:t>
            </a:r>
            <a:endParaRPr baseline="12152" sz="2400">
              <a:latin typeface="Calibri"/>
              <a:cs typeface="Calibri"/>
            </a:endParaRPr>
          </a:p>
          <a:p>
            <a:pPr marL="38100">
              <a:lnSpc>
                <a:spcPct val="100000"/>
              </a:lnSpc>
              <a:spcBef>
                <a:spcPts val="345"/>
              </a:spcBef>
            </a:pPr>
            <a:r>
              <a:rPr dirty="0" sz="1600" spc="-220">
                <a:solidFill>
                  <a:srgbClr val="FFFFFF"/>
                </a:solidFill>
                <a:latin typeface="Arial"/>
                <a:cs typeface="Arial"/>
              </a:rPr>
              <a:t>.ةبترملا  </a:t>
            </a:r>
            <a:r>
              <a:rPr dirty="0" sz="1600" spc="-459">
                <a:solidFill>
                  <a:srgbClr val="FFFFFF"/>
                </a:solidFill>
                <a:latin typeface="Arial"/>
                <a:cs typeface="Arial"/>
              </a:rPr>
              <a:t>يف</a:t>
            </a:r>
            <a:r>
              <a:rPr dirty="0" sz="1600" spc="1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600" spc="-260">
                <a:solidFill>
                  <a:srgbClr val="FFFFFF"/>
                </a:solidFill>
                <a:latin typeface="Arial"/>
                <a:cs typeface="Arial"/>
              </a:rPr>
              <a:t>هيواسي  </a:t>
            </a:r>
            <a:r>
              <a:rPr dirty="0" sz="1600" spc="-165">
                <a:solidFill>
                  <a:srgbClr val="FFFFFF"/>
                </a:solidFill>
                <a:latin typeface="Arial"/>
                <a:cs typeface="Arial"/>
              </a:rPr>
              <a:t>صخش  </a:t>
            </a:r>
            <a:r>
              <a:rPr dirty="0" sz="1600" spc="-190">
                <a:solidFill>
                  <a:srgbClr val="FFFFFF"/>
                </a:solidFill>
                <a:latin typeface="Arial"/>
                <a:cs typeface="Arial"/>
              </a:rPr>
              <a:t>ىلإ </a:t>
            </a:r>
            <a:r>
              <a:rPr dirty="0" sz="1600" spc="-165">
                <a:solidFill>
                  <a:srgbClr val="FFFFFF"/>
                </a:solidFill>
                <a:latin typeface="Arial"/>
                <a:cs typeface="Arial"/>
              </a:rPr>
              <a:t>صخش </a:t>
            </a:r>
            <a:r>
              <a:rPr dirty="0" sz="1600" spc="40">
                <a:solidFill>
                  <a:srgbClr val="FFFFFF"/>
                </a:solidFill>
                <a:latin typeface="Arial"/>
                <a:cs typeface="Arial"/>
              </a:rPr>
              <a:t>نم </a:t>
            </a:r>
            <a:r>
              <a:rPr dirty="0" sz="1600" spc="45">
                <a:solidFill>
                  <a:srgbClr val="FFFFFF"/>
                </a:solidFill>
                <a:latin typeface="Arial"/>
                <a:cs typeface="Arial"/>
              </a:rPr>
              <a:t>هجوم </a:t>
            </a:r>
            <a:r>
              <a:rPr dirty="0" sz="1600" spc="-170">
                <a:solidFill>
                  <a:srgbClr val="FFFFFF"/>
                </a:solidFill>
                <a:latin typeface="Arial"/>
                <a:cs typeface="Arial"/>
              </a:rPr>
              <a:t>ملاكلا </a:t>
            </a:r>
            <a:r>
              <a:rPr dirty="0" sz="1600" spc="-105">
                <a:solidFill>
                  <a:srgbClr val="FFFFFF"/>
                </a:solidFill>
                <a:latin typeface="Arial"/>
                <a:cs typeface="Arial"/>
              </a:rPr>
              <a:t>ناك </a:t>
            </a:r>
            <a:r>
              <a:rPr dirty="0" sz="1600" spc="-30">
                <a:solidFill>
                  <a:srgbClr val="FFFFFF"/>
                </a:solidFill>
                <a:latin typeface="Arial"/>
                <a:cs typeface="Arial"/>
              </a:rPr>
              <a:t> اذإ</a:t>
            </a:r>
            <a:r>
              <a:rPr dirty="0" baseline="8680" sz="2400" spc="-44">
                <a:solidFill>
                  <a:srgbClr val="CC3300"/>
                </a:solidFill>
                <a:latin typeface="Calibri"/>
                <a:cs typeface="Calibri"/>
              </a:rPr>
              <a:t>a</a:t>
            </a:r>
            <a:r>
              <a:rPr dirty="0" sz="1600" spc="-30">
                <a:solidFill>
                  <a:srgbClr val="FFFFFF"/>
                </a:solidFill>
                <a:latin typeface="Arial"/>
                <a:cs typeface="Arial"/>
              </a:rPr>
              <a:t>)</a:t>
            </a:r>
            <a:r>
              <a:rPr dirty="0" baseline="8680" sz="2400" spc="-44">
                <a:solidFill>
                  <a:srgbClr val="CC3300"/>
                </a:solidFill>
                <a:latin typeface="Calibri"/>
                <a:cs typeface="Calibri"/>
              </a:rPr>
              <a:t>dvised</a:t>
            </a:r>
            <a:endParaRPr baseline="8680" sz="2400">
              <a:latin typeface="Calibri"/>
              <a:cs typeface="Calibri"/>
            </a:endParaRPr>
          </a:p>
          <a:p>
            <a:pPr algn="r" marR="207010">
              <a:lnSpc>
                <a:spcPct val="100000"/>
              </a:lnSpc>
              <a:spcBef>
                <a:spcPts val="244"/>
              </a:spcBef>
            </a:pPr>
            <a:r>
              <a:rPr dirty="0" sz="1600" spc="5">
                <a:solidFill>
                  <a:srgbClr val="CC3300"/>
                </a:solidFill>
                <a:latin typeface="Calibri"/>
                <a:cs typeface="Calibri"/>
              </a:rPr>
              <a:t>told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76" name="object 76"/>
          <p:cNvSpPr txBox="1"/>
          <p:nvPr/>
        </p:nvSpPr>
        <p:spPr>
          <a:xfrm>
            <a:off x="4894834" y="4486224"/>
            <a:ext cx="3907790" cy="1151255"/>
          </a:xfrm>
          <a:prstGeom prst="rect">
            <a:avLst/>
          </a:prstGeom>
        </p:spPr>
        <p:txBody>
          <a:bodyPr wrap="square" lIns="0" tIns="61594" rIns="0" bIns="0" rtlCol="0" vert="horz">
            <a:spAutoFit/>
          </a:bodyPr>
          <a:lstStyle/>
          <a:p>
            <a:pPr marL="230504">
              <a:lnSpc>
                <a:spcPct val="100000"/>
              </a:lnSpc>
              <a:spcBef>
                <a:spcPts val="484"/>
              </a:spcBef>
            </a:pPr>
            <a:r>
              <a:rPr dirty="0" sz="1600" spc="-315">
                <a:solidFill>
                  <a:srgbClr val="FFFFFF"/>
                </a:solidFill>
                <a:latin typeface="Arial"/>
                <a:cs typeface="Arial"/>
              </a:rPr>
              <a:t>لعفلا    </a:t>
            </a:r>
            <a:r>
              <a:rPr dirty="0" sz="1600" spc="-420">
                <a:solidFill>
                  <a:srgbClr val="FFFFFF"/>
                </a:solidFill>
                <a:latin typeface="Arial"/>
                <a:cs typeface="Arial"/>
              </a:rPr>
              <a:t>لبق                                                                                                                                                   </a:t>
            </a:r>
            <a:r>
              <a:rPr dirty="0" sz="1600" spc="-150">
                <a:solidFill>
                  <a:srgbClr val="FFFFFF"/>
                </a:solidFill>
                <a:latin typeface="Arial"/>
                <a:cs typeface="Arial"/>
              </a:rPr>
              <a:t>ةملك  </a:t>
            </a:r>
            <a:r>
              <a:rPr dirty="0" sz="1600" spc="-275">
                <a:solidFill>
                  <a:srgbClr val="FFFFFF"/>
                </a:solidFill>
                <a:latin typeface="Arial"/>
                <a:cs typeface="Arial"/>
              </a:rPr>
              <a:t>عض   </a:t>
            </a:r>
            <a:r>
              <a:rPr dirty="0" sz="1600">
                <a:solidFill>
                  <a:srgbClr val="FFFFFF"/>
                </a:solidFill>
                <a:latin typeface="Arial"/>
                <a:cs typeface="Arial"/>
              </a:rPr>
              <a:t>و </a:t>
            </a:r>
            <a:r>
              <a:rPr dirty="0" sz="1600" spc="-240">
                <a:solidFill>
                  <a:srgbClr val="FFFFFF"/>
                </a:solidFill>
                <a:latin typeface="Arial"/>
                <a:cs typeface="Arial"/>
              </a:rPr>
              <a:t>ةحوتفملا  </a:t>
            </a:r>
            <a:r>
              <a:rPr dirty="0" sz="1600" spc="-114">
                <a:solidFill>
                  <a:srgbClr val="FFFFFF"/>
                </a:solidFill>
                <a:latin typeface="Arial"/>
                <a:cs typeface="Arial"/>
              </a:rPr>
              <a:t>ساوقلأا </a:t>
            </a:r>
            <a:r>
              <a:rPr dirty="0" sz="1600" spc="-5">
                <a:solidFill>
                  <a:srgbClr val="FFFFFF"/>
                </a:solidFill>
                <a:latin typeface="Arial"/>
                <a:cs typeface="Arial"/>
              </a:rPr>
              <a:t>فذحا</a:t>
            </a:r>
            <a:r>
              <a:rPr dirty="0" sz="1600" spc="-15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600" spc="10">
                <a:solidFill>
                  <a:srgbClr val="FFFFFF"/>
                </a:solidFill>
                <a:latin typeface="Arial"/>
                <a:cs typeface="Arial"/>
              </a:rPr>
              <a:t>-2</a:t>
            </a:r>
            <a:endParaRPr sz="1600">
              <a:latin typeface="Arial"/>
              <a:cs typeface="Arial"/>
            </a:endParaRPr>
          </a:p>
          <a:p>
            <a:pPr marL="288290">
              <a:lnSpc>
                <a:spcPct val="100000"/>
              </a:lnSpc>
              <a:spcBef>
                <a:spcPts val="385"/>
              </a:spcBef>
            </a:pPr>
            <a:r>
              <a:rPr dirty="0" sz="1600" spc="-130">
                <a:solidFill>
                  <a:srgbClr val="FFFFFF"/>
                </a:solidFill>
                <a:latin typeface="Arial"/>
                <a:cs typeface="Arial"/>
              </a:rPr>
              <a:t>.اتدجو </a:t>
            </a:r>
            <a:r>
              <a:rPr dirty="0" sz="1600" spc="-5">
                <a:solidFill>
                  <a:srgbClr val="FFFFFF"/>
                </a:solidFill>
                <a:latin typeface="Arial"/>
                <a:cs typeface="Arial"/>
              </a:rPr>
              <a:t>نإ </a:t>
            </a:r>
            <a:r>
              <a:rPr dirty="0" sz="1600" spc="-130">
                <a:solidFill>
                  <a:srgbClr val="FFFFFF"/>
                </a:solidFill>
                <a:latin typeface="Arial"/>
                <a:cs typeface="Arial"/>
              </a:rPr>
              <a:t>ةلمجلا  </a:t>
            </a:r>
            <a:r>
              <a:rPr dirty="0" sz="1600" spc="40">
                <a:solidFill>
                  <a:srgbClr val="FFFFFF"/>
                </a:solidFill>
                <a:latin typeface="Arial"/>
                <a:cs typeface="Arial"/>
              </a:rPr>
              <a:t>نم                    </a:t>
            </a:r>
            <a:r>
              <a:rPr dirty="0" sz="1600" spc="-320">
                <a:solidFill>
                  <a:srgbClr val="FFFFFF"/>
                </a:solidFill>
                <a:latin typeface="Arial"/>
                <a:cs typeface="Arial"/>
              </a:rPr>
              <a:t>يتملك   </a:t>
            </a:r>
            <a:r>
              <a:rPr dirty="0" sz="1600" spc="-5">
                <a:solidFill>
                  <a:srgbClr val="FFFFFF"/>
                </a:solidFill>
                <a:latin typeface="Arial"/>
                <a:cs typeface="Arial"/>
              </a:rPr>
              <a:t>فذحا</a:t>
            </a:r>
            <a:r>
              <a:rPr dirty="0" sz="1600" spc="-24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600" spc="10">
                <a:solidFill>
                  <a:srgbClr val="FFFFFF"/>
                </a:solidFill>
                <a:latin typeface="Arial"/>
                <a:cs typeface="Arial"/>
              </a:rPr>
              <a:t>-3</a:t>
            </a:r>
            <a:endParaRPr sz="1600">
              <a:latin typeface="Arial"/>
              <a:cs typeface="Arial"/>
            </a:endParaRPr>
          </a:p>
          <a:p>
            <a:pPr marL="50800">
              <a:lnSpc>
                <a:spcPct val="100000"/>
              </a:lnSpc>
              <a:spcBef>
                <a:spcPts val="384"/>
              </a:spcBef>
            </a:pPr>
            <a:r>
              <a:rPr dirty="0" sz="1600" spc="-220">
                <a:solidFill>
                  <a:srgbClr val="FFFFFF"/>
                </a:solidFill>
                <a:latin typeface="Arial"/>
                <a:cs typeface="Arial"/>
              </a:rPr>
              <a:t>.قب</a:t>
            </a:r>
            <a:r>
              <a:rPr dirty="0" baseline="15625" sz="2400" spc="-330">
                <a:solidFill>
                  <a:srgbClr val="FFFF00"/>
                </a:solidFill>
                <a:latin typeface="Calibri"/>
                <a:cs typeface="Calibri"/>
              </a:rPr>
              <a:t>to</a:t>
            </a:r>
            <a:r>
              <a:rPr dirty="0" sz="1600" spc="-220">
                <a:solidFill>
                  <a:srgbClr val="FFFFFF"/>
                </a:solidFill>
                <a:latin typeface="Arial"/>
                <a:cs typeface="Arial"/>
              </a:rPr>
              <a:t>امكوس </a:t>
            </a:r>
            <a:r>
              <a:rPr dirty="0" sz="1600" spc="-200">
                <a:solidFill>
                  <a:srgbClr val="FFFFFF"/>
                </a:solidFill>
                <a:latin typeface="Arial"/>
                <a:cs typeface="Arial"/>
              </a:rPr>
              <a:t>ىنعملا </a:t>
            </a:r>
            <a:r>
              <a:rPr dirty="0" sz="1600" spc="-170">
                <a:solidFill>
                  <a:srgbClr val="FFFFFF"/>
                </a:solidFill>
                <a:latin typeface="Arial"/>
                <a:cs typeface="Arial"/>
              </a:rPr>
              <a:t>بسح </a:t>
            </a:r>
            <a:r>
              <a:rPr dirty="0" sz="1600" spc="-200">
                <a:solidFill>
                  <a:srgbClr val="FFFFFF"/>
                </a:solidFill>
                <a:latin typeface="Arial"/>
                <a:cs typeface="Arial"/>
              </a:rPr>
              <a:t>رئامضلا </a:t>
            </a:r>
            <a:r>
              <a:rPr dirty="0" sz="1600">
                <a:solidFill>
                  <a:srgbClr val="FFFFFF"/>
                </a:solidFill>
                <a:latin typeface="Arial"/>
                <a:cs typeface="Arial"/>
              </a:rPr>
              <a:t>و </a:t>
            </a:r>
            <a:r>
              <a:rPr dirty="0" sz="1600" spc="-170">
                <a:solidFill>
                  <a:srgbClr val="FFFFFF"/>
                </a:solidFill>
                <a:latin typeface="Arial"/>
                <a:cs typeface="Arial"/>
              </a:rPr>
              <a:t>تاملكلا </a:t>
            </a:r>
            <a:r>
              <a:rPr dirty="0" sz="1600" spc="-330">
                <a:solidFill>
                  <a:srgbClr val="FFFFFF"/>
                </a:solidFill>
                <a:latin typeface="Arial"/>
                <a:cs typeface="Arial"/>
              </a:rPr>
              <a:t>ضعب </a:t>
            </a:r>
            <a:r>
              <a:rPr dirty="0" sz="1600" spc="-409">
                <a:solidFill>
                  <a:srgbClr val="FFFFFF"/>
                </a:solidFill>
                <a:latin typeface="Arial"/>
                <a:cs typeface="Arial"/>
              </a:rPr>
              <a:t>ريغ  </a:t>
            </a:r>
            <a:r>
              <a:rPr dirty="0" sz="1600" spc="10">
                <a:solidFill>
                  <a:srgbClr val="FFFFFF"/>
                </a:solidFill>
                <a:latin typeface="Arial"/>
                <a:cs typeface="Arial"/>
              </a:rPr>
              <a:t>-4</a:t>
            </a:r>
            <a:endParaRPr sz="1600">
              <a:latin typeface="Arial"/>
              <a:cs typeface="Arial"/>
            </a:endParaRPr>
          </a:p>
          <a:p>
            <a:pPr algn="ctr" marR="273685">
              <a:lnSpc>
                <a:spcPct val="100000"/>
              </a:lnSpc>
              <a:spcBef>
                <a:spcPts val="20"/>
              </a:spcBef>
            </a:pPr>
            <a:r>
              <a:rPr dirty="0" sz="1600" spc="50">
                <a:solidFill>
                  <a:srgbClr val="FFFF00"/>
                </a:solidFill>
                <a:latin typeface="Calibri"/>
                <a:cs typeface="Calibri"/>
              </a:rPr>
              <a:t>Please,</a:t>
            </a:r>
            <a:r>
              <a:rPr dirty="0" sz="1600" spc="125">
                <a:solidFill>
                  <a:srgbClr val="FFFF00"/>
                </a:solidFill>
                <a:latin typeface="Calibri"/>
                <a:cs typeface="Calibri"/>
              </a:rPr>
              <a:t> </a:t>
            </a:r>
            <a:r>
              <a:rPr dirty="0" sz="1600" spc="40">
                <a:solidFill>
                  <a:srgbClr val="FFFF00"/>
                </a:solidFill>
                <a:latin typeface="Calibri"/>
                <a:cs typeface="Calibri"/>
              </a:rPr>
              <a:t>do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77" name="object 77"/>
          <p:cNvSpPr/>
          <p:nvPr/>
        </p:nvSpPr>
        <p:spPr>
          <a:xfrm>
            <a:off x="4340352" y="6321552"/>
            <a:ext cx="1296797" cy="382371"/>
          </a:xfrm>
          <a:prstGeom prst="rect">
            <a:avLst/>
          </a:prstGeom>
          <a:blipFill>
            <a:blip r:embed="rId3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8" name="object 78"/>
          <p:cNvSpPr/>
          <p:nvPr/>
        </p:nvSpPr>
        <p:spPr>
          <a:xfrm>
            <a:off x="4462271" y="6406896"/>
            <a:ext cx="1043749" cy="248297"/>
          </a:xfrm>
          <a:prstGeom prst="rect">
            <a:avLst/>
          </a:prstGeom>
          <a:blipFill>
            <a:blip r:embed="rId3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9" name="object 79"/>
          <p:cNvSpPr/>
          <p:nvPr/>
        </p:nvSpPr>
        <p:spPr>
          <a:xfrm>
            <a:off x="4267200" y="6248400"/>
            <a:ext cx="1295400" cy="381000"/>
          </a:xfrm>
          <a:custGeom>
            <a:avLst/>
            <a:gdLst/>
            <a:ahLst/>
            <a:cxnLst/>
            <a:rect l="l" t="t" r="r" b="b"/>
            <a:pathLst>
              <a:path w="1295400" h="381000">
                <a:moveTo>
                  <a:pt x="1295400" y="0"/>
                </a:moveTo>
                <a:lnTo>
                  <a:pt x="0" y="0"/>
                </a:lnTo>
                <a:lnTo>
                  <a:pt x="0" y="381000"/>
                </a:lnTo>
                <a:lnTo>
                  <a:pt x="1295400" y="381000"/>
                </a:lnTo>
                <a:lnTo>
                  <a:pt x="1295400" y="333375"/>
                </a:lnTo>
                <a:lnTo>
                  <a:pt x="540512" y="333375"/>
                </a:lnTo>
                <a:lnTo>
                  <a:pt x="540512" y="190500"/>
                </a:lnTo>
                <a:lnTo>
                  <a:pt x="504825" y="190500"/>
                </a:lnTo>
                <a:lnTo>
                  <a:pt x="647700" y="47625"/>
                </a:lnTo>
                <a:lnTo>
                  <a:pt x="1295400" y="47625"/>
                </a:lnTo>
                <a:lnTo>
                  <a:pt x="1295400" y="0"/>
                </a:lnTo>
                <a:close/>
              </a:path>
              <a:path w="1295400" h="381000">
                <a:moveTo>
                  <a:pt x="1295400" y="65481"/>
                </a:moveTo>
                <a:lnTo>
                  <a:pt x="736980" y="65481"/>
                </a:lnTo>
                <a:lnTo>
                  <a:pt x="736980" y="136918"/>
                </a:lnTo>
                <a:lnTo>
                  <a:pt x="790575" y="190500"/>
                </a:lnTo>
                <a:lnTo>
                  <a:pt x="754888" y="190500"/>
                </a:lnTo>
                <a:lnTo>
                  <a:pt x="754888" y="333375"/>
                </a:lnTo>
                <a:lnTo>
                  <a:pt x="1295400" y="333375"/>
                </a:lnTo>
                <a:lnTo>
                  <a:pt x="1295400" y="65481"/>
                </a:lnTo>
                <a:close/>
              </a:path>
              <a:path w="1295400" h="381000">
                <a:moveTo>
                  <a:pt x="1295400" y="47625"/>
                </a:moveTo>
                <a:lnTo>
                  <a:pt x="647700" y="47625"/>
                </a:lnTo>
                <a:lnTo>
                  <a:pt x="701294" y="101206"/>
                </a:lnTo>
                <a:lnTo>
                  <a:pt x="701294" y="65481"/>
                </a:lnTo>
                <a:lnTo>
                  <a:pt x="1295400" y="65481"/>
                </a:lnTo>
                <a:lnTo>
                  <a:pt x="12954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0" name="object 80"/>
          <p:cNvSpPr/>
          <p:nvPr/>
        </p:nvSpPr>
        <p:spPr>
          <a:xfrm>
            <a:off x="4807711" y="6313881"/>
            <a:ext cx="214629" cy="267970"/>
          </a:xfrm>
          <a:custGeom>
            <a:avLst/>
            <a:gdLst/>
            <a:ahLst/>
            <a:cxnLst/>
            <a:rect l="l" t="t" r="r" b="b"/>
            <a:pathLst>
              <a:path w="214629" h="267970">
                <a:moveTo>
                  <a:pt x="196468" y="0"/>
                </a:moveTo>
                <a:lnTo>
                  <a:pt x="160782" y="0"/>
                </a:lnTo>
                <a:lnTo>
                  <a:pt x="160782" y="35725"/>
                </a:lnTo>
                <a:lnTo>
                  <a:pt x="196468" y="71437"/>
                </a:lnTo>
                <a:lnTo>
                  <a:pt x="196468" y="0"/>
                </a:lnTo>
                <a:close/>
              </a:path>
              <a:path w="214629" h="267970">
                <a:moveTo>
                  <a:pt x="214375" y="125018"/>
                </a:moveTo>
                <a:lnTo>
                  <a:pt x="0" y="125018"/>
                </a:lnTo>
                <a:lnTo>
                  <a:pt x="0" y="267893"/>
                </a:lnTo>
                <a:lnTo>
                  <a:pt x="89280" y="267893"/>
                </a:lnTo>
                <a:lnTo>
                  <a:pt x="89280" y="196456"/>
                </a:lnTo>
                <a:lnTo>
                  <a:pt x="214375" y="196456"/>
                </a:lnTo>
                <a:lnTo>
                  <a:pt x="214375" y="125018"/>
                </a:lnTo>
                <a:close/>
              </a:path>
              <a:path w="214629" h="267970">
                <a:moveTo>
                  <a:pt x="214375" y="196456"/>
                </a:moveTo>
                <a:lnTo>
                  <a:pt x="125095" y="196456"/>
                </a:lnTo>
                <a:lnTo>
                  <a:pt x="125095" y="267893"/>
                </a:lnTo>
                <a:lnTo>
                  <a:pt x="214375" y="267893"/>
                </a:lnTo>
                <a:lnTo>
                  <a:pt x="214375" y="196456"/>
                </a:lnTo>
                <a:close/>
              </a:path>
            </a:pathLst>
          </a:custGeom>
          <a:solidFill>
            <a:srgbClr val="00007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1" name="object 81"/>
          <p:cNvSpPr/>
          <p:nvPr/>
        </p:nvSpPr>
        <p:spPr>
          <a:xfrm>
            <a:off x="47720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142875" y="0"/>
                </a:moveTo>
                <a:lnTo>
                  <a:pt x="0" y="142875"/>
                </a:lnTo>
                <a:lnTo>
                  <a:pt x="285750" y="142875"/>
                </a:lnTo>
                <a:lnTo>
                  <a:pt x="142875" y="0"/>
                </a:lnTo>
                <a:close/>
              </a:path>
              <a:path w="285750" h="285750">
                <a:moveTo>
                  <a:pt x="160782" y="214312"/>
                </a:moveTo>
                <a:lnTo>
                  <a:pt x="124967" y="214312"/>
                </a:lnTo>
                <a:lnTo>
                  <a:pt x="124967" y="285750"/>
                </a:lnTo>
                <a:lnTo>
                  <a:pt x="160782" y="285750"/>
                </a:lnTo>
                <a:lnTo>
                  <a:pt x="160782" y="214312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2" name="object 82"/>
          <p:cNvSpPr txBox="1">
            <a:spLocks noGrp="1"/>
          </p:cNvSpPr>
          <p:nvPr>
            <p:ph type="dt" idx="6" sz="half"/>
          </p:nvPr>
        </p:nvSpPr>
        <p:spPr>
          <a:prstGeom prst="rect"/>
        </p:spPr>
        <p:txBody>
          <a:bodyPr wrap="square" lIns="0" tIns="31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 spc="-190"/>
              <a:t>ق</a:t>
            </a:r>
            <a:r>
              <a:rPr dirty="0" spc="-240"/>
              <a:t>ب</a:t>
            </a:r>
            <a:r>
              <a:rPr dirty="0" spc="25"/>
              <a:t>ا</a:t>
            </a:r>
            <a:r>
              <a:rPr dirty="0" spc="-175"/>
              <a:t>سلا</a:t>
            </a:r>
          </a:p>
        </p:txBody>
      </p:sp>
      <p:sp>
        <p:nvSpPr>
          <p:cNvPr id="83" name="object 83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31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 spc="-195"/>
              <a:t>ةيسيئرلا </a:t>
            </a:r>
            <a:r>
              <a:rPr dirty="0" spc="-110"/>
              <a:t>ةمئاقلا </a:t>
            </a:r>
            <a:r>
              <a:rPr dirty="0" spc="-105"/>
              <a:t>ىلإ</a:t>
            </a:r>
            <a:r>
              <a:rPr dirty="0" spc="-75"/>
              <a:t> </a:t>
            </a:r>
            <a:r>
              <a:rPr dirty="0" spc="-5"/>
              <a:t>ةدوع</a:t>
            </a:r>
          </a:p>
        </p:txBody>
      </p:sp>
      <p:sp>
        <p:nvSpPr>
          <p:cNvPr id="84" name="object 84"/>
          <p:cNvSpPr txBox="1"/>
          <p:nvPr/>
        </p:nvSpPr>
        <p:spPr>
          <a:xfrm>
            <a:off x="5833109" y="6368591"/>
            <a:ext cx="220345" cy="154940"/>
          </a:xfrm>
          <a:prstGeom prst="rect">
            <a:avLst/>
          </a:prstGeom>
        </p:spPr>
        <p:txBody>
          <a:bodyPr wrap="square" lIns="0" tIns="31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 sz="900" spc="-50">
                <a:solidFill>
                  <a:srgbClr val="FFFFFF"/>
                </a:solidFill>
                <a:latin typeface="Arial"/>
                <a:cs typeface="Arial"/>
              </a:rPr>
              <a:t>ي</a:t>
            </a:r>
            <a:r>
              <a:rPr dirty="0" sz="900" spc="-270">
                <a:solidFill>
                  <a:srgbClr val="FFFFFF"/>
                </a:solidFill>
                <a:latin typeface="Arial"/>
                <a:cs typeface="Arial"/>
              </a:rPr>
              <a:t>ل</a:t>
            </a:r>
            <a:r>
              <a:rPr dirty="0" sz="900" spc="25">
                <a:solidFill>
                  <a:srgbClr val="FFFFFF"/>
                </a:solidFill>
                <a:latin typeface="Arial"/>
                <a:cs typeface="Arial"/>
              </a:rPr>
              <a:t>ا</a:t>
            </a:r>
            <a:r>
              <a:rPr dirty="0" sz="900" spc="-430">
                <a:solidFill>
                  <a:srgbClr val="FFFFFF"/>
                </a:solidFill>
                <a:latin typeface="Arial"/>
                <a:cs typeface="Arial"/>
              </a:rPr>
              <a:t>ت</a:t>
            </a:r>
            <a:r>
              <a:rPr dirty="0" sz="900" spc="-270">
                <a:solidFill>
                  <a:srgbClr val="FFFFFF"/>
                </a:solidFill>
                <a:latin typeface="Arial"/>
                <a:cs typeface="Arial"/>
              </a:rPr>
              <a:t>ل</a:t>
            </a:r>
            <a:r>
              <a:rPr dirty="0" sz="900">
                <a:solidFill>
                  <a:srgbClr val="FFFFFF"/>
                </a:solidFill>
                <a:latin typeface="Arial"/>
                <a:cs typeface="Arial"/>
              </a:rPr>
              <a:t>ا</a:t>
            </a:r>
            <a:endParaRPr sz="9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77824" y="2176272"/>
            <a:ext cx="18287" cy="468172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877824" y="6095"/>
            <a:ext cx="18287" cy="150266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1216152" y="1834895"/>
            <a:ext cx="7924800" cy="1828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877824" y="1508760"/>
            <a:ext cx="18287" cy="667512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0" y="1834895"/>
            <a:ext cx="557784" cy="18287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551687" y="1834895"/>
            <a:ext cx="664464" cy="18287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2599944" y="313982"/>
            <a:ext cx="4506340" cy="1010246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3553967" y="871766"/>
            <a:ext cx="2595244" cy="1010246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algn="ctr" marL="537845">
              <a:lnSpc>
                <a:spcPct val="100000"/>
              </a:lnSpc>
              <a:spcBef>
                <a:spcPts val="100"/>
              </a:spcBef>
            </a:pPr>
            <a:r>
              <a:rPr dirty="0" sz="3600" spc="335"/>
              <a:t>Reported</a:t>
            </a:r>
            <a:r>
              <a:rPr dirty="0" sz="3600" spc="195"/>
              <a:t> </a:t>
            </a:r>
            <a:r>
              <a:rPr dirty="0" sz="3600" spc="380"/>
              <a:t>Speech</a:t>
            </a:r>
            <a:endParaRPr sz="3600"/>
          </a:p>
          <a:p>
            <a:pPr algn="ctr" marL="537845">
              <a:lnSpc>
                <a:spcPct val="100000"/>
              </a:lnSpc>
              <a:spcBef>
                <a:spcPts val="5"/>
              </a:spcBef>
            </a:pPr>
            <a:r>
              <a:rPr dirty="0" sz="3600" spc="-370">
                <a:latin typeface="Arial"/>
                <a:cs typeface="Arial"/>
              </a:rPr>
              <a:t>لوقنملا</a:t>
            </a:r>
            <a:r>
              <a:rPr dirty="0" sz="3600" spc="-15">
                <a:latin typeface="Arial"/>
                <a:cs typeface="Arial"/>
              </a:rPr>
              <a:t> </a:t>
            </a:r>
            <a:r>
              <a:rPr dirty="0" sz="3600" spc="-320">
                <a:latin typeface="Arial"/>
                <a:cs typeface="Arial"/>
              </a:rPr>
              <a:t>ملاكلا</a:t>
            </a:r>
            <a:endParaRPr sz="3600">
              <a:latin typeface="Arial"/>
              <a:cs typeface="Arial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4340352" y="6321552"/>
            <a:ext cx="1296797" cy="382371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4462271" y="6406896"/>
            <a:ext cx="1043749" cy="248297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4267200" y="6248400"/>
            <a:ext cx="1295400" cy="381000"/>
          </a:xfrm>
          <a:custGeom>
            <a:avLst/>
            <a:gdLst/>
            <a:ahLst/>
            <a:cxnLst/>
            <a:rect l="l" t="t" r="r" b="b"/>
            <a:pathLst>
              <a:path w="1295400" h="381000">
                <a:moveTo>
                  <a:pt x="1295400" y="0"/>
                </a:moveTo>
                <a:lnTo>
                  <a:pt x="0" y="0"/>
                </a:lnTo>
                <a:lnTo>
                  <a:pt x="0" y="381000"/>
                </a:lnTo>
                <a:lnTo>
                  <a:pt x="1295400" y="381000"/>
                </a:lnTo>
                <a:lnTo>
                  <a:pt x="1295400" y="333375"/>
                </a:lnTo>
                <a:lnTo>
                  <a:pt x="540512" y="333375"/>
                </a:lnTo>
                <a:lnTo>
                  <a:pt x="540512" y="190500"/>
                </a:lnTo>
                <a:lnTo>
                  <a:pt x="504825" y="190500"/>
                </a:lnTo>
                <a:lnTo>
                  <a:pt x="647700" y="47625"/>
                </a:lnTo>
                <a:lnTo>
                  <a:pt x="1295400" y="47625"/>
                </a:lnTo>
                <a:lnTo>
                  <a:pt x="1295400" y="0"/>
                </a:lnTo>
                <a:close/>
              </a:path>
              <a:path w="1295400" h="381000">
                <a:moveTo>
                  <a:pt x="1295400" y="65481"/>
                </a:moveTo>
                <a:lnTo>
                  <a:pt x="736980" y="65481"/>
                </a:lnTo>
                <a:lnTo>
                  <a:pt x="736980" y="136918"/>
                </a:lnTo>
                <a:lnTo>
                  <a:pt x="790575" y="190500"/>
                </a:lnTo>
                <a:lnTo>
                  <a:pt x="754888" y="190500"/>
                </a:lnTo>
                <a:lnTo>
                  <a:pt x="754888" y="333375"/>
                </a:lnTo>
                <a:lnTo>
                  <a:pt x="1295400" y="333375"/>
                </a:lnTo>
                <a:lnTo>
                  <a:pt x="1295400" y="65481"/>
                </a:lnTo>
                <a:close/>
              </a:path>
              <a:path w="1295400" h="381000">
                <a:moveTo>
                  <a:pt x="1295400" y="47625"/>
                </a:moveTo>
                <a:lnTo>
                  <a:pt x="647700" y="47625"/>
                </a:lnTo>
                <a:lnTo>
                  <a:pt x="701294" y="101206"/>
                </a:lnTo>
                <a:lnTo>
                  <a:pt x="701294" y="65481"/>
                </a:lnTo>
                <a:lnTo>
                  <a:pt x="1295400" y="65481"/>
                </a:lnTo>
                <a:lnTo>
                  <a:pt x="12954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/>
          <p:nvPr/>
        </p:nvSpPr>
        <p:spPr>
          <a:xfrm>
            <a:off x="4807711" y="6313881"/>
            <a:ext cx="214629" cy="267970"/>
          </a:xfrm>
          <a:custGeom>
            <a:avLst/>
            <a:gdLst/>
            <a:ahLst/>
            <a:cxnLst/>
            <a:rect l="l" t="t" r="r" b="b"/>
            <a:pathLst>
              <a:path w="214629" h="267970">
                <a:moveTo>
                  <a:pt x="196468" y="0"/>
                </a:moveTo>
                <a:lnTo>
                  <a:pt x="160782" y="0"/>
                </a:lnTo>
                <a:lnTo>
                  <a:pt x="160782" y="35725"/>
                </a:lnTo>
                <a:lnTo>
                  <a:pt x="196468" y="71437"/>
                </a:lnTo>
                <a:lnTo>
                  <a:pt x="196468" y="0"/>
                </a:lnTo>
                <a:close/>
              </a:path>
              <a:path w="214629" h="267970">
                <a:moveTo>
                  <a:pt x="214375" y="125018"/>
                </a:moveTo>
                <a:lnTo>
                  <a:pt x="0" y="125018"/>
                </a:lnTo>
                <a:lnTo>
                  <a:pt x="0" y="267893"/>
                </a:lnTo>
                <a:lnTo>
                  <a:pt x="89280" y="267893"/>
                </a:lnTo>
                <a:lnTo>
                  <a:pt x="89280" y="196456"/>
                </a:lnTo>
                <a:lnTo>
                  <a:pt x="214375" y="196456"/>
                </a:lnTo>
                <a:lnTo>
                  <a:pt x="214375" y="125018"/>
                </a:lnTo>
                <a:close/>
              </a:path>
              <a:path w="214629" h="267970">
                <a:moveTo>
                  <a:pt x="214375" y="196456"/>
                </a:moveTo>
                <a:lnTo>
                  <a:pt x="125095" y="196456"/>
                </a:lnTo>
                <a:lnTo>
                  <a:pt x="125095" y="267893"/>
                </a:lnTo>
                <a:lnTo>
                  <a:pt x="214375" y="267893"/>
                </a:lnTo>
                <a:lnTo>
                  <a:pt x="214375" y="196456"/>
                </a:lnTo>
                <a:close/>
              </a:path>
            </a:pathLst>
          </a:custGeom>
          <a:solidFill>
            <a:srgbClr val="00007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/>
          <p:nvPr/>
        </p:nvSpPr>
        <p:spPr>
          <a:xfrm>
            <a:off x="47720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142875" y="0"/>
                </a:moveTo>
                <a:lnTo>
                  <a:pt x="0" y="142875"/>
                </a:lnTo>
                <a:lnTo>
                  <a:pt x="285750" y="142875"/>
                </a:lnTo>
                <a:lnTo>
                  <a:pt x="142875" y="0"/>
                </a:lnTo>
                <a:close/>
              </a:path>
              <a:path w="285750" h="285750">
                <a:moveTo>
                  <a:pt x="160782" y="214312"/>
                </a:moveTo>
                <a:lnTo>
                  <a:pt x="124967" y="214312"/>
                </a:lnTo>
                <a:lnTo>
                  <a:pt x="124967" y="285750"/>
                </a:lnTo>
                <a:lnTo>
                  <a:pt x="160782" y="285750"/>
                </a:lnTo>
                <a:lnTo>
                  <a:pt x="160782" y="214312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/>
          <p:nvPr/>
        </p:nvSpPr>
        <p:spPr>
          <a:xfrm>
            <a:off x="5788152" y="6321552"/>
            <a:ext cx="458571" cy="382371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7" name="object 17"/>
          <p:cNvSpPr/>
          <p:nvPr/>
        </p:nvSpPr>
        <p:spPr>
          <a:xfrm>
            <a:off x="5846064" y="6406896"/>
            <a:ext cx="336638" cy="248297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8" name="object 18"/>
          <p:cNvSpPr/>
          <p:nvPr/>
        </p:nvSpPr>
        <p:spPr>
          <a:xfrm>
            <a:off x="5715000" y="6248400"/>
            <a:ext cx="457200" cy="381000"/>
          </a:xfrm>
          <a:custGeom>
            <a:avLst/>
            <a:gdLst/>
            <a:ahLst/>
            <a:cxnLst/>
            <a:rect l="l" t="t" r="r" b="b"/>
            <a:pathLst>
              <a:path w="457200" h="381000">
                <a:moveTo>
                  <a:pt x="457200" y="0"/>
                </a:moveTo>
                <a:lnTo>
                  <a:pt x="0" y="0"/>
                </a:lnTo>
                <a:lnTo>
                  <a:pt x="0" y="381000"/>
                </a:lnTo>
                <a:lnTo>
                  <a:pt x="457200" y="381000"/>
                </a:lnTo>
                <a:lnTo>
                  <a:pt x="457200" y="333375"/>
                </a:lnTo>
                <a:lnTo>
                  <a:pt x="85725" y="333375"/>
                </a:lnTo>
                <a:lnTo>
                  <a:pt x="85725" y="47625"/>
                </a:lnTo>
                <a:lnTo>
                  <a:pt x="457200" y="47625"/>
                </a:lnTo>
                <a:lnTo>
                  <a:pt x="457200" y="0"/>
                </a:lnTo>
                <a:close/>
              </a:path>
              <a:path w="457200" h="381000">
                <a:moveTo>
                  <a:pt x="457200" y="47625"/>
                </a:moveTo>
                <a:lnTo>
                  <a:pt x="85725" y="47625"/>
                </a:lnTo>
                <a:lnTo>
                  <a:pt x="371475" y="190500"/>
                </a:lnTo>
                <a:lnTo>
                  <a:pt x="85725" y="333375"/>
                </a:lnTo>
                <a:lnTo>
                  <a:pt x="457200" y="333375"/>
                </a:lnTo>
                <a:lnTo>
                  <a:pt x="4572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9" name="object 19"/>
          <p:cNvSpPr/>
          <p:nvPr/>
        </p:nvSpPr>
        <p:spPr>
          <a:xfrm>
            <a:off x="58007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0" y="0"/>
                </a:moveTo>
                <a:lnTo>
                  <a:pt x="0" y="285750"/>
                </a:lnTo>
                <a:lnTo>
                  <a:pt x="285750" y="142875"/>
                </a:lnTo>
                <a:lnTo>
                  <a:pt x="0" y="0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0" name="object 20"/>
          <p:cNvSpPr/>
          <p:nvPr/>
        </p:nvSpPr>
        <p:spPr>
          <a:xfrm>
            <a:off x="3730752" y="6321552"/>
            <a:ext cx="458571" cy="382371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1" name="object 21"/>
          <p:cNvSpPr/>
          <p:nvPr/>
        </p:nvSpPr>
        <p:spPr>
          <a:xfrm>
            <a:off x="3770376" y="6406896"/>
            <a:ext cx="373227" cy="248297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2" name="object 22"/>
          <p:cNvSpPr/>
          <p:nvPr/>
        </p:nvSpPr>
        <p:spPr>
          <a:xfrm>
            <a:off x="3657600" y="6248400"/>
            <a:ext cx="457200" cy="381000"/>
          </a:xfrm>
          <a:custGeom>
            <a:avLst/>
            <a:gdLst/>
            <a:ahLst/>
            <a:cxnLst/>
            <a:rect l="l" t="t" r="r" b="b"/>
            <a:pathLst>
              <a:path w="457200" h="381000">
                <a:moveTo>
                  <a:pt x="457200" y="0"/>
                </a:moveTo>
                <a:lnTo>
                  <a:pt x="0" y="0"/>
                </a:lnTo>
                <a:lnTo>
                  <a:pt x="0" y="381000"/>
                </a:lnTo>
                <a:lnTo>
                  <a:pt x="457200" y="381000"/>
                </a:lnTo>
                <a:lnTo>
                  <a:pt x="457200" y="333375"/>
                </a:lnTo>
                <a:lnTo>
                  <a:pt x="371475" y="333375"/>
                </a:lnTo>
                <a:lnTo>
                  <a:pt x="85725" y="190500"/>
                </a:lnTo>
                <a:lnTo>
                  <a:pt x="371475" y="47625"/>
                </a:lnTo>
                <a:lnTo>
                  <a:pt x="457200" y="47625"/>
                </a:lnTo>
                <a:lnTo>
                  <a:pt x="457200" y="0"/>
                </a:lnTo>
                <a:close/>
              </a:path>
              <a:path w="457200" h="381000">
                <a:moveTo>
                  <a:pt x="457200" y="47625"/>
                </a:moveTo>
                <a:lnTo>
                  <a:pt x="371475" y="47625"/>
                </a:lnTo>
                <a:lnTo>
                  <a:pt x="371475" y="333375"/>
                </a:lnTo>
                <a:lnTo>
                  <a:pt x="457200" y="333375"/>
                </a:lnTo>
                <a:lnTo>
                  <a:pt x="4572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3" name="object 23"/>
          <p:cNvSpPr/>
          <p:nvPr/>
        </p:nvSpPr>
        <p:spPr>
          <a:xfrm>
            <a:off x="37433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285750" y="0"/>
                </a:moveTo>
                <a:lnTo>
                  <a:pt x="0" y="142875"/>
                </a:lnTo>
                <a:lnTo>
                  <a:pt x="285750" y="285750"/>
                </a:lnTo>
                <a:lnTo>
                  <a:pt x="285750" y="0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4" name="object 24"/>
          <p:cNvSpPr/>
          <p:nvPr/>
        </p:nvSpPr>
        <p:spPr>
          <a:xfrm>
            <a:off x="4838700" y="2576576"/>
            <a:ext cx="0" cy="2726055"/>
          </a:xfrm>
          <a:custGeom>
            <a:avLst/>
            <a:gdLst/>
            <a:ahLst/>
            <a:cxnLst/>
            <a:rect l="l" t="t" r="r" b="b"/>
            <a:pathLst>
              <a:path w="0" h="2726054">
                <a:moveTo>
                  <a:pt x="0" y="0"/>
                </a:moveTo>
                <a:lnTo>
                  <a:pt x="0" y="2725928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5" name="object 25"/>
          <p:cNvSpPr/>
          <p:nvPr/>
        </p:nvSpPr>
        <p:spPr>
          <a:xfrm>
            <a:off x="1052512" y="2971800"/>
            <a:ext cx="7572375" cy="0"/>
          </a:xfrm>
          <a:custGeom>
            <a:avLst/>
            <a:gdLst/>
            <a:ahLst/>
            <a:cxnLst/>
            <a:rect l="l" t="t" r="r" b="b"/>
            <a:pathLst>
              <a:path w="7572375" h="0">
                <a:moveTo>
                  <a:pt x="0" y="0"/>
                </a:moveTo>
                <a:lnTo>
                  <a:pt x="7572311" y="0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6" name="object 26"/>
          <p:cNvSpPr/>
          <p:nvPr/>
        </p:nvSpPr>
        <p:spPr>
          <a:xfrm>
            <a:off x="1052512" y="3550920"/>
            <a:ext cx="7572375" cy="0"/>
          </a:xfrm>
          <a:custGeom>
            <a:avLst/>
            <a:gdLst/>
            <a:ahLst/>
            <a:cxnLst/>
            <a:rect l="l" t="t" r="r" b="b"/>
            <a:pathLst>
              <a:path w="7572375" h="0">
                <a:moveTo>
                  <a:pt x="0" y="0"/>
                </a:moveTo>
                <a:lnTo>
                  <a:pt x="7572311" y="0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7" name="object 27"/>
          <p:cNvSpPr/>
          <p:nvPr/>
        </p:nvSpPr>
        <p:spPr>
          <a:xfrm>
            <a:off x="1052512" y="4130040"/>
            <a:ext cx="7572375" cy="0"/>
          </a:xfrm>
          <a:custGeom>
            <a:avLst/>
            <a:gdLst/>
            <a:ahLst/>
            <a:cxnLst/>
            <a:rect l="l" t="t" r="r" b="b"/>
            <a:pathLst>
              <a:path w="7572375" h="0">
                <a:moveTo>
                  <a:pt x="0" y="0"/>
                </a:moveTo>
                <a:lnTo>
                  <a:pt x="7572311" y="0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8" name="object 28"/>
          <p:cNvSpPr/>
          <p:nvPr/>
        </p:nvSpPr>
        <p:spPr>
          <a:xfrm>
            <a:off x="1052512" y="4709159"/>
            <a:ext cx="7572375" cy="0"/>
          </a:xfrm>
          <a:custGeom>
            <a:avLst/>
            <a:gdLst/>
            <a:ahLst/>
            <a:cxnLst/>
            <a:rect l="l" t="t" r="r" b="b"/>
            <a:pathLst>
              <a:path w="7572375" h="0">
                <a:moveTo>
                  <a:pt x="0" y="0"/>
                </a:moveTo>
                <a:lnTo>
                  <a:pt x="7572311" y="0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9" name="object 29"/>
          <p:cNvSpPr/>
          <p:nvPr/>
        </p:nvSpPr>
        <p:spPr>
          <a:xfrm>
            <a:off x="1066800" y="2576576"/>
            <a:ext cx="0" cy="2726055"/>
          </a:xfrm>
          <a:custGeom>
            <a:avLst/>
            <a:gdLst/>
            <a:ahLst/>
            <a:cxnLst/>
            <a:rect l="l" t="t" r="r" b="b"/>
            <a:pathLst>
              <a:path w="0" h="2726054">
                <a:moveTo>
                  <a:pt x="0" y="0"/>
                </a:moveTo>
                <a:lnTo>
                  <a:pt x="0" y="2725928"/>
                </a:lnTo>
              </a:path>
            </a:pathLst>
          </a:custGeom>
          <a:ln w="285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0" name="object 30"/>
          <p:cNvSpPr/>
          <p:nvPr/>
        </p:nvSpPr>
        <p:spPr>
          <a:xfrm>
            <a:off x="8610600" y="2576576"/>
            <a:ext cx="0" cy="2726055"/>
          </a:xfrm>
          <a:custGeom>
            <a:avLst/>
            <a:gdLst/>
            <a:ahLst/>
            <a:cxnLst/>
            <a:rect l="l" t="t" r="r" b="b"/>
            <a:pathLst>
              <a:path w="0" h="2726054">
                <a:moveTo>
                  <a:pt x="0" y="0"/>
                </a:moveTo>
                <a:lnTo>
                  <a:pt x="0" y="2725928"/>
                </a:lnTo>
              </a:path>
            </a:pathLst>
          </a:custGeom>
          <a:ln w="285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1" name="object 31"/>
          <p:cNvSpPr/>
          <p:nvPr/>
        </p:nvSpPr>
        <p:spPr>
          <a:xfrm>
            <a:off x="1052512" y="2590800"/>
            <a:ext cx="7572375" cy="0"/>
          </a:xfrm>
          <a:custGeom>
            <a:avLst/>
            <a:gdLst/>
            <a:ahLst/>
            <a:cxnLst/>
            <a:rect l="l" t="t" r="r" b="b"/>
            <a:pathLst>
              <a:path w="7572375" h="0">
                <a:moveTo>
                  <a:pt x="0" y="0"/>
                </a:moveTo>
                <a:lnTo>
                  <a:pt x="7572311" y="0"/>
                </a:lnTo>
              </a:path>
            </a:pathLst>
          </a:custGeom>
          <a:ln w="285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2" name="object 32"/>
          <p:cNvSpPr/>
          <p:nvPr/>
        </p:nvSpPr>
        <p:spPr>
          <a:xfrm>
            <a:off x="1052512" y="5288279"/>
            <a:ext cx="7572375" cy="0"/>
          </a:xfrm>
          <a:custGeom>
            <a:avLst/>
            <a:gdLst/>
            <a:ahLst/>
            <a:cxnLst/>
            <a:rect l="l" t="t" r="r" b="b"/>
            <a:pathLst>
              <a:path w="7572375" h="0">
                <a:moveTo>
                  <a:pt x="0" y="0"/>
                </a:moveTo>
                <a:lnTo>
                  <a:pt x="7572311" y="0"/>
                </a:lnTo>
              </a:path>
            </a:pathLst>
          </a:custGeom>
          <a:ln w="285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3" name="object 33"/>
          <p:cNvSpPr/>
          <p:nvPr/>
        </p:nvSpPr>
        <p:spPr>
          <a:xfrm>
            <a:off x="2197607" y="2554173"/>
            <a:ext cx="967549" cy="510336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4" name="object 34"/>
          <p:cNvSpPr/>
          <p:nvPr/>
        </p:nvSpPr>
        <p:spPr>
          <a:xfrm>
            <a:off x="2855976" y="2560269"/>
            <a:ext cx="863904" cy="510336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5" name="object 35"/>
          <p:cNvSpPr/>
          <p:nvPr/>
        </p:nvSpPr>
        <p:spPr>
          <a:xfrm>
            <a:off x="5672328" y="2554173"/>
            <a:ext cx="1080325" cy="510336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6" name="object 36"/>
          <p:cNvSpPr/>
          <p:nvPr/>
        </p:nvSpPr>
        <p:spPr>
          <a:xfrm>
            <a:off x="6443471" y="2560269"/>
            <a:ext cx="1278508" cy="510336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7" name="object 37"/>
          <p:cNvSpPr/>
          <p:nvPr/>
        </p:nvSpPr>
        <p:spPr>
          <a:xfrm>
            <a:off x="1027175" y="2947441"/>
            <a:ext cx="3497453" cy="458571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8" name="object 38"/>
          <p:cNvSpPr/>
          <p:nvPr/>
        </p:nvSpPr>
        <p:spPr>
          <a:xfrm>
            <a:off x="1027175" y="3191281"/>
            <a:ext cx="1653286" cy="458571"/>
          </a:xfrm>
          <a:prstGeom prst="rect">
            <a:avLst/>
          </a:prstGeom>
          <a:blipFill>
            <a:blip r:embed="rId2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9" name="object 39"/>
          <p:cNvSpPr/>
          <p:nvPr/>
        </p:nvSpPr>
        <p:spPr>
          <a:xfrm>
            <a:off x="4800600" y="2947441"/>
            <a:ext cx="583514" cy="458571"/>
          </a:xfrm>
          <a:prstGeom prst="rect">
            <a:avLst/>
          </a:prstGeom>
          <a:blipFill>
            <a:blip r:embed="rId2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0" name="object 40"/>
          <p:cNvSpPr/>
          <p:nvPr/>
        </p:nvSpPr>
        <p:spPr>
          <a:xfrm>
            <a:off x="5108447" y="2947441"/>
            <a:ext cx="970584" cy="458571"/>
          </a:xfrm>
          <a:prstGeom prst="rect">
            <a:avLst/>
          </a:prstGeom>
          <a:blipFill>
            <a:blip r:embed="rId2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1" name="object 41"/>
          <p:cNvSpPr/>
          <p:nvPr/>
        </p:nvSpPr>
        <p:spPr>
          <a:xfrm>
            <a:off x="5230367" y="3227882"/>
            <a:ext cx="726770" cy="43891"/>
          </a:xfrm>
          <a:prstGeom prst="rect">
            <a:avLst/>
          </a:prstGeom>
          <a:blipFill>
            <a:blip r:embed="rId2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2" name="object 42"/>
          <p:cNvSpPr/>
          <p:nvPr/>
        </p:nvSpPr>
        <p:spPr>
          <a:xfrm>
            <a:off x="5864352" y="2947441"/>
            <a:ext cx="1281429" cy="458571"/>
          </a:xfrm>
          <a:prstGeom prst="rect">
            <a:avLst/>
          </a:prstGeom>
          <a:blipFill>
            <a:blip r:embed="rId2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3" name="object 43"/>
          <p:cNvSpPr/>
          <p:nvPr/>
        </p:nvSpPr>
        <p:spPr>
          <a:xfrm>
            <a:off x="6934200" y="2947441"/>
            <a:ext cx="1601597" cy="458571"/>
          </a:xfrm>
          <a:prstGeom prst="rect">
            <a:avLst/>
          </a:prstGeom>
          <a:blipFill>
            <a:blip r:embed="rId2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4" name="object 44"/>
          <p:cNvSpPr/>
          <p:nvPr/>
        </p:nvSpPr>
        <p:spPr>
          <a:xfrm>
            <a:off x="4800600" y="3191281"/>
            <a:ext cx="1561846" cy="458571"/>
          </a:xfrm>
          <a:prstGeom prst="rect">
            <a:avLst/>
          </a:prstGeom>
          <a:blipFill>
            <a:blip r:embed="rId2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5" name="object 45"/>
          <p:cNvSpPr/>
          <p:nvPr/>
        </p:nvSpPr>
        <p:spPr>
          <a:xfrm>
            <a:off x="1027175" y="3526561"/>
            <a:ext cx="3530854" cy="458571"/>
          </a:xfrm>
          <a:prstGeom prst="rect">
            <a:avLst/>
          </a:prstGeom>
          <a:blipFill>
            <a:blip r:embed="rId2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6" name="object 46"/>
          <p:cNvSpPr/>
          <p:nvPr/>
        </p:nvSpPr>
        <p:spPr>
          <a:xfrm>
            <a:off x="1027175" y="3770401"/>
            <a:ext cx="2311654" cy="458571"/>
          </a:xfrm>
          <a:prstGeom prst="rect">
            <a:avLst/>
          </a:prstGeom>
          <a:blipFill>
            <a:blip r:embed="rId2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7" name="object 47"/>
          <p:cNvSpPr/>
          <p:nvPr/>
        </p:nvSpPr>
        <p:spPr>
          <a:xfrm>
            <a:off x="4800600" y="3526561"/>
            <a:ext cx="1055928" cy="458571"/>
          </a:xfrm>
          <a:prstGeom prst="rect">
            <a:avLst/>
          </a:prstGeom>
          <a:blipFill>
            <a:blip r:embed="rId3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8" name="object 48"/>
          <p:cNvSpPr/>
          <p:nvPr/>
        </p:nvSpPr>
        <p:spPr>
          <a:xfrm>
            <a:off x="5580888" y="3526561"/>
            <a:ext cx="940104" cy="458571"/>
          </a:xfrm>
          <a:prstGeom prst="rect">
            <a:avLst/>
          </a:prstGeom>
          <a:blipFill>
            <a:blip r:embed="rId3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9" name="object 49"/>
          <p:cNvSpPr/>
          <p:nvPr/>
        </p:nvSpPr>
        <p:spPr>
          <a:xfrm>
            <a:off x="5702808" y="3807002"/>
            <a:ext cx="696302" cy="43891"/>
          </a:xfrm>
          <a:prstGeom prst="rect">
            <a:avLst/>
          </a:prstGeom>
          <a:blipFill>
            <a:blip r:embed="rId3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0" name="object 50"/>
          <p:cNvSpPr/>
          <p:nvPr/>
        </p:nvSpPr>
        <p:spPr>
          <a:xfrm>
            <a:off x="6306311" y="3526561"/>
            <a:ext cx="1180884" cy="458571"/>
          </a:xfrm>
          <a:prstGeom prst="rect">
            <a:avLst/>
          </a:prstGeom>
          <a:blipFill>
            <a:blip r:embed="rId3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1" name="object 51"/>
          <p:cNvSpPr/>
          <p:nvPr/>
        </p:nvSpPr>
        <p:spPr>
          <a:xfrm>
            <a:off x="7211568" y="3526561"/>
            <a:ext cx="1342390" cy="458571"/>
          </a:xfrm>
          <a:prstGeom prst="rect">
            <a:avLst/>
          </a:prstGeom>
          <a:blipFill>
            <a:blip r:embed="rId3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2" name="object 52"/>
          <p:cNvSpPr/>
          <p:nvPr/>
        </p:nvSpPr>
        <p:spPr>
          <a:xfrm>
            <a:off x="4800600" y="3770401"/>
            <a:ext cx="1461389" cy="458571"/>
          </a:xfrm>
          <a:prstGeom prst="rect">
            <a:avLst/>
          </a:prstGeom>
          <a:blipFill>
            <a:blip r:embed="rId3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3" name="object 53"/>
          <p:cNvSpPr/>
          <p:nvPr/>
        </p:nvSpPr>
        <p:spPr>
          <a:xfrm>
            <a:off x="1027175" y="4105681"/>
            <a:ext cx="3698621" cy="458571"/>
          </a:xfrm>
          <a:prstGeom prst="rect">
            <a:avLst/>
          </a:prstGeom>
          <a:blipFill>
            <a:blip r:embed="rId3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4" name="object 54"/>
          <p:cNvSpPr/>
          <p:nvPr/>
        </p:nvSpPr>
        <p:spPr>
          <a:xfrm>
            <a:off x="1027175" y="4349521"/>
            <a:ext cx="903528" cy="458571"/>
          </a:xfrm>
          <a:prstGeom prst="rect">
            <a:avLst/>
          </a:prstGeom>
          <a:blipFill>
            <a:blip r:embed="rId3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5" name="object 55"/>
          <p:cNvSpPr/>
          <p:nvPr/>
        </p:nvSpPr>
        <p:spPr>
          <a:xfrm>
            <a:off x="4800600" y="4105681"/>
            <a:ext cx="1311910" cy="458571"/>
          </a:xfrm>
          <a:prstGeom prst="rect">
            <a:avLst/>
          </a:prstGeom>
          <a:blipFill>
            <a:blip r:embed="rId3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6" name="object 56"/>
          <p:cNvSpPr/>
          <p:nvPr/>
        </p:nvSpPr>
        <p:spPr>
          <a:xfrm>
            <a:off x="5836920" y="4105681"/>
            <a:ext cx="952284" cy="458571"/>
          </a:xfrm>
          <a:prstGeom prst="rect">
            <a:avLst/>
          </a:prstGeom>
          <a:blipFill>
            <a:blip r:embed="rId3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7" name="object 57"/>
          <p:cNvSpPr/>
          <p:nvPr/>
        </p:nvSpPr>
        <p:spPr>
          <a:xfrm>
            <a:off x="5958840" y="4386122"/>
            <a:ext cx="708482" cy="43891"/>
          </a:xfrm>
          <a:prstGeom prst="rect">
            <a:avLst/>
          </a:prstGeom>
          <a:blipFill>
            <a:blip r:embed="rId4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8" name="object 58"/>
          <p:cNvSpPr/>
          <p:nvPr/>
        </p:nvSpPr>
        <p:spPr>
          <a:xfrm>
            <a:off x="6574535" y="4105681"/>
            <a:ext cx="553059" cy="458571"/>
          </a:xfrm>
          <a:prstGeom prst="rect">
            <a:avLst/>
          </a:prstGeom>
          <a:blipFill>
            <a:blip r:embed="rId4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9" name="object 59"/>
          <p:cNvSpPr/>
          <p:nvPr/>
        </p:nvSpPr>
        <p:spPr>
          <a:xfrm>
            <a:off x="6915911" y="4105681"/>
            <a:ext cx="1726565" cy="458571"/>
          </a:xfrm>
          <a:prstGeom prst="rect">
            <a:avLst/>
          </a:prstGeom>
          <a:blipFill>
            <a:blip r:embed="rId4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0" name="object 60"/>
          <p:cNvSpPr/>
          <p:nvPr/>
        </p:nvSpPr>
        <p:spPr>
          <a:xfrm>
            <a:off x="4800600" y="4349521"/>
            <a:ext cx="812114" cy="458571"/>
          </a:xfrm>
          <a:prstGeom prst="rect">
            <a:avLst/>
          </a:prstGeom>
          <a:blipFill>
            <a:blip r:embed="rId4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1" name="object 61"/>
          <p:cNvSpPr/>
          <p:nvPr/>
        </p:nvSpPr>
        <p:spPr>
          <a:xfrm>
            <a:off x="1027175" y="4684801"/>
            <a:ext cx="3287141" cy="458571"/>
          </a:xfrm>
          <a:prstGeom prst="rect">
            <a:avLst/>
          </a:prstGeom>
          <a:blipFill>
            <a:blip r:embed="rId4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2" name="object 62"/>
          <p:cNvSpPr/>
          <p:nvPr/>
        </p:nvSpPr>
        <p:spPr>
          <a:xfrm>
            <a:off x="1027175" y="4928641"/>
            <a:ext cx="1717420" cy="458571"/>
          </a:xfrm>
          <a:prstGeom prst="rect">
            <a:avLst/>
          </a:prstGeom>
          <a:blipFill>
            <a:blip r:embed="rId4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3" name="object 63"/>
          <p:cNvSpPr/>
          <p:nvPr/>
        </p:nvSpPr>
        <p:spPr>
          <a:xfrm>
            <a:off x="4800600" y="4684801"/>
            <a:ext cx="1260170" cy="458571"/>
          </a:xfrm>
          <a:prstGeom prst="rect">
            <a:avLst/>
          </a:prstGeom>
          <a:blipFill>
            <a:blip r:embed="rId4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4" name="object 64"/>
          <p:cNvSpPr/>
          <p:nvPr/>
        </p:nvSpPr>
        <p:spPr>
          <a:xfrm>
            <a:off x="5849111" y="4684801"/>
            <a:ext cx="2863341" cy="458571"/>
          </a:xfrm>
          <a:prstGeom prst="rect">
            <a:avLst/>
          </a:prstGeom>
          <a:blipFill>
            <a:blip r:embed="rId4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5" name="object 65"/>
          <p:cNvSpPr/>
          <p:nvPr/>
        </p:nvSpPr>
        <p:spPr>
          <a:xfrm>
            <a:off x="4800600" y="4928641"/>
            <a:ext cx="726770" cy="458571"/>
          </a:xfrm>
          <a:prstGeom prst="rect">
            <a:avLst/>
          </a:prstGeom>
          <a:blipFill>
            <a:blip r:embed="rId4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6" name="object 66"/>
          <p:cNvSpPr/>
          <p:nvPr/>
        </p:nvSpPr>
        <p:spPr>
          <a:xfrm>
            <a:off x="5251703" y="4928641"/>
            <a:ext cx="336638" cy="458571"/>
          </a:xfrm>
          <a:prstGeom prst="rect">
            <a:avLst/>
          </a:prstGeom>
          <a:blipFill>
            <a:blip r:embed="rId4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graphicFrame>
        <p:nvGraphicFramePr>
          <p:cNvPr id="67" name="object 67"/>
          <p:cNvGraphicFramePr>
            <a:graphicFrameLocks noGrp="1"/>
          </p:cNvGraphicFramePr>
          <p:nvPr/>
        </p:nvGraphicFramePr>
        <p:xfrm>
          <a:off x="900175" y="2554173"/>
          <a:ext cx="7939405" cy="283337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863340"/>
                <a:gridCol w="4076700"/>
              </a:tblGrid>
              <a:tr h="454850">
                <a:tc>
                  <a:txBody>
                    <a:bodyPr/>
                    <a:lstStyle/>
                    <a:p>
                      <a:pPr algn="ctr" marL="236220">
                        <a:lnSpc>
                          <a:spcPct val="100000"/>
                        </a:lnSpc>
                        <a:spcBef>
                          <a:spcPts val="610"/>
                        </a:spcBef>
                      </a:pPr>
                      <a:r>
                        <a:rPr dirty="0" sz="1800" spc="35">
                          <a:solidFill>
                            <a:srgbClr val="FFFF00"/>
                          </a:solidFill>
                          <a:latin typeface="Calibri"/>
                          <a:cs typeface="Calibri"/>
                        </a:rPr>
                        <a:t>Direct  </a:t>
                      </a:r>
                      <a:r>
                        <a:rPr dirty="0" sz="1800" spc="210">
                          <a:solidFill>
                            <a:srgbClr val="FFFF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800" spc="-250">
                          <a:solidFill>
                            <a:srgbClr val="FFFF00"/>
                          </a:solidFill>
                          <a:latin typeface="Arial"/>
                          <a:cs typeface="Arial"/>
                        </a:rPr>
                        <a:t>رشابم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B="0" marT="77470"/>
                </a:tc>
                <a:tc>
                  <a:txBody>
                    <a:bodyPr/>
                    <a:lstStyle/>
                    <a:p>
                      <a:pPr marL="1056640">
                        <a:lnSpc>
                          <a:spcPct val="100000"/>
                        </a:lnSpc>
                        <a:spcBef>
                          <a:spcPts val="610"/>
                        </a:spcBef>
                      </a:pPr>
                      <a:r>
                        <a:rPr dirty="0" sz="1800" spc="50">
                          <a:solidFill>
                            <a:srgbClr val="FFFF00"/>
                          </a:solidFill>
                          <a:latin typeface="Calibri"/>
                          <a:cs typeface="Calibri"/>
                        </a:rPr>
                        <a:t>Indirect </a:t>
                      </a:r>
                      <a:r>
                        <a:rPr dirty="0" sz="1800" spc="-250">
                          <a:solidFill>
                            <a:srgbClr val="FFFF00"/>
                          </a:solidFill>
                          <a:latin typeface="Arial"/>
                          <a:cs typeface="Arial"/>
                        </a:rPr>
                        <a:t>رشابم</a:t>
                      </a:r>
                      <a:r>
                        <a:rPr dirty="0" sz="1800" spc="-165">
                          <a:solidFill>
                            <a:srgbClr val="FFFF0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800" spc="-250">
                          <a:solidFill>
                            <a:srgbClr val="FFFF00"/>
                          </a:solidFill>
                          <a:latin typeface="Arial"/>
                          <a:cs typeface="Arial"/>
                        </a:rPr>
                        <a:t>ريغ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B="0" marT="77470"/>
                </a:tc>
              </a:tr>
              <a:tr h="579183">
                <a:tc>
                  <a:txBody>
                    <a:bodyPr/>
                    <a:lstStyle/>
                    <a:p>
                      <a:pPr marL="257810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dirty="0" sz="1600" spc="6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He </a:t>
                      </a:r>
                      <a:r>
                        <a:rPr dirty="0" sz="1600" spc="4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said </a:t>
                      </a:r>
                      <a:r>
                        <a:rPr dirty="0" sz="1600" spc="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to </a:t>
                      </a:r>
                      <a:r>
                        <a:rPr dirty="0" sz="1600" spc="2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the </a:t>
                      </a:r>
                      <a:r>
                        <a:rPr dirty="0" sz="1600" spc="5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servant: </a:t>
                      </a:r>
                      <a:r>
                        <a:rPr dirty="0" sz="1600" spc="3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“bring </a:t>
                      </a:r>
                      <a:r>
                        <a:rPr dirty="0" sz="1600" spc="6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me</a:t>
                      </a:r>
                      <a:r>
                        <a:rPr dirty="0" sz="1600" spc="30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600" spc="7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a</a:t>
                      </a:r>
                      <a:endParaRPr sz="1600">
                        <a:latin typeface="Calibri"/>
                        <a:cs typeface="Calibri"/>
                      </a:endParaRPr>
                    </a:p>
                    <a:p>
                      <a:pPr marL="257810">
                        <a:lnSpc>
                          <a:spcPct val="100000"/>
                        </a:lnSpc>
                      </a:pPr>
                      <a:r>
                        <a:rPr dirty="0" sz="1600" spc="7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glass </a:t>
                      </a:r>
                      <a:r>
                        <a:rPr dirty="0" sz="1600" spc="2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of</a:t>
                      </a:r>
                      <a:r>
                        <a:rPr dirty="0" sz="1600" spc="19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600" spc="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water”.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B="0" marT="7620"/>
                </a:tc>
                <a:tc>
                  <a:txBody>
                    <a:bodyPr/>
                    <a:lstStyle/>
                    <a:p>
                      <a:pPr marL="168275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dirty="0" sz="1600" spc="60">
                          <a:solidFill>
                            <a:srgbClr val="CC3300"/>
                          </a:solidFill>
                          <a:latin typeface="Calibri"/>
                          <a:cs typeface="Calibri"/>
                        </a:rPr>
                        <a:t>He </a:t>
                      </a:r>
                      <a:r>
                        <a:rPr dirty="0" u="sng" sz="1600" spc="30">
                          <a:solidFill>
                            <a:srgbClr val="CC3300"/>
                          </a:solidFill>
                          <a:uFill>
                            <a:solidFill>
                              <a:srgbClr val="CC3300"/>
                            </a:solidFill>
                          </a:uFill>
                          <a:latin typeface="Calibri"/>
                          <a:cs typeface="Calibri"/>
                        </a:rPr>
                        <a:t>ordered</a:t>
                      </a:r>
                      <a:r>
                        <a:rPr dirty="0" sz="1600" spc="30">
                          <a:solidFill>
                            <a:srgbClr val="CC33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600" spc="25">
                          <a:solidFill>
                            <a:srgbClr val="CC3300"/>
                          </a:solidFill>
                          <a:latin typeface="Calibri"/>
                          <a:cs typeface="Calibri"/>
                        </a:rPr>
                        <a:t>the </a:t>
                      </a:r>
                      <a:r>
                        <a:rPr dirty="0" sz="1600" spc="40">
                          <a:solidFill>
                            <a:srgbClr val="CC3300"/>
                          </a:solidFill>
                          <a:latin typeface="Calibri"/>
                          <a:cs typeface="Calibri"/>
                        </a:rPr>
                        <a:t>servant </a:t>
                      </a:r>
                      <a:r>
                        <a:rPr dirty="0" sz="1600" spc="5">
                          <a:solidFill>
                            <a:srgbClr val="FFFF00"/>
                          </a:solidFill>
                          <a:latin typeface="Calibri"/>
                          <a:cs typeface="Calibri"/>
                        </a:rPr>
                        <a:t>to </a:t>
                      </a:r>
                      <a:r>
                        <a:rPr dirty="0" sz="1600" spc="45">
                          <a:solidFill>
                            <a:srgbClr val="FFFF00"/>
                          </a:solidFill>
                          <a:latin typeface="Calibri"/>
                          <a:cs typeface="Calibri"/>
                        </a:rPr>
                        <a:t>bring </a:t>
                      </a:r>
                      <a:r>
                        <a:rPr dirty="0" sz="1600" spc="35">
                          <a:solidFill>
                            <a:srgbClr val="FFFF00"/>
                          </a:solidFill>
                          <a:latin typeface="Calibri"/>
                          <a:cs typeface="Calibri"/>
                        </a:rPr>
                        <a:t>him</a:t>
                      </a:r>
                      <a:r>
                        <a:rPr dirty="0" sz="1600" spc="335">
                          <a:solidFill>
                            <a:srgbClr val="FFFF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600" spc="75">
                          <a:solidFill>
                            <a:srgbClr val="FFFF00"/>
                          </a:solidFill>
                          <a:latin typeface="Calibri"/>
                          <a:cs typeface="Calibri"/>
                        </a:rPr>
                        <a:t>a</a:t>
                      </a:r>
                      <a:endParaRPr sz="1600">
                        <a:latin typeface="Calibri"/>
                        <a:cs typeface="Calibri"/>
                      </a:endParaRPr>
                    </a:p>
                    <a:p>
                      <a:pPr marL="168275">
                        <a:lnSpc>
                          <a:spcPct val="100000"/>
                        </a:lnSpc>
                      </a:pPr>
                      <a:r>
                        <a:rPr dirty="0" sz="1600" spc="75">
                          <a:solidFill>
                            <a:srgbClr val="FFFF00"/>
                          </a:solidFill>
                          <a:latin typeface="Calibri"/>
                          <a:cs typeface="Calibri"/>
                        </a:rPr>
                        <a:t>glass </a:t>
                      </a:r>
                      <a:r>
                        <a:rPr dirty="0" sz="1600" spc="20">
                          <a:solidFill>
                            <a:srgbClr val="FFFF00"/>
                          </a:solidFill>
                          <a:latin typeface="Calibri"/>
                          <a:cs typeface="Calibri"/>
                        </a:rPr>
                        <a:t>of</a:t>
                      </a:r>
                      <a:r>
                        <a:rPr dirty="0" sz="1600" spc="195">
                          <a:solidFill>
                            <a:srgbClr val="FFFF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600">
                          <a:solidFill>
                            <a:srgbClr val="FFFF00"/>
                          </a:solidFill>
                          <a:latin typeface="Calibri"/>
                          <a:cs typeface="Calibri"/>
                        </a:rPr>
                        <a:t>water.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B="0" marT="7620"/>
                </a:tc>
              </a:tr>
              <a:tr h="579119">
                <a:tc>
                  <a:txBody>
                    <a:bodyPr/>
                    <a:lstStyle/>
                    <a:p>
                      <a:pPr marL="257810" marR="405765">
                        <a:lnSpc>
                          <a:spcPct val="100000"/>
                        </a:lnSpc>
                        <a:spcBef>
                          <a:spcPts val="65"/>
                        </a:spcBef>
                      </a:pPr>
                      <a:r>
                        <a:rPr dirty="0" sz="1600" spc="8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The </a:t>
                      </a:r>
                      <a:r>
                        <a:rPr dirty="0" sz="1600" spc="5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son </a:t>
                      </a:r>
                      <a:r>
                        <a:rPr dirty="0" sz="1600" spc="4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said </a:t>
                      </a:r>
                      <a:r>
                        <a:rPr dirty="0" sz="1600" spc="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to </a:t>
                      </a:r>
                      <a:r>
                        <a:rPr dirty="0" sz="1600" spc="4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his father: </a:t>
                      </a:r>
                      <a:r>
                        <a:rPr dirty="0" sz="1600" spc="3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“please </a:t>
                      </a:r>
                      <a:r>
                        <a:rPr dirty="0" sz="1600" spc="8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,  </a:t>
                      </a:r>
                      <a:r>
                        <a:rPr dirty="0" sz="1600" spc="5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give </a:t>
                      </a:r>
                      <a:r>
                        <a:rPr dirty="0" sz="1600" spc="6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me </a:t>
                      </a:r>
                      <a:r>
                        <a:rPr dirty="0" sz="1600" spc="5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some</a:t>
                      </a:r>
                      <a:r>
                        <a:rPr dirty="0" sz="1600" spc="29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600" spc="1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money”.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B="0" marT="8255"/>
                </a:tc>
                <a:tc>
                  <a:txBody>
                    <a:bodyPr/>
                    <a:lstStyle/>
                    <a:p>
                      <a:pPr marL="168275" marR="485140">
                        <a:lnSpc>
                          <a:spcPct val="100000"/>
                        </a:lnSpc>
                        <a:spcBef>
                          <a:spcPts val="65"/>
                        </a:spcBef>
                      </a:pPr>
                      <a:r>
                        <a:rPr dirty="0" sz="1600" spc="80">
                          <a:solidFill>
                            <a:srgbClr val="CC3300"/>
                          </a:solidFill>
                          <a:latin typeface="Calibri"/>
                          <a:cs typeface="Calibri"/>
                        </a:rPr>
                        <a:t>The </a:t>
                      </a:r>
                      <a:r>
                        <a:rPr dirty="0" sz="1600" spc="50">
                          <a:solidFill>
                            <a:srgbClr val="CC3300"/>
                          </a:solidFill>
                          <a:latin typeface="Calibri"/>
                          <a:cs typeface="Calibri"/>
                        </a:rPr>
                        <a:t>son </a:t>
                      </a:r>
                      <a:r>
                        <a:rPr dirty="0" u="sng" sz="1600" spc="75">
                          <a:solidFill>
                            <a:srgbClr val="CC3300"/>
                          </a:solidFill>
                          <a:uFill>
                            <a:solidFill>
                              <a:srgbClr val="CC3300"/>
                            </a:solidFill>
                          </a:uFill>
                          <a:latin typeface="Calibri"/>
                          <a:cs typeface="Calibri"/>
                        </a:rPr>
                        <a:t>begged</a:t>
                      </a:r>
                      <a:r>
                        <a:rPr dirty="0" sz="1600" spc="75">
                          <a:solidFill>
                            <a:srgbClr val="CC33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600" spc="40">
                          <a:solidFill>
                            <a:srgbClr val="CC3300"/>
                          </a:solidFill>
                          <a:latin typeface="Calibri"/>
                          <a:cs typeface="Calibri"/>
                        </a:rPr>
                        <a:t>his </a:t>
                      </a:r>
                      <a:r>
                        <a:rPr dirty="0" sz="1600" spc="25">
                          <a:solidFill>
                            <a:srgbClr val="CC3300"/>
                          </a:solidFill>
                          <a:latin typeface="Calibri"/>
                          <a:cs typeface="Calibri"/>
                        </a:rPr>
                        <a:t>father </a:t>
                      </a:r>
                      <a:r>
                        <a:rPr dirty="0" sz="1600" spc="5">
                          <a:solidFill>
                            <a:srgbClr val="FFFF00"/>
                          </a:solidFill>
                          <a:latin typeface="Calibri"/>
                          <a:cs typeface="Calibri"/>
                        </a:rPr>
                        <a:t>to </a:t>
                      </a:r>
                      <a:r>
                        <a:rPr dirty="0" sz="1600" spc="50">
                          <a:solidFill>
                            <a:srgbClr val="FFFF00"/>
                          </a:solidFill>
                          <a:latin typeface="Calibri"/>
                          <a:cs typeface="Calibri"/>
                        </a:rPr>
                        <a:t>give </a:t>
                      </a:r>
                      <a:r>
                        <a:rPr dirty="0" sz="1600" spc="35">
                          <a:solidFill>
                            <a:srgbClr val="FFFF00"/>
                          </a:solidFill>
                          <a:latin typeface="Calibri"/>
                          <a:cs typeface="Calibri"/>
                        </a:rPr>
                        <a:t>him  </a:t>
                      </a:r>
                      <a:r>
                        <a:rPr dirty="0" sz="1600" spc="50">
                          <a:solidFill>
                            <a:srgbClr val="FFFF00"/>
                          </a:solidFill>
                          <a:latin typeface="Calibri"/>
                          <a:cs typeface="Calibri"/>
                        </a:rPr>
                        <a:t>some</a:t>
                      </a:r>
                      <a:r>
                        <a:rPr dirty="0" sz="1600" spc="125">
                          <a:solidFill>
                            <a:srgbClr val="FFFF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600" spc="25">
                          <a:solidFill>
                            <a:srgbClr val="FFFF00"/>
                          </a:solidFill>
                          <a:latin typeface="Calibri"/>
                          <a:cs typeface="Calibri"/>
                        </a:rPr>
                        <a:t>money.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B="0" marT="8255"/>
                </a:tc>
              </a:tr>
              <a:tr h="579119">
                <a:tc>
                  <a:txBody>
                    <a:bodyPr/>
                    <a:lstStyle/>
                    <a:p>
                      <a:pPr marL="257810" marR="238125">
                        <a:lnSpc>
                          <a:spcPct val="100000"/>
                        </a:lnSpc>
                        <a:spcBef>
                          <a:spcPts val="65"/>
                        </a:spcBef>
                      </a:pPr>
                      <a:r>
                        <a:rPr dirty="0" sz="1600" spc="8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The </a:t>
                      </a:r>
                      <a:r>
                        <a:rPr dirty="0" sz="1600" spc="2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doctor </a:t>
                      </a:r>
                      <a:r>
                        <a:rPr dirty="0" sz="1600" spc="4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said </a:t>
                      </a:r>
                      <a:r>
                        <a:rPr dirty="0" sz="1600" spc="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to </a:t>
                      </a:r>
                      <a:r>
                        <a:rPr dirty="0" sz="1600" spc="8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me: </a:t>
                      </a:r>
                      <a:r>
                        <a:rPr dirty="0" sz="1600" spc="3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“Drink </a:t>
                      </a:r>
                      <a:r>
                        <a:rPr dirty="0" sz="1600" spc="7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a </a:t>
                      </a:r>
                      <a:r>
                        <a:rPr dirty="0" sz="160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lot </a:t>
                      </a:r>
                      <a:r>
                        <a:rPr dirty="0" sz="1600" spc="2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of  </a:t>
                      </a:r>
                      <a:r>
                        <a:rPr dirty="0" sz="1600" spc="1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water”.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B="0" marT="8255"/>
                </a:tc>
                <a:tc>
                  <a:txBody>
                    <a:bodyPr/>
                    <a:lstStyle/>
                    <a:p>
                      <a:pPr marL="168275" marR="396875">
                        <a:lnSpc>
                          <a:spcPct val="100000"/>
                        </a:lnSpc>
                        <a:spcBef>
                          <a:spcPts val="65"/>
                        </a:spcBef>
                      </a:pPr>
                      <a:r>
                        <a:rPr dirty="0" sz="1600" spc="80">
                          <a:solidFill>
                            <a:srgbClr val="CC3300"/>
                          </a:solidFill>
                          <a:latin typeface="Calibri"/>
                          <a:cs typeface="Calibri"/>
                        </a:rPr>
                        <a:t>The </a:t>
                      </a:r>
                      <a:r>
                        <a:rPr dirty="0" sz="1600" spc="25">
                          <a:solidFill>
                            <a:srgbClr val="CC3300"/>
                          </a:solidFill>
                          <a:latin typeface="Calibri"/>
                          <a:cs typeface="Calibri"/>
                        </a:rPr>
                        <a:t>doctor </a:t>
                      </a:r>
                      <a:r>
                        <a:rPr dirty="0" u="sng" sz="1600" spc="50">
                          <a:solidFill>
                            <a:srgbClr val="CC3300"/>
                          </a:solidFill>
                          <a:uFill>
                            <a:solidFill>
                              <a:srgbClr val="CC3300"/>
                            </a:solidFill>
                          </a:uFill>
                          <a:latin typeface="Calibri"/>
                          <a:cs typeface="Calibri"/>
                        </a:rPr>
                        <a:t>advised</a:t>
                      </a:r>
                      <a:r>
                        <a:rPr dirty="0" sz="1600" spc="50">
                          <a:solidFill>
                            <a:srgbClr val="CC33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600" spc="55">
                          <a:solidFill>
                            <a:srgbClr val="CC3300"/>
                          </a:solidFill>
                          <a:latin typeface="Calibri"/>
                          <a:cs typeface="Calibri"/>
                        </a:rPr>
                        <a:t>me </a:t>
                      </a:r>
                      <a:r>
                        <a:rPr dirty="0" sz="1600" spc="5">
                          <a:solidFill>
                            <a:srgbClr val="FFFF00"/>
                          </a:solidFill>
                          <a:latin typeface="Calibri"/>
                          <a:cs typeface="Calibri"/>
                        </a:rPr>
                        <a:t>to </a:t>
                      </a:r>
                      <a:r>
                        <a:rPr dirty="0" sz="1600" spc="30">
                          <a:solidFill>
                            <a:srgbClr val="FFFF00"/>
                          </a:solidFill>
                          <a:latin typeface="Calibri"/>
                          <a:cs typeface="Calibri"/>
                        </a:rPr>
                        <a:t>drink </a:t>
                      </a:r>
                      <a:r>
                        <a:rPr dirty="0" sz="1600" spc="75">
                          <a:solidFill>
                            <a:srgbClr val="FFFF00"/>
                          </a:solidFill>
                          <a:latin typeface="Calibri"/>
                          <a:cs typeface="Calibri"/>
                        </a:rPr>
                        <a:t>a </a:t>
                      </a:r>
                      <a:r>
                        <a:rPr dirty="0" sz="1600">
                          <a:solidFill>
                            <a:srgbClr val="FFFF00"/>
                          </a:solidFill>
                          <a:latin typeface="Calibri"/>
                          <a:cs typeface="Calibri"/>
                        </a:rPr>
                        <a:t>lot </a:t>
                      </a:r>
                      <a:r>
                        <a:rPr dirty="0" sz="1600" spc="20">
                          <a:solidFill>
                            <a:srgbClr val="FFFF00"/>
                          </a:solidFill>
                          <a:latin typeface="Calibri"/>
                          <a:cs typeface="Calibri"/>
                        </a:rPr>
                        <a:t>of  </a:t>
                      </a:r>
                      <a:r>
                        <a:rPr dirty="0" sz="1600">
                          <a:solidFill>
                            <a:srgbClr val="FFFF00"/>
                          </a:solidFill>
                          <a:latin typeface="Calibri"/>
                          <a:cs typeface="Calibri"/>
                        </a:rPr>
                        <a:t>water.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B="0" marT="8255"/>
                </a:tc>
              </a:tr>
              <a:tr h="640765">
                <a:tc>
                  <a:txBody>
                    <a:bodyPr/>
                    <a:lstStyle/>
                    <a:p>
                      <a:pPr marL="257810">
                        <a:lnSpc>
                          <a:spcPct val="100000"/>
                        </a:lnSpc>
                        <a:spcBef>
                          <a:spcPts val="65"/>
                        </a:spcBef>
                      </a:pPr>
                      <a:r>
                        <a:rPr dirty="0" sz="1600" spc="6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He </a:t>
                      </a:r>
                      <a:r>
                        <a:rPr dirty="0" sz="1600" spc="4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said </a:t>
                      </a:r>
                      <a:r>
                        <a:rPr dirty="0" sz="1600" spc="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to </a:t>
                      </a:r>
                      <a:r>
                        <a:rPr dirty="0" sz="1600" spc="8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me: </a:t>
                      </a:r>
                      <a:r>
                        <a:rPr dirty="0" sz="1600" spc="3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“Do </a:t>
                      </a:r>
                      <a:r>
                        <a:rPr dirty="0" sz="1600" spc="2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not </a:t>
                      </a:r>
                      <a:r>
                        <a:rPr dirty="0" sz="1600" spc="8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go </a:t>
                      </a:r>
                      <a:r>
                        <a:rPr dirty="0" sz="1600" spc="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to</a:t>
                      </a:r>
                      <a:r>
                        <a:rPr dirty="0" sz="1600" spc="-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600" spc="2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the</a:t>
                      </a:r>
                      <a:endParaRPr sz="1600">
                        <a:latin typeface="Calibri"/>
                        <a:cs typeface="Calibri"/>
                      </a:endParaRPr>
                    </a:p>
                    <a:p>
                      <a:pPr marL="257810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dirty="0" sz="1600" spc="3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market</a:t>
                      </a:r>
                      <a:r>
                        <a:rPr dirty="0" sz="1600" spc="14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600" spc="1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tonight”.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B="0" marT="8255"/>
                </a:tc>
                <a:tc>
                  <a:txBody>
                    <a:bodyPr/>
                    <a:lstStyle/>
                    <a:p>
                      <a:pPr marL="168275">
                        <a:lnSpc>
                          <a:spcPct val="100000"/>
                        </a:lnSpc>
                        <a:spcBef>
                          <a:spcPts val="65"/>
                        </a:spcBef>
                      </a:pPr>
                      <a:r>
                        <a:rPr dirty="0" sz="1600" spc="65">
                          <a:solidFill>
                            <a:srgbClr val="CC3300"/>
                          </a:solidFill>
                          <a:latin typeface="Calibri"/>
                          <a:cs typeface="Calibri"/>
                        </a:rPr>
                        <a:t>He </a:t>
                      </a:r>
                      <a:r>
                        <a:rPr dirty="0" sz="1600" spc="10">
                          <a:solidFill>
                            <a:srgbClr val="CC3300"/>
                          </a:solidFill>
                          <a:latin typeface="Calibri"/>
                          <a:cs typeface="Calibri"/>
                        </a:rPr>
                        <a:t>told </a:t>
                      </a:r>
                      <a:r>
                        <a:rPr dirty="0" sz="1600" spc="55">
                          <a:solidFill>
                            <a:srgbClr val="CC3300"/>
                          </a:solidFill>
                          <a:latin typeface="Calibri"/>
                          <a:cs typeface="Calibri"/>
                        </a:rPr>
                        <a:t>me </a:t>
                      </a:r>
                      <a:r>
                        <a:rPr dirty="0" sz="1600" spc="20">
                          <a:solidFill>
                            <a:srgbClr val="FFFF00"/>
                          </a:solidFill>
                          <a:latin typeface="Calibri"/>
                          <a:cs typeface="Calibri"/>
                        </a:rPr>
                        <a:t>not </a:t>
                      </a:r>
                      <a:r>
                        <a:rPr dirty="0" sz="1600" spc="5">
                          <a:solidFill>
                            <a:srgbClr val="FFFF00"/>
                          </a:solidFill>
                          <a:latin typeface="Calibri"/>
                          <a:cs typeface="Calibri"/>
                        </a:rPr>
                        <a:t>to </a:t>
                      </a:r>
                      <a:r>
                        <a:rPr dirty="0" sz="1600" spc="80">
                          <a:solidFill>
                            <a:srgbClr val="FFFF00"/>
                          </a:solidFill>
                          <a:latin typeface="Calibri"/>
                          <a:cs typeface="Calibri"/>
                        </a:rPr>
                        <a:t>go </a:t>
                      </a:r>
                      <a:r>
                        <a:rPr dirty="0" sz="1600" spc="5">
                          <a:solidFill>
                            <a:srgbClr val="FFFF00"/>
                          </a:solidFill>
                          <a:latin typeface="Calibri"/>
                          <a:cs typeface="Calibri"/>
                        </a:rPr>
                        <a:t>to </a:t>
                      </a:r>
                      <a:r>
                        <a:rPr dirty="0" sz="1600" spc="25">
                          <a:solidFill>
                            <a:srgbClr val="FFFF00"/>
                          </a:solidFill>
                          <a:latin typeface="Calibri"/>
                          <a:cs typeface="Calibri"/>
                        </a:rPr>
                        <a:t>the </a:t>
                      </a:r>
                      <a:r>
                        <a:rPr dirty="0" sz="1600" spc="35">
                          <a:solidFill>
                            <a:srgbClr val="FFFF00"/>
                          </a:solidFill>
                          <a:latin typeface="Calibri"/>
                          <a:cs typeface="Calibri"/>
                        </a:rPr>
                        <a:t>market</a:t>
                      </a:r>
                      <a:r>
                        <a:rPr dirty="0" sz="1600" spc="260">
                          <a:solidFill>
                            <a:srgbClr val="FFFF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600" spc="25">
                          <a:solidFill>
                            <a:srgbClr val="FFFF00"/>
                          </a:solidFill>
                          <a:latin typeface="Calibri"/>
                          <a:cs typeface="Calibri"/>
                        </a:rPr>
                        <a:t>that</a:t>
                      </a:r>
                      <a:endParaRPr sz="1600">
                        <a:latin typeface="Calibri"/>
                        <a:cs typeface="Calibri"/>
                      </a:endParaRPr>
                    </a:p>
                    <a:p>
                      <a:pPr marL="168275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dirty="0" sz="1600" spc="45">
                          <a:solidFill>
                            <a:srgbClr val="FFFF00"/>
                          </a:solidFill>
                          <a:latin typeface="Calibri"/>
                          <a:cs typeface="Calibri"/>
                        </a:rPr>
                        <a:t>night</a:t>
                      </a:r>
                      <a:r>
                        <a:rPr dirty="0" sz="1600" spc="4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.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B="0" marT="8255"/>
                </a:tc>
              </a:tr>
            </a:tbl>
          </a:graphicData>
        </a:graphic>
      </p:graphicFrame>
      <p:sp>
        <p:nvSpPr>
          <p:cNvPr id="68" name="object 68"/>
          <p:cNvSpPr/>
          <p:nvPr/>
        </p:nvSpPr>
        <p:spPr>
          <a:xfrm>
            <a:off x="2813304" y="1975116"/>
            <a:ext cx="4277741" cy="391528"/>
          </a:xfrm>
          <a:prstGeom prst="rect">
            <a:avLst/>
          </a:prstGeom>
          <a:blipFill>
            <a:blip r:embed="rId5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9" name="object 69"/>
          <p:cNvSpPr/>
          <p:nvPr/>
        </p:nvSpPr>
        <p:spPr>
          <a:xfrm>
            <a:off x="3736847" y="1956841"/>
            <a:ext cx="2299589" cy="486003"/>
          </a:xfrm>
          <a:prstGeom prst="rect">
            <a:avLst/>
          </a:prstGeom>
          <a:blipFill>
            <a:blip r:embed="rId5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0" name="object 70"/>
          <p:cNvSpPr/>
          <p:nvPr/>
        </p:nvSpPr>
        <p:spPr>
          <a:xfrm>
            <a:off x="2744723" y="1906523"/>
            <a:ext cx="4267200" cy="381000"/>
          </a:xfrm>
          <a:custGeom>
            <a:avLst/>
            <a:gdLst/>
            <a:ahLst/>
            <a:cxnLst/>
            <a:rect l="l" t="t" r="r" b="b"/>
            <a:pathLst>
              <a:path w="4267200" h="381000">
                <a:moveTo>
                  <a:pt x="4203700" y="0"/>
                </a:moveTo>
                <a:lnTo>
                  <a:pt x="63500" y="0"/>
                </a:lnTo>
                <a:lnTo>
                  <a:pt x="38790" y="4992"/>
                </a:lnTo>
                <a:lnTo>
                  <a:pt x="18605" y="18605"/>
                </a:lnTo>
                <a:lnTo>
                  <a:pt x="4992" y="38790"/>
                </a:lnTo>
                <a:lnTo>
                  <a:pt x="0" y="63500"/>
                </a:lnTo>
                <a:lnTo>
                  <a:pt x="0" y="317500"/>
                </a:lnTo>
                <a:lnTo>
                  <a:pt x="4992" y="342209"/>
                </a:lnTo>
                <a:lnTo>
                  <a:pt x="18605" y="362394"/>
                </a:lnTo>
                <a:lnTo>
                  <a:pt x="38790" y="376007"/>
                </a:lnTo>
                <a:lnTo>
                  <a:pt x="63500" y="381000"/>
                </a:lnTo>
                <a:lnTo>
                  <a:pt x="4203700" y="381000"/>
                </a:lnTo>
                <a:lnTo>
                  <a:pt x="4228409" y="376007"/>
                </a:lnTo>
                <a:lnTo>
                  <a:pt x="4248594" y="362394"/>
                </a:lnTo>
                <a:lnTo>
                  <a:pt x="4262207" y="342209"/>
                </a:lnTo>
                <a:lnTo>
                  <a:pt x="4267200" y="317500"/>
                </a:lnTo>
                <a:lnTo>
                  <a:pt x="4267200" y="63500"/>
                </a:lnTo>
                <a:lnTo>
                  <a:pt x="4262207" y="38790"/>
                </a:lnTo>
                <a:lnTo>
                  <a:pt x="4248594" y="18605"/>
                </a:lnTo>
                <a:lnTo>
                  <a:pt x="4228409" y="4992"/>
                </a:lnTo>
                <a:lnTo>
                  <a:pt x="4203700" y="0"/>
                </a:lnTo>
                <a:close/>
              </a:path>
            </a:pathLst>
          </a:custGeom>
          <a:solidFill>
            <a:srgbClr val="66CC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1" name="object 71"/>
          <p:cNvSpPr/>
          <p:nvPr/>
        </p:nvSpPr>
        <p:spPr>
          <a:xfrm>
            <a:off x="2744723" y="1906523"/>
            <a:ext cx="4267200" cy="381000"/>
          </a:xfrm>
          <a:custGeom>
            <a:avLst/>
            <a:gdLst/>
            <a:ahLst/>
            <a:cxnLst/>
            <a:rect l="l" t="t" r="r" b="b"/>
            <a:pathLst>
              <a:path w="4267200" h="381000">
                <a:moveTo>
                  <a:pt x="0" y="63500"/>
                </a:moveTo>
                <a:lnTo>
                  <a:pt x="4992" y="38790"/>
                </a:lnTo>
                <a:lnTo>
                  <a:pt x="18605" y="18605"/>
                </a:lnTo>
                <a:lnTo>
                  <a:pt x="38790" y="4992"/>
                </a:lnTo>
                <a:lnTo>
                  <a:pt x="63500" y="0"/>
                </a:lnTo>
                <a:lnTo>
                  <a:pt x="4203700" y="0"/>
                </a:lnTo>
                <a:lnTo>
                  <a:pt x="4228409" y="4992"/>
                </a:lnTo>
                <a:lnTo>
                  <a:pt x="4248594" y="18605"/>
                </a:lnTo>
                <a:lnTo>
                  <a:pt x="4262207" y="38790"/>
                </a:lnTo>
                <a:lnTo>
                  <a:pt x="4267200" y="63500"/>
                </a:lnTo>
                <a:lnTo>
                  <a:pt x="4267200" y="317500"/>
                </a:lnTo>
                <a:lnTo>
                  <a:pt x="4262207" y="342209"/>
                </a:lnTo>
                <a:lnTo>
                  <a:pt x="4248594" y="362394"/>
                </a:lnTo>
                <a:lnTo>
                  <a:pt x="4228409" y="376007"/>
                </a:lnTo>
                <a:lnTo>
                  <a:pt x="4203700" y="381000"/>
                </a:lnTo>
                <a:lnTo>
                  <a:pt x="63500" y="381000"/>
                </a:lnTo>
                <a:lnTo>
                  <a:pt x="38790" y="376007"/>
                </a:lnTo>
                <a:lnTo>
                  <a:pt x="18605" y="362394"/>
                </a:lnTo>
                <a:lnTo>
                  <a:pt x="4992" y="342209"/>
                </a:lnTo>
                <a:lnTo>
                  <a:pt x="0" y="317500"/>
                </a:lnTo>
                <a:lnTo>
                  <a:pt x="0" y="63500"/>
                </a:lnTo>
                <a:close/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72" name="object 72"/>
          <p:cNvSpPr txBox="1"/>
          <p:nvPr/>
        </p:nvSpPr>
        <p:spPr>
          <a:xfrm>
            <a:off x="3789934" y="1940128"/>
            <a:ext cx="2049780" cy="30035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spc="204" b="1">
                <a:solidFill>
                  <a:srgbClr val="000066"/>
                </a:solidFill>
                <a:latin typeface="Calibri"/>
                <a:cs typeface="Calibri"/>
              </a:rPr>
              <a:t>Command</a:t>
            </a:r>
            <a:r>
              <a:rPr dirty="0" sz="1800" spc="520" b="1">
                <a:solidFill>
                  <a:srgbClr val="000066"/>
                </a:solidFill>
                <a:latin typeface="Calibri"/>
                <a:cs typeface="Calibri"/>
              </a:rPr>
              <a:t> </a:t>
            </a:r>
            <a:r>
              <a:rPr dirty="0" sz="1800" spc="-160" b="1">
                <a:solidFill>
                  <a:srgbClr val="000066"/>
                </a:solidFill>
                <a:latin typeface="Arial"/>
                <a:cs typeface="Arial"/>
              </a:rPr>
              <a:t>بلطلا</a:t>
            </a:r>
            <a:endParaRPr sz="1800">
              <a:latin typeface="Arial"/>
              <a:cs typeface="Arial"/>
            </a:endParaRPr>
          </a:p>
        </p:txBody>
      </p:sp>
      <p:sp>
        <p:nvSpPr>
          <p:cNvPr id="73" name="object 73"/>
          <p:cNvSpPr/>
          <p:nvPr/>
        </p:nvSpPr>
        <p:spPr>
          <a:xfrm>
            <a:off x="4340352" y="6321552"/>
            <a:ext cx="1296797" cy="382371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4" name="object 74"/>
          <p:cNvSpPr/>
          <p:nvPr/>
        </p:nvSpPr>
        <p:spPr>
          <a:xfrm>
            <a:off x="4462271" y="6406896"/>
            <a:ext cx="1043749" cy="248297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5" name="object 75"/>
          <p:cNvSpPr/>
          <p:nvPr/>
        </p:nvSpPr>
        <p:spPr>
          <a:xfrm>
            <a:off x="4267200" y="6248400"/>
            <a:ext cx="1295400" cy="381000"/>
          </a:xfrm>
          <a:custGeom>
            <a:avLst/>
            <a:gdLst/>
            <a:ahLst/>
            <a:cxnLst/>
            <a:rect l="l" t="t" r="r" b="b"/>
            <a:pathLst>
              <a:path w="1295400" h="381000">
                <a:moveTo>
                  <a:pt x="1295400" y="0"/>
                </a:moveTo>
                <a:lnTo>
                  <a:pt x="0" y="0"/>
                </a:lnTo>
                <a:lnTo>
                  <a:pt x="0" y="381000"/>
                </a:lnTo>
                <a:lnTo>
                  <a:pt x="1295400" y="381000"/>
                </a:lnTo>
                <a:lnTo>
                  <a:pt x="1295400" y="333375"/>
                </a:lnTo>
                <a:lnTo>
                  <a:pt x="540512" y="333375"/>
                </a:lnTo>
                <a:lnTo>
                  <a:pt x="540512" y="190500"/>
                </a:lnTo>
                <a:lnTo>
                  <a:pt x="504825" y="190500"/>
                </a:lnTo>
                <a:lnTo>
                  <a:pt x="647700" y="47625"/>
                </a:lnTo>
                <a:lnTo>
                  <a:pt x="1295400" y="47625"/>
                </a:lnTo>
                <a:lnTo>
                  <a:pt x="1295400" y="0"/>
                </a:lnTo>
                <a:close/>
              </a:path>
              <a:path w="1295400" h="381000">
                <a:moveTo>
                  <a:pt x="1295400" y="65481"/>
                </a:moveTo>
                <a:lnTo>
                  <a:pt x="736980" y="65481"/>
                </a:lnTo>
                <a:lnTo>
                  <a:pt x="736980" y="136918"/>
                </a:lnTo>
                <a:lnTo>
                  <a:pt x="790575" y="190500"/>
                </a:lnTo>
                <a:lnTo>
                  <a:pt x="754888" y="190500"/>
                </a:lnTo>
                <a:lnTo>
                  <a:pt x="754888" y="333375"/>
                </a:lnTo>
                <a:lnTo>
                  <a:pt x="1295400" y="333375"/>
                </a:lnTo>
                <a:lnTo>
                  <a:pt x="1295400" y="65481"/>
                </a:lnTo>
                <a:close/>
              </a:path>
              <a:path w="1295400" h="381000">
                <a:moveTo>
                  <a:pt x="1295400" y="47625"/>
                </a:moveTo>
                <a:lnTo>
                  <a:pt x="647700" y="47625"/>
                </a:lnTo>
                <a:lnTo>
                  <a:pt x="701294" y="101206"/>
                </a:lnTo>
                <a:lnTo>
                  <a:pt x="701294" y="65481"/>
                </a:lnTo>
                <a:lnTo>
                  <a:pt x="1295400" y="65481"/>
                </a:lnTo>
                <a:lnTo>
                  <a:pt x="12954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6" name="object 76"/>
          <p:cNvSpPr/>
          <p:nvPr/>
        </p:nvSpPr>
        <p:spPr>
          <a:xfrm>
            <a:off x="4807711" y="6313881"/>
            <a:ext cx="214629" cy="267970"/>
          </a:xfrm>
          <a:custGeom>
            <a:avLst/>
            <a:gdLst/>
            <a:ahLst/>
            <a:cxnLst/>
            <a:rect l="l" t="t" r="r" b="b"/>
            <a:pathLst>
              <a:path w="214629" h="267970">
                <a:moveTo>
                  <a:pt x="196468" y="0"/>
                </a:moveTo>
                <a:lnTo>
                  <a:pt x="160782" y="0"/>
                </a:lnTo>
                <a:lnTo>
                  <a:pt x="160782" y="35725"/>
                </a:lnTo>
                <a:lnTo>
                  <a:pt x="196468" y="71437"/>
                </a:lnTo>
                <a:lnTo>
                  <a:pt x="196468" y="0"/>
                </a:lnTo>
                <a:close/>
              </a:path>
              <a:path w="214629" h="267970">
                <a:moveTo>
                  <a:pt x="214375" y="125018"/>
                </a:moveTo>
                <a:lnTo>
                  <a:pt x="0" y="125018"/>
                </a:lnTo>
                <a:lnTo>
                  <a:pt x="0" y="267893"/>
                </a:lnTo>
                <a:lnTo>
                  <a:pt x="89280" y="267893"/>
                </a:lnTo>
                <a:lnTo>
                  <a:pt x="89280" y="196456"/>
                </a:lnTo>
                <a:lnTo>
                  <a:pt x="214375" y="196456"/>
                </a:lnTo>
                <a:lnTo>
                  <a:pt x="214375" y="125018"/>
                </a:lnTo>
                <a:close/>
              </a:path>
              <a:path w="214629" h="267970">
                <a:moveTo>
                  <a:pt x="214375" y="196456"/>
                </a:moveTo>
                <a:lnTo>
                  <a:pt x="125095" y="196456"/>
                </a:lnTo>
                <a:lnTo>
                  <a:pt x="125095" y="267893"/>
                </a:lnTo>
                <a:lnTo>
                  <a:pt x="214375" y="267893"/>
                </a:lnTo>
                <a:lnTo>
                  <a:pt x="214375" y="196456"/>
                </a:lnTo>
                <a:close/>
              </a:path>
            </a:pathLst>
          </a:custGeom>
          <a:solidFill>
            <a:srgbClr val="00007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7" name="object 77"/>
          <p:cNvSpPr/>
          <p:nvPr/>
        </p:nvSpPr>
        <p:spPr>
          <a:xfrm>
            <a:off x="47720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142875" y="0"/>
                </a:moveTo>
                <a:lnTo>
                  <a:pt x="0" y="142875"/>
                </a:lnTo>
                <a:lnTo>
                  <a:pt x="285750" y="142875"/>
                </a:lnTo>
                <a:lnTo>
                  <a:pt x="142875" y="0"/>
                </a:lnTo>
                <a:close/>
              </a:path>
              <a:path w="285750" h="285750">
                <a:moveTo>
                  <a:pt x="160782" y="214312"/>
                </a:moveTo>
                <a:lnTo>
                  <a:pt x="124967" y="214312"/>
                </a:lnTo>
                <a:lnTo>
                  <a:pt x="124967" y="285750"/>
                </a:lnTo>
                <a:lnTo>
                  <a:pt x="160782" y="285750"/>
                </a:lnTo>
                <a:lnTo>
                  <a:pt x="160782" y="214312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8" name="object 78"/>
          <p:cNvSpPr txBox="1">
            <a:spLocks noGrp="1"/>
          </p:cNvSpPr>
          <p:nvPr>
            <p:ph type="dt" idx="6" sz="half"/>
          </p:nvPr>
        </p:nvSpPr>
        <p:spPr>
          <a:prstGeom prst="rect"/>
        </p:spPr>
        <p:txBody>
          <a:bodyPr wrap="square" lIns="0" tIns="31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 spc="-190"/>
              <a:t>ق</a:t>
            </a:r>
            <a:r>
              <a:rPr dirty="0" spc="-240"/>
              <a:t>ب</a:t>
            </a:r>
            <a:r>
              <a:rPr dirty="0" spc="25"/>
              <a:t>ا</a:t>
            </a:r>
            <a:r>
              <a:rPr dirty="0" spc="-175"/>
              <a:t>سلا</a:t>
            </a:r>
          </a:p>
        </p:txBody>
      </p:sp>
      <p:sp>
        <p:nvSpPr>
          <p:cNvPr id="79" name="object 79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31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 spc="-195"/>
              <a:t>ةيسيئرلا </a:t>
            </a:r>
            <a:r>
              <a:rPr dirty="0" spc="-110"/>
              <a:t>ةمئاقلا </a:t>
            </a:r>
            <a:r>
              <a:rPr dirty="0" spc="-105"/>
              <a:t>ىلإ</a:t>
            </a:r>
            <a:r>
              <a:rPr dirty="0" spc="-75"/>
              <a:t> </a:t>
            </a:r>
            <a:r>
              <a:rPr dirty="0" spc="-5"/>
              <a:t>ةدوع</a:t>
            </a:r>
          </a:p>
        </p:txBody>
      </p:sp>
      <p:sp>
        <p:nvSpPr>
          <p:cNvPr id="80" name="object 80"/>
          <p:cNvSpPr txBox="1"/>
          <p:nvPr/>
        </p:nvSpPr>
        <p:spPr>
          <a:xfrm>
            <a:off x="5833109" y="6368591"/>
            <a:ext cx="220345" cy="154940"/>
          </a:xfrm>
          <a:prstGeom prst="rect">
            <a:avLst/>
          </a:prstGeom>
        </p:spPr>
        <p:txBody>
          <a:bodyPr wrap="square" lIns="0" tIns="31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 sz="900" spc="-50">
                <a:solidFill>
                  <a:srgbClr val="FFFFFF"/>
                </a:solidFill>
                <a:latin typeface="Arial"/>
                <a:cs typeface="Arial"/>
              </a:rPr>
              <a:t>ي</a:t>
            </a:r>
            <a:r>
              <a:rPr dirty="0" sz="900" spc="-270">
                <a:solidFill>
                  <a:srgbClr val="FFFFFF"/>
                </a:solidFill>
                <a:latin typeface="Arial"/>
                <a:cs typeface="Arial"/>
              </a:rPr>
              <a:t>ل</a:t>
            </a:r>
            <a:r>
              <a:rPr dirty="0" sz="900" spc="25">
                <a:solidFill>
                  <a:srgbClr val="FFFFFF"/>
                </a:solidFill>
                <a:latin typeface="Arial"/>
                <a:cs typeface="Arial"/>
              </a:rPr>
              <a:t>ا</a:t>
            </a:r>
            <a:r>
              <a:rPr dirty="0" sz="900" spc="-430">
                <a:solidFill>
                  <a:srgbClr val="FFFFFF"/>
                </a:solidFill>
                <a:latin typeface="Arial"/>
                <a:cs typeface="Arial"/>
              </a:rPr>
              <a:t>ت</a:t>
            </a:r>
            <a:r>
              <a:rPr dirty="0" sz="900" spc="-270">
                <a:solidFill>
                  <a:srgbClr val="FFFFFF"/>
                </a:solidFill>
                <a:latin typeface="Arial"/>
                <a:cs typeface="Arial"/>
              </a:rPr>
              <a:t>ل</a:t>
            </a:r>
            <a:r>
              <a:rPr dirty="0" sz="900">
                <a:solidFill>
                  <a:srgbClr val="FFFFFF"/>
                </a:solidFill>
                <a:latin typeface="Arial"/>
                <a:cs typeface="Arial"/>
              </a:rPr>
              <a:t>ا</a:t>
            </a:r>
            <a:endParaRPr sz="9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77824" y="2176272"/>
            <a:ext cx="18287" cy="468172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877824" y="6095"/>
            <a:ext cx="18287" cy="150266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1216152" y="1834895"/>
            <a:ext cx="7924800" cy="1828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877824" y="1508760"/>
            <a:ext cx="18287" cy="667512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0" y="1834895"/>
            <a:ext cx="557784" cy="18287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551687" y="1834895"/>
            <a:ext cx="664464" cy="18287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1365503" y="384086"/>
            <a:ext cx="7072630" cy="790790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2267711" y="954074"/>
            <a:ext cx="946226" cy="802970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3913632" y="896048"/>
            <a:ext cx="3268852" cy="909637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3709415" y="896048"/>
            <a:ext cx="748093" cy="909637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3051048" y="896048"/>
            <a:ext cx="1202258" cy="909637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2846832" y="896048"/>
            <a:ext cx="748093" cy="909637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 txBox="1">
            <a:spLocks noGrp="1"/>
          </p:cNvSpPr>
          <p:nvPr>
            <p:ph type="title"/>
          </p:nvPr>
        </p:nvSpPr>
        <p:spPr>
          <a:xfrm>
            <a:off x="1576577" y="404908"/>
            <a:ext cx="6525259" cy="1115695"/>
          </a:xfrm>
          <a:prstGeom prst="rect"/>
        </p:spPr>
        <p:txBody>
          <a:bodyPr wrap="square" lIns="0" tIns="3175" rIns="0" bIns="0" rtlCol="0" vert="horz">
            <a:spAutoFit/>
          </a:bodyPr>
          <a:lstStyle/>
          <a:p>
            <a:pPr marL="918210" marR="5080" indent="-905510">
              <a:lnSpc>
                <a:spcPct val="121700"/>
              </a:lnSpc>
              <a:spcBef>
                <a:spcPts val="25"/>
              </a:spcBef>
            </a:pPr>
            <a:r>
              <a:rPr dirty="0" spc="275"/>
              <a:t>Negative </a:t>
            </a:r>
            <a:r>
              <a:rPr dirty="0" spc="285"/>
              <a:t>Sentences </a:t>
            </a:r>
            <a:r>
              <a:rPr dirty="0" spc="260"/>
              <a:t>with </a:t>
            </a:r>
            <a:r>
              <a:rPr dirty="0" spc="250"/>
              <a:t>the </a:t>
            </a:r>
            <a:r>
              <a:rPr dirty="0" spc="260"/>
              <a:t>verb</a:t>
            </a:r>
            <a:r>
              <a:rPr dirty="0" spc="-270"/>
              <a:t> </a:t>
            </a:r>
            <a:r>
              <a:rPr dirty="0" spc="210"/>
              <a:t>to  </a:t>
            </a:r>
            <a:r>
              <a:rPr dirty="0" spc="355"/>
              <a:t>BE </a:t>
            </a:r>
            <a:r>
              <a:rPr dirty="0" sz="3200" spc="-300">
                <a:latin typeface="Arial"/>
                <a:cs typeface="Arial"/>
              </a:rPr>
              <a:t>“نوكي” </a:t>
            </a:r>
            <a:r>
              <a:rPr dirty="0" sz="3200" spc="-645">
                <a:latin typeface="Arial"/>
                <a:cs typeface="Arial"/>
              </a:rPr>
              <a:t>لعفلاب </a:t>
            </a:r>
            <a:r>
              <a:rPr dirty="0" sz="3200" spc="-545">
                <a:latin typeface="Arial"/>
                <a:cs typeface="Arial"/>
              </a:rPr>
              <a:t>ةيفنملا</a:t>
            </a:r>
            <a:r>
              <a:rPr dirty="0" sz="3200" spc="-484">
                <a:latin typeface="Arial"/>
                <a:cs typeface="Arial"/>
              </a:rPr>
              <a:t> </a:t>
            </a:r>
            <a:r>
              <a:rPr dirty="0" sz="3200" spc="-150">
                <a:latin typeface="Arial"/>
                <a:cs typeface="Arial"/>
              </a:rPr>
              <a:t>لمجلا</a:t>
            </a:r>
            <a:endParaRPr sz="3200">
              <a:latin typeface="Arial"/>
              <a:cs typeface="Arial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1030224" y="2069528"/>
            <a:ext cx="434136" cy="452437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/>
          <p:nvPr/>
        </p:nvSpPr>
        <p:spPr>
          <a:xfrm>
            <a:off x="1310639" y="1926374"/>
            <a:ext cx="7243318" cy="678014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7" name="object 17"/>
          <p:cNvSpPr/>
          <p:nvPr/>
        </p:nvSpPr>
        <p:spPr>
          <a:xfrm>
            <a:off x="1310639" y="2292134"/>
            <a:ext cx="2918333" cy="678014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8" name="object 18"/>
          <p:cNvSpPr/>
          <p:nvPr/>
        </p:nvSpPr>
        <p:spPr>
          <a:xfrm>
            <a:off x="3825240" y="2292134"/>
            <a:ext cx="839558" cy="678014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9" name="object 19"/>
          <p:cNvSpPr/>
          <p:nvPr/>
        </p:nvSpPr>
        <p:spPr>
          <a:xfrm>
            <a:off x="4008120" y="2709672"/>
            <a:ext cx="473748" cy="55879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0" name="object 20"/>
          <p:cNvSpPr/>
          <p:nvPr/>
        </p:nvSpPr>
        <p:spPr>
          <a:xfrm>
            <a:off x="4358640" y="2292134"/>
            <a:ext cx="3119373" cy="678014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1" name="object 21"/>
          <p:cNvSpPr/>
          <p:nvPr/>
        </p:nvSpPr>
        <p:spPr>
          <a:xfrm>
            <a:off x="5903976" y="2727998"/>
            <a:ext cx="2823845" cy="678014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2" name="object 22"/>
          <p:cNvSpPr/>
          <p:nvPr/>
        </p:nvSpPr>
        <p:spPr>
          <a:xfrm>
            <a:off x="5803391" y="2727998"/>
            <a:ext cx="504215" cy="678014"/>
          </a:xfrm>
          <a:prstGeom prst="rect">
            <a:avLst/>
          </a:prstGeom>
          <a:blipFill>
            <a:blip r:embed="rId2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3" name="object 23"/>
          <p:cNvSpPr/>
          <p:nvPr/>
        </p:nvSpPr>
        <p:spPr>
          <a:xfrm>
            <a:off x="5318759" y="2727998"/>
            <a:ext cx="888314" cy="678014"/>
          </a:xfrm>
          <a:prstGeom prst="rect">
            <a:avLst/>
          </a:prstGeom>
          <a:blipFill>
            <a:blip r:embed="rId2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4" name="object 24"/>
          <p:cNvSpPr/>
          <p:nvPr/>
        </p:nvSpPr>
        <p:spPr>
          <a:xfrm>
            <a:off x="5129784" y="2727998"/>
            <a:ext cx="592670" cy="678014"/>
          </a:xfrm>
          <a:prstGeom prst="rect">
            <a:avLst/>
          </a:prstGeom>
          <a:blipFill>
            <a:blip r:embed="rId2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5" name="object 25"/>
          <p:cNvSpPr/>
          <p:nvPr/>
        </p:nvSpPr>
        <p:spPr>
          <a:xfrm>
            <a:off x="4026408" y="2727998"/>
            <a:ext cx="1507109" cy="678014"/>
          </a:xfrm>
          <a:prstGeom prst="rect">
            <a:avLst/>
          </a:prstGeom>
          <a:blipFill>
            <a:blip r:embed="rId2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6" name="object 26"/>
          <p:cNvSpPr/>
          <p:nvPr/>
        </p:nvSpPr>
        <p:spPr>
          <a:xfrm>
            <a:off x="7104888" y="3169958"/>
            <a:ext cx="870026" cy="678014"/>
          </a:xfrm>
          <a:prstGeom prst="rect">
            <a:avLst/>
          </a:prstGeom>
          <a:blipFill>
            <a:blip r:embed="rId2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7" name="object 27"/>
          <p:cNvSpPr/>
          <p:nvPr/>
        </p:nvSpPr>
        <p:spPr>
          <a:xfrm>
            <a:off x="6937247" y="3169958"/>
            <a:ext cx="571271" cy="678014"/>
          </a:xfrm>
          <a:prstGeom prst="rect">
            <a:avLst/>
          </a:prstGeom>
          <a:blipFill>
            <a:blip r:embed="rId2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8" name="object 28"/>
          <p:cNvSpPr/>
          <p:nvPr/>
        </p:nvSpPr>
        <p:spPr>
          <a:xfrm>
            <a:off x="7659623" y="3166910"/>
            <a:ext cx="1071181" cy="678014"/>
          </a:xfrm>
          <a:prstGeom prst="rect">
            <a:avLst/>
          </a:prstGeom>
          <a:blipFill>
            <a:blip r:embed="rId2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9" name="object 29"/>
          <p:cNvSpPr txBox="1"/>
          <p:nvPr/>
        </p:nvSpPr>
        <p:spPr>
          <a:xfrm>
            <a:off x="1145844" y="2012441"/>
            <a:ext cx="7390765" cy="163258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356870" marR="284480" indent="-344805">
              <a:lnSpc>
                <a:spcPct val="100000"/>
              </a:lnSpc>
              <a:spcBef>
                <a:spcPts val="100"/>
              </a:spcBef>
              <a:buClr>
                <a:srgbClr val="FFFFCC"/>
              </a:buClr>
              <a:buSzPct val="68750"/>
              <a:buFont typeface="Wingdings"/>
              <a:buChar char=""/>
              <a:tabLst>
                <a:tab pos="356870" algn="l"/>
                <a:tab pos="357505" algn="l"/>
              </a:tabLst>
            </a:pPr>
            <a:r>
              <a:rPr dirty="0" sz="2400" spc="-5">
                <a:solidFill>
                  <a:srgbClr val="FFFFFF"/>
                </a:solidFill>
                <a:latin typeface="Calibri"/>
                <a:cs typeface="Calibri"/>
              </a:rPr>
              <a:t>We </a:t>
            </a:r>
            <a:r>
              <a:rPr dirty="0" sz="2400" spc="80">
                <a:solidFill>
                  <a:srgbClr val="FFFFFF"/>
                </a:solidFill>
                <a:latin typeface="Calibri"/>
                <a:cs typeface="Calibri"/>
              </a:rPr>
              <a:t>make </a:t>
            </a:r>
            <a:r>
              <a:rPr dirty="0" sz="2400" spc="70">
                <a:solidFill>
                  <a:srgbClr val="FFFFFF"/>
                </a:solidFill>
                <a:latin typeface="Calibri"/>
                <a:cs typeface="Calibri"/>
              </a:rPr>
              <a:t>negative </a:t>
            </a:r>
            <a:r>
              <a:rPr dirty="0" sz="2400" spc="65">
                <a:solidFill>
                  <a:srgbClr val="FFFFFF"/>
                </a:solidFill>
                <a:latin typeface="Calibri"/>
                <a:cs typeface="Calibri"/>
              </a:rPr>
              <a:t>statements </a:t>
            </a:r>
            <a:r>
              <a:rPr dirty="0" sz="2400" spc="30">
                <a:solidFill>
                  <a:srgbClr val="FFFFFF"/>
                </a:solidFill>
                <a:latin typeface="Calibri"/>
                <a:cs typeface="Calibri"/>
              </a:rPr>
              <a:t>with </a:t>
            </a:r>
            <a:r>
              <a:rPr dirty="0" sz="2400" spc="40">
                <a:solidFill>
                  <a:srgbClr val="FFFFFF"/>
                </a:solidFill>
                <a:latin typeface="Calibri"/>
                <a:cs typeface="Calibri"/>
              </a:rPr>
              <a:t>the </a:t>
            </a:r>
            <a:r>
              <a:rPr dirty="0" sz="2400" spc="60">
                <a:solidFill>
                  <a:srgbClr val="FFFFFF"/>
                </a:solidFill>
                <a:latin typeface="Calibri"/>
                <a:cs typeface="Calibri"/>
              </a:rPr>
              <a:t>verb </a:t>
            </a:r>
            <a:r>
              <a:rPr dirty="0" sz="2400" spc="5">
                <a:solidFill>
                  <a:srgbClr val="FFFFFF"/>
                </a:solidFill>
                <a:latin typeface="Calibri"/>
                <a:cs typeface="Calibri"/>
              </a:rPr>
              <a:t>to </a:t>
            </a:r>
            <a:r>
              <a:rPr dirty="0" sz="2400" spc="135">
                <a:solidFill>
                  <a:srgbClr val="FFFFFF"/>
                </a:solidFill>
                <a:latin typeface="Calibri"/>
                <a:cs typeface="Calibri"/>
              </a:rPr>
              <a:t>BE  </a:t>
            </a:r>
            <a:r>
              <a:rPr dirty="0" sz="2400" spc="80">
                <a:solidFill>
                  <a:srgbClr val="FFFFFF"/>
                </a:solidFill>
                <a:latin typeface="Calibri"/>
                <a:cs typeface="Calibri"/>
              </a:rPr>
              <a:t>by </a:t>
            </a:r>
            <a:r>
              <a:rPr dirty="0" sz="2400" spc="95">
                <a:solidFill>
                  <a:srgbClr val="FFFFFF"/>
                </a:solidFill>
                <a:latin typeface="Calibri"/>
                <a:cs typeface="Calibri"/>
              </a:rPr>
              <a:t>using </a:t>
            </a:r>
            <a:r>
              <a:rPr dirty="0" sz="2400" spc="40">
                <a:solidFill>
                  <a:srgbClr val="FFFFFF"/>
                </a:solidFill>
                <a:latin typeface="Calibri"/>
                <a:cs typeface="Calibri"/>
              </a:rPr>
              <a:t>the word</a:t>
            </a:r>
            <a:r>
              <a:rPr dirty="0" sz="2400" spc="40">
                <a:solidFill>
                  <a:srgbClr val="CC3300"/>
                </a:solidFill>
                <a:latin typeface="Calibri"/>
                <a:cs typeface="Calibri"/>
              </a:rPr>
              <a:t> </a:t>
            </a:r>
            <a:r>
              <a:rPr dirty="0" u="heavy" sz="2400" spc="35">
                <a:solidFill>
                  <a:srgbClr val="CC3300"/>
                </a:solidFill>
                <a:uFill>
                  <a:solidFill>
                    <a:srgbClr val="CC3300"/>
                  </a:solidFill>
                </a:uFill>
                <a:latin typeface="Calibri"/>
                <a:cs typeface="Calibri"/>
              </a:rPr>
              <a:t>not</a:t>
            </a:r>
            <a:r>
              <a:rPr dirty="0" sz="2400" spc="35">
                <a:solidFill>
                  <a:srgbClr val="CC3300"/>
                </a:solidFill>
                <a:latin typeface="Calibri"/>
                <a:cs typeface="Calibri"/>
              </a:rPr>
              <a:t> </a:t>
            </a:r>
            <a:r>
              <a:rPr dirty="0" sz="2400" spc="40">
                <a:solidFill>
                  <a:srgbClr val="FFFFFF"/>
                </a:solidFill>
                <a:latin typeface="Calibri"/>
                <a:cs typeface="Calibri"/>
              </a:rPr>
              <a:t>after the </a:t>
            </a:r>
            <a:r>
              <a:rPr dirty="0" sz="2400" spc="60">
                <a:solidFill>
                  <a:srgbClr val="FFFFFF"/>
                </a:solidFill>
                <a:latin typeface="Calibri"/>
                <a:cs typeface="Calibri"/>
              </a:rPr>
              <a:t>verb</a:t>
            </a:r>
            <a:r>
              <a:rPr dirty="0" sz="2400" spc="29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400" spc="10">
                <a:solidFill>
                  <a:srgbClr val="FFFFFF"/>
                </a:solidFill>
                <a:latin typeface="Calibri"/>
                <a:cs typeface="Calibri"/>
              </a:rPr>
              <a:t>to </a:t>
            </a:r>
            <a:r>
              <a:rPr dirty="0" sz="2400" spc="80">
                <a:solidFill>
                  <a:srgbClr val="FFFFFF"/>
                </a:solidFill>
                <a:latin typeface="Calibri"/>
                <a:cs typeface="Calibri"/>
              </a:rPr>
              <a:t>be.</a:t>
            </a:r>
            <a:endParaRPr sz="2400">
              <a:latin typeface="Calibri"/>
              <a:cs typeface="Calibri"/>
            </a:endParaRPr>
          </a:p>
          <a:p>
            <a:pPr algn="r" marR="10795">
              <a:lnSpc>
                <a:spcPct val="100000"/>
              </a:lnSpc>
              <a:spcBef>
                <a:spcPts val="530"/>
              </a:spcBef>
            </a:pPr>
            <a:r>
              <a:rPr dirty="0" sz="2400" spc="-220">
                <a:solidFill>
                  <a:srgbClr val="FFFFFF"/>
                </a:solidFill>
                <a:latin typeface="Arial"/>
                <a:cs typeface="Arial"/>
              </a:rPr>
              <a:t>ةملك  </a:t>
            </a:r>
            <a:r>
              <a:rPr dirty="0" sz="2400" spc="-495">
                <a:solidFill>
                  <a:srgbClr val="FFFFFF"/>
                </a:solidFill>
                <a:latin typeface="Arial"/>
                <a:cs typeface="Arial"/>
              </a:rPr>
              <a:t>عضوب    </a:t>
            </a:r>
            <a:r>
              <a:rPr dirty="0" sz="2400" spc="-250">
                <a:solidFill>
                  <a:srgbClr val="FFFFFF"/>
                </a:solidFill>
                <a:latin typeface="Arial"/>
                <a:cs typeface="Arial"/>
              </a:rPr>
              <a:t>)نوكي(  </a:t>
            </a:r>
            <a:r>
              <a:rPr dirty="0" sz="2400" spc="-540">
                <a:solidFill>
                  <a:srgbClr val="FFFFFF"/>
                </a:solidFill>
                <a:latin typeface="Arial"/>
                <a:cs typeface="Arial"/>
              </a:rPr>
              <a:t>لعف      </a:t>
            </a:r>
            <a:r>
              <a:rPr dirty="0" sz="2400" spc="-50">
                <a:solidFill>
                  <a:srgbClr val="FFFFFF"/>
                </a:solidFill>
                <a:latin typeface="Arial"/>
                <a:cs typeface="Arial"/>
              </a:rPr>
              <a:t>عم </a:t>
            </a:r>
            <a:r>
              <a:rPr dirty="0" sz="2400" spc="-515">
                <a:solidFill>
                  <a:srgbClr val="FFFFFF"/>
                </a:solidFill>
                <a:latin typeface="Arial"/>
                <a:cs typeface="Arial"/>
              </a:rPr>
              <a:t>ةيفنم    </a:t>
            </a:r>
            <a:r>
              <a:rPr dirty="0" sz="2400" spc="15">
                <a:solidFill>
                  <a:srgbClr val="FFFFFF"/>
                </a:solidFill>
                <a:latin typeface="Arial"/>
                <a:cs typeface="Arial"/>
              </a:rPr>
              <a:t>لمج</a:t>
            </a:r>
            <a:r>
              <a:rPr dirty="0" sz="2400" spc="-38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400" spc="-300">
                <a:solidFill>
                  <a:srgbClr val="FFFFFF"/>
                </a:solidFill>
                <a:latin typeface="Arial"/>
                <a:cs typeface="Arial"/>
              </a:rPr>
              <a:t>نوكن</a:t>
            </a:r>
            <a:endParaRPr sz="2400">
              <a:latin typeface="Arial"/>
              <a:cs typeface="Arial"/>
            </a:endParaRPr>
          </a:p>
          <a:p>
            <a:pPr algn="r" marR="5080">
              <a:lnSpc>
                <a:spcPct val="100000"/>
              </a:lnSpc>
              <a:spcBef>
                <a:spcPts val="600"/>
              </a:spcBef>
            </a:pPr>
            <a:r>
              <a:rPr dirty="0" sz="2400">
                <a:solidFill>
                  <a:srgbClr val="FFFFFF"/>
                </a:solidFill>
                <a:latin typeface="Arial"/>
                <a:cs typeface="Arial"/>
              </a:rPr>
              <a:t>. </a:t>
            </a:r>
            <a:r>
              <a:rPr dirty="0" sz="2400" spc="-375">
                <a:solidFill>
                  <a:srgbClr val="FFFFFF"/>
                </a:solidFill>
                <a:latin typeface="Arial"/>
                <a:cs typeface="Arial"/>
              </a:rPr>
              <a:t>هدعب </a:t>
            </a:r>
            <a:r>
              <a:rPr dirty="0" sz="2400" spc="-37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400" spc="95">
                <a:solidFill>
                  <a:srgbClr val="FFFFFF"/>
                </a:solidFill>
                <a:latin typeface="Calibri"/>
                <a:cs typeface="Calibri"/>
              </a:rPr>
              <a:t>(not)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30" name="object 30"/>
          <p:cNvSpPr/>
          <p:nvPr/>
        </p:nvSpPr>
        <p:spPr>
          <a:xfrm>
            <a:off x="4629150" y="4181475"/>
            <a:ext cx="0" cy="1912620"/>
          </a:xfrm>
          <a:custGeom>
            <a:avLst/>
            <a:gdLst/>
            <a:ahLst/>
            <a:cxnLst/>
            <a:rect l="l" t="t" r="r" b="b"/>
            <a:pathLst>
              <a:path w="0" h="1912620">
                <a:moveTo>
                  <a:pt x="0" y="0"/>
                </a:moveTo>
                <a:lnTo>
                  <a:pt x="0" y="1912112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1" name="object 31"/>
          <p:cNvSpPr/>
          <p:nvPr/>
        </p:nvSpPr>
        <p:spPr>
          <a:xfrm>
            <a:off x="2170176" y="5091810"/>
            <a:ext cx="4918075" cy="0"/>
          </a:xfrm>
          <a:custGeom>
            <a:avLst/>
            <a:gdLst/>
            <a:ahLst/>
            <a:cxnLst/>
            <a:rect l="l" t="t" r="r" b="b"/>
            <a:pathLst>
              <a:path w="4918075" h="0">
                <a:moveTo>
                  <a:pt x="0" y="0"/>
                </a:moveTo>
                <a:lnTo>
                  <a:pt x="4917948" y="0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2" name="object 32"/>
          <p:cNvSpPr/>
          <p:nvPr/>
        </p:nvSpPr>
        <p:spPr>
          <a:xfrm>
            <a:off x="2170176" y="5595111"/>
            <a:ext cx="4918075" cy="0"/>
          </a:xfrm>
          <a:custGeom>
            <a:avLst/>
            <a:gdLst/>
            <a:ahLst/>
            <a:cxnLst/>
            <a:rect l="l" t="t" r="r" b="b"/>
            <a:pathLst>
              <a:path w="4918075" h="0">
                <a:moveTo>
                  <a:pt x="0" y="0"/>
                </a:moveTo>
                <a:lnTo>
                  <a:pt x="4917948" y="0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3" name="object 33"/>
          <p:cNvSpPr/>
          <p:nvPr/>
        </p:nvSpPr>
        <p:spPr>
          <a:xfrm>
            <a:off x="2184400" y="4181475"/>
            <a:ext cx="0" cy="1912620"/>
          </a:xfrm>
          <a:custGeom>
            <a:avLst/>
            <a:gdLst/>
            <a:ahLst/>
            <a:cxnLst/>
            <a:rect l="l" t="t" r="r" b="b"/>
            <a:pathLst>
              <a:path w="0" h="1912620">
                <a:moveTo>
                  <a:pt x="0" y="0"/>
                </a:moveTo>
                <a:lnTo>
                  <a:pt x="0" y="1912112"/>
                </a:lnTo>
              </a:path>
            </a:pathLst>
          </a:custGeom>
          <a:ln w="285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4" name="object 34"/>
          <p:cNvSpPr/>
          <p:nvPr/>
        </p:nvSpPr>
        <p:spPr>
          <a:xfrm>
            <a:off x="7073900" y="4181475"/>
            <a:ext cx="0" cy="1912620"/>
          </a:xfrm>
          <a:custGeom>
            <a:avLst/>
            <a:gdLst/>
            <a:ahLst/>
            <a:cxnLst/>
            <a:rect l="l" t="t" r="r" b="b"/>
            <a:pathLst>
              <a:path w="0" h="1912620">
                <a:moveTo>
                  <a:pt x="0" y="0"/>
                </a:moveTo>
                <a:lnTo>
                  <a:pt x="0" y="1912112"/>
                </a:lnTo>
              </a:path>
            </a:pathLst>
          </a:custGeom>
          <a:ln w="285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5" name="object 35"/>
          <p:cNvSpPr/>
          <p:nvPr/>
        </p:nvSpPr>
        <p:spPr>
          <a:xfrm>
            <a:off x="2170176" y="4195698"/>
            <a:ext cx="4918075" cy="0"/>
          </a:xfrm>
          <a:custGeom>
            <a:avLst/>
            <a:gdLst/>
            <a:ahLst/>
            <a:cxnLst/>
            <a:rect l="l" t="t" r="r" b="b"/>
            <a:pathLst>
              <a:path w="4918075" h="0">
                <a:moveTo>
                  <a:pt x="0" y="0"/>
                </a:moveTo>
                <a:lnTo>
                  <a:pt x="4917948" y="0"/>
                </a:lnTo>
              </a:path>
            </a:pathLst>
          </a:custGeom>
          <a:ln w="285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6" name="object 36"/>
          <p:cNvSpPr/>
          <p:nvPr/>
        </p:nvSpPr>
        <p:spPr>
          <a:xfrm>
            <a:off x="2170176" y="6079299"/>
            <a:ext cx="4918075" cy="0"/>
          </a:xfrm>
          <a:custGeom>
            <a:avLst/>
            <a:gdLst/>
            <a:ahLst/>
            <a:cxnLst/>
            <a:rect l="l" t="t" r="r" b="b"/>
            <a:pathLst>
              <a:path w="4918075" h="0">
                <a:moveTo>
                  <a:pt x="0" y="0"/>
                </a:moveTo>
                <a:lnTo>
                  <a:pt x="4917948" y="0"/>
                </a:lnTo>
              </a:path>
            </a:pathLst>
          </a:custGeom>
          <a:ln w="285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7" name="object 37"/>
          <p:cNvSpPr/>
          <p:nvPr/>
        </p:nvSpPr>
        <p:spPr>
          <a:xfrm>
            <a:off x="2359151" y="4142270"/>
            <a:ext cx="2113533" cy="678014"/>
          </a:xfrm>
          <a:prstGeom prst="rect">
            <a:avLst/>
          </a:prstGeom>
          <a:blipFill>
            <a:blip r:embed="rId2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8" name="object 38"/>
          <p:cNvSpPr/>
          <p:nvPr/>
        </p:nvSpPr>
        <p:spPr>
          <a:xfrm>
            <a:off x="2962655" y="4581181"/>
            <a:ext cx="903528" cy="678014"/>
          </a:xfrm>
          <a:prstGeom prst="rect">
            <a:avLst/>
          </a:prstGeom>
          <a:blipFill>
            <a:blip r:embed="rId2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9" name="object 39"/>
          <p:cNvSpPr/>
          <p:nvPr/>
        </p:nvSpPr>
        <p:spPr>
          <a:xfrm>
            <a:off x="4977384" y="4142270"/>
            <a:ext cx="1769110" cy="678014"/>
          </a:xfrm>
          <a:prstGeom prst="rect">
            <a:avLst/>
          </a:prstGeom>
          <a:blipFill>
            <a:blip r:embed="rId3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0" name="object 40"/>
          <p:cNvSpPr/>
          <p:nvPr/>
        </p:nvSpPr>
        <p:spPr>
          <a:xfrm>
            <a:off x="5477255" y="4581181"/>
            <a:ext cx="760260" cy="678014"/>
          </a:xfrm>
          <a:prstGeom prst="rect">
            <a:avLst/>
          </a:prstGeom>
          <a:blipFill>
            <a:blip r:embed="rId3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1" name="object 41"/>
          <p:cNvSpPr/>
          <p:nvPr/>
        </p:nvSpPr>
        <p:spPr>
          <a:xfrm>
            <a:off x="2112264" y="5050535"/>
            <a:ext cx="516470" cy="571271"/>
          </a:xfrm>
          <a:prstGeom prst="rect">
            <a:avLst/>
          </a:prstGeom>
          <a:blipFill>
            <a:blip r:embed="rId3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2" name="object 42"/>
          <p:cNvSpPr/>
          <p:nvPr/>
        </p:nvSpPr>
        <p:spPr>
          <a:xfrm>
            <a:off x="2286000" y="5050535"/>
            <a:ext cx="690181" cy="571271"/>
          </a:xfrm>
          <a:prstGeom prst="rect">
            <a:avLst/>
          </a:prstGeom>
          <a:blipFill>
            <a:blip r:embed="rId3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3" name="object 43"/>
          <p:cNvSpPr/>
          <p:nvPr/>
        </p:nvSpPr>
        <p:spPr>
          <a:xfrm>
            <a:off x="2712720" y="5050535"/>
            <a:ext cx="1342390" cy="571271"/>
          </a:xfrm>
          <a:prstGeom prst="rect">
            <a:avLst/>
          </a:prstGeom>
          <a:blipFill>
            <a:blip r:embed="rId3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4" name="object 44"/>
          <p:cNvSpPr/>
          <p:nvPr/>
        </p:nvSpPr>
        <p:spPr>
          <a:xfrm>
            <a:off x="4559808" y="5050535"/>
            <a:ext cx="516470" cy="571271"/>
          </a:xfrm>
          <a:prstGeom prst="rect">
            <a:avLst/>
          </a:prstGeom>
          <a:blipFill>
            <a:blip r:embed="rId3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5" name="object 45"/>
          <p:cNvSpPr/>
          <p:nvPr/>
        </p:nvSpPr>
        <p:spPr>
          <a:xfrm>
            <a:off x="4733544" y="5050535"/>
            <a:ext cx="1132128" cy="571271"/>
          </a:xfrm>
          <a:prstGeom prst="rect">
            <a:avLst/>
          </a:prstGeom>
          <a:blipFill>
            <a:blip r:embed="rId3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6" name="object 46"/>
          <p:cNvSpPr/>
          <p:nvPr/>
        </p:nvSpPr>
        <p:spPr>
          <a:xfrm>
            <a:off x="5605271" y="5050535"/>
            <a:ext cx="1342390" cy="571271"/>
          </a:xfrm>
          <a:prstGeom prst="rect">
            <a:avLst/>
          </a:prstGeom>
          <a:blipFill>
            <a:blip r:embed="rId3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7" name="object 47"/>
          <p:cNvSpPr/>
          <p:nvPr/>
        </p:nvSpPr>
        <p:spPr>
          <a:xfrm>
            <a:off x="2112264" y="5553455"/>
            <a:ext cx="833437" cy="571271"/>
          </a:xfrm>
          <a:prstGeom prst="rect">
            <a:avLst/>
          </a:prstGeom>
          <a:blipFill>
            <a:blip r:embed="rId3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8" name="object 48"/>
          <p:cNvSpPr/>
          <p:nvPr/>
        </p:nvSpPr>
        <p:spPr>
          <a:xfrm>
            <a:off x="2602992" y="5553455"/>
            <a:ext cx="702360" cy="571271"/>
          </a:xfrm>
          <a:prstGeom prst="rect">
            <a:avLst/>
          </a:prstGeom>
          <a:blipFill>
            <a:blip r:embed="rId3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9" name="object 49"/>
          <p:cNvSpPr/>
          <p:nvPr/>
        </p:nvSpPr>
        <p:spPr>
          <a:xfrm>
            <a:off x="3038855" y="5553455"/>
            <a:ext cx="754202" cy="571271"/>
          </a:xfrm>
          <a:prstGeom prst="rect">
            <a:avLst/>
          </a:prstGeom>
          <a:blipFill>
            <a:blip r:embed="rId4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0" name="object 50"/>
          <p:cNvSpPr/>
          <p:nvPr/>
        </p:nvSpPr>
        <p:spPr>
          <a:xfrm>
            <a:off x="4559808" y="5553455"/>
            <a:ext cx="833437" cy="571271"/>
          </a:xfrm>
          <a:prstGeom prst="rect">
            <a:avLst/>
          </a:prstGeom>
          <a:blipFill>
            <a:blip r:embed="rId4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1" name="object 51"/>
          <p:cNvSpPr/>
          <p:nvPr/>
        </p:nvSpPr>
        <p:spPr>
          <a:xfrm>
            <a:off x="5050535" y="5553455"/>
            <a:ext cx="702360" cy="571271"/>
          </a:xfrm>
          <a:prstGeom prst="rect">
            <a:avLst/>
          </a:prstGeom>
          <a:blipFill>
            <a:blip r:embed="rId4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2" name="object 52"/>
          <p:cNvSpPr/>
          <p:nvPr/>
        </p:nvSpPr>
        <p:spPr>
          <a:xfrm>
            <a:off x="5486400" y="5553455"/>
            <a:ext cx="705446" cy="571271"/>
          </a:xfrm>
          <a:prstGeom prst="rect">
            <a:avLst/>
          </a:prstGeom>
          <a:blipFill>
            <a:blip r:embed="rId4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3" name="object 53"/>
          <p:cNvSpPr/>
          <p:nvPr/>
        </p:nvSpPr>
        <p:spPr>
          <a:xfrm>
            <a:off x="5931408" y="5553455"/>
            <a:ext cx="754202" cy="571271"/>
          </a:xfrm>
          <a:prstGeom prst="rect">
            <a:avLst/>
          </a:prstGeom>
          <a:blipFill>
            <a:blip r:embed="rId4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graphicFrame>
        <p:nvGraphicFramePr>
          <p:cNvPr id="54" name="object 54"/>
          <p:cNvGraphicFramePr>
            <a:graphicFrameLocks noGrp="1"/>
          </p:cNvGraphicFramePr>
          <p:nvPr/>
        </p:nvGraphicFramePr>
        <p:xfrm>
          <a:off x="1985264" y="4142270"/>
          <a:ext cx="5089525" cy="198247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531110"/>
                <a:gridCol w="2558415"/>
              </a:tblGrid>
              <a:tr h="1012596">
                <a:tc>
                  <a:txBody>
                    <a:bodyPr/>
                    <a:lstStyle/>
                    <a:p>
                      <a:pPr algn="ctr" marL="313055">
                        <a:lnSpc>
                          <a:spcPct val="100000"/>
                        </a:lnSpc>
                        <a:spcBef>
                          <a:spcPts val="770"/>
                        </a:spcBef>
                      </a:pPr>
                      <a:r>
                        <a:rPr dirty="0" sz="2400" spc="190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Affirmative</a:t>
                      </a:r>
                      <a:endParaRPr sz="2400">
                        <a:latin typeface="Calibri"/>
                        <a:cs typeface="Calibri"/>
                      </a:endParaRPr>
                    </a:p>
                    <a:p>
                      <a:pPr algn="ctr" marL="309880">
                        <a:lnSpc>
                          <a:spcPct val="100000"/>
                        </a:lnSpc>
                        <a:spcBef>
                          <a:spcPts val="555"/>
                        </a:spcBef>
                      </a:pPr>
                      <a:r>
                        <a:rPr dirty="0" sz="2400" spc="-36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تابثإ</a:t>
                      </a:r>
                      <a:endParaRPr sz="2400">
                        <a:latin typeface="Arial"/>
                        <a:cs typeface="Arial"/>
                      </a:endParaRPr>
                    </a:p>
                  </a:txBody>
                  <a:tcPr marL="0" marR="0" marB="0" marT="97790"/>
                </a:tc>
                <a:tc>
                  <a:txBody>
                    <a:bodyPr/>
                    <a:lstStyle/>
                    <a:p>
                      <a:pPr algn="ctr" marL="118110">
                        <a:lnSpc>
                          <a:spcPct val="100000"/>
                        </a:lnSpc>
                        <a:spcBef>
                          <a:spcPts val="770"/>
                        </a:spcBef>
                      </a:pPr>
                      <a:r>
                        <a:rPr dirty="0" sz="2400" spc="229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Negative</a:t>
                      </a:r>
                      <a:endParaRPr sz="2400">
                        <a:latin typeface="Calibri"/>
                        <a:cs typeface="Calibri"/>
                      </a:endParaRPr>
                    </a:p>
                    <a:p>
                      <a:pPr algn="ctr" marL="108585">
                        <a:lnSpc>
                          <a:spcPct val="100000"/>
                        </a:lnSpc>
                        <a:spcBef>
                          <a:spcPts val="555"/>
                        </a:spcBef>
                      </a:pPr>
                      <a:r>
                        <a:rPr dirty="0" sz="2400" spc="-625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يفن</a:t>
                      </a:r>
                      <a:endParaRPr sz="2400">
                        <a:latin typeface="Arial"/>
                        <a:cs typeface="Arial"/>
                      </a:endParaRPr>
                    </a:p>
                  </a:txBody>
                  <a:tcPr marL="0" marR="0" marB="0" marT="97790"/>
                </a:tc>
              </a:tr>
              <a:tr h="432765">
                <a:tc>
                  <a:txBody>
                    <a:bodyPr/>
                    <a:lstStyle/>
                    <a:p>
                      <a:pPr marL="290830">
                        <a:lnSpc>
                          <a:spcPts val="2275"/>
                        </a:lnSpc>
                      </a:pPr>
                      <a:r>
                        <a:rPr dirty="0" sz="2000" spc="23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I </a:t>
                      </a:r>
                      <a:r>
                        <a:rPr dirty="0" sz="2000" spc="85">
                          <a:solidFill>
                            <a:srgbClr val="CC3300"/>
                          </a:solidFill>
                          <a:latin typeface="Calibri"/>
                          <a:cs typeface="Calibri"/>
                        </a:rPr>
                        <a:t>am </a:t>
                      </a:r>
                      <a:r>
                        <a:rPr dirty="0" sz="2000" spc="4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at</a:t>
                      </a:r>
                      <a:r>
                        <a:rPr dirty="0" sz="2000" spc="17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 spc="6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home.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marL="205740">
                        <a:lnSpc>
                          <a:spcPts val="2275"/>
                        </a:lnSpc>
                      </a:pPr>
                      <a:r>
                        <a:rPr dirty="0" sz="2000" spc="23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I </a:t>
                      </a:r>
                      <a:r>
                        <a:rPr dirty="0" sz="2000" spc="80">
                          <a:solidFill>
                            <a:srgbClr val="CC3300"/>
                          </a:solidFill>
                          <a:latin typeface="Calibri"/>
                          <a:cs typeface="Calibri"/>
                        </a:rPr>
                        <a:t>am </a:t>
                      </a:r>
                      <a:r>
                        <a:rPr dirty="0" sz="2000" spc="20">
                          <a:solidFill>
                            <a:srgbClr val="CC3300"/>
                          </a:solidFill>
                          <a:latin typeface="Calibri"/>
                          <a:cs typeface="Calibri"/>
                        </a:rPr>
                        <a:t>not </a:t>
                      </a:r>
                      <a:r>
                        <a:rPr dirty="0" sz="2000" spc="4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at</a:t>
                      </a:r>
                      <a:r>
                        <a:rPr dirty="0" sz="2000" spc="-114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 spc="6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home.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</a:tr>
              <a:tr h="537095">
                <a:tc>
                  <a:txBody>
                    <a:bodyPr/>
                    <a:lstStyle/>
                    <a:p>
                      <a:pPr marL="290830">
                        <a:lnSpc>
                          <a:spcPct val="100000"/>
                        </a:lnSpc>
                        <a:spcBef>
                          <a:spcPts val="430"/>
                        </a:spcBef>
                      </a:pPr>
                      <a:r>
                        <a:rPr dirty="0" sz="2000" spc="4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You </a:t>
                      </a:r>
                      <a:r>
                        <a:rPr dirty="0" sz="2000" spc="50">
                          <a:solidFill>
                            <a:srgbClr val="CC3300"/>
                          </a:solidFill>
                          <a:latin typeface="Calibri"/>
                          <a:cs typeface="Calibri"/>
                        </a:rPr>
                        <a:t>are</a:t>
                      </a:r>
                      <a:r>
                        <a:rPr dirty="0" sz="2000" spc="285">
                          <a:solidFill>
                            <a:srgbClr val="CC33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 spc="3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tall.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B="0" marT="54610"/>
                </a:tc>
                <a:tc>
                  <a:txBody>
                    <a:bodyPr/>
                    <a:lstStyle/>
                    <a:p>
                      <a:pPr marL="205740">
                        <a:lnSpc>
                          <a:spcPct val="100000"/>
                        </a:lnSpc>
                        <a:spcBef>
                          <a:spcPts val="430"/>
                        </a:spcBef>
                      </a:pPr>
                      <a:r>
                        <a:rPr dirty="0" sz="2000" spc="4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You </a:t>
                      </a:r>
                      <a:r>
                        <a:rPr dirty="0" sz="2000" spc="55">
                          <a:solidFill>
                            <a:srgbClr val="CC3300"/>
                          </a:solidFill>
                          <a:latin typeface="Calibri"/>
                          <a:cs typeface="Calibri"/>
                        </a:rPr>
                        <a:t>are </a:t>
                      </a:r>
                      <a:r>
                        <a:rPr dirty="0" sz="2000" spc="20">
                          <a:solidFill>
                            <a:srgbClr val="CC3300"/>
                          </a:solidFill>
                          <a:latin typeface="Calibri"/>
                          <a:cs typeface="Calibri"/>
                        </a:rPr>
                        <a:t>not</a:t>
                      </a:r>
                      <a:r>
                        <a:rPr dirty="0" sz="2000" spc="425">
                          <a:solidFill>
                            <a:srgbClr val="CC33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 spc="3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tall.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B="0" marT="54610"/>
                </a:tc>
              </a:tr>
            </a:tbl>
          </a:graphicData>
        </a:graphic>
      </p:graphicFrame>
      <p:sp>
        <p:nvSpPr>
          <p:cNvPr id="55" name="object 55"/>
          <p:cNvSpPr/>
          <p:nvPr/>
        </p:nvSpPr>
        <p:spPr>
          <a:xfrm>
            <a:off x="4340352" y="6321552"/>
            <a:ext cx="1296797" cy="382371"/>
          </a:xfrm>
          <a:prstGeom prst="rect">
            <a:avLst/>
          </a:prstGeom>
          <a:blipFill>
            <a:blip r:embed="rId4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6" name="object 56"/>
          <p:cNvSpPr/>
          <p:nvPr/>
        </p:nvSpPr>
        <p:spPr>
          <a:xfrm>
            <a:off x="4462271" y="6406896"/>
            <a:ext cx="1043749" cy="248297"/>
          </a:xfrm>
          <a:prstGeom prst="rect">
            <a:avLst/>
          </a:prstGeom>
          <a:blipFill>
            <a:blip r:embed="rId4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7" name="object 57"/>
          <p:cNvSpPr/>
          <p:nvPr/>
        </p:nvSpPr>
        <p:spPr>
          <a:xfrm>
            <a:off x="4267200" y="6248400"/>
            <a:ext cx="1295400" cy="381000"/>
          </a:xfrm>
          <a:custGeom>
            <a:avLst/>
            <a:gdLst/>
            <a:ahLst/>
            <a:cxnLst/>
            <a:rect l="l" t="t" r="r" b="b"/>
            <a:pathLst>
              <a:path w="1295400" h="381000">
                <a:moveTo>
                  <a:pt x="1295400" y="0"/>
                </a:moveTo>
                <a:lnTo>
                  <a:pt x="0" y="0"/>
                </a:lnTo>
                <a:lnTo>
                  <a:pt x="0" y="381000"/>
                </a:lnTo>
                <a:lnTo>
                  <a:pt x="1295400" y="381000"/>
                </a:lnTo>
                <a:lnTo>
                  <a:pt x="1295400" y="333375"/>
                </a:lnTo>
                <a:lnTo>
                  <a:pt x="540512" y="333375"/>
                </a:lnTo>
                <a:lnTo>
                  <a:pt x="540512" y="190500"/>
                </a:lnTo>
                <a:lnTo>
                  <a:pt x="504825" y="190500"/>
                </a:lnTo>
                <a:lnTo>
                  <a:pt x="647700" y="47625"/>
                </a:lnTo>
                <a:lnTo>
                  <a:pt x="1295400" y="47625"/>
                </a:lnTo>
                <a:lnTo>
                  <a:pt x="1295400" y="0"/>
                </a:lnTo>
                <a:close/>
              </a:path>
              <a:path w="1295400" h="381000">
                <a:moveTo>
                  <a:pt x="1295400" y="65481"/>
                </a:moveTo>
                <a:lnTo>
                  <a:pt x="736980" y="65481"/>
                </a:lnTo>
                <a:lnTo>
                  <a:pt x="736980" y="136918"/>
                </a:lnTo>
                <a:lnTo>
                  <a:pt x="790575" y="190500"/>
                </a:lnTo>
                <a:lnTo>
                  <a:pt x="754888" y="190500"/>
                </a:lnTo>
                <a:lnTo>
                  <a:pt x="754888" y="333375"/>
                </a:lnTo>
                <a:lnTo>
                  <a:pt x="1295400" y="333375"/>
                </a:lnTo>
                <a:lnTo>
                  <a:pt x="1295400" y="65481"/>
                </a:lnTo>
                <a:close/>
              </a:path>
              <a:path w="1295400" h="381000">
                <a:moveTo>
                  <a:pt x="1295400" y="47625"/>
                </a:moveTo>
                <a:lnTo>
                  <a:pt x="647700" y="47625"/>
                </a:lnTo>
                <a:lnTo>
                  <a:pt x="701294" y="101206"/>
                </a:lnTo>
                <a:lnTo>
                  <a:pt x="701294" y="65481"/>
                </a:lnTo>
                <a:lnTo>
                  <a:pt x="1295400" y="65481"/>
                </a:lnTo>
                <a:lnTo>
                  <a:pt x="12954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8" name="object 58"/>
          <p:cNvSpPr/>
          <p:nvPr/>
        </p:nvSpPr>
        <p:spPr>
          <a:xfrm>
            <a:off x="4807711" y="6313881"/>
            <a:ext cx="214629" cy="267970"/>
          </a:xfrm>
          <a:custGeom>
            <a:avLst/>
            <a:gdLst/>
            <a:ahLst/>
            <a:cxnLst/>
            <a:rect l="l" t="t" r="r" b="b"/>
            <a:pathLst>
              <a:path w="214629" h="267970">
                <a:moveTo>
                  <a:pt x="196468" y="0"/>
                </a:moveTo>
                <a:lnTo>
                  <a:pt x="160782" y="0"/>
                </a:lnTo>
                <a:lnTo>
                  <a:pt x="160782" y="35725"/>
                </a:lnTo>
                <a:lnTo>
                  <a:pt x="196468" y="71437"/>
                </a:lnTo>
                <a:lnTo>
                  <a:pt x="196468" y="0"/>
                </a:lnTo>
                <a:close/>
              </a:path>
              <a:path w="214629" h="267970">
                <a:moveTo>
                  <a:pt x="214375" y="125018"/>
                </a:moveTo>
                <a:lnTo>
                  <a:pt x="0" y="125018"/>
                </a:lnTo>
                <a:lnTo>
                  <a:pt x="0" y="267893"/>
                </a:lnTo>
                <a:lnTo>
                  <a:pt x="89280" y="267893"/>
                </a:lnTo>
                <a:lnTo>
                  <a:pt x="89280" y="196456"/>
                </a:lnTo>
                <a:lnTo>
                  <a:pt x="214375" y="196456"/>
                </a:lnTo>
                <a:lnTo>
                  <a:pt x="214375" y="125018"/>
                </a:lnTo>
                <a:close/>
              </a:path>
              <a:path w="214629" h="267970">
                <a:moveTo>
                  <a:pt x="214375" y="196456"/>
                </a:moveTo>
                <a:lnTo>
                  <a:pt x="125095" y="196456"/>
                </a:lnTo>
                <a:lnTo>
                  <a:pt x="125095" y="267893"/>
                </a:lnTo>
                <a:lnTo>
                  <a:pt x="214375" y="267893"/>
                </a:lnTo>
                <a:lnTo>
                  <a:pt x="214375" y="196456"/>
                </a:lnTo>
                <a:close/>
              </a:path>
            </a:pathLst>
          </a:custGeom>
          <a:solidFill>
            <a:srgbClr val="00007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9" name="object 59"/>
          <p:cNvSpPr/>
          <p:nvPr/>
        </p:nvSpPr>
        <p:spPr>
          <a:xfrm>
            <a:off x="47720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142875" y="0"/>
                </a:moveTo>
                <a:lnTo>
                  <a:pt x="0" y="142875"/>
                </a:lnTo>
                <a:lnTo>
                  <a:pt x="285750" y="142875"/>
                </a:lnTo>
                <a:lnTo>
                  <a:pt x="142875" y="0"/>
                </a:lnTo>
                <a:close/>
              </a:path>
              <a:path w="285750" h="285750">
                <a:moveTo>
                  <a:pt x="160782" y="214312"/>
                </a:moveTo>
                <a:lnTo>
                  <a:pt x="124967" y="214312"/>
                </a:lnTo>
                <a:lnTo>
                  <a:pt x="124967" y="285750"/>
                </a:lnTo>
                <a:lnTo>
                  <a:pt x="160782" y="285750"/>
                </a:lnTo>
                <a:lnTo>
                  <a:pt x="160782" y="214312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0" name="object 60"/>
          <p:cNvSpPr/>
          <p:nvPr/>
        </p:nvSpPr>
        <p:spPr>
          <a:xfrm>
            <a:off x="5788152" y="6321552"/>
            <a:ext cx="458571" cy="382371"/>
          </a:xfrm>
          <a:prstGeom prst="rect">
            <a:avLst/>
          </a:prstGeom>
          <a:blipFill>
            <a:blip r:embed="rId4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1" name="object 61"/>
          <p:cNvSpPr/>
          <p:nvPr/>
        </p:nvSpPr>
        <p:spPr>
          <a:xfrm>
            <a:off x="5846064" y="6406896"/>
            <a:ext cx="336638" cy="248297"/>
          </a:xfrm>
          <a:prstGeom prst="rect">
            <a:avLst/>
          </a:prstGeom>
          <a:blipFill>
            <a:blip r:embed="rId4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2" name="object 62"/>
          <p:cNvSpPr/>
          <p:nvPr/>
        </p:nvSpPr>
        <p:spPr>
          <a:xfrm>
            <a:off x="5715000" y="6248400"/>
            <a:ext cx="457200" cy="381000"/>
          </a:xfrm>
          <a:custGeom>
            <a:avLst/>
            <a:gdLst/>
            <a:ahLst/>
            <a:cxnLst/>
            <a:rect l="l" t="t" r="r" b="b"/>
            <a:pathLst>
              <a:path w="457200" h="381000">
                <a:moveTo>
                  <a:pt x="457200" y="0"/>
                </a:moveTo>
                <a:lnTo>
                  <a:pt x="0" y="0"/>
                </a:lnTo>
                <a:lnTo>
                  <a:pt x="0" y="381000"/>
                </a:lnTo>
                <a:lnTo>
                  <a:pt x="457200" y="381000"/>
                </a:lnTo>
                <a:lnTo>
                  <a:pt x="457200" y="333375"/>
                </a:lnTo>
                <a:lnTo>
                  <a:pt x="85725" y="333375"/>
                </a:lnTo>
                <a:lnTo>
                  <a:pt x="85725" y="47625"/>
                </a:lnTo>
                <a:lnTo>
                  <a:pt x="457200" y="47625"/>
                </a:lnTo>
                <a:lnTo>
                  <a:pt x="457200" y="0"/>
                </a:lnTo>
                <a:close/>
              </a:path>
              <a:path w="457200" h="381000">
                <a:moveTo>
                  <a:pt x="457200" y="47625"/>
                </a:moveTo>
                <a:lnTo>
                  <a:pt x="85725" y="47625"/>
                </a:lnTo>
                <a:lnTo>
                  <a:pt x="371475" y="190500"/>
                </a:lnTo>
                <a:lnTo>
                  <a:pt x="85725" y="333375"/>
                </a:lnTo>
                <a:lnTo>
                  <a:pt x="457200" y="333375"/>
                </a:lnTo>
                <a:lnTo>
                  <a:pt x="4572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3" name="object 63"/>
          <p:cNvSpPr/>
          <p:nvPr/>
        </p:nvSpPr>
        <p:spPr>
          <a:xfrm>
            <a:off x="58007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0" y="0"/>
                </a:moveTo>
                <a:lnTo>
                  <a:pt x="0" y="285750"/>
                </a:lnTo>
                <a:lnTo>
                  <a:pt x="285750" y="142875"/>
                </a:lnTo>
                <a:lnTo>
                  <a:pt x="0" y="0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4" name="object 64"/>
          <p:cNvSpPr/>
          <p:nvPr/>
        </p:nvSpPr>
        <p:spPr>
          <a:xfrm>
            <a:off x="3730752" y="6321552"/>
            <a:ext cx="458571" cy="382371"/>
          </a:xfrm>
          <a:prstGeom prst="rect">
            <a:avLst/>
          </a:prstGeom>
          <a:blipFill>
            <a:blip r:embed="rId4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5" name="object 65"/>
          <p:cNvSpPr/>
          <p:nvPr/>
        </p:nvSpPr>
        <p:spPr>
          <a:xfrm>
            <a:off x="3770376" y="6406896"/>
            <a:ext cx="373227" cy="248297"/>
          </a:xfrm>
          <a:prstGeom prst="rect">
            <a:avLst/>
          </a:prstGeom>
          <a:blipFill>
            <a:blip r:embed="rId5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6" name="object 66"/>
          <p:cNvSpPr/>
          <p:nvPr/>
        </p:nvSpPr>
        <p:spPr>
          <a:xfrm>
            <a:off x="3657600" y="6248400"/>
            <a:ext cx="457200" cy="381000"/>
          </a:xfrm>
          <a:custGeom>
            <a:avLst/>
            <a:gdLst/>
            <a:ahLst/>
            <a:cxnLst/>
            <a:rect l="l" t="t" r="r" b="b"/>
            <a:pathLst>
              <a:path w="457200" h="381000">
                <a:moveTo>
                  <a:pt x="457200" y="0"/>
                </a:moveTo>
                <a:lnTo>
                  <a:pt x="0" y="0"/>
                </a:lnTo>
                <a:lnTo>
                  <a:pt x="0" y="381000"/>
                </a:lnTo>
                <a:lnTo>
                  <a:pt x="457200" y="381000"/>
                </a:lnTo>
                <a:lnTo>
                  <a:pt x="457200" y="333375"/>
                </a:lnTo>
                <a:lnTo>
                  <a:pt x="371475" y="333375"/>
                </a:lnTo>
                <a:lnTo>
                  <a:pt x="85725" y="190500"/>
                </a:lnTo>
                <a:lnTo>
                  <a:pt x="371475" y="47625"/>
                </a:lnTo>
                <a:lnTo>
                  <a:pt x="457200" y="47625"/>
                </a:lnTo>
                <a:lnTo>
                  <a:pt x="457200" y="0"/>
                </a:lnTo>
                <a:close/>
              </a:path>
              <a:path w="457200" h="381000">
                <a:moveTo>
                  <a:pt x="457200" y="47625"/>
                </a:moveTo>
                <a:lnTo>
                  <a:pt x="371475" y="47625"/>
                </a:lnTo>
                <a:lnTo>
                  <a:pt x="371475" y="333375"/>
                </a:lnTo>
                <a:lnTo>
                  <a:pt x="457200" y="333375"/>
                </a:lnTo>
                <a:lnTo>
                  <a:pt x="4572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7" name="object 67"/>
          <p:cNvSpPr/>
          <p:nvPr/>
        </p:nvSpPr>
        <p:spPr>
          <a:xfrm>
            <a:off x="37433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285750" y="0"/>
                </a:moveTo>
                <a:lnTo>
                  <a:pt x="0" y="142875"/>
                </a:lnTo>
                <a:lnTo>
                  <a:pt x="285750" y="285750"/>
                </a:lnTo>
                <a:lnTo>
                  <a:pt x="285750" y="0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8" name="object 68"/>
          <p:cNvSpPr/>
          <p:nvPr/>
        </p:nvSpPr>
        <p:spPr>
          <a:xfrm>
            <a:off x="4340352" y="6321552"/>
            <a:ext cx="1296797" cy="382371"/>
          </a:xfrm>
          <a:prstGeom prst="rect">
            <a:avLst/>
          </a:prstGeom>
          <a:blipFill>
            <a:blip r:embed="rId4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9" name="object 69"/>
          <p:cNvSpPr/>
          <p:nvPr/>
        </p:nvSpPr>
        <p:spPr>
          <a:xfrm>
            <a:off x="4462271" y="6406896"/>
            <a:ext cx="1043749" cy="248297"/>
          </a:xfrm>
          <a:prstGeom prst="rect">
            <a:avLst/>
          </a:prstGeom>
          <a:blipFill>
            <a:blip r:embed="rId4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0" name="object 70"/>
          <p:cNvSpPr/>
          <p:nvPr/>
        </p:nvSpPr>
        <p:spPr>
          <a:xfrm>
            <a:off x="4267200" y="6248400"/>
            <a:ext cx="1295400" cy="381000"/>
          </a:xfrm>
          <a:custGeom>
            <a:avLst/>
            <a:gdLst/>
            <a:ahLst/>
            <a:cxnLst/>
            <a:rect l="l" t="t" r="r" b="b"/>
            <a:pathLst>
              <a:path w="1295400" h="381000">
                <a:moveTo>
                  <a:pt x="1295400" y="0"/>
                </a:moveTo>
                <a:lnTo>
                  <a:pt x="0" y="0"/>
                </a:lnTo>
                <a:lnTo>
                  <a:pt x="0" y="381000"/>
                </a:lnTo>
                <a:lnTo>
                  <a:pt x="1295400" y="381000"/>
                </a:lnTo>
                <a:lnTo>
                  <a:pt x="1295400" y="333375"/>
                </a:lnTo>
                <a:lnTo>
                  <a:pt x="540512" y="333375"/>
                </a:lnTo>
                <a:lnTo>
                  <a:pt x="540512" y="190500"/>
                </a:lnTo>
                <a:lnTo>
                  <a:pt x="504825" y="190500"/>
                </a:lnTo>
                <a:lnTo>
                  <a:pt x="647700" y="47625"/>
                </a:lnTo>
                <a:lnTo>
                  <a:pt x="1295400" y="47625"/>
                </a:lnTo>
                <a:lnTo>
                  <a:pt x="1295400" y="0"/>
                </a:lnTo>
                <a:close/>
              </a:path>
              <a:path w="1295400" h="381000">
                <a:moveTo>
                  <a:pt x="1295400" y="65481"/>
                </a:moveTo>
                <a:lnTo>
                  <a:pt x="736980" y="65481"/>
                </a:lnTo>
                <a:lnTo>
                  <a:pt x="736980" y="136918"/>
                </a:lnTo>
                <a:lnTo>
                  <a:pt x="790575" y="190500"/>
                </a:lnTo>
                <a:lnTo>
                  <a:pt x="754888" y="190500"/>
                </a:lnTo>
                <a:lnTo>
                  <a:pt x="754888" y="333375"/>
                </a:lnTo>
                <a:lnTo>
                  <a:pt x="1295400" y="333375"/>
                </a:lnTo>
                <a:lnTo>
                  <a:pt x="1295400" y="65481"/>
                </a:lnTo>
                <a:close/>
              </a:path>
              <a:path w="1295400" h="381000">
                <a:moveTo>
                  <a:pt x="1295400" y="47625"/>
                </a:moveTo>
                <a:lnTo>
                  <a:pt x="647700" y="47625"/>
                </a:lnTo>
                <a:lnTo>
                  <a:pt x="701294" y="101206"/>
                </a:lnTo>
                <a:lnTo>
                  <a:pt x="701294" y="65481"/>
                </a:lnTo>
                <a:lnTo>
                  <a:pt x="1295400" y="65481"/>
                </a:lnTo>
                <a:lnTo>
                  <a:pt x="12954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1" name="object 71"/>
          <p:cNvSpPr/>
          <p:nvPr/>
        </p:nvSpPr>
        <p:spPr>
          <a:xfrm>
            <a:off x="4807711" y="6313881"/>
            <a:ext cx="214629" cy="267970"/>
          </a:xfrm>
          <a:custGeom>
            <a:avLst/>
            <a:gdLst/>
            <a:ahLst/>
            <a:cxnLst/>
            <a:rect l="l" t="t" r="r" b="b"/>
            <a:pathLst>
              <a:path w="214629" h="267970">
                <a:moveTo>
                  <a:pt x="196468" y="0"/>
                </a:moveTo>
                <a:lnTo>
                  <a:pt x="160782" y="0"/>
                </a:lnTo>
                <a:lnTo>
                  <a:pt x="160782" y="35725"/>
                </a:lnTo>
                <a:lnTo>
                  <a:pt x="196468" y="71437"/>
                </a:lnTo>
                <a:lnTo>
                  <a:pt x="196468" y="0"/>
                </a:lnTo>
                <a:close/>
              </a:path>
              <a:path w="214629" h="267970">
                <a:moveTo>
                  <a:pt x="214375" y="125018"/>
                </a:moveTo>
                <a:lnTo>
                  <a:pt x="0" y="125018"/>
                </a:lnTo>
                <a:lnTo>
                  <a:pt x="0" y="267893"/>
                </a:lnTo>
                <a:lnTo>
                  <a:pt x="89280" y="267893"/>
                </a:lnTo>
                <a:lnTo>
                  <a:pt x="89280" y="196456"/>
                </a:lnTo>
                <a:lnTo>
                  <a:pt x="214375" y="196456"/>
                </a:lnTo>
                <a:lnTo>
                  <a:pt x="214375" y="125018"/>
                </a:lnTo>
                <a:close/>
              </a:path>
              <a:path w="214629" h="267970">
                <a:moveTo>
                  <a:pt x="214375" y="196456"/>
                </a:moveTo>
                <a:lnTo>
                  <a:pt x="125095" y="196456"/>
                </a:lnTo>
                <a:lnTo>
                  <a:pt x="125095" y="267893"/>
                </a:lnTo>
                <a:lnTo>
                  <a:pt x="214375" y="267893"/>
                </a:lnTo>
                <a:lnTo>
                  <a:pt x="214375" y="196456"/>
                </a:lnTo>
                <a:close/>
              </a:path>
            </a:pathLst>
          </a:custGeom>
          <a:solidFill>
            <a:srgbClr val="00007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2" name="object 72"/>
          <p:cNvSpPr/>
          <p:nvPr/>
        </p:nvSpPr>
        <p:spPr>
          <a:xfrm>
            <a:off x="47720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142875" y="0"/>
                </a:moveTo>
                <a:lnTo>
                  <a:pt x="0" y="142875"/>
                </a:lnTo>
                <a:lnTo>
                  <a:pt x="285750" y="142875"/>
                </a:lnTo>
                <a:lnTo>
                  <a:pt x="142875" y="0"/>
                </a:lnTo>
                <a:close/>
              </a:path>
              <a:path w="285750" h="285750">
                <a:moveTo>
                  <a:pt x="160782" y="214312"/>
                </a:moveTo>
                <a:lnTo>
                  <a:pt x="124967" y="214312"/>
                </a:lnTo>
                <a:lnTo>
                  <a:pt x="124967" y="285750"/>
                </a:lnTo>
                <a:lnTo>
                  <a:pt x="160782" y="285750"/>
                </a:lnTo>
                <a:lnTo>
                  <a:pt x="160782" y="214312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3" name="object 73"/>
          <p:cNvSpPr txBox="1">
            <a:spLocks noGrp="1"/>
          </p:cNvSpPr>
          <p:nvPr>
            <p:ph type="dt" idx="6" sz="half"/>
          </p:nvPr>
        </p:nvSpPr>
        <p:spPr>
          <a:prstGeom prst="rect"/>
        </p:spPr>
        <p:txBody>
          <a:bodyPr wrap="square" lIns="0" tIns="31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 spc="-190"/>
              <a:t>ق</a:t>
            </a:r>
            <a:r>
              <a:rPr dirty="0" spc="-240"/>
              <a:t>ب</a:t>
            </a:r>
            <a:r>
              <a:rPr dirty="0" spc="25"/>
              <a:t>ا</a:t>
            </a:r>
            <a:r>
              <a:rPr dirty="0" spc="-175"/>
              <a:t>سلا</a:t>
            </a:r>
          </a:p>
        </p:txBody>
      </p:sp>
      <p:sp>
        <p:nvSpPr>
          <p:cNvPr id="74" name="object 74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31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 spc="-195"/>
              <a:t>ةيسيئرلا </a:t>
            </a:r>
            <a:r>
              <a:rPr dirty="0" spc="-110"/>
              <a:t>ةمئاقلا </a:t>
            </a:r>
            <a:r>
              <a:rPr dirty="0" spc="-105"/>
              <a:t>ىلإ</a:t>
            </a:r>
            <a:r>
              <a:rPr dirty="0" spc="-75"/>
              <a:t> </a:t>
            </a:r>
            <a:r>
              <a:rPr dirty="0" spc="-5"/>
              <a:t>ةدوع</a:t>
            </a:r>
          </a:p>
        </p:txBody>
      </p:sp>
      <p:sp>
        <p:nvSpPr>
          <p:cNvPr id="75" name="object 75"/>
          <p:cNvSpPr txBox="1"/>
          <p:nvPr/>
        </p:nvSpPr>
        <p:spPr>
          <a:xfrm>
            <a:off x="5833109" y="6368591"/>
            <a:ext cx="220345" cy="154940"/>
          </a:xfrm>
          <a:prstGeom prst="rect">
            <a:avLst/>
          </a:prstGeom>
        </p:spPr>
        <p:txBody>
          <a:bodyPr wrap="square" lIns="0" tIns="31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 sz="900" spc="-50">
                <a:solidFill>
                  <a:srgbClr val="FFFFFF"/>
                </a:solidFill>
                <a:latin typeface="Arial"/>
                <a:cs typeface="Arial"/>
              </a:rPr>
              <a:t>ي</a:t>
            </a:r>
            <a:r>
              <a:rPr dirty="0" sz="900" spc="-270">
                <a:solidFill>
                  <a:srgbClr val="FFFFFF"/>
                </a:solidFill>
                <a:latin typeface="Arial"/>
                <a:cs typeface="Arial"/>
              </a:rPr>
              <a:t>ل</a:t>
            </a:r>
            <a:r>
              <a:rPr dirty="0" sz="900" spc="25">
                <a:solidFill>
                  <a:srgbClr val="FFFFFF"/>
                </a:solidFill>
                <a:latin typeface="Arial"/>
                <a:cs typeface="Arial"/>
              </a:rPr>
              <a:t>ا</a:t>
            </a:r>
            <a:r>
              <a:rPr dirty="0" sz="900" spc="-430">
                <a:solidFill>
                  <a:srgbClr val="FFFFFF"/>
                </a:solidFill>
                <a:latin typeface="Arial"/>
                <a:cs typeface="Arial"/>
              </a:rPr>
              <a:t>ت</a:t>
            </a:r>
            <a:r>
              <a:rPr dirty="0" sz="900" spc="-270">
                <a:solidFill>
                  <a:srgbClr val="FFFFFF"/>
                </a:solidFill>
                <a:latin typeface="Arial"/>
                <a:cs typeface="Arial"/>
              </a:rPr>
              <a:t>ل</a:t>
            </a:r>
            <a:r>
              <a:rPr dirty="0" sz="900">
                <a:solidFill>
                  <a:srgbClr val="FFFFFF"/>
                </a:solidFill>
                <a:latin typeface="Arial"/>
                <a:cs typeface="Arial"/>
              </a:rPr>
              <a:t>ا</a:t>
            </a:r>
            <a:endParaRPr sz="9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77824" y="2176272"/>
            <a:ext cx="18287" cy="468172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877824" y="6095"/>
            <a:ext cx="18287" cy="150266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1216152" y="1834895"/>
            <a:ext cx="7924800" cy="1828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877824" y="1508760"/>
            <a:ext cx="18287" cy="667512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0" y="1834895"/>
            <a:ext cx="557784" cy="18287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551687" y="1834895"/>
            <a:ext cx="664464" cy="18287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2599944" y="313982"/>
            <a:ext cx="4506340" cy="1010246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3553967" y="871766"/>
            <a:ext cx="2595244" cy="1010246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algn="ctr" marL="537845">
              <a:lnSpc>
                <a:spcPct val="100000"/>
              </a:lnSpc>
              <a:spcBef>
                <a:spcPts val="100"/>
              </a:spcBef>
            </a:pPr>
            <a:r>
              <a:rPr dirty="0" sz="3600" spc="335"/>
              <a:t>Reported</a:t>
            </a:r>
            <a:r>
              <a:rPr dirty="0" sz="3600" spc="195"/>
              <a:t> </a:t>
            </a:r>
            <a:r>
              <a:rPr dirty="0" sz="3600" spc="380"/>
              <a:t>Speech</a:t>
            </a:r>
            <a:endParaRPr sz="3600"/>
          </a:p>
          <a:p>
            <a:pPr algn="ctr" marL="537845">
              <a:lnSpc>
                <a:spcPct val="100000"/>
              </a:lnSpc>
              <a:spcBef>
                <a:spcPts val="5"/>
              </a:spcBef>
            </a:pPr>
            <a:r>
              <a:rPr dirty="0" sz="3600" spc="-370">
                <a:latin typeface="Arial"/>
                <a:cs typeface="Arial"/>
              </a:rPr>
              <a:t>لوقنملا</a:t>
            </a:r>
            <a:r>
              <a:rPr dirty="0" sz="3600" spc="-15">
                <a:latin typeface="Arial"/>
                <a:cs typeface="Arial"/>
              </a:rPr>
              <a:t> </a:t>
            </a:r>
            <a:r>
              <a:rPr dirty="0" sz="3600" spc="-320">
                <a:latin typeface="Arial"/>
                <a:cs typeface="Arial"/>
              </a:rPr>
              <a:t>ملاكلا</a:t>
            </a:r>
            <a:endParaRPr sz="3600">
              <a:latin typeface="Arial"/>
              <a:cs typeface="Arial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8476488" y="2365273"/>
            <a:ext cx="412826" cy="458571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2304288" y="2365273"/>
            <a:ext cx="6447790" cy="458571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2246376" y="2365273"/>
            <a:ext cx="333629" cy="458571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/>
          <p:nvPr/>
        </p:nvSpPr>
        <p:spPr>
          <a:xfrm>
            <a:off x="8503919" y="2633497"/>
            <a:ext cx="388391" cy="458571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/>
          <p:nvPr/>
        </p:nvSpPr>
        <p:spPr>
          <a:xfrm>
            <a:off x="8433816" y="2633497"/>
            <a:ext cx="342646" cy="458571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/>
          <p:nvPr/>
        </p:nvSpPr>
        <p:spPr>
          <a:xfrm>
            <a:off x="4849367" y="2633497"/>
            <a:ext cx="3802253" cy="458571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7" name="object 17"/>
          <p:cNvSpPr/>
          <p:nvPr/>
        </p:nvSpPr>
        <p:spPr>
          <a:xfrm>
            <a:off x="4791455" y="2633497"/>
            <a:ext cx="333628" cy="458571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8" name="object 18"/>
          <p:cNvSpPr/>
          <p:nvPr/>
        </p:nvSpPr>
        <p:spPr>
          <a:xfrm>
            <a:off x="8503919" y="4242841"/>
            <a:ext cx="388391" cy="458571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9" name="object 19"/>
          <p:cNvSpPr/>
          <p:nvPr/>
        </p:nvSpPr>
        <p:spPr>
          <a:xfrm>
            <a:off x="8433816" y="4242841"/>
            <a:ext cx="342646" cy="458571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0" name="object 20"/>
          <p:cNvSpPr/>
          <p:nvPr/>
        </p:nvSpPr>
        <p:spPr>
          <a:xfrm>
            <a:off x="6635495" y="4242841"/>
            <a:ext cx="2015998" cy="458571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1" name="object 21"/>
          <p:cNvSpPr/>
          <p:nvPr/>
        </p:nvSpPr>
        <p:spPr>
          <a:xfrm>
            <a:off x="8503919" y="4511065"/>
            <a:ext cx="388391" cy="458571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2" name="object 22"/>
          <p:cNvSpPr/>
          <p:nvPr/>
        </p:nvSpPr>
        <p:spPr>
          <a:xfrm>
            <a:off x="8433816" y="4511065"/>
            <a:ext cx="342646" cy="458571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3" name="object 23"/>
          <p:cNvSpPr/>
          <p:nvPr/>
        </p:nvSpPr>
        <p:spPr>
          <a:xfrm>
            <a:off x="3438144" y="4511065"/>
            <a:ext cx="5213477" cy="458571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4" name="object 24"/>
          <p:cNvSpPr/>
          <p:nvPr/>
        </p:nvSpPr>
        <p:spPr>
          <a:xfrm>
            <a:off x="3380232" y="4511065"/>
            <a:ext cx="333628" cy="458571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5" name="object 25"/>
          <p:cNvSpPr/>
          <p:nvPr/>
        </p:nvSpPr>
        <p:spPr>
          <a:xfrm>
            <a:off x="8107680" y="4779289"/>
            <a:ext cx="781646" cy="458571"/>
          </a:xfrm>
          <a:prstGeom prst="rect">
            <a:avLst/>
          </a:prstGeom>
          <a:blipFill>
            <a:blip r:embed="rId2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6" name="object 26"/>
          <p:cNvSpPr/>
          <p:nvPr/>
        </p:nvSpPr>
        <p:spPr>
          <a:xfrm>
            <a:off x="7997952" y="4779289"/>
            <a:ext cx="385381" cy="458571"/>
          </a:xfrm>
          <a:prstGeom prst="rect">
            <a:avLst/>
          </a:prstGeom>
          <a:blipFill>
            <a:blip r:embed="rId2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7" name="object 27"/>
          <p:cNvSpPr/>
          <p:nvPr/>
        </p:nvSpPr>
        <p:spPr>
          <a:xfrm>
            <a:off x="4264152" y="4779289"/>
            <a:ext cx="4009390" cy="458571"/>
          </a:xfrm>
          <a:prstGeom prst="rect">
            <a:avLst/>
          </a:prstGeom>
          <a:blipFill>
            <a:blip r:embed="rId2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8" name="object 28"/>
          <p:cNvSpPr/>
          <p:nvPr/>
        </p:nvSpPr>
        <p:spPr>
          <a:xfrm>
            <a:off x="3121151" y="4779289"/>
            <a:ext cx="1418589" cy="458571"/>
          </a:xfrm>
          <a:prstGeom prst="rect">
            <a:avLst/>
          </a:prstGeom>
          <a:blipFill>
            <a:blip r:embed="rId2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9" name="object 29"/>
          <p:cNvSpPr/>
          <p:nvPr/>
        </p:nvSpPr>
        <p:spPr>
          <a:xfrm>
            <a:off x="1231391" y="4779289"/>
            <a:ext cx="2165477" cy="458571"/>
          </a:xfrm>
          <a:prstGeom prst="rect">
            <a:avLst/>
          </a:prstGeom>
          <a:blipFill>
            <a:blip r:embed="rId2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0" name="object 30"/>
          <p:cNvSpPr txBox="1"/>
          <p:nvPr/>
        </p:nvSpPr>
        <p:spPr>
          <a:xfrm>
            <a:off x="1405325" y="4832985"/>
            <a:ext cx="1859280" cy="27051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600" spc="-260">
                <a:solidFill>
                  <a:srgbClr val="FFFFFF"/>
                </a:solidFill>
                <a:latin typeface="Arial"/>
                <a:cs typeface="Arial"/>
              </a:rPr>
              <a:t>بجعت</a:t>
            </a:r>
            <a:r>
              <a:rPr dirty="0" sz="1600" spc="-8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600">
                <a:solidFill>
                  <a:srgbClr val="FFFFFF"/>
                </a:solidFill>
                <a:latin typeface="Arial"/>
                <a:cs typeface="Arial"/>
              </a:rPr>
              <a:t>ةملاع </a:t>
            </a:r>
            <a:r>
              <a:rPr dirty="0" sz="1600" spc="-160">
                <a:solidFill>
                  <a:srgbClr val="FFFFFF"/>
                </a:solidFill>
                <a:latin typeface="Arial"/>
                <a:cs typeface="Arial"/>
              </a:rPr>
              <a:t>دوجوب</a:t>
            </a:r>
            <a:r>
              <a:rPr dirty="0" sz="1600" spc="-20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600" spc="-235">
                <a:solidFill>
                  <a:srgbClr val="FFFFFF"/>
                </a:solidFill>
                <a:latin typeface="Arial"/>
                <a:cs typeface="Arial"/>
              </a:rPr>
              <a:t>اهفرعتو</a:t>
            </a:r>
            <a:endParaRPr sz="1600">
              <a:latin typeface="Arial"/>
              <a:cs typeface="Arial"/>
            </a:endParaRPr>
          </a:p>
        </p:txBody>
      </p:sp>
      <p:sp>
        <p:nvSpPr>
          <p:cNvPr id="31" name="object 31"/>
          <p:cNvSpPr/>
          <p:nvPr/>
        </p:nvSpPr>
        <p:spPr>
          <a:xfrm>
            <a:off x="7632192" y="4998745"/>
            <a:ext cx="1257096" cy="458571"/>
          </a:xfrm>
          <a:prstGeom prst="rect">
            <a:avLst/>
          </a:prstGeom>
          <a:blipFill>
            <a:blip r:embed="rId2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2" name="object 32"/>
          <p:cNvSpPr/>
          <p:nvPr/>
        </p:nvSpPr>
        <p:spPr>
          <a:xfrm>
            <a:off x="6970776" y="5294376"/>
            <a:ext cx="1860677" cy="458571"/>
          </a:xfrm>
          <a:prstGeom prst="rect">
            <a:avLst/>
          </a:prstGeom>
          <a:blipFill>
            <a:blip r:embed="rId2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3" name="object 33"/>
          <p:cNvSpPr/>
          <p:nvPr/>
        </p:nvSpPr>
        <p:spPr>
          <a:xfrm>
            <a:off x="5141976" y="5294376"/>
            <a:ext cx="2104389" cy="458571"/>
          </a:xfrm>
          <a:prstGeom prst="rect">
            <a:avLst/>
          </a:prstGeom>
          <a:blipFill>
            <a:blip r:embed="rId2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4" name="object 34"/>
          <p:cNvSpPr txBox="1"/>
          <p:nvPr/>
        </p:nvSpPr>
        <p:spPr>
          <a:xfrm>
            <a:off x="7027132" y="5347792"/>
            <a:ext cx="1673225" cy="271145"/>
          </a:xfrm>
          <a:prstGeom prst="rect">
            <a:avLst/>
          </a:prstGeom>
        </p:spPr>
        <p:txBody>
          <a:bodyPr wrap="square" lIns="0" tIns="139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1600" spc="-155">
                <a:solidFill>
                  <a:srgbClr val="FFFFFF"/>
                </a:solidFill>
                <a:latin typeface="Arial"/>
                <a:cs typeface="Arial"/>
              </a:rPr>
              <a:t>:لثم </a:t>
            </a:r>
            <a:r>
              <a:rPr dirty="0" sz="1600" spc="-220">
                <a:solidFill>
                  <a:srgbClr val="FFFFFF"/>
                </a:solidFill>
                <a:latin typeface="Arial"/>
                <a:cs typeface="Arial"/>
              </a:rPr>
              <a:t>اهتاذب </a:t>
            </a:r>
            <a:r>
              <a:rPr dirty="0" sz="1600" spc="-260">
                <a:solidFill>
                  <a:srgbClr val="FFFFFF"/>
                </a:solidFill>
                <a:latin typeface="Arial"/>
                <a:cs typeface="Arial"/>
              </a:rPr>
              <a:t>بجعت </a:t>
            </a:r>
            <a:r>
              <a:rPr dirty="0" sz="1600" spc="-145">
                <a:solidFill>
                  <a:srgbClr val="FFFFFF"/>
                </a:solidFill>
                <a:latin typeface="Arial"/>
                <a:cs typeface="Arial"/>
              </a:rPr>
              <a:t>ةملك</a:t>
            </a:r>
            <a:r>
              <a:rPr dirty="0" sz="1600" spc="-17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600" spc="-5">
                <a:solidFill>
                  <a:srgbClr val="FFFFFF"/>
                </a:solidFill>
                <a:latin typeface="Arial"/>
                <a:cs typeface="Arial"/>
              </a:rPr>
              <a:t>وأ</a:t>
            </a:r>
            <a:endParaRPr sz="1600">
              <a:latin typeface="Arial"/>
              <a:cs typeface="Arial"/>
            </a:endParaRPr>
          </a:p>
        </p:txBody>
      </p:sp>
      <p:sp>
        <p:nvSpPr>
          <p:cNvPr id="35" name="object 35"/>
          <p:cNvSpPr/>
          <p:nvPr/>
        </p:nvSpPr>
        <p:spPr>
          <a:xfrm>
            <a:off x="3112007" y="5294376"/>
            <a:ext cx="2305685" cy="458571"/>
          </a:xfrm>
          <a:prstGeom prst="rect">
            <a:avLst/>
          </a:prstGeom>
          <a:blipFill>
            <a:blip r:embed="rId2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6" name="object 36"/>
          <p:cNvSpPr/>
          <p:nvPr/>
        </p:nvSpPr>
        <p:spPr>
          <a:xfrm>
            <a:off x="3023616" y="5263896"/>
            <a:ext cx="379247" cy="510336"/>
          </a:xfrm>
          <a:prstGeom prst="rect">
            <a:avLst/>
          </a:prstGeom>
          <a:blipFill>
            <a:blip r:embed="rId3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7" name="object 37"/>
          <p:cNvSpPr/>
          <p:nvPr/>
        </p:nvSpPr>
        <p:spPr>
          <a:xfrm>
            <a:off x="2292095" y="5294376"/>
            <a:ext cx="1022426" cy="458571"/>
          </a:xfrm>
          <a:prstGeom prst="rect">
            <a:avLst/>
          </a:prstGeom>
          <a:blipFill>
            <a:blip r:embed="rId3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8" name="object 38"/>
          <p:cNvSpPr/>
          <p:nvPr/>
        </p:nvSpPr>
        <p:spPr>
          <a:xfrm>
            <a:off x="4340352" y="6321552"/>
            <a:ext cx="1296797" cy="382371"/>
          </a:xfrm>
          <a:prstGeom prst="rect">
            <a:avLst/>
          </a:prstGeom>
          <a:blipFill>
            <a:blip r:embed="rId3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9" name="object 39"/>
          <p:cNvSpPr/>
          <p:nvPr/>
        </p:nvSpPr>
        <p:spPr>
          <a:xfrm>
            <a:off x="4462271" y="6406896"/>
            <a:ext cx="1043749" cy="248297"/>
          </a:xfrm>
          <a:prstGeom prst="rect">
            <a:avLst/>
          </a:prstGeom>
          <a:blipFill>
            <a:blip r:embed="rId3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0" name="object 40"/>
          <p:cNvSpPr/>
          <p:nvPr/>
        </p:nvSpPr>
        <p:spPr>
          <a:xfrm>
            <a:off x="4267200" y="6248400"/>
            <a:ext cx="1295400" cy="381000"/>
          </a:xfrm>
          <a:custGeom>
            <a:avLst/>
            <a:gdLst/>
            <a:ahLst/>
            <a:cxnLst/>
            <a:rect l="l" t="t" r="r" b="b"/>
            <a:pathLst>
              <a:path w="1295400" h="381000">
                <a:moveTo>
                  <a:pt x="1295400" y="0"/>
                </a:moveTo>
                <a:lnTo>
                  <a:pt x="0" y="0"/>
                </a:lnTo>
                <a:lnTo>
                  <a:pt x="0" y="381000"/>
                </a:lnTo>
                <a:lnTo>
                  <a:pt x="1295400" y="381000"/>
                </a:lnTo>
                <a:lnTo>
                  <a:pt x="1295400" y="333375"/>
                </a:lnTo>
                <a:lnTo>
                  <a:pt x="540512" y="333375"/>
                </a:lnTo>
                <a:lnTo>
                  <a:pt x="540512" y="190500"/>
                </a:lnTo>
                <a:lnTo>
                  <a:pt x="504825" y="190500"/>
                </a:lnTo>
                <a:lnTo>
                  <a:pt x="647700" y="47625"/>
                </a:lnTo>
                <a:lnTo>
                  <a:pt x="1295400" y="47625"/>
                </a:lnTo>
                <a:lnTo>
                  <a:pt x="1295400" y="0"/>
                </a:lnTo>
                <a:close/>
              </a:path>
              <a:path w="1295400" h="381000">
                <a:moveTo>
                  <a:pt x="1295400" y="65481"/>
                </a:moveTo>
                <a:lnTo>
                  <a:pt x="736980" y="65481"/>
                </a:lnTo>
                <a:lnTo>
                  <a:pt x="736980" y="136918"/>
                </a:lnTo>
                <a:lnTo>
                  <a:pt x="790575" y="190500"/>
                </a:lnTo>
                <a:lnTo>
                  <a:pt x="754888" y="190500"/>
                </a:lnTo>
                <a:lnTo>
                  <a:pt x="754888" y="333375"/>
                </a:lnTo>
                <a:lnTo>
                  <a:pt x="1295400" y="333375"/>
                </a:lnTo>
                <a:lnTo>
                  <a:pt x="1295400" y="65481"/>
                </a:lnTo>
                <a:close/>
              </a:path>
              <a:path w="1295400" h="381000">
                <a:moveTo>
                  <a:pt x="1295400" y="47625"/>
                </a:moveTo>
                <a:lnTo>
                  <a:pt x="647700" y="47625"/>
                </a:lnTo>
                <a:lnTo>
                  <a:pt x="701294" y="101206"/>
                </a:lnTo>
                <a:lnTo>
                  <a:pt x="701294" y="65481"/>
                </a:lnTo>
                <a:lnTo>
                  <a:pt x="1295400" y="65481"/>
                </a:lnTo>
                <a:lnTo>
                  <a:pt x="12954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1" name="object 41"/>
          <p:cNvSpPr/>
          <p:nvPr/>
        </p:nvSpPr>
        <p:spPr>
          <a:xfrm>
            <a:off x="4807711" y="6313881"/>
            <a:ext cx="214629" cy="267970"/>
          </a:xfrm>
          <a:custGeom>
            <a:avLst/>
            <a:gdLst/>
            <a:ahLst/>
            <a:cxnLst/>
            <a:rect l="l" t="t" r="r" b="b"/>
            <a:pathLst>
              <a:path w="214629" h="267970">
                <a:moveTo>
                  <a:pt x="196468" y="0"/>
                </a:moveTo>
                <a:lnTo>
                  <a:pt x="160782" y="0"/>
                </a:lnTo>
                <a:lnTo>
                  <a:pt x="160782" y="35725"/>
                </a:lnTo>
                <a:lnTo>
                  <a:pt x="196468" y="71437"/>
                </a:lnTo>
                <a:lnTo>
                  <a:pt x="196468" y="0"/>
                </a:lnTo>
                <a:close/>
              </a:path>
              <a:path w="214629" h="267970">
                <a:moveTo>
                  <a:pt x="214375" y="125018"/>
                </a:moveTo>
                <a:lnTo>
                  <a:pt x="0" y="125018"/>
                </a:lnTo>
                <a:lnTo>
                  <a:pt x="0" y="267893"/>
                </a:lnTo>
                <a:lnTo>
                  <a:pt x="89280" y="267893"/>
                </a:lnTo>
                <a:lnTo>
                  <a:pt x="89280" y="196456"/>
                </a:lnTo>
                <a:lnTo>
                  <a:pt x="214375" y="196456"/>
                </a:lnTo>
                <a:lnTo>
                  <a:pt x="214375" y="125018"/>
                </a:lnTo>
                <a:close/>
              </a:path>
              <a:path w="214629" h="267970">
                <a:moveTo>
                  <a:pt x="214375" y="196456"/>
                </a:moveTo>
                <a:lnTo>
                  <a:pt x="125095" y="196456"/>
                </a:lnTo>
                <a:lnTo>
                  <a:pt x="125095" y="267893"/>
                </a:lnTo>
                <a:lnTo>
                  <a:pt x="214375" y="267893"/>
                </a:lnTo>
                <a:lnTo>
                  <a:pt x="214375" y="196456"/>
                </a:lnTo>
                <a:close/>
              </a:path>
            </a:pathLst>
          </a:custGeom>
          <a:solidFill>
            <a:srgbClr val="00007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2" name="object 42"/>
          <p:cNvSpPr/>
          <p:nvPr/>
        </p:nvSpPr>
        <p:spPr>
          <a:xfrm>
            <a:off x="47720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142875" y="0"/>
                </a:moveTo>
                <a:lnTo>
                  <a:pt x="0" y="142875"/>
                </a:lnTo>
                <a:lnTo>
                  <a:pt x="285750" y="142875"/>
                </a:lnTo>
                <a:lnTo>
                  <a:pt x="142875" y="0"/>
                </a:lnTo>
                <a:close/>
              </a:path>
              <a:path w="285750" h="285750">
                <a:moveTo>
                  <a:pt x="160782" y="214312"/>
                </a:moveTo>
                <a:lnTo>
                  <a:pt x="124967" y="214312"/>
                </a:lnTo>
                <a:lnTo>
                  <a:pt x="124967" y="285750"/>
                </a:lnTo>
                <a:lnTo>
                  <a:pt x="160782" y="285750"/>
                </a:lnTo>
                <a:lnTo>
                  <a:pt x="160782" y="214312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3" name="object 43"/>
          <p:cNvSpPr/>
          <p:nvPr/>
        </p:nvSpPr>
        <p:spPr>
          <a:xfrm>
            <a:off x="5788152" y="6321552"/>
            <a:ext cx="458571" cy="382371"/>
          </a:xfrm>
          <a:prstGeom prst="rect">
            <a:avLst/>
          </a:prstGeom>
          <a:blipFill>
            <a:blip r:embed="rId3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4" name="object 44"/>
          <p:cNvSpPr/>
          <p:nvPr/>
        </p:nvSpPr>
        <p:spPr>
          <a:xfrm>
            <a:off x="5846064" y="6406896"/>
            <a:ext cx="336638" cy="248297"/>
          </a:xfrm>
          <a:prstGeom prst="rect">
            <a:avLst/>
          </a:prstGeom>
          <a:blipFill>
            <a:blip r:embed="rId3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5" name="object 45"/>
          <p:cNvSpPr/>
          <p:nvPr/>
        </p:nvSpPr>
        <p:spPr>
          <a:xfrm>
            <a:off x="5715000" y="6248400"/>
            <a:ext cx="457200" cy="381000"/>
          </a:xfrm>
          <a:custGeom>
            <a:avLst/>
            <a:gdLst/>
            <a:ahLst/>
            <a:cxnLst/>
            <a:rect l="l" t="t" r="r" b="b"/>
            <a:pathLst>
              <a:path w="457200" h="381000">
                <a:moveTo>
                  <a:pt x="457200" y="0"/>
                </a:moveTo>
                <a:lnTo>
                  <a:pt x="0" y="0"/>
                </a:lnTo>
                <a:lnTo>
                  <a:pt x="0" y="381000"/>
                </a:lnTo>
                <a:lnTo>
                  <a:pt x="457200" y="381000"/>
                </a:lnTo>
                <a:lnTo>
                  <a:pt x="457200" y="333375"/>
                </a:lnTo>
                <a:lnTo>
                  <a:pt x="85725" y="333375"/>
                </a:lnTo>
                <a:lnTo>
                  <a:pt x="85725" y="47625"/>
                </a:lnTo>
                <a:lnTo>
                  <a:pt x="457200" y="47625"/>
                </a:lnTo>
                <a:lnTo>
                  <a:pt x="457200" y="0"/>
                </a:lnTo>
                <a:close/>
              </a:path>
              <a:path w="457200" h="381000">
                <a:moveTo>
                  <a:pt x="457200" y="47625"/>
                </a:moveTo>
                <a:lnTo>
                  <a:pt x="85725" y="47625"/>
                </a:lnTo>
                <a:lnTo>
                  <a:pt x="371475" y="190500"/>
                </a:lnTo>
                <a:lnTo>
                  <a:pt x="85725" y="333375"/>
                </a:lnTo>
                <a:lnTo>
                  <a:pt x="457200" y="333375"/>
                </a:lnTo>
                <a:lnTo>
                  <a:pt x="4572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6" name="object 46"/>
          <p:cNvSpPr/>
          <p:nvPr/>
        </p:nvSpPr>
        <p:spPr>
          <a:xfrm>
            <a:off x="58007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0" y="0"/>
                </a:moveTo>
                <a:lnTo>
                  <a:pt x="0" y="285750"/>
                </a:lnTo>
                <a:lnTo>
                  <a:pt x="285750" y="142875"/>
                </a:lnTo>
                <a:lnTo>
                  <a:pt x="0" y="0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7" name="object 47"/>
          <p:cNvSpPr/>
          <p:nvPr/>
        </p:nvSpPr>
        <p:spPr>
          <a:xfrm>
            <a:off x="3730752" y="6321552"/>
            <a:ext cx="458571" cy="382371"/>
          </a:xfrm>
          <a:prstGeom prst="rect">
            <a:avLst/>
          </a:prstGeom>
          <a:blipFill>
            <a:blip r:embed="rId3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8" name="object 48"/>
          <p:cNvSpPr/>
          <p:nvPr/>
        </p:nvSpPr>
        <p:spPr>
          <a:xfrm>
            <a:off x="3770376" y="6406896"/>
            <a:ext cx="373227" cy="248297"/>
          </a:xfrm>
          <a:prstGeom prst="rect">
            <a:avLst/>
          </a:prstGeom>
          <a:blipFill>
            <a:blip r:embed="rId3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9" name="object 49"/>
          <p:cNvSpPr/>
          <p:nvPr/>
        </p:nvSpPr>
        <p:spPr>
          <a:xfrm>
            <a:off x="3657600" y="6248400"/>
            <a:ext cx="457200" cy="381000"/>
          </a:xfrm>
          <a:custGeom>
            <a:avLst/>
            <a:gdLst/>
            <a:ahLst/>
            <a:cxnLst/>
            <a:rect l="l" t="t" r="r" b="b"/>
            <a:pathLst>
              <a:path w="457200" h="381000">
                <a:moveTo>
                  <a:pt x="457200" y="0"/>
                </a:moveTo>
                <a:lnTo>
                  <a:pt x="0" y="0"/>
                </a:lnTo>
                <a:lnTo>
                  <a:pt x="0" y="381000"/>
                </a:lnTo>
                <a:lnTo>
                  <a:pt x="457200" y="381000"/>
                </a:lnTo>
                <a:lnTo>
                  <a:pt x="457200" y="333375"/>
                </a:lnTo>
                <a:lnTo>
                  <a:pt x="371475" y="333375"/>
                </a:lnTo>
                <a:lnTo>
                  <a:pt x="85725" y="190500"/>
                </a:lnTo>
                <a:lnTo>
                  <a:pt x="371475" y="47625"/>
                </a:lnTo>
                <a:lnTo>
                  <a:pt x="457200" y="47625"/>
                </a:lnTo>
                <a:lnTo>
                  <a:pt x="457200" y="0"/>
                </a:lnTo>
                <a:close/>
              </a:path>
              <a:path w="457200" h="381000">
                <a:moveTo>
                  <a:pt x="457200" y="47625"/>
                </a:moveTo>
                <a:lnTo>
                  <a:pt x="371475" y="47625"/>
                </a:lnTo>
                <a:lnTo>
                  <a:pt x="371475" y="333375"/>
                </a:lnTo>
                <a:lnTo>
                  <a:pt x="457200" y="333375"/>
                </a:lnTo>
                <a:lnTo>
                  <a:pt x="4572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0" name="object 50"/>
          <p:cNvSpPr/>
          <p:nvPr/>
        </p:nvSpPr>
        <p:spPr>
          <a:xfrm>
            <a:off x="37433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285750" y="0"/>
                </a:moveTo>
                <a:lnTo>
                  <a:pt x="0" y="142875"/>
                </a:lnTo>
                <a:lnTo>
                  <a:pt x="285750" y="285750"/>
                </a:lnTo>
                <a:lnTo>
                  <a:pt x="285750" y="0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1" name="object 51"/>
          <p:cNvSpPr/>
          <p:nvPr/>
        </p:nvSpPr>
        <p:spPr>
          <a:xfrm>
            <a:off x="2813304" y="1975116"/>
            <a:ext cx="4277741" cy="391528"/>
          </a:xfrm>
          <a:prstGeom prst="rect">
            <a:avLst/>
          </a:prstGeom>
          <a:blipFill>
            <a:blip r:embed="rId3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2" name="object 52"/>
          <p:cNvSpPr/>
          <p:nvPr/>
        </p:nvSpPr>
        <p:spPr>
          <a:xfrm>
            <a:off x="3563111" y="1956841"/>
            <a:ext cx="2646934" cy="486003"/>
          </a:xfrm>
          <a:prstGeom prst="rect">
            <a:avLst/>
          </a:prstGeom>
          <a:blipFill>
            <a:blip r:embed="rId3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3" name="object 53"/>
          <p:cNvSpPr/>
          <p:nvPr/>
        </p:nvSpPr>
        <p:spPr>
          <a:xfrm>
            <a:off x="2744723" y="1906523"/>
            <a:ext cx="4267200" cy="381000"/>
          </a:xfrm>
          <a:custGeom>
            <a:avLst/>
            <a:gdLst/>
            <a:ahLst/>
            <a:cxnLst/>
            <a:rect l="l" t="t" r="r" b="b"/>
            <a:pathLst>
              <a:path w="4267200" h="381000">
                <a:moveTo>
                  <a:pt x="4203700" y="0"/>
                </a:moveTo>
                <a:lnTo>
                  <a:pt x="63500" y="0"/>
                </a:lnTo>
                <a:lnTo>
                  <a:pt x="38790" y="4992"/>
                </a:lnTo>
                <a:lnTo>
                  <a:pt x="18605" y="18605"/>
                </a:lnTo>
                <a:lnTo>
                  <a:pt x="4992" y="38790"/>
                </a:lnTo>
                <a:lnTo>
                  <a:pt x="0" y="63500"/>
                </a:lnTo>
                <a:lnTo>
                  <a:pt x="0" y="317500"/>
                </a:lnTo>
                <a:lnTo>
                  <a:pt x="4992" y="342209"/>
                </a:lnTo>
                <a:lnTo>
                  <a:pt x="18605" y="362394"/>
                </a:lnTo>
                <a:lnTo>
                  <a:pt x="38790" y="376007"/>
                </a:lnTo>
                <a:lnTo>
                  <a:pt x="63500" y="381000"/>
                </a:lnTo>
                <a:lnTo>
                  <a:pt x="4203700" y="381000"/>
                </a:lnTo>
                <a:lnTo>
                  <a:pt x="4228409" y="376007"/>
                </a:lnTo>
                <a:lnTo>
                  <a:pt x="4248594" y="362394"/>
                </a:lnTo>
                <a:lnTo>
                  <a:pt x="4262207" y="342209"/>
                </a:lnTo>
                <a:lnTo>
                  <a:pt x="4267200" y="317500"/>
                </a:lnTo>
                <a:lnTo>
                  <a:pt x="4267200" y="63500"/>
                </a:lnTo>
                <a:lnTo>
                  <a:pt x="4262207" y="38790"/>
                </a:lnTo>
                <a:lnTo>
                  <a:pt x="4248594" y="18605"/>
                </a:lnTo>
                <a:lnTo>
                  <a:pt x="4228409" y="4992"/>
                </a:lnTo>
                <a:lnTo>
                  <a:pt x="4203700" y="0"/>
                </a:lnTo>
                <a:close/>
              </a:path>
            </a:pathLst>
          </a:custGeom>
          <a:solidFill>
            <a:srgbClr val="66CC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4" name="object 54"/>
          <p:cNvSpPr/>
          <p:nvPr/>
        </p:nvSpPr>
        <p:spPr>
          <a:xfrm>
            <a:off x="2744723" y="1906523"/>
            <a:ext cx="4267200" cy="381000"/>
          </a:xfrm>
          <a:custGeom>
            <a:avLst/>
            <a:gdLst/>
            <a:ahLst/>
            <a:cxnLst/>
            <a:rect l="l" t="t" r="r" b="b"/>
            <a:pathLst>
              <a:path w="4267200" h="381000">
                <a:moveTo>
                  <a:pt x="0" y="63500"/>
                </a:moveTo>
                <a:lnTo>
                  <a:pt x="4992" y="38790"/>
                </a:lnTo>
                <a:lnTo>
                  <a:pt x="18605" y="18605"/>
                </a:lnTo>
                <a:lnTo>
                  <a:pt x="38790" y="4992"/>
                </a:lnTo>
                <a:lnTo>
                  <a:pt x="63500" y="0"/>
                </a:lnTo>
                <a:lnTo>
                  <a:pt x="4203700" y="0"/>
                </a:lnTo>
                <a:lnTo>
                  <a:pt x="4228409" y="4992"/>
                </a:lnTo>
                <a:lnTo>
                  <a:pt x="4248594" y="18605"/>
                </a:lnTo>
                <a:lnTo>
                  <a:pt x="4262207" y="38790"/>
                </a:lnTo>
                <a:lnTo>
                  <a:pt x="4267200" y="63500"/>
                </a:lnTo>
                <a:lnTo>
                  <a:pt x="4267200" y="317500"/>
                </a:lnTo>
                <a:lnTo>
                  <a:pt x="4262207" y="342209"/>
                </a:lnTo>
                <a:lnTo>
                  <a:pt x="4248594" y="362394"/>
                </a:lnTo>
                <a:lnTo>
                  <a:pt x="4228409" y="376007"/>
                </a:lnTo>
                <a:lnTo>
                  <a:pt x="4203700" y="381000"/>
                </a:lnTo>
                <a:lnTo>
                  <a:pt x="63500" y="381000"/>
                </a:lnTo>
                <a:lnTo>
                  <a:pt x="38790" y="376007"/>
                </a:lnTo>
                <a:lnTo>
                  <a:pt x="18605" y="362394"/>
                </a:lnTo>
                <a:lnTo>
                  <a:pt x="4992" y="342209"/>
                </a:lnTo>
                <a:lnTo>
                  <a:pt x="0" y="317500"/>
                </a:lnTo>
                <a:lnTo>
                  <a:pt x="0" y="63500"/>
                </a:lnTo>
                <a:close/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5" name="object 55"/>
          <p:cNvSpPr txBox="1"/>
          <p:nvPr/>
        </p:nvSpPr>
        <p:spPr>
          <a:xfrm>
            <a:off x="2352929" y="1940128"/>
            <a:ext cx="6424295" cy="101663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5715">
              <a:lnSpc>
                <a:spcPct val="100000"/>
              </a:lnSpc>
              <a:spcBef>
                <a:spcPts val="100"/>
              </a:spcBef>
              <a:tabLst>
                <a:tab pos="3131820" algn="l"/>
              </a:tabLst>
            </a:pPr>
            <a:r>
              <a:rPr dirty="0" sz="1800" spc="175" b="1">
                <a:solidFill>
                  <a:srgbClr val="000066"/>
                </a:solidFill>
                <a:latin typeface="Calibri"/>
                <a:cs typeface="Calibri"/>
              </a:rPr>
              <a:t>Exclamation	</a:t>
            </a:r>
            <a:r>
              <a:rPr dirty="0" sz="1800" spc="-254" b="1">
                <a:solidFill>
                  <a:srgbClr val="000066"/>
                </a:solidFill>
                <a:latin typeface="Arial"/>
                <a:cs typeface="Arial"/>
              </a:rPr>
              <a:t>بجعتلا</a:t>
            </a:r>
            <a:endParaRPr sz="1800">
              <a:latin typeface="Arial"/>
              <a:cs typeface="Arial"/>
            </a:endParaRPr>
          </a:p>
          <a:p>
            <a:pPr algn="r" marR="20955">
              <a:lnSpc>
                <a:spcPct val="100000"/>
              </a:lnSpc>
              <a:spcBef>
                <a:spcPts val="1610"/>
              </a:spcBef>
            </a:pPr>
            <a:r>
              <a:rPr dirty="0" sz="1600" spc="-340">
                <a:solidFill>
                  <a:srgbClr val="FFFFFF"/>
                </a:solidFill>
                <a:latin typeface="Arial"/>
                <a:cs typeface="Arial"/>
              </a:rPr>
              <a:t>:ةيلات</a:t>
            </a:r>
            <a:r>
              <a:rPr dirty="0" baseline="6944" sz="2400" spc="-509">
                <a:solidFill>
                  <a:srgbClr val="FFFF00"/>
                </a:solidFill>
                <a:latin typeface="Calibri"/>
                <a:cs typeface="Calibri"/>
              </a:rPr>
              <a:t>R</a:t>
            </a:r>
            <a:r>
              <a:rPr dirty="0" sz="1600" spc="-340">
                <a:solidFill>
                  <a:srgbClr val="FFFFFF"/>
                </a:solidFill>
                <a:latin typeface="Arial"/>
                <a:cs typeface="Arial"/>
              </a:rPr>
              <a:t>لا  </a:t>
            </a:r>
            <a:r>
              <a:rPr dirty="0" baseline="6944" sz="2400" spc="-600">
                <a:solidFill>
                  <a:srgbClr val="FFFF00"/>
                </a:solidFill>
                <a:latin typeface="Calibri"/>
                <a:cs typeface="Calibri"/>
              </a:rPr>
              <a:t>e</a:t>
            </a:r>
            <a:r>
              <a:rPr dirty="0" sz="1600" spc="-400">
                <a:solidFill>
                  <a:srgbClr val="FFFFFF"/>
                </a:solidFill>
                <a:latin typeface="Arial"/>
                <a:cs typeface="Arial"/>
              </a:rPr>
              <a:t>ت</a:t>
            </a:r>
            <a:r>
              <a:rPr dirty="0" baseline="6944" sz="2400" spc="-600">
                <a:solidFill>
                  <a:srgbClr val="FFFF00"/>
                </a:solidFill>
                <a:latin typeface="Calibri"/>
                <a:cs typeface="Calibri"/>
              </a:rPr>
              <a:t>p</a:t>
            </a:r>
            <a:r>
              <a:rPr dirty="0" sz="1600" spc="-400">
                <a:solidFill>
                  <a:srgbClr val="FFFFFF"/>
                </a:solidFill>
                <a:latin typeface="Arial"/>
                <a:cs typeface="Arial"/>
              </a:rPr>
              <a:t>او</a:t>
            </a:r>
            <a:r>
              <a:rPr dirty="0" baseline="6944" sz="2400" spc="-600">
                <a:solidFill>
                  <a:srgbClr val="FFFF00"/>
                </a:solidFill>
                <a:latin typeface="Calibri"/>
                <a:cs typeface="Calibri"/>
              </a:rPr>
              <a:t>o</a:t>
            </a:r>
            <a:r>
              <a:rPr dirty="0" sz="1600" spc="-400">
                <a:solidFill>
                  <a:srgbClr val="FFFFFF"/>
                </a:solidFill>
                <a:latin typeface="Arial"/>
                <a:cs typeface="Arial"/>
              </a:rPr>
              <a:t>ط</a:t>
            </a:r>
            <a:r>
              <a:rPr dirty="0" baseline="6944" sz="2400" spc="-600">
                <a:solidFill>
                  <a:srgbClr val="FFFF00"/>
                </a:solidFill>
                <a:latin typeface="Calibri"/>
                <a:cs typeface="Calibri"/>
              </a:rPr>
              <a:t>rt</a:t>
            </a:r>
            <a:r>
              <a:rPr dirty="0" sz="1600" spc="-400">
                <a:solidFill>
                  <a:srgbClr val="FFFFFF"/>
                </a:solidFill>
                <a:latin typeface="Arial"/>
                <a:cs typeface="Arial"/>
              </a:rPr>
              <a:t>خ</a:t>
            </a:r>
            <a:r>
              <a:rPr dirty="0" baseline="6944" sz="2400" spc="-600">
                <a:solidFill>
                  <a:srgbClr val="FFFF00"/>
                </a:solidFill>
                <a:latin typeface="Calibri"/>
                <a:cs typeface="Calibri"/>
              </a:rPr>
              <a:t>e</a:t>
            </a:r>
            <a:r>
              <a:rPr dirty="0" sz="1600" spc="-400">
                <a:solidFill>
                  <a:srgbClr val="FFFFFF"/>
                </a:solidFill>
                <a:latin typeface="Arial"/>
                <a:cs typeface="Arial"/>
              </a:rPr>
              <a:t>لا</a:t>
            </a:r>
            <a:r>
              <a:rPr dirty="0" baseline="6944" sz="2400" spc="-600">
                <a:solidFill>
                  <a:srgbClr val="FFFF00"/>
                </a:solidFill>
                <a:latin typeface="Calibri"/>
                <a:cs typeface="Calibri"/>
              </a:rPr>
              <a:t>d</a:t>
            </a:r>
            <a:r>
              <a:rPr dirty="0" sz="1600" spc="-400">
                <a:solidFill>
                  <a:srgbClr val="FFFFFF"/>
                </a:solidFill>
                <a:latin typeface="Arial"/>
                <a:cs typeface="Arial"/>
              </a:rPr>
              <a:t>عبتن                                                                                                                                                                                     </a:t>
            </a:r>
            <a:r>
              <a:rPr dirty="0" sz="1600" spc="-175">
                <a:solidFill>
                  <a:srgbClr val="FFFFFF"/>
                </a:solidFill>
                <a:latin typeface="Arial"/>
                <a:cs typeface="Arial"/>
              </a:rPr>
              <a:t>لوقنم  </a:t>
            </a:r>
            <a:r>
              <a:rPr dirty="0" sz="1600" spc="-355">
                <a:solidFill>
                  <a:srgbClr val="FFFFFF"/>
                </a:solidFill>
                <a:latin typeface="Arial"/>
                <a:cs typeface="Arial"/>
              </a:rPr>
              <a:t>ملا</a:t>
            </a:r>
            <a:r>
              <a:rPr dirty="0" baseline="6944" sz="2400" spc="-532">
                <a:solidFill>
                  <a:srgbClr val="FFFF00"/>
                </a:solidFill>
                <a:latin typeface="Calibri"/>
                <a:cs typeface="Calibri"/>
              </a:rPr>
              <a:t>D</a:t>
            </a:r>
            <a:r>
              <a:rPr dirty="0" sz="1600" spc="-355">
                <a:solidFill>
                  <a:srgbClr val="FFFFFF"/>
                </a:solidFill>
                <a:latin typeface="Arial"/>
                <a:cs typeface="Arial"/>
              </a:rPr>
              <a:t>ك</a:t>
            </a:r>
            <a:r>
              <a:rPr dirty="0" baseline="6944" sz="2400" spc="-532">
                <a:solidFill>
                  <a:srgbClr val="FFFF00"/>
                </a:solidFill>
                <a:latin typeface="Calibri"/>
                <a:cs typeface="Calibri"/>
              </a:rPr>
              <a:t>ir</a:t>
            </a:r>
            <a:r>
              <a:rPr dirty="0" sz="1600" spc="-355">
                <a:solidFill>
                  <a:srgbClr val="FFFFFF"/>
                </a:solidFill>
                <a:latin typeface="Arial"/>
                <a:cs typeface="Arial"/>
              </a:rPr>
              <a:t>ى</a:t>
            </a:r>
            <a:r>
              <a:rPr dirty="0" baseline="6944" sz="2400" spc="-532">
                <a:solidFill>
                  <a:srgbClr val="FFFF00"/>
                </a:solidFill>
                <a:latin typeface="Calibri"/>
                <a:cs typeface="Calibri"/>
              </a:rPr>
              <a:t>e</a:t>
            </a:r>
            <a:r>
              <a:rPr dirty="0" sz="1600" spc="-355">
                <a:solidFill>
                  <a:srgbClr val="FFFFFF"/>
                </a:solidFill>
                <a:latin typeface="Arial"/>
                <a:cs typeface="Arial"/>
              </a:rPr>
              <a:t>ل</a:t>
            </a:r>
            <a:r>
              <a:rPr dirty="0" baseline="6944" sz="2400" spc="-532">
                <a:solidFill>
                  <a:srgbClr val="FFFF00"/>
                </a:solidFill>
                <a:latin typeface="Calibri"/>
                <a:cs typeface="Calibri"/>
              </a:rPr>
              <a:t>c</a:t>
            </a:r>
            <a:r>
              <a:rPr dirty="0" sz="1600" spc="-355">
                <a:solidFill>
                  <a:srgbClr val="FFFFFF"/>
                </a:solidFill>
                <a:latin typeface="Arial"/>
                <a:cs typeface="Arial"/>
              </a:rPr>
              <a:t>إ  </a:t>
            </a:r>
            <a:r>
              <a:rPr dirty="0" baseline="6944" sz="2400">
                <a:solidFill>
                  <a:srgbClr val="FFFF00"/>
                </a:solidFill>
                <a:latin typeface="Calibri"/>
                <a:cs typeface="Calibri"/>
              </a:rPr>
              <a:t>t                   </a:t>
            </a:r>
            <a:r>
              <a:rPr dirty="0" sz="1600" spc="-220">
                <a:solidFill>
                  <a:srgbClr val="FFFFFF"/>
                </a:solidFill>
                <a:latin typeface="Arial"/>
                <a:cs typeface="Arial"/>
              </a:rPr>
              <a:t>رشابم  </a:t>
            </a:r>
            <a:r>
              <a:rPr dirty="0" sz="1600" spc="40">
                <a:solidFill>
                  <a:srgbClr val="FFFFFF"/>
                </a:solidFill>
                <a:latin typeface="Arial"/>
                <a:cs typeface="Arial"/>
              </a:rPr>
              <a:t>نم </a:t>
            </a:r>
            <a:r>
              <a:rPr dirty="0" sz="1600" spc="-260">
                <a:solidFill>
                  <a:srgbClr val="FFFFFF"/>
                </a:solidFill>
                <a:latin typeface="Arial"/>
                <a:cs typeface="Arial"/>
              </a:rPr>
              <a:t>بجعت  </a:t>
            </a:r>
            <a:r>
              <a:rPr dirty="0" sz="1600" spc="-75">
                <a:solidFill>
                  <a:srgbClr val="FFFFFF"/>
                </a:solidFill>
                <a:latin typeface="Arial"/>
                <a:cs typeface="Arial"/>
              </a:rPr>
              <a:t>ةلمج </a:t>
            </a:r>
            <a:r>
              <a:rPr dirty="0" sz="1600" spc="-320">
                <a:solidFill>
                  <a:srgbClr val="FFFFFF"/>
                </a:solidFill>
                <a:latin typeface="Arial"/>
                <a:cs typeface="Arial"/>
              </a:rPr>
              <a:t>ليوحتل  </a:t>
            </a:r>
            <a:r>
              <a:rPr dirty="0" sz="1600" spc="-21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600">
                <a:solidFill>
                  <a:srgbClr val="FFFFFF"/>
                </a:solidFill>
                <a:latin typeface="Arial"/>
                <a:cs typeface="Arial"/>
              </a:rPr>
              <a:t>*</a:t>
            </a:r>
            <a:endParaRPr sz="1600">
              <a:latin typeface="Arial"/>
              <a:cs typeface="Arial"/>
            </a:endParaRPr>
          </a:p>
          <a:p>
            <a:pPr algn="r" marR="17780">
              <a:lnSpc>
                <a:spcPct val="100000"/>
              </a:lnSpc>
              <a:spcBef>
                <a:spcPts val="190"/>
              </a:spcBef>
            </a:pPr>
            <a:r>
              <a:rPr dirty="0" sz="1600" spc="-165">
                <a:solidFill>
                  <a:srgbClr val="FFFFFF"/>
                </a:solidFill>
                <a:latin typeface="Arial"/>
                <a:cs typeface="Arial"/>
              </a:rPr>
              <a:t>:لثم  </a:t>
            </a:r>
            <a:r>
              <a:rPr dirty="0" sz="1600" spc="-190">
                <a:solidFill>
                  <a:srgbClr val="FFFFFF"/>
                </a:solidFill>
                <a:latin typeface="Arial"/>
                <a:cs typeface="Arial"/>
              </a:rPr>
              <a:t>اهيلع  </a:t>
            </a:r>
            <a:r>
              <a:rPr dirty="0" sz="1600" spc="-245">
                <a:solidFill>
                  <a:srgbClr val="FFFFFF"/>
                </a:solidFill>
                <a:latin typeface="Arial"/>
                <a:cs typeface="Arial"/>
              </a:rPr>
              <a:t>لدت  </a:t>
            </a:r>
            <a:r>
              <a:rPr dirty="0" sz="1600" spc="-145">
                <a:solidFill>
                  <a:srgbClr val="FFFFFF"/>
                </a:solidFill>
                <a:latin typeface="Arial"/>
                <a:cs typeface="Arial"/>
              </a:rPr>
              <a:t>ةملك  </a:t>
            </a:r>
            <a:r>
              <a:rPr dirty="0" sz="1600" spc="-45">
                <a:solidFill>
                  <a:srgbClr val="FFFFFF"/>
                </a:solidFill>
                <a:latin typeface="Arial"/>
                <a:cs typeface="Arial"/>
              </a:rPr>
              <a:t>اهنم </a:t>
            </a:r>
            <a:r>
              <a:rPr dirty="0" baseline="6944" sz="2400" spc="-67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600" spc="-254">
                <a:solidFill>
                  <a:srgbClr val="FFFFFF"/>
                </a:solidFill>
                <a:latin typeface="Arial"/>
                <a:cs typeface="Arial"/>
              </a:rPr>
              <a:t>لادب  </a:t>
            </a:r>
            <a:r>
              <a:rPr dirty="0" sz="1600" spc="-180">
                <a:solidFill>
                  <a:srgbClr val="FFFFFF"/>
                </a:solidFill>
                <a:latin typeface="Arial"/>
                <a:cs typeface="Arial"/>
              </a:rPr>
              <a:t>عضو  </a:t>
            </a:r>
            <a:r>
              <a:rPr dirty="0" sz="1600" spc="-254">
                <a:solidFill>
                  <a:srgbClr val="FFFFFF"/>
                </a:solidFill>
                <a:latin typeface="Arial"/>
                <a:cs typeface="Arial"/>
              </a:rPr>
              <a:t>بجعتلا  </a:t>
            </a:r>
            <a:r>
              <a:rPr dirty="0" sz="1600" spc="-145">
                <a:solidFill>
                  <a:srgbClr val="FFFFFF"/>
                </a:solidFill>
                <a:latin typeface="Arial"/>
                <a:cs typeface="Arial"/>
              </a:rPr>
              <a:t>ةملك </a:t>
            </a:r>
            <a:r>
              <a:rPr dirty="0" sz="1600" spc="-5">
                <a:solidFill>
                  <a:srgbClr val="FFFFFF"/>
                </a:solidFill>
                <a:latin typeface="Arial"/>
                <a:cs typeface="Arial"/>
              </a:rPr>
              <a:t>فذحا</a:t>
            </a:r>
            <a:r>
              <a:rPr dirty="0" sz="1600" spc="-12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600" spc="10">
                <a:solidFill>
                  <a:srgbClr val="FFFFFF"/>
                </a:solidFill>
                <a:latin typeface="Arial"/>
                <a:cs typeface="Arial"/>
              </a:rPr>
              <a:t>-1</a:t>
            </a:r>
            <a:endParaRPr sz="1600">
              <a:latin typeface="Arial"/>
              <a:cs typeface="Arial"/>
            </a:endParaRPr>
          </a:p>
        </p:txBody>
      </p:sp>
      <p:sp>
        <p:nvSpPr>
          <p:cNvPr id="56" name="object 56"/>
          <p:cNvSpPr txBox="1"/>
          <p:nvPr/>
        </p:nvSpPr>
        <p:spPr>
          <a:xfrm>
            <a:off x="3097925" y="5323408"/>
            <a:ext cx="3298190" cy="54292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ts val="2155"/>
              </a:lnSpc>
              <a:spcBef>
                <a:spcPts val="100"/>
              </a:spcBef>
            </a:pPr>
            <a:r>
              <a:rPr dirty="0" sz="1600" spc="10">
                <a:solidFill>
                  <a:srgbClr val="FFFFFF"/>
                </a:solidFill>
                <a:latin typeface="Arial"/>
                <a:cs typeface="Arial"/>
              </a:rPr>
              <a:t>.</a:t>
            </a:r>
            <a:r>
              <a:rPr dirty="0" sz="1800" spc="10" b="1">
                <a:solidFill>
                  <a:srgbClr val="FFFF00"/>
                </a:solidFill>
                <a:latin typeface="Arial"/>
                <a:cs typeface="Arial"/>
              </a:rPr>
              <a:t>! </a:t>
            </a:r>
            <a:r>
              <a:rPr dirty="0" sz="1600" spc="-254">
                <a:solidFill>
                  <a:srgbClr val="FFFFFF"/>
                </a:solidFill>
                <a:latin typeface="Arial"/>
                <a:cs typeface="Arial"/>
              </a:rPr>
              <a:t>بجعتلا </a:t>
            </a:r>
            <a:r>
              <a:rPr dirty="0" sz="1600">
                <a:solidFill>
                  <a:srgbClr val="FFFFFF"/>
                </a:solidFill>
                <a:latin typeface="Arial"/>
                <a:cs typeface="Arial"/>
              </a:rPr>
              <a:t>ةملاع </a:t>
            </a:r>
            <a:r>
              <a:rPr dirty="0" sz="1600" spc="-160">
                <a:solidFill>
                  <a:srgbClr val="FFFFFF"/>
                </a:solidFill>
                <a:latin typeface="Arial"/>
                <a:cs typeface="Arial"/>
              </a:rPr>
              <a:t>دوجوب </a:t>
            </a:r>
            <a:r>
              <a:rPr dirty="0" sz="1600" spc="-275">
                <a:solidFill>
                  <a:srgbClr val="FFFFFF"/>
                </a:solidFill>
                <a:latin typeface="Arial"/>
                <a:cs typeface="Arial"/>
              </a:rPr>
              <a:t>اهفرعت</a:t>
            </a:r>
            <a:r>
              <a:rPr dirty="0" sz="1600" spc="-25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600">
                <a:solidFill>
                  <a:srgbClr val="FFFFFF"/>
                </a:solidFill>
                <a:latin typeface="Arial"/>
                <a:cs typeface="Arial"/>
              </a:rPr>
              <a:t>و</a:t>
            </a:r>
            <a:endParaRPr sz="1600">
              <a:latin typeface="Arial"/>
              <a:cs typeface="Arial"/>
            </a:endParaRPr>
          </a:p>
          <a:p>
            <a:pPr marL="1798955">
              <a:lnSpc>
                <a:spcPts val="1914"/>
              </a:lnSpc>
            </a:pPr>
            <a:r>
              <a:rPr dirty="0" sz="1600" spc="55">
                <a:solidFill>
                  <a:srgbClr val="FFFF00"/>
                </a:solidFill>
                <a:latin typeface="Calibri"/>
                <a:cs typeface="Calibri"/>
              </a:rPr>
              <a:t>Alas, </a:t>
            </a:r>
            <a:r>
              <a:rPr dirty="0" sz="1600" spc="45">
                <a:solidFill>
                  <a:srgbClr val="FFFF00"/>
                </a:solidFill>
                <a:latin typeface="Calibri"/>
                <a:cs typeface="Calibri"/>
              </a:rPr>
              <a:t>Hurrah,</a:t>
            </a:r>
            <a:r>
              <a:rPr dirty="0" sz="1600" spc="145">
                <a:solidFill>
                  <a:srgbClr val="FFFF00"/>
                </a:solidFill>
                <a:latin typeface="Calibri"/>
                <a:cs typeface="Calibri"/>
              </a:rPr>
              <a:t> </a:t>
            </a:r>
            <a:r>
              <a:rPr dirty="0" sz="1600" spc="60">
                <a:solidFill>
                  <a:srgbClr val="FFFF00"/>
                </a:solidFill>
                <a:latin typeface="Calibri"/>
                <a:cs typeface="Calibri"/>
              </a:rPr>
              <a:t>Oh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57" name="object 57"/>
          <p:cNvSpPr txBox="1"/>
          <p:nvPr/>
        </p:nvSpPr>
        <p:spPr>
          <a:xfrm>
            <a:off x="3474465" y="4273456"/>
            <a:ext cx="5315585" cy="1049655"/>
          </a:xfrm>
          <a:prstGeom prst="rect">
            <a:avLst/>
          </a:prstGeom>
        </p:spPr>
        <p:txBody>
          <a:bodyPr wrap="square" lIns="0" tIns="36195" rIns="0" bIns="0" rtlCol="0" vert="horz">
            <a:spAutoFit/>
          </a:bodyPr>
          <a:lstStyle/>
          <a:p>
            <a:pPr marL="3294379">
              <a:lnSpc>
                <a:spcPct val="100000"/>
              </a:lnSpc>
              <a:spcBef>
                <a:spcPts val="285"/>
              </a:spcBef>
            </a:pPr>
            <a:r>
              <a:rPr dirty="0" sz="1600" spc="-150">
                <a:solidFill>
                  <a:srgbClr val="FFFFFF"/>
                </a:solidFill>
                <a:latin typeface="Arial"/>
                <a:cs typeface="Arial"/>
              </a:rPr>
              <a:t>ةملك  </a:t>
            </a:r>
            <a:r>
              <a:rPr dirty="0" sz="1600" spc="-275">
                <a:solidFill>
                  <a:srgbClr val="FFFFFF"/>
                </a:solidFill>
                <a:latin typeface="Arial"/>
                <a:cs typeface="Arial"/>
              </a:rPr>
              <a:t>عض   </a:t>
            </a:r>
            <a:r>
              <a:rPr dirty="0" sz="1600">
                <a:solidFill>
                  <a:srgbClr val="FFFFFF"/>
                </a:solidFill>
                <a:latin typeface="Arial"/>
                <a:cs typeface="Arial"/>
              </a:rPr>
              <a:t>و </a:t>
            </a:r>
            <a:r>
              <a:rPr dirty="0" sz="1600" spc="-114">
                <a:solidFill>
                  <a:srgbClr val="FFFFFF"/>
                </a:solidFill>
                <a:latin typeface="Arial"/>
                <a:cs typeface="Arial"/>
              </a:rPr>
              <a:t>ساوقلأا </a:t>
            </a:r>
            <a:r>
              <a:rPr dirty="0" sz="1600" spc="-5">
                <a:solidFill>
                  <a:srgbClr val="FFFFFF"/>
                </a:solidFill>
                <a:latin typeface="Arial"/>
                <a:cs typeface="Arial"/>
              </a:rPr>
              <a:t>فذحا</a:t>
            </a:r>
            <a:r>
              <a:rPr dirty="0" sz="1600" spc="-17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600" spc="10">
                <a:solidFill>
                  <a:srgbClr val="FFFFFF"/>
                </a:solidFill>
                <a:latin typeface="Arial"/>
                <a:cs typeface="Arial"/>
              </a:rPr>
              <a:t>-2</a:t>
            </a:r>
            <a:endParaRPr sz="1600">
              <a:latin typeface="Arial"/>
              <a:cs typeface="Arial"/>
            </a:endParaRPr>
          </a:p>
          <a:p>
            <a:pPr marL="38100">
              <a:lnSpc>
                <a:spcPct val="100000"/>
              </a:lnSpc>
              <a:spcBef>
                <a:spcPts val="195"/>
              </a:spcBef>
            </a:pPr>
            <a:r>
              <a:rPr dirty="0" sz="1600" spc="-220">
                <a:solidFill>
                  <a:srgbClr val="FFFFFF"/>
                </a:solidFill>
                <a:latin typeface="Arial"/>
                <a:cs typeface="Arial"/>
              </a:rPr>
              <a:t>.ةيربخلا  </a:t>
            </a:r>
            <a:r>
              <a:rPr dirty="0" sz="1600" spc="-130">
                <a:solidFill>
                  <a:srgbClr val="FFFFFF"/>
                </a:solidFill>
                <a:latin typeface="Arial"/>
                <a:cs typeface="Arial"/>
              </a:rPr>
              <a:t>ةلمجلا </a:t>
            </a:r>
            <a:r>
              <a:rPr dirty="0" sz="1600" spc="-459">
                <a:solidFill>
                  <a:srgbClr val="FFFFFF"/>
                </a:solidFill>
                <a:latin typeface="Arial"/>
                <a:cs typeface="Arial"/>
              </a:rPr>
              <a:t>يف</a:t>
            </a:r>
            <a:r>
              <a:rPr dirty="0" sz="1600" spc="-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600" spc="-405">
                <a:solidFill>
                  <a:srgbClr val="FFFFFF"/>
                </a:solidFill>
                <a:latin typeface="Arial"/>
                <a:cs typeface="Arial"/>
              </a:rPr>
              <a:t>قبس            </a:t>
            </a:r>
            <a:r>
              <a:rPr dirty="0" sz="1600" spc="-60">
                <a:solidFill>
                  <a:srgbClr val="FFFFFF"/>
                </a:solidFill>
                <a:latin typeface="Arial"/>
                <a:cs typeface="Arial"/>
              </a:rPr>
              <a:t>امكو </a:t>
            </a:r>
            <a:r>
              <a:rPr dirty="0" sz="1600" spc="-310">
                <a:solidFill>
                  <a:srgbClr val="FFFFFF"/>
                </a:solidFill>
                <a:latin typeface="Arial"/>
                <a:cs typeface="Arial"/>
              </a:rPr>
              <a:t>ىنعمل</a:t>
            </a:r>
            <a:r>
              <a:rPr dirty="0" baseline="10416" sz="2400" spc="-465">
                <a:solidFill>
                  <a:srgbClr val="FFFF00"/>
                </a:solidFill>
                <a:latin typeface="Calibri"/>
                <a:cs typeface="Calibri"/>
              </a:rPr>
              <a:t>t</a:t>
            </a:r>
            <a:r>
              <a:rPr dirty="0" sz="1600" spc="-310">
                <a:solidFill>
                  <a:srgbClr val="FFFFFF"/>
                </a:solidFill>
                <a:latin typeface="Arial"/>
                <a:cs typeface="Arial"/>
              </a:rPr>
              <a:t>ا</a:t>
            </a:r>
            <a:r>
              <a:rPr dirty="0" baseline="10416" sz="2400" spc="-465">
                <a:solidFill>
                  <a:srgbClr val="FFFF00"/>
                </a:solidFill>
                <a:latin typeface="Calibri"/>
                <a:cs typeface="Calibri"/>
              </a:rPr>
              <a:t>h</a:t>
            </a:r>
            <a:r>
              <a:rPr dirty="0" sz="1600" spc="-310">
                <a:solidFill>
                  <a:srgbClr val="FFFFFF"/>
                </a:solidFill>
                <a:latin typeface="Arial"/>
                <a:cs typeface="Arial"/>
              </a:rPr>
              <a:t>ب</a:t>
            </a:r>
            <a:r>
              <a:rPr dirty="0" baseline="10416" sz="2400" spc="-465">
                <a:solidFill>
                  <a:srgbClr val="FFFF00"/>
                </a:solidFill>
                <a:latin typeface="Calibri"/>
                <a:cs typeface="Calibri"/>
              </a:rPr>
              <a:t>a</a:t>
            </a:r>
            <a:r>
              <a:rPr dirty="0" sz="1600" spc="-310">
                <a:solidFill>
                  <a:srgbClr val="FFFFFF"/>
                </a:solidFill>
                <a:latin typeface="Arial"/>
                <a:cs typeface="Arial"/>
              </a:rPr>
              <a:t>س</a:t>
            </a:r>
            <a:r>
              <a:rPr dirty="0" baseline="10416" sz="2400" spc="-465">
                <a:solidFill>
                  <a:srgbClr val="FFFF00"/>
                </a:solidFill>
                <a:latin typeface="Calibri"/>
                <a:cs typeface="Calibri"/>
              </a:rPr>
              <a:t>t</a:t>
            </a:r>
            <a:r>
              <a:rPr dirty="0" sz="1600" spc="-310">
                <a:solidFill>
                  <a:srgbClr val="FFFFFF"/>
                </a:solidFill>
                <a:latin typeface="Arial"/>
                <a:cs typeface="Arial"/>
              </a:rPr>
              <a:t>ح    </a:t>
            </a:r>
            <a:r>
              <a:rPr dirty="0" sz="1600" spc="-195">
                <a:solidFill>
                  <a:srgbClr val="FFFFFF"/>
                </a:solidFill>
                <a:latin typeface="Arial"/>
                <a:cs typeface="Arial"/>
              </a:rPr>
              <a:t>لاعفلأا  </a:t>
            </a:r>
            <a:r>
              <a:rPr dirty="0" sz="1600">
                <a:solidFill>
                  <a:srgbClr val="FFFFFF"/>
                </a:solidFill>
                <a:latin typeface="Arial"/>
                <a:cs typeface="Arial"/>
              </a:rPr>
              <a:t>و </a:t>
            </a:r>
            <a:r>
              <a:rPr dirty="0" sz="1600" spc="-200">
                <a:solidFill>
                  <a:srgbClr val="FFFFFF"/>
                </a:solidFill>
                <a:latin typeface="Arial"/>
                <a:cs typeface="Arial"/>
              </a:rPr>
              <a:t>رئامضلا  </a:t>
            </a:r>
            <a:r>
              <a:rPr dirty="0" sz="1600">
                <a:solidFill>
                  <a:srgbClr val="FFFFFF"/>
                </a:solidFill>
                <a:latin typeface="Arial"/>
                <a:cs typeface="Arial"/>
              </a:rPr>
              <a:t>و </a:t>
            </a:r>
            <a:r>
              <a:rPr dirty="0" sz="1600" spc="-170">
                <a:solidFill>
                  <a:srgbClr val="FFFFFF"/>
                </a:solidFill>
                <a:latin typeface="Arial"/>
                <a:cs typeface="Arial"/>
              </a:rPr>
              <a:t>تاملكلا  </a:t>
            </a:r>
            <a:r>
              <a:rPr dirty="0" sz="1600" spc="-220">
                <a:solidFill>
                  <a:srgbClr val="FFFFFF"/>
                </a:solidFill>
                <a:latin typeface="Arial"/>
                <a:cs typeface="Arial"/>
              </a:rPr>
              <a:t>ريغ</a:t>
            </a:r>
            <a:r>
              <a:rPr dirty="0" sz="1600" spc="-2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600" spc="10">
                <a:solidFill>
                  <a:srgbClr val="FFFFFF"/>
                </a:solidFill>
                <a:latin typeface="Arial"/>
                <a:cs typeface="Arial"/>
              </a:rPr>
              <a:t>-3</a:t>
            </a:r>
            <a:endParaRPr sz="1600">
              <a:latin typeface="Arial"/>
              <a:cs typeface="Arial"/>
            </a:endParaRPr>
          </a:p>
          <a:p>
            <a:pPr algn="r" marR="33655">
              <a:lnSpc>
                <a:spcPts val="1825"/>
              </a:lnSpc>
              <a:spcBef>
                <a:spcPts val="190"/>
              </a:spcBef>
            </a:pPr>
            <a:r>
              <a:rPr dirty="0" sz="1600" spc="-165">
                <a:solidFill>
                  <a:srgbClr val="FFFFFF"/>
                </a:solidFill>
                <a:latin typeface="Arial"/>
                <a:cs typeface="Arial"/>
              </a:rPr>
              <a:t>:لثم  </a:t>
            </a:r>
            <a:r>
              <a:rPr dirty="0" sz="1600" spc="-260">
                <a:solidFill>
                  <a:srgbClr val="FFFFFF"/>
                </a:solidFill>
                <a:latin typeface="Arial"/>
                <a:cs typeface="Arial"/>
              </a:rPr>
              <a:t>بجعت  </a:t>
            </a:r>
            <a:r>
              <a:rPr dirty="0" sz="1600" spc="-185">
                <a:solidFill>
                  <a:srgbClr val="FFFFFF"/>
                </a:solidFill>
                <a:latin typeface="Arial"/>
                <a:cs typeface="Arial"/>
              </a:rPr>
              <a:t>ةملكك  </a:t>
            </a:r>
            <a:r>
              <a:rPr dirty="0" sz="1600" spc="-229">
                <a:solidFill>
                  <a:srgbClr val="FFFFFF"/>
                </a:solidFill>
                <a:latin typeface="Arial"/>
                <a:cs typeface="Arial"/>
              </a:rPr>
              <a:t>لمعتسا  </a:t>
            </a:r>
            <a:r>
              <a:rPr dirty="0" sz="1600" spc="-265">
                <a:solidFill>
                  <a:srgbClr val="FFFFFF"/>
                </a:solidFill>
                <a:latin typeface="Arial"/>
                <a:cs typeface="Arial"/>
              </a:rPr>
              <a:t>ماهفتسا  </a:t>
            </a:r>
            <a:r>
              <a:rPr dirty="0" sz="1600" spc="-15">
                <a:solidFill>
                  <a:srgbClr val="FFFFFF"/>
                </a:solidFill>
                <a:latin typeface="Arial"/>
                <a:cs typeface="Arial"/>
              </a:rPr>
              <a:t>فرح </a:t>
            </a:r>
            <a:r>
              <a:rPr dirty="0" sz="1600" spc="35">
                <a:solidFill>
                  <a:srgbClr val="FFFFFF"/>
                </a:solidFill>
                <a:latin typeface="Arial"/>
                <a:cs typeface="Arial"/>
              </a:rPr>
              <a:t>امإ </a:t>
            </a:r>
            <a:r>
              <a:rPr dirty="0" sz="1600" spc="-254">
                <a:solidFill>
                  <a:srgbClr val="FFFFFF"/>
                </a:solidFill>
                <a:latin typeface="Arial"/>
                <a:cs typeface="Arial"/>
              </a:rPr>
              <a:t>بجعتلا</a:t>
            </a:r>
            <a:r>
              <a:rPr dirty="0" sz="1600" spc="-7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600" spc="-140">
                <a:solidFill>
                  <a:srgbClr val="FFFFFF"/>
                </a:solidFill>
                <a:latin typeface="Arial"/>
                <a:cs typeface="Arial"/>
              </a:rPr>
              <a:t>تاملك</a:t>
            </a:r>
            <a:r>
              <a:rPr dirty="0" sz="1600" spc="-3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600">
                <a:solidFill>
                  <a:srgbClr val="FFFFFF"/>
                </a:solidFill>
                <a:latin typeface="Arial"/>
                <a:cs typeface="Arial"/>
              </a:rPr>
              <a:t>:ةظحلام</a:t>
            </a:r>
            <a:endParaRPr sz="1600">
              <a:latin typeface="Arial"/>
              <a:cs typeface="Arial"/>
            </a:endParaRPr>
          </a:p>
          <a:p>
            <a:pPr algn="r" marR="35560">
              <a:lnSpc>
                <a:spcPts val="1825"/>
              </a:lnSpc>
            </a:pPr>
            <a:r>
              <a:rPr dirty="0" sz="1600" spc="-130">
                <a:solidFill>
                  <a:srgbClr val="FFFFFF"/>
                </a:solidFill>
                <a:latin typeface="Arial"/>
                <a:cs typeface="Arial"/>
              </a:rPr>
              <a:t>ةلمجلا  </a:t>
            </a:r>
            <a:r>
              <a:rPr dirty="0" sz="1600" spc="-150">
                <a:solidFill>
                  <a:srgbClr val="FFFFFF"/>
                </a:solidFill>
                <a:latin typeface="Arial"/>
                <a:cs typeface="Arial"/>
              </a:rPr>
              <a:t>ةياهن</a:t>
            </a:r>
            <a:r>
              <a:rPr dirty="0" sz="1600" spc="-23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600" spc="-465">
                <a:solidFill>
                  <a:srgbClr val="FFFFFF"/>
                </a:solidFill>
                <a:latin typeface="Arial"/>
                <a:cs typeface="Arial"/>
              </a:rPr>
              <a:t>يف</a:t>
            </a:r>
            <a:endParaRPr sz="1600">
              <a:latin typeface="Arial"/>
              <a:cs typeface="Arial"/>
            </a:endParaRPr>
          </a:p>
        </p:txBody>
      </p:sp>
      <p:sp>
        <p:nvSpPr>
          <p:cNvPr id="58" name="object 58"/>
          <p:cNvSpPr/>
          <p:nvPr/>
        </p:nvSpPr>
        <p:spPr>
          <a:xfrm>
            <a:off x="5219700" y="3414648"/>
            <a:ext cx="0" cy="630555"/>
          </a:xfrm>
          <a:custGeom>
            <a:avLst/>
            <a:gdLst/>
            <a:ahLst/>
            <a:cxnLst/>
            <a:rect l="l" t="t" r="r" b="b"/>
            <a:pathLst>
              <a:path w="0" h="630554">
                <a:moveTo>
                  <a:pt x="0" y="0"/>
                </a:moveTo>
                <a:lnTo>
                  <a:pt x="0" y="630301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9" name="object 59"/>
          <p:cNvSpPr/>
          <p:nvPr/>
        </p:nvSpPr>
        <p:spPr>
          <a:xfrm>
            <a:off x="1662176" y="3733800"/>
            <a:ext cx="7115175" cy="0"/>
          </a:xfrm>
          <a:custGeom>
            <a:avLst/>
            <a:gdLst/>
            <a:ahLst/>
            <a:cxnLst/>
            <a:rect l="l" t="t" r="r" b="b"/>
            <a:pathLst>
              <a:path w="7115175" h="0">
                <a:moveTo>
                  <a:pt x="0" y="0"/>
                </a:moveTo>
                <a:lnTo>
                  <a:pt x="7115048" y="0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0" name="object 60"/>
          <p:cNvSpPr/>
          <p:nvPr/>
        </p:nvSpPr>
        <p:spPr>
          <a:xfrm>
            <a:off x="1662176" y="4038600"/>
            <a:ext cx="7115175" cy="0"/>
          </a:xfrm>
          <a:custGeom>
            <a:avLst/>
            <a:gdLst/>
            <a:ahLst/>
            <a:cxnLst/>
            <a:rect l="l" t="t" r="r" b="b"/>
            <a:pathLst>
              <a:path w="7115175" h="0">
                <a:moveTo>
                  <a:pt x="0" y="0"/>
                </a:moveTo>
                <a:lnTo>
                  <a:pt x="7115048" y="0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1" name="object 61"/>
          <p:cNvSpPr/>
          <p:nvPr/>
        </p:nvSpPr>
        <p:spPr>
          <a:xfrm>
            <a:off x="1676400" y="3414648"/>
            <a:ext cx="0" cy="942975"/>
          </a:xfrm>
          <a:custGeom>
            <a:avLst/>
            <a:gdLst/>
            <a:ahLst/>
            <a:cxnLst/>
            <a:rect l="l" t="t" r="r" b="b"/>
            <a:pathLst>
              <a:path w="0" h="942975">
                <a:moveTo>
                  <a:pt x="0" y="0"/>
                </a:moveTo>
                <a:lnTo>
                  <a:pt x="0" y="942975"/>
                </a:lnTo>
              </a:path>
            </a:pathLst>
          </a:custGeom>
          <a:ln w="285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2" name="object 62"/>
          <p:cNvSpPr/>
          <p:nvPr/>
        </p:nvSpPr>
        <p:spPr>
          <a:xfrm>
            <a:off x="8763000" y="3414648"/>
            <a:ext cx="0" cy="942975"/>
          </a:xfrm>
          <a:custGeom>
            <a:avLst/>
            <a:gdLst/>
            <a:ahLst/>
            <a:cxnLst/>
            <a:rect l="l" t="t" r="r" b="b"/>
            <a:pathLst>
              <a:path w="0" h="942975">
                <a:moveTo>
                  <a:pt x="0" y="0"/>
                </a:moveTo>
                <a:lnTo>
                  <a:pt x="0" y="942975"/>
                </a:lnTo>
              </a:path>
            </a:pathLst>
          </a:custGeom>
          <a:ln w="285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3" name="object 63"/>
          <p:cNvSpPr/>
          <p:nvPr/>
        </p:nvSpPr>
        <p:spPr>
          <a:xfrm>
            <a:off x="1662176" y="3429000"/>
            <a:ext cx="7115175" cy="0"/>
          </a:xfrm>
          <a:custGeom>
            <a:avLst/>
            <a:gdLst/>
            <a:ahLst/>
            <a:cxnLst/>
            <a:rect l="l" t="t" r="r" b="b"/>
            <a:pathLst>
              <a:path w="7115175" h="0">
                <a:moveTo>
                  <a:pt x="0" y="0"/>
                </a:moveTo>
                <a:lnTo>
                  <a:pt x="7115048" y="0"/>
                </a:lnTo>
              </a:path>
            </a:pathLst>
          </a:custGeom>
          <a:ln w="285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4" name="object 64"/>
          <p:cNvSpPr/>
          <p:nvPr/>
        </p:nvSpPr>
        <p:spPr>
          <a:xfrm>
            <a:off x="1662176" y="4343400"/>
            <a:ext cx="7115175" cy="0"/>
          </a:xfrm>
          <a:custGeom>
            <a:avLst/>
            <a:gdLst/>
            <a:ahLst/>
            <a:cxnLst/>
            <a:rect l="l" t="t" r="r" b="b"/>
            <a:pathLst>
              <a:path w="7115175" h="0">
                <a:moveTo>
                  <a:pt x="0" y="0"/>
                </a:moveTo>
                <a:lnTo>
                  <a:pt x="7115048" y="0"/>
                </a:lnTo>
              </a:path>
            </a:pathLst>
          </a:custGeom>
          <a:ln w="285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5" name="object 65"/>
          <p:cNvSpPr/>
          <p:nvPr/>
        </p:nvSpPr>
        <p:spPr>
          <a:xfrm>
            <a:off x="1652016" y="3407625"/>
            <a:ext cx="1183970" cy="406692"/>
          </a:xfrm>
          <a:prstGeom prst="rect">
            <a:avLst/>
          </a:prstGeom>
          <a:blipFill>
            <a:blip r:embed="rId4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6" name="object 66"/>
          <p:cNvSpPr/>
          <p:nvPr/>
        </p:nvSpPr>
        <p:spPr>
          <a:xfrm>
            <a:off x="2587751" y="3410673"/>
            <a:ext cx="845616" cy="406692"/>
          </a:xfrm>
          <a:prstGeom prst="rect">
            <a:avLst/>
          </a:prstGeom>
          <a:blipFill>
            <a:blip r:embed="rId4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7" name="object 67"/>
          <p:cNvSpPr/>
          <p:nvPr/>
        </p:nvSpPr>
        <p:spPr>
          <a:xfrm>
            <a:off x="5193791" y="3407625"/>
            <a:ext cx="1104684" cy="406692"/>
          </a:xfrm>
          <a:prstGeom prst="rect">
            <a:avLst/>
          </a:prstGeom>
          <a:blipFill>
            <a:blip r:embed="rId4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8" name="object 68"/>
          <p:cNvSpPr/>
          <p:nvPr/>
        </p:nvSpPr>
        <p:spPr>
          <a:xfrm>
            <a:off x="6050279" y="3410673"/>
            <a:ext cx="1229690" cy="406692"/>
          </a:xfrm>
          <a:prstGeom prst="rect">
            <a:avLst/>
          </a:prstGeom>
          <a:blipFill>
            <a:blip r:embed="rId4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9" name="object 69"/>
          <p:cNvSpPr/>
          <p:nvPr/>
        </p:nvSpPr>
        <p:spPr>
          <a:xfrm>
            <a:off x="1652016" y="3712425"/>
            <a:ext cx="894372" cy="406692"/>
          </a:xfrm>
          <a:prstGeom prst="rect">
            <a:avLst/>
          </a:prstGeom>
          <a:blipFill>
            <a:blip r:embed="rId4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0" name="object 70"/>
          <p:cNvSpPr/>
          <p:nvPr/>
        </p:nvSpPr>
        <p:spPr>
          <a:xfrm>
            <a:off x="2298192" y="3715473"/>
            <a:ext cx="1159560" cy="406692"/>
          </a:xfrm>
          <a:prstGeom prst="rect">
            <a:avLst/>
          </a:prstGeom>
          <a:blipFill>
            <a:blip r:embed="rId4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1" name="object 71"/>
          <p:cNvSpPr/>
          <p:nvPr/>
        </p:nvSpPr>
        <p:spPr>
          <a:xfrm>
            <a:off x="5193791" y="3712425"/>
            <a:ext cx="1482597" cy="406692"/>
          </a:xfrm>
          <a:prstGeom prst="rect">
            <a:avLst/>
          </a:prstGeom>
          <a:blipFill>
            <a:blip r:embed="rId4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2" name="object 72"/>
          <p:cNvSpPr txBox="1"/>
          <p:nvPr/>
        </p:nvSpPr>
        <p:spPr>
          <a:xfrm>
            <a:off x="5300217" y="3368090"/>
            <a:ext cx="1264285" cy="6350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42900"/>
              </a:lnSpc>
              <a:spcBef>
                <a:spcPts val="100"/>
              </a:spcBef>
            </a:pPr>
            <a:r>
              <a:rPr dirty="0" sz="1400">
                <a:solidFill>
                  <a:srgbClr val="FFFFFF"/>
                </a:solidFill>
                <a:latin typeface="Calibri"/>
                <a:cs typeface="Calibri"/>
              </a:rPr>
              <a:t>With </a:t>
            </a:r>
            <a:r>
              <a:rPr dirty="0" sz="1400" spc="45">
                <a:solidFill>
                  <a:srgbClr val="FFFFFF"/>
                </a:solidFill>
                <a:latin typeface="Calibri"/>
                <a:cs typeface="Calibri"/>
              </a:rPr>
              <a:t>anger  </a:t>
            </a:r>
            <a:r>
              <a:rPr dirty="0" sz="1400">
                <a:solidFill>
                  <a:srgbClr val="FFFFFF"/>
                </a:solidFill>
                <a:latin typeface="Calibri"/>
                <a:cs typeface="Calibri"/>
              </a:rPr>
              <a:t>With</a:t>
            </a:r>
            <a:r>
              <a:rPr dirty="0" sz="1400" spc="11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400" spc="15">
                <a:solidFill>
                  <a:srgbClr val="FFFFFF"/>
                </a:solidFill>
                <a:latin typeface="Calibri"/>
                <a:cs typeface="Calibri"/>
              </a:rPr>
              <a:t>admiration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73" name="object 73"/>
          <p:cNvSpPr/>
          <p:nvPr/>
        </p:nvSpPr>
        <p:spPr>
          <a:xfrm>
            <a:off x="6428232" y="3715473"/>
            <a:ext cx="891349" cy="406692"/>
          </a:xfrm>
          <a:prstGeom prst="rect">
            <a:avLst/>
          </a:prstGeom>
          <a:blipFill>
            <a:blip r:embed="rId4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4" name="object 74"/>
          <p:cNvSpPr txBox="1"/>
          <p:nvPr/>
        </p:nvSpPr>
        <p:spPr>
          <a:xfrm>
            <a:off x="6746295" y="3368090"/>
            <a:ext cx="463550" cy="6350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 indent="7620">
              <a:lnSpc>
                <a:spcPct val="142900"/>
              </a:lnSpc>
              <a:spcBef>
                <a:spcPts val="100"/>
              </a:spcBef>
            </a:pPr>
            <a:r>
              <a:rPr dirty="0" sz="1400" spc="-320">
                <a:solidFill>
                  <a:srgbClr val="FFFFFF"/>
                </a:solidFill>
                <a:latin typeface="Arial"/>
                <a:cs typeface="Arial"/>
              </a:rPr>
              <a:t>بضغب  </a:t>
            </a:r>
            <a:r>
              <a:rPr dirty="0" sz="1400" spc="-20">
                <a:solidFill>
                  <a:srgbClr val="FFFFFF"/>
                </a:solidFill>
                <a:latin typeface="Arial"/>
                <a:cs typeface="Arial"/>
              </a:rPr>
              <a:t>ب</a:t>
            </a:r>
            <a:r>
              <a:rPr dirty="0" sz="1400" spc="20">
                <a:solidFill>
                  <a:srgbClr val="FFFFFF"/>
                </a:solidFill>
                <a:latin typeface="Arial"/>
                <a:cs typeface="Arial"/>
              </a:rPr>
              <a:t>ا</a:t>
            </a:r>
            <a:r>
              <a:rPr dirty="0" sz="1400" spc="-50">
                <a:solidFill>
                  <a:srgbClr val="FFFFFF"/>
                </a:solidFill>
                <a:latin typeface="Arial"/>
                <a:cs typeface="Arial"/>
              </a:rPr>
              <a:t>ج</a:t>
            </a:r>
            <a:r>
              <a:rPr dirty="0" sz="1400" spc="-20">
                <a:solidFill>
                  <a:srgbClr val="FFFFFF"/>
                </a:solidFill>
                <a:latin typeface="Arial"/>
                <a:cs typeface="Arial"/>
              </a:rPr>
              <a:t>ع</a:t>
            </a:r>
            <a:r>
              <a:rPr dirty="0" sz="1400" spc="20">
                <a:solidFill>
                  <a:srgbClr val="FFFFFF"/>
                </a:solidFill>
                <a:latin typeface="Arial"/>
                <a:cs typeface="Arial"/>
              </a:rPr>
              <a:t>إ</a:t>
            </a:r>
            <a:r>
              <a:rPr dirty="0" sz="1400" spc="-660">
                <a:solidFill>
                  <a:srgbClr val="FFFFFF"/>
                </a:solidFill>
                <a:latin typeface="Arial"/>
                <a:cs typeface="Arial"/>
              </a:rPr>
              <a:t>ب</a:t>
            </a:r>
            <a:endParaRPr sz="1400">
              <a:latin typeface="Arial"/>
              <a:cs typeface="Arial"/>
            </a:endParaRPr>
          </a:p>
        </p:txBody>
      </p:sp>
      <p:sp>
        <p:nvSpPr>
          <p:cNvPr id="75" name="object 75"/>
          <p:cNvSpPr/>
          <p:nvPr/>
        </p:nvSpPr>
        <p:spPr>
          <a:xfrm>
            <a:off x="1652016" y="4017225"/>
            <a:ext cx="1278508" cy="406692"/>
          </a:xfrm>
          <a:prstGeom prst="rect">
            <a:avLst/>
          </a:prstGeom>
          <a:blipFill>
            <a:blip r:embed="rId4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6" name="object 76"/>
          <p:cNvSpPr txBox="1"/>
          <p:nvPr/>
        </p:nvSpPr>
        <p:spPr>
          <a:xfrm>
            <a:off x="1755775" y="3368090"/>
            <a:ext cx="1057910" cy="94043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42900"/>
              </a:lnSpc>
              <a:spcBef>
                <a:spcPts val="100"/>
              </a:spcBef>
            </a:pPr>
            <a:r>
              <a:rPr dirty="0" sz="1400">
                <a:solidFill>
                  <a:srgbClr val="FFFFFF"/>
                </a:solidFill>
                <a:latin typeface="Calibri"/>
                <a:cs typeface="Calibri"/>
              </a:rPr>
              <a:t>With </a:t>
            </a:r>
            <a:r>
              <a:rPr dirty="0" sz="1400" spc="35">
                <a:solidFill>
                  <a:srgbClr val="FFFFFF"/>
                </a:solidFill>
                <a:latin typeface="Calibri"/>
                <a:cs typeface="Calibri"/>
              </a:rPr>
              <a:t>regret  </a:t>
            </a:r>
            <a:r>
              <a:rPr dirty="0" sz="1400">
                <a:solidFill>
                  <a:srgbClr val="FFFFFF"/>
                </a:solidFill>
                <a:latin typeface="Calibri"/>
                <a:cs typeface="Calibri"/>
              </a:rPr>
              <a:t>With </a:t>
            </a:r>
            <a:r>
              <a:rPr dirty="0" sz="1400" spc="40">
                <a:solidFill>
                  <a:srgbClr val="FFFFFF"/>
                </a:solidFill>
                <a:latin typeface="Calibri"/>
                <a:cs typeface="Calibri"/>
              </a:rPr>
              <a:t>joy  </a:t>
            </a:r>
            <a:r>
              <a:rPr dirty="0" sz="1400">
                <a:solidFill>
                  <a:srgbClr val="FFFFFF"/>
                </a:solidFill>
                <a:latin typeface="Calibri"/>
                <a:cs typeface="Calibri"/>
              </a:rPr>
              <a:t>With</a:t>
            </a:r>
            <a:r>
              <a:rPr dirty="0" sz="1400" spc="8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400" spc="50">
                <a:solidFill>
                  <a:srgbClr val="FFFFFF"/>
                </a:solidFill>
                <a:latin typeface="Calibri"/>
                <a:cs typeface="Calibri"/>
              </a:rPr>
              <a:t>sadness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77" name="object 77"/>
          <p:cNvSpPr/>
          <p:nvPr/>
        </p:nvSpPr>
        <p:spPr>
          <a:xfrm>
            <a:off x="2682239" y="4020273"/>
            <a:ext cx="809028" cy="406692"/>
          </a:xfrm>
          <a:prstGeom prst="rect">
            <a:avLst/>
          </a:prstGeom>
          <a:blipFill>
            <a:blip r:embed="rId4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8" name="object 78"/>
          <p:cNvSpPr txBox="1"/>
          <p:nvPr/>
        </p:nvSpPr>
        <p:spPr>
          <a:xfrm>
            <a:off x="3033114" y="3368090"/>
            <a:ext cx="342900" cy="94043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just" marL="12700" marR="5080" indent="52069">
              <a:lnSpc>
                <a:spcPct val="142900"/>
              </a:lnSpc>
              <a:spcBef>
                <a:spcPts val="100"/>
              </a:spcBef>
            </a:pPr>
            <a:r>
              <a:rPr dirty="0" sz="1400" spc="-270">
                <a:solidFill>
                  <a:srgbClr val="FFFFFF"/>
                </a:solidFill>
                <a:latin typeface="Arial"/>
                <a:cs typeface="Arial"/>
              </a:rPr>
              <a:t>مدنب  </a:t>
            </a:r>
            <a:r>
              <a:rPr dirty="0" sz="1400" spc="-360">
                <a:solidFill>
                  <a:srgbClr val="FFFFFF"/>
                </a:solidFill>
                <a:latin typeface="Arial"/>
                <a:cs typeface="Arial"/>
              </a:rPr>
              <a:t>حرفب  </a:t>
            </a:r>
            <a:r>
              <a:rPr dirty="0" sz="1400">
                <a:solidFill>
                  <a:srgbClr val="FFFFFF"/>
                </a:solidFill>
                <a:latin typeface="Arial"/>
                <a:cs typeface="Arial"/>
              </a:rPr>
              <a:t>ن</a:t>
            </a:r>
            <a:r>
              <a:rPr dirty="0" sz="1400" spc="-15">
                <a:solidFill>
                  <a:srgbClr val="FFFFFF"/>
                </a:solidFill>
                <a:latin typeface="Arial"/>
                <a:cs typeface="Arial"/>
              </a:rPr>
              <a:t>ز</a:t>
            </a:r>
            <a:r>
              <a:rPr dirty="0" sz="1400" spc="-50">
                <a:solidFill>
                  <a:srgbClr val="FFFFFF"/>
                </a:solidFill>
                <a:latin typeface="Arial"/>
                <a:cs typeface="Arial"/>
              </a:rPr>
              <a:t>ح</a:t>
            </a:r>
            <a:r>
              <a:rPr dirty="0" sz="1400" spc="-660">
                <a:solidFill>
                  <a:srgbClr val="FFFFFF"/>
                </a:solidFill>
                <a:latin typeface="Arial"/>
                <a:cs typeface="Arial"/>
              </a:rPr>
              <a:t>ب</a:t>
            </a:r>
            <a:endParaRPr sz="1400">
              <a:latin typeface="Arial"/>
              <a:cs typeface="Arial"/>
            </a:endParaRPr>
          </a:p>
        </p:txBody>
      </p:sp>
      <p:sp>
        <p:nvSpPr>
          <p:cNvPr id="79" name="object 79"/>
          <p:cNvSpPr txBox="1"/>
          <p:nvPr/>
        </p:nvSpPr>
        <p:spPr>
          <a:xfrm>
            <a:off x="1579625" y="5137784"/>
            <a:ext cx="960119" cy="27051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600" spc="35">
                <a:solidFill>
                  <a:srgbClr val="FFFF00"/>
                </a:solidFill>
                <a:latin typeface="Calibri"/>
                <a:cs typeface="Calibri"/>
              </a:rPr>
              <a:t>how,</a:t>
            </a:r>
            <a:r>
              <a:rPr dirty="0" sz="1600" spc="65">
                <a:solidFill>
                  <a:srgbClr val="FFFF00"/>
                </a:solidFill>
                <a:latin typeface="Calibri"/>
                <a:cs typeface="Calibri"/>
              </a:rPr>
              <a:t> </a:t>
            </a:r>
            <a:r>
              <a:rPr dirty="0" sz="1600" spc="45">
                <a:solidFill>
                  <a:srgbClr val="FFFF00"/>
                </a:solidFill>
                <a:latin typeface="Calibri"/>
                <a:cs typeface="Calibri"/>
              </a:rPr>
              <a:t>what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80" name="object 80"/>
          <p:cNvSpPr/>
          <p:nvPr/>
        </p:nvSpPr>
        <p:spPr>
          <a:xfrm>
            <a:off x="4340352" y="6321552"/>
            <a:ext cx="1296797" cy="382371"/>
          </a:xfrm>
          <a:prstGeom prst="rect">
            <a:avLst/>
          </a:prstGeom>
          <a:blipFill>
            <a:blip r:embed="rId3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1" name="object 81"/>
          <p:cNvSpPr/>
          <p:nvPr/>
        </p:nvSpPr>
        <p:spPr>
          <a:xfrm>
            <a:off x="4462271" y="6406896"/>
            <a:ext cx="1043749" cy="248297"/>
          </a:xfrm>
          <a:prstGeom prst="rect">
            <a:avLst/>
          </a:prstGeom>
          <a:blipFill>
            <a:blip r:embed="rId3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2" name="object 82"/>
          <p:cNvSpPr/>
          <p:nvPr/>
        </p:nvSpPr>
        <p:spPr>
          <a:xfrm>
            <a:off x="4267200" y="6248400"/>
            <a:ext cx="1295400" cy="381000"/>
          </a:xfrm>
          <a:custGeom>
            <a:avLst/>
            <a:gdLst/>
            <a:ahLst/>
            <a:cxnLst/>
            <a:rect l="l" t="t" r="r" b="b"/>
            <a:pathLst>
              <a:path w="1295400" h="381000">
                <a:moveTo>
                  <a:pt x="1295400" y="0"/>
                </a:moveTo>
                <a:lnTo>
                  <a:pt x="0" y="0"/>
                </a:lnTo>
                <a:lnTo>
                  <a:pt x="0" y="381000"/>
                </a:lnTo>
                <a:lnTo>
                  <a:pt x="1295400" y="381000"/>
                </a:lnTo>
                <a:lnTo>
                  <a:pt x="1295400" y="333375"/>
                </a:lnTo>
                <a:lnTo>
                  <a:pt x="540512" y="333375"/>
                </a:lnTo>
                <a:lnTo>
                  <a:pt x="540512" y="190500"/>
                </a:lnTo>
                <a:lnTo>
                  <a:pt x="504825" y="190500"/>
                </a:lnTo>
                <a:lnTo>
                  <a:pt x="647700" y="47625"/>
                </a:lnTo>
                <a:lnTo>
                  <a:pt x="1295400" y="47625"/>
                </a:lnTo>
                <a:lnTo>
                  <a:pt x="1295400" y="0"/>
                </a:lnTo>
                <a:close/>
              </a:path>
              <a:path w="1295400" h="381000">
                <a:moveTo>
                  <a:pt x="1295400" y="65481"/>
                </a:moveTo>
                <a:lnTo>
                  <a:pt x="736980" y="65481"/>
                </a:lnTo>
                <a:lnTo>
                  <a:pt x="736980" y="136918"/>
                </a:lnTo>
                <a:lnTo>
                  <a:pt x="790575" y="190500"/>
                </a:lnTo>
                <a:lnTo>
                  <a:pt x="754888" y="190500"/>
                </a:lnTo>
                <a:lnTo>
                  <a:pt x="754888" y="333375"/>
                </a:lnTo>
                <a:lnTo>
                  <a:pt x="1295400" y="333375"/>
                </a:lnTo>
                <a:lnTo>
                  <a:pt x="1295400" y="65481"/>
                </a:lnTo>
                <a:close/>
              </a:path>
              <a:path w="1295400" h="381000">
                <a:moveTo>
                  <a:pt x="1295400" y="47625"/>
                </a:moveTo>
                <a:lnTo>
                  <a:pt x="647700" y="47625"/>
                </a:lnTo>
                <a:lnTo>
                  <a:pt x="701294" y="101206"/>
                </a:lnTo>
                <a:lnTo>
                  <a:pt x="701294" y="65481"/>
                </a:lnTo>
                <a:lnTo>
                  <a:pt x="1295400" y="65481"/>
                </a:lnTo>
                <a:lnTo>
                  <a:pt x="12954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3" name="object 83"/>
          <p:cNvSpPr/>
          <p:nvPr/>
        </p:nvSpPr>
        <p:spPr>
          <a:xfrm>
            <a:off x="4807711" y="6313881"/>
            <a:ext cx="214629" cy="267970"/>
          </a:xfrm>
          <a:custGeom>
            <a:avLst/>
            <a:gdLst/>
            <a:ahLst/>
            <a:cxnLst/>
            <a:rect l="l" t="t" r="r" b="b"/>
            <a:pathLst>
              <a:path w="214629" h="267970">
                <a:moveTo>
                  <a:pt x="196468" y="0"/>
                </a:moveTo>
                <a:lnTo>
                  <a:pt x="160782" y="0"/>
                </a:lnTo>
                <a:lnTo>
                  <a:pt x="160782" y="35725"/>
                </a:lnTo>
                <a:lnTo>
                  <a:pt x="196468" y="71437"/>
                </a:lnTo>
                <a:lnTo>
                  <a:pt x="196468" y="0"/>
                </a:lnTo>
                <a:close/>
              </a:path>
              <a:path w="214629" h="267970">
                <a:moveTo>
                  <a:pt x="214375" y="125018"/>
                </a:moveTo>
                <a:lnTo>
                  <a:pt x="0" y="125018"/>
                </a:lnTo>
                <a:lnTo>
                  <a:pt x="0" y="267893"/>
                </a:lnTo>
                <a:lnTo>
                  <a:pt x="89280" y="267893"/>
                </a:lnTo>
                <a:lnTo>
                  <a:pt x="89280" y="196456"/>
                </a:lnTo>
                <a:lnTo>
                  <a:pt x="214375" y="196456"/>
                </a:lnTo>
                <a:lnTo>
                  <a:pt x="214375" y="125018"/>
                </a:lnTo>
                <a:close/>
              </a:path>
              <a:path w="214629" h="267970">
                <a:moveTo>
                  <a:pt x="214375" y="196456"/>
                </a:moveTo>
                <a:lnTo>
                  <a:pt x="125095" y="196456"/>
                </a:lnTo>
                <a:lnTo>
                  <a:pt x="125095" y="267893"/>
                </a:lnTo>
                <a:lnTo>
                  <a:pt x="214375" y="267893"/>
                </a:lnTo>
                <a:lnTo>
                  <a:pt x="214375" y="196456"/>
                </a:lnTo>
                <a:close/>
              </a:path>
            </a:pathLst>
          </a:custGeom>
          <a:solidFill>
            <a:srgbClr val="00007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4" name="object 84"/>
          <p:cNvSpPr/>
          <p:nvPr/>
        </p:nvSpPr>
        <p:spPr>
          <a:xfrm>
            <a:off x="47720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142875" y="0"/>
                </a:moveTo>
                <a:lnTo>
                  <a:pt x="0" y="142875"/>
                </a:lnTo>
                <a:lnTo>
                  <a:pt x="285750" y="142875"/>
                </a:lnTo>
                <a:lnTo>
                  <a:pt x="142875" y="0"/>
                </a:lnTo>
                <a:close/>
              </a:path>
              <a:path w="285750" h="285750">
                <a:moveTo>
                  <a:pt x="160782" y="214312"/>
                </a:moveTo>
                <a:lnTo>
                  <a:pt x="124967" y="214312"/>
                </a:lnTo>
                <a:lnTo>
                  <a:pt x="124967" y="285750"/>
                </a:lnTo>
                <a:lnTo>
                  <a:pt x="160782" y="285750"/>
                </a:lnTo>
                <a:lnTo>
                  <a:pt x="160782" y="214312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5" name="object 85"/>
          <p:cNvSpPr txBox="1">
            <a:spLocks noGrp="1"/>
          </p:cNvSpPr>
          <p:nvPr>
            <p:ph type="dt" idx="6" sz="half"/>
          </p:nvPr>
        </p:nvSpPr>
        <p:spPr>
          <a:prstGeom prst="rect"/>
        </p:spPr>
        <p:txBody>
          <a:bodyPr wrap="square" lIns="0" tIns="31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 spc="-190"/>
              <a:t>ق</a:t>
            </a:r>
            <a:r>
              <a:rPr dirty="0" spc="-240"/>
              <a:t>ب</a:t>
            </a:r>
            <a:r>
              <a:rPr dirty="0" spc="25"/>
              <a:t>ا</a:t>
            </a:r>
            <a:r>
              <a:rPr dirty="0" spc="-175"/>
              <a:t>سلا</a:t>
            </a:r>
          </a:p>
        </p:txBody>
      </p:sp>
      <p:sp>
        <p:nvSpPr>
          <p:cNvPr id="86" name="object 86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31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 spc="-195"/>
              <a:t>ةيسيئرلا </a:t>
            </a:r>
            <a:r>
              <a:rPr dirty="0" spc="-110"/>
              <a:t>ةمئاقلا </a:t>
            </a:r>
            <a:r>
              <a:rPr dirty="0" spc="-105"/>
              <a:t>ىلإ</a:t>
            </a:r>
            <a:r>
              <a:rPr dirty="0" spc="-75"/>
              <a:t> </a:t>
            </a:r>
            <a:r>
              <a:rPr dirty="0" spc="-5"/>
              <a:t>ةدوع</a:t>
            </a:r>
          </a:p>
        </p:txBody>
      </p:sp>
      <p:sp>
        <p:nvSpPr>
          <p:cNvPr id="87" name="object 87"/>
          <p:cNvSpPr txBox="1"/>
          <p:nvPr/>
        </p:nvSpPr>
        <p:spPr>
          <a:xfrm>
            <a:off x="5833109" y="6368591"/>
            <a:ext cx="220345" cy="154940"/>
          </a:xfrm>
          <a:prstGeom prst="rect">
            <a:avLst/>
          </a:prstGeom>
        </p:spPr>
        <p:txBody>
          <a:bodyPr wrap="square" lIns="0" tIns="31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 sz="900" spc="-50">
                <a:solidFill>
                  <a:srgbClr val="FFFFFF"/>
                </a:solidFill>
                <a:latin typeface="Arial"/>
                <a:cs typeface="Arial"/>
              </a:rPr>
              <a:t>ي</a:t>
            </a:r>
            <a:r>
              <a:rPr dirty="0" sz="900" spc="-270">
                <a:solidFill>
                  <a:srgbClr val="FFFFFF"/>
                </a:solidFill>
                <a:latin typeface="Arial"/>
                <a:cs typeface="Arial"/>
              </a:rPr>
              <a:t>ل</a:t>
            </a:r>
            <a:r>
              <a:rPr dirty="0" sz="900" spc="25">
                <a:solidFill>
                  <a:srgbClr val="FFFFFF"/>
                </a:solidFill>
                <a:latin typeface="Arial"/>
                <a:cs typeface="Arial"/>
              </a:rPr>
              <a:t>ا</a:t>
            </a:r>
            <a:r>
              <a:rPr dirty="0" sz="900" spc="-430">
                <a:solidFill>
                  <a:srgbClr val="FFFFFF"/>
                </a:solidFill>
                <a:latin typeface="Arial"/>
                <a:cs typeface="Arial"/>
              </a:rPr>
              <a:t>ت</a:t>
            </a:r>
            <a:r>
              <a:rPr dirty="0" sz="900" spc="-270">
                <a:solidFill>
                  <a:srgbClr val="FFFFFF"/>
                </a:solidFill>
                <a:latin typeface="Arial"/>
                <a:cs typeface="Arial"/>
              </a:rPr>
              <a:t>ل</a:t>
            </a:r>
            <a:r>
              <a:rPr dirty="0" sz="900">
                <a:solidFill>
                  <a:srgbClr val="FFFFFF"/>
                </a:solidFill>
                <a:latin typeface="Arial"/>
                <a:cs typeface="Arial"/>
              </a:rPr>
              <a:t>ا</a:t>
            </a:r>
            <a:endParaRPr sz="9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77824" y="2176272"/>
            <a:ext cx="18287" cy="468172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877824" y="6095"/>
            <a:ext cx="18287" cy="150266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1216152" y="1834895"/>
            <a:ext cx="7924800" cy="1828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877824" y="1508760"/>
            <a:ext cx="18287" cy="667512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0" y="1834895"/>
            <a:ext cx="557784" cy="18287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551687" y="1834895"/>
            <a:ext cx="664464" cy="18287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2599944" y="313982"/>
            <a:ext cx="4506340" cy="1010246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3553967" y="871766"/>
            <a:ext cx="2595244" cy="1010246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algn="ctr" marL="537845">
              <a:lnSpc>
                <a:spcPct val="100000"/>
              </a:lnSpc>
              <a:spcBef>
                <a:spcPts val="100"/>
              </a:spcBef>
            </a:pPr>
            <a:r>
              <a:rPr dirty="0" sz="3600" spc="335"/>
              <a:t>Reported</a:t>
            </a:r>
            <a:r>
              <a:rPr dirty="0" sz="3600" spc="195"/>
              <a:t> </a:t>
            </a:r>
            <a:r>
              <a:rPr dirty="0" sz="3600" spc="380"/>
              <a:t>Speech</a:t>
            </a:r>
            <a:endParaRPr sz="3600"/>
          </a:p>
          <a:p>
            <a:pPr algn="ctr" marL="537845">
              <a:lnSpc>
                <a:spcPct val="100000"/>
              </a:lnSpc>
              <a:spcBef>
                <a:spcPts val="5"/>
              </a:spcBef>
            </a:pPr>
            <a:r>
              <a:rPr dirty="0" sz="3600" spc="-370">
                <a:latin typeface="Arial"/>
                <a:cs typeface="Arial"/>
              </a:rPr>
              <a:t>لوقنملا</a:t>
            </a:r>
            <a:r>
              <a:rPr dirty="0" sz="3600" spc="-15">
                <a:latin typeface="Arial"/>
                <a:cs typeface="Arial"/>
              </a:rPr>
              <a:t> </a:t>
            </a:r>
            <a:r>
              <a:rPr dirty="0" sz="3600" spc="-320">
                <a:latin typeface="Arial"/>
                <a:cs typeface="Arial"/>
              </a:rPr>
              <a:t>ملاكلا</a:t>
            </a:r>
            <a:endParaRPr sz="3600">
              <a:latin typeface="Arial"/>
              <a:cs typeface="Arial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4340352" y="6321552"/>
            <a:ext cx="1296797" cy="382371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4462271" y="6406896"/>
            <a:ext cx="1043749" cy="248297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4267200" y="6248400"/>
            <a:ext cx="1295400" cy="381000"/>
          </a:xfrm>
          <a:custGeom>
            <a:avLst/>
            <a:gdLst/>
            <a:ahLst/>
            <a:cxnLst/>
            <a:rect l="l" t="t" r="r" b="b"/>
            <a:pathLst>
              <a:path w="1295400" h="381000">
                <a:moveTo>
                  <a:pt x="1295400" y="0"/>
                </a:moveTo>
                <a:lnTo>
                  <a:pt x="0" y="0"/>
                </a:lnTo>
                <a:lnTo>
                  <a:pt x="0" y="381000"/>
                </a:lnTo>
                <a:lnTo>
                  <a:pt x="1295400" y="381000"/>
                </a:lnTo>
                <a:lnTo>
                  <a:pt x="1295400" y="333375"/>
                </a:lnTo>
                <a:lnTo>
                  <a:pt x="540512" y="333375"/>
                </a:lnTo>
                <a:lnTo>
                  <a:pt x="540512" y="190500"/>
                </a:lnTo>
                <a:lnTo>
                  <a:pt x="504825" y="190500"/>
                </a:lnTo>
                <a:lnTo>
                  <a:pt x="647700" y="47625"/>
                </a:lnTo>
                <a:lnTo>
                  <a:pt x="1295400" y="47625"/>
                </a:lnTo>
                <a:lnTo>
                  <a:pt x="1295400" y="0"/>
                </a:lnTo>
                <a:close/>
              </a:path>
              <a:path w="1295400" h="381000">
                <a:moveTo>
                  <a:pt x="1295400" y="65481"/>
                </a:moveTo>
                <a:lnTo>
                  <a:pt x="736980" y="65481"/>
                </a:lnTo>
                <a:lnTo>
                  <a:pt x="736980" y="136918"/>
                </a:lnTo>
                <a:lnTo>
                  <a:pt x="790575" y="190500"/>
                </a:lnTo>
                <a:lnTo>
                  <a:pt x="754888" y="190500"/>
                </a:lnTo>
                <a:lnTo>
                  <a:pt x="754888" y="333375"/>
                </a:lnTo>
                <a:lnTo>
                  <a:pt x="1295400" y="333375"/>
                </a:lnTo>
                <a:lnTo>
                  <a:pt x="1295400" y="65481"/>
                </a:lnTo>
                <a:close/>
              </a:path>
              <a:path w="1295400" h="381000">
                <a:moveTo>
                  <a:pt x="1295400" y="47625"/>
                </a:moveTo>
                <a:lnTo>
                  <a:pt x="647700" y="47625"/>
                </a:lnTo>
                <a:lnTo>
                  <a:pt x="701294" y="101206"/>
                </a:lnTo>
                <a:lnTo>
                  <a:pt x="701294" y="65481"/>
                </a:lnTo>
                <a:lnTo>
                  <a:pt x="1295400" y="65481"/>
                </a:lnTo>
                <a:lnTo>
                  <a:pt x="12954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/>
          <p:nvPr/>
        </p:nvSpPr>
        <p:spPr>
          <a:xfrm>
            <a:off x="4807711" y="6313881"/>
            <a:ext cx="214629" cy="267970"/>
          </a:xfrm>
          <a:custGeom>
            <a:avLst/>
            <a:gdLst/>
            <a:ahLst/>
            <a:cxnLst/>
            <a:rect l="l" t="t" r="r" b="b"/>
            <a:pathLst>
              <a:path w="214629" h="267970">
                <a:moveTo>
                  <a:pt x="196468" y="0"/>
                </a:moveTo>
                <a:lnTo>
                  <a:pt x="160782" y="0"/>
                </a:lnTo>
                <a:lnTo>
                  <a:pt x="160782" y="35725"/>
                </a:lnTo>
                <a:lnTo>
                  <a:pt x="196468" y="71437"/>
                </a:lnTo>
                <a:lnTo>
                  <a:pt x="196468" y="0"/>
                </a:lnTo>
                <a:close/>
              </a:path>
              <a:path w="214629" h="267970">
                <a:moveTo>
                  <a:pt x="214375" y="125018"/>
                </a:moveTo>
                <a:lnTo>
                  <a:pt x="0" y="125018"/>
                </a:lnTo>
                <a:lnTo>
                  <a:pt x="0" y="267893"/>
                </a:lnTo>
                <a:lnTo>
                  <a:pt x="89280" y="267893"/>
                </a:lnTo>
                <a:lnTo>
                  <a:pt x="89280" y="196456"/>
                </a:lnTo>
                <a:lnTo>
                  <a:pt x="214375" y="196456"/>
                </a:lnTo>
                <a:lnTo>
                  <a:pt x="214375" y="125018"/>
                </a:lnTo>
                <a:close/>
              </a:path>
              <a:path w="214629" h="267970">
                <a:moveTo>
                  <a:pt x="214375" y="196456"/>
                </a:moveTo>
                <a:lnTo>
                  <a:pt x="125095" y="196456"/>
                </a:lnTo>
                <a:lnTo>
                  <a:pt x="125095" y="267893"/>
                </a:lnTo>
                <a:lnTo>
                  <a:pt x="214375" y="267893"/>
                </a:lnTo>
                <a:lnTo>
                  <a:pt x="214375" y="196456"/>
                </a:lnTo>
                <a:close/>
              </a:path>
            </a:pathLst>
          </a:custGeom>
          <a:solidFill>
            <a:srgbClr val="00007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/>
          <p:nvPr/>
        </p:nvSpPr>
        <p:spPr>
          <a:xfrm>
            <a:off x="47720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142875" y="0"/>
                </a:moveTo>
                <a:lnTo>
                  <a:pt x="0" y="142875"/>
                </a:lnTo>
                <a:lnTo>
                  <a:pt x="285750" y="142875"/>
                </a:lnTo>
                <a:lnTo>
                  <a:pt x="142875" y="0"/>
                </a:lnTo>
                <a:close/>
              </a:path>
              <a:path w="285750" h="285750">
                <a:moveTo>
                  <a:pt x="160782" y="214312"/>
                </a:moveTo>
                <a:lnTo>
                  <a:pt x="124967" y="214312"/>
                </a:lnTo>
                <a:lnTo>
                  <a:pt x="124967" y="285750"/>
                </a:lnTo>
                <a:lnTo>
                  <a:pt x="160782" y="285750"/>
                </a:lnTo>
                <a:lnTo>
                  <a:pt x="160782" y="214312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 txBox="1"/>
          <p:nvPr/>
        </p:nvSpPr>
        <p:spPr>
          <a:xfrm>
            <a:off x="4448683" y="6357620"/>
            <a:ext cx="927100" cy="164465"/>
          </a:xfrm>
          <a:prstGeom prst="rect">
            <a:avLst/>
          </a:prstGeom>
        </p:spPr>
        <p:txBody>
          <a:bodyPr wrap="square" lIns="0" tIns="139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900" spc="-195">
                <a:solidFill>
                  <a:srgbClr val="FFFFFF"/>
                </a:solidFill>
                <a:latin typeface="Arial"/>
                <a:cs typeface="Arial"/>
              </a:rPr>
              <a:t>ةيسيئرلا </a:t>
            </a:r>
            <a:r>
              <a:rPr dirty="0" sz="900" spc="-110">
                <a:solidFill>
                  <a:srgbClr val="FFFFFF"/>
                </a:solidFill>
                <a:latin typeface="Arial"/>
                <a:cs typeface="Arial"/>
              </a:rPr>
              <a:t>ةمئاقلا </a:t>
            </a:r>
            <a:r>
              <a:rPr dirty="0" sz="900" spc="-105">
                <a:solidFill>
                  <a:srgbClr val="FFFFFF"/>
                </a:solidFill>
                <a:latin typeface="Arial"/>
                <a:cs typeface="Arial"/>
              </a:rPr>
              <a:t>ىلإ</a:t>
            </a:r>
            <a:r>
              <a:rPr dirty="0" sz="900" spc="-7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900" spc="-5">
                <a:solidFill>
                  <a:srgbClr val="FFFFFF"/>
                </a:solidFill>
                <a:latin typeface="Arial"/>
                <a:cs typeface="Arial"/>
              </a:rPr>
              <a:t>ةدوع</a:t>
            </a:r>
            <a:endParaRPr sz="900">
              <a:latin typeface="Arial"/>
              <a:cs typeface="Arial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3730752" y="6321552"/>
            <a:ext cx="458571" cy="382371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8" name="object 18"/>
          <p:cNvSpPr/>
          <p:nvPr/>
        </p:nvSpPr>
        <p:spPr>
          <a:xfrm>
            <a:off x="3770376" y="6406896"/>
            <a:ext cx="373227" cy="248297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9" name="object 19"/>
          <p:cNvSpPr/>
          <p:nvPr/>
        </p:nvSpPr>
        <p:spPr>
          <a:xfrm>
            <a:off x="3657600" y="6248400"/>
            <a:ext cx="457200" cy="381000"/>
          </a:xfrm>
          <a:custGeom>
            <a:avLst/>
            <a:gdLst/>
            <a:ahLst/>
            <a:cxnLst/>
            <a:rect l="l" t="t" r="r" b="b"/>
            <a:pathLst>
              <a:path w="457200" h="381000">
                <a:moveTo>
                  <a:pt x="457200" y="0"/>
                </a:moveTo>
                <a:lnTo>
                  <a:pt x="0" y="0"/>
                </a:lnTo>
                <a:lnTo>
                  <a:pt x="0" y="381000"/>
                </a:lnTo>
                <a:lnTo>
                  <a:pt x="457200" y="381000"/>
                </a:lnTo>
                <a:lnTo>
                  <a:pt x="457200" y="333375"/>
                </a:lnTo>
                <a:lnTo>
                  <a:pt x="371475" y="333375"/>
                </a:lnTo>
                <a:lnTo>
                  <a:pt x="85725" y="190500"/>
                </a:lnTo>
                <a:lnTo>
                  <a:pt x="371475" y="47625"/>
                </a:lnTo>
                <a:lnTo>
                  <a:pt x="457200" y="47625"/>
                </a:lnTo>
                <a:lnTo>
                  <a:pt x="457200" y="0"/>
                </a:lnTo>
                <a:close/>
              </a:path>
              <a:path w="457200" h="381000">
                <a:moveTo>
                  <a:pt x="457200" y="47625"/>
                </a:moveTo>
                <a:lnTo>
                  <a:pt x="371475" y="47625"/>
                </a:lnTo>
                <a:lnTo>
                  <a:pt x="371475" y="333375"/>
                </a:lnTo>
                <a:lnTo>
                  <a:pt x="457200" y="333375"/>
                </a:lnTo>
                <a:lnTo>
                  <a:pt x="4572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0" name="object 20"/>
          <p:cNvSpPr/>
          <p:nvPr/>
        </p:nvSpPr>
        <p:spPr>
          <a:xfrm>
            <a:off x="37433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285750" y="0"/>
                </a:moveTo>
                <a:lnTo>
                  <a:pt x="0" y="142875"/>
                </a:lnTo>
                <a:lnTo>
                  <a:pt x="285750" y="285750"/>
                </a:lnTo>
                <a:lnTo>
                  <a:pt x="285750" y="0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1" name="object 21"/>
          <p:cNvSpPr txBox="1"/>
          <p:nvPr/>
        </p:nvSpPr>
        <p:spPr>
          <a:xfrm>
            <a:off x="3756405" y="6357620"/>
            <a:ext cx="257175" cy="164465"/>
          </a:xfrm>
          <a:prstGeom prst="rect">
            <a:avLst/>
          </a:prstGeom>
        </p:spPr>
        <p:txBody>
          <a:bodyPr wrap="square" lIns="0" tIns="139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900" spc="-190">
                <a:solidFill>
                  <a:srgbClr val="FFFFFF"/>
                </a:solidFill>
                <a:latin typeface="Arial"/>
                <a:cs typeface="Arial"/>
              </a:rPr>
              <a:t>ق</a:t>
            </a:r>
            <a:r>
              <a:rPr dirty="0" sz="900" spc="-240">
                <a:solidFill>
                  <a:srgbClr val="FFFFFF"/>
                </a:solidFill>
                <a:latin typeface="Arial"/>
                <a:cs typeface="Arial"/>
              </a:rPr>
              <a:t>ب</a:t>
            </a:r>
            <a:r>
              <a:rPr dirty="0" sz="900" spc="25">
                <a:solidFill>
                  <a:srgbClr val="FFFFFF"/>
                </a:solidFill>
                <a:latin typeface="Arial"/>
                <a:cs typeface="Arial"/>
              </a:rPr>
              <a:t>ا</a:t>
            </a:r>
            <a:r>
              <a:rPr dirty="0" sz="900" spc="-175">
                <a:solidFill>
                  <a:srgbClr val="FFFFFF"/>
                </a:solidFill>
                <a:latin typeface="Arial"/>
                <a:cs typeface="Arial"/>
              </a:rPr>
              <a:t>سلا</a:t>
            </a:r>
            <a:endParaRPr sz="900">
              <a:latin typeface="Arial"/>
              <a:cs typeface="Arial"/>
            </a:endParaRPr>
          </a:p>
        </p:txBody>
      </p:sp>
      <p:sp>
        <p:nvSpPr>
          <p:cNvPr id="22" name="object 22"/>
          <p:cNvSpPr/>
          <p:nvPr/>
        </p:nvSpPr>
        <p:spPr>
          <a:xfrm>
            <a:off x="4838700" y="2576576"/>
            <a:ext cx="0" cy="1567815"/>
          </a:xfrm>
          <a:custGeom>
            <a:avLst/>
            <a:gdLst/>
            <a:ahLst/>
            <a:cxnLst/>
            <a:rect l="l" t="t" r="r" b="b"/>
            <a:pathLst>
              <a:path w="0" h="1567814">
                <a:moveTo>
                  <a:pt x="0" y="0"/>
                </a:moveTo>
                <a:lnTo>
                  <a:pt x="0" y="1567688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3" name="object 23"/>
          <p:cNvSpPr/>
          <p:nvPr/>
        </p:nvSpPr>
        <p:spPr>
          <a:xfrm>
            <a:off x="1052512" y="2971800"/>
            <a:ext cx="7572375" cy="0"/>
          </a:xfrm>
          <a:custGeom>
            <a:avLst/>
            <a:gdLst/>
            <a:ahLst/>
            <a:cxnLst/>
            <a:rect l="l" t="t" r="r" b="b"/>
            <a:pathLst>
              <a:path w="7572375" h="0">
                <a:moveTo>
                  <a:pt x="0" y="0"/>
                </a:moveTo>
                <a:lnTo>
                  <a:pt x="7572311" y="0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4" name="object 24"/>
          <p:cNvSpPr/>
          <p:nvPr/>
        </p:nvSpPr>
        <p:spPr>
          <a:xfrm>
            <a:off x="1052512" y="3550920"/>
            <a:ext cx="7572375" cy="0"/>
          </a:xfrm>
          <a:custGeom>
            <a:avLst/>
            <a:gdLst/>
            <a:ahLst/>
            <a:cxnLst/>
            <a:rect l="l" t="t" r="r" b="b"/>
            <a:pathLst>
              <a:path w="7572375" h="0">
                <a:moveTo>
                  <a:pt x="0" y="0"/>
                </a:moveTo>
                <a:lnTo>
                  <a:pt x="7572311" y="0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5" name="object 25"/>
          <p:cNvSpPr/>
          <p:nvPr/>
        </p:nvSpPr>
        <p:spPr>
          <a:xfrm>
            <a:off x="1066800" y="2576576"/>
            <a:ext cx="0" cy="1567815"/>
          </a:xfrm>
          <a:custGeom>
            <a:avLst/>
            <a:gdLst/>
            <a:ahLst/>
            <a:cxnLst/>
            <a:rect l="l" t="t" r="r" b="b"/>
            <a:pathLst>
              <a:path w="0" h="1567814">
                <a:moveTo>
                  <a:pt x="0" y="0"/>
                </a:moveTo>
                <a:lnTo>
                  <a:pt x="0" y="1567688"/>
                </a:lnTo>
              </a:path>
            </a:pathLst>
          </a:custGeom>
          <a:ln w="285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6" name="object 26"/>
          <p:cNvSpPr/>
          <p:nvPr/>
        </p:nvSpPr>
        <p:spPr>
          <a:xfrm>
            <a:off x="8610600" y="2576576"/>
            <a:ext cx="0" cy="1567815"/>
          </a:xfrm>
          <a:custGeom>
            <a:avLst/>
            <a:gdLst/>
            <a:ahLst/>
            <a:cxnLst/>
            <a:rect l="l" t="t" r="r" b="b"/>
            <a:pathLst>
              <a:path w="0" h="1567814">
                <a:moveTo>
                  <a:pt x="0" y="0"/>
                </a:moveTo>
                <a:lnTo>
                  <a:pt x="0" y="1567688"/>
                </a:lnTo>
              </a:path>
            </a:pathLst>
          </a:custGeom>
          <a:ln w="285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7" name="object 27"/>
          <p:cNvSpPr/>
          <p:nvPr/>
        </p:nvSpPr>
        <p:spPr>
          <a:xfrm>
            <a:off x="1052512" y="2590800"/>
            <a:ext cx="7572375" cy="0"/>
          </a:xfrm>
          <a:custGeom>
            <a:avLst/>
            <a:gdLst/>
            <a:ahLst/>
            <a:cxnLst/>
            <a:rect l="l" t="t" r="r" b="b"/>
            <a:pathLst>
              <a:path w="7572375" h="0">
                <a:moveTo>
                  <a:pt x="0" y="0"/>
                </a:moveTo>
                <a:lnTo>
                  <a:pt x="7572311" y="0"/>
                </a:lnTo>
              </a:path>
            </a:pathLst>
          </a:custGeom>
          <a:ln w="285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8" name="object 28"/>
          <p:cNvSpPr/>
          <p:nvPr/>
        </p:nvSpPr>
        <p:spPr>
          <a:xfrm>
            <a:off x="1052512" y="4130040"/>
            <a:ext cx="7572375" cy="0"/>
          </a:xfrm>
          <a:custGeom>
            <a:avLst/>
            <a:gdLst/>
            <a:ahLst/>
            <a:cxnLst/>
            <a:rect l="l" t="t" r="r" b="b"/>
            <a:pathLst>
              <a:path w="7572375" h="0">
                <a:moveTo>
                  <a:pt x="0" y="0"/>
                </a:moveTo>
                <a:lnTo>
                  <a:pt x="7572311" y="0"/>
                </a:lnTo>
              </a:path>
            </a:pathLst>
          </a:custGeom>
          <a:ln w="285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9" name="object 29"/>
          <p:cNvSpPr/>
          <p:nvPr/>
        </p:nvSpPr>
        <p:spPr>
          <a:xfrm>
            <a:off x="2197607" y="2554173"/>
            <a:ext cx="967549" cy="510336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0" name="object 30"/>
          <p:cNvSpPr/>
          <p:nvPr/>
        </p:nvSpPr>
        <p:spPr>
          <a:xfrm>
            <a:off x="2855976" y="2560269"/>
            <a:ext cx="863904" cy="510336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1" name="object 31"/>
          <p:cNvSpPr/>
          <p:nvPr/>
        </p:nvSpPr>
        <p:spPr>
          <a:xfrm>
            <a:off x="5672328" y="2554173"/>
            <a:ext cx="1080325" cy="510336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2" name="object 32"/>
          <p:cNvSpPr/>
          <p:nvPr/>
        </p:nvSpPr>
        <p:spPr>
          <a:xfrm>
            <a:off x="6443471" y="2560269"/>
            <a:ext cx="1278508" cy="510336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3" name="object 33"/>
          <p:cNvSpPr/>
          <p:nvPr/>
        </p:nvSpPr>
        <p:spPr>
          <a:xfrm>
            <a:off x="1027175" y="2947441"/>
            <a:ext cx="3287141" cy="458571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4" name="object 34"/>
          <p:cNvSpPr/>
          <p:nvPr/>
        </p:nvSpPr>
        <p:spPr>
          <a:xfrm>
            <a:off x="1027175" y="3191281"/>
            <a:ext cx="998016" cy="458571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5" name="object 35"/>
          <p:cNvSpPr/>
          <p:nvPr/>
        </p:nvSpPr>
        <p:spPr>
          <a:xfrm>
            <a:off x="4800600" y="2947441"/>
            <a:ext cx="1001090" cy="458571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6" name="object 36"/>
          <p:cNvSpPr/>
          <p:nvPr/>
        </p:nvSpPr>
        <p:spPr>
          <a:xfrm>
            <a:off x="5526023" y="2947441"/>
            <a:ext cx="1327277" cy="458571"/>
          </a:xfrm>
          <a:prstGeom prst="rect">
            <a:avLst/>
          </a:prstGeom>
          <a:blipFill>
            <a:blip r:embed="rId2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7" name="object 37"/>
          <p:cNvSpPr/>
          <p:nvPr/>
        </p:nvSpPr>
        <p:spPr>
          <a:xfrm>
            <a:off x="5647944" y="3227882"/>
            <a:ext cx="1083360" cy="43891"/>
          </a:xfrm>
          <a:prstGeom prst="rect">
            <a:avLst/>
          </a:prstGeom>
          <a:blipFill>
            <a:blip r:embed="rId2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8" name="object 38"/>
          <p:cNvSpPr/>
          <p:nvPr/>
        </p:nvSpPr>
        <p:spPr>
          <a:xfrm>
            <a:off x="6638543" y="2947441"/>
            <a:ext cx="1930653" cy="458571"/>
          </a:xfrm>
          <a:prstGeom prst="rect">
            <a:avLst/>
          </a:prstGeom>
          <a:blipFill>
            <a:blip r:embed="rId2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9" name="object 39"/>
          <p:cNvSpPr/>
          <p:nvPr/>
        </p:nvSpPr>
        <p:spPr>
          <a:xfrm>
            <a:off x="4800600" y="3191281"/>
            <a:ext cx="1632077" cy="458571"/>
          </a:xfrm>
          <a:prstGeom prst="rect">
            <a:avLst/>
          </a:prstGeom>
          <a:blipFill>
            <a:blip r:embed="rId2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0" name="object 40"/>
          <p:cNvSpPr/>
          <p:nvPr/>
        </p:nvSpPr>
        <p:spPr>
          <a:xfrm>
            <a:off x="1027175" y="3526561"/>
            <a:ext cx="3512566" cy="458571"/>
          </a:xfrm>
          <a:prstGeom prst="rect">
            <a:avLst/>
          </a:prstGeom>
          <a:blipFill>
            <a:blip r:embed="rId2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1" name="object 41"/>
          <p:cNvSpPr/>
          <p:nvPr/>
        </p:nvSpPr>
        <p:spPr>
          <a:xfrm>
            <a:off x="4800600" y="3526561"/>
            <a:ext cx="1001090" cy="458571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2" name="object 42"/>
          <p:cNvSpPr/>
          <p:nvPr/>
        </p:nvSpPr>
        <p:spPr>
          <a:xfrm>
            <a:off x="5526023" y="3526561"/>
            <a:ext cx="1257096" cy="458571"/>
          </a:xfrm>
          <a:prstGeom prst="rect">
            <a:avLst/>
          </a:prstGeom>
          <a:blipFill>
            <a:blip r:embed="rId2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3" name="object 43"/>
          <p:cNvSpPr/>
          <p:nvPr/>
        </p:nvSpPr>
        <p:spPr>
          <a:xfrm>
            <a:off x="5647944" y="3807002"/>
            <a:ext cx="1013269" cy="43891"/>
          </a:xfrm>
          <a:prstGeom prst="rect">
            <a:avLst/>
          </a:prstGeom>
          <a:blipFill>
            <a:blip r:embed="rId2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4" name="object 44"/>
          <p:cNvSpPr/>
          <p:nvPr/>
        </p:nvSpPr>
        <p:spPr>
          <a:xfrm>
            <a:off x="6568440" y="3526561"/>
            <a:ext cx="1875790" cy="458571"/>
          </a:xfrm>
          <a:prstGeom prst="rect">
            <a:avLst/>
          </a:prstGeom>
          <a:blipFill>
            <a:blip r:embed="rId2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5" name="object 45"/>
          <p:cNvSpPr/>
          <p:nvPr/>
        </p:nvSpPr>
        <p:spPr>
          <a:xfrm>
            <a:off x="4800600" y="3770401"/>
            <a:ext cx="912672" cy="458571"/>
          </a:xfrm>
          <a:prstGeom prst="rect">
            <a:avLst/>
          </a:prstGeom>
          <a:blipFill>
            <a:blip r:embed="rId2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graphicFrame>
        <p:nvGraphicFramePr>
          <p:cNvPr id="46" name="object 46"/>
          <p:cNvGraphicFramePr>
            <a:graphicFrameLocks noGrp="1"/>
          </p:cNvGraphicFramePr>
          <p:nvPr/>
        </p:nvGraphicFramePr>
        <p:xfrm>
          <a:off x="900175" y="2554173"/>
          <a:ext cx="7796530" cy="167513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769995"/>
                <a:gridCol w="4025900"/>
              </a:tblGrid>
              <a:tr h="454850">
                <a:tc>
                  <a:txBody>
                    <a:bodyPr/>
                    <a:lstStyle/>
                    <a:p>
                      <a:pPr algn="ctr" marL="329565">
                        <a:lnSpc>
                          <a:spcPct val="100000"/>
                        </a:lnSpc>
                        <a:spcBef>
                          <a:spcPts val="610"/>
                        </a:spcBef>
                      </a:pPr>
                      <a:r>
                        <a:rPr dirty="0" sz="1800" spc="35">
                          <a:solidFill>
                            <a:srgbClr val="FFFF00"/>
                          </a:solidFill>
                          <a:latin typeface="Calibri"/>
                          <a:cs typeface="Calibri"/>
                        </a:rPr>
                        <a:t>Direct </a:t>
                      </a:r>
                      <a:r>
                        <a:rPr dirty="0" sz="1800" spc="210">
                          <a:solidFill>
                            <a:srgbClr val="FFFF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800" spc="-250">
                          <a:solidFill>
                            <a:srgbClr val="FFFF00"/>
                          </a:solidFill>
                          <a:latin typeface="Arial"/>
                          <a:cs typeface="Arial"/>
                        </a:rPr>
                        <a:t>رشابم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B="0" marT="77470"/>
                </a:tc>
                <a:tc>
                  <a:txBody>
                    <a:bodyPr/>
                    <a:lstStyle/>
                    <a:p>
                      <a:pPr marL="1149350">
                        <a:lnSpc>
                          <a:spcPct val="100000"/>
                        </a:lnSpc>
                        <a:spcBef>
                          <a:spcPts val="610"/>
                        </a:spcBef>
                      </a:pPr>
                      <a:r>
                        <a:rPr dirty="0" sz="1800" spc="50">
                          <a:solidFill>
                            <a:srgbClr val="FFFF00"/>
                          </a:solidFill>
                          <a:latin typeface="Calibri"/>
                          <a:cs typeface="Calibri"/>
                        </a:rPr>
                        <a:t>Indirect </a:t>
                      </a:r>
                      <a:r>
                        <a:rPr dirty="0" sz="1800" spc="-250">
                          <a:solidFill>
                            <a:srgbClr val="FFFF00"/>
                          </a:solidFill>
                          <a:latin typeface="Arial"/>
                          <a:cs typeface="Arial"/>
                        </a:rPr>
                        <a:t>رشابم</a:t>
                      </a:r>
                      <a:r>
                        <a:rPr dirty="0" sz="1800" spc="-165">
                          <a:solidFill>
                            <a:srgbClr val="FFFF0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800" spc="-250">
                          <a:solidFill>
                            <a:srgbClr val="FFFF00"/>
                          </a:solidFill>
                          <a:latin typeface="Arial"/>
                          <a:cs typeface="Arial"/>
                        </a:rPr>
                        <a:t>ريغ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B="0" marT="77470"/>
                </a:tc>
              </a:tr>
              <a:tr h="579183">
                <a:tc>
                  <a:txBody>
                    <a:bodyPr/>
                    <a:lstStyle/>
                    <a:p>
                      <a:pPr marL="257810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dirty="0" sz="1600" spc="6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He </a:t>
                      </a:r>
                      <a:r>
                        <a:rPr dirty="0" sz="1600" spc="4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said </a:t>
                      </a:r>
                      <a:r>
                        <a:rPr dirty="0" sz="1600" spc="14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: </a:t>
                      </a:r>
                      <a:r>
                        <a:rPr dirty="0" sz="1600" spc="1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“Alas! </a:t>
                      </a:r>
                      <a:r>
                        <a:rPr dirty="0" sz="1600" spc="19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I </a:t>
                      </a:r>
                      <a:r>
                        <a:rPr dirty="0" sz="1600" spc="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will </a:t>
                      </a:r>
                      <a:r>
                        <a:rPr dirty="0" sz="1600" spc="2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not find</a:t>
                      </a:r>
                      <a:r>
                        <a:rPr dirty="0" sz="1600" spc="-19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600" spc="5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my</a:t>
                      </a:r>
                      <a:endParaRPr sz="1600">
                        <a:latin typeface="Calibri"/>
                        <a:cs typeface="Calibri"/>
                      </a:endParaRPr>
                    </a:p>
                    <a:p>
                      <a:pPr marL="257810">
                        <a:lnSpc>
                          <a:spcPct val="100000"/>
                        </a:lnSpc>
                      </a:pPr>
                      <a:r>
                        <a:rPr dirty="0" sz="1600" spc="1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money”.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B="0" marT="7620"/>
                </a:tc>
                <a:tc>
                  <a:txBody>
                    <a:bodyPr/>
                    <a:lstStyle/>
                    <a:p>
                      <a:pPr marL="261620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dirty="0" sz="1600" spc="60">
                          <a:solidFill>
                            <a:srgbClr val="CC3300"/>
                          </a:solidFill>
                          <a:latin typeface="Calibri"/>
                          <a:cs typeface="Calibri"/>
                        </a:rPr>
                        <a:t>He </a:t>
                      </a:r>
                      <a:r>
                        <a:rPr dirty="0" sz="1600" spc="45">
                          <a:solidFill>
                            <a:srgbClr val="CC3300"/>
                          </a:solidFill>
                          <a:latin typeface="Calibri"/>
                          <a:cs typeface="Calibri"/>
                        </a:rPr>
                        <a:t>said </a:t>
                      </a:r>
                      <a:r>
                        <a:rPr dirty="0" u="sng" sz="1600" spc="20">
                          <a:solidFill>
                            <a:srgbClr val="CC3300"/>
                          </a:solidFill>
                          <a:uFill>
                            <a:solidFill>
                              <a:srgbClr val="CC3300"/>
                            </a:solidFill>
                          </a:uFill>
                          <a:latin typeface="Calibri"/>
                          <a:cs typeface="Calibri"/>
                        </a:rPr>
                        <a:t>with </a:t>
                      </a:r>
                      <a:r>
                        <a:rPr dirty="0" u="sng" sz="1600" spc="30">
                          <a:solidFill>
                            <a:srgbClr val="CC3300"/>
                          </a:solidFill>
                          <a:uFill>
                            <a:solidFill>
                              <a:srgbClr val="CC3300"/>
                            </a:solidFill>
                          </a:uFill>
                          <a:latin typeface="Calibri"/>
                          <a:cs typeface="Calibri"/>
                        </a:rPr>
                        <a:t>sorrow</a:t>
                      </a:r>
                      <a:r>
                        <a:rPr dirty="0" sz="1600" spc="30">
                          <a:solidFill>
                            <a:srgbClr val="CC33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600" spc="25">
                          <a:solidFill>
                            <a:srgbClr val="FFFF00"/>
                          </a:solidFill>
                          <a:latin typeface="Calibri"/>
                          <a:cs typeface="Calibri"/>
                        </a:rPr>
                        <a:t>that </a:t>
                      </a:r>
                      <a:r>
                        <a:rPr dirty="0" sz="1600" spc="45">
                          <a:solidFill>
                            <a:srgbClr val="FFFF00"/>
                          </a:solidFill>
                          <a:latin typeface="Calibri"/>
                          <a:cs typeface="Calibri"/>
                        </a:rPr>
                        <a:t>he </a:t>
                      </a:r>
                      <a:r>
                        <a:rPr dirty="0" sz="1600" spc="30">
                          <a:solidFill>
                            <a:srgbClr val="FFFF00"/>
                          </a:solidFill>
                          <a:latin typeface="Calibri"/>
                          <a:cs typeface="Calibri"/>
                        </a:rPr>
                        <a:t>would</a:t>
                      </a:r>
                      <a:r>
                        <a:rPr dirty="0" sz="1600" spc="280">
                          <a:solidFill>
                            <a:srgbClr val="FFFF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600" spc="20">
                          <a:solidFill>
                            <a:srgbClr val="FFFF00"/>
                          </a:solidFill>
                          <a:latin typeface="Calibri"/>
                          <a:cs typeface="Calibri"/>
                        </a:rPr>
                        <a:t>not</a:t>
                      </a:r>
                      <a:endParaRPr sz="1600">
                        <a:latin typeface="Calibri"/>
                        <a:cs typeface="Calibri"/>
                      </a:endParaRPr>
                    </a:p>
                    <a:p>
                      <a:pPr marL="261620">
                        <a:lnSpc>
                          <a:spcPct val="100000"/>
                        </a:lnSpc>
                      </a:pPr>
                      <a:r>
                        <a:rPr dirty="0" sz="1600" spc="20">
                          <a:solidFill>
                            <a:srgbClr val="FFFF00"/>
                          </a:solidFill>
                          <a:latin typeface="Calibri"/>
                          <a:cs typeface="Calibri"/>
                        </a:rPr>
                        <a:t>find </a:t>
                      </a:r>
                      <a:r>
                        <a:rPr dirty="0" sz="1600" spc="40">
                          <a:solidFill>
                            <a:srgbClr val="FFFF00"/>
                          </a:solidFill>
                          <a:latin typeface="Calibri"/>
                          <a:cs typeface="Calibri"/>
                        </a:rPr>
                        <a:t>his</a:t>
                      </a:r>
                      <a:r>
                        <a:rPr dirty="0" sz="1600" spc="-125">
                          <a:solidFill>
                            <a:srgbClr val="FFFF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600" spc="25">
                          <a:solidFill>
                            <a:srgbClr val="FFFF00"/>
                          </a:solidFill>
                          <a:latin typeface="Calibri"/>
                          <a:cs typeface="Calibri"/>
                        </a:rPr>
                        <a:t>money.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B="0" marT="7620"/>
                </a:tc>
              </a:tr>
              <a:tr h="640765">
                <a:tc>
                  <a:txBody>
                    <a:bodyPr/>
                    <a:lstStyle/>
                    <a:p>
                      <a:pPr marL="257810">
                        <a:lnSpc>
                          <a:spcPct val="100000"/>
                        </a:lnSpc>
                        <a:spcBef>
                          <a:spcPts val="65"/>
                        </a:spcBef>
                      </a:pPr>
                      <a:r>
                        <a:rPr dirty="0" sz="1600" spc="6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He </a:t>
                      </a:r>
                      <a:r>
                        <a:rPr dirty="0" sz="1600" spc="4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said </a:t>
                      </a:r>
                      <a:r>
                        <a:rPr dirty="0" sz="1600" spc="14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: </a:t>
                      </a:r>
                      <a:r>
                        <a:rPr dirty="0" sz="1600" spc="2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“How </a:t>
                      </a:r>
                      <a:r>
                        <a:rPr dirty="0" sz="1600" spc="2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foolish </a:t>
                      </a:r>
                      <a:r>
                        <a:rPr dirty="0" sz="1600" spc="19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I </a:t>
                      </a:r>
                      <a:r>
                        <a:rPr dirty="0" sz="1600" spc="5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have </a:t>
                      </a:r>
                      <a:r>
                        <a:rPr dirty="0" sz="1600" spc="1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been”.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B="0" marT="8255"/>
                </a:tc>
                <a:tc>
                  <a:txBody>
                    <a:bodyPr/>
                    <a:lstStyle/>
                    <a:p>
                      <a:pPr marL="261620" marR="450850">
                        <a:lnSpc>
                          <a:spcPct val="100000"/>
                        </a:lnSpc>
                        <a:spcBef>
                          <a:spcPts val="65"/>
                        </a:spcBef>
                      </a:pPr>
                      <a:r>
                        <a:rPr dirty="0" sz="1600" spc="60">
                          <a:solidFill>
                            <a:srgbClr val="CC3300"/>
                          </a:solidFill>
                          <a:latin typeface="Calibri"/>
                          <a:cs typeface="Calibri"/>
                        </a:rPr>
                        <a:t>He </a:t>
                      </a:r>
                      <a:r>
                        <a:rPr dirty="0" sz="1600" spc="45">
                          <a:solidFill>
                            <a:srgbClr val="CC3300"/>
                          </a:solidFill>
                          <a:latin typeface="Calibri"/>
                          <a:cs typeface="Calibri"/>
                        </a:rPr>
                        <a:t>said </a:t>
                      </a:r>
                      <a:r>
                        <a:rPr dirty="0" u="sng" sz="1600" spc="20">
                          <a:solidFill>
                            <a:srgbClr val="CC3300"/>
                          </a:solidFill>
                          <a:uFill>
                            <a:solidFill>
                              <a:srgbClr val="CC3300"/>
                            </a:solidFill>
                          </a:uFill>
                          <a:latin typeface="Calibri"/>
                          <a:cs typeface="Calibri"/>
                        </a:rPr>
                        <a:t>with </a:t>
                      </a:r>
                      <a:r>
                        <a:rPr dirty="0" u="sng" sz="1600" spc="40">
                          <a:solidFill>
                            <a:srgbClr val="CC3300"/>
                          </a:solidFill>
                          <a:uFill>
                            <a:solidFill>
                              <a:srgbClr val="CC3300"/>
                            </a:solidFill>
                          </a:uFill>
                          <a:latin typeface="Calibri"/>
                          <a:cs typeface="Calibri"/>
                        </a:rPr>
                        <a:t>regret</a:t>
                      </a:r>
                      <a:r>
                        <a:rPr dirty="0" sz="1600" spc="40">
                          <a:solidFill>
                            <a:srgbClr val="CC33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600" spc="25">
                          <a:solidFill>
                            <a:srgbClr val="FFFF00"/>
                          </a:solidFill>
                          <a:latin typeface="Calibri"/>
                          <a:cs typeface="Calibri"/>
                        </a:rPr>
                        <a:t>that </a:t>
                      </a:r>
                      <a:r>
                        <a:rPr dirty="0" sz="1600" spc="45">
                          <a:solidFill>
                            <a:srgbClr val="FFFF00"/>
                          </a:solidFill>
                          <a:latin typeface="Calibri"/>
                          <a:cs typeface="Calibri"/>
                        </a:rPr>
                        <a:t>he </a:t>
                      </a:r>
                      <a:r>
                        <a:rPr dirty="0" sz="1600" spc="55">
                          <a:solidFill>
                            <a:srgbClr val="FFFF00"/>
                          </a:solidFill>
                          <a:latin typeface="Calibri"/>
                          <a:cs typeface="Calibri"/>
                        </a:rPr>
                        <a:t>had </a:t>
                      </a:r>
                      <a:r>
                        <a:rPr dirty="0" sz="1600" spc="45">
                          <a:solidFill>
                            <a:srgbClr val="FFFF00"/>
                          </a:solidFill>
                          <a:latin typeface="Calibri"/>
                          <a:cs typeface="Calibri"/>
                        </a:rPr>
                        <a:t>been  </a:t>
                      </a:r>
                      <a:r>
                        <a:rPr dirty="0" sz="1600" spc="25">
                          <a:solidFill>
                            <a:srgbClr val="FFFF00"/>
                          </a:solidFill>
                          <a:latin typeface="Calibri"/>
                          <a:cs typeface="Calibri"/>
                        </a:rPr>
                        <a:t>foolish.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B="0" marT="8255"/>
                </a:tc>
              </a:tr>
            </a:tbl>
          </a:graphicData>
        </a:graphic>
      </p:graphicFrame>
      <p:sp>
        <p:nvSpPr>
          <p:cNvPr id="47" name="object 47"/>
          <p:cNvSpPr/>
          <p:nvPr/>
        </p:nvSpPr>
        <p:spPr>
          <a:xfrm>
            <a:off x="2813304" y="1975116"/>
            <a:ext cx="4277741" cy="391528"/>
          </a:xfrm>
          <a:prstGeom prst="rect">
            <a:avLst/>
          </a:prstGeom>
          <a:blipFill>
            <a:blip r:embed="rId3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8" name="object 48"/>
          <p:cNvSpPr/>
          <p:nvPr/>
        </p:nvSpPr>
        <p:spPr>
          <a:xfrm>
            <a:off x="3563111" y="1956841"/>
            <a:ext cx="2646934" cy="486003"/>
          </a:xfrm>
          <a:prstGeom prst="rect">
            <a:avLst/>
          </a:prstGeom>
          <a:blipFill>
            <a:blip r:embed="rId3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9" name="object 49"/>
          <p:cNvSpPr/>
          <p:nvPr/>
        </p:nvSpPr>
        <p:spPr>
          <a:xfrm>
            <a:off x="2744723" y="1906523"/>
            <a:ext cx="4267200" cy="381000"/>
          </a:xfrm>
          <a:custGeom>
            <a:avLst/>
            <a:gdLst/>
            <a:ahLst/>
            <a:cxnLst/>
            <a:rect l="l" t="t" r="r" b="b"/>
            <a:pathLst>
              <a:path w="4267200" h="381000">
                <a:moveTo>
                  <a:pt x="4203700" y="0"/>
                </a:moveTo>
                <a:lnTo>
                  <a:pt x="63500" y="0"/>
                </a:lnTo>
                <a:lnTo>
                  <a:pt x="38790" y="4992"/>
                </a:lnTo>
                <a:lnTo>
                  <a:pt x="18605" y="18605"/>
                </a:lnTo>
                <a:lnTo>
                  <a:pt x="4992" y="38790"/>
                </a:lnTo>
                <a:lnTo>
                  <a:pt x="0" y="63500"/>
                </a:lnTo>
                <a:lnTo>
                  <a:pt x="0" y="317500"/>
                </a:lnTo>
                <a:lnTo>
                  <a:pt x="4992" y="342209"/>
                </a:lnTo>
                <a:lnTo>
                  <a:pt x="18605" y="362394"/>
                </a:lnTo>
                <a:lnTo>
                  <a:pt x="38790" y="376007"/>
                </a:lnTo>
                <a:lnTo>
                  <a:pt x="63500" y="381000"/>
                </a:lnTo>
                <a:lnTo>
                  <a:pt x="4203700" y="381000"/>
                </a:lnTo>
                <a:lnTo>
                  <a:pt x="4228409" y="376007"/>
                </a:lnTo>
                <a:lnTo>
                  <a:pt x="4248594" y="362394"/>
                </a:lnTo>
                <a:lnTo>
                  <a:pt x="4262207" y="342209"/>
                </a:lnTo>
                <a:lnTo>
                  <a:pt x="4267200" y="317500"/>
                </a:lnTo>
                <a:lnTo>
                  <a:pt x="4267200" y="63500"/>
                </a:lnTo>
                <a:lnTo>
                  <a:pt x="4262207" y="38790"/>
                </a:lnTo>
                <a:lnTo>
                  <a:pt x="4248594" y="18605"/>
                </a:lnTo>
                <a:lnTo>
                  <a:pt x="4228409" y="4992"/>
                </a:lnTo>
                <a:lnTo>
                  <a:pt x="4203700" y="0"/>
                </a:lnTo>
                <a:close/>
              </a:path>
            </a:pathLst>
          </a:custGeom>
          <a:solidFill>
            <a:srgbClr val="66CC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0" name="object 50"/>
          <p:cNvSpPr/>
          <p:nvPr/>
        </p:nvSpPr>
        <p:spPr>
          <a:xfrm>
            <a:off x="2744723" y="1906523"/>
            <a:ext cx="4267200" cy="381000"/>
          </a:xfrm>
          <a:custGeom>
            <a:avLst/>
            <a:gdLst/>
            <a:ahLst/>
            <a:cxnLst/>
            <a:rect l="l" t="t" r="r" b="b"/>
            <a:pathLst>
              <a:path w="4267200" h="381000">
                <a:moveTo>
                  <a:pt x="0" y="63500"/>
                </a:moveTo>
                <a:lnTo>
                  <a:pt x="4992" y="38790"/>
                </a:lnTo>
                <a:lnTo>
                  <a:pt x="18605" y="18605"/>
                </a:lnTo>
                <a:lnTo>
                  <a:pt x="38790" y="4992"/>
                </a:lnTo>
                <a:lnTo>
                  <a:pt x="63500" y="0"/>
                </a:lnTo>
                <a:lnTo>
                  <a:pt x="4203700" y="0"/>
                </a:lnTo>
                <a:lnTo>
                  <a:pt x="4228409" y="4992"/>
                </a:lnTo>
                <a:lnTo>
                  <a:pt x="4248594" y="18605"/>
                </a:lnTo>
                <a:lnTo>
                  <a:pt x="4262207" y="38790"/>
                </a:lnTo>
                <a:lnTo>
                  <a:pt x="4267200" y="63500"/>
                </a:lnTo>
                <a:lnTo>
                  <a:pt x="4267200" y="317500"/>
                </a:lnTo>
                <a:lnTo>
                  <a:pt x="4262207" y="342209"/>
                </a:lnTo>
                <a:lnTo>
                  <a:pt x="4248594" y="362394"/>
                </a:lnTo>
                <a:lnTo>
                  <a:pt x="4228409" y="376007"/>
                </a:lnTo>
                <a:lnTo>
                  <a:pt x="4203700" y="381000"/>
                </a:lnTo>
                <a:lnTo>
                  <a:pt x="63500" y="381000"/>
                </a:lnTo>
                <a:lnTo>
                  <a:pt x="38790" y="376007"/>
                </a:lnTo>
                <a:lnTo>
                  <a:pt x="18605" y="362394"/>
                </a:lnTo>
                <a:lnTo>
                  <a:pt x="4992" y="342209"/>
                </a:lnTo>
                <a:lnTo>
                  <a:pt x="0" y="317500"/>
                </a:lnTo>
                <a:lnTo>
                  <a:pt x="0" y="63500"/>
                </a:lnTo>
                <a:close/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1" name="object 51"/>
          <p:cNvSpPr txBox="1"/>
          <p:nvPr/>
        </p:nvSpPr>
        <p:spPr>
          <a:xfrm>
            <a:off x="3616197" y="1940128"/>
            <a:ext cx="2397760" cy="30035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868170" algn="l"/>
              </a:tabLst>
            </a:pPr>
            <a:r>
              <a:rPr dirty="0" sz="1800" spc="175" b="1">
                <a:solidFill>
                  <a:srgbClr val="000066"/>
                </a:solidFill>
                <a:latin typeface="Calibri"/>
                <a:cs typeface="Calibri"/>
              </a:rPr>
              <a:t>Exclamation	</a:t>
            </a:r>
            <a:r>
              <a:rPr dirty="0" sz="1800" spc="-254" b="1">
                <a:solidFill>
                  <a:srgbClr val="000066"/>
                </a:solidFill>
                <a:latin typeface="Arial"/>
                <a:cs typeface="Arial"/>
              </a:rPr>
              <a:t>بجعتلا</a:t>
            </a:r>
            <a:endParaRPr sz="1800">
              <a:latin typeface="Arial"/>
              <a:cs typeface="Arial"/>
            </a:endParaRPr>
          </a:p>
        </p:txBody>
      </p:sp>
      <p:sp>
        <p:nvSpPr>
          <p:cNvPr id="52" name="object 52"/>
          <p:cNvSpPr/>
          <p:nvPr/>
        </p:nvSpPr>
        <p:spPr>
          <a:xfrm>
            <a:off x="4340352" y="6321552"/>
            <a:ext cx="1296797" cy="382371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3" name="object 53"/>
          <p:cNvSpPr/>
          <p:nvPr/>
        </p:nvSpPr>
        <p:spPr>
          <a:xfrm>
            <a:off x="4462271" y="6406896"/>
            <a:ext cx="1043749" cy="248297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4" name="object 54"/>
          <p:cNvSpPr/>
          <p:nvPr/>
        </p:nvSpPr>
        <p:spPr>
          <a:xfrm>
            <a:off x="4267200" y="6248400"/>
            <a:ext cx="1295400" cy="381000"/>
          </a:xfrm>
          <a:custGeom>
            <a:avLst/>
            <a:gdLst/>
            <a:ahLst/>
            <a:cxnLst/>
            <a:rect l="l" t="t" r="r" b="b"/>
            <a:pathLst>
              <a:path w="1295400" h="381000">
                <a:moveTo>
                  <a:pt x="1295400" y="0"/>
                </a:moveTo>
                <a:lnTo>
                  <a:pt x="0" y="0"/>
                </a:lnTo>
                <a:lnTo>
                  <a:pt x="0" y="381000"/>
                </a:lnTo>
                <a:lnTo>
                  <a:pt x="1295400" y="381000"/>
                </a:lnTo>
                <a:lnTo>
                  <a:pt x="1295400" y="333375"/>
                </a:lnTo>
                <a:lnTo>
                  <a:pt x="540512" y="333375"/>
                </a:lnTo>
                <a:lnTo>
                  <a:pt x="540512" y="190500"/>
                </a:lnTo>
                <a:lnTo>
                  <a:pt x="504825" y="190500"/>
                </a:lnTo>
                <a:lnTo>
                  <a:pt x="647700" y="47625"/>
                </a:lnTo>
                <a:lnTo>
                  <a:pt x="1295400" y="47625"/>
                </a:lnTo>
                <a:lnTo>
                  <a:pt x="1295400" y="0"/>
                </a:lnTo>
                <a:close/>
              </a:path>
              <a:path w="1295400" h="381000">
                <a:moveTo>
                  <a:pt x="1295400" y="65481"/>
                </a:moveTo>
                <a:lnTo>
                  <a:pt x="736980" y="65481"/>
                </a:lnTo>
                <a:lnTo>
                  <a:pt x="736980" y="136918"/>
                </a:lnTo>
                <a:lnTo>
                  <a:pt x="790575" y="190500"/>
                </a:lnTo>
                <a:lnTo>
                  <a:pt x="754888" y="190500"/>
                </a:lnTo>
                <a:lnTo>
                  <a:pt x="754888" y="333375"/>
                </a:lnTo>
                <a:lnTo>
                  <a:pt x="1295400" y="333375"/>
                </a:lnTo>
                <a:lnTo>
                  <a:pt x="1295400" y="65481"/>
                </a:lnTo>
                <a:close/>
              </a:path>
              <a:path w="1295400" h="381000">
                <a:moveTo>
                  <a:pt x="1295400" y="47625"/>
                </a:moveTo>
                <a:lnTo>
                  <a:pt x="647700" y="47625"/>
                </a:lnTo>
                <a:lnTo>
                  <a:pt x="701294" y="101206"/>
                </a:lnTo>
                <a:lnTo>
                  <a:pt x="701294" y="65481"/>
                </a:lnTo>
                <a:lnTo>
                  <a:pt x="1295400" y="65481"/>
                </a:lnTo>
                <a:lnTo>
                  <a:pt x="12954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5" name="object 55"/>
          <p:cNvSpPr/>
          <p:nvPr/>
        </p:nvSpPr>
        <p:spPr>
          <a:xfrm>
            <a:off x="4807711" y="6313881"/>
            <a:ext cx="214629" cy="267970"/>
          </a:xfrm>
          <a:custGeom>
            <a:avLst/>
            <a:gdLst/>
            <a:ahLst/>
            <a:cxnLst/>
            <a:rect l="l" t="t" r="r" b="b"/>
            <a:pathLst>
              <a:path w="214629" h="267970">
                <a:moveTo>
                  <a:pt x="196468" y="0"/>
                </a:moveTo>
                <a:lnTo>
                  <a:pt x="160782" y="0"/>
                </a:lnTo>
                <a:lnTo>
                  <a:pt x="160782" y="35725"/>
                </a:lnTo>
                <a:lnTo>
                  <a:pt x="196468" y="71437"/>
                </a:lnTo>
                <a:lnTo>
                  <a:pt x="196468" y="0"/>
                </a:lnTo>
                <a:close/>
              </a:path>
              <a:path w="214629" h="267970">
                <a:moveTo>
                  <a:pt x="214375" y="125018"/>
                </a:moveTo>
                <a:lnTo>
                  <a:pt x="0" y="125018"/>
                </a:lnTo>
                <a:lnTo>
                  <a:pt x="0" y="267893"/>
                </a:lnTo>
                <a:lnTo>
                  <a:pt x="89280" y="267893"/>
                </a:lnTo>
                <a:lnTo>
                  <a:pt x="89280" y="196456"/>
                </a:lnTo>
                <a:lnTo>
                  <a:pt x="214375" y="196456"/>
                </a:lnTo>
                <a:lnTo>
                  <a:pt x="214375" y="125018"/>
                </a:lnTo>
                <a:close/>
              </a:path>
              <a:path w="214629" h="267970">
                <a:moveTo>
                  <a:pt x="214375" y="196456"/>
                </a:moveTo>
                <a:lnTo>
                  <a:pt x="125095" y="196456"/>
                </a:lnTo>
                <a:lnTo>
                  <a:pt x="125095" y="267893"/>
                </a:lnTo>
                <a:lnTo>
                  <a:pt x="214375" y="267893"/>
                </a:lnTo>
                <a:lnTo>
                  <a:pt x="214375" y="196456"/>
                </a:lnTo>
                <a:close/>
              </a:path>
            </a:pathLst>
          </a:custGeom>
          <a:solidFill>
            <a:srgbClr val="00007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6" name="object 56"/>
          <p:cNvSpPr/>
          <p:nvPr/>
        </p:nvSpPr>
        <p:spPr>
          <a:xfrm>
            <a:off x="47720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142875" y="0"/>
                </a:moveTo>
                <a:lnTo>
                  <a:pt x="0" y="142875"/>
                </a:lnTo>
                <a:lnTo>
                  <a:pt x="285750" y="142875"/>
                </a:lnTo>
                <a:lnTo>
                  <a:pt x="142875" y="0"/>
                </a:lnTo>
                <a:close/>
              </a:path>
              <a:path w="285750" h="285750">
                <a:moveTo>
                  <a:pt x="160782" y="214312"/>
                </a:moveTo>
                <a:lnTo>
                  <a:pt x="124967" y="214312"/>
                </a:lnTo>
                <a:lnTo>
                  <a:pt x="124967" y="285750"/>
                </a:lnTo>
                <a:lnTo>
                  <a:pt x="160782" y="285750"/>
                </a:lnTo>
                <a:lnTo>
                  <a:pt x="160782" y="214312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1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77824" y="2176272"/>
            <a:ext cx="18287" cy="468172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877824" y="6095"/>
            <a:ext cx="18287" cy="150266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1216152" y="1834895"/>
            <a:ext cx="7924800" cy="1828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877824" y="1508760"/>
            <a:ext cx="18287" cy="667512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0" y="1834895"/>
            <a:ext cx="557784" cy="18287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551687" y="1834895"/>
            <a:ext cx="664464" cy="18287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2188464" y="469430"/>
            <a:ext cx="5326253" cy="790790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3532632" y="905294"/>
            <a:ext cx="2631820" cy="790790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38938" rIns="0" bIns="0" rtlCol="0" vert="horz">
            <a:spAutoFit/>
          </a:bodyPr>
          <a:lstStyle/>
          <a:p>
            <a:pPr algn="ctr" marL="538480">
              <a:lnSpc>
                <a:spcPct val="100000"/>
              </a:lnSpc>
              <a:spcBef>
                <a:spcPts val="110"/>
              </a:spcBef>
            </a:pPr>
            <a:r>
              <a:rPr dirty="0" spc="260"/>
              <a:t>Countries </a:t>
            </a:r>
            <a:r>
              <a:rPr dirty="0" spc="285"/>
              <a:t>and</a:t>
            </a:r>
            <a:r>
              <a:rPr dirty="0" spc="-5"/>
              <a:t> </a:t>
            </a:r>
            <a:r>
              <a:rPr dirty="0" spc="229"/>
              <a:t>Nationalities</a:t>
            </a:r>
          </a:p>
          <a:p>
            <a:pPr algn="ctr" marL="538480">
              <a:lnSpc>
                <a:spcPct val="100000"/>
              </a:lnSpc>
            </a:pPr>
            <a:r>
              <a:rPr dirty="0" spc="-420">
                <a:latin typeface="Arial"/>
                <a:cs typeface="Arial"/>
              </a:rPr>
              <a:t>تايسنجلا </a:t>
            </a:r>
            <a:r>
              <a:rPr dirty="0">
                <a:latin typeface="Arial"/>
                <a:cs typeface="Arial"/>
              </a:rPr>
              <a:t>و</a:t>
            </a:r>
            <a:r>
              <a:rPr dirty="0" spc="65">
                <a:latin typeface="Arial"/>
                <a:cs typeface="Arial"/>
              </a:rPr>
              <a:t> </a:t>
            </a:r>
            <a:r>
              <a:rPr dirty="0" spc="-330">
                <a:latin typeface="Arial"/>
                <a:cs typeface="Arial"/>
              </a:rPr>
              <a:t>نادلبلا</a:t>
            </a:r>
          </a:p>
        </p:txBody>
      </p:sp>
      <p:sp>
        <p:nvSpPr>
          <p:cNvPr id="11" name="object 11"/>
          <p:cNvSpPr/>
          <p:nvPr/>
        </p:nvSpPr>
        <p:spPr>
          <a:xfrm>
            <a:off x="5885688" y="1908073"/>
            <a:ext cx="2775077" cy="458571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5818632" y="1908073"/>
            <a:ext cx="342646" cy="458571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5687567" y="1908073"/>
            <a:ext cx="406692" cy="458571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/>
          <p:nvPr/>
        </p:nvSpPr>
        <p:spPr>
          <a:xfrm>
            <a:off x="5562600" y="1908073"/>
            <a:ext cx="400672" cy="458571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/>
          <p:nvPr/>
        </p:nvSpPr>
        <p:spPr>
          <a:xfrm>
            <a:off x="2819400" y="1908073"/>
            <a:ext cx="3018790" cy="458571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/>
          <p:nvPr/>
        </p:nvSpPr>
        <p:spPr>
          <a:xfrm>
            <a:off x="2761488" y="1908073"/>
            <a:ext cx="333629" cy="458571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7" name="object 17"/>
          <p:cNvSpPr/>
          <p:nvPr/>
        </p:nvSpPr>
        <p:spPr>
          <a:xfrm>
            <a:off x="7260335" y="2151913"/>
            <a:ext cx="1400428" cy="458571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8" name="object 18"/>
          <p:cNvSpPr/>
          <p:nvPr/>
        </p:nvSpPr>
        <p:spPr>
          <a:xfrm>
            <a:off x="6858000" y="2151913"/>
            <a:ext cx="678014" cy="458571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9" name="object 19"/>
          <p:cNvSpPr/>
          <p:nvPr/>
        </p:nvSpPr>
        <p:spPr>
          <a:xfrm>
            <a:off x="6379464" y="2151913"/>
            <a:ext cx="754214" cy="458571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0" name="object 20"/>
          <p:cNvSpPr/>
          <p:nvPr/>
        </p:nvSpPr>
        <p:spPr>
          <a:xfrm>
            <a:off x="4154423" y="2639593"/>
            <a:ext cx="4506341" cy="458571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1" name="object 21"/>
          <p:cNvSpPr/>
          <p:nvPr/>
        </p:nvSpPr>
        <p:spPr>
          <a:xfrm>
            <a:off x="4096511" y="2639593"/>
            <a:ext cx="333628" cy="458571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2" name="object 22"/>
          <p:cNvSpPr/>
          <p:nvPr/>
        </p:nvSpPr>
        <p:spPr>
          <a:xfrm>
            <a:off x="3654552" y="2868142"/>
            <a:ext cx="2384932" cy="571271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3" name="object 23"/>
          <p:cNvSpPr/>
          <p:nvPr/>
        </p:nvSpPr>
        <p:spPr>
          <a:xfrm>
            <a:off x="5992367" y="3188233"/>
            <a:ext cx="2668397" cy="458571"/>
          </a:xfrm>
          <a:prstGeom prst="rect">
            <a:avLst/>
          </a:prstGeom>
          <a:blipFill>
            <a:blip r:embed="rId2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4" name="object 24"/>
          <p:cNvSpPr/>
          <p:nvPr/>
        </p:nvSpPr>
        <p:spPr>
          <a:xfrm>
            <a:off x="5824728" y="3188233"/>
            <a:ext cx="443293" cy="458571"/>
          </a:xfrm>
          <a:prstGeom prst="rect">
            <a:avLst/>
          </a:prstGeom>
          <a:blipFill>
            <a:blip r:embed="rId2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5" name="object 25"/>
          <p:cNvSpPr/>
          <p:nvPr/>
        </p:nvSpPr>
        <p:spPr>
          <a:xfrm>
            <a:off x="4654296" y="3188233"/>
            <a:ext cx="1446022" cy="458571"/>
          </a:xfrm>
          <a:prstGeom prst="rect">
            <a:avLst/>
          </a:prstGeom>
          <a:blipFill>
            <a:blip r:embed="rId2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6" name="object 26"/>
          <p:cNvSpPr/>
          <p:nvPr/>
        </p:nvSpPr>
        <p:spPr>
          <a:xfrm>
            <a:off x="4596384" y="3188233"/>
            <a:ext cx="333628" cy="458571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7" name="object 27"/>
          <p:cNvSpPr txBox="1"/>
          <p:nvPr/>
        </p:nvSpPr>
        <p:spPr>
          <a:xfrm>
            <a:off x="2829941" y="1959940"/>
            <a:ext cx="5749925" cy="1551940"/>
          </a:xfrm>
          <a:prstGeom prst="rect">
            <a:avLst/>
          </a:prstGeom>
        </p:spPr>
        <p:txBody>
          <a:bodyPr wrap="square" lIns="0" tIns="13970" rIns="0" bIns="0" rtlCol="0" vert="horz">
            <a:spAutoFit/>
          </a:bodyPr>
          <a:lstStyle/>
          <a:p>
            <a:pPr algn="r" marR="55880">
              <a:lnSpc>
                <a:spcPct val="100000"/>
              </a:lnSpc>
              <a:spcBef>
                <a:spcPts val="110"/>
              </a:spcBef>
            </a:pPr>
            <a:r>
              <a:rPr dirty="0" sz="1600" spc="5">
                <a:solidFill>
                  <a:srgbClr val="FFFFFF"/>
                </a:solidFill>
                <a:latin typeface="Arial"/>
                <a:cs typeface="Arial"/>
              </a:rPr>
              <a:t>:</a:t>
            </a:r>
            <a:r>
              <a:rPr dirty="0" baseline="6944" sz="2400" spc="7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600" spc="-215">
                <a:solidFill>
                  <a:srgbClr val="FFFFFF"/>
                </a:solidFill>
                <a:latin typeface="Arial"/>
                <a:cs typeface="Arial"/>
              </a:rPr>
              <a:t>لاثم  </a:t>
            </a:r>
            <a:r>
              <a:rPr dirty="0" sz="1600" spc="-360">
                <a:solidFill>
                  <a:srgbClr val="FFFFFF"/>
                </a:solidFill>
                <a:latin typeface="Arial"/>
                <a:cs typeface="Arial"/>
              </a:rPr>
              <a:t>لوقنف     </a:t>
            </a:r>
            <a:r>
              <a:rPr dirty="0" sz="1600" spc="-275">
                <a:solidFill>
                  <a:srgbClr val="FFFFFF"/>
                </a:solidFill>
                <a:latin typeface="Arial"/>
                <a:cs typeface="Arial"/>
              </a:rPr>
              <a:t>ةيسنجلا   </a:t>
            </a:r>
            <a:r>
              <a:rPr dirty="0" sz="1600" spc="-370">
                <a:solidFill>
                  <a:srgbClr val="FFFFFF"/>
                </a:solidFill>
                <a:latin typeface="Arial"/>
                <a:cs typeface="Arial"/>
              </a:rPr>
              <a:t>نيوكتل      </a:t>
            </a:r>
            <a:r>
              <a:rPr dirty="0" sz="1600" spc="-160">
                <a:solidFill>
                  <a:srgbClr val="FFFFFF"/>
                </a:solidFill>
                <a:latin typeface="Arial"/>
                <a:cs typeface="Arial"/>
              </a:rPr>
              <a:t>كلذ </a:t>
            </a:r>
            <a:r>
              <a:rPr dirty="0" sz="1600">
                <a:solidFill>
                  <a:srgbClr val="FFFFFF"/>
                </a:solidFill>
                <a:latin typeface="Arial"/>
                <a:cs typeface="Arial"/>
              </a:rPr>
              <a:t>و </a:t>
            </a:r>
            <a:r>
              <a:rPr dirty="0" sz="1600" spc="-345">
                <a:solidFill>
                  <a:srgbClr val="FFFFFF"/>
                </a:solidFill>
                <a:latin typeface="Arial"/>
                <a:cs typeface="Arial"/>
              </a:rPr>
              <a:t>دلبلا    </a:t>
            </a:r>
            <a:r>
              <a:rPr dirty="0" sz="1600" spc="-180">
                <a:solidFill>
                  <a:srgbClr val="FFFFFF"/>
                </a:solidFill>
                <a:latin typeface="Arial"/>
                <a:cs typeface="Arial"/>
              </a:rPr>
              <a:t>مسلا  </a:t>
            </a:r>
            <a:r>
              <a:rPr dirty="0" sz="1600">
                <a:solidFill>
                  <a:srgbClr val="FFFFFF"/>
                </a:solidFill>
                <a:latin typeface="Arial"/>
                <a:cs typeface="Arial"/>
              </a:rPr>
              <a:t>“ي” </a:t>
            </a:r>
            <a:r>
              <a:rPr dirty="0" sz="1600" spc="-10">
                <a:solidFill>
                  <a:srgbClr val="FFFFFF"/>
                </a:solidFill>
                <a:latin typeface="Arial"/>
                <a:cs typeface="Arial"/>
              </a:rPr>
              <a:t>فرح </a:t>
            </a:r>
            <a:r>
              <a:rPr dirty="0" sz="1600" spc="-370">
                <a:solidFill>
                  <a:srgbClr val="FFFFFF"/>
                </a:solidFill>
                <a:latin typeface="Arial"/>
                <a:cs typeface="Arial"/>
              </a:rPr>
              <a:t>فيضن      </a:t>
            </a:r>
            <a:r>
              <a:rPr dirty="0" sz="1600" spc="60">
                <a:solidFill>
                  <a:srgbClr val="FFFFFF"/>
                </a:solidFill>
                <a:latin typeface="Arial"/>
                <a:cs typeface="Arial"/>
              </a:rPr>
              <a:t>ام </a:t>
            </a:r>
            <a:r>
              <a:rPr dirty="0" sz="1600">
                <a:solidFill>
                  <a:srgbClr val="FFFFFF"/>
                </a:solidFill>
                <a:latin typeface="Arial"/>
                <a:cs typeface="Arial"/>
              </a:rPr>
              <a:t>ةداع </a:t>
            </a:r>
            <a:r>
              <a:rPr dirty="0" sz="1600" spc="-285">
                <a:solidFill>
                  <a:srgbClr val="FFFFFF"/>
                </a:solidFill>
                <a:latin typeface="Arial"/>
                <a:cs typeface="Arial"/>
              </a:rPr>
              <a:t>ةيبرعلا </a:t>
            </a:r>
            <a:r>
              <a:rPr dirty="0" sz="1600" spc="-13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600" spc="-215">
                <a:solidFill>
                  <a:srgbClr val="FFFFFF"/>
                </a:solidFill>
                <a:latin typeface="Arial"/>
                <a:cs typeface="Arial"/>
              </a:rPr>
              <a:t>ةغللا</a:t>
            </a:r>
            <a:r>
              <a:rPr dirty="0" sz="1600" spc="-7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600" spc="-459">
                <a:solidFill>
                  <a:srgbClr val="FFFFFF"/>
                </a:solidFill>
                <a:latin typeface="Arial"/>
                <a:cs typeface="Arial"/>
              </a:rPr>
              <a:t>يف</a:t>
            </a:r>
            <a:endParaRPr sz="1600">
              <a:latin typeface="Arial"/>
              <a:cs typeface="Arial"/>
            </a:endParaRPr>
          </a:p>
          <a:p>
            <a:pPr algn="r" marR="53975">
              <a:lnSpc>
                <a:spcPct val="100000"/>
              </a:lnSpc>
            </a:pPr>
            <a:r>
              <a:rPr dirty="0" sz="1600" spc="-140">
                <a:solidFill>
                  <a:srgbClr val="FFFFFF"/>
                </a:solidFill>
                <a:latin typeface="Arial"/>
                <a:cs typeface="Arial"/>
              </a:rPr>
              <a:t>يدوعس         </a:t>
            </a:r>
            <a:r>
              <a:rPr dirty="0" sz="1600">
                <a:solidFill>
                  <a:srgbClr val="FFFFFF"/>
                </a:solidFill>
                <a:latin typeface="Arial"/>
                <a:cs typeface="Arial"/>
              </a:rPr>
              <a:t>:        </a:t>
            </a:r>
            <a:r>
              <a:rPr dirty="0" sz="1600" spc="36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600" spc="-210">
                <a:solidFill>
                  <a:srgbClr val="FFFFFF"/>
                </a:solidFill>
                <a:latin typeface="Arial"/>
                <a:cs typeface="Arial"/>
              </a:rPr>
              <a:t>ةيدوعسلا</a:t>
            </a:r>
            <a:endParaRPr sz="16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1650">
              <a:latin typeface="Times New Roman"/>
              <a:cs typeface="Times New Roman"/>
            </a:endParaRPr>
          </a:p>
          <a:p>
            <a:pPr algn="r" marR="57150">
              <a:lnSpc>
                <a:spcPct val="100000"/>
              </a:lnSpc>
            </a:pPr>
            <a:r>
              <a:rPr dirty="0" sz="1600" spc="60">
                <a:solidFill>
                  <a:srgbClr val="FFFFFF"/>
                </a:solidFill>
                <a:latin typeface="Arial"/>
                <a:cs typeface="Arial"/>
              </a:rPr>
              <a:t>:يه </a:t>
            </a:r>
            <a:r>
              <a:rPr dirty="0" sz="1600">
                <a:solidFill>
                  <a:srgbClr val="FFFFFF"/>
                </a:solidFill>
                <a:latin typeface="Arial"/>
                <a:cs typeface="Arial"/>
              </a:rPr>
              <a:t>و </a:t>
            </a:r>
            <a:r>
              <a:rPr dirty="0" sz="1600" spc="-245">
                <a:solidFill>
                  <a:srgbClr val="FFFFFF"/>
                </a:solidFill>
                <a:latin typeface="Arial"/>
                <a:cs typeface="Arial"/>
              </a:rPr>
              <a:t>ةفاضلإل  </a:t>
            </a:r>
            <a:r>
              <a:rPr dirty="0" sz="1600" spc="-160">
                <a:solidFill>
                  <a:srgbClr val="FFFFFF"/>
                </a:solidFill>
                <a:latin typeface="Arial"/>
                <a:cs typeface="Arial"/>
              </a:rPr>
              <a:t>ةلمتحم  </a:t>
            </a:r>
            <a:r>
              <a:rPr dirty="0" sz="1600" spc="-10">
                <a:solidFill>
                  <a:srgbClr val="FFFFFF"/>
                </a:solidFill>
                <a:latin typeface="Arial"/>
                <a:cs typeface="Arial"/>
              </a:rPr>
              <a:t>فورح </a:t>
            </a:r>
            <a:r>
              <a:rPr dirty="0" sz="1600" spc="10">
                <a:solidFill>
                  <a:srgbClr val="FFFFFF"/>
                </a:solidFill>
                <a:latin typeface="Arial"/>
                <a:cs typeface="Arial"/>
              </a:rPr>
              <a:t>سمخ </a:t>
            </a:r>
            <a:r>
              <a:rPr dirty="0" sz="1600" spc="-220">
                <a:solidFill>
                  <a:srgbClr val="FFFFFF"/>
                </a:solidFill>
                <a:latin typeface="Arial"/>
                <a:cs typeface="Arial"/>
              </a:rPr>
              <a:t>كانهف  </a:t>
            </a:r>
            <a:r>
              <a:rPr dirty="0" sz="1600" spc="-240">
                <a:solidFill>
                  <a:srgbClr val="FFFFFF"/>
                </a:solidFill>
                <a:latin typeface="Arial"/>
                <a:cs typeface="Arial"/>
              </a:rPr>
              <a:t>ةيزيلجنلإا  </a:t>
            </a:r>
            <a:r>
              <a:rPr dirty="0" sz="1600" spc="-215">
                <a:solidFill>
                  <a:srgbClr val="FFFFFF"/>
                </a:solidFill>
                <a:latin typeface="Arial"/>
                <a:cs typeface="Arial"/>
              </a:rPr>
              <a:t>ةغللا</a:t>
            </a:r>
            <a:r>
              <a:rPr dirty="0" sz="1600" spc="-15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600" spc="-459">
                <a:solidFill>
                  <a:srgbClr val="FFFFFF"/>
                </a:solidFill>
                <a:latin typeface="Arial"/>
                <a:cs typeface="Arial"/>
              </a:rPr>
              <a:t>يف</a:t>
            </a:r>
            <a:r>
              <a:rPr dirty="0" sz="1600" spc="1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600" spc="35">
                <a:solidFill>
                  <a:srgbClr val="FFFFFF"/>
                </a:solidFill>
                <a:latin typeface="Arial"/>
                <a:cs typeface="Arial"/>
              </a:rPr>
              <a:t>امأ</a:t>
            </a:r>
            <a:endParaRPr sz="1600">
              <a:latin typeface="Arial"/>
              <a:cs typeface="Arial"/>
            </a:endParaRPr>
          </a:p>
          <a:p>
            <a:pPr marL="986790">
              <a:lnSpc>
                <a:spcPts val="2385"/>
              </a:lnSpc>
              <a:spcBef>
                <a:spcPts val="35"/>
              </a:spcBef>
            </a:pPr>
            <a:r>
              <a:rPr dirty="0" sz="2000" spc="105" b="1">
                <a:solidFill>
                  <a:srgbClr val="FFFF00"/>
                </a:solidFill>
                <a:latin typeface="Calibri"/>
                <a:cs typeface="Calibri"/>
              </a:rPr>
              <a:t>i, </a:t>
            </a:r>
            <a:r>
              <a:rPr dirty="0" sz="2000" spc="150" b="1">
                <a:solidFill>
                  <a:srgbClr val="FFFF00"/>
                </a:solidFill>
                <a:latin typeface="Calibri"/>
                <a:cs typeface="Calibri"/>
              </a:rPr>
              <a:t>n, </a:t>
            </a:r>
            <a:r>
              <a:rPr dirty="0" sz="2000" spc="155" b="1">
                <a:solidFill>
                  <a:srgbClr val="FFFF00"/>
                </a:solidFill>
                <a:latin typeface="Calibri"/>
                <a:cs typeface="Calibri"/>
              </a:rPr>
              <a:t>ian, </a:t>
            </a:r>
            <a:r>
              <a:rPr dirty="0" sz="2000" spc="160" b="1">
                <a:solidFill>
                  <a:srgbClr val="FFFF00"/>
                </a:solidFill>
                <a:latin typeface="Calibri"/>
                <a:cs typeface="Calibri"/>
              </a:rPr>
              <a:t>ish,</a:t>
            </a:r>
            <a:r>
              <a:rPr dirty="0" sz="2000" spc="114" b="1">
                <a:solidFill>
                  <a:srgbClr val="FFFF00"/>
                </a:solidFill>
                <a:latin typeface="Calibri"/>
                <a:cs typeface="Calibri"/>
              </a:rPr>
              <a:t> </a:t>
            </a:r>
            <a:r>
              <a:rPr dirty="0" sz="2000" spc="185" b="1">
                <a:solidFill>
                  <a:srgbClr val="FFFF00"/>
                </a:solidFill>
                <a:latin typeface="Calibri"/>
                <a:cs typeface="Calibri"/>
              </a:rPr>
              <a:t>ese</a:t>
            </a:r>
            <a:endParaRPr sz="2000">
              <a:latin typeface="Calibri"/>
              <a:cs typeface="Calibri"/>
            </a:endParaRPr>
          </a:p>
          <a:p>
            <a:pPr marL="1898650">
              <a:lnSpc>
                <a:spcPts val="1905"/>
              </a:lnSpc>
            </a:pPr>
            <a:r>
              <a:rPr dirty="0" sz="1600" spc="-160">
                <a:solidFill>
                  <a:srgbClr val="FFFFFF"/>
                </a:solidFill>
                <a:latin typeface="Arial"/>
                <a:cs typeface="Arial"/>
              </a:rPr>
              <a:t>:ةلثملأا </a:t>
            </a:r>
            <a:r>
              <a:rPr dirty="0" sz="1600" spc="-330">
                <a:solidFill>
                  <a:srgbClr val="FFFFFF"/>
                </a:solidFill>
                <a:latin typeface="Arial"/>
                <a:cs typeface="Arial"/>
              </a:rPr>
              <a:t>ضعب </a:t>
            </a:r>
            <a:r>
              <a:rPr dirty="0" sz="1600" spc="70">
                <a:solidFill>
                  <a:srgbClr val="FFFFFF"/>
                </a:solidFill>
                <a:latin typeface="Arial"/>
                <a:cs typeface="Arial"/>
              </a:rPr>
              <a:t>هذهو </a:t>
            </a:r>
            <a:r>
              <a:rPr dirty="0" sz="1600" spc="-70">
                <a:solidFill>
                  <a:srgbClr val="FFFFFF"/>
                </a:solidFill>
                <a:latin typeface="Arial"/>
                <a:cs typeface="Arial"/>
              </a:rPr>
              <a:t>.فورحلا </a:t>
            </a:r>
            <a:r>
              <a:rPr dirty="0" sz="1600" spc="-80">
                <a:solidFill>
                  <a:srgbClr val="FFFFFF"/>
                </a:solidFill>
                <a:latin typeface="Arial"/>
                <a:cs typeface="Arial"/>
              </a:rPr>
              <a:t>هذهل </a:t>
            </a:r>
            <a:r>
              <a:rPr dirty="0" sz="1600" spc="-420">
                <a:solidFill>
                  <a:srgbClr val="FFFFFF"/>
                </a:solidFill>
                <a:latin typeface="Arial"/>
                <a:cs typeface="Arial"/>
              </a:rPr>
              <a:t>ةتباث </a:t>
            </a:r>
            <a:r>
              <a:rPr dirty="0" sz="1600" spc="-100">
                <a:solidFill>
                  <a:srgbClr val="FFFFFF"/>
                </a:solidFill>
                <a:latin typeface="Arial"/>
                <a:cs typeface="Arial"/>
              </a:rPr>
              <a:t>ةدعاق </a:t>
            </a:r>
            <a:r>
              <a:rPr dirty="0" sz="1600" spc="-45">
                <a:solidFill>
                  <a:srgbClr val="FFFFFF"/>
                </a:solidFill>
                <a:latin typeface="Arial"/>
                <a:cs typeface="Arial"/>
              </a:rPr>
              <a:t>كانه </a:t>
            </a:r>
            <a:r>
              <a:rPr dirty="0" sz="1600" spc="-375">
                <a:solidFill>
                  <a:srgbClr val="FFFFFF"/>
                </a:solidFill>
                <a:latin typeface="Arial"/>
                <a:cs typeface="Arial"/>
              </a:rPr>
              <a:t>سيل</a:t>
            </a:r>
            <a:r>
              <a:rPr dirty="0" sz="1600" spc="-33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600">
                <a:solidFill>
                  <a:srgbClr val="FFFFFF"/>
                </a:solidFill>
                <a:latin typeface="Arial"/>
                <a:cs typeface="Arial"/>
              </a:rPr>
              <a:t>و</a:t>
            </a:r>
            <a:endParaRPr sz="1600">
              <a:latin typeface="Arial"/>
              <a:cs typeface="Arial"/>
            </a:endParaRPr>
          </a:p>
        </p:txBody>
      </p:sp>
      <p:sp>
        <p:nvSpPr>
          <p:cNvPr id="28" name="object 28"/>
          <p:cNvSpPr/>
          <p:nvPr/>
        </p:nvSpPr>
        <p:spPr>
          <a:xfrm>
            <a:off x="4340352" y="6321552"/>
            <a:ext cx="1296797" cy="382371"/>
          </a:xfrm>
          <a:prstGeom prst="rect">
            <a:avLst/>
          </a:prstGeom>
          <a:blipFill>
            <a:blip r:embed="rId2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9" name="object 29"/>
          <p:cNvSpPr/>
          <p:nvPr/>
        </p:nvSpPr>
        <p:spPr>
          <a:xfrm>
            <a:off x="4462271" y="6406896"/>
            <a:ext cx="1043749" cy="248297"/>
          </a:xfrm>
          <a:prstGeom prst="rect">
            <a:avLst/>
          </a:prstGeom>
          <a:blipFill>
            <a:blip r:embed="rId2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0" name="object 30"/>
          <p:cNvSpPr/>
          <p:nvPr/>
        </p:nvSpPr>
        <p:spPr>
          <a:xfrm>
            <a:off x="4267200" y="6248400"/>
            <a:ext cx="1295400" cy="381000"/>
          </a:xfrm>
          <a:custGeom>
            <a:avLst/>
            <a:gdLst/>
            <a:ahLst/>
            <a:cxnLst/>
            <a:rect l="l" t="t" r="r" b="b"/>
            <a:pathLst>
              <a:path w="1295400" h="381000">
                <a:moveTo>
                  <a:pt x="1295400" y="0"/>
                </a:moveTo>
                <a:lnTo>
                  <a:pt x="0" y="0"/>
                </a:lnTo>
                <a:lnTo>
                  <a:pt x="0" y="381000"/>
                </a:lnTo>
                <a:lnTo>
                  <a:pt x="1295400" y="381000"/>
                </a:lnTo>
                <a:lnTo>
                  <a:pt x="1295400" y="333375"/>
                </a:lnTo>
                <a:lnTo>
                  <a:pt x="540512" y="333375"/>
                </a:lnTo>
                <a:lnTo>
                  <a:pt x="540512" y="190500"/>
                </a:lnTo>
                <a:lnTo>
                  <a:pt x="504825" y="190500"/>
                </a:lnTo>
                <a:lnTo>
                  <a:pt x="647700" y="47625"/>
                </a:lnTo>
                <a:lnTo>
                  <a:pt x="1295400" y="47625"/>
                </a:lnTo>
                <a:lnTo>
                  <a:pt x="1295400" y="0"/>
                </a:lnTo>
                <a:close/>
              </a:path>
              <a:path w="1295400" h="381000">
                <a:moveTo>
                  <a:pt x="1295400" y="65481"/>
                </a:moveTo>
                <a:lnTo>
                  <a:pt x="736980" y="65481"/>
                </a:lnTo>
                <a:lnTo>
                  <a:pt x="736980" y="136918"/>
                </a:lnTo>
                <a:lnTo>
                  <a:pt x="790575" y="190500"/>
                </a:lnTo>
                <a:lnTo>
                  <a:pt x="754888" y="190500"/>
                </a:lnTo>
                <a:lnTo>
                  <a:pt x="754888" y="333375"/>
                </a:lnTo>
                <a:lnTo>
                  <a:pt x="1295400" y="333375"/>
                </a:lnTo>
                <a:lnTo>
                  <a:pt x="1295400" y="65481"/>
                </a:lnTo>
                <a:close/>
              </a:path>
              <a:path w="1295400" h="381000">
                <a:moveTo>
                  <a:pt x="1295400" y="47625"/>
                </a:moveTo>
                <a:lnTo>
                  <a:pt x="647700" y="47625"/>
                </a:lnTo>
                <a:lnTo>
                  <a:pt x="701294" y="101206"/>
                </a:lnTo>
                <a:lnTo>
                  <a:pt x="701294" y="65481"/>
                </a:lnTo>
                <a:lnTo>
                  <a:pt x="1295400" y="65481"/>
                </a:lnTo>
                <a:lnTo>
                  <a:pt x="12954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1" name="object 31"/>
          <p:cNvSpPr/>
          <p:nvPr/>
        </p:nvSpPr>
        <p:spPr>
          <a:xfrm>
            <a:off x="4807711" y="6313881"/>
            <a:ext cx="214629" cy="267970"/>
          </a:xfrm>
          <a:custGeom>
            <a:avLst/>
            <a:gdLst/>
            <a:ahLst/>
            <a:cxnLst/>
            <a:rect l="l" t="t" r="r" b="b"/>
            <a:pathLst>
              <a:path w="214629" h="267970">
                <a:moveTo>
                  <a:pt x="196468" y="0"/>
                </a:moveTo>
                <a:lnTo>
                  <a:pt x="160782" y="0"/>
                </a:lnTo>
                <a:lnTo>
                  <a:pt x="160782" y="35725"/>
                </a:lnTo>
                <a:lnTo>
                  <a:pt x="196468" y="71437"/>
                </a:lnTo>
                <a:lnTo>
                  <a:pt x="196468" y="0"/>
                </a:lnTo>
                <a:close/>
              </a:path>
              <a:path w="214629" h="267970">
                <a:moveTo>
                  <a:pt x="214375" y="125018"/>
                </a:moveTo>
                <a:lnTo>
                  <a:pt x="0" y="125018"/>
                </a:lnTo>
                <a:lnTo>
                  <a:pt x="0" y="267893"/>
                </a:lnTo>
                <a:lnTo>
                  <a:pt x="89280" y="267893"/>
                </a:lnTo>
                <a:lnTo>
                  <a:pt x="89280" y="196456"/>
                </a:lnTo>
                <a:lnTo>
                  <a:pt x="214375" y="196456"/>
                </a:lnTo>
                <a:lnTo>
                  <a:pt x="214375" y="125018"/>
                </a:lnTo>
                <a:close/>
              </a:path>
              <a:path w="214629" h="267970">
                <a:moveTo>
                  <a:pt x="214375" y="196456"/>
                </a:moveTo>
                <a:lnTo>
                  <a:pt x="125095" y="196456"/>
                </a:lnTo>
                <a:lnTo>
                  <a:pt x="125095" y="267893"/>
                </a:lnTo>
                <a:lnTo>
                  <a:pt x="214375" y="267893"/>
                </a:lnTo>
                <a:lnTo>
                  <a:pt x="214375" y="196456"/>
                </a:lnTo>
                <a:close/>
              </a:path>
            </a:pathLst>
          </a:custGeom>
          <a:solidFill>
            <a:srgbClr val="00007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2" name="object 32"/>
          <p:cNvSpPr/>
          <p:nvPr/>
        </p:nvSpPr>
        <p:spPr>
          <a:xfrm>
            <a:off x="47720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142875" y="0"/>
                </a:moveTo>
                <a:lnTo>
                  <a:pt x="0" y="142875"/>
                </a:lnTo>
                <a:lnTo>
                  <a:pt x="285750" y="142875"/>
                </a:lnTo>
                <a:lnTo>
                  <a:pt x="142875" y="0"/>
                </a:lnTo>
                <a:close/>
              </a:path>
              <a:path w="285750" h="285750">
                <a:moveTo>
                  <a:pt x="160782" y="214312"/>
                </a:moveTo>
                <a:lnTo>
                  <a:pt x="124967" y="214312"/>
                </a:lnTo>
                <a:lnTo>
                  <a:pt x="124967" y="285750"/>
                </a:lnTo>
                <a:lnTo>
                  <a:pt x="160782" y="285750"/>
                </a:lnTo>
                <a:lnTo>
                  <a:pt x="160782" y="214312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3" name="object 33"/>
          <p:cNvSpPr txBox="1"/>
          <p:nvPr/>
        </p:nvSpPr>
        <p:spPr>
          <a:xfrm>
            <a:off x="4448683" y="6357620"/>
            <a:ext cx="927100" cy="164465"/>
          </a:xfrm>
          <a:prstGeom prst="rect">
            <a:avLst/>
          </a:prstGeom>
        </p:spPr>
        <p:txBody>
          <a:bodyPr wrap="square" lIns="0" tIns="139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900" spc="-195">
                <a:solidFill>
                  <a:srgbClr val="FFFFFF"/>
                </a:solidFill>
                <a:latin typeface="Arial"/>
                <a:cs typeface="Arial"/>
              </a:rPr>
              <a:t>ةيسيئرلا </a:t>
            </a:r>
            <a:r>
              <a:rPr dirty="0" sz="900" spc="-110">
                <a:solidFill>
                  <a:srgbClr val="FFFFFF"/>
                </a:solidFill>
                <a:latin typeface="Arial"/>
                <a:cs typeface="Arial"/>
              </a:rPr>
              <a:t>ةمئاقلا </a:t>
            </a:r>
            <a:r>
              <a:rPr dirty="0" sz="900" spc="-105">
                <a:solidFill>
                  <a:srgbClr val="FFFFFF"/>
                </a:solidFill>
                <a:latin typeface="Arial"/>
                <a:cs typeface="Arial"/>
              </a:rPr>
              <a:t>ىلإ</a:t>
            </a:r>
            <a:r>
              <a:rPr dirty="0" sz="900" spc="-7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900" spc="-5">
                <a:solidFill>
                  <a:srgbClr val="FFFFFF"/>
                </a:solidFill>
                <a:latin typeface="Arial"/>
                <a:cs typeface="Arial"/>
              </a:rPr>
              <a:t>ةدوع</a:t>
            </a:r>
            <a:endParaRPr sz="900">
              <a:latin typeface="Arial"/>
              <a:cs typeface="Arial"/>
            </a:endParaRPr>
          </a:p>
        </p:txBody>
      </p:sp>
      <p:sp>
        <p:nvSpPr>
          <p:cNvPr id="34" name="object 34"/>
          <p:cNvSpPr/>
          <p:nvPr/>
        </p:nvSpPr>
        <p:spPr>
          <a:xfrm>
            <a:off x="2971800" y="3719448"/>
            <a:ext cx="0" cy="2406650"/>
          </a:xfrm>
          <a:custGeom>
            <a:avLst/>
            <a:gdLst/>
            <a:ahLst/>
            <a:cxnLst/>
            <a:rect l="l" t="t" r="r" b="b"/>
            <a:pathLst>
              <a:path w="0" h="2406650">
                <a:moveTo>
                  <a:pt x="0" y="0"/>
                </a:moveTo>
                <a:lnTo>
                  <a:pt x="0" y="2406078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5" name="object 35"/>
          <p:cNvSpPr/>
          <p:nvPr/>
        </p:nvSpPr>
        <p:spPr>
          <a:xfrm>
            <a:off x="1433575" y="4099559"/>
            <a:ext cx="3152775" cy="0"/>
          </a:xfrm>
          <a:custGeom>
            <a:avLst/>
            <a:gdLst/>
            <a:ahLst/>
            <a:cxnLst/>
            <a:rect l="l" t="t" r="r" b="b"/>
            <a:pathLst>
              <a:path w="3152775" h="0">
                <a:moveTo>
                  <a:pt x="0" y="0"/>
                </a:moveTo>
                <a:lnTo>
                  <a:pt x="3152648" y="0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6" name="object 36"/>
          <p:cNvSpPr/>
          <p:nvPr/>
        </p:nvSpPr>
        <p:spPr>
          <a:xfrm>
            <a:off x="1433575" y="4434840"/>
            <a:ext cx="3152775" cy="0"/>
          </a:xfrm>
          <a:custGeom>
            <a:avLst/>
            <a:gdLst/>
            <a:ahLst/>
            <a:cxnLst/>
            <a:rect l="l" t="t" r="r" b="b"/>
            <a:pathLst>
              <a:path w="3152775" h="0">
                <a:moveTo>
                  <a:pt x="0" y="0"/>
                </a:moveTo>
                <a:lnTo>
                  <a:pt x="3152648" y="0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7" name="object 37"/>
          <p:cNvSpPr/>
          <p:nvPr/>
        </p:nvSpPr>
        <p:spPr>
          <a:xfrm>
            <a:off x="1433575" y="4770120"/>
            <a:ext cx="3152775" cy="0"/>
          </a:xfrm>
          <a:custGeom>
            <a:avLst/>
            <a:gdLst/>
            <a:ahLst/>
            <a:cxnLst/>
            <a:rect l="l" t="t" r="r" b="b"/>
            <a:pathLst>
              <a:path w="3152775" h="0">
                <a:moveTo>
                  <a:pt x="0" y="0"/>
                </a:moveTo>
                <a:lnTo>
                  <a:pt x="3152648" y="0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8" name="object 38"/>
          <p:cNvSpPr/>
          <p:nvPr/>
        </p:nvSpPr>
        <p:spPr>
          <a:xfrm>
            <a:off x="1433575" y="5105400"/>
            <a:ext cx="3152775" cy="0"/>
          </a:xfrm>
          <a:custGeom>
            <a:avLst/>
            <a:gdLst/>
            <a:ahLst/>
            <a:cxnLst/>
            <a:rect l="l" t="t" r="r" b="b"/>
            <a:pathLst>
              <a:path w="3152775" h="0">
                <a:moveTo>
                  <a:pt x="0" y="0"/>
                </a:moveTo>
                <a:lnTo>
                  <a:pt x="3152648" y="0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9" name="object 39"/>
          <p:cNvSpPr/>
          <p:nvPr/>
        </p:nvSpPr>
        <p:spPr>
          <a:xfrm>
            <a:off x="1433575" y="5440679"/>
            <a:ext cx="3152775" cy="0"/>
          </a:xfrm>
          <a:custGeom>
            <a:avLst/>
            <a:gdLst/>
            <a:ahLst/>
            <a:cxnLst/>
            <a:rect l="l" t="t" r="r" b="b"/>
            <a:pathLst>
              <a:path w="3152775" h="0">
                <a:moveTo>
                  <a:pt x="0" y="0"/>
                </a:moveTo>
                <a:lnTo>
                  <a:pt x="3152648" y="0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0" name="object 40"/>
          <p:cNvSpPr/>
          <p:nvPr/>
        </p:nvSpPr>
        <p:spPr>
          <a:xfrm>
            <a:off x="1433575" y="5775959"/>
            <a:ext cx="3152775" cy="0"/>
          </a:xfrm>
          <a:custGeom>
            <a:avLst/>
            <a:gdLst/>
            <a:ahLst/>
            <a:cxnLst/>
            <a:rect l="l" t="t" r="r" b="b"/>
            <a:pathLst>
              <a:path w="3152775" h="0">
                <a:moveTo>
                  <a:pt x="0" y="0"/>
                </a:moveTo>
                <a:lnTo>
                  <a:pt x="3152648" y="0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1" name="object 41"/>
          <p:cNvSpPr/>
          <p:nvPr/>
        </p:nvSpPr>
        <p:spPr>
          <a:xfrm>
            <a:off x="1447800" y="3719448"/>
            <a:ext cx="0" cy="2406650"/>
          </a:xfrm>
          <a:custGeom>
            <a:avLst/>
            <a:gdLst/>
            <a:ahLst/>
            <a:cxnLst/>
            <a:rect l="l" t="t" r="r" b="b"/>
            <a:pathLst>
              <a:path w="0" h="2406650">
                <a:moveTo>
                  <a:pt x="0" y="0"/>
                </a:moveTo>
                <a:lnTo>
                  <a:pt x="0" y="2406078"/>
                </a:lnTo>
              </a:path>
            </a:pathLst>
          </a:custGeom>
          <a:ln w="285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2" name="object 42"/>
          <p:cNvSpPr/>
          <p:nvPr/>
        </p:nvSpPr>
        <p:spPr>
          <a:xfrm>
            <a:off x="4572000" y="3719448"/>
            <a:ext cx="0" cy="2406650"/>
          </a:xfrm>
          <a:custGeom>
            <a:avLst/>
            <a:gdLst/>
            <a:ahLst/>
            <a:cxnLst/>
            <a:rect l="l" t="t" r="r" b="b"/>
            <a:pathLst>
              <a:path w="0" h="2406650">
                <a:moveTo>
                  <a:pt x="0" y="0"/>
                </a:moveTo>
                <a:lnTo>
                  <a:pt x="0" y="2406078"/>
                </a:lnTo>
              </a:path>
            </a:pathLst>
          </a:custGeom>
          <a:ln w="285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3" name="object 43"/>
          <p:cNvSpPr/>
          <p:nvPr/>
        </p:nvSpPr>
        <p:spPr>
          <a:xfrm>
            <a:off x="1433575" y="3733800"/>
            <a:ext cx="3152775" cy="0"/>
          </a:xfrm>
          <a:custGeom>
            <a:avLst/>
            <a:gdLst/>
            <a:ahLst/>
            <a:cxnLst/>
            <a:rect l="l" t="t" r="r" b="b"/>
            <a:pathLst>
              <a:path w="3152775" h="0">
                <a:moveTo>
                  <a:pt x="0" y="0"/>
                </a:moveTo>
                <a:lnTo>
                  <a:pt x="3152648" y="0"/>
                </a:lnTo>
              </a:path>
            </a:pathLst>
          </a:custGeom>
          <a:ln w="285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4" name="object 44"/>
          <p:cNvSpPr/>
          <p:nvPr/>
        </p:nvSpPr>
        <p:spPr>
          <a:xfrm>
            <a:off x="1433575" y="6111240"/>
            <a:ext cx="3152775" cy="0"/>
          </a:xfrm>
          <a:custGeom>
            <a:avLst/>
            <a:gdLst/>
            <a:ahLst/>
            <a:cxnLst/>
            <a:rect l="l" t="t" r="r" b="b"/>
            <a:pathLst>
              <a:path w="3152775" h="0">
                <a:moveTo>
                  <a:pt x="0" y="0"/>
                </a:moveTo>
                <a:lnTo>
                  <a:pt x="3152648" y="0"/>
                </a:lnTo>
              </a:path>
            </a:pathLst>
          </a:custGeom>
          <a:ln w="285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5" name="object 45"/>
          <p:cNvSpPr/>
          <p:nvPr/>
        </p:nvSpPr>
        <p:spPr>
          <a:xfrm>
            <a:off x="1670304" y="3703294"/>
            <a:ext cx="1095590" cy="513359"/>
          </a:xfrm>
          <a:prstGeom prst="rect">
            <a:avLst/>
          </a:prstGeom>
          <a:blipFill>
            <a:blip r:embed="rId2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6" name="object 46"/>
          <p:cNvSpPr/>
          <p:nvPr/>
        </p:nvSpPr>
        <p:spPr>
          <a:xfrm>
            <a:off x="3096767" y="3703294"/>
            <a:ext cx="1366774" cy="513359"/>
          </a:xfrm>
          <a:prstGeom prst="rect">
            <a:avLst/>
          </a:prstGeom>
          <a:blipFill>
            <a:blip r:embed="rId2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7" name="object 47"/>
          <p:cNvSpPr/>
          <p:nvPr/>
        </p:nvSpPr>
        <p:spPr>
          <a:xfrm>
            <a:off x="1408175" y="4075201"/>
            <a:ext cx="1394333" cy="458571"/>
          </a:xfrm>
          <a:prstGeom prst="rect">
            <a:avLst/>
          </a:prstGeom>
          <a:blipFill>
            <a:blip r:embed="rId2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8" name="object 48"/>
          <p:cNvSpPr/>
          <p:nvPr/>
        </p:nvSpPr>
        <p:spPr>
          <a:xfrm>
            <a:off x="2932176" y="4075201"/>
            <a:ext cx="766381" cy="458571"/>
          </a:xfrm>
          <a:prstGeom prst="rect">
            <a:avLst/>
          </a:prstGeom>
          <a:blipFill>
            <a:blip r:embed="rId2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9" name="object 49"/>
          <p:cNvSpPr/>
          <p:nvPr/>
        </p:nvSpPr>
        <p:spPr>
          <a:xfrm>
            <a:off x="1408175" y="4410481"/>
            <a:ext cx="809028" cy="458571"/>
          </a:xfrm>
          <a:prstGeom prst="rect">
            <a:avLst/>
          </a:prstGeom>
          <a:blipFill>
            <a:blip r:embed="rId3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0" name="object 50"/>
          <p:cNvSpPr/>
          <p:nvPr/>
        </p:nvSpPr>
        <p:spPr>
          <a:xfrm>
            <a:off x="2932176" y="4410481"/>
            <a:ext cx="854760" cy="458571"/>
          </a:xfrm>
          <a:prstGeom prst="rect">
            <a:avLst/>
          </a:prstGeom>
          <a:blipFill>
            <a:blip r:embed="rId3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1" name="object 51"/>
          <p:cNvSpPr/>
          <p:nvPr/>
        </p:nvSpPr>
        <p:spPr>
          <a:xfrm>
            <a:off x="1408175" y="4745761"/>
            <a:ext cx="888314" cy="458571"/>
          </a:xfrm>
          <a:prstGeom prst="rect">
            <a:avLst/>
          </a:prstGeom>
          <a:blipFill>
            <a:blip r:embed="rId3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2" name="object 52"/>
          <p:cNvSpPr/>
          <p:nvPr/>
        </p:nvSpPr>
        <p:spPr>
          <a:xfrm>
            <a:off x="2932176" y="4745761"/>
            <a:ext cx="1001090" cy="458571"/>
          </a:xfrm>
          <a:prstGeom prst="rect">
            <a:avLst/>
          </a:prstGeom>
          <a:blipFill>
            <a:blip r:embed="rId3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3" name="object 53"/>
          <p:cNvSpPr/>
          <p:nvPr/>
        </p:nvSpPr>
        <p:spPr>
          <a:xfrm>
            <a:off x="1408175" y="5081041"/>
            <a:ext cx="738949" cy="458571"/>
          </a:xfrm>
          <a:prstGeom prst="rect">
            <a:avLst/>
          </a:prstGeom>
          <a:blipFill>
            <a:blip r:embed="rId3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4" name="object 54"/>
          <p:cNvSpPr/>
          <p:nvPr/>
        </p:nvSpPr>
        <p:spPr>
          <a:xfrm>
            <a:off x="2932176" y="5081041"/>
            <a:ext cx="851725" cy="458571"/>
          </a:xfrm>
          <a:prstGeom prst="rect">
            <a:avLst/>
          </a:prstGeom>
          <a:blipFill>
            <a:blip r:embed="rId3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5" name="object 55"/>
          <p:cNvSpPr/>
          <p:nvPr/>
        </p:nvSpPr>
        <p:spPr>
          <a:xfrm>
            <a:off x="1408175" y="5416296"/>
            <a:ext cx="1065072" cy="458571"/>
          </a:xfrm>
          <a:prstGeom prst="rect">
            <a:avLst/>
          </a:prstGeom>
          <a:blipFill>
            <a:blip r:embed="rId3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6" name="object 56"/>
          <p:cNvSpPr/>
          <p:nvPr/>
        </p:nvSpPr>
        <p:spPr>
          <a:xfrm>
            <a:off x="2932176" y="5416296"/>
            <a:ext cx="1223581" cy="458571"/>
          </a:xfrm>
          <a:prstGeom prst="rect">
            <a:avLst/>
          </a:prstGeom>
          <a:blipFill>
            <a:blip r:embed="rId3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7" name="object 57"/>
          <p:cNvSpPr/>
          <p:nvPr/>
        </p:nvSpPr>
        <p:spPr>
          <a:xfrm>
            <a:off x="1408175" y="5751576"/>
            <a:ext cx="711504" cy="458571"/>
          </a:xfrm>
          <a:prstGeom prst="rect">
            <a:avLst/>
          </a:prstGeom>
          <a:blipFill>
            <a:blip r:embed="rId3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8" name="object 58"/>
          <p:cNvSpPr/>
          <p:nvPr/>
        </p:nvSpPr>
        <p:spPr>
          <a:xfrm>
            <a:off x="2932176" y="5751576"/>
            <a:ext cx="824293" cy="458571"/>
          </a:xfrm>
          <a:prstGeom prst="rect">
            <a:avLst/>
          </a:prstGeom>
          <a:blipFill>
            <a:blip r:embed="rId3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graphicFrame>
        <p:nvGraphicFramePr>
          <p:cNvPr id="59" name="object 59"/>
          <p:cNvGraphicFramePr>
            <a:graphicFrameLocks noGrp="1"/>
          </p:cNvGraphicFramePr>
          <p:nvPr/>
        </p:nvGraphicFramePr>
        <p:xfrm>
          <a:off x="1281175" y="3703294"/>
          <a:ext cx="3309620" cy="250698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586230"/>
                <a:gridCol w="1723390"/>
              </a:tblGrid>
              <a:tr h="442633">
                <a:tc>
                  <a:txBody>
                    <a:bodyPr/>
                    <a:lstStyle/>
                    <a:p>
                      <a:pPr algn="r" marR="254000">
                        <a:lnSpc>
                          <a:spcPct val="100000"/>
                        </a:lnSpc>
                        <a:spcBef>
                          <a:spcPts val="615"/>
                        </a:spcBef>
                      </a:pPr>
                      <a:r>
                        <a:rPr dirty="0" sz="180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Co</a:t>
                      </a:r>
                      <a:r>
                        <a:rPr dirty="0" sz="1800" spc="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u</a:t>
                      </a:r>
                      <a:r>
                        <a:rPr dirty="0" sz="180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ntry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B="0" marT="78105"/>
                </a:tc>
                <a:tc>
                  <a:txBody>
                    <a:bodyPr/>
                    <a:lstStyle/>
                    <a:p>
                      <a:pPr marL="374015">
                        <a:lnSpc>
                          <a:spcPct val="100000"/>
                        </a:lnSpc>
                        <a:spcBef>
                          <a:spcPts val="615"/>
                        </a:spcBef>
                      </a:pPr>
                      <a:r>
                        <a:rPr dirty="0" sz="1800" spc="25">
                          <a:solidFill>
                            <a:srgbClr val="FFFF00"/>
                          </a:solidFill>
                          <a:latin typeface="Calibri"/>
                          <a:cs typeface="Calibri"/>
                        </a:rPr>
                        <a:t>Nationality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B="0" marT="78105"/>
                </a:tc>
              </a:tr>
              <a:tr h="326199">
                <a:tc>
                  <a:txBody>
                    <a:bodyPr/>
                    <a:lstStyle/>
                    <a:p>
                      <a:pPr algn="r" marR="200025">
                        <a:lnSpc>
                          <a:spcPts val="1914"/>
                        </a:lnSpc>
                      </a:pPr>
                      <a:r>
                        <a:rPr dirty="0" sz="1600" spc="6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Saudi</a:t>
                      </a:r>
                      <a:r>
                        <a:rPr dirty="0" sz="1600" spc="5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600" spc="3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Arabia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marL="196850">
                        <a:lnSpc>
                          <a:spcPts val="1914"/>
                        </a:lnSpc>
                      </a:pPr>
                      <a:r>
                        <a:rPr dirty="0" sz="1600" spc="60">
                          <a:solidFill>
                            <a:srgbClr val="FFFF00"/>
                          </a:solidFill>
                          <a:latin typeface="Calibri"/>
                          <a:cs typeface="Calibri"/>
                        </a:rPr>
                        <a:t>Saudi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</a:tr>
              <a:tr h="335280">
                <a:tc>
                  <a:txBody>
                    <a:bodyPr/>
                    <a:lstStyle/>
                    <a:p>
                      <a:pPr marL="258445">
                        <a:lnSpc>
                          <a:spcPct val="100000"/>
                        </a:lnSpc>
                        <a:spcBef>
                          <a:spcPts val="65"/>
                        </a:spcBef>
                      </a:pPr>
                      <a:r>
                        <a:rPr dirty="0" sz="1600" spc="6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Oman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B="0" marT="8255"/>
                </a:tc>
                <a:tc>
                  <a:txBody>
                    <a:bodyPr/>
                    <a:lstStyle/>
                    <a:p>
                      <a:pPr marL="196850">
                        <a:lnSpc>
                          <a:spcPct val="100000"/>
                        </a:lnSpc>
                        <a:spcBef>
                          <a:spcPts val="65"/>
                        </a:spcBef>
                      </a:pPr>
                      <a:r>
                        <a:rPr dirty="0" sz="1600" spc="45">
                          <a:solidFill>
                            <a:srgbClr val="FFFF00"/>
                          </a:solidFill>
                          <a:latin typeface="Calibri"/>
                          <a:cs typeface="Calibri"/>
                        </a:rPr>
                        <a:t>Omani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B="0" marT="8255"/>
                </a:tc>
              </a:tr>
              <a:tr h="335279">
                <a:tc>
                  <a:txBody>
                    <a:bodyPr/>
                    <a:lstStyle/>
                    <a:p>
                      <a:pPr marL="258445">
                        <a:lnSpc>
                          <a:spcPct val="100000"/>
                        </a:lnSpc>
                        <a:spcBef>
                          <a:spcPts val="70"/>
                        </a:spcBef>
                      </a:pPr>
                      <a:r>
                        <a:rPr dirty="0" sz="1600" spc="3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Algeria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B="0" marT="8890"/>
                </a:tc>
                <a:tc>
                  <a:txBody>
                    <a:bodyPr/>
                    <a:lstStyle/>
                    <a:p>
                      <a:pPr marL="196850">
                        <a:lnSpc>
                          <a:spcPct val="100000"/>
                        </a:lnSpc>
                        <a:spcBef>
                          <a:spcPts val="70"/>
                        </a:spcBef>
                      </a:pPr>
                      <a:r>
                        <a:rPr dirty="0" sz="1600" spc="40">
                          <a:solidFill>
                            <a:srgbClr val="FFFF00"/>
                          </a:solidFill>
                          <a:latin typeface="Calibri"/>
                          <a:cs typeface="Calibri"/>
                        </a:rPr>
                        <a:t>Algerian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B="0" marT="8890"/>
                </a:tc>
              </a:tr>
              <a:tr h="335267">
                <a:tc>
                  <a:txBody>
                    <a:bodyPr/>
                    <a:lstStyle/>
                    <a:p>
                      <a:pPr marL="258445">
                        <a:lnSpc>
                          <a:spcPct val="100000"/>
                        </a:lnSpc>
                        <a:spcBef>
                          <a:spcPts val="70"/>
                        </a:spcBef>
                      </a:pPr>
                      <a:r>
                        <a:rPr dirty="0" sz="1600" spc="5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Libya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B="0" marT="8890"/>
                </a:tc>
                <a:tc>
                  <a:txBody>
                    <a:bodyPr/>
                    <a:lstStyle/>
                    <a:p>
                      <a:pPr marL="196850">
                        <a:lnSpc>
                          <a:spcPct val="100000"/>
                        </a:lnSpc>
                        <a:spcBef>
                          <a:spcPts val="70"/>
                        </a:spcBef>
                      </a:pPr>
                      <a:r>
                        <a:rPr dirty="0" sz="1600" spc="55">
                          <a:solidFill>
                            <a:srgbClr val="FFFF00"/>
                          </a:solidFill>
                          <a:latin typeface="Calibri"/>
                          <a:cs typeface="Calibri"/>
                        </a:rPr>
                        <a:t>Libyan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B="0" marT="8890"/>
                </a:tc>
              </a:tr>
              <a:tr h="335267">
                <a:tc>
                  <a:txBody>
                    <a:bodyPr/>
                    <a:lstStyle/>
                    <a:p>
                      <a:pPr marL="258445">
                        <a:lnSpc>
                          <a:spcPct val="100000"/>
                        </a:lnSpc>
                        <a:spcBef>
                          <a:spcPts val="70"/>
                        </a:spcBef>
                      </a:pPr>
                      <a:r>
                        <a:rPr dirty="0" sz="1600" spc="3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Palestine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B="0" marT="8890"/>
                </a:tc>
                <a:tc>
                  <a:txBody>
                    <a:bodyPr/>
                    <a:lstStyle/>
                    <a:p>
                      <a:pPr marL="196850">
                        <a:lnSpc>
                          <a:spcPct val="100000"/>
                        </a:lnSpc>
                        <a:spcBef>
                          <a:spcPts val="70"/>
                        </a:spcBef>
                      </a:pPr>
                      <a:r>
                        <a:rPr dirty="0" sz="1600" spc="30">
                          <a:solidFill>
                            <a:srgbClr val="FFFF00"/>
                          </a:solidFill>
                          <a:latin typeface="Calibri"/>
                          <a:cs typeface="Calibri"/>
                        </a:rPr>
                        <a:t>Palestinian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B="0" marT="8890"/>
                </a:tc>
              </a:tr>
              <a:tr h="396925">
                <a:tc>
                  <a:txBody>
                    <a:bodyPr/>
                    <a:lstStyle/>
                    <a:p>
                      <a:pPr marL="258445">
                        <a:lnSpc>
                          <a:spcPct val="100000"/>
                        </a:lnSpc>
                        <a:spcBef>
                          <a:spcPts val="70"/>
                        </a:spcBef>
                      </a:pPr>
                      <a:r>
                        <a:rPr dirty="0" sz="1600" spc="5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Syria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B="0" marT="8890"/>
                </a:tc>
                <a:tc>
                  <a:txBody>
                    <a:bodyPr/>
                    <a:lstStyle/>
                    <a:p>
                      <a:pPr marL="196850">
                        <a:lnSpc>
                          <a:spcPct val="100000"/>
                        </a:lnSpc>
                        <a:spcBef>
                          <a:spcPts val="70"/>
                        </a:spcBef>
                      </a:pPr>
                      <a:r>
                        <a:rPr dirty="0" sz="1600" spc="50">
                          <a:solidFill>
                            <a:srgbClr val="FFFF00"/>
                          </a:solidFill>
                          <a:latin typeface="Calibri"/>
                          <a:cs typeface="Calibri"/>
                        </a:rPr>
                        <a:t>Syrian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B="0" marT="8890"/>
                </a:tc>
              </a:tr>
            </a:tbl>
          </a:graphicData>
        </a:graphic>
      </p:graphicFrame>
      <p:sp>
        <p:nvSpPr>
          <p:cNvPr id="60" name="object 60"/>
          <p:cNvSpPr/>
          <p:nvPr/>
        </p:nvSpPr>
        <p:spPr>
          <a:xfrm>
            <a:off x="6991350" y="3719448"/>
            <a:ext cx="0" cy="2473960"/>
          </a:xfrm>
          <a:custGeom>
            <a:avLst/>
            <a:gdLst/>
            <a:ahLst/>
            <a:cxnLst/>
            <a:rect l="l" t="t" r="r" b="b"/>
            <a:pathLst>
              <a:path w="0" h="2473960">
                <a:moveTo>
                  <a:pt x="0" y="0"/>
                </a:moveTo>
                <a:lnTo>
                  <a:pt x="0" y="2473388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1" name="object 61"/>
          <p:cNvSpPr/>
          <p:nvPr/>
        </p:nvSpPr>
        <p:spPr>
          <a:xfrm>
            <a:off x="5395976" y="4109973"/>
            <a:ext cx="3190875" cy="0"/>
          </a:xfrm>
          <a:custGeom>
            <a:avLst/>
            <a:gdLst/>
            <a:ahLst/>
            <a:cxnLst/>
            <a:rect l="l" t="t" r="r" b="b"/>
            <a:pathLst>
              <a:path w="3190875" h="0">
                <a:moveTo>
                  <a:pt x="0" y="0"/>
                </a:moveTo>
                <a:lnTo>
                  <a:pt x="3190748" y="0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2" name="object 62"/>
          <p:cNvSpPr/>
          <p:nvPr/>
        </p:nvSpPr>
        <p:spPr>
          <a:xfrm>
            <a:off x="5395976" y="4456048"/>
            <a:ext cx="3190875" cy="0"/>
          </a:xfrm>
          <a:custGeom>
            <a:avLst/>
            <a:gdLst/>
            <a:ahLst/>
            <a:cxnLst/>
            <a:rect l="l" t="t" r="r" b="b"/>
            <a:pathLst>
              <a:path w="3190875" h="0">
                <a:moveTo>
                  <a:pt x="0" y="0"/>
                </a:moveTo>
                <a:lnTo>
                  <a:pt x="3190748" y="0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3" name="object 63"/>
          <p:cNvSpPr/>
          <p:nvPr/>
        </p:nvSpPr>
        <p:spPr>
          <a:xfrm>
            <a:off x="5395976" y="4800600"/>
            <a:ext cx="3190875" cy="0"/>
          </a:xfrm>
          <a:custGeom>
            <a:avLst/>
            <a:gdLst/>
            <a:ahLst/>
            <a:cxnLst/>
            <a:rect l="l" t="t" r="r" b="b"/>
            <a:pathLst>
              <a:path w="3190875" h="0">
                <a:moveTo>
                  <a:pt x="0" y="0"/>
                </a:moveTo>
                <a:lnTo>
                  <a:pt x="3190748" y="0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4" name="object 64"/>
          <p:cNvSpPr/>
          <p:nvPr/>
        </p:nvSpPr>
        <p:spPr>
          <a:xfrm>
            <a:off x="5395976" y="5145151"/>
            <a:ext cx="3190875" cy="0"/>
          </a:xfrm>
          <a:custGeom>
            <a:avLst/>
            <a:gdLst/>
            <a:ahLst/>
            <a:cxnLst/>
            <a:rect l="l" t="t" r="r" b="b"/>
            <a:pathLst>
              <a:path w="3190875" h="0">
                <a:moveTo>
                  <a:pt x="0" y="0"/>
                </a:moveTo>
                <a:lnTo>
                  <a:pt x="3190748" y="0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5" name="object 65"/>
          <p:cNvSpPr/>
          <p:nvPr/>
        </p:nvSpPr>
        <p:spPr>
          <a:xfrm>
            <a:off x="5395976" y="5489575"/>
            <a:ext cx="3190875" cy="0"/>
          </a:xfrm>
          <a:custGeom>
            <a:avLst/>
            <a:gdLst/>
            <a:ahLst/>
            <a:cxnLst/>
            <a:rect l="l" t="t" r="r" b="b"/>
            <a:pathLst>
              <a:path w="3190875" h="0">
                <a:moveTo>
                  <a:pt x="0" y="0"/>
                </a:moveTo>
                <a:lnTo>
                  <a:pt x="3190748" y="0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6" name="object 66"/>
          <p:cNvSpPr/>
          <p:nvPr/>
        </p:nvSpPr>
        <p:spPr>
          <a:xfrm>
            <a:off x="5395976" y="5834062"/>
            <a:ext cx="3190875" cy="0"/>
          </a:xfrm>
          <a:custGeom>
            <a:avLst/>
            <a:gdLst/>
            <a:ahLst/>
            <a:cxnLst/>
            <a:rect l="l" t="t" r="r" b="b"/>
            <a:pathLst>
              <a:path w="3190875" h="0">
                <a:moveTo>
                  <a:pt x="0" y="0"/>
                </a:moveTo>
                <a:lnTo>
                  <a:pt x="3190748" y="0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7" name="object 67"/>
          <p:cNvSpPr/>
          <p:nvPr/>
        </p:nvSpPr>
        <p:spPr>
          <a:xfrm>
            <a:off x="5410200" y="3719448"/>
            <a:ext cx="0" cy="2473960"/>
          </a:xfrm>
          <a:custGeom>
            <a:avLst/>
            <a:gdLst/>
            <a:ahLst/>
            <a:cxnLst/>
            <a:rect l="l" t="t" r="r" b="b"/>
            <a:pathLst>
              <a:path w="0" h="2473960">
                <a:moveTo>
                  <a:pt x="0" y="0"/>
                </a:moveTo>
                <a:lnTo>
                  <a:pt x="0" y="2473388"/>
                </a:lnTo>
              </a:path>
            </a:pathLst>
          </a:custGeom>
          <a:ln w="285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8" name="object 68"/>
          <p:cNvSpPr/>
          <p:nvPr/>
        </p:nvSpPr>
        <p:spPr>
          <a:xfrm>
            <a:off x="8572500" y="3719448"/>
            <a:ext cx="0" cy="2473960"/>
          </a:xfrm>
          <a:custGeom>
            <a:avLst/>
            <a:gdLst/>
            <a:ahLst/>
            <a:cxnLst/>
            <a:rect l="l" t="t" r="r" b="b"/>
            <a:pathLst>
              <a:path w="0" h="2473960">
                <a:moveTo>
                  <a:pt x="0" y="0"/>
                </a:moveTo>
                <a:lnTo>
                  <a:pt x="0" y="2473388"/>
                </a:lnTo>
              </a:path>
            </a:pathLst>
          </a:custGeom>
          <a:ln w="285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9" name="object 69"/>
          <p:cNvSpPr/>
          <p:nvPr/>
        </p:nvSpPr>
        <p:spPr>
          <a:xfrm>
            <a:off x="5395976" y="3733800"/>
            <a:ext cx="3190875" cy="0"/>
          </a:xfrm>
          <a:custGeom>
            <a:avLst/>
            <a:gdLst/>
            <a:ahLst/>
            <a:cxnLst/>
            <a:rect l="l" t="t" r="r" b="b"/>
            <a:pathLst>
              <a:path w="3190875" h="0">
                <a:moveTo>
                  <a:pt x="0" y="0"/>
                </a:moveTo>
                <a:lnTo>
                  <a:pt x="3190748" y="0"/>
                </a:lnTo>
              </a:path>
            </a:pathLst>
          </a:custGeom>
          <a:ln w="285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70" name="object 70"/>
          <p:cNvSpPr/>
          <p:nvPr/>
        </p:nvSpPr>
        <p:spPr>
          <a:xfrm>
            <a:off x="5395976" y="6178550"/>
            <a:ext cx="3190875" cy="0"/>
          </a:xfrm>
          <a:custGeom>
            <a:avLst/>
            <a:gdLst/>
            <a:ahLst/>
            <a:cxnLst/>
            <a:rect l="l" t="t" r="r" b="b"/>
            <a:pathLst>
              <a:path w="3190875" h="0">
                <a:moveTo>
                  <a:pt x="0" y="0"/>
                </a:moveTo>
                <a:lnTo>
                  <a:pt x="3190748" y="0"/>
                </a:lnTo>
              </a:path>
            </a:pathLst>
          </a:custGeom>
          <a:ln w="285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71" name="object 71"/>
          <p:cNvSpPr/>
          <p:nvPr/>
        </p:nvSpPr>
        <p:spPr>
          <a:xfrm>
            <a:off x="5660135" y="3703294"/>
            <a:ext cx="1095590" cy="513359"/>
          </a:xfrm>
          <a:prstGeom prst="rect">
            <a:avLst/>
          </a:prstGeom>
          <a:blipFill>
            <a:blip r:embed="rId2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2" name="object 72"/>
          <p:cNvSpPr/>
          <p:nvPr/>
        </p:nvSpPr>
        <p:spPr>
          <a:xfrm>
            <a:off x="7104888" y="3703294"/>
            <a:ext cx="1366774" cy="513359"/>
          </a:xfrm>
          <a:prstGeom prst="rect">
            <a:avLst/>
          </a:prstGeom>
          <a:blipFill>
            <a:blip r:embed="rId4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3" name="object 73"/>
          <p:cNvSpPr/>
          <p:nvPr/>
        </p:nvSpPr>
        <p:spPr>
          <a:xfrm>
            <a:off x="5370576" y="4087393"/>
            <a:ext cx="845616" cy="458571"/>
          </a:xfrm>
          <a:prstGeom prst="rect">
            <a:avLst/>
          </a:prstGeom>
          <a:blipFill>
            <a:blip r:embed="rId4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4" name="object 74"/>
          <p:cNvSpPr/>
          <p:nvPr/>
        </p:nvSpPr>
        <p:spPr>
          <a:xfrm>
            <a:off x="6952488" y="4087393"/>
            <a:ext cx="830402" cy="458571"/>
          </a:xfrm>
          <a:prstGeom prst="rect">
            <a:avLst/>
          </a:prstGeom>
          <a:blipFill>
            <a:blip r:embed="rId4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5" name="object 75"/>
          <p:cNvSpPr/>
          <p:nvPr/>
        </p:nvSpPr>
        <p:spPr>
          <a:xfrm>
            <a:off x="5370576" y="4431817"/>
            <a:ext cx="866990" cy="458571"/>
          </a:xfrm>
          <a:prstGeom prst="rect">
            <a:avLst/>
          </a:prstGeom>
          <a:blipFill>
            <a:blip r:embed="rId4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6" name="object 76"/>
          <p:cNvSpPr/>
          <p:nvPr/>
        </p:nvSpPr>
        <p:spPr>
          <a:xfrm>
            <a:off x="6952488" y="4431817"/>
            <a:ext cx="912672" cy="458571"/>
          </a:xfrm>
          <a:prstGeom prst="rect">
            <a:avLst/>
          </a:prstGeom>
          <a:blipFill>
            <a:blip r:embed="rId4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7" name="object 77"/>
          <p:cNvSpPr/>
          <p:nvPr/>
        </p:nvSpPr>
        <p:spPr>
          <a:xfrm>
            <a:off x="5370576" y="4776241"/>
            <a:ext cx="775525" cy="458571"/>
          </a:xfrm>
          <a:prstGeom prst="rect">
            <a:avLst/>
          </a:prstGeom>
          <a:blipFill>
            <a:blip r:embed="rId4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8" name="object 78"/>
          <p:cNvSpPr/>
          <p:nvPr/>
        </p:nvSpPr>
        <p:spPr>
          <a:xfrm>
            <a:off x="6952488" y="4776241"/>
            <a:ext cx="973658" cy="458571"/>
          </a:xfrm>
          <a:prstGeom prst="rect">
            <a:avLst/>
          </a:prstGeom>
          <a:blipFill>
            <a:blip r:embed="rId4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9" name="object 79"/>
          <p:cNvSpPr/>
          <p:nvPr/>
        </p:nvSpPr>
        <p:spPr>
          <a:xfrm>
            <a:off x="5370576" y="5120665"/>
            <a:ext cx="1037628" cy="458571"/>
          </a:xfrm>
          <a:prstGeom prst="rect">
            <a:avLst/>
          </a:prstGeom>
          <a:blipFill>
            <a:blip r:embed="rId4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0" name="object 80"/>
          <p:cNvSpPr/>
          <p:nvPr/>
        </p:nvSpPr>
        <p:spPr>
          <a:xfrm>
            <a:off x="6952488" y="5120665"/>
            <a:ext cx="1119949" cy="458571"/>
          </a:xfrm>
          <a:prstGeom prst="rect">
            <a:avLst/>
          </a:prstGeom>
          <a:blipFill>
            <a:blip r:embed="rId4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1" name="object 81"/>
          <p:cNvSpPr/>
          <p:nvPr/>
        </p:nvSpPr>
        <p:spPr>
          <a:xfrm>
            <a:off x="5370576" y="5465064"/>
            <a:ext cx="873048" cy="458571"/>
          </a:xfrm>
          <a:prstGeom prst="rect">
            <a:avLst/>
          </a:prstGeom>
          <a:blipFill>
            <a:blip r:embed="rId4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2" name="object 82"/>
          <p:cNvSpPr/>
          <p:nvPr/>
        </p:nvSpPr>
        <p:spPr>
          <a:xfrm>
            <a:off x="6952488" y="5465064"/>
            <a:ext cx="882192" cy="458571"/>
          </a:xfrm>
          <a:prstGeom prst="rect">
            <a:avLst/>
          </a:prstGeom>
          <a:blipFill>
            <a:blip r:embed="rId5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3" name="object 83"/>
          <p:cNvSpPr/>
          <p:nvPr/>
        </p:nvSpPr>
        <p:spPr>
          <a:xfrm>
            <a:off x="5370576" y="5809488"/>
            <a:ext cx="1299845" cy="458571"/>
          </a:xfrm>
          <a:prstGeom prst="rect">
            <a:avLst/>
          </a:prstGeom>
          <a:blipFill>
            <a:blip r:embed="rId5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4" name="object 84"/>
          <p:cNvSpPr/>
          <p:nvPr/>
        </p:nvSpPr>
        <p:spPr>
          <a:xfrm>
            <a:off x="6952488" y="5809488"/>
            <a:ext cx="766381" cy="458571"/>
          </a:xfrm>
          <a:prstGeom prst="rect">
            <a:avLst/>
          </a:prstGeom>
          <a:blipFill>
            <a:blip r:embed="rId5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graphicFrame>
        <p:nvGraphicFramePr>
          <p:cNvPr id="85" name="object 85"/>
          <p:cNvGraphicFramePr>
            <a:graphicFrameLocks noGrp="1"/>
          </p:cNvGraphicFramePr>
          <p:nvPr/>
        </p:nvGraphicFramePr>
        <p:xfrm>
          <a:off x="5243576" y="3703294"/>
          <a:ext cx="3355340" cy="256476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610360"/>
                <a:gridCol w="1744344"/>
              </a:tblGrid>
              <a:tr h="448729">
                <a:tc>
                  <a:txBody>
                    <a:bodyPr/>
                    <a:lstStyle/>
                    <a:p>
                      <a:pPr marL="562610">
                        <a:lnSpc>
                          <a:spcPct val="100000"/>
                        </a:lnSpc>
                        <a:spcBef>
                          <a:spcPts val="615"/>
                        </a:spcBef>
                      </a:pPr>
                      <a:r>
                        <a:rPr dirty="0" sz="1800" spc="5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Country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B="0" marT="78105"/>
                </a:tc>
                <a:tc>
                  <a:txBody>
                    <a:bodyPr/>
                    <a:lstStyle/>
                    <a:p>
                      <a:pPr marL="399415">
                        <a:lnSpc>
                          <a:spcPct val="100000"/>
                        </a:lnSpc>
                        <a:spcBef>
                          <a:spcPts val="615"/>
                        </a:spcBef>
                      </a:pPr>
                      <a:r>
                        <a:rPr dirty="0" sz="1800" spc="25">
                          <a:solidFill>
                            <a:srgbClr val="FFFF00"/>
                          </a:solidFill>
                          <a:latin typeface="Calibri"/>
                          <a:cs typeface="Calibri"/>
                        </a:rPr>
                        <a:t>Nationality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B="0" marT="78105"/>
                </a:tc>
              </a:tr>
              <a:tr h="336867">
                <a:tc>
                  <a:txBody>
                    <a:bodyPr/>
                    <a:lstStyle/>
                    <a:p>
                      <a:pPr marL="259715"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r>
                        <a:rPr dirty="0" sz="1600" spc="2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Britain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B="0" marT="3175"/>
                </a:tc>
                <a:tc>
                  <a:txBody>
                    <a:bodyPr/>
                    <a:lstStyle/>
                    <a:p>
                      <a:pPr marL="231140"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r>
                        <a:rPr dirty="0" sz="1600" spc="25">
                          <a:solidFill>
                            <a:srgbClr val="FFFF00"/>
                          </a:solidFill>
                          <a:latin typeface="Calibri"/>
                          <a:cs typeface="Calibri"/>
                        </a:rPr>
                        <a:t>British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B="0" marT="3175"/>
                </a:tc>
              </a:tr>
              <a:tr h="344424">
                <a:tc>
                  <a:txBody>
                    <a:bodyPr/>
                    <a:lstStyle/>
                    <a:p>
                      <a:pPr marL="259715"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r>
                        <a:rPr dirty="0" sz="1600" spc="3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Turkey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B="0" marT="12700"/>
                </a:tc>
                <a:tc>
                  <a:txBody>
                    <a:bodyPr/>
                    <a:lstStyle/>
                    <a:p>
                      <a:pPr marL="231140"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r>
                        <a:rPr dirty="0" sz="1600" spc="35">
                          <a:solidFill>
                            <a:srgbClr val="FFFF00"/>
                          </a:solidFill>
                          <a:latin typeface="Calibri"/>
                          <a:cs typeface="Calibri"/>
                        </a:rPr>
                        <a:t>Turkish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B="0" marT="12700"/>
                </a:tc>
              </a:tr>
              <a:tr h="344424">
                <a:tc>
                  <a:txBody>
                    <a:bodyPr/>
                    <a:lstStyle/>
                    <a:p>
                      <a:pPr marL="259715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dirty="0" sz="1600" spc="5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China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B="0" marT="13335"/>
                </a:tc>
                <a:tc>
                  <a:txBody>
                    <a:bodyPr/>
                    <a:lstStyle/>
                    <a:p>
                      <a:pPr marL="231140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dirty="0" sz="1600" spc="50">
                          <a:solidFill>
                            <a:srgbClr val="FFFF00"/>
                          </a:solidFill>
                          <a:latin typeface="Calibri"/>
                          <a:cs typeface="Calibri"/>
                        </a:rPr>
                        <a:t>Chinese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B="0" marT="13335"/>
                </a:tc>
              </a:tr>
              <a:tr h="344411">
                <a:tc>
                  <a:txBody>
                    <a:bodyPr/>
                    <a:lstStyle/>
                    <a:p>
                      <a:pPr marL="259715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dirty="0" sz="1600" spc="5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Lebanon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B="0" marT="13335"/>
                </a:tc>
                <a:tc>
                  <a:txBody>
                    <a:bodyPr/>
                    <a:lstStyle/>
                    <a:p>
                      <a:pPr marL="231140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dirty="0" sz="1600" spc="60">
                          <a:solidFill>
                            <a:srgbClr val="FFFF00"/>
                          </a:solidFill>
                          <a:latin typeface="Calibri"/>
                          <a:cs typeface="Calibri"/>
                        </a:rPr>
                        <a:t>Lebanese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B="0" marT="13335"/>
                </a:tc>
              </a:tr>
              <a:tr h="344411">
                <a:tc>
                  <a:txBody>
                    <a:bodyPr/>
                    <a:lstStyle/>
                    <a:p>
                      <a:pPr marL="259715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dirty="0" sz="1600" spc="5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France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B="0" marT="13335"/>
                </a:tc>
                <a:tc>
                  <a:txBody>
                    <a:bodyPr/>
                    <a:lstStyle/>
                    <a:p>
                      <a:pPr marL="231140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dirty="0" sz="1600" spc="50">
                          <a:solidFill>
                            <a:srgbClr val="FFFF00"/>
                          </a:solidFill>
                          <a:latin typeface="Calibri"/>
                          <a:cs typeface="Calibri"/>
                        </a:rPr>
                        <a:t>French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B="0" marT="13335"/>
                </a:tc>
              </a:tr>
              <a:tr h="401497">
                <a:tc>
                  <a:txBody>
                    <a:bodyPr/>
                    <a:lstStyle/>
                    <a:p>
                      <a:pPr marL="259715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dirty="0" sz="1600" spc="4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Switzerland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B="0" marT="13970"/>
                </a:tc>
                <a:tc>
                  <a:txBody>
                    <a:bodyPr/>
                    <a:lstStyle/>
                    <a:p>
                      <a:pPr marL="231140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dirty="0" sz="1600" spc="65">
                          <a:solidFill>
                            <a:srgbClr val="FFFF00"/>
                          </a:solidFill>
                          <a:latin typeface="Calibri"/>
                          <a:cs typeface="Calibri"/>
                        </a:rPr>
                        <a:t>Swiss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B="0" marT="13970"/>
                </a:tc>
              </a:tr>
            </a:tbl>
          </a:graphicData>
        </a:graphic>
      </p:graphicFrame>
      <p:sp>
        <p:nvSpPr>
          <p:cNvPr id="86" name="object 86"/>
          <p:cNvSpPr/>
          <p:nvPr/>
        </p:nvSpPr>
        <p:spPr>
          <a:xfrm>
            <a:off x="4340352" y="6321552"/>
            <a:ext cx="1296797" cy="382371"/>
          </a:xfrm>
          <a:prstGeom prst="rect">
            <a:avLst/>
          </a:prstGeom>
          <a:blipFill>
            <a:blip r:embed="rId2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7" name="object 87"/>
          <p:cNvSpPr/>
          <p:nvPr/>
        </p:nvSpPr>
        <p:spPr>
          <a:xfrm>
            <a:off x="4462271" y="6406896"/>
            <a:ext cx="1043749" cy="248297"/>
          </a:xfrm>
          <a:prstGeom prst="rect">
            <a:avLst/>
          </a:prstGeom>
          <a:blipFill>
            <a:blip r:embed="rId2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8" name="object 88"/>
          <p:cNvSpPr/>
          <p:nvPr/>
        </p:nvSpPr>
        <p:spPr>
          <a:xfrm>
            <a:off x="4267200" y="6248400"/>
            <a:ext cx="1295400" cy="381000"/>
          </a:xfrm>
          <a:custGeom>
            <a:avLst/>
            <a:gdLst/>
            <a:ahLst/>
            <a:cxnLst/>
            <a:rect l="l" t="t" r="r" b="b"/>
            <a:pathLst>
              <a:path w="1295400" h="381000">
                <a:moveTo>
                  <a:pt x="1295400" y="0"/>
                </a:moveTo>
                <a:lnTo>
                  <a:pt x="0" y="0"/>
                </a:lnTo>
                <a:lnTo>
                  <a:pt x="0" y="381000"/>
                </a:lnTo>
                <a:lnTo>
                  <a:pt x="1295400" y="381000"/>
                </a:lnTo>
                <a:lnTo>
                  <a:pt x="1295400" y="333375"/>
                </a:lnTo>
                <a:lnTo>
                  <a:pt x="540512" y="333375"/>
                </a:lnTo>
                <a:lnTo>
                  <a:pt x="540512" y="190500"/>
                </a:lnTo>
                <a:lnTo>
                  <a:pt x="504825" y="190500"/>
                </a:lnTo>
                <a:lnTo>
                  <a:pt x="647700" y="47625"/>
                </a:lnTo>
                <a:lnTo>
                  <a:pt x="1295400" y="47625"/>
                </a:lnTo>
                <a:lnTo>
                  <a:pt x="1295400" y="0"/>
                </a:lnTo>
                <a:close/>
              </a:path>
              <a:path w="1295400" h="381000">
                <a:moveTo>
                  <a:pt x="1295400" y="65481"/>
                </a:moveTo>
                <a:lnTo>
                  <a:pt x="736980" y="65481"/>
                </a:lnTo>
                <a:lnTo>
                  <a:pt x="736980" y="136918"/>
                </a:lnTo>
                <a:lnTo>
                  <a:pt x="790575" y="190500"/>
                </a:lnTo>
                <a:lnTo>
                  <a:pt x="754888" y="190500"/>
                </a:lnTo>
                <a:lnTo>
                  <a:pt x="754888" y="333375"/>
                </a:lnTo>
                <a:lnTo>
                  <a:pt x="1295400" y="333375"/>
                </a:lnTo>
                <a:lnTo>
                  <a:pt x="1295400" y="65481"/>
                </a:lnTo>
                <a:close/>
              </a:path>
              <a:path w="1295400" h="381000">
                <a:moveTo>
                  <a:pt x="1295400" y="47625"/>
                </a:moveTo>
                <a:lnTo>
                  <a:pt x="647700" y="47625"/>
                </a:lnTo>
                <a:lnTo>
                  <a:pt x="701294" y="101206"/>
                </a:lnTo>
                <a:lnTo>
                  <a:pt x="701294" y="65481"/>
                </a:lnTo>
                <a:lnTo>
                  <a:pt x="1295400" y="65481"/>
                </a:lnTo>
                <a:lnTo>
                  <a:pt x="12954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9" name="object 89"/>
          <p:cNvSpPr/>
          <p:nvPr/>
        </p:nvSpPr>
        <p:spPr>
          <a:xfrm>
            <a:off x="4807711" y="6313881"/>
            <a:ext cx="214629" cy="267970"/>
          </a:xfrm>
          <a:custGeom>
            <a:avLst/>
            <a:gdLst/>
            <a:ahLst/>
            <a:cxnLst/>
            <a:rect l="l" t="t" r="r" b="b"/>
            <a:pathLst>
              <a:path w="214629" h="267970">
                <a:moveTo>
                  <a:pt x="196468" y="0"/>
                </a:moveTo>
                <a:lnTo>
                  <a:pt x="160782" y="0"/>
                </a:lnTo>
                <a:lnTo>
                  <a:pt x="160782" y="35725"/>
                </a:lnTo>
                <a:lnTo>
                  <a:pt x="196468" y="71437"/>
                </a:lnTo>
                <a:lnTo>
                  <a:pt x="196468" y="0"/>
                </a:lnTo>
                <a:close/>
              </a:path>
              <a:path w="214629" h="267970">
                <a:moveTo>
                  <a:pt x="214375" y="125018"/>
                </a:moveTo>
                <a:lnTo>
                  <a:pt x="0" y="125018"/>
                </a:lnTo>
                <a:lnTo>
                  <a:pt x="0" y="267893"/>
                </a:lnTo>
                <a:lnTo>
                  <a:pt x="89280" y="267893"/>
                </a:lnTo>
                <a:lnTo>
                  <a:pt x="89280" y="196456"/>
                </a:lnTo>
                <a:lnTo>
                  <a:pt x="214375" y="196456"/>
                </a:lnTo>
                <a:lnTo>
                  <a:pt x="214375" y="125018"/>
                </a:lnTo>
                <a:close/>
              </a:path>
              <a:path w="214629" h="267970">
                <a:moveTo>
                  <a:pt x="214375" y="196456"/>
                </a:moveTo>
                <a:lnTo>
                  <a:pt x="125095" y="196456"/>
                </a:lnTo>
                <a:lnTo>
                  <a:pt x="125095" y="267893"/>
                </a:lnTo>
                <a:lnTo>
                  <a:pt x="214375" y="267893"/>
                </a:lnTo>
                <a:lnTo>
                  <a:pt x="214375" y="196456"/>
                </a:lnTo>
                <a:close/>
              </a:path>
            </a:pathLst>
          </a:custGeom>
          <a:solidFill>
            <a:srgbClr val="00007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0" name="object 90"/>
          <p:cNvSpPr/>
          <p:nvPr/>
        </p:nvSpPr>
        <p:spPr>
          <a:xfrm>
            <a:off x="47720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142875" y="0"/>
                </a:moveTo>
                <a:lnTo>
                  <a:pt x="0" y="142875"/>
                </a:lnTo>
                <a:lnTo>
                  <a:pt x="285750" y="142875"/>
                </a:lnTo>
                <a:lnTo>
                  <a:pt x="142875" y="0"/>
                </a:lnTo>
                <a:close/>
              </a:path>
              <a:path w="285750" h="285750">
                <a:moveTo>
                  <a:pt x="160782" y="214312"/>
                </a:moveTo>
                <a:lnTo>
                  <a:pt x="124967" y="214312"/>
                </a:lnTo>
                <a:lnTo>
                  <a:pt x="124967" y="285750"/>
                </a:lnTo>
                <a:lnTo>
                  <a:pt x="160782" y="285750"/>
                </a:lnTo>
                <a:lnTo>
                  <a:pt x="160782" y="214312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77824" y="2176272"/>
            <a:ext cx="18287" cy="468172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877824" y="6095"/>
            <a:ext cx="18287" cy="150266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1216152" y="1834895"/>
            <a:ext cx="7924800" cy="1828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877824" y="1508760"/>
            <a:ext cx="18287" cy="667512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0" y="1834895"/>
            <a:ext cx="557784" cy="18287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551687" y="1834895"/>
            <a:ext cx="664464" cy="18287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1014983" y="524306"/>
            <a:ext cx="7203694" cy="802970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3648455" y="978357"/>
            <a:ext cx="3463798" cy="903528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3444240" y="978357"/>
            <a:ext cx="741972" cy="903528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2785872" y="978357"/>
            <a:ext cx="1196149" cy="903528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2581655" y="978357"/>
            <a:ext cx="741972" cy="903528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 txBox="1">
            <a:spLocks noGrp="1"/>
          </p:cNvSpPr>
          <p:nvPr>
            <p:ph type="title"/>
          </p:nvPr>
        </p:nvSpPr>
        <p:spPr>
          <a:xfrm>
            <a:off x="1229055" y="596067"/>
            <a:ext cx="6748780" cy="1007110"/>
          </a:xfrm>
          <a:prstGeom prst="rect"/>
        </p:spPr>
        <p:txBody>
          <a:bodyPr wrap="square" lIns="0" tIns="4508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355"/>
              </a:spcBef>
            </a:pPr>
            <a:r>
              <a:rPr dirty="0" spc="260"/>
              <a:t>Making </a:t>
            </a:r>
            <a:r>
              <a:rPr dirty="0" spc="250"/>
              <a:t>Questions </a:t>
            </a:r>
            <a:r>
              <a:rPr dirty="0" spc="260"/>
              <a:t>with </a:t>
            </a:r>
            <a:r>
              <a:rPr dirty="0" spc="250"/>
              <a:t>the </a:t>
            </a:r>
            <a:r>
              <a:rPr dirty="0" spc="260"/>
              <a:t>verb </a:t>
            </a:r>
            <a:r>
              <a:rPr dirty="0" spc="210"/>
              <a:t>to</a:t>
            </a:r>
            <a:r>
              <a:rPr dirty="0" spc="-270"/>
              <a:t> </a:t>
            </a:r>
            <a:r>
              <a:rPr dirty="0" spc="350"/>
              <a:t>BE</a:t>
            </a:r>
          </a:p>
          <a:p>
            <a:pPr algn="ctr" marL="462915">
              <a:lnSpc>
                <a:spcPct val="100000"/>
              </a:lnSpc>
              <a:spcBef>
                <a:spcPts val="270"/>
              </a:spcBef>
            </a:pPr>
            <a:r>
              <a:rPr dirty="0" sz="3200" spc="-300">
                <a:latin typeface="Arial"/>
                <a:cs typeface="Arial"/>
              </a:rPr>
              <a:t>“نوكي” </a:t>
            </a:r>
            <a:r>
              <a:rPr dirty="0" sz="3200" spc="-685">
                <a:latin typeface="Arial"/>
                <a:cs typeface="Arial"/>
              </a:rPr>
              <a:t>لعف </a:t>
            </a:r>
            <a:r>
              <a:rPr dirty="0" sz="3200" spc="-40">
                <a:latin typeface="Arial"/>
                <a:cs typeface="Arial"/>
              </a:rPr>
              <a:t>عم </a:t>
            </a:r>
            <a:r>
              <a:rPr dirty="0" sz="3200" spc="-280">
                <a:latin typeface="Arial"/>
                <a:cs typeface="Arial"/>
              </a:rPr>
              <a:t>لاؤسلا</a:t>
            </a:r>
            <a:r>
              <a:rPr dirty="0" sz="3200" spc="-310">
                <a:latin typeface="Arial"/>
                <a:cs typeface="Arial"/>
              </a:rPr>
              <a:t> </a:t>
            </a:r>
            <a:r>
              <a:rPr dirty="0" sz="3200" spc="-600">
                <a:latin typeface="Arial"/>
                <a:cs typeface="Arial"/>
              </a:rPr>
              <a:t>نيوكت</a:t>
            </a:r>
            <a:endParaRPr sz="3200">
              <a:latin typeface="Arial"/>
              <a:cs typeface="Arial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1030224" y="2069528"/>
            <a:ext cx="434136" cy="452437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/>
          <p:nvPr/>
        </p:nvSpPr>
        <p:spPr>
          <a:xfrm>
            <a:off x="1310639" y="1926374"/>
            <a:ext cx="525614" cy="678014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/>
          <p:nvPr/>
        </p:nvSpPr>
        <p:spPr>
          <a:xfrm>
            <a:off x="1432560" y="1926374"/>
            <a:ext cx="860869" cy="678014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7" name="object 17"/>
          <p:cNvSpPr/>
          <p:nvPr/>
        </p:nvSpPr>
        <p:spPr>
          <a:xfrm>
            <a:off x="1889760" y="1926374"/>
            <a:ext cx="620102" cy="678014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8" name="object 18"/>
          <p:cNvSpPr/>
          <p:nvPr/>
        </p:nvSpPr>
        <p:spPr>
          <a:xfrm>
            <a:off x="2106167" y="1926374"/>
            <a:ext cx="772502" cy="678014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9" name="object 19"/>
          <p:cNvSpPr/>
          <p:nvPr/>
        </p:nvSpPr>
        <p:spPr>
          <a:xfrm>
            <a:off x="2474976" y="1926374"/>
            <a:ext cx="525614" cy="678014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0" name="object 20"/>
          <p:cNvSpPr/>
          <p:nvPr/>
        </p:nvSpPr>
        <p:spPr>
          <a:xfrm>
            <a:off x="2596895" y="1926374"/>
            <a:ext cx="772502" cy="678014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1" name="object 21"/>
          <p:cNvSpPr/>
          <p:nvPr/>
        </p:nvSpPr>
        <p:spPr>
          <a:xfrm>
            <a:off x="2965704" y="1926374"/>
            <a:ext cx="620102" cy="678014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2" name="object 22"/>
          <p:cNvSpPr/>
          <p:nvPr/>
        </p:nvSpPr>
        <p:spPr>
          <a:xfrm>
            <a:off x="3182111" y="1926374"/>
            <a:ext cx="4250309" cy="678014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3" name="object 23"/>
          <p:cNvSpPr/>
          <p:nvPr/>
        </p:nvSpPr>
        <p:spPr>
          <a:xfrm>
            <a:off x="7193280" y="2365286"/>
            <a:ext cx="1570990" cy="790790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4" name="object 24"/>
          <p:cNvSpPr/>
          <p:nvPr/>
        </p:nvSpPr>
        <p:spPr>
          <a:xfrm>
            <a:off x="7074407" y="2365286"/>
            <a:ext cx="589572" cy="790790"/>
          </a:xfrm>
          <a:prstGeom prst="rect">
            <a:avLst/>
          </a:prstGeom>
          <a:blipFill>
            <a:blip r:embed="rId2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5" name="object 25"/>
          <p:cNvSpPr/>
          <p:nvPr/>
        </p:nvSpPr>
        <p:spPr>
          <a:xfrm>
            <a:off x="6723888" y="2365286"/>
            <a:ext cx="821258" cy="790790"/>
          </a:xfrm>
          <a:prstGeom prst="rect">
            <a:avLst/>
          </a:prstGeom>
          <a:blipFill>
            <a:blip r:embed="rId2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6" name="object 26"/>
          <p:cNvSpPr/>
          <p:nvPr/>
        </p:nvSpPr>
        <p:spPr>
          <a:xfrm>
            <a:off x="6507480" y="2365286"/>
            <a:ext cx="687158" cy="790790"/>
          </a:xfrm>
          <a:prstGeom prst="rect">
            <a:avLst/>
          </a:prstGeom>
          <a:blipFill>
            <a:blip r:embed="rId2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7" name="object 27"/>
          <p:cNvSpPr/>
          <p:nvPr/>
        </p:nvSpPr>
        <p:spPr>
          <a:xfrm>
            <a:off x="6254496" y="2365286"/>
            <a:ext cx="723684" cy="790790"/>
          </a:xfrm>
          <a:prstGeom prst="rect">
            <a:avLst/>
          </a:prstGeom>
          <a:blipFill>
            <a:blip r:embed="rId2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8" name="object 28"/>
          <p:cNvSpPr/>
          <p:nvPr/>
        </p:nvSpPr>
        <p:spPr>
          <a:xfrm>
            <a:off x="6135623" y="2365286"/>
            <a:ext cx="589572" cy="790790"/>
          </a:xfrm>
          <a:prstGeom prst="rect">
            <a:avLst/>
          </a:prstGeom>
          <a:blipFill>
            <a:blip r:embed="rId2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9" name="object 29"/>
          <p:cNvSpPr/>
          <p:nvPr/>
        </p:nvSpPr>
        <p:spPr>
          <a:xfrm>
            <a:off x="5940552" y="2365286"/>
            <a:ext cx="665772" cy="790790"/>
          </a:xfrm>
          <a:prstGeom prst="rect">
            <a:avLst/>
          </a:prstGeom>
          <a:blipFill>
            <a:blip r:embed="rId2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0" name="object 30"/>
          <p:cNvSpPr/>
          <p:nvPr/>
        </p:nvSpPr>
        <p:spPr>
          <a:xfrm>
            <a:off x="5724144" y="2365286"/>
            <a:ext cx="687158" cy="790790"/>
          </a:xfrm>
          <a:prstGeom prst="rect">
            <a:avLst/>
          </a:prstGeom>
          <a:blipFill>
            <a:blip r:embed="rId2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1" name="object 31"/>
          <p:cNvSpPr/>
          <p:nvPr/>
        </p:nvSpPr>
        <p:spPr>
          <a:xfrm>
            <a:off x="3422903" y="2365286"/>
            <a:ext cx="2772029" cy="790790"/>
          </a:xfrm>
          <a:prstGeom prst="rect">
            <a:avLst/>
          </a:prstGeom>
          <a:blipFill>
            <a:blip r:embed="rId2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2" name="object 32"/>
          <p:cNvSpPr/>
          <p:nvPr/>
        </p:nvSpPr>
        <p:spPr>
          <a:xfrm>
            <a:off x="3227832" y="2365286"/>
            <a:ext cx="665772" cy="790790"/>
          </a:xfrm>
          <a:prstGeom prst="rect">
            <a:avLst/>
          </a:prstGeom>
          <a:blipFill>
            <a:blip r:embed="rId2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3" name="object 33"/>
          <p:cNvSpPr txBox="1"/>
          <p:nvPr/>
        </p:nvSpPr>
        <p:spPr>
          <a:xfrm>
            <a:off x="1145844" y="1945026"/>
            <a:ext cx="7387590" cy="965835"/>
          </a:xfrm>
          <a:prstGeom prst="rect">
            <a:avLst/>
          </a:prstGeom>
        </p:spPr>
        <p:txBody>
          <a:bodyPr wrap="square" lIns="0" tIns="80010" rIns="0" bIns="0" rtlCol="0" vert="horz">
            <a:spAutoFit/>
          </a:bodyPr>
          <a:lstStyle/>
          <a:p>
            <a:pPr marL="356870" indent="-344805">
              <a:lnSpc>
                <a:spcPct val="100000"/>
              </a:lnSpc>
              <a:spcBef>
                <a:spcPts val="630"/>
              </a:spcBef>
              <a:buClr>
                <a:srgbClr val="FFFFCC"/>
              </a:buClr>
              <a:buSzPct val="68750"/>
              <a:buFont typeface="Wingdings"/>
              <a:buChar char=""/>
              <a:tabLst>
                <a:tab pos="356870" algn="l"/>
                <a:tab pos="357505" algn="l"/>
              </a:tabLst>
            </a:pPr>
            <a:r>
              <a:rPr dirty="0" sz="2400" spc="40">
                <a:solidFill>
                  <a:srgbClr val="FFFFFF"/>
                </a:solidFill>
                <a:latin typeface="Calibri"/>
                <a:cs typeface="Calibri"/>
              </a:rPr>
              <a:t>“Yes” </a:t>
            </a:r>
            <a:r>
              <a:rPr dirty="0" sz="2400" spc="30">
                <a:solidFill>
                  <a:srgbClr val="FFFFFF"/>
                </a:solidFill>
                <a:latin typeface="Calibri"/>
                <a:cs typeface="Calibri"/>
              </a:rPr>
              <a:t>or </a:t>
            </a: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“No” </a:t>
            </a:r>
            <a:r>
              <a:rPr dirty="0" sz="2400" spc="65">
                <a:solidFill>
                  <a:srgbClr val="FFFFFF"/>
                </a:solidFill>
                <a:latin typeface="Calibri"/>
                <a:cs typeface="Calibri"/>
              </a:rPr>
              <a:t>questions </a:t>
            </a:r>
            <a:r>
              <a:rPr dirty="0" sz="2400" spc="75">
                <a:solidFill>
                  <a:srgbClr val="FFFFFF"/>
                </a:solidFill>
                <a:latin typeface="Calibri"/>
                <a:cs typeface="Calibri"/>
              </a:rPr>
              <a:t>and </a:t>
            </a:r>
            <a:r>
              <a:rPr dirty="0" sz="2400" spc="55">
                <a:solidFill>
                  <a:srgbClr val="FFFFFF"/>
                </a:solidFill>
                <a:latin typeface="Calibri"/>
                <a:cs typeface="Calibri"/>
              </a:rPr>
              <a:t>short</a:t>
            </a:r>
            <a:r>
              <a:rPr dirty="0" sz="2400" spc="44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400" spc="80">
                <a:solidFill>
                  <a:srgbClr val="FFFFFF"/>
                </a:solidFill>
                <a:latin typeface="Calibri"/>
                <a:cs typeface="Calibri"/>
              </a:rPr>
              <a:t>answers</a:t>
            </a:r>
            <a:endParaRPr sz="2400">
              <a:latin typeface="Calibri"/>
              <a:cs typeface="Calibri"/>
            </a:endParaRPr>
          </a:p>
          <a:p>
            <a:pPr marL="2399665">
              <a:lnSpc>
                <a:spcPct val="100000"/>
              </a:lnSpc>
              <a:spcBef>
                <a:spcPts val="630"/>
              </a:spcBef>
            </a:pPr>
            <a:r>
              <a:rPr dirty="0" sz="2800" spc="-280">
                <a:solidFill>
                  <a:srgbClr val="FFFFFF"/>
                </a:solidFill>
                <a:latin typeface="Arial"/>
                <a:cs typeface="Arial"/>
              </a:rPr>
              <a:t>:ةرصتخم </a:t>
            </a:r>
            <a:r>
              <a:rPr dirty="0" sz="2800" spc="-220">
                <a:solidFill>
                  <a:srgbClr val="FFFFFF"/>
                </a:solidFill>
                <a:latin typeface="Arial"/>
                <a:cs typeface="Arial"/>
              </a:rPr>
              <a:t>تاباجلإا </a:t>
            </a:r>
            <a:r>
              <a:rPr dirty="0" sz="2800">
                <a:solidFill>
                  <a:srgbClr val="FFFFFF"/>
                </a:solidFill>
                <a:latin typeface="Arial"/>
                <a:cs typeface="Arial"/>
              </a:rPr>
              <a:t>و </a:t>
            </a:r>
            <a:r>
              <a:rPr dirty="0" sz="2800" spc="-114">
                <a:solidFill>
                  <a:srgbClr val="FFFFFF"/>
                </a:solidFill>
                <a:latin typeface="Arial"/>
                <a:cs typeface="Arial"/>
              </a:rPr>
              <a:t>)لا( </a:t>
            </a:r>
            <a:r>
              <a:rPr dirty="0" sz="2800">
                <a:solidFill>
                  <a:srgbClr val="FFFFFF"/>
                </a:solidFill>
                <a:latin typeface="Arial"/>
                <a:cs typeface="Arial"/>
              </a:rPr>
              <a:t>و </a:t>
            </a:r>
            <a:r>
              <a:rPr dirty="0" sz="2800" spc="-200">
                <a:solidFill>
                  <a:srgbClr val="FFFFFF"/>
                </a:solidFill>
                <a:latin typeface="Arial"/>
                <a:cs typeface="Arial"/>
              </a:rPr>
              <a:t>)معن(ب</a:t>
            </a:r>
            <a:r>
              <a:rPr dirty="0" sz="2800" spc="-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800" spc="-425">
                <a:solidFill>
                  <a:srgbClr val="FFFFFF"/>
                </a:solidFill>
                <a:latin typeface="Arial"/>
                <a:cs typeface="Arial"/>
              </a:rPr>
              <a:t>ةلئسلأا</a:t>
            </a:r>
            <a:endParaRPr sz="2800">
              <a:latin typeface="Arial"/>
              <a:cs typeface="Arial"/>
            </a:endParaRPr>
          </a:p>
        </p:txBody>
      </p:sp>
      <p:sp>
        <p:nvSpPr>
          <p:cNvPr id="34" name="object 34"/>
          <p:cNvSpPr/>
          <p:nvPr/>
        </p:nvSpPr>
        <p:spPr>
          <a:xfrm>
            <a:off x="1447800" y="4497578"/>
            <a:ext cx="1433830" cy="654050"/>
          </a:xfrm>
          <a:custGeom>
            <a:avLst/>
            <a:gdLst/>
            <a:ahLst/>
            <a:cxnLst/>
            <a:rect l="l" t="t" r="r" b="b"/>
            <a:pathLst>
              <a:path w="1433830" h="654050">
                <a:moveTo>
                  <a:pt x="0" y="654050"/>
                </a:moveTo>
                <a:lnTo>
                  <a:pt x="1433576" y="654050"/>
                </a:lnTo>
                <a:lnTo>
                  <a:pt x="1433576" y="0"/>
                </a:lnTo>
                <a:lnTo>
                  <a:pt x="0" y="0"/>
                </a:lnTo>
                <a:lnTo>
                  <a:pt x="0" y="654050"/>
                </a:lnTo>
                <a:close/>
              </a:path>
            </a:pathLst>
          </a:custGeom>
          <a:solidFill>
            <a:srgbClr val="0000C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5" name="object 35"/>
          <p:cNvSpPr/>
          <p:nvPr/>
        </p:nvSpPr>
        <p:spPr>
          <a:xfrm>
            <a:off x="2881376" y="4497578"/>
            <a:ext cx="1430655" cy="654050"/>
          </a:xfrm>
          <a:custGeom>
            <a:avLst/>
            <a:gdLst/>
            <a:ahLst/>
            <a:cxnLst/>
            <a:rect l="l" t="t" r="r" b="b"/>
            <a:pathLst>
              <a:path w="1430654" h="654050">
                <a:moveTo>
                  <a:pt x="0" y="654050"/>
                </a:moveTo>
                <a:lnTo>
                  <a:pt x="1430274" y="654050"/>
                </a:lnTo>
                <a:lnTo>
                  <a:pt x="1430274" y="0"/>
                </a:lnTo>
                <a:lnTo>
                  <a:pt x="0" y="0"/>
                </a:lnTo>
                <a:lnTo>
                  <a:pt x="0" y="654050"/>
                </a:lnTo>
                <a:close/>
              </a:path>
            </a:pathLst>
          </a:custGeom>
          <a:solidFill>
            <a:srgbClr val="0000C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6" name="object 36"/>
          <p:cNvSpPr/>
          <p:nvPr/>
        </p:nvSpPr>
        <p:spPr>
          <a:xfrm>
            <a:off x="4311650" y="4497578"/>
            <a:ext cx="1435100" cy="654050"/>
          </a:xfrm>
          <a:custGeom>
            <a:avLst/>
            <a:gdLst/>
            <a:ahLst/>
            <a:cxnLst/>
            <a:rect l="l" t="t" r="r" b="b"/>
            <a:pathLst>
              <a:path w="1435100" h="654050">
                <a:moveTo>
                  <a:pt x="0" y="654050"/>
                </a:moveTo>
                <a:lnTo>
                  <a:pt x="1435100" y="654050"/>
                </a:lnTo>
                <a:lnTo>
                  <a:pt x="1435100" y="0"/>
                </a:lnTo>
                <a:lnTo>
                  <a:pt x="0" y="0"/>
                </a:lnTo>
                <a:lnTo>
                  <a:pt x="0" y="654050"/>
                </a:lnTo>
                <a:close/>
              </a:path>
            </a:pathLst>
          </a:custGeom>
          <a:solidFill>
            <a:srgbClr val="0000C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7" name="object 37"/>
          <p:cNvSpPr/>
          <p:nvPr/>
        </p:nvSpPr>
        <p:spPr>
          <a:xfrm>
            <a:off x="5746750" y="4497578"/>
            <a:ext cx="1430655" cy="654050"/>
          </a:xfrm>
          <a:custGeom>
            <a:avLst/>
            <a:gdLst/>
            <a:ahLst/>
            <a:cxnLst/>
            <a:rect l="l" t="t" r="r" b="b"/>
            <a:pathLst>
              <a:path w="1430654" h="654050">
                <a:moveTo>
                  <a:pt x="0" y="654050"/>
                </a:moveTo>
                <a:lnTo>
                  <a:pt x="1430401" y="654050"/>
                </a:lnTo>
                <a:lnTo>
                  <a:pt x="1430401" y="0"/>
                </a:lnTo>
                <a:lnTo>
                  <a:pt x="0" y="0"/>
                </a:lnTo>
                <a:lnTo>
                  <a:pt x="0" y="654050"/>
                </a:lnTo>
                <a:close/>
              </a:path>
            </a:pathLst>
          </a:custGeom>
          <a:solidFill>
            <a:srgbClr val="0000C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8" name="object 38"/>
          <p:cNvSpPr/>
          <p:nvPr/>
        </p:nvSpPr>
        <p:spPr>
          <a:xfrm>
            <a:off x="7177151" y="4497578"/>
            <a:ext cx="1433830" cy="654050"/>
          </a:xfrm>
          <a:custGeom>
            <a:avLst/>
            <a:gdLst/>
            <a:ahLst/>
            <a:cxnLst/>
            <a:rect l="l" t="t" r="r" b="b"/>
            <a:pathLst>
              <a:path w="1433829" h="654050">
                <a:moveTo>
                  <a:pt x="0" y="654050"/>
                </a:moveTo>
                <a:lnTo>
                  <a:pt x="1433449" y="654050"/>
                </a:lnTo>
                <a:lnTo>
                  <a:pt x="1433449" y="0"/>
                </a:lnTo>
                <a:lnTo>
                  <a:pt x="0" y="0"/>
                </a:lnTo>
                <a:lnTo>
                  <a:pt x="0" y="654050"/>
                </a:lnTo>
                <a:close/>
              </a:path>
            </a:pathLst>
          </a:custGeom>
          <a:solidFill>
            <a:srgbClr val="0000C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9" name="object 39"/>
          <p:cNvSpPr/>
          <p:nvPr/>
        </p:nvSpPr>
        <p:spPr>
          <a:xfrm>
            <a:off x="2881376" y="4491228"/>
            <a:ext cx="0" cy="1692275"/>
          </a:xfrm>
          <a:custGeom>
            <a:avLst/>
            <a:gdLst/>
            <a:ahLst/>
            <a:cxnLst/>
            <a:rect l="l" t="t" r="r" b="b"/>
            <a:pathLst>
              <a:path w="0" h="1692275">
                <a:moveTo>
                  <a:pt x="0" y="0"/>
                </a:moveTo>
                <a:lnTo>
                  <a:pt x="0" y="1692211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0" name="object 40"/>
          <p:cNvSpPr/>
          <p:nvPr/>
        </p:nvSpPr>
        <p:spPr>
          <a:xfrm>
            <a:off x="4311650" y="4491228"/>
            <a:ext cx="0" cy="1692275"/>
          </a:xfrm>
          <a:custGeom>
            <a:avLst/>
            <a:gdLst/>
            <a:ahLst/>
            <a:cxnLst/>
            <a:rect l="l" t="t" r="r" b="b"/>
            <a:pathLst>
              <a:path w="0" h="1692275">
                <a:moveTo>
                  <a:pt x="0" y="0"/>
                </a:moveTo>
                <a:lnTo>
                  <a:pt x="0" y="1692211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1" name="object 41"/>
          <p:cNvSpPr/>
          <p:nvPr/>
        </p:nvSpPr>
        <p:spPr>
          <a:xfrm>
            <a:off x="5746750" y="3033776"/>
            <a:ext cx="0" cy="3150235"/>
          </a:xfrm>
          <a:custGeom>
            <a:avLst/>
            <a:gdLst/>
            <a:ahLst/>
            <a:cxnLst/>
            <a:rect l="l" t="t" r="r" b="b"/>
            <a:pathLst>
              <a:path w="0" h="3150235">
                <a:moveTo>
                  <a:pt x="0" y="0"/>
                </a:moveTo>
                <a:lnTo>
                  <a:pt x="0" y="3149663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2" name="object 42"/>
          <p:cNvSpPr/>
          <p:nvPr/>
        </p:nvSpPr>
        <p:spPr>
          <a:xfrm>
            <a:off x="7177151" y="3876802"/>
            <a:ext cx="0" cy="2306955"/>
          </a:xfrm>
          <a:custGeom>
            <a:avLst/>
            <a:gdLst/>
            <a:ahLst/>
            <a:cxnLst/>
            <a:rect l="l" t="t" r="r" b="b"/>
            <a:pathLst>
              <a:path w="0" h="2306954">
                <a:moveTo>
                  <a:pt x="0" y="0"/>
                </a:moveTo>
                <a:lnTo>
                  <a:pt x="0" y="2306637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3" name="object 43"/>
          <p:cNvSpPr/>
          <p:nvPr/>
        </p:nvSpPr>
        <p:spPr>
          <a:xfrm>
            <a:off x="5740400" y="3883152"/>
            <a:ext cx="2884805" cy="0"/>
          </a:xfrm>
          <a:custGeom>
            <a:avLst/>
            <a:gdLst/>
            <a:ahLst/>
            <a:cxnLst/>
            <a:rect l="l" t="t" r="r" b="b"/>
            <a:pathLst>
              <a:path w="2884804" h="0">
                <a:moveTo>
                  <a:pt x="0" y="0"/>
                </a:moveTo>
                <a:lnTo>
                  <a:pt x="2884424" y="0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4" name="object 44"/>
          <p:cNvSpPr/>
          <p:nvPr/>
        </p:nvSpPr>
        <p:spPr>
          <a:xfrm>
            <a:off x="1433575" y="4497578"/>
            <a:ext cx="7191375" cy="0"/>
          </a:xfrm>
          <a:custGeom>
            <a:avLst/>
            <a:gdLst/>
            <a:ahLst/>
            <a:cxnLst/>
            <a:rect l="l" t="t" r="r" b="b"/>
            <a:pathLst>
              <a:path w="7191375" h="0">
                <a:moveTo>
                  <a:pt x="0" y="0"/>
                </a:moveTo>
                <a:lnTo>
                  <a:pt x="7191248" y="0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5" name="object 45"/>
          <p:cNvSpPr/>
          <p:nvPr/>
        </p:nvSpPr>
        <p:spPr>
          <a:xfrm>
            <a:off x="1433575" y="5151628"/>
            <a:ext cx="7191375" cy="0"/>
          </a:xfrm>
          <a:custGeom>
            <a:avLst/>
            <a:gdLst/>
            <a:ahLst/>
            <a:cxnLst/>
            <a:rect l="l" t="t" r="r" b="b"/>
            <a:pathLst>
              <a:path w="7191375" h="0">
                <a:moveTo>
                  <a:pt x="0" y="0"/>
                </a:moveTo>
                <a:lnTo>
                  <a:pt x="7191248" y="0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6" name="object 46"/>
          <p:cNvSpPr/>
          <p:nvPr/>
        </p:nvSpPr>
        <p:spPr>
          <a:xfrm>
            <a:off x="1433575" y="5635752"/>
            <a:ext cx="7191375" cy="0"/>
          </a:xfrm>
          <a:custGeom>
            <a:avLst/>
            <a:gdLst/>
            <a:ahLst/>
            <a:cxnLst/>
            <a:rect l="l" t="t" r="r" b="b"/>
            <a:pathLst>
              <a:path w="7191375" h="0">
                <a:moveTo>
                  <a:pt x="0" y="0"/>
                </a:moveTo>
                <a:lnTo>
                  <a:pt x="7191248" y="0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7" name="object 47"/>
          <p:cNvSpPr/>
          <p:nvPr/>
        </p:nvSpPr>
        <p:spPr>
          <a:xfrm>
            <a:off x="1447800" y="3033776"/>
            <a:ext cx="0" cy="3150235"/>
          </a:xfrm>
          <a:custGeom>
            <a:avLst/>
            <a:gdLst/>
            <a:ahLst/>
            <a:cxnLst/>
            <a:rect l="l" t="t" r="r" b="b"/>
            <a:pathLst>
              <a:path w="0" h="3150235">
                <a:moveTo>
                  <a:pt x="0" y="0"/>
                </a:moveTo>
                <a:lnTo>
                  <a:pt x="0" y="3149663"/>
                </a:lnTo>
              </a:path>
            </a:pathLst>
          </a:custGeom>
          <a:ln w="285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8" name="object 48"/>
          <p:cNvSpPr/>
          <p:nvPr/>
        </p:nvSpPr>
        <p:spPr>
          <a:xfrm>
            <a:off x="8610600" y="3033776"/>
            <a:ext cx="0" cy="3150235"/>
          </a:xfrm>
          <a:custGeom>
            <a:avLst/>
            <a:gdLst/>
            <a:ahLst/>
            <a:cxnLst/>
            <a:rect l="l" t="t" r="r" b="b"/>
            <a:pathLst>
              <a:path w="0" h="3150235">
                <a:moveTo>
                  <a:pt x="0" y="0"/>
                </a:moveTo>
                <a:lnTo>
                  <a:pt x="0" y="3149663"/>
                </a:lnTo>
              </a:path>
            </a:pathLst>
          </a:custGeom>
          <a:ln w="285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9" name="object 49"/>
          <p:cNvSpPr/>
          <p:nvPr/>
        </p:nvSpPr>
        <p:spPr>
          <a:xfrm>
            <a:off x="1433575" y="3048000"/>
            <a:ext cx="7191375" cy="0"/>
          </a:xfrm>
          <a:custGeom>
            <a:avLst/>
            <a:gdLst/>
            <a:ahLst/>
            <a:cxnLst/>
            <a:rect l="l" t="t" r="r" b="b"/>
            <a:pathLst>
              <a:path w="7191375" h="0">
                <a:moveTo>
                  <a:pt x="0" y="0"/>
                </a:moveTo>
                <a:lnTo>
                  <a:pt x="7191248" y="0"/>
                </a:lnTo>
              </a:path>
            </a:pathLst>
          </a:custGeom>
          <a:ln w="285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0" name="object 50"/>
          <p:cNvSpPr/>
          <p:nvPr/>
        </p:nvSpPr>
        <p:spPr>
          <a:xfrm>
            <a:off x="1433575" y="6169152"/>
            <a:ext cx="7191375" cy="0"/>
          </a:xfrm>
          <a:custGeom>
            <a:avLst/>
            <a:gdLst/>
            <a:ahLst/>
            <a:cxnLst/>
            <a:rect l="l" t="t" r="r" b="b"/>
            <a:pathLst>
              <a:path w="7191375" h="0">
                <a:moveTo>
                  <a:pt x="0" y="0"/>
                </a:moveTo>
                <a:lnTo>
                  <a:pt x="7191248" y="0"/>
                </a:lnTo>
              </a:path>
            </a:pathLst>
          </a:custGeom>
          <a:ln w="285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1" name="object 51"/>
          <p:cNvSpPr/>
          <p:nvPr/>
        </p:nvSpPr>
        <p:spPr>
          <a:xfrm>
            <a:off x="2124455" y="3002254"/>
            <a:ext cx="443293" cy="571271"/>
          </a:xfrm>
          <a:prstGeom prst="rect">
            <a:avLst/>
          </a:prstGeom>
          <a:blipFill>
            <a:blip r:embed="rId2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2" name="object 52"/>
          <p:cNvSpPr/>
          <p:nvPr/>
        </p:nvSpPr>
        <p:spPr>
          <a:xfrm>
            <a:off x="2225039" y="3002254"/>
            <a:ext cx="720648" cy="571271"/>
          </a:xfrm>
          <a:prstGeom prst="rect">
            <a:avLst/>
          </a:prstGeom>
          <a:blipFill>
            <a:blip r:embed="rId2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3" name="object 53"/>
          <p:cNvSpPr/>
          <p:nvPr/>
        </p:nvSpPr>
        <p:spPr>
          <a:xfrm>
            <a:off x="2602992" y="3002254"/>
            <a:ext cx="522516" cy="571271"/>
          </a:xfrm>
          <a:prstGeom prst="rect">
            <a:avLst/>
          </a:prstGeom>
          <a:blipFill>
            <a:blip r:embed="rId3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4" name="object 54"/>
          <p:cNvSpPr/>
          <p:nvPr/>
        </p:nvSpPr>
        <p:spPr>
          <a:xfrm>
            <a:off x="2782823" y="3002254"/>
            <a:ext cx="653592" cy="571271"/>
          </a:xfrm>
          <a:prstGeom prst="rect">
            <a:avLst/>
          </a:prstGeom>
          <a:blipFill>
            <a:blip r:embed="rId3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5" name="object 55"/>
          <p:cNvSpPr/>
          <p:nvPr/>
        </p:nvSpPr>
        <p:spPr>
          <a:xfrm>
            <a:off x="3093720" y="3002254"/>
            <a:ext cx="443293" cy="571271"/>
          </a:xfrm>
          <a:prstGeom prst="rect">
            <a:avLst/>
          </a:prstGeom>
          <a:blipFill>
            <a:blip r:embed="rId2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6" name="object 56"/>
          <p:cNvSpPr/>
          <p:nvPr/>
        </p:nvSpPr>
        <p:spPr>
          <a:xfrm>
            <a:off x="3194304" y="3002254"/>
            <a:ext cx="647471" cy="571271"/>
          </a:xfrm>
          <a:prstGeom prst="rect">
            <a:avLst/>
          </a:prstGeom>
          <a:blipFill>
            <a:blip r:embed="rId3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7" name="object 57"/>
          <p:cNvSpPr/>
          <p:nvPr/>
        </p:nvSpPr>
        <p:spPr>
          <a:xfrm>
            <a:off x="3499103" y="3002254"/>
            <a:ext cx="528637" cy="571271"/>
          </a:xfrm>
          <a:prstGeom prst="rect">
            <a:avLst/>
          </a:prstGeom>
          <a:blipFill>
            <a:blip r:embed="rId3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8" name="object 58"/>
          <p:cNvSpPr/>
          <p:nvPr/>
        </p:nvSpPr>
        <p:spPr>
          <a:xfrm>
            <a:off x="3685032" y="3002254"/>
            <a:ext cx="1403477" cy="571271"/>
          </a:xfrm>
          <a:prstGeom prst="rect">
            <a:avLst/>
          </a:prstGeom>
          <a:blipFill>
            <a:blip r:embed="rId3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9" name="object 59"/>
          <p:cNvSpPr/>
          <p:nvPr/>
        </p:nvSpPr>
        <p:spPr>
          <a:xfrm>
            <a:off x="2307335" y="3371126"/>
            <a:ext cx="2671444" cy="678014"/>
          </a:xfrm>
          <a:prstGeom prst="rect">
            <a:avLst/>
          </a:prstGeom>
          <a:blipFill>
            <a:blip r:embed="rId3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0" name="object 60"/>
          <p:cNvSpPr txBox="1"/>
          <p:nvPr/>
        </p:nvSpPr>
        <p:spPr>
          <a:xfrm>
            <a:off x="2274823" y="3014509"/>
            <a:ext cx="2649855" cy="831850"/>
          </a:xfrm>
          <a:prstGeom prst="rect">
            <a:avLst/>
          </a:prstGeom>
        </p:spPr>
        <p:txBody>
          <a:bodyPr wrap="square" lIns="0" tIns="73660" rIns="0" bIns="0" rtlCol="0" vert="horz">
            <a:spAutoFit/>
          </a:bodyPr>
          <a:lstStyle/>
          <a:p>
            <a:pPr algn="ctr">
              <a:lnSpc>
                <a:spcPct val="100000"/>
              </a:lnSpc>
              <a:spcBef>
                <a:spcPts val="580"/>
              </a:spcBef>
            </a:pPr>
            <a:r>
              <a:rPr dirty="0" sz="2000" spc="25">
                <a:solidFill>
                  <a:srgbClr val="FFFF00"/>
                </a:solidFill>
                <a:latin typeface="Calibri"/>
                <a:cs typeface="Calibri"/>
              </a:rPr>
              <a:t>“Yes” </a:t>
            </a:r>
            <a:r>
              <a:rPr dirty="0" sz="2000" spc="20">
                <a:solidFill>
                  <a:srgbClr val="FFFF00"/>
                </a:solidFill>
                <a:latin typeface="Calibri"/>
                <a:cs typeface="Calibri"/>
              </a:rPr>
              <a:t>or </a:t>
            </a:r>
            <a:r>
              <a:rPr dirty="0" sz="2000" spc="-10">
                <a:solidFill>
                  <a:srgbClr val="FFFF00"/>
                </a:solidFill>
                <a:latin typeface="Calibri"/>
                <a:cs typeface="Calibri"/>
              </a:rPr>
              <a:t>“No”</a:t>
            </a:r>
            <a:r>
              <a:rPr dirty="0" sz="2000" spc="-15">
                <a:solidFill>
                  <a:srgbClr val="FFFF00"/>
                </a:solidFill>
                <a:latin typeface="Calibri"/>
                <a:cs typeface="Calibri"/>
              </a:rPr>
              <a:t> </a:t>
            </a:r>
            <a:r>
              <a:rPr dirty="0" sz="2000" spc="50">
                <a:solidFill>
                  <a:srgbClr val="FFFF00"/>
                </a:solidFill>
                <a:latin typeface="Calibri"/>
                <a:cs typeface="Calibri"/>
              </a:rPr>
              <a:t>questions</a:t>
            </a:r>
            <a:endParaRPr sz="2000">
              <a:latin typeface="Calibri"/>
              <a:cs typeface="Calibri"/>
            </a:endParaRPr>
          </a:p>
          <a:p>
            <a:pPr algn="ctr" marL="67310">
              <a:lnSpc>
                <a:spcPct val="100000"/>
              </a:lnSpc>
              <a:spcBef>
                <a:spcPts val="585"/>
              </a:spcBef>
            </a:pPr>
            <a:r>
              <a:rPr dirty="0" sz="2400" spc="-204">
                <a:solidFill>
                  <a:srgbClr val="FFFF00"/>
                </a:solidFill>
                <a:latin typeface="Arial"/>
                <a:cs typeface="Arial"/>
              </a:rPr>
              <a:t>لا </a:t>
            </a:r>
            <a:r>
              <a:rPr dirty="0" sz="2400">
                <a:solidFill>
                  <a:srgbClr val="FFFF00"/>
                </a:solidFill>
                <a:latin typeface="Arial"/>
                <a:cs typeface="Arial"/>
              </a:rPr>
              <a:t>و </a:t>
            </a:r>
            <a:r>
              <a:rPr dirty="0" sz="2400" spc="-350">
                <a:solidFill>
                  <a:srgbClr val="FFFF00"/>
                </a:solidFill>
                <a:latin typeface="Arial"/>
                <a:cs typeface="Arial"/>
              </a:rPr>
              <a:t>معن </a:t>
            </a:r>
            <a:r>
              <a:rPr dirty="0" sz="2400" spc="-565">
                <a:solidFill>
                  <a:srgbClr val="FFFF00"/>
                </a:solidFill>
                <a:latin typeface="Arial"/>
                <a:cs typeface="Arial"/>
              </a:rPr>
              <a:t>ـب </a:t>
            </a:r>
            <a:r>
              <a:rPr dirty="0" sz="2400" spc="-290">
                <a:solidFill>
                  <a:srgbClr val="FFFF00"/>
                </a:solidFill>
                <a:latin typeface="Arial"/>
                <a:cs typeface="Arial"/>
              </a:rPr>
              <a:t>اهتباجإ </a:t>
            </a:r>
            <a:r>
              <a:rPr dirty="0" sz="2400" spc="-434">
                <a:solidFill>
                  <a:srgbClr val="FFFF00"/>
                </a:solidFill>
                <a:latin typeface="Arial"/>
                <a:cs typeface="Arial"/>
              </a:rPr>
              <a:t>ةلئسأ</a:t>
            </a:r>
            <a:endParaRPr sz="2400">
              <a:latin typeface="Arial"/>
              <a:cs typeface="Arial"/>
            </a:endParaRPr>
          </a:p>
        </p:txBody>
      </p:sp>
      <p:sp>
        <p:nvSpPr>
          <p:cNvPr id="61" name="object 61"/>
          <p:cNvSpPr/>
          <p:nvPr/>
        </p:nvSpPr>
        <p:spPr>
          <a:xfrm>
            <a:off x="6208776" y="3002254"/>
            <a:ext cx="1951989" cy="571271"/>
          </a:xfrm>
          <a:prstGeom prst="rect">
            <a:avLst/>
          </a:prstGeom>
          <a:blipFill>
            <a:blip r:embed="rId3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2" name="object 62"/>
          <p:cNvSpPr/>
          <p:nvPr/>
        </p:nvSpPr>
        <p:spPr>
          <a:xfrm>
            <a:off x="6190488" y="3371126"/>
            <a:ext cx="1991740" cy="678014"/>
          </a:xfrm>
          <a:prstGeom prst="rect">
            <a:avLst/>
          </a:prstGeom>
          <a:blipFill>
            <a:blip r:embed="rId3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3" name="object 63"/>
          <p:cNvSpPr txBox="1"/>
          <p:nvPr/>
        </p:nvSpPr>
        <p:spPr>
          <a:xfrm>
            <a:off x="6361938" y="3014509"/>
            <a:ext cx="1633855" cy="831850"/>
          </a:xfrm>
          <a:prstGeom prst="rect">
            <a:avLst/>
          </a:prstGeom>
        </p:spPr>
        <p:txBody>
          <a:bodyPr wrap="square" lIns="0" tIns="7366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580"/>
              </a:spcBef>
            </a:pPr>
            <a:r>
              <a:rPr dirty="0" sz="2000" spc="50">
                <a:solidFill>
                  <a:srgbClr val="FFFF00"/>
                </a:solidFill>
                <a:latin typeface="Calibri"/>
                <a:cs typeface="Calibri"/>
              </a:rPr>
              <a:t>Short</a:t>
            </a:r>
            <a:r>
              <a:rPr dirty="0" sz="2000" spc="125">
                <a:solidFill>
                  <a:srgbClr val="FFFF00"/>
                </a:solidFill>
                <a:latin typeface="Calibri"/>
                <a:cs typeface="Calibri"/>
              </a:rPr>
              <a:t> </a:t>
            </a:r>
            <a:r>
              <a:rPr dirty="0" sz="2000" spc="60">
                <a:solidFill>
                  <a:srgbClr val="FFFF00"/>
                </a:solidFill>
                <a:latin typeface="Calibri"/>
                <a:cs typeface="Calibri"/>
              </a:rPr>
              <a:t>Answers</a:t>
            </a:r>
            <a:endParaRPr sz="2000">
              <a:latin typeface="Calibri"/>
              <a:cs typeface="Calibri"/>
            </a:endParaRPr>
          </a:p>
          <a:p>
            <a:pPr marL="21590">
              <a:lnSpc>
                <a:spcPct val="100000"/>
              </a:lnSpc>
              <a:spcBef>
                <a:spcPts val="585"/>
              </a:spcBef>
            </a:pPr>
            <a:r>
              <a:rPr dirty="0" sz="2400" spc="-285">
                <a:solidFill>
                  <a:srgbClr val="FFFF00"/>
                </a:solidFill>
                <a:latin typeface="Arial"/>
                <a:cs typeface="Arial"/>
              </a:rPr>
              <a:t>ةرصتخم</a:t>
            </a:r>
            <a:r>
              <a:rPr dirty="0" sz="2400" spc="-105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dirty="0" sz="2400" spc="-190">
                <a:solidFill>
                  <a:srgbClr val="FFFF00"/>
                </a:solidFill>
                <a:latin typeface="Arial"/>
                <a:cs typeface="Arial"/>
              </a:rPr>
              <a:t>تاباجإ</a:t>
            </a:r>
            <a:endParaRPr sz="2400">
              <a:latin typeface="Arial"/>
              <a:cs typeface="Arial"/>
            </a:endParaRPr>
          </a:p>
        </p:txBody>
      </p:sp>
      <p:sp>
        <p:nvSpPr>
          <p:cNvPr id="64" name="object 64"/>
          <p:cNvSpPr/>
          <p:nvPr/>
        </p:nvSpPr>
        <p:spPr>
          <a:xfrm>
            <a:off x="5745479" y="3861777"/>
            <a:ext cx="1241869" cy="406692"/>
          </a:xfrm>
          <a:prstGeom prst="rect">
            <a:avLst/>
          </a:prstGeom>
          <a:blipFill>
            <a:blip r:embed="rId3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5" name="object 65"/>
          <p:cNvSpPr/>
          <p:nvPr/>
        </p:nvSpPr>
        <p:spPr>
          <a:xfrm>
            <a:off x="6739128" y="3864825"/>
            <a:ext cx="449414" cy="406692"/>
          </a:xfrm>
          <a:prstGeom prst="rect">
            <a:avLst/>
          </a:prstGeom>
          <a:blipFill>
            <a:blip r:embed="rId3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6" name="object 66"/>
          <p:cNvSpPr/>
          <p:nvPr/>
        </p:nvSpPr>
        <p:spPr>
          <a:xfrm>
            <a:off x="6266688" y="4078185"/>
            <a:ext cx="400672" cy="406692"/>
          </a:xfrm>
          <a:prstGeom prst="rect">
            <a:avLst/>
          </a:prstGeom>
          <a:blipFill>
            <a:blip r:embed="rId4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7" name="object 67"/>
          <p:cNvSpPr txBox="1"/>
          <p:nvPr/>
        </p:nvSpPr>
        <p:spPr>
          <a:xfrm>
            <a:off x="5849492" y="3914901"/>
            <a:ext cx="1222375" cy="451484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534035" marR="5080" indent="-521970">
              <a:lnSpc>
                <a:spcPct val="100000"/>
              </a:lnSpc>
              <a:spcBef>
                <a:spcPts val="90"/>
              </a:spcBef>
            </a:pPr>
            <a:r>
              <a:rPr dirty="0" sz="1400" spc="105" b="1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dirty="0" sz="1400" spc="80" b="1">
                <a:solidFill>
                  <a:srgbClr val="FFFFFF"/>
                </a:solidFill>
                <a:latin typeface="Calibri"/>
                <a:cs typeface="Calibri"/>
              </a:rPr>
              <a:t>f</a:t>
            </a:r>
            <a:r>
              <a:rPr dirty="0" sz="1400" spc="75" b="1">
                <a:solidFill>
                  <a:srgbClr val="FFFFFF"/>
                </a:solidFill>
                <a:latin typeface="Calibri"/>
                <a:cs typeface="Calibri"/>
              </a:rPr>
              <a:t>f</a:t>
            </a:r>
            <a:r>
              <a:rPr dirty="0" sz="1400" spc="85" b="1">
                <a:solidFill>
                  <a:srgbClr val="FFFFFF"/>
                </a:solidFill>
                <a:latin typeface="Calibri"/>
                <a:cs typeface="Calibri"/>
              </a:rPr>
              <a:t>i</a:t>
            </a:r>
            <a:r>
              <a:rPr dirty="0" sz="1400" spc="85" b="1">
                <a:solidFill>
                  <a:srgbClr val="FFFFFF"/>
                </a:solidFill>
                <a:latin typeface="Calibri"/>
                <a:cs typeface="Calibri"/>
              </a:rPr>
              <a:t>r</a:t>
            </a:r>
            <a:r>
              <a:rPr dirty="0" sz="1400" spc="185" b="1">
                <a:solidFill>
                  <a:srgbClr val="FFFFFF"/>
                </a:solidFill>
                <a:latin typeface="Calibri"/>
                <a:cs typeface="Calibri"/>
              </a:rPr>
              <a:t>m</a:t>
            </a:r>
            <a:r>
              <a:rPr dirty="0" sz="1400" spc="140" b="1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dirty="0" sz="1400" spc="95" b="1">
                <a:solidFill>
                  <a:srgbClr val="FFFFFF"/>
                </a:solidFill>
                <a:latin typeface="Calibri"/>
                <a:cs typeface="Calibri"/>
              </a:rPr>
              <a:t>t</a:t>
            </a:r>
            <a:r>
              <a:rPr dirty="0" sz="1400" spc="75" b="1">
                <a:solidFill>
                  <a:srgbClr val="FFFFFF"/>
                </a:solidFill>
                <a:latin typeface="Calibri"/>
                <a:cs typeface="Calibri"/>
              </a:rPr>
              <a:t>i</a:t>
            </a:r>
            <a:r>
              <a:rPr dirty="0" sz="1400" spc="145" b="1">
                <a:solidFill>
                  <a:srgbClr val="FFFFFF"/>
                </a:solidFill>
                <a:latin typeface="Calibri"/>
                <a:cs typeface="Calibri"/>
              </a:rPr>
              <a:t>v</a:t>
            </a:r>
            <a:r>
              <a:rPr dirty="0" sz="1400" spc="95" b="1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dirty="0" sz="1400" spc="-5" b="1">
                <a:solidFill>
                  <a:srgbClr val="FFFFFF"/>
                </a:solidFill>
                <a:latin typeface="Arial"/>
                <a:cs typeface="Arial"/>
              </a:rPr>
              <a:t>ب</a:t>
            </a:r>
            <a:r>
              <a:rPr dirty="0" sz="1400" spc="-535" b="1">
                <a:solidFill>
                  <a:srgbClr val="FFFFFF"/>
                </a:solidFill>
                <a:latin typeface="Arial"/>
                <a:cs typeface="Arial"/>
              </a:rPr>
              <a:t>ث</a:t>
            </a:r>
            <a:r>
              <a:rPr dirty="0" sz="1400" spc="-5" b="1">
                <a:solidFill>
                  <a:srgbClr val="FFFFFF"/>
                </a:solidFill>
                <a:latin typeface="Arial"/>
                <a:cs typeface="Arial"/>
              </a:rPr>
              <a:t>إ  </a:t>
            </a:r>
            <a:r>
              <a:rPr dirty="0" sz="1400" b="1">
                <a:solidFill>
                  <a:srgbClr val="FFFFFF"/>
                </a:solidFill>
                <a:latin typeface="Arial"/>
                <a:cs typeface="Arial"/>
              </a:rPr>
              <a:t>تا</a:t>
            </a:r>
            <a:endParaRPr sz="1400">
              <a:latin typeface="Arial"/>
              <a:cs typeface="Arial"/>
            </a:endParaRPr>
          </a:p>
        </p:txBody>
      </p:sp>
      <p:sp>
        <p:nvSpPr>
          <p:cNvPr id="68" name="object 68"/>
          <p:cNvSpPr/>
          <p:nvPr/>
        </p:nvSpPr>
        <p:spPr>
          <a:xfrm>
            <a:off x="7379207" y="3864825"/>
            <a:ext cx="1040714" cy="406692"/>
          </a:xfrm>
          <a:prstGeom prst="rect">
            <a:avLst/>
          </a:prstGeom>
          <a:blipFill>
            <a:blip r:embed="rId4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9" name="object 69"/>
          <p:cNvSpPr/>
          <p:nvPr/>
        </p:nvSpPr>
        <p:spPr>
          <a:xfrm>
            <a:off x="7671816" y="4120857"/>
            <a:ext cx="452437" cy="406692"/>
          </a:xfrm>
          <a:prstGeom prst="rect">
            <a:avLst/>
          </a:prstGeom>
          <a:blipFill>
            <a:blip r:embed="rId4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0" name="object 70"/>
          <p:cNvSpPr txBox="1"/>
          <p:nvPr/>
        </p:nvSpPr>
        <p:spPr>
          <a:xfrm>
            <a:off x="7484491" y="3876725"/>
            <a:ext cx="824230" cy="532130"/>
          </a:xfrm>
          <a:prstGeom prst="rect">
            <a:avLst/>
          </a:prstGeom>
        </p:spPr>
        <p:txBody>
          <a:bodyPr wrap="square" lIns="0" tIns="52705" rIns="0" bIns="0" rtlCol="0" vert="horz">
            <a:spAutoFit/>
          </a:bodyPr>
          <a:lstStyle/>
          <a:p>
            <a:pPr algn="ctr">
              <a:lnSpc>
                <a:spcPct val="100000"/>
              </a:lnSpc>
              <a:spcBef>
                <a:spcPts val="415"/>
              </a:spcBef>
            </a:pPr>
            <a:r>
              <a:rPr dirty="0" sz="1400" spc="155" b="1">
                <a:solidFill>
                  <a:srgbClr val="FFFFFF"/>
                </a:solidFill>
                <a:latin typeface="Calibri"/>
                <a:cs typeface="Calibri"/>
              </a:rPr>
              <a:t>N</a:t>
            </a:r>
            <a:r>
              <a:rPr dirty="0" sz="1400" spc="110" b="1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dirty="0" sz="1400" spc="220" b="1">
                <a:solidFill>
                  <a:srgbClr val="FFFFFF"/>
                </a:solidFill>
                <a:latin typeface="Calibri"/>
                <a:cs typeface="Calibri"/>
              </a:rPr>
              <a:t>g</a:t>
            </a:r>
            <a:r>
              <a:rPr dirty="0" sz="1400" spc="145" b="1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dirty="0" sz="1400" spc="95" b="1">
                <a:solidFill>
                  <a:srgbClr val="FFFFFF"/>
                </a:solidFill>
                <a:latin typeface="Calibri"/>
                <a:cs typeface="Calibri"/>
              </a:rPr>
              <a:t>t</a:t>
            </a:r>
            <a:r>
              <a:rPr dirty="0" sz="1400" spc="80" b="1">
                <a:solidFill>
                  <a:srgbClr val="FFFFFF"/>
                </a:solidFill>
                <a:latin typeface="Calibri"/>
                <a:cs typeface="Calibri"/>
              </a:rPr>
              <a:t>i</a:t>
            </a:r>
            <a:r>
              <a:rPr dirty="0" sz="1400" spc="150" b="1">
                <a:solidFill>
                  <a:srgbClr val="FFFFFF"/>
                </a:solidFill>
                <a:latin typeface="Calibri"/>
                <a:cs typeface="Calibri"/>
              </a:rPr>
              <a:t>v</a:t>
            </a:r>
            <a:r>
              <a:rPr dirty="0" sz="1400" spc="120" b="1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endParaRPr sz="140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  <a:spcBef>
                <a:spcPts val="315"/>
              </a:spcBef>
            </a:pPr>
            <a:r>
              <a:rPr dirty="0" sz="1400" spc="-370" b="1">
                <a:solidFill>
                  <a:srgbClr val="FFFFFF"/>
                </a:solidFill>
                <a:latin typeface="Arial"/>
                <a:cs typeface="Arial"/>
              </a:rPr>
              <a:t>يفن</a:t>
            </a:r>
            <a:endParaRPr sz="1400">
              <a:latin typeface="Arial"/>
              <a:cs typeface="Arial"/>
            </a:endParaRPr>
          </a:p>
        </p:txBody>
      </p:sp>
      <p:sp>
        <p:nvSpPr>
          <p:cNvPr id="71" name="object 71"/>
          <p:cNvSpPr/>
          <p:nvPr/>
        </p:nvSpPr>
        <p:spPr>
          <a:xfrm>
            <a:off x="1947672" y="4480521"/>
            <a:ext cx="443293" cy="406692"/>
          </a:xfrm>
          <a:prstGeom prst="rect">
            <a:avLst/>
          </a:prstGeom>
          <a:blipFill>
            <a:blip r:embed="rId4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2" name="object 72"/>
          <p:cNvSpPr txBox="1"/>
          <p:nvPr/>
        </p:nvSpPr>
        <p:spPr>
          <a:xfrm>
            <a:off x="2052066" y="4532757"/>
            <a:ext cx="222250" cy="238125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1400" spc="40">
                <a:solidFill>
                  <a:srgbClr val="FFFFFF"/>
                </a:solidFill>
                <a:latin typeface="Calibri"/>
                <a:cs typeface="Calibri"/>
              </a:rPr>
              <a:t>Be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73" name="object 73"/>
          <p:cNvSpPr/>
          <p:nvPr/>
        </p:nvSpPr>
        <p:spPr>
          <a:xfrm>
            <a:off x="3130295" y="4480521"/>
            <a:ext cx="1010246" cy="406692"/>
          </a:xfrm>
          <a:prstGeom prst="rect">
            <a:avLst/>
          </a:prstGeom>
          <a:blipFill>
            <a:blip r:embed="rId4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4" name="object 74"/>
          <p:cNvSpPr/>
          <p:nvPr/>
        </p:nvSpPr>
        <p:spPr>
          <a:xfrm>
            <a:off x="3340608" y="4736553"/>
            <a:ext cx="516470" cy="406692"/>
          </a:xfrm>
          <a:prstGeom prst="rect">
            <a:avLst/>
          </a:prstGeom>
          <a:blipFill>
            <a:blip r:embed="rId4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5" name="object 75"/>
          <p:cNvSpPr txBox="1"/>
          <p:nvPr/>
        </p:nvSpPr>
        <p:spPr>
          <a:xfrm>
            <a:off x="3233166" y="4491913"/>
            <a:ext cx="730885" cy="531495"/>
          </a:xfrm>
          <a:prstGeom prst="rect">
            <a:avLst/>
          </a:prstGeom>
        </p:spPr>
        <p:txBody>
          <a:bodyPr wrap="square" lIns="0" tIns="52069" rIns="0" bIns="0" rtlCol="0" vert="horz">
            <a:spAutoFit/>
          </a:bodyPr>
          <a:lstStyle/>
          <a:p>
            <a:pPr algn="ctr">
              <a:lnSpc>
                <a:spcPct val="100000"/>
              </a:lnSpc>
              <a:spcBef>
                <a:spcPts val="409"/>
              </a:spcBef>
            </a:pPr>
            <a:r>
              <a:rPr dirty="0" sz="1400" spc="75">
                <a:solidFill>
                  <a:srgbClr val="FFFFFF"/>
                </a:solidFill>
                <a:latin typeface="Calibri"/>
                <a:cs typeface="Calibri"/>
              </a:rPr>
              <a:t>+Subject</a:t>
            </a:r>
            <a:endParaRPr sz="1400">
              <a:latin typeface="Calibri"/>
              <a:cs typeface="Calibri"/>
            </a:endParaRPr>
          </a:p>
          <a:p>
            <a:pPr algn="ctr" marR="635">
              <a:lnSpc>
                <a:spcPct val="100000"/>
              </a:lnSpc>
              <a:spcBef>
                <a:spcPts val="315"/>
              </a:spcBef>
            </a:pPr>
            <a:r>
              <a:rPr dirty="0" sz="1400" spc="-190">
                <a:solidFill>
                  <a:srgbClr val="FFFFFF"/>
                </a:solidFill>
                <a:latin typeface="Arial"/>
                <a:cs typeface="Arial"/>
              </a:rPr>
              <a:t>لعاف</a:t>
            </a:r>
            <a:endParaRPr sz="1400">
              <a:latin typeface="Arial"/>
              <a:cs typeface="Arial"/>
            </a:endParaRPr>
          </a:p>
        </p:txBody>
      </p:sp>
      <p:sp>
        <p:nvSpPr>
          <p:cNvPr id="76" name="object 76"/>
          <p:cNvSpPr/>
          <p:nvPr/>
        </p:nvSpPr>
        <p:spPr>
          <a:xfrm>
            <a:off x="4328159" y="4477473"/>
            <a:ext cx="1412621" cy="406692"/>
          </a:xfrm>
          <a:prstGeom prst="rect">
            <a:avLst/>
          </a:prstGeom>
          <a:blipFill>
            <a:blip r:embed="rId4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7" name="object 77"/>
          <p:cNvSpPr/>
          <p:nvPr/>
        </p:nvSpPr>
        <p:spPr>
          <a:xfrm>
            <a:off x="4767071" y="4736553"/>
            <a:ext cx="531660" cy="406692"/>
          </a:xfrm>
          <a:prstGeom prst="rect">
            <a:avLst/>
          </a:prstGeom>
          <a:blipFill>
            <a:blip r:embed="rId4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8" name="object 78"/>
          <p:cNvSpPr txBox="1"/>
          <p:nvPr/>
        </p:nvSpPr>
        <p:spPr>
          <a:xfrm>
            <a:off x="4432172" y="4485817"/>
            <a:ext cx="1193165" cy="537845"/>
          </a:xfrm>
          <a:prstGeom prst="rect">
            <a:avLst/>
          </a:prstGeom>
        </p:spPr>
        <p:txBody>
          <a:bodyPr wrap="square" lIns="0" tIns="55244" rIns="0" bIns="0" rtlCol="0" vert="horz">
            <a:spAutoFit/>
          </a:bodyPr>
          <a:lstStyle/>
          <a:p>
            <a:pPr algn="ctr">
              <a:lnSpc>
                <a:spcPct val="100000"/>
              </a:lnSpc>
              <a:spcBef>
                <a:spcPts val="434"/>
              </a:spcBef>
            </a:pPr>
            <a:r>
              <a:rPr dirty="0" sz="1400" spc="315">
                <a:solidFill>
                  <a:srgbClr val="FFFFFF"/>
                </a:solidFill>
                <a:latin typeface="Calibri"/>
                <a:cs typeface="Calibri"/>
              </a:rPr>
              <a:t>+</a:t>
            </a:r>
            <a:r>
              <a:rPr dirty="0" sz="1400" spc="35">
                <a:solidFill>
                  <a:srgbClr val="FFFFFF"/>
                </a:solidFill>
                <a:latin typeface="Calibri"/>
                <a:cs typeface="Calibri"/>
              </a:rPr>
              <a:t> Complement</a:t>
            </a:r>
            <a:endParaRPr sz="140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  <a:spcBef>
                <a:spcPts val="335"/>
              </a:spcBef>
            </a:pPr>
            <a:r>
              <a:rPr dirty="0" sz="1400" spc="-235">
                <a:solidFill>
                  <a:srgbClr val="FFFFFF"/>
                </a:solidFill>
                <a:latin typeface="Arial"/>
                <a:cs typeface="Arial"/>
              </a:rPr>
              <a:t>ةلمكت</a:t>
            </a:r>
            <a:endParaRPr sz="1400">
              <a:latin typeface="Arial"/>
              <a:cs typeface="Arial"/>
            </a:endParaRPr>
          </a:p>
        </p:txBody>
      </p:sp>
      <p:sp>
        <p:nvSpPr>
          <p:cNvPr id="79" name="object 79"/>
          <p:cNvSpPr/>
          <p:nvPr/>
        </p:nvSpPr>
        <p:spPr>
          <a:xfrm>
            <a:off x="5806440" y="4480521"/>
            <a:ext cx="1388110" cy="406692"/>
          </a:xfrm>
          <a:prstGeom prst="rect">
            <a:avLst/>
          </a:prstGeom>
          <a:blipFill>
            <a:blip r:embed="rId4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0" name="object 80"/>
          <p:cNvSpPr/>
          <p:nvPr/>
        </p:nvSpPr>
        <p:spPr>
          <a:xfrm>
            <a:off x="6156959" y="4693881"/>
            <a:ext cx="626160" cy="406692"/>
          </a:xfrm>
          <a:prstGeom prst="rect">
            <a:avLst/>
          </a:prstGeom>
          <a:blipFill>
            <a:blip r:embed="rId4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1" name="object 81"/>
          <p:cNvSpPr txBox="1"/>
          <p:nvPr/>
        </p:nvSpPr>
        <p:spPr>
          <a:xfrm>
            <a:off x="5910453" y="4532757"/>
            <a:ext cx="1108075" cy="451484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algn="ctr">
              <a:lnSpc>
                <a:spcPct val="100000"/>
              </a:lnSpc>
              <a:spcBef>
                <a:spcPts val="90"/>
              </a:spcBef>
            </a:pPr>
            <a:r>
              <a:rPr dirty="0" sz="1400" spc="40">
                <a:solidFill>
                  <a:srgbClr val="FFFFFF"/>
                </a:solidFill>
                <a:latin typeface="Calibri"/>
                <a:cs typeface="Calibri"/>
              </a:rPr>
              <a:t>Yes </a:t>
            </a:r>
            <a:r>
              <a:rPr dirty="0" sz="1400" spc="315">
                <a:solidFill>
                  <a:srgbClr val="FFFFFF"/>
                </a:solidFill>
                <a:latin typeface="Calibri"/>
                <a:cs typeface="Calibri"/>
              </a:rPr>
              <a:t>+</a:t>
            </a:r>
            <a:r>
              <a:rPr dirty="0" sz="1400" spc="15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400" spc="45">
                <a:solidFill>
                  <a:srgbClr val="FFFFFF"/>
                </a:solidFill>
                <a:latin typeface="Calibri"/>
                <a:cs typeface="Calibri"/>
              </a:rPr>
              <a:t>Subject</a:t>
            </a:r>
            <a:endParaRPr sz="140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</a:pPr>
            <a:r>
              <a:rPr dirty="0" sz="1400" spc="315">
                <a:solidFill>
                  <a:srgbClr val="FFFFFF"/>
                </a:solidFill>
                <a:latin typeface="Calibri"/>
                <a:cs typeface="Calibri"/>
              </a:rPr>
              <a:t>+</a:t>
            </a:r>
            <a:r>
              <a:rPr dirty="0" sz="1400" spc="9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400" spc="40">
                <a:solidFill>
                  <a:srgbClr val="FFFFFF"/>
                </a:solidFill>
                <a:latin typeface="Calibri"/>
                <a:cs typeface="Calibri"/>
              </a:rPr>
              <a:t>Be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82" name="object 82"/>
          <p:cNvSpPr/>
          <p:nvPr/>
        </p:nvSpPr>
        <p:spPr>
          <a:xfrm>
            <a:off x="7168895" y="4480521"/>
            <a:ext cx="1522222" cy="406692"/>
          </a:xfrm>
          <a:prstGeom prst="rect">
            <a:avLst/>
          </a:prstGeom>
          <a:blipFill>
            <a:blip r:embed="rId5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3" name="object 83"/>
          <p:cNvSpPr/>
          <p:nvPr/>
        </p:nvSpPr>
        <p:spPr>
          <a:xfrm>
            <a:off x="7431023" y="4693881"/>
            <a:ext cx="937069" cy="406692"/>
          </a:xfrm>
          <a:prstGeom prst="rect">
            <a:avLst/>
          </a:prstGeom>
          <a:blipFill>
            <a:blip r:embed="rId5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4" name="object 84"/>
          <p:cNvSpPr txBox="1"/>
          <p:nvPr/>
        </p:nvSpPr>
        <p:spPr>
          <a:xfrm>
            <a:off x="7274179" y="4532757"/>
            <a:ext cx="1244600" cy="451484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274955" marR="5080" indent="-262890">
              <a:lnSpc>
                <a:spcPct val="100000"/>
              </a:lnSpc>
              <a:spcBef>
                <a:spcPts val="90"/>
              </a:spcBef>
            </a:pPr>
            <a:r>
              <a:rPr dirty="0" sz="1400" spc="20">
                <a:solidFill>
                  <a:srgbClr val="FFFFFF"/>
                </a:solidFill>
                <a:latin typeface="Calibri"/>
                <a:cs typeface="Calibri"/>
              </a:rPr>
              <a:t>No </a:t>
            </a:r>
            <a:r>
              <a:rPr dirty="0" sz="1400" spc="315">
                <a:solidFill>
                  <a:srgbClr val="FFFFFF"/>
                </a:solidFill>
                <a:latin typeface="Calibri"/>
                <a:cs typeface="Calibri"/>
              </a:rPr>
              <a:t>+ </a:t>
            </a:r>
            <a:r>
              <a:rPr dirty="0" sz="1400" spc="45">
                <a:solidFill>
                  <a:srgbClr val="FFFFFF"/>
                </a:solidFill>
                <a:latin typeface="Calibri"/>
                <a:cs typeface="Calibri"/>
              </a:rPr>
              <a:t>Subject</a:t>
            </a:r>
            <a:r>
              <a:rPr dirty="0" sz="1400" spc="-3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400" spc="315">
                <a:solidFill>
                  <a:srgbClr val="FFFFFF"/>
                </a:solidFill>
                <a:latin typeface="Calibri"/>
                <a:cs typeface="Calibri"/>
              </a:rPr>
              <a:t>+  </a:t>
            </a:r>
            <a:r>
              <a:rPr dirty="0" sz="1400" spc="45">
                <a:solidFill>
                  <a:srgbClr val="FFFFFF"/>
                </a:solidFill>
                <a:latin typeface="Calibri"/>
                <a:cs typeface="Calibri"/>
              </a:rPr>
              <a:t>Be </a:t>
            </a:r>
            <a:r>
              <a:rPr dirty="0" sz="1400" spc="315">
                <a:solidFill>
                  <a:srgbClr val="FFFFFF"/>
                </a:solidFill>
                <a:latin typeface="Calibri"/>
                <a:cs typeface="Calibri"/>
              </a:rPr>
              <a:t>+</a:t>
            </a:r>
            <a:r>
              <a:rPr dirty="0" sz="1400" spc="18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400" spc="15">
                <a:solidFill>
                  <a:srgbClr val="FFFFFF"/>
                </a:solidFill>
                <a:latin typeface="Calibri"/>
                <a:cs typeface="Calibri"/>
              </a:rPr>
              <a:t>not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85" name="object 85"/>
          <p:cNvSpPr/>
          <p:nvPr/>
        </p:nvSpPr>
        <p:spPr>
          <a:xfrm>
            <a:off x="1914144" y="5135930"/>
            <a:ext cx="510336" cy="403682"/>
          </a:xfrm>
          <a:prstGeom prst="rect">
            <a:avLst/>
          </a:prstGeom>
          <a:blipFill>
            <a:blip r:embed="rId5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6" name="object 86"/>
          <p:cNvSpPr txBox="1"/>
          <p:nvPr/>
        </p:nvSpPr>
        <p:spPr>
          <a:xfrm>
            <a:off x="2018792" y="5187188"/>
            <a:ext cx="288925" cy="238125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1400" spc="20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dirty="0" sz="1400" spc="15">
                <a:solidFill>
                  <a:srgbClr val="FFFFFF"/>
                </a:solidFill>
                <a:latin typeface="Calibri"/>
                <a:cs typeface="Calibri"/>
              </a:rPr>
              <a:t>re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87" name="object 87"/>
          <p:cNvSpPr/>
          <p:nvPr/>
        </p:nvSpPr>
        <p:spPr>
          <a:xfrm>
            <a:off x="3340608" y="5135930"/>
            <a:ext cx="528637" cy="403682"/>
          </a:xfrm>
          <a:prstGeom prst="rect">
            <a:avLst/>
          </a:prstGeom>
          <a:blipFill>
            <a:blip r:embed="rId5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8" name="object 88"/>
          <p:cNvSpPr txBox="1"/>
          <p:nvPr/>
        </p:nvSpPr>
        <p:spPr>
          <a:xfrm>
            <a:off x="3443478" y="5187188"/>
            <a:ext cx="309880" cy="238125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1400" spc="30">
                <a:solidFill>
                  <a:srgbClr val="FFFFFF"/>
                </a:solidFill>
                <a:latin typeface="Calibri"/>
                <a:cs typeface="Calibri"/>
              </a:rPr>
              <a:t>y</a:t>
            </a:r>
            <a:r>
              <a:rPr dirty="0" sz="1400" spc="50">
                <a:solidFill>
                  <a:srgbClr val="FFFFFF"/>
                </a:solidFill>
                <a:latin typeface="Calibri"/>
                <a:cs typeface="Calibri"/>
              </a:rPr>
              <a:t>o</a:t>
            </a:r>
            <a:r>
              <a:rPr dirty="0" sz="1400" spc="40">
                <a:solidFill>
                  <a:srgbClr val="FFFFFF"/>
                </a:solidFill>
                <a:latin typeface="Calibri"/>
                <a:cs typeface="Calibri"/>
              </a:rPr>
              <a:t>u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89" name="object 89"/>
          <p:cNvSpPr/>
          <p:nvPr/>
        </p:nvSpPr>
        <p:spPr>
          <a:xfrm>
            <a:off x="4504944" y="5135930"/>
            <a:ext cx="1059002" cy="403682"/>
          </a:xfrm>
          <a:prstGeom prst="rect">
            <a:avLst/>
          </a:prstGeom>
          <a:blipFill>
            <a:blip r:embed="rId5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0" name="object 90"/>
          <p:cNvSpPr txBox="1"/>
          <p:nvPr/>
        </p:nvSpPr>
        <p:spPr>
          <a:xfrm>
            <a:off x="4608957" y="5187188"/>
            <a:ext cx="840105" cy="238125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1400" spc="60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dirty="0" sz="1400" spc="5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400" spc="25">
                <a:solidFill>
                  <a:srgbClr val="FFFFFF"/>
                </a:solidFill>
                <a:latin typeface="Calibri"/>
                <a:cs typeface="Calibri"/>
              </a:rPr>
              <a:t>teacher?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91" name="object 91"/>
          <p:cNvSpPr/>
          <p:nvPr/>
        </p:nvSpPr>
        <p:spPr>
          <a:xfrm>
            <a:off x="5949696" y="5135930"/>
            <a:ext cx="1037628" cy="403682"/>
          </a:xfrm>
          <a:prstGeom prst="rect">
            <a:avLst/>
          </a:prstGeom>
          <a:blipFill>
            <a:blip r:embed="rId5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2" name="object 92"/>
          <p:cNvSpPr txBox="1"/>
          <p:nvPr/>
        </p:nvSpPr>
        <p:spPr>
          <a:xfrm>
            <a:off x="6053709" y="5187188"/>
            <a:ext cx="815975" cy="238125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1400" spc="45">
                <a:solidFill>
                  <a:srgbClr val="FFFFFF"/>
                </a:solidFill>
                <a:latin typeface="Calibri"/>
                <a:cs typeface="Calibri"/>
              </a:rPr>
              <a:t>Yes, </a:t>
            </a:r>
            <a:r>
              <a:rPr dirty="0" sz="1400" spc="165">
                <a:solidFill>
                  <a:srgbClr val="FFFFFF"/>
                </a:solidFill>
                <a:latin typeface="Calibri"/>
                <a:cs typeface="Calibri"/>
              </a:rPr>
              <a:t>I</a:t>
            </a:r>
            <a:r>
              <a:rPr dirty="0" sz="1400" spc="15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400" spc="55">
                <a:solidFill>
                  <a:srgbClr val="FFFFFF"/>
                </a:solidFill>
                <a:latin typeface="Calibri"/>
                <a:cs typeface="Calibri"/>
              </a:rPr>
              <a:t>am.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93" name="object 93"/>
          <p:cNvSpPr/>
          <p:nvPr/>
        </p:nvSpPr>
        <p:spPr>
          <a:xfrm>
            <a:off x="7251192" y="5135930"/>
            <a:ext cx="1296797" cy="403682"/>
          </a:xfrm>
          <a:prstGeom prst="rect">
            <a:avLst/>
          </a:prstGeom>
          <a:blipFill>
            <a:blip r:embed="rId5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4" name="object 94"/>
          <p:cNvSpPr txBox="1"/>
          <p:nvPr/>
        </p:nvSpPr>
        <p:spPr>
          <a:xfrm>
            <a:off x="7356475" y="5187188"/>
            <a:ext cx="1076960" cy="238125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1400" spc="35">
                <a:solidFill>
                  <a:srgbClr val="FFFFFF"/>
                </a:solidFill>
                <a:latin typeface="Calibri"/>
                <a:cs typeface="Calibri"/>
              </a:rPr>
              <a:t>No, </a:t>
            </a:r>
            <a:r>
              <a:rPr dirty="0" sz="1400" spc="165">
                <a:solidFill>
                  <a:srgbClr val="FFFFFF"/>
                </a:solidFill>
                <a:latin typeface="Calibri"/>
                <a:cs typeface="Calibri"/>
              </a:rPr>
              <a:t>I </a:t>
            </a:r>
            <a:r>
              <a:rPr dirty="0" sz="1400" spc="45">
                <a:solidFill>
                  <a:srgbClr val="FFFFFF"/>
                </a:solidFill>
                <a:latin typeface="Calibri"/>
                <a:cs typeface="Calibri"/>
              </a:rPr>
              <a:t>am</a:t>
            </a:r>
            <a:r>
              <a:rPr dirty="0" sz="1400" spc="12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400" spc="25">
                <a:solidFill>
                  <a:srgbClr val="FFFFFF"/>
                </a:solidFill>
                <a:latin typeface="Calibri"/>
                <a:cs typeface="Calibri"/>
              </a:rPr>
              <a:t>not.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95" name="object 95"/>
          <p:cNvSpPr/>
          <p:nvPr/>
        </p:nvSpPr>
        <p:spPr>
          <a:xfrm>
            <a:off x="1844039" y="5617464"/>
            <a:ext cx="650570" cy="406692"/>
          </a:xfrm>
          <a:prstGeom prst="rect">
            <a:avLst/>
          </a:prstGeom>
          <a:blipFill>
            <a:blip r:embed="rId5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6" name="object 96"/>
          <p:cNvSpPr txBox="1"/>
          <p:nvPr/>
        </p:nvSpPr>
        <p:spPr>
          <a:xfrm>
            <a:off x="1948433" y="5671515"/>
            <a:ext cx="429259" cy="238125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1400" spc="-50">
                <a:solidFill>
                  <a:srgbClr val="FFFFFF"/>
                </a:solidFill>
                <a:latin typeface="Calibri"/>
                <a:cs typeface="Calibri"/>
              </a:rPr>
              <a:t>W</a:t>
            </a:r>
            <a:r>
              <a:rPr dirty="0" sz="1400" spc="4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dirty="0" sz="1400" spc="15">
                <a:solidFill>
                  <a:srgbClr val="FFFFFF"/>
                </a:solidFill>
                <a:latin typeface="Calibri"/>
                <a:cs typeface="Calibri"/>
              </a:rPr>
              <a:t>re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97" name="object 97"/>
          <p:cNvSpPr/>
          <p:nvPr/>
        </p:nvSpPr>
        <p:spPr>
          <a:xfrm>
            <a:off x="3145535" y="5617464"/>
            <a:ext cx="915746" cy="406692"/>
          </a:xfrm>
          <a:prstGeom prst="rect">
            <a:avLst/>
          </a:prstGeom>
          <a:blipFill>
            <a:blip r:embed="rId5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8" name="object 98"/>
          <p:cNvSpPr txBox="1"/>
          <p:nvPr/>
        </p:nvSpPr>
        <p:spPr>
          <a:xfrm>
            <a:off x="3248405" y="5671515"/>
            <a:ext cx="695325" cy="238125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1400" spc="15">
                <a:solidFill>
                  <a:srgbClr val="FFFFFF"/>
                </a:solidFill>
                <a:latin typeface="Calibri"/>
                <a:cs typeface="Calibri"/>
              </a:rPr>
              <a:t>the</a:t>
            </a:r>
            <a:r>
              <a:rPr dirty="0" sz="1400" spc="8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400" spc="40">
                <a:solidFill>
                  <a:srgbClr val="FFFFFF"/>
                </a:solidFill>
                <a:latin typeface="Calibri"/>
                <a:cs typeface="Calibri"/>
              </a:rPr>
              <a:t>boys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99" name="object 99"/>
          <p:cNvSpPr/>
          <p:nvPr/>
        </p:nvSpPr>
        <p:spPr>
          <a:xfrm>
            <a:off x="4520184" y="5617464"/>
            <a:ext cx="1028484" cy="406692"/>
          </a:xfrm>
          <a:prstGeom prst="rect">
            <a:avLst/>
          </a:prstGeom>
          <a:blipFill>
            <a:blip r:embed="rId5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0" name="object 100"/>
          <p:cNvSpPr txBox="1"/>
          <p:nvPr/>
        </p:nvSpPr>
        <p:spPr>
          <a:xfrm>
            <a:off x="4624196" y="5671515"/>
            <a:ext cx="810260" cy="238125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1400" spc="20">
                <a:solidFill>
                  <a:srgbClr val="FFFFFF"/>
                </a:solidFill>
                <a:latin typeface="Calibri"/>
                <a:cs typeface="Calibri"/>
              </a:rPr>
              <a:t>at</a:t>
            </a:r>
            <a:r>
              <a:rPr dirty="0" sz="1400" spc="7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400" spc="25">
                <a:solidFill>
                  <a:srgbClr val="FFFFFF"/>
                </a:solidFill>
                <a:latin typeface="Calibri"/>
                <a:cs typeface="Calibri"/>
              </a:rPr>
              <a:t>school?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101" name="object 101"/>
          <p:cNvSpPr/>
          <p:nvPr/>
        </p:nvSpPr>
        <p:spPr>
          <a:xfrm>
            <a:off x="5742432" y="5617464"/>
            <a:ext cx="1455165" cy="406692"/>
          </a:xfrm>
          <a:prstGeom prst="rect">
            <a:avLst/>
          </a:prstGeom>
          <a:blipFill>
            <a:blip r:embed="rId6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2" name="object 102"/>
          <p:cNvSpPr txBox="1"/>
          <p:nvPr/>
        </p:nvSpPr>
        <p:spPr>
          <a:xfrm>
            <a:off x="5846445" y="5671515"/>
            <a:ext cx="1233170" cy="238125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1400" spc="45">
                <a:solidFill>
                  <a:srgbClr val="FFFFFF"/>
                </a:solidFill>
                <a:latin typeface="Calibri"/>
                <a:cs typeface="Calibri"/>
              </a:rPr>
              <a:t>Yes, </a:t>
            </a:r>
            <a:r>
              <a:rPr dirty="0" sz="1400" spc="25">
                <a:solidFill>
                  <a:srgbClr val="FFFFFF"/>
                </a:solidFill>
                <a:latin typeface="Calibri"/>
                <a:cs typeface="Calibri"/>
              </a:rPr>
              <a:t>they</a:t>
            </a:r>
            <a:r>
              <a:rPr dirty="0" sz="1400" spc="19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400" spc="35">
                <a:solidFill>
                  <a:srgbClr val="FFFFFF"/>
                </a:solidFill>
                <a:latin typeface="Calibri"/>
                <a:cs typeface="Calibri"/>
              </a:rPr>
              <a:t>were.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103" name="object 103"/>
          <p:cNvSpPr/>
          <p:nvPr/>
        </p:nvSpPr>
        <p:spPr>
          <a:xfrm>
            <a:off x="7226807" y="5617464"/>
            <a:ext cx="1400428" cy="406692"/>
          </a:xfrm>
          <a:prstGeom prst="rect">
            <a:avLst/>
          </a:prstGeom>
          <a:blipFill>
            <a:blip r:embed="rId6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4" name="object 104"/>
          <p:cNvSpPr/>
          <p:nvPr/>
        </p:nvSpPr>
        <p:spPr>
          <a:xfrm>
            <a:off x="7623047" y="5830823"/>
            <a:ext cx="553059" cy="406692"/>
          </a:xfrm>
          <a:prstGeom prst="rect">
            <a:avLst/>
          </a:prstGeom>
          <a:blipFill>
            <a:blip r:embed="rId6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5" name="object 105"/>
          <p:cNvSpPr txBox="1"/>
          <p:nvPr/>
        </p:nvSpPr>
        <p:spPr>
          <a:xfrm>
            <a:off x="7332091" y="5671515"/>
            <a:ext cx="1126490" cy="451484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408940" marR="5080" indent="-396875">
              <a:lnSpc>
                <a:spcPct val="100000"/>
              </a:lnSpc>
              <a:spcBef>
                <a:spcPts val="90"/>
              </a:spcBef>
            </a:pPr>
            <a:r>
              <a:rPr dirty="0" sz="1400" spc="30">
                <a:solidFill>
                  <a:srgbClr val="FFFFFF"/>
                </a:solidFill>
                <a:latin typeface="Calibri"/>
                <a:cs typeface="Calibri"/>
              </a:rPr>
              <a:t>No, </a:t>
            </a:r>
            <a:r>
              <a:rPr dirty="0" sz="1400" spc="25">
                <a:solidFill>
                  <a:srgbClr val="FFFFFF"/>
                </a:solidFill>
                <a:latin typeface="Calibri"/>
                <a:cs typeface="Calibri"/>
              </a:rPr>
              <a:t>they were  not.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106" name="object 106"/>
          <p:cNvSpPr/>
          <p:nvPr/>
        </p:nvSpPr>
        <p:spPr>
          <a:xfrm>
            <a:off x="4340352" y="6321552"/>
            <a:ext cx="1296797" cy="382371"/>
          </a:xfrm>
          <a:prstGeom prst="rect">
            <a:avLst/>
          </a:prstGeom>
          <a:blipFill>
            <a:blip r:embed="rId6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7" name="object 107"/>
          <p:cNvSpPr/>
          <p:nvPr/>
        </p:nvSpPr>
        <p:spPr>
          <a:xfrm>
            <a:off x="4462271" y="6406896"/>
            <a:ext cx="1043749" cy="248297"/>
          </a:xfrm>
          <a:prstGeom prst="rect">
            <a:avLst/>
          </a:prstGeom>
          <a:blipFill>
            <a:blip r:embed="rId6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8" name="object 108"/>
          <p:cNvSpPr/>
          <p:nvPr/>
        </p:nvSpPr>
        <p:spPr>
          <a:xfrm>
            <a:off x="4267200" y="6248400"/>
            <a:ext cx="1295400" cy="381000"/>
          </a:xfrm>
          <a:custGeom>
            <a:avLst/>
            <a:gdLst/>
            <a:ahLst/>
            <a:cxnLst/>
            <a:rect l="l" t="t" r="r" b="b"/>
            <a:pathLst>
              <a:path w="1295400" h="381000">
                <a:moveTo>
                  <a:pt x="1295400" y="0"/>
                </a:moveTo>
                <a:lnTo>
                  <a:pt x="0" y="0"/>
                </a:lnTo>
                <a:lnTo>
                  <a:pt x="0" y="381000"/>
                </a:lnTo>
                <a:lnTo>
                  <a:pt x="1295400" y="381000"/>
                </a:lnTo>
                <a:lnTo>
                  <a:pt x="1295400" y="333375"/>
                </a:lnTo>
                <a:lnTo>
                  <a:pt x="540512" y="333375"/>
                </a:lnTo>
                <a:lnTo>
                  <a:pt x="540512" y="190500"/>
                </a:lnTo>
                <a:lnTo>
                  <a:pt x="504825" y="190500"/>
                </a:lnTo>
                <a:lnTo>
                  <a:pt x="647700" y="47625"/>
                </a:lnTo>
                <a:lnTo>
                  <a:pt x="1295400" y="47625"/>
                </a:lnTo>
                <a:lnTo>
                  <a:pt x="1295400" y="0"/>
                </a:lnTo>
                <a:close/>
              </a:path>
              <a:path w="1295400" h="381000">
                <a:moveTo>
                  <a:pt x="1295400" y="65481"/>
                </a:moveTo>
                <a:lnTo>
                  <a:pt x="736980" y="65481"/>
                </a:lnTo>
                <a:lnTo>
                  <a:pt x="736980" y="136918"/>
                </a:lnTo>
                <a:lnTo>
                  <a:pt x="790575" y="190500"/>
                </a:lnTo>
                <a:lnTo>
                  <a:pt x="754888" y="190500"/>
                </a:lnTo>
                <a:lnTo>
                  <a:pt x="754888" y="333375"/>
                </a:lnTo>
                <a:lnTo>
                  <a:pt x="1295400" y="333375"/>
                </a:lnTo>
                <a:lnTo>
                  <a:pt x="1295400" y="65481"/>
                </a:lnTo>
                <a:close/>
              </a:path>
              <a:path w="1295400" h="381000">
                <a:moveTo>
                  <a:pt x="1295400" y="47625"/>
                </a:moveTo>
                <a:lnTo>
                  <a:pt x="647700" y="47625"/>
                </a:lnTo>
                <a:lnTo>
                  <a:pt x="701294" y="101206"/>
                </a:lnTo>
                <a:lnTo>
                  <a:pt x="701294" y="65481"/>
                </a:lnTo>
                <a:lnTo>
                  <a:pt x="1295400" y="65481"/>
                </a:lnTo>
                <a:lnTo>
                  <a:pt x="12954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09" name="object 109"/>
          <p:cNvSpPr/>
          <p:nvPr/>
        </p:nvSpPr>
        <p:spPr>
          <a:xfrm>
            <a:off x="4807711" y="6313881"/>
            <a:ext cx="214629" cy="267970"/>
          </a:xfrm>
          <a:custGeom>
            <a:avLst/>
            <a:gdLst/>
            <a:ahLst/>
            <a:cxnLst/>
            <a:rect l="l" t="t" r="r" b="b"/>
            <a:pathLst>
              <a:path w="214629" h="267970">
                <a:moveTo>
                  <a:pt x="196468" y="0"/>
                </a:moveTo>
                <a:lnTo>
                  <a:pt x="160782" y="0"/>
                </a:lnTo>
                <a:lnTo>
                  <a:pt x="160782" y="35725"/>
                </a:lnTo>
                <a:lnTo>
                  <a:pt x="196468" y="71437"/>
                </a:lnTo>
                <a:lnTo>
                  <a:pt x="196468" y="0"/>
                </a:lnTo>
                <a:close/>
              </a:path>
              <a:path w="214629" h="267970">
                <a:moveTo>
                  <a:pt x="214375" y="125018"/>
                </a:moveTo>
                <a:lnTo>
                  <a:pt x="0" y="125018"/>
                </a:lnTo>
                <a:lnTo>
                  <a:pt x="0" y="267893"/>
                </a:lnTo>
                <a:lnTo>
                  <a:pt x="89280" y="267893"/>
                </a:lnTo>
                <a:lnTo>
                  <a:pt x="89280" y="196456"/>
                </a:lnTo>
                <a:lnTo>
                  <a:pt x="214375" y="196456"/>
                </a:lnTo>
                <a:lnTo>
                  <a:pt x="214375" y="125018"/>
                </a:lnTo>
                <a:close/>
              </a:path>
              <a:path w="214629" h="267970">
                <a:moveTo>
                  <a:pt x="214375" y="196456"/>
                </a:moveTo>
                <a:lnTo>
                  <a:pt x="125095" y="196456"/>
                </a:lnTo>
                <a:lnTo>
                  <a:pt x="125095" y="267893"/>
                </a:lnTo>
                <a:lnTo>
                  <a:pt x="214375" y="267893"/>
                </a:lnTo>
                <a:lnTo>
                  <a:pt x="214375" y="196456"/>
                </a:lnTo>
                <a:close/>
              </a:path>
            </a:pathLst>
          </a:custGeom>
          <a:solidFill>
            <a:srgbClr val="00007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10" name="object 110"/>
          <p:cNvSpPr/>
          <p:nvPr/>
        </p:nvSpPr>
        <p:spPr>
          <a:xfrm>
            <a:off x="47720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142875" y="0"/>
                </a:moveTo>
                <a:lnTo>
                  <a:pt x="0" y="142875"/>
                </a:lnTo>
                <a:lnTo>
                  <a:pt x="285750" y="142875"/>
                </a:lnTo>
                <a:lnTo>
                  <a:pt x="142875" y="0"/>
                </a:lnTo>
                <a:close/>
              </a:path>
              <a:path w="285750" h="285750">
                <a:moveTo>
                  <a:pt x="160782" y="214312"/>
                </a:moveTo>
                <a:lnTo>
                  <a:pt x="124967" y="214312"/>
                </a:lnTo>
                <a:lnTo>
                  <a:pt x="124967" y="285750"/>
                </a:lnTo>
                <a:lnTo>
                  <a:pt x="160782" y="285750"/>
                </a:lnTo>
                <a:lnTo>
                  <a:pt x="160782" y="214312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11" name="object 111"/>
          <p:cNvSpPr txBox="1"/>
          <p:nvPr/>
        </p:nvSpPr>
        <p:spPr>
          <a:xfrm>
            <a:off x="4448683" y="6357620"/>
            <a:ext cx="927100" cy="164465"/>
          </a:xfrm>
          <a:prstGeom prst="rect">
            <a:avLst/>
          </a:prstGeom>
        </p:spPr>
        <p:txBody>
          <a:bodyPr wrap="square" lIns="0" tIns="139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900" spc="-195">
                <a:solidFill>
                  <a:srgbClr val="FFFFFF"/>
                </a:solidFill>
                <a:latin typeface="Arial"/>
                <a:cs typeface="Arial"/>
              </a:rPr>
              <a:t>ةيسيئرلا </a:t>
            </a:r>
            <a:r>
              <a:rPr dirty="0" sz="900" spc="-110">
                <a:solidFill>
                  <a:srgbClr val="FFFFFF"/>
                </a:solidFill>
                <a:latin typeface="Arial"/>
                <a:cs typeface="Arial"/>
              </a:rPr>
              <a:t>ةمئاقلا </a:t>
            </a:r>
            <a:r>
              <a:rPr dirty="0" sz="900" spc="-105">
                <a:solidFill>
                  <a:srgbClr val="FFFFFF"/>
                </a:solidFill>
                <a:latin typeface="Arial"/>
                <a:cs typeface="Arial"/>
              </a:rPr>
              <a:t>ىلإ</a:t>
            </a:r>
            <a:r>
              <a:rPr dirty="0" sz="900" spc="-7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900" spc="-5">
                <a:solidFill>
                  <a:srgbClr val="FFFFFF"/>
                </a:solidFill>
                <a:latin typeface="Arial"/>
                <a:cs typeface="Arial"/>
              </a:rPr>
              <a:t>ةدوع</a:t>
            </a:r>
            <a:endParaRPr sz="900">
              <a:latin typeface="Arial"/>
              <a:cs typeface="Arial"/>
            </a:endParaRPr>
          </a:p>
        </p:txBody>
      </p:sp>
      <p:sp>
        <p:nvSpPr>
          <p:cNvPr id="112" name="object 112"/>
          <p:cNvSpPr/>
          <p:nvPr/>
        </p:nvSpPr>
        <p:spPr>
          <a:xfrm>
            <a:off x="3730752" y="6321552"/>
            <a:ext cx="458571" cy="382371"/>
          </a:xfrm>
          <a:prstGeom prst="rect">
            <a:avLst/>
          </a:prstGeom>
          <a:blipFill>
            <a:blip r:embed="rId6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13" name="object 113"/>
          <p:cNvSpPr/>
          <p:nvPr/>
        </p:nvSpPr>
        <p:spPr>
          <a:xfrm>
            <a:off x="3770376" y="6406896"/>
            <a:ext cx="373227" cy="248297"/>
          </a:xfrm>
          <a:prstGeom prst="rect">
            <a:avLst/>
          </a:prstGeom>
          <a:blipFill>
            <a:blip r:embed="rId6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14" name="object 114"/>
          <p:cNvSpPr/>
          <p:nvPr/>
        </p:nvSpPr>
        <p:spPr>
          <a:xfrm>
            <a:off x="3657600" y="6248400"/>
            <a:ext cx="457200" cy="381000"/>
          </a:xfrm>
          <a:custGeom>
            <a:avLst/>
            <a:gdLst/>
            <a:ahLst/>
            <a:cxnLst/>
            <a:rect l="l" t="t" r="r" b="b"/>
            <a:pathLst>
              <a:path w="457200" h="381000">
                <a:moveTo>
                  <a:pt x="457200" y="0"/>
                </a:moveTo>
                <a:lnTo>
                  <a:pt x="0" y="0"/>
                </a:lnTo>
                <a:lnTo>
                  <a:pt x="0" y="381000"/>
                </a:lnTo>
                <a:lnTo>
                  <a:pt x="457200" y="381000"/>
                </a:lnTo>
                <a:lnTo>
                  <a:pt x="457200" y="333375"/>
                </a:lnTo>
                <a:lnTo>
                  <a:pt x="371475" y="333375"/>
                </a:lnTo>
                <a:lnTo>
                  <a:pt x="85725" y="190500"/>
                </a:lnTo>
                <a:lnTo>
                  <a:pt x="371475" y="47625"/>
                </a:lnTo>
                <a:lnTo>
                  <a:pt x="457200" y="47625"/>
                </a:lnTo>
                <a:lnTo>
                  <a:pt x="457200" y="0"/>
                </a:lnTo>
                <a:close/>
              </a:path>
              <a:path w="457200" h="381000">
                <a:moveTo>
                  <a:pt x="457200" y="47625"/>
                </a:moveTo>
                <a:lnTo>
                  <a:pt x="371475" y="47625"/>
                </a:lnTo>
                <a:lnTo>
                  <a:pt x="371475" y="333375"/>
                </a:lnTo>
                <a:lnTo>
                  <a:pt x="457200" y="333375"/>
                </a:lnTo>
                <a:lnTo>
                  <a:pt x="4572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15" name="object 115"/>
          <p:cNvSpPr/>
          <p:nvPr/>
        </p:nvSpPr>
        <p:spPr>
          <a:xfrm>
            <a:off x="37433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285750" y="0"/>
                </a:moveTo>
                <a:lnTo>
                  <a:pt x="0" y="142875"/>
                </a:lnTo>
                <a:lnTo>
                  <a:pt x="285750" y="285750"/>
                </a:lnTo>
                <a:lnTo>
                  <a:pt x="285750" y="0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16" name="object 116"/>
          <p:cNvSpPr txBox="1"/>
          <p:nvPr/>
        </p:nvSpPr>
        <p:spPr>
          <a:xfrm>
            <a:off x="3756405" y="6357620"/>
            <a:ext cx="257175" cy="164465"/>
          </a:xfrm>
          <a:prstGeom prst="rect">
            <a:avLst/>
          </a:prstGeom>
        </p:spPr>
        <p:txBody>
          <a:bodyPr wrap="square" lIns="0" tIns="139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900" spc="-190">
                <a:solidFill>
                  <a:srgbClr val="FFFFFF"/>
                </a:solidFill>
                <a:latin typeface="Arial"/>
                <a:cs typeface="Arial"/>
              </a:rPr>
              <a:t>ق</a:t>
            </a:r>
            <a:r>
              <a:rPr dirty="0" sz="900" spc="-240">
                <a:solidFill>
                  <a:srgbClr val="FFFFFF"/>
                </a:solidFill>
                <a:latin typeface="Arial"/>
                <a:cs typeface="Arial"/>
              </a:rPr>
              <a:t>ب</a:t>
            </a:r>
            <a:r>
              <a:rPr dirty="0" sz="900" spc="25">
                <a:solidFill>
                  <a:srgbClr val="FFFFFF"/>
                </a:solidFill>
                <a:latin typeface="Arial"/>
                <a:cs typeface="Arial"/>
              </a:rPr>
              <a:t>ا</a:t>
            </a:r>
            <a:r>
              <a:rPr dirty="0" sz="900" spc="-175">
                <a:solidFill>
                  <a:srgbClr val="FFFFFF"/>
                </a:solidFill>
                <a:latin typeface="Arial"/>
                <a:cs typeface="Arial"/>
              </a:rPr>
              <a:t>سلا</a:t>
            </a:r>
            <a:endParaRPr sz="900">
              <a:latin typeface="Arial"/>
              <a:cs typeface="Arial"/>
            </a:endParaRPr>
          </a:p>
        </p:txBody>
      </p:sp>
      <p:sp>
        <p:nvSpPr>
          <p:cNvPr id="117" name="object 117"/>
          <p:cNvSpPr/>
          <p:nvPr/>
        </p:nvSpPr>
        <p:spPr>
          <a:xfrm>
            <a:off x="4340352" y="6321552"/>
            <a:ext cx="1296797" cy="382371"/>
          </a:xfrm>
          <a:prstGeom prst="rect">
            <a:avLst/>
          </a:prstGeom>
          <a:blipFill>
            <a:blip r:embed="rId6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18" name="object 118"/>
          <p:cNvSpPr/>
          <p:nvPr/>
        </p:nvSpPr>
        <p:spPr>
          <a:xfrm>
            <a:off x="4462271" y="6406896"/>
            <a:ext cx="1043749" cy="248297"/>
          </a:xfrm>
          <a:prstGeom prst="rect">
            <a:avLst/>
          </a:prstGeom>
          <a:blipFill>
            <a:blip r:embed="rId6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19" name="object 119"/>
          <p:cNvSpPr/>
          <p:nvPr/>
        </p:nvSpPr>
        <p:spPr>
          <a:xfrm>
            <a:off x="4267200" y="6248400"/>
            <a:ext cx="1295400" cy="381000"/>
          </a:xfrm>
          <a:custGeom>
            <a:avLst/>
            <a:gdLst/>
            <a:ahLst/>
            <a:cxnLst/>
            <a:rect l="l" t="t" r="r" b="b"/>
            <a:pathLst>
              <a:path w="1295400" h="381000">
                <a:moveTo>
                  <a:pt x="1295400" y="0"/>
                </a:moveTo>
                <a:lnTo>
                  <a:pt x="0" y="0"/>
                </a:lnTo>
                <a:lnTo>
                  <a:pt x="0" y="381000"/>
                </a:lnTo>
                <a:lnTo>
                  <a:pt x="1295400" y="381000"/>
                </a:lnTo>
                <a:lnTo>
                  <a:pt x="1295400" y="333375"/>
                </a:lnTo>
                <a:lnTo>
                  <a:pt x="540512" y="333375"/>
                </a:lnTo>
                <a:lnTo>
                  <a:pt x="540512" y="190500"/>
                </a:lnTo>
                <a:lnTo>
                  <a:pt x="504825" y="190500"/>
                </a:lnTo>
                <a:lnTo>
                  <a:pt x="647700" y="47625"/>
                </a:lnTo>
                <a:lnTo>
                  <a:pt x="1295400" y="47625"/>
                </a:lnTo>
                <a:lnTo>
                  <a:pt x="1295400" y="0"/>
                </a:lnTo>
                <a:close/>
              </a:path>
              <a:path w="1295400" h="381000">
                <a:moveTo>
                  <a:pt x="1295400" y="65481"/>
                </a:moveTo>
                <a:lnTo>
                  <a:pt x="736980" y="65481"/>
                </a:lnTo>
                <a:lnTo>
                  <a:pt x="736980" y="136918"/>
                </a:lnTo>
                <a:lnTo>
                  <a:pt x="790575" y="190500"/>
                </a:lnTo>
                <a:lnTo>
                  <a:pt x="754888" y="190500"/>
                </a:lnTo>
                <a:lnTo>
                  <a:pt x="754888" y="333375"/>
                </a:lnTo>
                <a:lnTo>
                  <a:pt x="1295400" y="333375"/>
                </a:lnTo>
                <a:lnTo>
                  <a:pt x="1295400" y="65481"/>
                </a:lnTo>
                <a:close/>
              </a:path>
              <a:path w="1295400" h="381000">
                <a:moveTo>
                  <a:pt x="1295400" y="47625"/>
                </a:moveTo>
                <a:lnTo>
                  <a:pt x="647700" y="47625"/>
                </a:lnTo>
                <a:lnTo>
                  <a:pt x="701294" y="101206"/>
                </a:lnTo>
                <a:lnTo>
                  <a:pt x="701294" y="65481"/>
                </a:lnTo>
                <a:lnTo>
                  <a:pt x="1295400" y="65481"/>
                </a:lnTo>
                <a:lnTo>
                  <a:pt x="12954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20" name="object 120"/>
          <p:cNvSpPr/>
          <p:nvPr/>
        </p:nvSpPr>
        <p:spPr>
          <a:xfrm>
            <a:off x="4807711" y="6313881"/>
            <a:ext cx="214629" cy="267970"/>
          </a:xfrm>
          <a:custGeom>
            <a:avLst/>
            <a:gdLst/>
            <a:ahLst/>
            <a:cxnLst/>
            <a:rect l="l" t="t" r="r" b="b"/>
            <a:pathLst>
              <a:path w="214629" h="267970">
                <a:moveTo>
                  <a:pt x="196468" y="0"/>
                </a:moveTo>
                <a:lnTo>
                  <a:pt x="160782" y="0"/>
                </a:lnTo>
                <a:lnTo>
                  <a:pt x="160782" y="35725"/>
                </a:lnTo>
                <a:lnTo>
                  <a:pt x="196468" y="71437"/>
                </a:lnTo>
                <a:lnTo>
                  <a:pt x="196468" y="0"/>
                </a:lnTo>
                <a:close/>
              </a:path>
              <a:path w="214629" h="267970">
                <a:moveTo>
                  <a:pt x="214375" y="125018"/>
                </a:moveTo>
                <a:lnTo>
                  <a:pt x="0" y="125018"/>
                </a:lnTo>
                <a:lnTo>
                  <a:pt x="0" y="267893"/>
                </a:lnTo>
                <a:lnTo>
                  <a:pt x="89280" y="267893"/>
                </a:lnTo>
                <a:lnTo>
                  <a:pt x="89280" y="196456"/>
                </a:lnTo>
                <a:lnTo>
                  <a:pt x="214375" y="196456"/>
                </a:lnTo>
                <a:lnTo>
                  <a:pt x="214375" y="125018"/>
                </a:lnTo>
                <a:close/>
              </a:path>
              <a:path w="214629" h="267970">
                <a:moveTo>
                  <a:pt x="214375" y="196456"/>
                </a:moveTo>
                <a:lnTo>
                  <a:pt x="125095" y="196456"/>
                </a:lnTo>
                <a:lnTo>
                  <a:pt x="125095" y="267893"/>
                </a:lnTo>
                <a:lnTo>
                  <a:pt x="214375" y="267893"/>
                </a:lnTo>
                <a:lnTo>
                  <a:pt x="214375" y="196456"/>
                </a:lnTo>
                <a:close/>
              </a:path>
            </a:pathLst>
          </a:custGeom>
          <a:solidFill>
            <a:srgbClr val="00007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21" name="object 121"/>
          <p:cNvSpPr/>
          <p:nvPr/>
        </p:nvSpPr>
        <p:spPr>
          <a:xfrm>
            <a:off x="47720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142875" y="0"/>
                </a:moveTo>
                <a:lnTo>
                  <a:pt x="0" y="142875"/>
                </a:lnTo>
                <a:lnTo>
                  <a:pt x="285750" y="142875"/>
                </a:lnTo>
                <a:lnTo>
                  <a:pt x="142875" y="0"/>
                </a:lnTo>
                <a:close/>
              </a:path>
              <a:path w="285750" h="285750">
                <a:moveTo>
                  <a:pt x="160782" y="214312"/>
                </a:moveTo>
                <a:lnTo>
                  <a:pt x="124967" y="214312"/>
                </a:lnTo>
                <a:lnTo>
                  <a:pt x="124967" y="285750"/>
                </a:lnTo>
                <a:lnTo>
                  <a:pt x="160782" y="285750"/>
                </a:lnTo>
                <a:lnTo>
                  <a:pt x="160782" y="214312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77824" y="2176272"/>
            <a:ext cx="18287" cy="468172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877824" y="6095"/>
            <a:ext cx="18287" cy="150266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1216152" y="1834895"/>
            <a:ext cx="7924800" cy="1828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877824" y="1508760"/>
            <a:ext cx="18287" cy="667512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0" y="1834895"/>
            <a:ext cx="557784" cy="18287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551687" y="1834895"/>
            <a:ext cx="664464" cy="18287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2346960" y="588302"/>
            <a:ext cx="3238245" cy="1010246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4986528" y="588302"/>
            <a:ext cx="821258" cy="1010246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6120384" y="597446"/>
            <a:ext cx="1235760" cy="1010246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5891784" y="597446"/>
            <a:ext cx="827316" cy="1010246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5205984" y="597446"/>
            <a:ext cx="1284477" cy="1010246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 txBox="1">
            <a:spLocks noGrp="1"/>
          </p:cNvSpPr>
          <p:nvPr>
            <p:ph type="title"/>
          </p:nvPr>
        </p:nvSpPr>
        <p:spPr>
          <a:xfrm>
            <a:off x="2619248" y="722121"/>
            <a:ext cx="4437380" cy="57404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3600" spc="310"/>
              <a:t>Verb </a:t>
            </a:r>
            <a:r>
              <a:rPr dirty="0" sz="3600" spc="265"/>
              <a:t>to </a:t>
            </a:r>
            <a:r>
              <a:rPr dirty="0" sz="3600" spc="400"/>
              <a:t>DO </a:t>
            </a:r>
            <a:r>
              <a:rPr dirty="0" sz="3600" spc="-275"/>
              <a:t>“</a:t>
            </a:r>
            <a:r>
              <a:rPr dirty="0" sz="3600" spc="-275">
                <a:latin typeface="Arial"/>
                <a:cs typeface="Arial"/>
              </a:rPr>
              <a:t>لمعي”</a:t>
            </a:r>
            <a:r>
              <a:rPr dirty="0" sz="3600" spc="-360">
                <a:latin typeface="Arial"/>
                <a:cs typeface="Arial"/>
              </a:rPr>
              <a:t> </a:t>
            </a:r>
            <a:r>
              <a:rPr dirty="0" sz="3600" spc="-760">
                <a:latin typeface="Arial"/>
                <a:cs typeface="Arial"/>
              </a:rPr>
              <a:t>لعف</a:t>
            </a:r>
            <a:endParaRPr sz="3600">
              <a:latin typeface="Arial"/>
              <a:cs typeface="Arial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1051560" y="2057374"/>
            <a:ext cx="367093" cy="379247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/>
          <p:nvPr/>
        </p:nvSpPr>
        <p:spPr>
          <a:xfrm>
            <a:off x="1341119" y="1935454"/>
            <a:ext cx="5176774" cy="571271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/>
          <p:nvPr/>
        </p:nvSpPr>
        <p:spPr>
          <a:xfrm>
            <a:off x="5004815" y="2301278"/>
            <a:ext cx="3722878" cy="678014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7" name="object 17"/>
          <p:cNvSpPr/>
          <p:nvPr/>
        </p:nvSpPr>
        <p:spPr>
          <a:xfrm>
            <a:off x="4919471" y="2301278"/>
            <a:ext cx="489026" cy="678014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8" name="object 18"/>
          <p:cNvSpPr txBox="1"/>
          <p:nvPr/>
        </p:nvSpPr>
        <p:spPr>
          <a:xfrm>
            <a:off x="1145844" y="1949484"/>
            <a:ext cx="7385684" cy="826135"/>
          </a:xfrm>
          <a:prstGeom prst="rect">
            <a:avLst/>
          </a:prstGeom>
        </p:spPr>
        <p:txBody>
          <a:bodyPr wrap="square" lIns="0" tIns="71120" rIns="0" bIns="0" rtlCol="0" vert="horz">
            <a:spAutoFit/>
          </a:bodyPr>
          <a:lstStyle/>
          <a:p>
            <a:pPr marL="356870" indent="-344805">
              <a:lnSpc>
                <a:spcPct val="100000"/>
              </a:lnSpc>
              <a:spcBef>
                <a:spcPts val="560"/>
              </a:spcBef>
              <a:buClr>
                <a:srgbClr val="FFFFCC"/>
              </a:buClr>
              <a:buSzPct val="70000"/>
              <a:buFont typeface="Wingdings"/>
              <a:buChar char=""/>
              <a:tabLst>
                <a:tab pos="356870" algn="l"/>
                <a:tab pos="357505" algn="l"/>
              </a:tabLst>
            </a:pPr>
            <a:r>
              <a:rPr dirty="0" sz="2000" spc="114">
                <a:solidFill>
                  <a:srgbClr val="FFFFFF"/>
                </a:solidFill>
                <a:latin typeface="Calibri"/>
                <a:cs typeface="Calibri"/>
              </a:rPr>
              <a:t>It </a:t>
            </a:r>
            <a:r>
              <a:rPr dirty="0" sz="2000" spc="50">
                <a:solidFill>
                  <a:srgbClr val="FFFFFF"/>
                </a:solidFill>
                <a:latin typeface="Calibri"/>
                <a:cs typeface="Calibri"/>
              </a:rPr>
              <a:t>is </a:t>
            </a:r>
            <a:r>
              <a:rPr dirty="0" sz="2000" spc="60">
                <a:solidFill>
                  <a:srgbClr val="FFFFFF"/>
                </a:solidFill>
                <a:latin typeface="Calibri"/>
                <a:cs typeface="Calibri"/>
              </a:rPr>
              <a:t>used </a:t>
            </a:r>
            <a:r>
              <a:rPr dirty="0" sz="2000" spc="100">
                <a:solidFill>
                  <a:srgbClr val="FFFFFF"/>
                </a:solidFill>
                <a:latin typeface="Calibri"/>
                <a:cs typeface="Calibri"/>
              </a:rPr>
              <a:t>as </a:t>
            </a:r>
            <a:r>
              <a:rPr dirty="0" sz="2000" spc="85">
                <a:solidFill>
                  <a:srgbClr val="FFFFFF"/>
                </a:solidFill>
                <a:latin typeface="Calibri"/>
                <a:cs typeface="Calibri"/>
              </a:rPr>
              <a:t>a </a:t>
            </a:r>
            <a:r>
              <a:rPr dirty="0" sz="2000" spc="35">
                <a:solidFill>
                  <a:srgbClr val="FFFFFF"/>
                </a:solidFill>
                <a:latin typeface="Calibri"/>
                <a:cs typeface="Calibri"/>
              </a:rPr>
              <a:t>principal </a:t>
            </a:r>
            <a:r>
              <a:rPr dirty="0" sz="2000" spc="65">
                <a:solidFill>
                  <a:srgbClr val="FFFFFF"/>
                </a:solidFill>
                <a:latin typeface="Calibri"/>
                <a:cs typeface="Calibri"/>
              </a:rPr>
              <a:t>and </a:t>
            </a:r>
            <a:r>
              <a:rPr dirty="0" sz="2000" spc="85">
                <a:solidFill>
                  <a:srgbClr val="FFFFFF"/>
                </a:solidFill>
                <a:latin typeface="Calibri"/>
                <a:cs typeface="Calibri"/>
              </a:rPr>
              <a:t>a </a:t>
            </a:r>
            <a:r>
              <a:rPr dirty="0" sz="2000" spc="50">
                <a:solidFill>
                  <a:srgbClr val="FFFFFF"/>
                </a:solidFill>
                <a:latin typeface="Calibri"/>
                <a:cs typeface="Calibri"/>
              </a:rPr>
              <a:t>helping</a:t>
            </a:r>
            <a:r>
              <a:rPr dirty="0" sz="2000" spc="50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 spc="50">
                <a:solidFill>
                  <a:srgbClr val="FFFFFF"/>
                </a:solidFill>
                <a:latin typeface="Calibri"/>
                <a:cs typeface="Calibri"/>
              </a:rPr>
              <a:t>verb.</a:t>
            </a:r>
            <a:endParaRPr sz="2000">
              <a:latin typeface="Calibri"/>
              <a:cs typeface="Calibri"/>
            </a:endParaRPr>
          </a:p>
          <a:p>
            <a:pPr marL="3966845">
              <a:lnSpc>
                <a:spcPct val="100000"/>
              </a:lnSpc>
              <a:spcBef>
                <a:spcPts val="560"/>
              </a:spcBef>
            </a:pPr>
            <a:r>
              <a:rPr dirty="0" sz="2400">
                <a:solidFill>
                  <a:srgbClr val="FFFFFF"/>
                </a:solidFill>
                <a:latin typeface="Arial"/>
                <a:cs typeface="Arial"/>
              </a:rPr>
              <a:t>: </a:t>
            </a:r>
            <a:r>
              <a:rPr dirty="0" sz="2400" spc="-110">
                <a:solidFill>
                  <a:srgbClr val="FFFFFF"/>
                </a:solidFill>
                <a:latin typeface="Arial"/>
                <a:cs typeface="Arial"/>
              </a:rPr>
              <a:t>دعاسم </a:t>
            </a:r>
            <a:r>
              <a:rPr dirty="0" sz="2400" spc="-405">
                <a:solidFill>
                  <a:srgbClr val="FFFFFF"/>
                </a:solidFill>
                <a:latin typeface="Arial"/>
                <a:cs typeface="Arial"/>
              </a:rPr>
              <a:t>لعفو </a:t>
            </a:r>
            <a:r>
              <a:rPr dirty="0" sz="2400" spc="-550">
                <a:solidFill>
                  <a:srgbClr val="FFFFFF"/>
                </a:solidFill>
                <a:latin typeface="Arial"/>
                <a:cs typeface="Arial"/>
              </a:rPr>
              <a:t>يسيئر </a:t>
            </a:r>
            <a:r>
              <a:rPr dirty="0" sz="2400" spc="-535">
                <a:solidFill>
                  <a:srgbClr val="FFFFFF"/>
                </a:solidFill>
                <a:latin typeface="Arial"/>
                <a:cs typeface="Arial"/>
              </a:rPr>
              <a:t>لعفك</a:t>
            </a:r>
            <a:r>
              <a:rPr dirty="0" sz="2400" spc="-46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400" spc="-480">
                <a:solidFill>
                  <a:srgbClr val="FFFFFF"/>
                </a:solidFill>
                <a:latin typeface="Arial"/>
                <a:cs typeface="Arial"/>
              </a:rPr>
              <a:t>مدختسي</a:t>
            </a:r>
            <a:endParaRPr sz="2400">
              <a:latin typeface="Arial"/>
              <a:cs typeface="Arial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3187700" y="3033776"/>
            <a:ext cx="0" cy="2183130"/>
          </a:xfrm>
          <a:custGeom>
            <a:avLst/>
            <a:gdLst/>
            <a:ahLst/>
            <a:cxnLst/>
            <a:rect l="l" t="t" r="r" b="b"/>
            <a:pathLst>
              <a:path w="0" h="2183129">
                <a:moveTo>
                  <a:pt x="0" y="0"/>
                </a:moveTo>
                <a:lnTo>
                  <a:pt x="0" y="2182876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0" name="object 20"/>
          <p:cNvSpPr/>
          <p:nvPr/>
        </p:nvSpPr>
        <p:spPr>
          <a:xfrm>
            <a:off x="4627626" y="3033776"/>
            <a:ext cx="0" cy="2183130"/>
          </a:xfrm>
          <a:custGeom>
            <a:avLst/>
            <a:gdLst/>
            <a:ahLst/>
            <a:cxnLst/>
            <a:rect l="l" t="t" r="r" b="b"/>
            <a:pathLst>
              <a:path w="0" h="2183129">
                <a:moveTo>
                  <a:pt x="0" y="0"/>
                </a:moveTo>
                <a:lnTo>
                  <a:pt x="0" y="2182876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1" name="object 21"/>
          <p:cNvSpPr/>
          <p:nvPr/>
        </p:nvSpPr>
        <p:spPr>
          <a:xfrm>
            <a:off x="6281801" y="3033776"/>
            <a:ext cx="0" cy="2183130"/>
          </a:xfrm>
          <a:custGeom>
            <a:avLst/>
            <a:gdLst/>
            <a:ahLst/>
            <a:cxnLst/>
            <a:rect l="l" t="t" r="r" b="b"/>
            <a:pathLst>
              <a:path w="0" h="2183129">
                <a:moveTo>
                  <a:pt x="0" y="0"/>
                </a:moveTo>
                <a:lnTo>
                  <a:pt x="0" y="2182876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2" name="object 22"/>
          <p:cNvSpPr/>
          <p:nvPr/>
        </p:nvSpPr>
        <p:spPr>
          <a:xfrm>
            <a:off x="1662176" y="3864864"/>
            <a:ext cx="6793230" cy="0"/>
          </a:xfrm>
          <a:custGeom>
            <a:avLst/>
            <a:gdLst/>
            <a:ahLst/>
            <a:cxnLst/>
            <a:rect l="l" t="t" r="r" b="b"/>
            <a:pathLst>
              <a:path w="6793230" h="0">
                <a:moveTo>
                  <a:pt x="0" y="0"/>
                </a:moveTo>
                <a:lnTo>
                  <a:pt x="6792849" y="0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3" name="object 23"/>
          <p:cNvSpPr/>
          <p:nvPr/>
        </p:nvSpPr>
        <p:spPr>
          <a:xfrm>
            <a:off x="1662176" y="4574540"/>
            <a:ext cx="6793230" cy="0"/>
          </a:xfrm>
          <a:custGeom>
            <a:avLst/>
            <a:gdLst/>
            <a:ahLst/>
            <a:cxnLst/>
            <a:rect l="l" t="t" r="r" b="b"/>
            <a:pathLst>
              <a:path w="6793230" h="0">
                <a:moveTo>
                  <a:pt x="0" y="0"/>
                </a:moveTo>
                <a:lnTo>
                  <a:pt x="6792849" y="0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4" name="object 24"/>
          <p:cNvSpPr/>
          <p:nvPr/>
        </p:nvSpPr>
        <p:spPr>
          <a:xfrm>
            <a:off x="1676400" y="3033776"/>
            <a:ext cx="0" cy="2183130"/>
          </a:xfrm>
          <a:custGeom>
            <a:avLst/>
            <a:gdLst/>
            <a:ahLst/>
            <a:cxnLst/>
            <a:rect l="l" t="t" r="r" b="b"/>
            <a:pathLst>
              <a:path w="0" h="2183129">
                <a:moveTo>
                  <a:pt x="0" y="0"/>
                </a:moveTo>
                <a:lnTo>
                  <a:pt x="0" y="2182876"/>
                </a:lnTo>
              </a:path>
            </a:pathLst>
          </a:custGeom>
          <a:ln w="285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5" name="object 25"/>
          <p:cNvSpPr/>
          <p:nvPr/>
        </p:nvSpPr>
        <p:spPr>
          <a:xfrm>
            <a:off x="8440801" y="3033776"/>
            <a:ext cx="0" cy="2183130"/>
          </a:xfrm>
          <a:custGeom>
            <a:avLst/>
            <a:gdLst/>
            <a:ahLst/>
            <a:cxnLst/>
            <a:rect l="l" t="t" r="r" b="b"/>
            <a:pathLst>
              <a:path w="0" h="2183129">
                <a:moveTo>
                  <a:pt x="0" y="0"/>
                </a:moveTo>
                <a:lnTo>
                  <a:pt x="0" y="2182876"/>
                </a:lnTo>
              </a:path>
            </a:pathLst>
          </a:custGeom>
          <a:ln w="285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6" name="object 26"/>
          <p:cNvSpPr/>
          <p:nvPr/>
        </p:nvSpPr>
        <p:spPr>
          <a:xfrm>
            <a:off x="1662176" y="3048000"/>
            <a:ext cx="6793230" cy="0"/>
          </a:xfrm>
          <a:custGeom>
            <a:avLst/>
            <a:gdLst/>
            <a:ahLst/>
            <a:cxnLst/>
            <a:rect l="l" t="t" r="r" b="b"/>
            <a:pathLst>
              <a:path w="6793230" h="0">
                <a:moveTo>
                  <a:pt x="0" y="0"/>
                </a:moveTo>
                <a:lnTo>
                  <a:pt x="6792849" y="0"/>
                </a:lnTo>
              </a:path>
            </a:pathLst>
          </a:custGeom>
          <a:ln w="285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7" name="object 27"/>
          <p:cNvSpPr/>
          <p:nvPr/>
        </p:nvSpPr>
        <p:spPr>
          <a:xfrm>
            <a:off x="1662176" y="5202428"/>
            <a:ext cx="6793230" cy="0"/>
          </a:xfrm>
          <a:custGeom>
            <a:avLst/>
            <a:gdLst/>
            <a:ahLst/>
            <a:cxnLst/>
            <a:rect l="l" t="t" r="r" b="b"/>
            <a:pathLst>
              <a:path w="6793230" h="0">
                <a:moveTo>
                  <a:pt x="0" y="0"/>
                </a:moveTo>
                <a:lnTo>
                  <a:pt x="6792849" y="0"/>
                </a:lnTo>
              </a:path>
            </a:pathLst>
          </a:custGeom>
          <a:ln w="285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graphicFrame>
        <p:nvGraphicFramePr>
          <p:cNvPr id="28" name="object 28"/>
          <p:cNvGraphicFramePr>
            <a:graphicFrameLocks noGrp="1"/>
          </p:cNvGraphicFramePr>
          <p:nvPr/>
        </p:nvGraphicFramePr>
        <p:xfrm>
          <a:off x="1760982" y="3095157"/>
          <a:ext cx="6372225" cy="177101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511935"/>
                <a:gridCol w="1480819"/>
                <a:gridCol w="1429385"/>
                <a:gridCol w="1948180"/>
              </a:tblGrid>
              <a:tr h="640566">
                <a:tc>
                  <a:txBody>
                    <a:bodyPr/>
                    <a:lstStyle/>
                    <a:p>
                      <a:pPr algn="ctr" marR="160655">
                        <a:lnSpc>
                          <a:spcPts val="1675"/>
                        </a:lnSpc>
                      </a:pPr>
                      <a:r>
                        <a:rPr dirty="0" sz="1400" spc="140" b="1">
                          <a:solidFill>
                            <a:srgbClr val="FFFF00"/>
                          </a:solidFill>
                          <a:latin typeface="Calibri"/>
                          <a:cs typeface="Calibri"/>
                        </a:rPr>
                        <a:t>Subject</a:t>
                      </a:r>
                      <a:endParaRPr sz="1400">
                        <a:latin typeface="Calibri"/>
                        <a:cs typeface="Calibri"/>
                      </a:endParaRPr>
                    </a:p>
                    <a:p>
                      <a:pPr algn="ctr" marR="168275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dirty="0" sz="1400" spc="-160" b="1">
                          <a:solidFill>
                            <a:srgbClr val="FFFF00"/>
                          </a:solidFill>
                          <a:latin typeface="Arial"/>
                          <a:cs typeface="Arial"/>
                        </a:rPr>
                        <a:t>لعاف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R="200660">
                        <a:lnSpc>
                          <a:spcPts val="1675"/>
                        </a:lnSpc>
                      </a:pPr>
                      <a:r>
                        <a:rPr dirty="0" sz="1400" spc="120" b="1">
                          <a:solidFill>
                            <a:srgbClr val="FFFF00"/>
                          </a:solidFill>
                          <a:latin typeface="Calibri"/>
                          <a:cs typeface="Calibri"/>
                        </a:rPr>
                        <a:t>Present</a:t>
                      </a:r>
                      <a:endParaRPr sz="1400">
                        <a:latin typeface="Calibri"/>
                        <a:cs typeface="Calibri"/>
                      </a:endParaRPr>
                    </a:p>
                    <a:p>
                      <a:pPr algn="ctr" marR="210185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dirty="0" sz="1400" spc="-70" b="1">
                          <a:solidFill>
                            <a:srgbClr val="FFFF00"/>
                          </a:solidFill>
                          <a:latin typeface="Arial"/>
                          <a:cs typeface="Arial"/>
                        </a:rPr>
                        <a:t>عراضم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R="21590">
                        <a:lnSpc>
                          <a:spcPts val="1675"/>
                        </a:lnSpc>
                      </a:pPr>
                      <a:r>
                        <a:rPr dirty="0" sz="1400" spc="135" b="1">
                          <a:solidFill>
                            <a:srgbClr val="FFFF00"/>
                          </a:solidFill>
                          <a:latin typeface="Calibri"/>
                          <a:cs typeface="Calibri"/>
                        </a:rPr>
                        <a:t>Past</a:t>
                      </a:r>
                      <a:endParaRPr sz="1400">
                        <a:latin typeface="Calibri"/>
                        <a:cs typeface="Calibri"/>
                      </a:endParaRPr>
                    </a:p>
                    <a:p>
                      <a:pPr algn="ctr" marR="24130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dirty="0" sz="1400" spc="-105" b="1">
                          <a:solidFill>
                            <a:srgbClr val="FFFF00"/>
                          </a:solidFill>
                          <a:latin typeface="Arial"/>
                          <a:cs typeface="Arial"/>
                        </a:rPr>
                        <a:t>يضام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L="408940">
                        <a:lnSpc>
                          <a:spcPts val="1675"/>
                        </a:lnSpc>
                      </a:pPr>
                      <a:r>
                        <a:rPr dirty="0" sz="1400" spc="135" b="1">
                          <a:solidFill>
                            <a:srgbClr val="FFFF00"/>
                          </a:solidFill>
                          <a:latin typeface="Calibri"/>
                          <a:cs typeface="Calibri"/>
                        </a:rPr>
                        <a:t>Past</a:t>
                      </a:r>
                      <a:r>
                        <a:rPr dirty="0" sz="1400" spc="95" b="1">
                          <a:solidFill>
                            <a:srgbClr val="FFFF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400" spc="110" b="1">
                          <a:solidFill>
                            <a:srgbClr val="FFFF00"/>
                          </a:solidFill>
                          <a:latin typeface="Calibri"/>
                          <a:cs typeface="Calibri"/>
                        </a:rPr>
                        <a:t>participle</a:t>
                      </a:r>
                      <a:endParaRPr sz="1400">
                        <a:latin typeface="Calibri"/>
                        <a:cs typeface="Calibri"/>
                      </a:endParaRPr>
                    </a:p>
                    <a:p>
                      <a:pPr algn="ctr" marL="453390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dirty="0" sz="1400" spc="-160" b="1">
                          <a:solidFill>
                            <a:srgbClr val="FFFF00"/>
                          </a:solidFill>
                          <a:latin typeface="Arial"/>
                          <a:cs typeface="Arial"/>
                        </a:rPr>
                        <a:t>لوعفملا</a:t>
                      </a:r>
                      <a:r>
                        <a:rPr dirty="0" sz="1400" spc="-5" b="1">
                          <a:solidFill>
                            <a:srgbClr val="FFFF0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400" spc="-145" b="1">
                          <a:solidFill>
                            <a:srgbClr val="FFFF00"/>
                          </a:solidFill>
                          <a:latin typeface="Arial"/>
                          <a:cs typeface="Arial"/>
                        </a:rPr>
                        <a:t>مسأ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B="0" marT="0"/>
                </a:tc>
              </a:tr>
              <a:tr h="773660">
                <a:tc>
                  <a:txBody>
                    <a:bodyPr/>
                    <a:lstStyle/>
                    <a:p>
                      <a:pPr algn="ctr" marR="162560">
                        <a:lnSpc>
                          <a:spcPct val="100000"/>
                        </a:lnSpc>
                        <a:spcBef>
                          <a:spcPts val="1375"/>
                        </a:spcBef>
                      </a:pPr>
                      <a:r>
                        <a:rPr dirty="0" sz="1600" spc="210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I, </a:t>
                      </a:r>
                      <a:r>
                        <a:rPr dirty="0" sz="1600" spc="135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you,</a:t>
                      </a:r>
                      <a:r>
                        <a:rPr dirty="0" sz="1600" spc="-35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600" spc="160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we,</a:t>
                      </a:r>
                      <a:endParaRPr sz="1600">
                        <a:latin typeface="Calibri"/>
                        <a:cs typeface="Calibri"/>
                      </a:endParaRPr>
                    </a:p>
                    <a:p>
                      <a:pPr algn="ctr" marR="166370">
                        <a:lnSpc>
                          <a:spcPct val="100000"/>
                        </a:lnSpc>
                      </a:pPr>
                      <a:r>
                        <a:rPr dirty="0" sz="1600" spc="150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they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B="0" marT="174625"/>
                </a:tc>
                <a:tc>
                  <a:txBody>
                    <a:bodyPr/>
                    <a:lstStyle/>
                    <a:p>
                      <a:pPr algn="ctr" marR="203835">
                        <a:lnSpc>
                          <a:spcPct val="100000"/>
                        </a:lnSpc>
                        <a:spcBef>
                          <a:spcPts val="1375"/>
                        </a:spcBef>
                      </a:pPr>
                      <a:r>
                        <a:rPr dirty="0" sz="1600" spc="130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do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B="0" marT="174625"/>
                </a:tc>
                <a:tc>
                  <a:txBody>
                    <a:bodyPr/>
                    <a:lstStyle/>
                    <a:p>
                      <a:pPr marL="542925">
                        <a:lnSpc>
                          <a:spcPct val="100000"/>
                        </a:lnSpc>
                        <a:spcBef>
                          <a:spcPts val="1375"/>
                        </a:spcBef>
                      </a:pPr>
                      <a:r>
                        <a:rPr dirty="0" sz="1600" spc="125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did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B="0" marT="174625"/>
                </a:tc>
                <a:tc>
                  <a:txBody>
                    <a:bodyPr/>
                    <a:lstStyle/>
                    <a:p>
                      <a:pPr algn="r" marR="508634">
                        <a:lnSpc>
                          <a:spcPct val="100000"/>
                        </a:lnSpc>
                        <a:spcBef>
                          <a:spcPts val="1375"/>
                        </a:spcBef>
                      </a:pPr>
                      <a:r>
                        <a:rPr dirty="0" sz="1600" spc="-10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d</a:t>
                      </a:r>
                      <a:r>
                        <a:rPr dirty="0" sz="1600" spc="-10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o</a:t>
                      </a:r>
                      <a:r>
                        <a:rPr dirty="0" sz="1600" spc="-5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ne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B="0" marT="174625"/>
                </a:tc>
              </a:tr>
              <a:tr h="356317">
                <a:tc>
                  <a:txBody>
                    <a:bodyPr/>
                    <a:lstStyle/>
                    <a:p>
                      <a:pPr marL="127000">
                        <a:lnSpc>
                          <a:spcPts val="1835"/>
                        </a:lnSpc>
                        <a:spcBef>
                          <a:spcPts val="869"/>
                        </a:spcBef>
                      </a:pPr>
                      <a:r>
                        <a:rPr dirty="0" sz="1600" spc="150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He, </a:t>
                      </a:r>
                      <a:r>
                        <a:rPr dirty="0" sz="1600" spc="160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She,</a:t>
                      </a:r>
                      <a:r>
                        <a:rPr dirty="0" sz="1600" spc="15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600" spc="225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It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B="0" marT="110489"/>
                </a:tc>
                <a:tc>
                  <a:txBody>
                    <a:bodyPr/>
                    <a:lstStyle/>
                    <a:p>
                      <a:pPr algn="ctr" marR="203200">
                        <a:lnSpc>
                          <a:spcPts val="1835"/>
                        </a:lnSpc>
                        <a:spcBef>
                          <a:spcPts val="869"/>
                        </a:spcBef>
                      </a:pPr>
                      <a:r>
                        <a:rPr dirty="0" sz="1600" spc="150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does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B="0" marT="110489"/>
                </a:tc>
                <a:tc>
                  <a:txBody>
                    <a:bodyPr/>
                    <a:lstStyle/>
                    <a:p>
                      <a:pPr marL="542925">
                        <a:lnSpc>
                          <a:spcPts val="1835"/>
                        </a:lnSpc>
                        <a:spcBef>
                          <a:spcPts val="869"/>
                        </a:spcBef>
                      </a:pPr>
                      <a:r>
                        <a:rPr dirty="0" sz="1600" spc="125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did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B="0" marT="110489"/>
                </a:tc>
                <a:tc>
                  <a:txBody>
                    <a:bodyPr/>
                    <a:lstStyle/>
                    <a:p>
                      <a:pPr algn="r" marR="508634">
                        <a:lnSpc>
                          <a:spcPts val="1835"/>
                        </a:lnSpc>
                        <a:spcBef>
                          <a:spcPts val="869"/>
                        </a:spcBef>
                      </a:pPr>
                      <a:r>
                        <a:rPr dirty="0" sz="1600" spc="-10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d</a:t>
                      </a:r>
                      <a:r>
                        <a:rPr dirty="0" sz="1600" spc="-10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o</a:t>
                      </a:r>
                      <a:r>
                        <a:rPr dirty="0" sz="1600" spc="-5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ne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B="0" marT="110489"/>
                </a:tc>
              </a:tr>
            </a:tbl>
          </a:graphicData>
        </a:graphic>
      </p:graphicFrame>
      <p:sp>
        <p:nvSpPr>
          <p:cNvPr id="29" name="object 29"/>
          <p:cNvSpPr/>
          <p:nvPr/>
        </p:nvSpPr>
        <p:spPr>
          <a:xfrm>
            <a:off x="3761232" y="5294376"/>
            <a:ext cx="4936109" cy="571271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0" name="object 30"/>
          <p:cNvSpPr/>
          <p:nvPr/>
        </p:nvSpPr>
        <p:spPr>
          <a:xfrm>
            <a:off x="3691128" y="5294376"/>
            <a:ext cx="412826" cy="571271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1" name="object 31"/>
          <p:cNvSpPr/>
          <p:nvPr/>
        </p:nvSpPr>
        <p:spPr>
          <a:xfrm>
            <a:off x="3035807" y="5660135"/>
            <a:ext cx="5661533" cy="571271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2" name="object 32"/>
          <p:cNvSpPr/>
          <p:nvPr/>
        </p:nvSpPr>
        <p:spPr>
          <a:xfrm>
            <a:off x="2965704" y="5660135"/>
            <a:ext cx="412826" cy="571271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3" name="object 33"/>
          <p:cNvSpPr txBox="1"/>
          <p:nvPr/>
        </p:nvSpPr>
        <p:spPr>
          <a:xfrm>
            <a:off x="3115817" y="5301488"/>
            <a:ext cx="5426075" cy="756920"/>
          </a:xfrm>
          <a:prstGeom prst="rect">
            <a:avLst/>
          </a:prstGeom>
        </p:spPr>
        <p:txBody>
          <a:bodyPr wrap="square" lIns="0" tIns="73660" rIns="0" bIns="0" rtlCol="0" vert="horz">
            <a:spAutoFit/>
          </a:bodyPr>
          <a:lstStyle/>
          <a:p>
            <a:pPr algn="r" marR="5080">
              <a:lnSpc>
                <a:spcPct val="100000"/>
              </a:lnSpc>
              <a:spcBef>
                <a:spcPts val="580"/>
              </a:spcBef>
            </a:pPr>
            <a:r>
              <a:rPr dirty="0" sz="2000" spc="-440">
                <a:solidFill>
                  <a:srgbClr val="FFFFFF"/>
                </a:solidFill>
                <a:latin typeface="Arial"/>
                <a:cs typeface="Arial"/>
              </a:rPr>
              <a:t>.ةتباث     </a:t>
            </a:r>
            <a:r>
              <a:rPr dirty="0" sz="2000" spc="-295">
                <a:solidFill>
                  <a:srgbClr val="FFFFFF"/>
                </a:solidFill>
                <a:latin typeface="Arial"/>
                <a:cs typeface="Arial"/>
              </a:rPr>
              <a:t>قئاقح  </a:t>
            </a:r>
            <a:r>
              <a:rPr dirty="0" sz="2000" spc="-5">
                <a:solidFill>
                  <a:srgbClr val="FFFFFF"/>
                </a:solidFill>
                <a:latin typeface="Arial"/>
                <a:cs typeface="Arial"/>
              </a:rPr>
              <a:t>وأ </a:t>
            </a:r>
            <a:r>
              <a:rPr dirty="0" sz="2000" spc="-10">
                <a:solidFill>
                  <a:srgbClr val="FFFFFF"/>
                </a:solidFill>
                <a:latin typeface="Arial"/>
                <a:cs typeface="Arial"/>
              </a:rPr>
              <a:t>تاداع </a:t>
            </a:r>
            <a:r>
              <a:rPr dirty="0" sz="2000" spc="-20">
                <a:solidFill>
                  <a:srgbClr val="FFFFFF"/>
                </a:solidFill>
                <a:latin typeface="Arial"/>
                <a:cs typeface="Arial"/>
              </a:rPr>
              <a:t>نع </a:t>
            </a:r>
            <a:r>
              <a:rPr dirty="0" sz="2000" spc="-600">
                <a:solidFill>
                  <a:srgbClr val="FFFFFF"/>
                </a:solidFill>
                <a:latin typeface="Arial"/>
                <a:cs typeface="Arial"/>
              </a:rPr>
              <a:t>ريبعتلل</a:t>
            </a:r>
            <a:r>
              <a:rPr dirty="0" sz="2000" spc="1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000" spc="-140">
                <a:solidFill>
                  <a:srgbClr val="FFFFFF"/>
                </a:solidFill>
                <a:latin typeface="Arial"/>
                <a:cs typeface="Arial"/>
              </a:rPr>
              <a:t>عراضملا  </a:t>
            </a:r>
            <a:r>
              <a:rPr dirty="0" sz="2000" spc="-360">
                <a:solidFill>
                  <a:srgbClr val="FFFFFF"/>
                </a:solidFill>
                <a:latin typeface="Arial"/>
                <a:cs typeface="Arial"/>
              </a:rPr>
              <a:t>ةغيص</a:t>
            </a:r>
            <a:r>
              <a:rPr dirty="0" sz="2000" spc="-18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000" spc="-365">
                <a:solidFill>
                  <a:srgbClr val="FFFFFF"/>
                </a:solidFill>
                <a:latin typeface="Arial"/>
                <a:cs typeface="Arial"/>
              </a:rPr>
              <a:t>مدختسن</a:t>
            </a:r>
            <a:endParaRPr sz="2000">
              <a:latin typeface="Arial"/>
              <a:cs typeface="Arial"/>
            </a:endParaRPr>
          </a:p>
          <a:p>
            <a:pPr algn="r" marR="19050">
              <a:lnSpc>
                <a:spcPct val="100000"/>
              </a:lnSpc>
              <a:spcBef>
                <a:spcPts val="480"/>
              </a:spcBef>
            </a:pPr>
            <a:r>
              <a:rPr dirty="0" sz="2000" spc="-160">
                <a:solidFill>
                  <a:srgbClr val="FFFFFF"/>
                </a:solidFill>
                <a:latin typeface="Arial"/>
                <a:cs typeface="Arial"/>
              </a:rPr>
              <a:t>.يضاملا </a:t>
            </a:r>
            <a:r>
              <a:rPr dirty="0" sz="2000" spc="-580">
                <a:solidFill>
                  <a:srgbClr val="FFFFFF"/>
                </a:solidFill>
                <a:latin typeface="Arial"/>
                <a:cs typeface="Arial"/>
              </a:rPr>
              <a:t>يف</a:t>
            </a:r>
            <a:r>
              <a:rPr dirty="0" sz="200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000" spc="-240">
                <a:solidFill>
                  <a:srgbClr val="FFFFFF"/>
                </a:solidFill>
                <a:latin typeface="Arial"/>
                <a:cs typeface="Arial"/>
              </a:rPr>
              <a:t>ىهتناو  </a:t>
            </a:r>
            <a:r>
              <a:rPr dirty="0" sz="2000" spc="-200">
                <a:solidFill>
                  <a:srgbClr val="FFFFFF"/>
                </a:solidFill>
                <a:latin typeface="Arial"/>
                <a:cs typeface="Arial"/>
              </a:rPr>
              <a:t>لصح  </a:t>
            </a:r>
            <a:r>
              <a:rPr dirty="0" sz="2000" spc="-240">
                <a:solidFill>
                  <a:srgbClr val="FFFFFF"/>
                </a:solidFill>
                <a:latin typeface="Arial"/>
                <a:cs typeface="Arial"/>
              </a:rPr>
              <a:t>ءيش  </a:t>
            </a:r>
            <a:r>
              <a:rPr dirty="0" sz="2000" spc="-20">
                <a:solidFill>
                  <a:srgbClr val="FFFFFF"/>
                </a:solidFill>
                <a:latin typeface="Arial"/>
                <a:cs typeface="Arial"/>
              </a:rPr>
              <a:t>نع </a:t>
            </a:r>
            <a:r>
              <a:rPr dirty="0" sz="2000" spc="-605">
                <a:solidFill>
                  <a:srgbClr val="FFFFFF"/>
                </a:solidFill>
                <a:latin typeface="Arial"/>
                <a:cs typeface="Arial"/>
              </a:rPr>
              <a:t>ريبعتلل</a:t>
            </a:r>
            <a:r>
              <a:rPr dirty="0" sz="2000" spc="1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000" spc="-185">
                <a:solidFill>
                  <a:srgbClr val="FFFFFF"/>
                </a:solidFill>
                <a:latin typeface="Arial"/>
                <a:cs typeface="Arial"/>
              </a:rPr>
              <a:t>يضاملا  </a:t>
            </a:r>
            <a:r>
              <a:rPr dirty="0" sz="2000" spc="-360">
                <a:solidFill>
                  <a:srgbClr val="FFFFFF"/>
                </a:solidFill>
                <a:latin typeface="Arial"/>
                <a:cs typeface="Arial"/>
              </a:rPr>
              <a:t>ةغيص</a:t>
            </a:r>
            <a:r>
              <a:rPr dirty="0" sz="2000" spc="-23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000" spc="-365">
                <a:solidFill>
                  <a:srgbClr val="FFFFFF"/>
                </a:solidFill>
                <a:latin typeface="Arial"/>
                <a:cs typeface="Arial"/>
              </a:rPr>
              <a:t>مدختسن</a:t>
            </a:r>
            <a:endParaRPr sz="2000">
              <a:latin typeface="Arial"/>
              <a:cs typeface="Arial"/>
            </a:endParaRPr>
          </a:p>
        </p:txBody>
      </p:sp>
      <p:sp>
        <p:nvSpPr>
          <p:cNvPr id="34" name="object 34"/>
          <p:cNvSpPr/>
          <p:nvPr/>
        </p:nvSpPr>
        <p:spPr>
          <a:xfrm>
            <a:off x="4340352" y="6321552"/>
            <a:ext cx="1296797" cy="382371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5" name="object 35"/>
          <p:cNvSpPr/>
          <p:nvPr/>
        </p:nvSpPr>
        <p:spPr>
          <a:xfrm>
            <a:off x="4462271" y="6406896"/>
            <a:ext cx="1043749" cy="248297"/>
          </a:xfrm>
          <a:prstGeom prst="rect">
            <a:avLst/>
          </a:prstGeom>
          <a:blipFill>
            <a:blip r:embed="rId2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6" name="object 36"/>
          <p:cNvSpPr/>
          <p:nvPr/>
        </p:nvSpPr>
        <p:spPr>
          <a:xfrm>
            <a:off x="4267200" y="6248400"/>
            <a:ext cx="1295400" cy="381000"/>
          </a:xfrm>
          <a:custGeom>
            <a:avLst/>
            <a:gdLst/>
            <a:ahLst/>
            <a:cxnLst/>
            <a:rect l="l" t="t" r="r" b="b"/>
            <a:pathLst>
              <a:path w="1295400" h="381000">
                <a:moveTo>
                  <a:pt x="1295400" y="0"/>
                </a:moveTo>
                <a:lnTo>
                  <a:pt x="0" y="0"/>
                </a:lnTo>
                <a:lnTo>
                  <a:pt x="0" y="381000"/>
                </a:lnTo>
                <a:lnTo>
                  <a:pt x="1295400" y="381000"/>
                </a:lnTo>
                <a:lnTo>
                  <a:pt x="1295400" y="333375"/>
                </a:lnTo>
                <a:lnTo>
                  <a:pt x="540512" y="333375"/>
                </a:lnTo>
                <a:lnTo>
                  <a:pt x="540512" y="190500"/>
                </a:lnTo>
                <a:lnTo>
                  <a:pt x="504825" y="190500"/>
                </a:lnTo>
                <a:lnTo>
                  <a:pt x="647700" y="47625"/>
                </a:lnTo>
                <a:lnTo>
                  <a:pt x="1295400" y="47625"/>
                </a:lnTo>
                <a:lnTo>
                  <a:pt x="1295400" y="0"/>
                </a:lnTo>
                <a:close/>
              </a:path>
              <a:path w="1295400" h="381000">
                <a:moveTo>
                  <a:pt x="1295400" y="65481"/>
                </a:moveTo>
                <a:lnTo>
                  <a:pt x="736980" y="65481"/>
                </a:lnTo>
                <a:lnTo>
                  <a:pt x="736980" y="136918"/>
                </a:lnTo>
                <a:lnTo>
                  <a:pt x="790575" y="190500"/>
                </a:lnTo>
                <a:lnTo>
                  <a:pt x="754888" y="190500"/>
                </a:lnTo>
                <a:lnTo>
                  <a:pt x="754888" y="333375"/>
                </a:lnTo>
                <a:lnTo>
                  <a:pt x="1295400" y="333375"/>
                </a:lnTo>
                <a:lnTo>
                  <a:pt x="1295400" y="65481"/>
                </a:lnTo>
                <a:close/>
              </a:path>
              <a:path w="1295400" h="381000">
                <a:moveTo>
                  <a:pt x="1295400" y="47625"/>
                </a:moveTo>
                <a:lnTo>
                  <a:pt x="647700" y="47625"/>
                </a:lnTo>
                <a:lnTo>
                  <a:pt x="701294" y="101206"/>
                </a:lnTo>
                <a:lnTo>
                  <a:pt x="701294" y="65481"/>
                </a:lnTo>
                <a:lnTo>
                  <a:pt x="1295400" y="65481"/>
                </a:lnTo>
                <a:lnTo>
                  <a:pt x="12954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7" name="object 37"/>
          <p:cNvSpPr/>
          <p:nvPr/>
        </p:nvSpPr>
        <p:spPr>
          <a:xfrm>
            <a:off x="4807711" y="6313881"/>
            <a:ext cx="214629" cy="267970"/>
          </a:xfrm>
          <a:custGeom>
            <a:avLst/>
            <a:gdLst/>
            <a:ahLst/>
            <a:cxnLst/>
            <a:rect l="l" t="t" r="r" b="b"/>
            <a:pathLst>
              <a:path w="214629" h="267970">
                <a:moveTo>
                  <a:pt x="196468" y="0"/>
                </a:moveTo>
                <a:lnTo>
                  <a:pt x="160782" y="0"/>
                </a:lnTo>
                <a:lnTo>
                  <a:pt x="160782" y="35725"/>
                </a:lnTo>
                <a:lnTo>
                  <a:pt x="196468" y="71437"/>
                </a:lnTo>
                <a:lnTo>
                  <a:pt x="196468" y="0"/>
                </a:lnTo>
                <a:close/>
              </a:path>
              <a:path w="214629" h="267970">
                <a:moveTo>
                  <a:pt x="214375" y="125018"/>
                </a:moveTo>
                <a:lnTo>
                  <a:pt x="0" y="125018"/>
                </a:lnTo>
                <a:lnTo>
                  <a:pt x="0" y="267893"/>
                </a:lnTo>
                <a:lnTo>
                  <a:pt x="89280" y="267893"/>
                </a:lnTo>
                <a:lnTo>
                  <a:pt x="89280" y="196456"/>
                </a:lnTo>
                <a:lnTo>
                  <a:pt x="214375" y="196456"/>
                </a:lnTo>
                <a:lnTo>
                  <a:pt x="214375" y="125018"/>
                </a:lnTo>
                <a:close/>
              </a:path>
              <a:path w="214629" h="267970">
                <a:moveTo>
                  <a:pt x="214375" y="196456"/>
                </a:moveTo>
                <a:lnTo>
                  <a:pt x="125095" y="196456"/>
                </a:lnTo>
                <a:lnTo>
                  <a:pt x="125095" y="267893"/>
                </a:lnTo>
                <a:lnTo>
                  <a:pt x="214375" y="267893"/>
                </a:lnTo>
                <a:lnTo>
                  <a:pt x="214375" y="196456"/>
                </a:lnTo>
                <a:close/>
              </a:path>
            </a:pathLst>
          </a:custGeom>
          <a:solidFill>
            <a:srgbClr val="00007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8" name="object 38"/>
          <p:cNvSpPr/>
          <p:nvPr/>
        </p:nvSpPr>
        <p:spPr>
          <a:xfrm>
            <a:off x="47720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142875" y="0"/>
                </a:moveTo>
                <a:lnTo>
                  <a:pt x="0" y="142875"/>
                </a:lnTo>
                <a:lnTo>
                  <a:pt x="285750" y="142875"/>
                </a:lnTo>
                <a:lnTo>
                  <a:pt x="142875" y="0"/>
                </a:lnTo>
                <a:close/>
              </a:path>
              <a:path w="285750" h="285750">
                <a:moveTo>
                  <a:pt x="160782" y="214312"/>
                </a:moveTo>
                <a:lnTo>
                  <a:pt x="124967" y="214312"/>
                </a:lnTo>
                <a:lnTo>
                  <a:pt x="124967" y="285750"/>
                </a:lnTo>
                <a:lnTo>
                  <a:pt x="160782" y="285750"/>
                </a:lnTo>
                <a:lnTo>
                  <a:pt x="160782" y="214312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9" name="object 39"/>
          <p:cNvSpPr txBox="1"/>
          <p:nvPr/>
        </p:nvSpPr>
        <p:spPr>
          <a:xfrm>
            <a:off x="4448683" y="6357620"/>
            <a:ext cx="927100" cy="164465"/>
          </a:xfrm>
          <a:prstGeom prst="rect">
            <a:avLst/>
          </a:prstGeom>
        </p:spPr>
        <p:txBody>
          <a:bodyPr wrap="square" lIns="0" tIns="139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900" spc="-195">
                <a:solidFill>
                  <a:srgbClr val="FFFFFF"/>
                </a:solidFill>
                <a:latin typeface="Arial"/>
                <a:cs typeface="Arial"/>
              </a:rPr>
              <a:t>ةيسيئرلا </a:t>
            </a:r>
            <a:r>
              <a:rPr dirty="0" sz="900" spc="-110">
                <a:solidFill>
                  <a:srgbClr val="FFFFFF"/>
                </a:solidFill>
                <a:latin typeface="Arial"/>
                <a:cs typeface="Arial"/>
              </a:rPr>
              <a:t>ةمئاقلا </a:t>
            </a:r>
            <a:r>
              <a:rPr dirty="0" sz="900" spc="-105">
                <a:solidFill>
                  <a:srgbClr val="FFFFFF"/>
                </a:solidFill>
                <a:latin typeface="Arial"/>
                <a:cs typeface="Arial"/>
              </a:rPr>
              <a:t>ىلإ</a:t>
            </a:r>
            <a:r>
              <a:rPr dirty="0" sz="900" spc="-7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900" spc="-5">
                <a:solidFill>
                  <a:srgbClr val="FFFFFF"/>
                </a:solidFill>
                <a:latin typeface="Arial"/>
                <a:cs typeface="Arial"/>
              </a:rPr>
              <a:t>ةدوع</a:t>
            </a:r>
            <a:endParaRPr sz="900">
              <a:latin typeface="Arial"/>
              <a:cs typeface="Arial"/>
            </a:endParaRPr>
          </a:p>
        </p:txBody>
      </p:sp>
      <p:sp>
        <p:nvSpPr>
          <p:cNvPr id="40" name="object 40"/>
          <p:cNvSpPr/>
          <p:nvPr/>
        </p:nvSpPr>
        <p:spPr>
          <a:xfrm>
            <a:off x="4340352" y="6321552"/>
            <a:ext cx="1296797" cy="382371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1" name="object 41"/>
          <p:cNvSpPr/>
          <p:nvPr/>
        </p:nvSpPr>
        <p:spPr>
          <a:xfrm>
            <a:off x="4462271" y="6406896"/>
            <a:ext cx="1043749" cy="248297"/>
          </a:xfrm>
          <a:prstGeom prst="rect">
            <a:avLst/>
          </a:prstGeom>
          <a:blipFill>
            <a:blip r:embed="rId2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2" name="object 42"/>
          <p:cNvSpPr/>
          <p:nvPr/>
        </p:nvSpPr>
        <p:spPr>
          <a:xfrm>
            <a:off x="4267200" y="6248400"/>
            <a:ext cx="1295400" cy="381000"/>
          </a:xfrm>
          <a:custGeom>
            <a:avLst/>
            <a:gdLst/>
            <a:ahLst/>
            <a:cxnLst/>
            <a:rect l="l" t="t" r="r" b="b"/>
            <a:pathLst>
              <a:path w="1295400" h="381000">
                <a:moveTo>
                  <a:pt x="1295400" y="0"/>
                </a:moveTo>
                <a:lnTo>
                  <a:pt x="0" y="0"/>
                </a:lnTo>
                <a:lnTo>
                  <a:pt x="0" y="381000"/>
                </a:lnTo>
                <a:lnTo>
                  <a:pt x="1295400" y="381000"/>
                </a:lnTo>
                <a:lnTo>
                  <a:pt x="1295400" y="333375"/>
                </a:lnTo>
                <a:lnTo>
                  <a:pt x="540512" y="333375"/>
                </a:lnTo>
                <a:lnTo>
                  <a:pt x="540512" y="190500"/>
                </a:lnTo>
                <a:lnTo>
                  <a:pt x="504825" y="190500"/>
                </a:lnTo>
                <a:lnTo>
                  <a:pt x="647700" y="47625"/>
                </a:lnTo>
                <a:lnTo>
                  <a:pt x="1295400" y="47625"/>
                </a:lnTo>
                <a:lnTo>
                  <a:pt x="1295400" y="0"/>
                </a:lnTo>
                <a:close/>
              </a:path>
              <a:path w="1295400" h="381000">
                <a:moveTo>
                  <a:pt x="1295400" y="65481"/>
                </a:moveTo>
                <a:lnTo>
                  <a:pt x="736980" y="65481"/>
                </a:lnTo>
                <a:lnTo>
                  <a:pt x="736980" y="136918"/>
                </a:lnTo>
                <a:lnTo>
                  <a:pt x="790575" y="190500"/>
                </a:lnTo>
                <a:lnTo>
                  <a:pt x="754888" y="190500"/>
                </a:lnTo>
                <a:lnTo>
                  <a:pt x="754888" y="333375"/>
                </a:lnTo>
                <a:lnTo>
                  <a:pt x="1295400" y="333375"/>
                </a:lnTo>
                <a:lnTo>
                  <a:pt x="1295400" y="65481"/>
                </a:lnTo>
                <a:close/>
              </a:path>
              <a:path w="1295400" h="381000">
                <a:moveTo>
                  <a:pt x="1295400" y="47625"/>
                </a:moveTo>
                <a:lnTo>
                  <a:pt x="647700" y="47625"/>
                </a:lnTo>
                <a:lnTo>
                  <a:pt x="701294" y="101206"/>
                </a:lnTo>
                <a:lnTo>
                  <a:pt x="701294" y="65481"/>
                </a:lnTo>
                <a:lnTo>
                  <a:pt x="1295400" y="65481"/>
                </a:lnTo>
                <a:lnTo>
                  <a:pt x="12954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3" name="object 43"/>
          <p:cNvSpPr/>
          <p:nvPr/>
        </p:nvSpPr>
        <p:spPr>
          <a:xfrm>
            <a:off x="4807711" y="6313881"/>
            <a:ext cx="214629" cy="267970"/>
          </a:xfrm>
          <a:custGeom>
            <a:avLst/>
            <a:gdLst/>
            <a:ahLst/>
            <a:cxnLst/>
            <a:rect l="l" t="t" r="r" b="b"/>
            <a:pathLst>
              <a:path w="214629" h="267970">
                <a:moveTo>
                  <a:pt x="196468" y="0"/>
                </a:moveTo>
                <a:lnTo>
                  <a:pt x="160782" y="0"/>
                </a:lnTo>
                <a:lnTo>
                  <a:pt x="160782" y="35725"/>
                </a:lnTo>
                <a:lnTo>
                  <a:pt x="196468" y="71437"/>
                </a:lnTo>
                <a:lnTo>
                  <a:pt x="196468" y="0"/>
                </a:lnTo>
                <a:close/>
              </a:path>
              <a:path w="214629" h="267970">
                <a:moveTo>
                  <a:pt x="214375" y="125018"/>
                </a:moveTo>
                <a:lnTo>
                  <a:pt x="0" y="125018"/>
                </a:lnTo>
                <a:lnTo>
                  <a:pt x="0" y="267893"/>
                </a:lnTo>
                <a:lnTo>
                  <a:pt x="89280" y="267893"/>
                </a:lnTo>
                <a:lnTo>
                  <a:pt x="89280" y="196456"/>
                </a:lnTo>
                <a:lnTo>
                  <a:pt x="214375" y="196456"/>
                </a:lnTo>
                <a:lnTo>
                  <a:pt x="214375" y="125018"/>
                </a:lnTo>
                <a:close/>
              </a:path>
              <a:path w="214629" h="267970">
                <a:moveTo>
                  <a:pt x="214375" y="196456"/>
                </a:moveTo>
                <a:lnTo>
                  <a:pt x="125095" y="196456"/>
                </a:lnTo>
                <a:lnTo>
                  <a:pt x="125095" y="267893"/>
                </a:lnTo>
                <a:lnTo>
                  <a:pt x="214375" y="267893"/>
                </a:lnTo>
                <a:lnTo>
                  <a:pt x="214375" y="196456"/>
                </a:lnTo>
                <a:close/>
              </a:path>
            </a:pathLst>
          </a:custGeom>
          <a:solidFill>
            <a:srgbClr val="00007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4" name="object 44"/>
          <p:cNvSpPr/>
          <p:nvPr/>
        </p:nvSpPr>
        <p:spPr>
          <a:xfrm>
            <a:off x="47720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142875" y="0"/>
                </a:moveTo>
                <a:lnTo>
                  <a:pt x="0" y="142875"/>
                </a:lnTo>
                <a:lnTo>
                  <a:pt x="285750" y="142875"/>
                </a:lnTo>
                <a:lnTo>
                  <a:pt x="142875" y="0"/>
                </a:lnTo>
                <a:close/>
              </a:path>
              <a:path w="285750" h="285750">
                <a:moveTo>
                  <a:pt x="160782" y="214312"/>
                </a:moveTo>
                <a:lnTo>
                  <a:pt x="124967" y="214312"/>
                </a:lnTo>
                <a:lnTo>
                  <a:pt x="124967" y="285750"/>
                </a:lnTo>
                <a:lnTo>
                  <a:pt x="160782" y="285750"/>
                </a:lnTo>
                <a:lnTo>
                  <a:pt x="160782" y="214312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77824" y="2176272"/>
            <a:ext cx="18287" cy="468172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877824" y="6095"/>
            <a:ext cx="18287" cy="150266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1216152" y="1834895"/>
            <a:ext cx="7924800" cy="1828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877824" y="1508760"/>
            <a:ext cx="18287" cy="667512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0" y="1834895"/>
            <a:ext cx="557784" cy="18287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551687" y="1834895"/>
            <a:ext cx="664464" cy="18287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2078735" y="588302"/>
            <a:ext cx="3789934" cy="1010246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5269991" y="588302"/>
            <a:ext cx="821258" cy="1010246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6385559" y="597446"/>
            <a:ext cx="1238834" cy="1010246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6156959" y="597446"/>
            <a:ext cx="827316" cy="1010246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5489447" y="597446"/>
            <a:ext cx="1266240" cy="1010246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 txBox="1">
            <a:spLocks noGrp="1"/>
          </p:cNvSpPr>
          <p:nvPr>
            <p:ph type="title"/>
          </p:nvPr>
        </p:nvSpPr>
        <p:spPr>
          <a:xfrm>
            <a:off x="2351023" y="722121"/>
            <a:ext cx="4972685" cy="57404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3600" spc="305"/>
              <a:t>Verb </a:t>
            </a:r>
            <a:r>
              <a:rPr dirty="0" sz="3600" spc="265"/>
              <a:t>to </a:t>
            </a:r>
            <a:r>
              <a:rPr dirty="0" sz="3600" spc="380"/>
              <a:t>HAVE </a:t>
            </a:r>
            <a:r>
              <a:rPr dirty="0" sz="3600" spc="-300"/>
              <a:t>“</a:t>
            </a:r>
            <a:r>
              <a:rPr dirty="0" sz="3600" spc="-300">
                <a:latin typeface="Arial"/>
                <a:cs typeface="Arial"/>
              </a:rPr>
              <a:t>كلمي” </a:t>
            </a:r>
            <a:r>
              <a:rPr dirty="0" sz="3600" spc="-765">
                <a:latin typeface="Arial"/>
                <a:cs typeface="Arial"/>
              </a:rPr>
              <a:t>لعف</a:t>
            </a:r>
            <a:endParaRPr sz="3600">
              <a:latin typeface="Arial"/>
              <a:cs typeface="Arial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1030224" y="2066480"/>
            <a:ext cx="434136" cy="452437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/>
          <p:nvPr/>
        </p:nvSpPr>
        <p:spPr>
          <a:xfrm>
            <a:off x="1310639" y="1923326"/>
            <a:ext cx="6213221" cy="678014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/>
          <p:nvPr/>
        </p:nvSpPr>
        <p:spPr>
          <a:xfrm>
            <a:off x="4422647" y="2362238"/>
            <a:ext cx="4341622" cy="790790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7" name="object 17"/>
          <p:cNvSpPr/>
          <p:nvPr/>
        </p:nvSpPr>
        <p:spPr>
          <a:xfrm>
            <a:off x="4322064" y="2362238"/>
            <a:ext cx="571271" cy="790790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8" name="object 18"/>
          <p:cNvSpPr txBox="1"/>
          <p:nvPr/>
        </p:nvSpPr>
        <p:spPr>
          <a:xfrm>
            <a:off x="1145844" y="1941978"/>
            <a:ext cx="7381875" cy="965835"/>
          </a:xfrm>
          <a:prstGeom prst="rect">
            <a:avLst/>
          </a:prstGeom>
        </p:spPr>
        <p:txBody>
          <a:bodyPr wrap="square" lIns="0" tIns="80010" rIns="0" bIns="0" rtlCol="0" vert="horz">
            <a:spAutoFit/>
          </a:bodyPr>
          <a:lstStyle/>
          <a:p>
            <a:pPr marL="356870" indent="-344805">
              <a:lnSpc>
                <a:spcPct val="100000"/>
              </a:lnSpc>
              <a:spcBef>
                <a:spcPts val="630"/>
              </a:spcBef>
              <a:buClr>
                <a:srgbClr val="FFFFCC"/>
              </a:buClr>
              <a:buSzPct val="68750"/>
              <a:buFont typeface="Wingdings"/>
              <a:buChar char=""/>
              <a:tabLst>
                <a:tab pos="356870" algn="l"/>
                <a:tab pos="357505" algn="l"/>
              </a:tabLst>
            </a:pPr>
            <a:r>
              <a:rPr dirty="0" sz="2400" spc="140">
                <a:solidFill>
                  <a:srgbClr val="FFFFFF"/>
                </a:solidFill>
                <a:latin typeface="Calibri"/>
                <a:cs typeface="Calibri"/>
              </a:rPr>
              <a:t>It </a:t>
            </a:r>
            <a:r>
              <a:rPr dirty="0" sz="2400" spc="65">
                <a:solidFill>
                  <a:srgbClr val="FFFFFF"/>
                </a:solidFill>
                <a:latin typeface="Calibri"/>
                <a:cs typeface="Calibri"/>
              </a:rPr>
              <a:t>is </a:t>
            </a:r>
            <a:r>
              <a:rPr dirty="0" sz="2400" spc="85">
                <a:solidFill>
                  <a:srgbClr val="FFFFFF"/>
                </a:solidFill>
                <a:latin typeface="Calibri"/>
                <a:cs typeface="Calibri"/>
              </a:rPr>
              <a:t>used </a:t>
            </a:r>
            <a:r>
              <a:rPr dirty="0" sz="2400" spc="110">
                <a:solidFill>
                  <a:srgbClr val="FFFFFF"/>
                </a:solidFill>
                <a:latin typeface="Calibri"/>
                <a:cs typeface="Calibri"/>
              </a:rPr>
              <a:t>as a </a:t>
            </a:r>
            <a:r>
              <a:rPr dirty="0" sz="2400" spc="45">
                <a:solidFill>
                  <a:srgbClr val="FFFFFF"/>
                </a:solidFill>
                <a:latin typeface="Calibri"/>
                <a:cs typeface="Calibri"/>
              </a:rPr>
              <a:t>principal </a:t>
            </a:r>
            <a:r>
              <a:rPr dirty="0" sz="2400" spc="75">
                <a:solidFill>
                  <a:srgbClr val="FFFFFF"/>
                </a:solidFill>
                <a:latin typeface="Calibri"/>
                <a:cs typeface="Calibri"/>
              </a:rPr>
              <a:t>and </a:t>
            </a:r>
            <a:r>
              <a:rPr dirty="0" sz="2400" spc="110">
                <a:solidFill>
                  <a:srgbClr val="FFFFFF"/>
                </a:solidFill>
                <a:latin typeface="Calibri"/>
                <a:cs typeface="Calibri"/>
              </a:rPr>
              <a:t>a </a:t>
            </a:r>
            <a:r>
              <a:rPr dirty="0" sz="2400" spc="70">
                <a:solidFill>
                  <a:srgbClr val="FFFFFF"/>
                </a:solidFill>
                <a:latin typeface="Calibri"/>
                <a:cs typeface="Calibri"/>
              </a:rPr>
              <a:t>helping</a:t>
            </a:r>
            <a:r>
              <a:rPr dirty="0" sz="2400" spc="509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400" spc="65">
                <a:solidFill>
                  <a:srgbClr val="FFFFFF"/>
                </a:solidFill>
                <a:latin typeface="Calibri"/>
                <a:cs typeface="Calibri"/>
              </a:rPr>
              <a:t>verb.</a:t>
            </a:r>
            <a:endParaRPr sz="2400">
              <a:latin typeface="Calibri"/>
              <a:cs typeface="Calibri"/>
            </a:endParaRPr>
          </a:p>
          <a:p>
            <a:pPr marL="3399790">
              <a:lnSpc>
                <a:spcPct val="100000"/>
              </a:lnSpc>
              <a:spcBef>
                <a:spcPts val="630"/>
              </a:spcBef>
            </a:pPr>
            <a:r>
              <a:rPr dirty="0" sz="2800">
                <a:solidFill>
                  <a:srgbClr val="FFFFFF"/>
                </a:solidFill>
                <a:latin typeface="Arial"/>
                <a:cs typeface="Arial"/>
              </a:rPr>
              <a:t>: </a:t>
            </a:r>
            <a:r>
              <a:rPr dirty="0" sz="2800" spc="-130">
                <a:solidFill>
                  <a:srgbClr val="FFFFFF"/>
                </a:solidFill>
                <a:latin typeface="Arial"/>
                <a:cs typeface="Arial"/>
              </a:rPr>
              <a:t>دعاسم </a:t>
            </a:r>
            <a:r>
              <a:rPr dirty="0" sz="2800" spc="-475">
                <a:solidFill>
                  <a:srgbClr val="FFFFFF"/>
                </a:solidFill>
                <a:latin typeface="Arial"/>
                <a:cs typeface="Arial"/>
              </a:rPr>
              <a:t>لعفو </a:t>
            </a:r>
            <a:r>
              <a:rPr dirty="0" sz="2800" spc="-630">
                <a:solidFill>
                  <a:srgbClr val="FFFFFF"/>
                </a:solidFill>
                <a:latin typeface="Arial"/>
                <a:cs typeface="Arial"/>
              </a:rPr>
              <a:t>يسيئر </a:t>
            </a:r>
            <a:r>
              <a:rPr dirty="0" sz="2800" spc="-620">
                <a:solidFill>
                  <a:srgbClr val="FFFFFF"/>
                </a:solidFill>
                <a:latin typeface="Arial"/>
                <a:cs typeface="Arial"/>
              </a:rPr>
              <a:t>لعفك</a:t>
            </a:r>
            <a:r>
              <a:rPr dirty="0" sz="2800" spc="-57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800" spc="-555">
                <a:solidFill>
                  <a:srgbClr val="FFFFFF"/>
                </a:solidFill>
                <a:latin typeface="Arial"/>
                <a:cs typeface="Arial"/>
              </a:rPr>
              <a:t>مدختسي</a:t>
            </a:r>
            <a:endParaRPr sz="2800">
              <a:latin typeface="Arial"/>
              <a:cs typeface="Arial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3111500" y="3109976"/>
            <a:ext cx="0" cy="2106930"/>
          </a:xfrm>
          <a:custGeom>
            <a:avLst/>
            <a:gdLst/>
            <a:ahLst/>
            <a:cxnLst/>
            <a:rect l="l" t="t" r="r" b="b"/>
            <a:pathLst>
              <a:path w="0" h="2106929">
                <a:moveTo>
                  <a:pt x="0" y="0"/>
                </a:moveTo>
                <a:lnTo>
                  <a:pt x="0" y="2106676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0" name="object 20"/>
          <p:cNvSpPr/>
          <p:nvPr/>
        </p:nvSpPr>
        <p:spPr>
          <a:xfrm>
            <a:off x="4551426" y="3109976"/>
            <a:ext cx="0" cy="2106930"/>
          </a:xfrm>
          <a:custGeom>
            <a:avLst/>
            <a:gdLst/>
            <a:ahLst/>
            <a:cxnLst/>
            <a:rect l="l" t="t" r="r" b="b"/>
            <a:pathLst>
              <a:path w="0" h="2106929">
                <a:moveTo>
                  <a:pt x="0" y="0"/>
                </a:moveTo>
                <a:lnTo>
                  <a:pt x="0" y="2106676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1" name="object 21"/>
          <p:cNvSpPr/>
          <p:nvPr/>
        </p:nvSpPr>
        <p:spPr>
          <a:xfrm>
            <a:off x="6205601" y="3109976"/>
            <a:ext cx="0" cy="2106930"/>
          </a:xfrm>
          <a:custGeom>
            <a:avLst/>
            <a:gdLst/>
            <a:ahLst/>
            <a:cxnLst/>
            <a:rect l="l" t="t" r="r" b="b"/>
            <a:pathLst>
              <a:path w="0" h="2106929">
                <a:moveTo>
                  <a:pt x="0" y="0"/>
                </a:moveTo>
                <a:lnTo>
                  <a:pt x="0" y="2106676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2" name="object 22"/>
          <p:cNvSpPr/>
          <p:nvPr/>
        </p:nvSpPr>
        <p:spPr>
          <a:xfrm>
            <a:off x="1585975" y="3941064"/>
            <a:ext cx="6793230" cy="0"/>
          </a:xfrm>
          <a:custGeom>
            <a:avLst/>
            <a:gdLst/>
            <a:ahLst/>
            <a:cxnLst/>
            <a:rect l="l" t="t" r="r" b="b"/>
            <a:pathLst>
              <a:path w="6793230" h="0">
                <a:moveTo>
                  <a:pt x="0" y="0"/>
                </a:moveTo>
                <a:lnTo>
                  <a:pt x="6792849" y="0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3" name="object 23"/>
          <p:cNvSpPr/>
          <p:nvPr/>
        </p:nvSpPr>
        <p:spPr>
          <a:xfrm>
            <a:off x="1585975" y="4574540"/>
            <a:ext cx="6793230" cy="0"/>
          </a:xfrm>
          <a:custGeom>
            <a:avLst/>
            <a:gdLst/>
            <a:ahLst/>
            <a:cxnLst/>
            <a:rect l="l" t="t" r="r" b="b"/>
            <a:pathLst>
              <a:path w="6793230" h="0">
                <a:moveTo>
                  <a:pt x="0" y="0"/>
                </a:moveTo>
                <a:lnTo>
                  <a:pt x="6792849" y="0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4" name="object 24"/>
          <p:cNvSpPr/>
          <p:nvPr/>
        </p:nvSpPr>
        <p:spPr>
          <a:xfrm>
            <a:off x="1600200" y="3109976"/>
            <a:ext cx="0" cy="2106930"/>
          </a:xfrm>
          <a:custGeom>
            <a:avLst/>
            <a:gdLst/>
            <a:ahLst/>
            <a:cxnLst/>
            <a:rect l="l" t="t" r="r" b="b"/>
            <a:pathLst>
              <a:path w="0" h="2106929">
                <a:moveTo>
                  <a:pt x="0" y="0"/>
                </a:moveTo>
                <a:lnTo>
                  <a:pt x="0" y="2106676"/>
                </a:lnTo>
              </a:path>
            </a:pathLst>
          </a:custGeom>
          <a:ln w="285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5" name="object 25"/>
          <p:cNvSpPr/>
          <p:nvPr/>
        </p:nvSpPr>
        <p:spPr>
          <a:xfrm>
            <a:off x="8364601" y="3109976"/>
            <a:ext cx="0" cy="2106930"/>
          </a:xfrm>
          <a:custGeom>
            <a:avLst/>
            <a:gdLst/>
            <a:ahLst/>
            <a:cxnLst/>
            <a:rect l="l" t="t" r="r" b="b"/>
            <a:pathLst>
              <a:path w="0" h="2106929">
                <a:moveTo>
                  <a:pt x="0" y="0"/>
                </a:moveTo>
                <a:lnTo>
                  <a:pt x="0" y="2106676"/>
                </a:lnTo>
              </a:path>
            </a:pathLst>
          </a:custGeom>
          <a:ln w="285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6" name="object 26"/>
          <p:cNvSpPr/>
          <p:nvPr/>
        </p:nvSpPr>
        <p:spPr>
          <a:xfrm>
            <a:off x="1585975" y="3124200"/>
            <a:ext cx="6793230" cy="0"/>
          </a:xfrm>
          <a:custGeom>
            <a:avLst/>
            <a:gdLst/>
            <a:ahLst/>
            <a:cxnLst/>
            <a:rect l="l" t="t" r="r" b="b"/>
            <a:pathLst>
              <a:path w="6793230" h="0">
                <a:moveTo>
                  <a:pt x="0" y="0"/>
                </a:moveTo>
                <a:lnTo>
                  <a:pt x="6792849" y="0"/>
                </a:lnTo>
              </a:path>
            </a:pathLst>
          </a:custGeom>
          <a:ln w="285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7" name="object 27"/>
          <p:cNvSpPr/>
          <p:nvPr/>
        </p:nvSpPr>
        <p:spPr>
          <a:xfrm>
            <a:off x="1585975" y="5202428"/>
            <a:ext cx="6793230" cy="0"/>
          </a:xfrm>
          <a:custGeom>
            <a:avLst/>
            <a:gdLst/>
            <a:ahLst/>
            <a:cxnLst/>
            <a:rect l="l" t="t" r="r" b="b"/>
            <a:pathLst>
              <a:path w="6793230" h="0">
                <a:moveTo>
                  <a:pt x="0" y="0"/>
                </a:moveTo>
                <a:lnTo>
                  <a:pt x="6792849" y="0"/>
                </a:lnTo>
              </a:path>
            </a:pathLst>
          </a:custGeom>
          <a:ln w="285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graphicFrame>
        <p:nvGraphicFramePr>
          <p:cNvPr id="28" name="object 28"/>
          <p:cNvGraphicFramePr>
            <a:graphicFrameLocks noGrp="1"/>
          </p:cNvGraphicFramePr>
          <p:nvPr/>
        </p:nvGraphicFramePr>
        <p:xfrm>
          <a:off x="1684782" y="3171357"/>
          <a:ext cx="6372225" cy="169481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511935"/>
                <a:gridCol w="1481455"/>
                <a:gridCol w="1430019"/>
                <a:gridCol w="1948814"/>
              </a:tblGrid>
              <a:tr h="640566">
                <a:tc>
                  <a:txBody>
                    <a:bodyPr/>
                    <a:lstStyle/>
                    <a:p>
                      <a:pPr algn="ctr" marR="160655">
                        <a:lnSpc>
                          <a:spcPts val="1675"/>
                        </a:lnSpc>
                      </a:pPr>
                      <a:r>
                        <a:rPr dirty="0" sz="1400" spc="140" b="1">
                          <a:solidFill>
                            <a:srgbClr val="FFFF00"/>
                          </a:solidFill>
                          <a:latin typeface="Calibri"/>
                          <a:cs typeface="Calibri"/>
                        </a:rPr>
                        <a:t>Subject</a:t>
                      </a:r>
                      <a:endParaRPr sz="1400">
                        <a:latin typeface="Calibri"/>
                        <a:cs typeface="Calibri"/>
                      </a:endParaRPr>
                    </a:p>
                    <a:p>
                      <a:pPr algn="ctr" marR="168275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dirty="0" sz="1400" spc="-160" b="1">
                          <a:solidFill>
                            <a:srgbClr val="FFFF00"/>
                          </a:solidFill>
                          <a:latin typeface="Arial"/>
                          <a:cs typeface="Arial"/>
                        </a:rPr>
                        <a:t>لعاف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R="200660">
                        <a:lnSpc>
                          <a:spcPts val="1675"/>
                        </a:lnSpc>
                      </a:pPr>
                      <a:r>
                        <a:rPr dirty="0" sz="1400" spc="120" b="1">
                          <a:solidFill>
                            <a:srgbClr val="FFFF00"/>
                          </a:solidFill>
                          <a:latin typeface="Calibri"/>
                          <a:cs typeface="Calibri"/>
                        </a:rPr>
                        <a:t>Present</a:t>
                      </a:r>
                      <a:endParaRPr sz="1400">
                        <a:latin typeface="Calibri"/>
                        <a:cs typeface="Calibri"/>
                      </a:endParaRPr>
                    </a:p>
                    <a:p>
                      <a:pPr algn="ctr" marR="210185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dirty="0" sz="1400" spc="-70" b="1">
                          <a:solidFill>
                            <a:srgbClr val="FFFF00"/>
                          </a:solidFill>
                          <a:latin typeface="Arial"/>
                          <a:cs typeface="Arial"/>
                        </a:rPr>
                        <a:t>عراضم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R="21590">
                        <a:lnSpc>
                          <a:spcPts val="1675"/>
                        </a:lnSpc>
                      </a:pPr>
                      <a:r>
                        <a:rPr dirty="0" sz="1400" spc="135" b="1">
                          <a:solidFill>
                            <a:srgbClr val="FFFF00"/>
                          </a:solidFill>
                          <a:latin typeface="Calibri"/>
                          <a:cs typeface="Calibri"/>
                        </a:rPr>
                        <a:t>Past</a:t>
                      </a:r>
                      <a:endParaRPr sz="1400">
                        <a:latin typeface="Calibri"/>
                        <a:cs typeface="Calibri"/>
                      </a:endParaRPr>
                    </a:p>
                    <a:p>
                      <a:pPr algn="ctr" marR="24765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dirty="0" sz="1400" spc="-110" b="1">
                          <a:solidFill>
                            <a:srgbClr val="FFFF00"/>
                          </a:solidFill>
                          <a:latin typeface="Arial"/>
                          <a:cs typeface="Arial"/>
                        </a:rPr>
                        <a:t>يضام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L="408940">
                        <a:lnSpc>
                          <a:spcPts val="1675"/>
                        </a:lnSpc>
                      </a:pPr>
                      <a:r>
                        <a:rPr dirty="0" sz="1400" spc="135" b="1">
                          <a:solidFill>
                            <a:srgbClr val="FFFF00"/>
                          </a:solidFill>
                          <a:latin typeface="Calibri"/>
                          <a:cs typeface="Calibri"/>
                        </a:rPr>
                        <a:t>Past</a:t>
                      </a:r>
                      <a:r>
                        <a:rPr dirty="0" sz="1400" spc="95" b="1">
                          <a:solidFill>
                            <a:srgbClr val="FFFF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400" spc="110" b="1">
                          <a:solidFill>
                            <a:srgbClr val="FFFF00"/>
                          </a:solidFill>
                          <a:latin typeface="Calibri"/>
                          <a:cs typeface="Calibri"/>
                        </a:rPr>
                        <a:t>participle</a:t>
                      </a:r>
                      <a:endParaRPr sz="1400">
                        <a:latin typeface="Calibri"/>
                        <a:cs typeface="Calibri"/>
                      </a:endParaRPr>
                    </a:p>
                    <a:p>
                      <a:pPr algn="ctr" marL="450850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dirty="0" sz="1400" spc="-160" b="1">
                          <a:solidFill>
                            <a:srgbClr val="FFFF00"/>
                          </a:solidFill>
                          <a:latin typeface="Arial"/>
                          <a:cs typeface="Arial"/>
                        </a:rPr>
                        <a:t>لوعفملا</a:t>
                      </a:r>
                      <a:r>
                        <a:rPr dirty="0" sz="1400" spc="-10" b="1">
                          <a:solidFill>
                            <a:srgbClr val="FFFF0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400" spc="-145" b="1">
                          <a:solidFill>
                            <a:srgbClr val="FFFF00"/>
                          </a:solidFill>
                          <a:latin typeface="Arial"/>
                          <a:cs typeface="Arial"/>
                        </a:rPr>
                        <a:t>مسأ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B="0" marT="0"/>
                </a:tc>
              </a:tr>
              <a:tr h="735560">
                <a:tc>
                  <a:txBody>
                    <a:bodyPr/>
                    <a:lstStyle/>
                    <a:p>
                      <a:pPr algn="ctr" marR="163195">
                        <a:lnSpc>
                          <a:spcPct val="100000"/>
                        </a:lnSpc>
                        <a:spcBef>
                          <a:spcPts val="1375"/>
                        </a:spcBef>
                      </a:pPr>
                      <a:r>
                        <a:rPr dirty="0" sz="1600" spc="210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I, </a:t>
                      </a:r>
                      <a:r>
                        <a:rPr dirty="0" sz="1600" spc="135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you,</a:t>
                      </a:r>
                      <a:r>
                        <a:rPr dirty="0" sz="1600" spc="-35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600" spc="160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we,</a:t>
                      </a:r>
                      <a:endParaRPr sz="1600">
                        <a:latin typeface="Calibri"/>
                        <a:cs typeface="Calibri"/>
                      </a:endParaRPr>
                    </a:p>
                    <a:p>
                      <a:pPr algn="ctr" marR="165735">
                        <a:lnSpc>
                          <a:spcPct val="100000"/>
                        </a:lnSpc>
                      </a:pPr>
                      <a:r>
                        <a:rPr dirty="0" sz="1600" spc="150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they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B="0" marT="174625"/>
                </a:tc>
                <a:tc>
                  <a:txBody>
                    <a:bodyPr/>
                    <a:lstStyle/>
                    <a:p>
                      <a:pPr marL="389255">
                        <a:lnSpc>
                          <a:spcPct val="100000"/>
                        </a:lnSpc>
                        <a:spcBef>
                          <a:spcPts val="1375"/>
                        </a:spcBef>
                      </a:pPr>
                      <a:r>
                        <a:rPr dirty="0" sz="1600" spc="160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have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B="0" marT="174625"/>
                </a:tc>
                <a:tc>
                  <a:txBody>
                    <a:bodyPr/>
                    <a:lstStyle/>
                    <a:p>
                      <a:pPr algn="ctr" marR="20955">
                        <a:lnSpc>
                          <a:spcPct val="100000"/>
                        </a:lnSpc>
                        <a:spcBef>
                          <a:spcPts val="1375"/>
                        </a:spcBef>
                      </a:pPr>
                      <a:r>
                        <a:rPr dirty="0" sz="1600" spc="160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had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B="0" marT="174625"/>
                </a:tc>
                <a:tc>
                  <a:txBody>
                    <a:bodyPr/>
                    <a:lstStyle/>
                    <a:p>
                      <a:pPr algn="r" marR="571500">
                        <a:lnSpc>
                          <a:spcPct val="100000"/>
                        </a:lnSpc>
                        <a:spcBef>
                          <a:spcPts val="1375"/>
                        </a:spcBef>
                      </a:pPr>
                      <a:r>
                        <a:rPr dirty="0" sz="1600" spc="-5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had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B="0" marT="174625"/>
                </a:tc>
              </a:tr>
              <a:tr h="318217">
                <a:tc>
                  <a:txBody>
                    <a:bodyPr/>
                    <a:lstStyle/>
                    <a:p>
                      <a:pPr marL="127000">
                        <a:lnSpc>
                          <a:spcPts val="1835"/>
                        </a:lnSpc>
                        <a:spcBef>
                          <a:spcPts val="570"/>
                        </a:spcBef>
                      </a:pPr>
                      <a:r>
                        <a:rPr dirty="0" sz="1600" spc="150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He, </a:t>
                      </a:r>
                      <a:r>
                        <a:rPr dirty="0" sz="1600" spc="160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She,</a:t>
                      </a:r>
                      <a:r>
                        <a:rPr dirty="0" sz="1600" spc="15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600" spc="225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It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B="0" marT="72390"/>
                </a:tc>
                <a:tc>
                  <a:txBody>
                    <a:bodyPr/>
                    <a:lstStyle/>
                    <a:p>
                      <a:pPr marL="455930">
                        <a:lnSpc>
                          <a:spcPts val="1835"/>
                        </a:lnSpc>
                        <a:spcBef>
                          <a:spcPts val="570"/>
                        </a:spcBef>
                      </a:pPr>
                      <a:r>
                        <a:rPr dirty="0" sz="1600" spc="170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has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B="0" marT="72390"/>
                </a:tc>
                <a:tc>
                  <a:txBody>
                    <a:bodyPr/>
                    <a:lstStyle/>
                    <a:p>
                      <a:pPr algn="ctr" marR="20955">
                        <a:lnSpc>
                          <a:spcPts val="1835"/>
                        </a:lnSpc>
                        <a:spcBef>
                          <a:spcPts val="570"/>
                        </a:spcBef>
                      </a:pPr>
                      <a:r>
                        <a:rPr dirty="0" sz="1600" spc="160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had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B="0" marT="72390"/>
                </a:tc>
                <a:tc>
                  <a:txBody>
                    <a:bodyPr/>
                    <a:lstStyle/>
                    <a:p>
                      <a:pPr algn="r" marR="571500">
                        <a:lnSpc>
                          <a:spcPts val="1835"/>
                        </a:lnSpc>
                        <a:spcBef>
                          <a:spcPts val="570"/>
                        </a:spcBef>
                      </a:pPr>
                      <a:r>
                        <a:rPr dirty="0" sz="1600" spc="-5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had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B="0" marT="72390"/>
                </a:tc>
              </a:tr>
            </a:tbl>
          </a:graphicData>
        </a:graphic>
      </p:graphicFrame>
      <p:sp>
        <p:nvSpPr>
          <p:cNvPr id="29" name="object 29"/>
          <p:cNvSpPr/>
          <p:nvPr/>
        </p:nvSpPr>
        <p:spPr>
          <a:xfrm>
            <a:off x="3837432" y="5294376"/>
            <a:ext cx="4936109" cy="571271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0" name="object 30"/>
          <p:cNvSpPr/>
          <p:nvPr/>
        </p:nvSpPr>
        <p:spPr>
          <a:xfrm>
            <a:off x="3767328" y="5294376"/>
            <a:ext cx="412826" cy="571271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1" name="object 31"/>
          <p:cNvSpPr/>
          <p:nvPr/>
        </p:nvSpPr>
        <p:spPr>
          <a:xfrm>
            <a:off x="3112007" y="5660135"/>
            <a:ext cx="5661533" cy="571271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2" name="object 32"/>
          <p:cNvSpPr/>
          <p:nvPr/>
        </p:nvSpPr>
        <p:spPr>
          <a:xfrm>
            <a:off x="3041904" y="5660135"/>
            <a:ext cx="412826" cy="571271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3" name="object 33"/>
          <p:cNvSpPr txBox="1"/>
          <p:nvPr/>
        </p:nvSpPr>
        <p:spPr>
          <a:xfrm>
            <a:off x="3192017" y="5301488"/>
            <a:ext cx="5412105" cy="756920"/>
          </a:xfrm>
          <a:prstGeom prst="rect">
            <a:avLst/>
          </a:prstGeom>
        </p:spPr>
        <p:txBody>
          <a:bodyPr wrap="square" lIns="0" tIns="73660" rIns="0" bIns="0" rtlCol="0" vert="horz">
            <a:spAutoFit/>
          </a:bodyPr>
          <a:lstStyle/>
          <a:p>
            <a:pPr algn="r" marR="5080">
              <a:lnSpc>
                <a:spcPct val="100000"/>
              </a:lnSpc>
              <a:spcBef>
                <a:spcPts val="580"/>
              </a:spcBef>
            </a:pPr>
            <a:r>
              <a:rPr dirty="0" sz="2000" spc="-440">
                <a:solidFill>
                  <a:srgbClr val="FFFFFF"/>
                </a:solidFill>
                <a:latin typeface="Arial"/>
                <a:cs typeface="Arial"/>
              </a:rPr>
              <a:t>.ةتباث     </a:t>
            </a:r>
            <a:r>
              <a:rPr dirty="0" sz="2000" spc="-300">
                <a:solidFill>
                  <a:srgbClr val="FFFFFF"/>
                </a:solidFill>
                <a:latin typeface="Arial"/>
                <a:cs typeface="Arial"/>
              </a:rPr>
              <a:t>قئاقح  </a:t>
            </a:r>
            <a:r>
              <a:rPr dirty="0" sz="2000" spc="-10">
                <a:solidFill>
                  <a:srgbClr val="FFFFFF"/>
                </a:solidFill>
                <a:latin typeface="Arial"/>
                <a:cs typeface="Arial"/>
              </a:rPr>
              <a:t>وأ تاداع </a:t>
            </a:r>
            <a:r>
              <a:rPr dirty="0" sz="2000" spc="-25">
                <a:solidFill>
                  <a:srgbClr val="FFFFFF"/>
                </a:solidFill>
                <a:latin typeface="Arial"/>
                <a:cs typeface="Arial"/>
              </a:rPr>
              <a:t>نع </a:t>
            </a:r>
            <a:r>
              <a:rPr dirty="0" sz="2000" spc="-605">
                <a:solidFill>
                  <a:srgbClr val="FFFFFF"/>
                </a:solidFill>
                <a:latin typeface="Arial"/>
                <a:cs typeface="Arial"/>
              </a:rPr>
              <a:t>ريبعتلل</a:t>
            </a:r>
            <a:r>
              <a:rPr dirty="0" sz="2000" spc="1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000" spc="-145">
                <a:solidFill>
                  <a:srgbClr val="FFFFFF"/>
                </a:solidFill>
                <a:latin typeface="Arial"/>
                <a:cs typeface="Arial"/>
              </a:rPr>
              <a:t>عراضملا  </a:t>
            </a:r>
            <a:r>
              <a:rPr dirty="0" sz="2000" spc="-360">
                <a:solidFill>
                  <a:srgbClr val="FFFFFF"/>
                </a:solidFill>
                <a:latin typeface="Arial"/>
                <a:cs typeface="Arial"/>
              </a:rPr>
              <a:t>ةغيص </a:t>
            </a:r>
            <a:r>
              <a:rPr dirty="0" sz="2000" spc="-33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000" spc="-365">
                <a:solidFill>
                  <a:srgbClr val="FFFFFF"/>
                </a:solidFill>
                <a:latin typeface="Arial"/>
                <a:cs typeface="Arial"/>
              </a:rPr>
              <a:t>مدختسن</a:t>
            </a:r>
            <a:endParaRPr sz="2000">
              <a:latin typeface="Arial"/>
              <a:cs typeface="Arial"/>
            </a:endParaRPr>
          </a:p>
          <a:p>
            <a:pPr algn="r" marR="5080">
              <a:lnSpc>
                <a:spcPct val="100000"/>
              </a:lnSpc>
              <a:spcBef>
                <a:spcPts val="480"/>
              </a:spcBef>
            </a:pPr>
            <a:r>
              <a:rPr dirty="0" sz="2000" spc="-160">
                <a:solidFill>
                  <a:srgbClr val="FFFFFF"/>
                </a:solidFill>
                <a:latin typeface="Arial"/>
                <a:cs typeface="Arial"/>
              </a:rPr>
              <a:t>.يضاملا </a:t>
            </a:r>
            <a:r>
              <a:rPr dirty="0" sz="2000" spc="-580">
                <a:solidFill>
                  <a:srgbClr val="FFFFFF"/>
                </a:solidFill>
                <a:latin typeface="Arial"/>
                <a:cs typeface="Arial"/>
              </a:rPr>
              <a:t>يف</a:t>
            </a:r>
            <a:r>
              <a:rPr dirty="0" sz="200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000" spc="-240">
                <a:solidFill>
                  <a:srgbClr val="FFFFFF"/>
                </a:solidFill>
                <a:latin typeface="Arial"/>
                <a:cs typeface="Arial"/>
              </a:rPr>
              <a:t>ىهتناو  </a:t>
            </a:r>
            <a:r>
              <a:rPr dirty="0" sz="2000" spc="-200">
                <a:solidFill>
                  <a:srgbClr val="FFFFFF"/>
                </a:solidFill>
                <a:latin typeface="Arial"/>
                <a:cs typeface="Arial"/>
              </a:rPr>
              <a:t>لصح  </a:t>
            </a:r>
            <a:r>
              <a:rPr dirty="0" sz="2000" spc="-240">
                <a:solidFill>
                  <a:srgbClr val="FFFFFF"/>
                </a:solidFill>
                <a:latin typeface="Arial"/>
                <a:cs typeface="Arial"/>
              </a:rPr>
              <a:t>ءيش  </a:t>
            </a:r>
            <a:r>
              <a:rPr dirty="0" sz="2000" spc="-20">
                <a:solidFill>
                  <a:srgbClr val="FFFFFF"/>
                </a:solidFill>
                <a:latin typeface="Arial"/>
                <a:cs typeface="Arial"/>
              </a:rPr>
              <a:t>نع </a:t>
            </a:r>
            <a:r>
              <a:rPr dirty="0" sz="2000" spc="-605">
                <a:solidFill>
                  <a:srgbClr val="FFFFFF"/>
                </a:solidFill>
                <a:latin typeface="Arial"/>
                <a:cs typeface="Arial"/>
              </a:rPr>
              <a:t>ريبعتلل</a:t>
            </a:r>
            <a:r>
              <a:rPr dirty="0" sz="2000" spc="1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000" spc="-185">
                <a:solidFill>
                  <a:srgbClr val="FFFFFF"/>
                </a:solidFill>
                <a:latin typeface="Arial"/>
                <a:cs typeface="Arial"/>
              </a:rPr>
              <a:t>يضاملا  </a:t>
            </a:r>
            <a:r>
              <a:rPr dirty="0" sz="2000" spc="-360">
                <a:solidFill>
                  <a:srgbClr val="FFFFFF"/>
                </a:solidFill>
                <a:latin typeface="Arial"/>
                <a:cs typeface="Arial"/>
              </a:rPr>
              <a:t>ةغيص</a:t>
            </a:r>
            <a:r>
              <a:rPr dirty="0" sz="2000" spc="-23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000" spc="-365">
                <a:solidFill>
                  <a:srgbClr val="FFFFFF"/>
                </a:solidFill>
                <a:latin typeface="Arial"/>
                <a:cs typeface="Arial"/>
              </a:rPr>
              <a:t>مدختسن</a:t>
            </a:r>
            <a:endParaRPr sz="2000">
              <a:latin typeface="Arial"/>
              <a:cs typeface="Arial"/>
            </a:endParaRPr>
          </a:p>
        </p:txBody>
      </p:sp>
      <p:sp>
        <p:nvSpPr>
          <p:cNvPr id="34" name="object 34"/>
          <p:cNvSpPr/>
          <p:nvPr/>
        </p:nvSpPr>
        <p:spPr>
          <a:xfrm>
            <a:off x="4340352" y="6321552"/>
            <a:ext cx="1296797" cy="382371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5" name="object 35"/>
          <p:cNvSpPr/>
          <p:nvPr/>
        </p:nvSpPr>
        <p:spPr>
          <a:xfrm>
            <a:off x="4462271" y="6406896"/>
            <a:ext cx="1043749" cy="248297"/>
          </a:xfrm>
          <a:prstGeom prst="rect">
            <a:avLst/>
          </a:prstGeom>
          <a:blipFill>
            <a:blip r:embed="rId2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6" name="object 36"/>
          <p:cNvSpPr/>
          <p:nvPr/>
        </p:nvSpPr>
        <p:spPr>
          <a:xfrm>
            <a:off x="4267200" y="6248400"/>
            <a:ext cx="1295400" cy="381000"/>
          </a:xfrm>
          <a:custGeom>
            <a:avLst/>
            <a:gdLst/>
            <a:ahLst/>
            <a:cxnLst/>
            <a:rect l="l" t="t" r="r" b="b"/>
            <a:pathLst>
              <a:path w="1295400" h="381000">
                <a:moveTo>
                  <a:pt x="1295400" y="0"/>
                </a:moveTo>
                <a:lnTo>
                  <a:pt x="0" y="0"/>
                </a:lnTo>
                <a:lnTo>
                  <a:pt x="0" y="381000"/>
                </a:lnTo>
                <a:lnTo>
                  <a:pt x="1295400" y="381000"/>
                </a:lnTo>
                <a:lnTo>
                  <a:pt x="1295400" y="333375"/>
                </a:lnTo>
                <a:lnTo>
                  <a:pt x="540512" y="333375"/>
                </a:lnTo>
                <a:lnTo>
                  <a:pt x="540512" y="190500"/>
                </a:lnTo>
                <a:lnTo>
                  <a:pt x="504825" y="190500"/>
                </a:lnTo>
                <a:lnTo>
                  <a:pt x="647700" y="47625"/>
                </a:lnTo>
                <a:lnTo>
                  <a:pt x="1295400" y="47625"/>
                </a:lnTo>
                <a:lnTo>
                  <a:pt x="1295400" y="0"/>
                </a:lnTo>
                <a:close/>
              </a:path>
              <a:path w="1295400" h="381000">
                <a:moveTo>
                  <a:pt x="1295400" y="65481"/>
                </a:moveTo>
                <a:lnTo>
                  <a:pt x="736980" y="65481"/>
                </a:lnTo>
                <a:lnTo>
                  <a:pt x="736980" y="136918"/>
                </a:lnTo>
                <a:lnTo>
                  <a:pt x="790575" y="190500"/>
                </a:lnTo>
                <a:lnTo>
                  <a:pt x="754888" y="190500"/>
                </a:lnTo>
                <a:lnTo>
                  <a:pt x="754888" y="333375"/>
                </a:lnTo>
                <a:lnTo>
                  <a:pt x="1295400" y="333375"/>
                </a:lnTo>
                <a:lnTo>
                  <a:pt x="1295400" y="65481"/>
                </a:lnTo>
                <a:close/>
              </a:path>
              <a:path w="1295400" h="381000">
                <a:moveTo>
                  <a:pt x="1295400" y="47625"/>
                </a:moveTo>
                <a:lnTo>
                  <a:pt x="647700" y="47625"/>
                </a:lnTo>
                <a:lnTo>
                  <a:pt x="701294" y="101206"/>
                </a:lnTo>
                <a:lnTo>
                  <a:pt x="701294" y="65481"/>
                </a:lnTo>
                <a:lnTo>
                  <a:pt x="1295400" y="65481"/>
                </a:lnTo>
                <a:lnTo>
                  <a:pt x="12954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7" name="object 37"/>
          <p:cNvSpPr/>
          <p:nvPr/>
        </p:nvSpPr>
        <p:spPr>
          <a:xfrm>
            <a:off x="4807711" y="6313881"/>
            <a:ext cx="214629" cy="267970"/>
          </a:xfrm>
          <a:custGeom>
            <a:avLst/>
            <a:gdLst/>
            <a:ahLst/>
            <a:cxnLst/>
            <a:rect l="l" t="t" r="r" b="b"/>
            <a:pathLst>
              <a:path w="214629" h="267970">
                <a:moveTo>
                  <a:pt x="196468" y="0"/>
                </a:moveTo>
                <a:lnTo>
                  <a:pt x="160782" y="0"/>
                </a:lnTo>
                <a:lnTo>
                  <a:pt x="160782" y="35725"/>
                </a:lnTo>
                <a:lnTo>
                  <a:pt x="196468" y="71437"/>
                </a:lnTo>
                <a:lnTo>
                  <a:pt x="196468" y="0"/>
                </a:lnTo>
                <a:close/>
              </a:path>
              <a:path w="214629" h="267970">
                <a:moveTo>
                  <a:pt x="214375" y="125018"/>
                </a:moveTo>
                <a:lnTo>
                  <a:pt x="0" y="125018"/>
                </a:lnTo>
                <a:lnTo>
                  <a:pt x="0" y="267893"/>
                </a:lnTo>
                <a:lnTo>
                  <a:pt x="89280" y="267893"/>
                </a:lnTo>
                <a:lnTo>
                  <a:pt x="89280" y="196456"/>
                </a:lnTo>
                <a:lnTo>
                  <a:pt x="214375" y="196456"/>
                </a:lnTo>
                <a:lnTo>
                  <a:pt x="214375" y="125018"/>
                </a:lnTo>
                <a:close/>
              </a:path>
              <a:path w="214629" h="267970">
                <a:moveTo>
                  <a:pt x="214375" y="196456"/>
                </a:moveTo>
                <a:lnTo>
                  <a:pt x="125095" y="196456"/>
                </a:lnTo>
                <a:lnTo>
                  <a:pt x="125095" y="267893"/>
                </a:lnTo>
                <a:lnTo>
                  <a:pt x="214375" y="267893"/>
                </a:lnTo>
                <a:lnTo>
                  <a:pt x="214375" y="196456"/>
                </a:lnTo>
                <a:close/>
              </a:path>
            </a:pathLst>
          </a:custGeom>
          <a:solidFill>
            <a:srgbClr val="00007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8" name="object 38"/>
          <p:cNvSpPr/>
          <p:nvPr/>
        </p:nvSpPr>
        <p:spPr>
          <a:xfrm>
            <a:off x="47720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142875" y="0"/>
                </a:moveTo>
                <a:lnTo>
                  <a:pt x="0" y="142875"/>
                </a:lnTo>
                <a:lnTo>
                  <a:pt x="285750" y="142875"/>
                </a:lnTo>
                <a:lnTo>
                  <a:pt x="142875" y="0"/>
                </a:lnTo>
                <a:close/>
              </a:path>
              <a:path w="285750" h="285750">
                <a:moveTo>
                  <a:pt x="160782" y="214312"/>
                </a:moveTo>
                <a:lnTo>
                  <a:pt x="124967" y="214312"/>
                </a:lnTo>
                <a:lnTo>
                  <a:pt x="124967" y="285750"/>
                </a:lnTo>
                <a:lnTo>
                  <a:pt x="160782" y="285750"/>
                </a:lnTo>
                <a:lnTo>
                  <a:pt x="160782" y="214312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9" name="object 39"/>
          <p:cNvSpPr txBox="1"/>
          <p:nvPr/>
        </p:nvSpPr>
        <p:spPr>
          <a:xfrm>
            <a:off x="4448683" y="6357620"/>
            <a:ext cx="927100" cy="164465"/>
          </a:xfrm>
          <a:prstGeom prst="rect">
            <a:avLst/>
          </a:prstGeom>
        </p:spPr>
        <p:txBody>
          <a:bodyPr wrap="square" lIns="0" tIns="139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900" spc="-195">
                <a:solidFill>
                  <a:srgbClr val="FFFFFF"/>
                </a:solidFill>
                <a:latin typeface="Arial"/>
                <a:cs typeface="Arial"/>
              </a:rPr>
              <a:t>ةيسيئرلا </a:t>
            </a:r>
            <a:r>
              <a:rPr dirty="0" sz="900" spc="-110">
                <a:solidFill>
                  <a:srgbClr val="FFFFFF"/>
                </a:solidFill>
                <a:latin typeface="Arial"/>
                <a:cs typeface="Arial"/>
              </a:rPr>
              <a:t>ةمئاقلا </a:t>
            </a:r>
            <a:r>
              <a:rPr dirty="0" sz="900" spc="-105">
                <a:solidFill>
                  <a:srgbClr val="FFFFFF"/>
                </a:solidFill>
                <a:latin typeface="Arial"/>
                <a:cs typeface="Arial"/>
              </a:rPr>
              <a:t>ىلإ</a:t>
            </a:r>
            <a:r>
              <a:rPr dirty="0" sz="900" spc="-7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900" spc="-5">
                <a:solidFill>
                  <a:srgbClr val="FFFFFF"/>
                </a:solidFill>
                <a:latin typeface="Arial"/>
                <a:cs typeface="Arial"/>
              </a:rPr>
              <a:t>ةدوع</a:t>
            </a:r>
            <a:endParaRPr sz="900">
              <a:latin typeface="Arial"/>
              <a:cs typeface="Arial"/>
            </a:endParaRPr>
          </a:p>
        </p:txBody>
      </p:sp>
      <p:sp>
        <p:nvSpPr>
          <p:cNvPr id="40" name="object 40"/>
          <p:cNvSpPr/>
          <p:nvPr/>
        </p:nvSpPr>
        <p:spPr>
          <a:xfrm>
            <a:off x="5788152" y="6321552"/>
            <a:ext cx="458571" cy="382371"/>
          </a:xfrm>
          <a:prstGeom prst="rect">
            <a:avLst/>
          </a:prstGeom>
          <a:blipFill>
            <a:blip r:embed="rId2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1" name="object 41"/>
          <p:cNvSpPr/>
          <p:nvPr/>
        </p:nvSpPr>
        <p:spPr>
          <a:xfrm>
            <a:off x="5846064" y="6406896"/>
            <a:ext cx="336638" cy="248297"/>
          </a:xfrm>
          <a:prstGeom prst="rect">
            <a:avLst/>
          </a:prstGeom>
          <a:blipFill>
            <a:blip r:embed="rId2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2" name="object 42"/>
          <p:cNvSpPr/>
          <p:nvPr/>
        </p:nvSpPr>
        <p:spPr>
          <a:xfrm>
            <a:off x="5715000" y="6248400"/>
            <a:ext cx="457200" cy="381000"/>
          </a:xfrm>
          <a:custGeom>
            <a:avLst/>
            <a:gdLst/>
            <a:ahLst/>
            <a:cxnLst/>
            <a:rect l="l" t="t" r="r" b="b"/>
            <a:pathLst>
              <a:path w="457200" h="381000">
                <a:moveTo>
                  <a:pt x="457200" y="0"/>
                </a:moveTo>
                <a:lnTo>
                  <a:pt x="0" y="0"/>
                </a:lnTo>
                <a:lnTo>
                  <a:pt x="0" y="381000"/>
                </a:lnTo>
                <a:lnTo>
                  <a:pt x="457200" y="381000"/>
                </a:lnTo>
                <a:lnTo>
                  <a:pt x="457200" y="333375"/>
                </a:lnTo>
                <a:lnTo>
                  <a:pt x="85725" y="333375"/>
                </a:lnTo>
                <a:lnTo>
                  <a:pt x="85725" y="47625"/>
                </a:lnTo>
                <a:lnTo>
                  <a:pt x="457200" y="47625"/>
                </a:lnTo>
                <a:lnTo>
                  <a:pt x="457200" y="0"/>
                </a:lnTo>
                <a:close/>
              </a:path>
              <a:path w="457200" h="381000">
                <a:moveTo>
                  <a:pt x="457200" y="47625"/>
                </a:moveTo>
                <a:lnTo>
                  <a:pt x="85725" y="47625"/>
                </a:lnTo>
                <a:lnTo>
                  <a:pt x="371475" y="190500"/>
                </a:lnTo>
                <a:lnTo>
                  <a:pt x="85725" y="333375"/>
                </a:lnTo>
                <a:lnTo>
                  <a:pt x="457200" y="333375"/>
                </a:lnTo>
                <a:lnTo>
                  <a:pt x="4572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3" name="object 43"/>
          <p:cNvSpPr/>
          <p:nvPr/>
        </p:nvSpPr>
        <p:spPr>
          <a:xfrm>
            <a:off x="58007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0" y="0"/>
                </a:moveTo>
                <a:lnTo>
                  <a:pt x="0" y="285750"/>
                </a:lnTo>
                <a:lnTo>
                  <a:pt x="285750" y="142875"/>
                </a:lnTo>
                <a:lnTo>
                  <a:pt x="0" y="0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4" name="object 44"/>
          <p:cNvSpPr txBox="1"/>
          <p:nvPr/>
        </p:nvSpPr>
        <p:spPr>
          <a:xfrm>
            <a:off x="5833109" y="6357620"/>
            <a:ext cx="220345" cy="164465"/>
          </a:xfrm>
          <a:prstGeom prst="rect">
            <a:avLst/>
          </a:prstGeom>
        </p:spPr>
        <p:txBody>
          <a:bodyPr wrap="square" lIns="0" tIns="139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900" spc="-50">
                <a:solidFill>
                  <a:srgbClr val="FFFFFF"/>
                </a:solidFill>
                <a:latin typeface="Arial"/>
                <a:cs typeface="Arial"/>
              </a:rPr>
              <a:t>ي</a:t>
            </a:r>
            <a:r>
              <a:rPr dirty="0" sz="900" spc="-270">
                <a:solidFill>
                  <a:srgbClr val="FFFFFF"/>
                </a:solidFill>
                <a:latin typeface="Arial"/>
                <a:cs typeface="Arial"/>
              </a:rPr>
              <a:t>ل</a:t>
            </a:r>
            <a:r>
              <a:rPr dirty="0" sz="900" spc="25">
                <a:solidFill>
                  <a:srgbClr val="FFFFFF"/>
                </a:solidFill>
                <a:latin typeface="Arial"/>
                <a:cs typeface="Arial"/>
              </a:rPr>
              <a:t>ا</a:t>
            </a:r>
            <a:r>
              <a:rPr dirty="0" sz="900" spc="-430">
                <a:solidFill>
                  <a:srgbClr val="FFFFFF"/>
                </a:solidFill>
                <a:latin typeface="Arial"/>
                <a:cs typeface="Arial"/>
              </a:rPr>
              <a:t>ت</a:t>
            </a:r>
            <a:r>
              <a:rPr dirty="0" sz="900" spc="-270">
                <a:solidFill>
                  <a:srgbClr val="FFFFFF"/>
                </a:solidFill>
                <a:latin typeface="Arial"/>
                <a:cs typeface="Arial"/>
              </a:rPr>
              <a:t>ل</a:t>
            </a:r>
            <a:r>
              <a:rPr dirty="0" sz="900">
                <a:solidFill>
                  <a:srgbClr val="FFFFFF"/>
                </a:solidFill>
                <a:latin typeface="Arial"/>
                <a:cs typeface="Arial"/>
              </a:rPr>
              <a:t>ا</a:t>
            </a:r>
            <a:endParaRPr sz="900">
              <a:latin typeface="Arial"/>
              <a:cs typeface="Arial"/>
            </a:endParaRPr>
          </a:p>
        </p:txBody>
      </p:sp>
      <p:sp>
        <p:nvSpPr>
          <p:cNvPr id="45" name="object 45"/>
          <p:cNvSpPr/>
          <p:nvPr/>
        </p:nvSpPr>
        <p:spPr>
          <a:xfrm>
            <a:off x="4340352" y="6321552"/>
            <a:ext cx="1296797" cy="382371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6" name="object 46"/>
          <p:cNvSpPr/>
          <p:nvPr/>
        </p:nvSpPr>
        <p:spPr>
          <a:xfrm>
            <a:off x="4462271" y="6406896"/>
            <a:ext cx="1043749" cy="248297"/>
          </a:xfrm>
          <a:prstGeom prst="rect">
            <a:avLst/>
          </a:prstGeom>
          <a:blipFill>
            <a:blip r:embed="rId2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7" name="object 47"/>
          <p:cNvSpPr/>
          <p:nvPr/>
        </p:nvSpPr>
        <p:spPr>
          <a:xfrm>
            <a:off x="4267200" y="6248400"/>
            <a:ext cx="1295400" cy="381000"/>
          </a:xfrm>
          <a:custGeom>
            <a:avLst/>
            <a:gdLst/>
            <a:ahLst/>
            <a:cxnLst/>
            <a:rect l="l" t="t" r="r" b="b"/>
            <a:pathLst>
              <a:path w="1295400" h="381000">
                <a:moveTo>
                  <a:pt x="1295400" y="0"/>
                </a:moveTo>
                <a:lnTo>
                  <a:pt x="0" y="0"/>
                </a:lnTo>
                <a:lnTo>
                  <a:pt x="0" y="381000"/>
                </a:lnTo>
                <a:lnTo>
                  <a:pt x="1295400" y="381000"/>
                </a:lnTo>
                <a:lnTo>
                  <a:pt x="1295400" y="333375"/>
                </a:lnTo>
                <a:lnTo>
                  <a:pt x="540512" y="333375"/>
                </a:lnTo>
                <a:lnTo>
                  <a:pt x="540512" y="190500"/>
                </a:lnTo>
                <a:lnTo>
                  <a:pt x="504825" y="190500"/>
                </a:lnTo>
                <a:lnTo>
                  <a:pt x="647700" y="47625"/>
                </a:lnTo>
                <a:lnTo>
                  <a:pt x="1295400" y="47625"/>
                </a:lnTo>
                <a:lnTo>
                  <a:pt x="1295400" y="0"/>
                </a:lnTo>
                <a:close/>
              </a:path>
              <a:path w="1295400" h="381000">
                <a:moveTo>
                  <a:pt x="1295400" y="65481"/>
                </a:moveTo>
                <a:lnTo>
                  <a:pt x="736980" y="65481"/>
                </a:lnTo>
                <a:lnTo>
                  <a:pt x="736980" y="136918"/>
                </a:lnTo>
                <a:lnTo>
                  <a:pt x="790575" y="190500"/>
                </a:lnTo>
                <a:lnTo>
                  <a:pt x="754888" y="190500"/>
                </a:lnTo>
                <a:lnTo>
                  <a:pt x="754888" y="333375"/>
                </a:lnTo>
                <a:lnTo>
                  <a:pt x="1295400" y="333375"/>
                </a:lnTo>
                <a:lnTo>
                  <a:pt x="1295400" y="65481"/>
                </a:lnTo>
                <a:close/>
              </a:path>
              <a:path w="1295400" h="381000">
                <a:moveTo>
                  <a:pt x="1295400" y="47625"/>
                </a:moveTo>
                <a:lnTo>
                  <a:pt x="647700" y="47625"/>
                </a:lnTo>
                <a:lnTo>
                  <a:pt x="701294" y="101206"/>
                </a:lnTo>
                <a:lnTo>
                  <a:pt x="701294" y="65481"/>
                </a:lnTo>
                <a:lnTo>
                  <a:pt x="1295400" y="65481"/>
                </a:lnTo>
                <a:lnTo>
                  <a:pt x="12954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8" name="object 48"/>
          <p:cNvSpPr/>
          <p:nvPr/>
        </p:nvSpPr>
        <p:spPr>
          <a:xfrm>
            <a:off x="4807711" y="6313881"/>
            <a:ext cx="214629" cy="267970"/>
          </a:xfrm>
          <a:custGeom>
            <a:avLst/>
            <a:gdLst/>
            <a:ahLst/>
            <a:cxnLst/>
            <a:rect l="l" t="t" r="r" b="b"/>
            <a:pathLst>
              <a:path w="214629" h="267970">
                <a:moveTo>
                  <a:pt x="196468" y="0"/>
                </a:moveTo>
                <a:lnTo>
                  <a:pt x="160782" y="0"/>
                </a:lnTo>
                <a:lnTo>
                  <a:pt x="160782" y="35725"/>
                </a:lnTo>
                <a:lnTo>
                  <a:pt x="196468" y="71437"/>
                </a:lnTo>
                <a:lnTo>
                  <a:pt x="196468" y="0"/>
                </a:lnTo>
                <a:close/>
              </a:path>
              <a:path w="214629" h="267970">
                <a:moveTo>
                  <a:pt x="214375" y="125018"/>
                </a:moveTo>
                <a:lnTo>
                  <a:pt x="0" y="125018"/>
                </a:lnTo>
                <a:lnTo>
                  <a:pt x="0" y="267893"/>
                </a:lnTo>
                <a:lnTo>
                  <a:pt x="89280" y="267893"/>
                </a:lnTo>
                <a:lnTo>
                  <a:pt x="89280" y="196456"/>
                </a:lnTo>
                <a:lnTo>
                  <a:pt x="214375" y="196456"/>
                </a:lnTo>
                <a:lnTo>
                  <a:pt x="214375" y="125018"/>
                </a:lnTo>
                <a:close/>
              </a:path>
              <a:path w="214629" h="267970">
                <a:moveTo>
                  <a:pt x="214375" y="196456"/>
                </a:moveTo>
                <a:lnTo>
                  <a:pt x="125095" y="196456"/>
                </a:lnTo>
                <a:lnTo>
                  <a:pt x="125095" y="267893"/>
                </a:lnTo>
                <a:lnTo>
                  <a:pt x="214375" y="267893"/>
                </a:lnTo>
                <a:lnTo>
                  <a:pt x="214375" y="196456"/>
                </a:lnTo>
                <a:close/>
              </a:path>
            </a:pathLst>
          </a:custGeom>
          <a:solidFill>
            <a:srgbClr val="00007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9" name="object 49"/>
          <p:cNvSpPr/>
          <p:nvPr/>
        </p:nvSpPr>
        <p:spPr>
          <a:xfrm>
            <a:off x="47720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142875" y="0"/>
                </a:moveTo>
                <a:lnTo>
                  <a:pt x="0" y="142875"/>
                </a:lnTo>
                <a:lnTo>
                  <a:pt x="285750" y="142875"/>
                </a:lnTo>
                <a:lnTo>
                  <a:pt x="142875" y="0"/>
                </a:lnTo>
                <a:close/>
              </a:path>
              <a:path w="285750" h="285750">
                <a:moveTo>
                  <a:pt x="160782" y="214312"/>
                </a:moveTo>
                <a:lnTo>
                  <a:pt x="124967" y="214312"/>
                </a:lnTo>
                <a:lnTo>
                  <a:pt x="124967" y="285750"/>
                </a:lnTo>
                <a:lnTo>
                  <a:pt x="160782" y="285750"/>
                </a:lnTo>
                <a:lnTo>
                  <a:pt x="160782" y="214312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71727" y="618782"/>
            <a:ext cx="3905885" cy="101024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145844" y="752297"/>
            <a:ext cx="2535555" cy="574675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3600" spc="250"/>
              <a:t>Main</a:t>
            </a:r>
            <a:r>
              <a:rPr dirty="0" sz="3600" spc="140"/>
              <a:t> </a:t>
            </a:r>
            <a:r>
              <a:rPr dirty="0" sz="3600" spc="280"/>
              <a:t>Menu</a:t>
            </a:r>
            <a:endParaRPr sz="3600"/>
          </a:p>
        </p:txBody>
      </p:sp>
      <p:sp>
        <p:nvSpPr>
          <p:cNvPr id="4" name="object 4"/>
          <p:cNvSpPr/>
          <p:nvPr/>
        </p:nvSpPr>
        <p:spPr>
          <a:xfrm>
            <a:off x="4175759" y="627926"/>
            <a:ext cx="2939541" cy="101024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 txBox="1"/>
          <p:nvPr/>
        </p:nvSpPr>
        <p:spPr>
          <a:xfrm>
            <a:off x="4451096" y="752297"/>
            <a:ext cx="2365375" cy="57467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3600" spc="-705" b="1">
                <a:solidFill>
                  <a:srgbClr val="FFFF00"/>
                </a:solidFill>
                <a:latin typeface="Arial"/>
                <a:cs typeface="Arial"/>
              </a:rPr>
              <a:t>ةيسيئرلا</a:t>
            </a:r>
            <a:r>
              <a:rPr dirty="0" sz="3600" spc="-630" b="1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dirty="0" sz="3600" spc="-385" b="1">
                <a:solidFill>
                  <a:srgbClr val="FFFF00"/>
                </a:solidFill>
                <a:latin typeface="Arial"/>
                <a:cs typeface="Arial"/>
              </a:rPr>
              <a:t>ةمئاقلا</a:t>
            </a:r>
            <a:endParaRPr sz="3600">
              <a:latin typeface="Arial"/>
              <a:cs typeface="Arial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865632" y="1932432"/>
            <a:ext cx="220853" cy="22999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1176527" y="1859318"/>
            <a:ext cx="1528445" cy="345782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1267967" y="2069592"/>
            <a:ext cx="2226310" cy="34671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2493264" y="1865414"/>
            <a:ext cx="1089469" cy="345782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865632" y="2115311"/>
            <a:ext cx="220853" cy="22999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1176527" y="2042198"/>
            <a:ext cx="1254061" cy="345782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1267967" y="2252472"/>
            <a:ext cx="1753997" cy="34671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2353055" y="2048294"/>
            <a:ext cx="757237" cy="345782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/>
          <p:nvPr/>
        </p:nvSpPr>
        <p:spPr>
          <a:xfrm>
            <a:off x="865632" y="2298192"/>
            <a:ext cx="220853" cy="22999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/>
          <p:nvPr/>
        </p:nvSpPr>
        <p:spPr>
          <a:xfrm>
            <a:off x="1176527" y="2225078"/>
            <a:ext cx="1040714" cy="345782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/>
          <p:nvPr/>
        </p:nvSpPr>
        <p:spPr>
          <a:xfrm>
            <a:off x="1267967" y="2435351"/>
            <a:ext cx="1424686" cy="34671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7" name="object 17"/>
          <p:cNvSpPr/>
          <p:nvPr/>
        </p:nvSpPr>
        <p:spPr>
          <a:xfrm>
            <a:off x="2005583" y="2231174"/>
            <a:ext cx="775525" cy="345782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8" name="object 18"/>
          <p:cNvSpPr/>
          <p:nvPr/>
        </p:nvSpPr>
        <p:spPr>
          <a:xfrm>
            <a:off x="865632" y="2481072"/>
            <a:ext cx="220853" cy="22999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9" name="object 19"/>
          <p:cNvSpPr/>
          <p:nvPr/>
        </p:nvSpPr>
        <p:spPr>
          <a:xfrm>
            <a:off x="1176527" y="2407958"/>
            <a:ext cx="964514" cy="345782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0" name="object 20"/>
          <p:cNvSpPr/>
          <p:nvPr/>
        </p:nvSpPr>
        <p:spPr>
          <a:xfrm>
            <a:off x="1267967" y="2618232"/>
            <a:ext cx="1449196" cy="34671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1" name="object 21"/>
          <p:cNvSpPr/>
          <p:nvPr/>
        </p:nvSpPr>
        <p:spPr>
          <a:xfrm>
            <a:off x="2017776" y="2407958"/>
            <a:ext cx="269595" cy="345782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2" name="object 22"/>
          <p:cNvSpPr/>
          <p:nvPr/>
        </p:nvSpPr>
        <p:spPr>
          <a:xfrm>
            <a:off x="2371344" y="2414054"/>
            <a:ext cx="434136" cy="345782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3" name="object 23"/>
          <p:cNvSpPr/>
          <p:nvPr/>
        </p:nvSpPr>
        <p:spPr>
          <a:xfrm>
            <a:off x="2319527" y="2414054"/>
            <a:ext cx="260438" cy="345782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4" name="object 24"/>
          <p:cNvSpPr/>
          <p:nvPr/>
        </p:nvSpPr>
        <p:spPr>
          <a:xfrm>
            <a:off x="2075688" y="2414054"/>
            <a:ext cx="452437" cy="345782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5" name="object 25"/>
          <p:cNvSpPr/>
          <p:nvPr/>
        </p:nvSpPr>
        <p:spPr>
          <a:xfrm>
            <a:off x="865632" y="2663951"/>
            <a:ext cx="220853" cy="22999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6" name="object 26"/>
          <p:cNvSpPr/>
          <p:nvPr/>
        </p:nvSpPr>
        <p:spPr>
          <a:xfrm>
            <a:off x="1176527" y="2590838"/>
            <a:ext cx="1001090" cy="345782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7" name="object 27"/>
          <p:cNvSpPr/>
          <p:nvPr/>
        </p:nvSpPr>
        <p:spPr>
          <a:xfrm>
            <a:off x="1267967" y="2801111"/>
            <a:ext cx="1473454" cy="34671"/>
          </a:xfrm>
          <a:prstGeom prst="rect">
            <a:avLst/>
          </a:prstGeom>
          <a:blipFill>
            <a:blip r:embed="rId2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8" name="object 28"/>
          <p:cNvSpPr/>
          <p:nvPr/>
        </p:nvSpPr>
        <p:spPr>
          <a:xfrm>
            <a:off x="2054351" y="2590838"/>
            <a:ext cx="269595" cy="345782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9" name="object 29"/>
          <p:cNvSpPr/>
          <p:nvPr/>
        </p:nvSpPr>
        <p:spPr>
          <a:xfrm>
            <a:off x="2398776" y="2596934"/>
            <a:ext cx="431126" cy="345782"/>
          </a:xfrm>
          <a:prstGeom prst="rect">
            <a:avLst/>
          </a:prstGeom>
          <a:blipFill>
            <a:blip r:embed="rId2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0" name="object 30"/>
          <p:cNvSpPr/>
          <p:nvPr/>
        </p:nvSpPr>
        <p:spPr>
          <a:xfrm>
            <a:off x="2346960" y="2596934"/>
            <a:ext cx="260438" cy="345782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1" name="object 31"/>
          <p:cNvSpPr/>
          <p:nvPr/>
        </p:nvSpPr>
        <p:spPr>
          <a:xfrm>
            <a:off x="2112264" y="2596934"/>
            <a:ext cx="443293" cy="345782"/>
          </a:xfrm>
          <a:prstGeom prst="rect">
            <a:avLst/>
          </a:prstGeom>
          <a:blipFill>
            <a:blip r:embed="rId2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2" name="object 32"/>
          <p:cNvSpPr/>
          <p:nvPr/>
        </p:nvSpPr>
        <p:spPr>
          <a:xfrm>
            <a:off x="865632" y="2846832"/>
            <a:ext cx="220853" cy="22999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3" name="object 33"/>
          <p:cNvSpPr/>
          <p:nvPr/>
        </p:nvSpPr>
        <p:spPr>
          <a:xfrm>
            <a:off x="1176527" y="2773718"/>
            <a:ext cx="1110805" cy="345782"/>
          </a:xfrm>
          <a:prstGeom prst="rect">
            <a:avLst/>
          </a:prstGeom>
          <a:blipFill>
            <a:blip r:embed="rId2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4" name="object 34"/>
          <p:cNvSpPr/>
          <p:nvPr/>
        </p:nvSpPr>
        <p:spPr>
          <a:xfrm>
            <a:off x="1267967" y="2983992"/>
            <a:ext cx="1570990" cy="34671"/>
          </a:xfrm>
          <a:prstGeom prst="rect">
            <a:avLst/>
          </a:prstGeom>
          <a:blipFill>
            <a:blip r:embed="rId2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5" name="object 35"/>
          <p:cNvSpPr/>
          <p:nvPr/>
        </p:nvSpPr>
        <p:spPr>
          <a:xfrm>
            <a:off x="2167127" y="2773718"/>
            <a:ext cx="269595" cy="345782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6" name="object 36"/>
          <p:cNvSpPr/>
          <p:nvPr/>
        </p:nvSpPr>
        <p:spPr>
          <a:xfrm>
            <a:off x="2496311" y="2779814"/>
            <a:ext cx="431126" cy="345782"/>
          </a:xfrm>
          <a:prstGeom prst="rect">
            <a:avLst/>
          </a:prstGeom>
          <a:blipFill>
            <a:blip r:embed="rId2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7" name="object 37"/>
          <p:cNvSpPr/>
          <p:nvPr/>
        </p:nvSpPr>
        <p:spPr>
          <a:xfrm>
            <a:off x="2444495" y="2779814"/>
            <a:ext cx="260438" cy="345782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8" name="object 38"/>
          <p:cNvSpPr/>
          <p:nvPr/>
        </p:nvSpPr>
        <p:spPr>
          <a:xfrm>
            <a:off x="2225039" y="2779814"/>
            <a:ext cx="428002" cy="345782"/>
          </a:xfrm>
          <a:prstGeom prst="rect">
            <a:avLst/>
          </a:prstGeom>
          <a:blipFill>
            <a:blip r:embed="rId2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9" name="object 39"/>
          <p:cNvSpPr/>
          <p:nvPr/>
        </p:nvSpPr>
        <p:spPr>
          <a:xfrm>
            <a:off x="865632" y="3029711"/>
            <a:ext cx="220853" cy="22999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0" name="object 40"/>
          <p:cNvSpPr/>
          <p:nvPr/>
        </p:nvSpPr>
        <p:spPr>
          <a:xfrm>
            <a:off x="1176527" y="2956598"/>
            <a:ext cx="629246" cy="345782"/>
          </a:xfrm>
          <a:prstGeom prst="rect">
            <a:avLst/>
          </a:prstGeom>
          <a:blipFill>
            <a:blip r:embed="rId2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1" name="object 41"/>
          <p:cNvSpPr/>
          <p:nvPr/>
        </p:nvSpPr>
        <p:spPr>
          <a:xfrm>
            <a:off x="1267967" y="3166872"/>
            <a:ext cx="937069" cy="34671"/>
          </a:xfrm>
          <a:prstGeom prst="rect">
            <a:avLst/>
          </a:prstGeom>
          <a:blipFill>
            <a:blip r:embed="rId2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2" name="object 42"/>
          <p:cNvSpPr/>
          <p:nvPr/>
        </p:nvSpPr>
        <p:spPr>
          <a:xfrm>
            <a:off x="1731264" y="2962694"/>
            <a:ext cx="562203" cy="345782"/>
          </a:xfrm>
          <a:prstGeom prst="rect">
            <a:avLst/>
          </a:prstGeom>
          <a:blipFill>
            <a:blip r:embed="rId2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3" name="object 43"/>
          <p:cNvSpPr/>
          <p:nvPr/>
        </p:nvSpPr>
        <p:spPr>
          <a:xfrm>
            <a:off x="1301496" y="3145548"/>
            <a:ext cx="251294" cy="297040"/>
          </a:xfrm>
          <a:prstGeom prst="rect">
            <a:avLst/>
          </a:prstGeom>
          <a:blipFill>
            <a:blip r:embed="rId3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4" name="object 44"/>
          <p:cNvSpPr/>
          <p:nvPr/>
        </p:nvSpPr>
        <p:spPr>
          <a:xfrm>
            <a:off x="1588008" y="3148520"/>
            <a:ext cx="1290574" cy="290893"/>
          </a:xfrm>
          <a:prstGeom prst="rect">
            <a:avLst/>
          </a:prstGeom>
          <a:blipFill>
            <a:blip r:embed="rId3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5" name="object 45"/>
          <p:cNvSpPr/>
          <p:nvPr/>
        </p:nvSpPr>
        <p:spPr>
          <a:xfrm>
            <a:off x="1664207" y="3319271"/>
            <a:ext cx="2025142" cy="34671"/>
          </a:xfrm>
          <a:prstGeom prst="rect">
            <a:avLst/>
          </a:prstGeom>
          <a:blipFill>
            <a:blip r:embed="rId3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6" name="object 46"/>
          <p:cNvSpPr/>
          <p:nvPr/>
        </p:nvSpPr>
        <p:spPr>
          <a:xfrm>
            <a:off x="2697479" y="3148520"/>
            <a:ext cx="1065072" cy="290893"/>
          </a:xfrm>
          <a:prstGeom prst="rect">
            <a:avLst/>
          </a:prstGeom>
          <a:blipFill>
            <a:blip r:embed="rId3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7" name="object 47"/>
          <p:cNvSpPr/>
          <p:nvPr/>
        </p:nvSpPr>
        <p:spPr>
          <a:xfrm>
            <a:off x="1301496" y="3297948"/>
            <a:ext cx="251294" cy="297040"/>
          </a:xfrm>
          <a:prstGeom prst="rect">
            <a:avLst/>
          </a:prstGeom>
          <a:blipFill>
            <a:blip r:embed="rId3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8" name="object 48"/>
          <p:cNvSpPr/>
          <p:nvPr/>
        </p:nvSpPr>
        <p:spPr>
          <a:xfrm>
            <a:off x="1588008" y="3300920"/>
            <a:ext cx="1677797" cy="290893"/>
          </a:xfrm>
          <a:prstGeom prst="rect">
            <a:avLst/>
          </a:prstGeom>
          <a:blipFill>
            <a:blip r:embed="rId3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9" name="object 49"/>
          <p:cNvSpPr/>
          <p:nvPr/>
        </p:nvSpPr>
        <p:spPr>
          <a:xfrm>
            <a:off x="1664207" y="3471671"/>
            <a:ext cx="1525396" cy="34671"/>
          </a:xfrm>
          <a:prstGeom prst="rect">
            <a:avLst/>
          </a:prstGeom>
          <a:blipFill>
            <a:blip r:embed="rId3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0" name="object 50"/>
          <p:cNvSpPr/>
          <p:nvPr/>
        </p:nvSpPr>
        <p:spPr>
          <a:xfrm>
            <a:off x="3154679" y="3303968"/>
            <a:ext cx="909637" cy="290893"/>
          </a:xfrm>
          <a:prstGeom prst="rect">
            <a:avLst/>
          </a:prstGeom>
          <a:blipFill>
            <a:blip r:embed="rId3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1" name="object 51"/>
          <p:cNvSpPr/>
          <p:nvPr/>
        </p:nvSpPr>
        <p:spPr>
          <a:xfrm>
            <a:off x="3233927" y="3474720"/>
            <a:ext cx="757237" cy="34671"/>
          </a:xfrm>
          <a:prstGeom prst="rect">
            <a:avLst/>
          </a:prstGeom>
          <a:blipFill>
            <a:blip r:embed="rId3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2" name="object 52"/>
          <p:cNvSpPr/>
          <p:nvPr/>
        </p:nvSpPr>
        <p:spPr>
          <a:xfrm>
            <a:off x="1301496" y="3450348"/>
            <a:ext cx="251294" cy="297040"/>
          </a:xfrm>
          <a:prstGeom prst="rect">
            <a:avLst/>
          </a:prstGeom>
          <a:blipFill>
            <a:blip r:embed="rId3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3" name="object 53"/>
          <p:cNvSpPr/>
          <p:nvPr/>
        </p:nvSpPr>
        <p:spPr>
          <a:xfrm>
            <a:off x="1588008" y="3453320"/>
            <a:ext cx="1348486" cy="290893"/>
          </a:xfrm>
          <a:prstGeom prst="rect">
            <a:avLst/>
          </a:prstGeom>
          <a:blipFill>
            <a:blip r:embed="rId3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4" name="object 54"/>
          <p:cNvSpPr/>
          <p:nvPr/>
        </p:nvSpPr>
        <p:spPr>
          <a:xfrm>
            <a:off x="1664207" y="3624071"/>
            <a:ext cx="2168397" cy="34670"/>
          </a:xfrm>
          <a:prstGeom prst="rect">
            <a:avLst/>
          </a:prstGeom>
          <a:blipFill>
            <a:blip r:embed="rId3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5" name="object 55"/>
          <p:cNvSpPr/>
          <p:nvPr/>
        </p:nvSpPr>
        <p:spPr>
          <a:xfrm>
            <a:off x="2828544" y="3456368"/>
            <a:ext cx="1077290" cy="290893"/>
          </a:xfrm>
          <a:prstGeom prst="rect">
            <a:avLst/>
          </a:prstGeom>
          <a:blipFill>
            <a:blip r:embed="rId4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6" name="object 56"/>
          <p:cNvSpPr/>
          <p:nvPr/>
        </p:nvSpPr>
        <p:spPr>
          <a:xfrm>
            <a:off x="1301496" y="3602748"/>
            <a:ext cx="251294" cy="297040"/>
          </a:xfrm>
          <a:prstGeom prst="rect">
            <a:avLst/>
          </a:prstGeom>
          <a:blipFill>
            <a:blip r:embed="rId3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7" name="object 57"/>
          <p:cNvSpPr/>
          <p:nvPr/>
        </p:nvSpPr>
        <p:spPr>
          <a:xfrm>
            <a:off x="1588008" y="3605720"/>
            <a:ext cx="1830197" cy="290893"/>
          </a:xfrm>
          <a:prstGeom prst="rect">
            <a:avLst/>
          </a:prstGeom>
          <a:blipFill>
            <a:blip r:embed="rId4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8" name="object 58"/>
          <p:cNvSpPr/>
          <p:nvPr/>
        </p:nvSpPr>
        <p:spPr>
          <a:xfrm>
            <a:off x="1664207" y="3776471"/>
            <a:ext cx="2723134" cy="34670"/>
          </a:xfrm>
          <a:prstGeom prst="rect">
            <a:avLst/>
          </a:prstGeom>
          <a:blipFill>
            <a:blip r:embed="rId4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9" name="object 59"/>
          <p:cNvSpPr/>
          <p:nvPr/>
        </p:nvSpPr>
        <p:spPr>
          <a:xfrm>
            <a:off x="3313176" y="3608768"/>
            <a:ext cx="1147381" cy="290893"/>
          </a:xfrm>
          <a:prstGeom prst="rect">
            <a:avLst/>
          </a:prstGeom>
          <a:blipFill>
            <a:blip r:embed="rId4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0" name="object 60"/>
          <p:cNvSpPr/>
          <p:nvPr/>
        </p:nvSpPr>
        <p:spPr>
          <a:xfrm>
            <a:off x="865632" y="3822191"/>
            <a:ext cx="220853" cy="22999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1" name="object 61"/>
          <p:cNvSpPr/>
          <p:nvPr/>
        </p:nvSpPr>
        <p:spPr>
          <a:xfrm>
            <a:off x="1176527" y="3749078"/>
            <a:ext cx="885228" cy="345782"/>
          </a:xfrm>
          <a:prstGeom prst="rect">
            <a:avLst/>
          </a:prstGeom>
          <a:blipFill>
            <a:blip r:embed="rId4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2" name="object 62"/>
          <p:cNvSpPr/>
          <p:nvPr/>
        </p:nvSpPr>
        <p:spPr>
          <a:xfrm>
            <a:off x="1267967" y="3959352"/>
            <a:ext cx="1171778" cy="34670"/>
          </a:xfrm>
          <a:prstGeom prst="rect">
            <a:avLst/>
          </a:prstGeom>
          <a:blipFill>
            <a:blip r:embed="rId4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3" name="object 63"/>
          <p:cNvSpPr/>
          <p:nvPr/>
        </p:nvSpPr>
        <p:spPr>
          <a:xfrm>
            <a:off x="1926335" y="3755174"/>
            <a:ext cx="601814" cy="345782"/>
          </a:xfrm>
          <a:prstGeom prst="rect">
            <a:avLst/>
          </a:prstGeom>
          <a:blipFill>
            <a:blip r:embed="rId4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4" name="object 64"/>
          <p:cNvSpPr/>
          <p:nvPr/>
        </p:nvSpPr>
        <p:spPr>
          <a:xfrm>
            <a:off x="1301496" y="3938028"/>
            <a:ext cx="251294" cy="297040"/>
          </a:xfrm>
          <a:prstGeom prst="rect">
            <a:avLst/>
          </a:prstGeom>
          <a:blipFill>
            <a:blip r:embed="rId3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5" name="object 65"/>
          <p:cNvSpPr/>
          <p:nvPr/>
        </p:nvSpPr>
        <p:spPr>
          <a:xfrm>
            <a:off x="1588008" y="3941000"/>
            <a:ext cx="1187005" cy="290893"/>
          </a:xfrm>
          <a:prstGeom prst="rect">
            <a:avLst/>
          </a:prstGeom>
          <a:blipFill>
            <a:blip r:embed="rId4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6" name="object 66"/>
          <p:cNvSpPr/>
          <p:nvPr/>
        </p:nvSpPr>
        <p:spPr>
          <a:xfrm>
            <a:off x="1664207" y="4111752"/>
            <a:ext cx="1848485" cy="34670"/>
          </a:xfrm>
          <a:prstGeom prst="rect">
            <a:avLst/>
          </a:prstGeom>
          <a:blipFill>
            <a:blip r:embed="rId4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7" name="object 67"/>
          <p:cNvSpPr/>
          <p:nvPr/>
        </p:nvSpPr>
        <p:spPr>
          <a:xfrm>
            <a:off x="2667000" y="3944048"/>
            <a:ext cx="918781" cy="290893"/>
          </a:xfrm>
          <a:prstGeom prst="rect">
            <a:avLst/>
          </a:prstGeom>
          <a:blipFill>
            <a:blip r:embed="rId4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8" name="object 68"/>
          <p:cNvSpPr/>
          <p:nvPr/>
        </p:nvSpPr>
        <p:spPr>
          <a:xfrm>
            <a:off x="1301496" y="4090428"/>
            <a:ext cx="251294" cy="297040"/>
          </a:xfrm>
          <a:prstGeom prst="rect">
            <a:avLst/>
          </a:prstGeom>
          <a:blipFill>
            <a:blip r:embed="rId3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9" name="object 69"/>
          <p:cNvSpPr/>
          <p:nvPr/>
        </p:nvSpPr>
        <p:spPr>
          <a:xfrm>
            <a:off x="1588008" y="4093400"/>
            <a:ext cx="1324229" cy="290893"/>
          </a:xfrm>
          <a:prstGeom prst="rect">
            <a:avLst/>
          </a:prstGeom>
          <a:blipFill>
            <a:blip r:embed="rId5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0" name="object 70"/>
          <p:cNvSpPr/>
          <p:nvPr/>
        </p:nvSpPr>
        <p:spPr>
          <a:xfrm>
            <a:off x="1664207" y="4264152"/>
            <a:ext cx="1970277" cy="34670"/>
          </a:xfrm>
          <a:prstGeom prst="rect">
            <a:avLst/>
          </a:prstGeom>
          <a:blipFill>
            <a:blip r:embed="rId5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1" name="object 71"/>
          <p:cNvSpPr/>
          <p:nvPr/>
        </p:nvSpPr>
        <p:spPr>
          <a:xfrm>
            <a:off x="2807207" y="4096448"/>
            <a:ext cx="900493" cy="290893"/>
          </a:xfrm>
          <a:prstGeom prst="rect">
            <a:avLst/>
          </a:prstGeom>
          <a:blipFill>
            <a:blip r:embed="rId5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2" name="object 72"/>
          <p:cNvSpPr/>
          <p:nvPr/>
        </p:nvSpPr>
        <p:spPr>
          <a:xfrm>
            <a:off x="1301496" y="4242828"/>
            <a:ext cx="251294" cy="297040"/>
          </a:xfrm>
          <a:prstGeom prst="rect">
            <a:avLst/>
          </a:prstGeom>
          <a:blipFill>
            <a:blip r:embed="rId3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3" name="object 73"/>
          <p:cNvSpPr/>
          <p:nvPr/>
        </p:nvSpPr>
        <p:spPr>
          <a:xfrm>
            <a:off x="1588008" y="4245800"/>
            <a:ext cx="1302766" cy="290893"/>
          </a:xfrm>
          <a:prstGeom prst="rect">
            <a:avLst/>
          </a:prstGeom>
          <a:blipFill>
            <a:blip r:embed="rId5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4" name="object 74"/>
          <p:cNvSpPr/>
          <p:nvPr/>
        </p:nvSpPr>
        <p:spPr>
          <a:xfrm>
            <a:off x="1664207" y="4416552"/>
            <a:ext cx="1750821" cy="34670"/>
          </a:xfrm>
          <a:prstGeom prst="rect">
            <a:avLst/>
          </a:prstGeom>
          <a:blipFill>
            <a:blip r:embed="rId5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5" name="object 75"/>
          <p:cNvSpPr/>
          <p:nvPr/>
        </p:nvSpPr>
        <p:spPr>
          <a:xfrm>
            <a:off x="2709672" y="4248848"/>
            <a:ext cx="778560" cy="290893"/>
          </a:xfrm>
          <a:prstGeom prst="rect">
            <a:avLst/>
          </a:prstGeom>
          <a:blipFill>
            <a:blip r:embed="rId5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6" name="object 76"/>
          <p:cNvSpPr/>
          <p:nvPr/>
        </p:nvSpPr>
        <p:spPr>
          <a:xfrm>
            <a:off x="865632" y="4462271"/>
            <a:ext cx="220853" cy="22999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7" name="object 77"/>
          <p:cNvSpPr/>
          <p:nvPr/>
        </p:nvSpPr>
        <p:spPr>
          <a:xfrm>
            <a:off x="1176527" y="4389158"/>
            <a:ext cx="1446022" cy="345782"/>
          </a:xfrm>
          <a:prstGeom prst="rect">
            <a:avLst/>
          </a:prstGeom>
          <a:blipFill>
            <a:blip r:embed="rId5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8" name="object 78"/>
          <p:cNvSpPr/>
          <p:nvPr/>
        </p:nvSpPr>
        <p:spPr>
          <a:xfrm>
            <a:off x="1267967" y="4599432"/>
            <a:ext cx="2043430" cy="34670"/>
          </a:xfrm>
          <a:prstGeom prst="rect">
            <a:avLst/>
          </a:prstGeom>
          <a:blipFill>
            <a:blip r:embed="rId5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9" name="object 79"/>
          <p:cNvSpPr/>
          <p:nvPr/>
        </p:nvSpPr>
        <p:spPr>
          <a:xfrm>
            <a:off x="2551176" y="4395254"/>
            <a:ext cx="848702" cy="345782"/>
          </a:xfrm>
          <a:prstGeom prst="rect">
            <a:avLst/>
          </a:prstGeom>
          <a:blipFill>
            <a:blip r:embed="rId5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0" name="object 80"/>
          <p:cNvSpPr/>
          <p:nvPr/>
        </p:nvSpPr>
        <p:spPr>
          <a:xfrm>
            <a:off x="865632" y="4645152"/>
            <a:ext cx="220853" cy="22999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1" name="object 81"/>
          <p:cNvSpPr/>
          <p:nvPr/>
        </p:nvSpPr>
        <p:spPr>
          <a:xfrm>
            <a:off x="1173480" y="4578134"/>
            <a:ext cx="705446" cy="345782"/>
          </a:xfrm>
          <a:prstGeom prst="rect">
            <a:avLst/>
          </a:prstGeom>
          <a:blipFill>
            <a:blip r:embed="rId5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2" name="object 82"/>
          <p:cNvSpPr/>
          <p:nvPr/>
        </p:nvSpPr>
        <p:spPr>
          <a:xfrm>
            <a:off x="1267967" y="4785359"/>
            <a:ext cx="915746" cy="37337"/>
          </a:xfrm>
          <a:prstGeom prst="rect">
            <a:avLst/>
          </a:prstGeom>
          <a:blipFill>
            <a:blip r:embed="rId6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3" name="object 83"/>
          <p:cNvSpPr/>
          <p:nvPr/>
        </p:nvSpPr>
        <p:spPr>
          <a:xfrm>
            <a:off x="1767839" y="4572037"/>
            <a:ext cx="553059" cy="345782"/>
          </a:xfrm>
          <a:prstGeom prst="rect">
            <a:avLst/>
          </a:prstGeom>
          <a:blipFill>
            <a:blip r:embed="rId6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4" name="object 84"/>
          <p:cNvSpPr/>
          <p:nvPr/>
        </p:nvSpPr>
        <p:spPr>
          <a:xfrm>
            <a:off x="865632" y="4828032"/>
            <a:ext cx="220853" cy="22999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5" name="object 85"/>
          <p:cNvSpPr/>
          <p:nvPr/>
        </p:nvSpPr>
        <p:spPr>
          <a:xfrm>
            <a:off x="1176527" y="4754918"/>
            <a:ext cx="623125" cy="345782"/>
          </a:xfrm>
          <a:prstGeom prst="rect">
            <a:avLst/>
          </a:prstGeom>
          <a:blipFill>
            <a:blip r:embed="rId6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6" name="object 86"/>
          <p:cNvSpPr/>
          <p:nvPr/>
        </p:nvSpPr>
        <p:spPr>
          <a:xfrm>
            <a:off x="1267967" y="4965191"/>
            <a:ext cx="1278508" cy="34670"/>
          </a:xfrm>
          <a:prstGeom prst="rect">
            <a:avLst/>
          </a:prstGeom>
          <a:blipFill>
            <a:blip r:embed="rId6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7" name="object 87"/>
          <p:cNvSpPr/>
          <p:nvPr/>
        </p:nvSpPr>
        <p:spPr>
          <a:xfrm>
            <a:off x="1588008" y="4761014"/>
            <a:ext cx="473748" cy="345782"/>
          </a:xfrm>
          <a:prstGeom prst="rect">
            <a:avLst/>
          </a:prstGeom>
          <a:blipFill>
            <a:blip r:embed="rId6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8" name="object 88"/>
          <p:cNvSpPr/>
          <p:nvPr/>
        </p:nvSpPr>
        <p:spPr>
          <a:xfrm>
            <a:off x="2002535" y="4754918"/>
            <a:ext cx="507326" cy="345782"/>
          </a:xfrm>
          <a:prstGeom prst="rect">
            <a:avLst/>
          </a:prstGeom>
          <a:blipFill>
            <a:blip r:embed="rId6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9" name="object 89"/>
          <p:cNvSpPr/>
          <p:nvPr/>
        </p:nvSpPr>
        <p:spPr>
          <a:xfrm>
            <a:off x="2298192" y="4761014"/>
            <a:ext cx="336638" cy="345782"/>
          </a:xfrm>
          <a:prstGeom prst="rect">
            <a:avLst/>
          </a:prstGeom>
          <a:blipFill>
            <a:blip r:embed="rId6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0" name="object 90"/>
          <p:cNvSpPr/>
          <p:nvPr/>
        </p:nvSpPr>
        <p:spPr>
          <a:xfrm>
            <a:off x="865632" y="5010911"/>
            <a:ext cx="220853" cy="22999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1" name="object 91"/>
          <p:cNvSpPr/>
          <p:nvPr/>
        </p:nvSpPr>
        <p:spPr>
          <a:xfrm>
            <a:off x="1176527" y="4937798"/>
            <a:ext cx="1464310" cy="345782"/>
          </a:xfrm>
          <a:prstGeom prst="rect">
            <a:avLst/>
          </a:prstGeom>
          <a:blipFill>
            <a:blip r:embed="rId6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2" name="object 92"/>
          <p:cNvSpPr/>
          <p:nvPr/>
        </p:nvSpPr>
        <p:spPr>
          <a:xfrm>
            <a:off x="1267967" y="5148071"/>
            <a:ext cx="1827022" cy="34670"/>
          </a:xfrm>
          <a:prstGeom prst="rect">
            <a:avLst/>
          </a:prstGeom>
          <a:blipFill>
            <a:blip r:embed="rId6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3" name="object 93"/>
          <p:cNvSpPr/>
          <p:nvPr/>
        </p:nvSpPr>
        <p:spPr>
          <a:xfrm>
            <a:off x="2429255" y="4943893"/>
            <a:ext cx="754202" cy="345782"/>
          </a:xfrm>
          <a:prstGeom prst="rect">
            <a:avLst/>
          </a:prstGeom>
          <a:blipFill>
            <a:blip r:embed="rId6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4" name="object 94"/>
          <p:cNvSpPr/>
          <p:nvPr/>
        </p:nvSpPr>
        <p:spPr>
          <a:xfrm>
            <a:off x="865632" y="5193791"/>
            <a:ext cx="220853" cy="22999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5" name="object 95"/>
          <p:cNvSpPr/>
          <p:nvPr/>
        </p:nvSpPr>
        <p:spPr>
          <a:xfrm>
            <a:off x="1176527" y="5120678"/>
            <a:ext cx="738949" cy="345782"/>
          </a:xfrm>
          <a:prstGeom prst="rect">
            <a:avLst/>
          </a:prstGeom>
          <a:blipFill>
            <a:blip r:embed="rId7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6" name="object 96"/>
          <p:cNvSpPr/>
          <p:nvPr/>
        </p:nvSpPr>
        <p:spPr>
          <a:xfrm>
            <a:off x="1267967" y="5330952"/>
            <a:ext cx="1116914" cy="34671"/>
          </a:xfrm>
          <a:prstGeom prst="rect">
            <a:avLst/>
          </a:prstGeom>
          <a:blipFill>
            <a:blip r:embed="rId7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7" name="object 97"/>
          <p:cNvSpPr/>
          <p:nvPr/>
        </p:nvSpPr>
        <p:spPr>
          <a:xfrm>
            <a:off x="1923288" y="5126774"/>
            <a:ext cx="549948" cy="345782"/>
          </a:xfrm>
          <a:prstGeom prst="rect">
            <a:avLst/>
          </a:prstGeom>
          <a:blipFill>
            <a:blip r:embed="rId7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8" name="object 98"/>
          <p:cNvSpPr/>
          <p:nvPr/>
        </p:nvSpPr>
        <p:spPr>
          <a:xfrm>
            <a:off x="1301496" y="5309615"/>
            <a:ext cx="251294" cy="297040"/>
          </a:xfrm>
          <a:prstGeom prst="rect">
            <a:avLst/>
          </a:prstGeom>
          <a:blipFill>
            <a:blip r:embed="rId3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9" name="object 99"/>
          <p:cNvSpPr/>
          <p:nvPr/>
        </p:nvSpPr>
        <p:spPr>
          <a:xfrm>
            <a:off x="1588008" y="5312651"/>
            <a:ext cx="1424686" cy="290893"/>
          </a:xfrm>
          <a:prstGeom prst="rect">
            <a:avLst/>
          </a:prstGeom>
          <a:blipFill>
            <a:blip r:embed="rId7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0" name="object 100"/>
          <p:cNvSpPr/>
          <p:nvPr/>
        </p:nvSpPr>
        <p:spPr>
          <a:xfrm>
            <a:off x="1664207" y="5483352"/>
            <a:ext cx="2013076" cy="34671"/>
          </a:xfrm>
          <a:prstGeom prst="rect">
            <a:avLst/>
          </a:prstGeom>
          <a:blipFill>
            <a:blip r:embed="rId7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1" name="object 101"/>
          <p:cNvSpPr/>
          <p:nvPr/>
        </p:nvSpPr>
        <p:spPr>
          <a:xfrm>
            <a:off x="2907792" y="5315699"/>
            <a:ext cx="842581" cy="290893"/>
          </a:xfrm>
          <a:prstGeom prst="rect">
            <a:avLst/>
          </a:prstGeom>
          <a:blipFill>
            <a:blip r:embed="rId7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2" name="object 102"/>
          <p:cNvSpPr/>
          <p:nvPr/>
        </p:nvSpPr>
        <p:spPr>
          <a:xfrm>
            <a:off x="1301496" y="5462015"/>
            <a:ext cx="251294" cy="297040"/>
          </a:xfrm>
          <a:prstGeom prst="rect">
            <a:avLst/>
          </a:prstGeom>
          <a:blipFill>
            <a:blip r:embed="rId3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3" name="object 103"/>
          <p:cNvSpPr/>
          <p:nvPr/>
        </p:nvSpPr>
        <p:spPr>
          <a:xfrm>
            <a:off x="1588008" y="5465051"/>
            <a:ext cx="1241869" cy="290893"/>
          </a:xfrm>
          <a:prstGeom prst="rect">
            <a:avLst/>
          </a:prstGeom>
          <a:blipFill>
            <a:blip r:embed="rId7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4" name="object 104"/>
          <p:cNvSpPr/>
          <p:nvPr/>
        </p:nvSpPr>
        <p:spPr>
          <a:xfrm>
            <a:off x="1664207" y="5635752"/>
            <a:ext cx="1802765" cy="34671"/>
          </a:xfrm>
          <a:prstGeom prst="rect">
            <a:avLst/>
          </a:prstGeom>
          <a:blipFill>
            <a:blip r:embed="rId7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5" name="object 105"/>
          <p:cNvSpPr/>
          <p:nvPr/>
        </p:nvSpPr>
        <p:spPr>
          <a:xfrm>
            <a:off x="2648711" y="5468099"/>
            <a:ext cx="891349" cy="290893"/>
          </a:xfrm>
          <a:prstGeom prst="rect">
            <a:avLst/>
          </a:prstGeom>
          <a:blipFill>
            <a:blip r:embed="rId7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6" name="object 106"/>
          <p:cNvSpPr/>
          <p:nvPr/>
        </p:nvSpPr>
        <p:spPr>
          <a:xfrm>
            <a:off x="1301496" y="5614415"/>
            <a:ext cx="251294" cy="297040"/>
          </a:xfrm>
          <a:prstGeom prst="rect">
            <a:avLst/>
          </a:prstGeom>
          <a:blipFill>
            <a:blip r:embed="rId3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7" name="object 107"/>
          <p:cNvSpPr/>
          <p:nvPr/>
        </p:nvSpPr>
        <p:spPr>
          <a:xfrm>
            <a:off x="1588008" y="5617451"/>
            <a:ext cx="1333246" cy="290893"/>
          </a:xfrm>
          <a:prstGeom prst="rect">
            <a:avLst/>
          </a:prstGeom>
          <a:blipFill>
            <a:blip r:embed="rId7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8" name="object 108"/>
          <p:cNvSpPr/>
          <p:nvPr/>
        </p:nvSpPr>
        <p:spPr>
          <a:xfrm>
            <a:off x="1664207" y="5788152"/>
            <a:ext cx="1946020" cy="34671"/>
          </a:xfrm>
          <a:prstGeom prst="rect">
            <a:avLst/>
          </a:prstGeom>
          <a:blipFill>
            <a:blip r:embed="rId8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9" name="object 109"/>
          <p:cNvSpPr/>
          <p:nvPr/>
        </p:nvSpPr>
        <p:spPr>
          <a:xfrm>
            <a:off x="2883407" y="5620499"/>
            <a:ext cx="799884" cy="290893"/>
          </a:xfrm>
          <a:prstGeom prst="rect">
            <a:avLst/>
          </a:prstGeom>
          <a:blipFill>
            <a:blip r:embed="rId8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10" name="object 110"/>
          <p:cNvSpPr/>
          <p:nvPr/>
        </p:nvSpPr>
        <p:spPr>
          <a:xfrm>
            <a:off x="1301496" y="5766815"/>
            <a:ext cx="251294" cy="297040"/>
          </a:xfrm>
          <a:prstGeom prst="rect">
            <a:avLst/>
          </a:prstGeom>
          <a:blipFill>
            <a:blip r:embed="rId3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11" name="object 111"/>
          <p:cNvSpPr/>
          <p:nvPr/>
        </p:nvSpPr>
        <p:spPr>
          <a:xfrm>
            <a:off x="1588008" y="5769851"/>
            <a:ext cx="1644141" cy="290893"/>
          </a:xfrm>
          <a:prstGeom prst="rect">
            <a:avLst/>
          </a:prstGeom>
          <a:blipFill>
            <a:blip r:embed="rId8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12" name="object 112"/>
          <p:cNvSpPr/>
          <p:nvPr/>
        </p:nvSpPr>
        <p:spPr>
          <a:xfrm>
            <a:off x="1664207" y="5940552"/>
            <a:ext cx="2360422" cy="34671"/>
          </a:xfrm>
          <a:prstGeom prst="rect">
            <a:avLst/>
          </a:prstGeom>
          <a:blipFill>
            <a:blip r:embed="rId8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13" name="object 113"/>
          <p:cNvSpPr/>
          <p:nvPr/>
        </p:nvSpPr>
        <p:spPr>
          <a:xfrm>
            <a:off x="3194304" y="5772899"/>
            <a:ext cx="903528" cy="290893"/>
          </a:xfrm>
          <a:prstGeom prst="rect">
            <a:avLst/>
          </a:prstGeom>
          <a:blipFill>
            <a:blip r:embed="rId8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14" name="object 114"/>
          <p:cNvSpPr txBox="1">
            <a:spLocks noGrp="1"/>
          </p:cNvSpPr>
          <p:nvPr>
            <p:ph idx="2" sz="half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356870" indent="-344805">
              <a:lnSpc>
                <a:spcPct val="100000"/>
              </a:lnSpc>
              <a:spcBef>
                <a:spcPts val="100"/>
              </a:spcBef>
              <a:buSzPct val="70833"/>
              <a:buFont typeface="Wingdings"/>
              <a:buChar char=""/>
              <a:tabLst>
                <a:tab pos="357505" algn="l"/>
              </a:tabLst>
            </a:pPr>
            <a:r>
              <a:rPr dirty="0" spc="40">
                <a:latin typeface="Calibri"/>
                <a:cs typeface="Calibri"/>
              </a:rPr>
              <a:t>English </a:t>
            </a:r>
            <a:r>
              <a:rPr dirty="0" spc="20">
                <a:latin typeface="Calibri"/>
                <a:cs typeface="Calibri"/>
              </a:rPr>
              <a:t>Alphabetic </a:t>
            </a:r>
            <a:r>
              <a:rPr dirty="0" spc="-185"/>
              <a:t>ةيزيلجنلإا</a:t>
            </a:r>
            <a:r>
              <a:rPr dirty="0" spc="-70"/>
              <a:t> </a:t>
            </a:r>
            <a:r>
              <a:rPr dirty="0" spc="-150"/>
              <a:t>ةيدجبلأا</a:t>
            </a:r>
          </a:p>
          <a:p>
            <a:pPr marL="356870" indent="-344805">
              <a:lnSpc>
                <a:spcPct val="100000"/>
              </a:lnSpc>
              <a:buSzPct val="70833"/>
              <a:buFont typeface="Wingdings"/>
              <a:buChar char=""/>
              <a:tabLst>
                <a:tab pos="357505" algn="l"/>
              </a:tabLst>
            </a:pPr>
            <a:r>
              <a:rPr dirty="0" spc="30">
                <a:latin typeface="Calibri"/>
                <a:cs typeface="Calibri"/>
              </a:rPr>
              <a:t>Parts </a:t>
            </a:r>
            <a:r>
              <a:rPr dirty="0" spc="15">
                <a:latin typeface="Calibri"/>
                <a:cs typeface="Calibri"/>
              </a:rPr>
              <a:t>of </a:t>
            </a:r>
            <a:r>
              <a:rPr dirty="0" spc="45">
                <a:latin typeface="Calibri"/>
                <a:cs typeface="Calibri"/>
              </a:rPr>
              <a:t>Speech </a:t>
            </a:r>
            <a:r>
              <a:rPr dirty="0" spc="-125"/>
              <a:t>ملاكلا</a:t>
            </a:r>
            <a:r>
              <a:rPr dirty="0" spc="-75"/>
              <a:t> </a:t>
            </a:r>
            <a:r>
              <a:rPr dirty="0" spc="-145"/>
              <a:t>ماسقأ</a:t>
            </a:r>
          </a:p>
          <a:p>
            <a:pPr marL="356870" indent="-344805">
              <a:lnSpc>
                <a:spcPts val="1405"/>
              </a:lnSpc>
              <a:spcBef>
                <a:spcPts val="75"/>
              </a:spcBef>
              <a:buSzPct val="70833"/>
              <a:buFont typeface="Wingdings"/>
              <a:buChar char=""/>
              <a:tabLst>
                <a:tab pos="357505" algn="l"/>
              </a:tabLst>
            </a:pPr>
            <a:r>
              <a:rPr dirty="0" baseline="2314" sz="1800" spc="60">
                <a:latin typeface="Calibri"/>
                <a:cs typeface="Calibri"/>
              </a:rPr>
              <a:t>Sentences </a:t>
            </a:r>
            <a:r>
              <a:rPr dirty="0" baseline="2314" sz="1800" spc="-209"/>
              <a:t>لمج</a:t>
            </a:r>
            <a:r>
              <a:rPr dirty="0" sz="1200" spc="-140"/>
              <a:t>ُ </a:t>
            </a:r>
            <a:r>
              <a:rPr dirty="0" baseline="2314" sz="1800" spc="-277"/>
              <a:t>لا</a:t>
            </a:r>
            <a:r>
              <a:rPr dirty="0" baseline="2314" sz="1800" spc="-247"/>
              <a:t> </a:t>
            </a:r>
            <a:r>
              <a:rPr dirty="0" baseline="2314" sz="1800" spc="-104"/>
              <a:t>عاونأ</a:t>
            </a:r>
            <a:endParaRPr baseline="2314" sz="1800">
              <a:latin typeface="Calibri"/>
              <a:cs typeface="Calibri"/>
            </a:endParaRPr>
          </a:p>
          <a:p>
            <a:pPr marL="356870" indent="-344805">
              <a:lnSpc>
                <a:spcPts val="1405"/>
              </a:lnSpc>
              <a:buSzPct val="70833"/>
              <a:buFont typeface="Wingdings"/>
              <a:buChar char=""/>
              <a:tabLst>
                <a:tab pos="357505" algn="l"/>
              </a:tabLst>
            </a:pPr>
            <a:r>
              <a:rPr dirty="0" spc="10">
                <a:latin typeface="Calibri"/>
                <a:cs typeface="Calibri"/>
              </a:rPr>
              <a:t>Verb to  </a:t>
            </a:r>
            <a:r>
              <a:rPr dirty="0" spc="65">
                <a:latin typeface="Calibri"/>
                <a:cs typeface="Calibri"/>
              </a:rPr>
              <a:t>BE   </a:t>
            </a:r>
            <a:r>
              <a:rPr dirty="0" spc="-130">
                <a:latin typeface="Calibri"/>
                <a:cs typeface="Calibri"/>
              </a:rPr>
              <a:t>“</a:t>
            </a:r>
            <a:r>
              <a:rPr dirty="0" spc="-130"/>
              <a:t>نوكي”</a:t>
            </a:r>
            <a:r>
              <a:rPr dirty="0" spc="-70"/>
              <a:t> </a:t>
            </a:r>
            <a:r>
              <a:rPr dirty="0" spc="-270"/>
              <a:t>لعف</a:t>
            </a:r>
          </a:p>
          <a:p>
            <a:pPr marL="356870" indent="-344805">
              <a:lnSpc>
                <a:spcPct val="100000"/>
              </a:lnSpc>
              <a:buSzPct val="70833"/>
              <a:buFont typeface="Wingdings"/>
              <a:buChar char=""/>
              <a:tabLst>
                <a:tab pos="357505" algn="l"/>
              </a:tabLst>
            </a:pPr>
            <a:r>
              <a:rPr dirty="0" spc="10">
                <a:latin typeface="Calibri"/>
                <a:cs typeface="Calibri"/>
              </a:rPr>
              <a:t>Verb to  </a:t>
            </a:r>
            <a:r>
              <a:rPr dirty="0" spc="65">
                <a:latin typeface="Calibri"/>
                <a:cs typeface="Calibri"/>
              </a:rPr>
              <a:t>DO   </a:t>
            </a:r>
            <a:r>
              <a:rPr dirty="0" spc="-110">
                <a:latin typeface="Calibri"/>
                <a:cs typeface="Calibri"/>
              </a:rPr>
              <a:t>“</a:t>
            </a:r>
            <a:r>
              <a:rPr dirty="0" spc="-110"/>
              <a:t>لمعي”</a:t>
            </a:r>
            <a:r>
              <a:rPr dirty="0" spc="-90"/>
              <a:t> </a:t>
            </a:r>
            <a:r>
              <a:rPr dirty="0" spc="-270"/>
              <a:t>لعف</a:t>
            </a:r>
          </a:p>
          <a:p>
            <a:pPr marL="356870" indent="-344805">
              <a:lnSpc>
                <a:spcPct val="100000"/>
              </a:lnSpc>
              <a:buSzPct val="70833"/>
              <a:buFont typeface="Wingdings"/>
              <a:buChar char=""/>
              <a:tabLst>
                <a:tab pos="357505" algn="l"/>
              </a:tabLst>
            </a:pPr>
            <a:r>
              <a:rPr dirty="0" spc="10">
                <a:latin typeface="Calibri"/>
                <a:cs typeface="Calibri"/>
              </a:rPr>
              <a:t>Verb to </a:t>
            </a:r>
            <a:r>
              <a:rPr dirty="0" spc="45">
                <a:latin typeface="Calibri"/>
                <a:cs typeface="Calibri"/>
              </a:rPr>
              <a:t>HAVE </a:t>
            </a:r>
            <a:r>
              <a:rPr dirty="0" spc="-140">
                <a:latin typeface="Calibri"/>
                <a:cs typeface="Calibri"/>
              </a:rPr>
              <a:t>“</a:t>
            </a:r>
            <a:r>
              <a:rPr dirty="0" spc="-140"/>
              <a:t>كلمي”</a:t>
            </a:r>
            <a:r>
              <a:rPr dirty="0" spc="-130"/>
              <a:t> </a:t>
            </a:r>
            <a:r>
              <a:rPr dirty="0" spc="-270"/>
              <a:t>لعف</a:t>
            </a:r>
          </a:p>
          <a:p>
            <a:pPr marL="356870" indent="-344805">
              <a:lnSpc>
                <a:spcPct val="100000"/>
              </a:lnSpc>
              <a:buSzPct val="70833"/>
              <a:buFont typeface="Wingdings"/>
              <a:buChar char=""/>
              <a:tabLst>
                <a:tab pos="357505" algn="l"/>
              </a:tabLst>
            </a:pPr>
            <a:r>
              <a:rPr dirty="0" spc="35">
                <a:latin typeface="Calibri"/>
                <a:cs typeface="Calibri"/>
              </a:rPr>
              <a:t>Nouns</a:t>
            </a:r>
            <a:r>
              <a:rPr dirty="0" spc="150">
                <a:latin typeface="Calibri"/>
                <a:cs typeface="Calibri"/>
              </a:rPr>
              <a:t> </a:t>
            </a:r>
            <a:r>
              <a:rPr dirty="0" spc="-65"/>
              <a:t>ءامسلأا</a:t>
            </a:r>
          </a:p>
          <a:p>
            <a:pPr marL="469900">
              <a:lnSpc>
                <a:spcPct val="100000"/>
              </a:lnSpc>
              <a:spcBef>
                <a:spcPts val="10"/>
              </a:spcBef>
            </a:pPr>
            <a:r>
              <a:rPr dirty="0" u="none" sz="1000" spc="50">
                <a:solidFill>
                  <a:srgbClr val="FFFFFF"/>
                </a:solidFill>
                <a:latin typeface="Calibri"/>
                <a:cs typeface="Calibri"/>
              </a:rPr>
              <a:t>– </a:t>
            </a:r>
            <a:r>
              <a:rPr dirty="0" sz="1000" spc="25">
                <a:latin typeface="Calibri"/>
                <a:cs typeface="Calibri"/>
              </a:rPr>
              <a:t>Countable </a:t>
            </a:r>
            <a:r>
              <a:rPr dirty="0" sz="1000" spc="30">
                <a:latin typeface="Calibri"/>
                <a:cs typeface="Calibri"/>
              </a:rPr>
              <a:t>Nouns </a:t>
            </a:r>
            <a:r>
              <a:rPr dirty="0" sz="1000" spc="20">
                <a:latin typeface="Calibri"/>
                <a:cs typeface="Calibri"/>
              </a:rPr>
              <a:t>ةدودعملا</a:t>
            </a:r>
            <a:r>
              <a:rPr dirty="0" sz="1000" spc="90">
                <a:latin typeface="Calibri"/>
                <a:cs typeface="Calibri"/>
              </a:rPr>
              <a:t> </a:t>
            </a:r>
            <a:r>
              <a:rPr dirty="0" sz="1000" spc="45">
                <a:latin typeface="Calibri"/>
                <a:cs typeface="Calibri"/>
              </a:rPr>
              <a:t>ءامسلأا</a:t>
            </a:r>
            <a:endParaRPr sz="1000">
              <a:latin typeface="Calibri"/>
              <a:cs typeface="Calibri"/>
            </a:endParaRPr>
          </a:p>
          <a:p>
            <a:pPr lvl="1" marL="756285" indent="-287020">
              <a:lnSpc>
                <a:spcPct val="100000"/>
              </a:lnSpc>
              <a:buClr>
                <a:srgbClr val="FFFFFF"/>
              </a:buClr>
              <a:buChar char="–"/>
              <a:tabLst>
                <a:tab pos="756920" algn="l"/>
              </a:tabLst>
            </a:pPr>
            <a:r>
              <a:rPr dirty="0" u="sng" sz="1000" spc="30">
                <a:solidFill>
                  <a:srgbClr val="FFFFCC"/>
                </a:solidFill>
                <a:uFill>
                  <a:solidFill>
                    <a:srgbClr val="FFFFCC"/>
                  </a:solidFill>
                </a:uFill>
                <a:latin typeface="Calibri"/>
                <a:cs typeface="Calibri"/>
              </a:rPr>
              <a:t>Spelling </a:t>
            </a:r>
            <a:r>
              <a:rPr dirty="0" u="sng" sz="1000" spc="35">
                <a:solidFill>
                  <a:srgbClr val="FFFFCC"/>
                </a:solidFill>
                <a:uFill>
                  <a:solidFill>
                    <a:srgbClr val="FFFFCC"/>
                  </a:solidFill>
                </a:uFill>
                <a:latin typeface="Calibri"/>
                <a:cs typeface="Calibri"/>
              </a:rPr>
              <a:t>Rules </a:t>
            </a:r>
            <a:r>
              <a:rPr dirty="0" u="sng" sz="1000" spc="10">
                <a:solidFill>
                  <a:srgbClr val="FFFFCC"/>
                </a:solidFill>
                <a:uFill>
                  <a:solidFill>
                    <a:srgbClr val="FFFFCC"/>
                  </a:solidFill>
                </a:uFill>
                <a:latin typeface="Calibri"/>
                <a:cs typeface="Calibri"/>
              </a:rPr>
              <a:t>for </a:t>
            </a:r>
            <a:r>
              <a:rPr dirty="0" u="sng" sz="1000" spc="25">
                <a:solidFill>
                  <a:srgbClr val="FFFFCC"/>
                </a:solidFill>
                <a:uFill>
                  <a:solidFill>
                    <a:srgbClr val="FFFFCC"/>
                  </a:solidFill>
                </a:uFill>
                <a:latin typeface="Calibri"/>
                <a:cs typeface="Calibri"/>
              </a:rPr>
              <a:t>Plurals</a:t>
            </a:r>
            <a:r>
              <a:rPr dirty="0" sz="1000" spc="25">
                <a:solidFill>
                  <a:srgbClr val="FFFFCC"/>
                </a:solidFill>
                <a:latin typeface="Calibri"/>
                <a:cs typeface="Calibri"/>
              </a:rPr>
              <a:t> </a:t>
            </a:r>
            <a:r>
              <a:rPr dirty="0" u="sng" sz="1000" spc="-75">
                <a:solidFill>
                  <a:srgbClr val="FFFFCC"/>
                </a:solidFill>
                <a:uFill>
                  <a:solidFill>
                    <a:srgbClr val="FFFFCC"/>
                  </a:solidFill>
                </a:uFill>
                <a:latin typeface="Arial"/>
                <a:cs typeface="Arial"/>
              </a:rPr>
              <a:t>عمجلا </a:t>
            </a:r>
            <a:r>
              <a:rPr dirty="0" u="sng" sz="1000" spc="-15">
                <a:solidFill>
                  <a:srgbClr val="FFFFCC"/>
                </a:solidFill>
                <a:uFill>
                  <a:solidFill>
                    <a:srgbClr val="FFFFCC"/>
                  </a:solidFill>
                </a:uFill>
                <a:latin typeface="Arial"/>
                <a:cs typeface="Arial"/>
              </a:rPr>
              <a:t>ءلامإ</a:t>
            </a:r>
            <a:r>
              <a:rPr dirty="0" u="sng" sz="1000" spc="130">
                <a:solidFill>
                  <a:srgbClr val="FFFFCC"/>
                </a:solidFill>
                <a:uFill>
                  <a:solidFill>
                    <a:srgbClr val="FFFFCC"/>
                  </a:solidFill>
                </a:uFill>
                <a:latin typeface="Arial"/>
                <a:cs typeface="Arial"/>
              </a:rPr>
              <a:t> </a:t>
            </a:r>
            <a:r>
              <a:rPr dirty="0" u="sng" sz="1000" spc="-65">
                <a:solidFill>
                  <a:srgbClr val="FFFFCC"/>
                </a:solidFill>
                <a:uFill>
                  <a:solidFill>
                    <a:srgbClr val="FFFFCC"/>
                  </a:solidFill>
                </a:uFill>
                <a:latin typeface="Arial"/>
                <a:cs typeface="Arial"/>
              </a:rPr>
              <a:t>دعاوق</a:t>
            </a:r>
            <a:endParaRPr sz="1000">
              <a:latin typeface="Arial"/>
              <a:cs typeface="Arial"/>
            </a:endParaRPr>
          </a:p>
          <a:p>
            <a:pPr marL="469900">
              <a:lnSpc>
                <a:spcPct val="100000"/>
              </a:lnSpc>
            </a:pPr>
            <a:r>
              <a:rPr dirty="0" u="none" sz="1000" spc="50">
                <a:solidFill>
                  <a:srgbClr val="FFFFFF"/>
                </a:solidFill>
                <a:latin typeface="Calibri"/>
                <a:cs typeface="Calibri"/>
              </a:rPr>
              <a:t>– </a:t>
            </a:r>
            <a:r>
              <a:rPr dirty="0" sz="1000" spc="20">
                <a:latin typeface="Calibri"/>
                <a:cs typeface="Calibri"/>
              </a:rPr>
              <a:t>Uncountable </a:t>
            </a:r>
            <a:r>
              <a:rPr dirty="0" sz="1000" spc="25">
                <a:latin typeface="Calibri"/>
                <a:cs typeface="Calibri"/>
              </a:rPr>
              <a:t>Nouns </a:t>
            </a:r>
            <a:r>
              <a:rPr dirty="0" sz="1000" spc="-50"/>
              <a:t>ةدودعملا </a:t>
            </a:r>
            <a:r>
              <a:rPr dirty="0" sz="1000" spc="-165"/>
              <a:t>ريغلا</a:t>
            </a:r>
            <a:r>
              <a:rPr dirty="0" sz="1000" spc="-95"/>
              <a:t> </a:t>
            </a:r>
            <a:r>
              <a:rPr dirty="0" sz="1000" spc="-50"/>
              <a:t>ءامسلأا</a:t>
            </a:r>
            <a:endParaRPr sz="1000">
              <a:latin typeface="Calibri"/>
              <a:cs typeface="Calibri"/>
            </a:endParaRPr>
          </a:p>
          <a:p>
            <a:pPr lvl="1" marL="756285" indent="-287020">
              <a:lnSpc>
                <a:spcPts val="1195"/>
              </a:lnSpc>
              <a:buClr>
                <a:srgbClr val="FFFFFF"/>
              </a:buClr>
              <a:buChar char="–"/>
              <a:tabLst>
                <a:tab pos="756920" algn="l"/>
              </a:tabLst>
            </a:pPr>
            <a:r>
              <a:rPr dirty="0" u="sng" sz="1000" spc="15">
                <a:solidFill>
                  <a:srgbClr val="FFFFCC"/>
                </a:solidFill>
                <a:uFill>
                  <a:solidFill>
                    <a:srgbClr val="FFFFCC"/>
                  </a:solidFill>
                </a:uFill>
                <a:latin typeface="Calibri"/>
                <a:cs typeface="Calibri"/>
              </a:rPr>
              <a:t>Definite </a:t>
            </a:r>
            <a:r>
              <a:rPr dirty="0" u="sng" sz="1000" spc="-5">
                <a:solidFill>
                  <a:srgbClr val="FFFFCC"/>
                </a:solidFill>
                <a:uFill>
                  <a:solidFill>
                    <a:srgbClr val="FFFFCC"/>
                  </a:solidFill>
                </a:uFill>
                <a:latin typeface="Calibri"/>
                <a:cs typeface="Calibri"/>
              </a:rPr>
              <a:t>&amp; </a:t>
            </a:r>
            <a:r>
              <a:rPr dirty="0" u="sng" sz="1000" spc="25">
                <a:solidFill>
                  <a:srgbClr val="FFFFCC"/>
                </a:solidFill>
                <a:uFill>
                  <a:solidFill>
                    <a:srgbClr val="FFFFCC"/>
                  </a:solidFill>
                </a:uFill>
                <a:latin typeface="Calibri"/>
                <a:cs typeface="Calibri"/>
              </a:rPr>
              <a:t>Indefinite </a:t>
            </a:r>
            <a:r>
              <a:rPr dirty="0" u="sng" sz="1000" spc="15">
                <a:solidFill>
                  <a:srgbClr val="FFFFCC"/>
                </a:solidFill>
                <a:uFill>
                  <a:solidFill>
                    <a:srgbClr val="FFFFCC"/>
                  </a:solidFill>
                </a:uFill>
                <a:latin typeface="Calibri"/>
                <a:cs typeface="Calibri"/>
              </a:rPr>
              <a:t>Articles </a:t>
            </a:r>
            <a:r>
              <a:rPr dirty="0" u="sng" sz="1000" spc="-130">
                <a:solidFill>
                  <a:srgbClr val="FFFFCC"/>
                </a:solidFill>
                <a:uFill>
                  <a:solidFill>
                    <a:srgbClr val="FFFFCC"/>
                  </a:solidFill>
                </a:uFill>
                <a:latin typeface="Arial"/>
                <a:cs typeface="Arial"/>
              </a:rPr>
              <a:t>ةركنلا </a:t>
            </a:r>
            <a:r>
              <a:rPr dirty="0" u="sng" sz="1000">
                <a:solidFill>
                  <a:srgbClr val="FFFFCC"/>
                </a:solidFill>
                <a:uFill>
                  <a:solidFill>
                    <a:srgbClr val="FFFFCC"/>
                  </a:solidFill>
                </a:uFill>
                <a:latin typeface="Arial"/>
                <a:cs typeface="Arial"/>
              </a:rPr>
              <a:t>و </a:t>
            </a:r>
            <a:r>
              <a:rPr dirty="0" u="sng" sz="1000" spc="-185">
                <a:solidFill>
                  <a:srgbClr val="FFFFCC"/>
                </a:solidFill>
                <a:uFill>
                  <a:solidFill>
                    <a:srgbClr val="FFFFCC"/>
                  </a:solidFill>
                </a:uFill>
                <a:latin typeface="Arial"/>
                <a:cs typeface="Arial"/>
              </a:rPr>
              <a:t>فيرعتلا</a:t>
            </a:r>
            <a:r>
              <a:rPr dirty="0" u="sng" sz="1000" spc="-110">
                <a:solidFill>
                  <a:srgbClr val="FFFFCC"/>
                </a:solidFill>
                <a:uFill>
                  <a:solidFill>
                    <a:srgbClr val="FFFFCC"/>
                  </a:solidFill>
                </a:uFill>
                <a:latin typeface="Arial"/>
                <a:cs typeface="Arial"/>
              </a:rPr>
              <a:t> </a:t>
            </a:r>
            <a:r>
              <a:rPr dirty="0" u="sng" sz="1000" spc="5">
                <a:solidFill>
                  <a:srgbClr val="FFFFCC"/>
                </a:solidFill>
                <a:uFill>
                  <a:solidFill>
                    <a:srgbClr val="FFFFCC"/>
                  </a:solidFill>
                </a:uFill>
                <a:latin typeface="Arial"/>
                <a:cs typeface="Arial"/>
              </a:rPr>
              <a:t>تاودأ</a:t>
            </a:r>
            <a:endParaRPr sz="1000">
              <a:latin typeface="Arial"/>
              <a:cs typeface="Arial"/>
            </a:endParaRPr>
          </a:p>
          <a:p>
            <a:pPr marL="356870" indent="-344805">
              <a:lnSpc>
                <a:spcPts val="1435"/>
              </a:lnSpc>
              <a:buSzPct val="70833"/>
              <a:buFont typeface="Wingdings"/>
              <a:buChar char=""/>
              <a:tabLst>
                <a:tab pos="357505" algn="l"/>
              </a:tabLst>
            </a:pPr>
            <a:r>
              <a:rPr dirty="0" spc="35">
                <a:latin typeface="Calibri"/>
                <a:cs typeface="Calibri"/>
              </a:rPr>
              <a:t>Pronouns</a:t>
            </a:r>
            <a:r>
              <a:rPr dirty="0" spc="50">
                <a:latin typeface="Calibri"/>
                <a:cs typeface="Calibri"/>
              </a:rPr>
              <a:t> </a:t>
            </a:r>
            <a:r>
              <a:rPr dirty="0" spc="-155"/>
              <a:t>رئامضلا</a:t>
            </a:r>
          </a:p>
          <a:p>
            <a:pPr lvl="1" marL="756285" indent="-287020">
              <a:lnSpc>
                <a:spcPct val="100000"/>
              </a:lnSpc>
              <a:spcBef>
                <a:spcPts val="10"/>
              </a:spcBef>
              <a:buClr>
                <a:srgbClr val="FFFFFF"/>
              </a:buClr>
              <a:buChar char="–"/>
              <a:tabLst>
                <a:tab pos="756920" algn="l"/>
              </a:tabLst>
            </a:pPr>
            <a:r>
              <a:rPr dirty="0" u="sng" sz="1000" spc="30">
                <a:solidFill>
                  <a:srgbClr val="FFFFCC"/>
                </a:solidFill>
                <a:uFill>
                  <a:solidFill>
                    <a:srgbClr val="FFFFCC"/>
                  </a:solidFill>
                </a:uFill>
                <a:latin typeface="Calibri"/>
                <a:cs typeface="Calibri"/>
              </a:rPr>
              <a:t>Object </a:t>
            </a:r>
            <a:r>
              <a:rPr dirty="0" u="sng" sz="1000" spc="25">
                <a:solidFill>
                  <a:srgbClr val="FFFFCC"/>
                </a:solidFill>
                <a:uFill>
                  <a:solidFill>
                    <a:srgbClr val="FFFFCC"/>
                  </a:solidFill>
                </a:uFill>
                <a:latin typeface="Calibri"/>
                <a:cs typeface="Calibri"/>
              </a:rPr>
              <a:t>Pronouns </a:t>
            </a:r>
            <a:r>
              <a:rPr dirty="0" u="sng" sz="1000" spc="-185">
                <a:solidFill>
                  <a:srgbClr val="FFFFCC"/>
                </a:solidFill>
                <a:uFill>
                  <a:solidFill>
                    <a:srgbClr val="FFFFCC"/>
                  </a:solidFill>
                </a:uFill>
                <a:latin typeface="Arial"/>
                <a:cs typeface="Arial"/>
              </a:rPr>
              <a:t>هب </a:t>
            </a:r>
            <a:r>
              <a:rPr dirty="0" u="sng" sz="1000" spc="-130">
                <a:solidFill>
                  <a:srgbClr val="FFFFCC"/>
                </a:solidFill>
                <a:uFill>
                  <a:solidFill>
                    <a:srgbClr val="FFFFCC"/>
                  </a:solidFill>
                </a:uFill>
                <a:latin typeface="Arial"/>
                <a:cs typeface="Arial"/>
              </a:rPr>
              <a:t>لوعفملا</a:t>
            </a:r>
            <a:r>
              <a:rPr dirty="0" u="sng" sz="1000" spc="-90">
                <a:solidFill>
                  <a:srgbClr val="FFFFCC"/>
                </a:solidFill>
                <a:uFill>
                  <a:solidFill>
                    <a:srgbClr val="FFFFCC"/>
                  </a:solidFill>
                </a:uFill>
                <a:latin typeface="Arial"/>
                <a:cs typeface="Arial"/>
              </a:rPr>
              <a:t> </a:t>
            </a:r>
            <a:r>
              <a:rPr dirty="0" u="sng" sz="1000" spc="-100">
                <a:solidFill>
                  <a:srgbClr val="FFFFCC"/>
                </a:solidFill>
                <a:uFill>
                  <a:solidFill>
                    <a:srgbClr val="FFFFCC"/>
                  </a:solidFill>
                </a:uFill>
                <a:latin typeface="Arial"/>
                <a:cs typeface="Arial"/>
              </a:rPr>
              <a:t>رئامض</a:t>
            </a:r>
            <a:endParaRPr sz="1000">
              <a:latin typeface="Arial"/>
              <a:cs typeface="Arial"/>
            </a:endParaRPr>
          </a:p>
          <a:p>
            <a:pPr lvl="1" marL="756285" indent="-287020">
              <a:lnSpc>
                <a:spcPct val="100000"/>
              </a:lnSpc>
              <a:buClr>
                <a:srgbClr val="FFFFFF"/>
              </a:buClr>
              <a:buChar char="–"/>
              <a:tabLst>
                <a:tab pos="756920" algn="l"/>
              </a:tabLst>
            </a:pPr>
            <a:r>
              <a:rPr dirty="0" u="sng" sz="1000" spc="30">
                <a:solidFill>
                  <a:srgbClr val="FFFFCC"/>
                </a:solidFill>
                <a:uFill>
                  <a:solidFill>
                    <a:srgbClr val="FFFFCC"/>
                  </a:solidFill>
                </a:uFill>
                <a:latin typeface="Calibri"/>
                <a:cs typeface="Calibri"/>
              </a:rPr>
              <a:t>Reflexive </a:t>
            </a:r>
            <a:r>
              <a:rPr dirty="0" u="sng" sz="1000" spc="25">
                <a:solidFill>
                  <a:srgbClr val="FFFFCC"/>
                </a:solidFill>
                <a:uFill>
                  <a:solidFill>
                    <a:srgbClr val="FFFFCC"/>
                  </a:solidFill>
                </a:uFill>
                <a:latin typeface="Calibri"/>
                <a:cs typeface="Calibri"/>
              </a:rPr>
              <a:t>Pronouns </a:t>
            </a:r>
            <a:r>
              <a:rPr dirty="0" u="sng" sz="1000" spc="-140">
                <a:solidFill>
                  <a:srgbClr val="FFFFCC"/>
                </a:solidFill>
                <a:uFill>
                  <a:solidFill>
                    <a:srgbClr val="FFFFCC"/>
                  </a:solidFill>
                </a:uFill>
                <a:latin typeface="Arial"/>
                <a:cs typeface="Arial"/>
              </a:rPr>
              <a:t>ةيساكعنلاا</a:t>
            </a:r>
            <a:r>
              <a:rPr dirty="0" u="sng" sz="1000" spc="-95">
                <a:solidFill>
                  <a:srgbClr val="FFFFCC"/>
                </a:solidFill>
                <a:uFill>
                  <a:solidFill>
                    <a:srgbClr val="FFFFCC"/>
                  </a:solidFill>
                </a:uFill>
                <a:latin typeface="Arial"/>
                <a:cs typeface="Arial"/>
              </a:rPr>
              <a:t> </a:t>
            </a:r>
            <a:r>
              <a:rPr dirty="0" u="sng" sz="1000" spc="-105">
                <a:solidFill>
                  <a:srgbClr val="FFFFCC"/>
                </a:solidFill>
                <a:uFill>
                  <a:solidFill>
                    <a:srgbClr val="FFFFCC"/>
                  </a:solidFill>
                </a:uFill>
                <a:latin typeface="Arial"/>
                <a:cs typeface="Arial"/>
              </a:rPr>
              <a:t>رئامض</a:t>
            </a:r>
            <a:endParaRPr sz="1000">
              <a:latin typeface="Arial"/>
              <a:cs typeface="Arial"/>
            </a:endParaRPr>
          </a:p>
          <a:p>
            <a:pPr lvl="1" marL="756285" indent="-287020">
              <a:lnSpc>
                <a:spcPts val="1195"/>
              </a:lnSpc>
              <a:buClr>
                <a:srgbClr val="FFFFFF"/>
              </a:buClr>
              <a:buChar char="–"/>
              <a:tabLst>
                <a:tab pos="756920" algn="l"/>
              </a:tabLst>
            </a:pPr>
            <a:r>
              <a:rPr dirty="0" u="sng" sz="1000" spc="30">
                <a:solidFill>
                  <a:srgbClr val="FFFFCC"/>
                </a:solidFill>
                <a:uFill>
                  <a:solidFill>
                    <a:srgbClr val="FFFFCC"/>
                  </a:solidFill>
                </a:uFill>
                <a:latin typeface="Calibri"/>
                <a:cs typeface="Calibri"/>
              </a:rPr>
              <a:t>Relative </a:t>
            </a:r>
            <a:r>
              <a:rPr dirty="0" u="sng" sz="1000" spc="25">
                <a:solidFill>
                  <a:srgbClr val="FFFFCC"/>
                </a:solidFill>
                <a:uFill>
                  <a:solidFill>
                    <a:srgbClr val="FFFFCC"/>
                  </a:solidFill>
                </a:uFill>
                <a:latin typeface="Calibri"/>
                <a:cs typeface="Calibri"/>
              </a:rPr>
              <a:t>Pronouns </a:t>
            </a:r>
            <a:r>
              <a:rPr dirty="0" u="sng" sz="1000" spc="-110">
                <a:solidFill>
                  <a:srgbClr val="FFFFCC"/>
                </a:solidFill>
                <a:uFill>
                  <a:solidFill>
                    <a:srgbClr val="FFFFCC"/>
                  </a:solidFill>
                </a:uFill>
                <a:latin typeface="Arial"/>
                <a:cs typeface="Arial"/>
              </a:rPr>
              <a:t>لصولا</a:t>
            </a:r>
            <a:r>
              <a:rPr dirty="0" u="sng" sz="1000" spc="-125">
                <a:solidFill>
                  <a:srgbClr val="FFFFCC"/>
                </a:solidFill>
                <a:uFill>
                  <a:solidFill>
                    <a:srgbClr val="FFFFCC"/>
                  </a:solidFill>
                </a:uFill>
                <a:latin typeface="Arial"/>
                <a:cs typeface="Arial"/>
              </a:rPr>
              <a:t> </a:t>
            </a:r>
            <a:r>
              <a:rPr dirty="0" u="sng" sz="1000" spc="-105">
                <a:solidFill>
                  <a:srgbClr val="FFFFCC"/>
                </a:solidFill>
                <a:uFill>
                  <a:solidFill>
                    <a:srgbClr val="FFFFCC"/>
                  </a:solidFill>
                </a:uFill>
                <a:latin typeface="Arial"/>
                <a:cs typeface="Arial"/>
              </a:rPr>
              <a:t>رئامض</a:t>
            </a:r>
            <a:endParaRPr sz="1000">
              <a:latin typeface="Arial"/>
              <a:cs typeface="Arial"/>
            </a:endParaRPr>
          </a:p>
          <a:p>
            <a:pPr marL="356870" indent="-344805">
              <a:lnSpc>
                <a:spcPts val="1435"/>
              </a:lnSpc>
              <a:buSzPct val="70833"/>
              <a:buFont typeface="Wingdings"/>
              <a:buChar char=""/>
              <a:tabLst>
                <a:tab pos="357505" algn="l"/>
              </a:tabLst>
            </a:pPr>
            <a:r>
              <a:rPr dirty="0" spc="20">
                <a:latin typeface="Calibri"/>
                <a:cs typeface="Calibri"/>
              </a:rPr>
              <a:t>Making </a:t>
            </a:r>
            <a:r>
              <a:rPr dirty="0" spc="25">
                <a:latin typeface="Calibri"/>
                <a:cs typeface="Calibri"/>
              </a:rPr>
              <a:t>Questions </a:t>
            </a:r>
            <a:r>
              <a:rPr dirty="0" spc="-185"/>
              <a:t>ةلئسلأا</a:t>
            </a:r>
            <a:r>
              <a:rPr dirty="0" spc="-105"/>
              <a:t> </a:t>
            </a:r>
            <a:r>
              <a:rPr dirty="0" spc="-254"/>
              <a:t>نيوكت</a:t>
            </a:r>
          </a:p>
          <a:p>
            <a:pPr marL="353695" indent="-341630">
              <a:lnSpc>
                <a:spcPct val="100000"/>
              </a:lnSpc>
              <a:buSzPct val="70833"/>
              <a:buFont typeface="Wingdings"/>
              <a:buChar char=""/>
              <a:tabLst>
                <a:tab pos="354330" algn="l"/>
              </a:tabLst>
            </a:pPr>
            <a:r>
              <a:rPr dirty="0" spc="-135"/>
              <a:t>تلاامعتسا</a:t>
            </a:r>
            <a:r>
              <a:rPr dirty="0" spc="10"/>
              <a:t> </a:t>
            </a:r>
            <a:r>
              <a:rPr dirty="0" spc="35">
                <a:latin typeface="Calibri"/>
                <a:cs typeface="Calibri"/>
              </a:rPr>
              <a:t>How</a:t>
            </a:r>
          </a:p>
          <a:p>
            <a:pPr marL="356870" indent="-344805">
              <a:lnSpc>
                <a:spcPct val="100000"/>
              </a:lnSpc>
              <a:buSzPct val="70833"/>
              <a:buFont typeface="Wingdings"/>
              <a:buChar char=""/>
              <a:tabLst>
                <a:tab pos="356870" algn="l"/>
                <a:tab pos="357505" algn="l"/>
                <a:tab pos="1183005" algn="l"/>
              </a:tabLst>
            </a:pPr>
            <a:r>
              <a:rPr dirty="0" spc="-80">
                <a:latin typeface="Calibri"/>
                <a:cs typeface="Calibri"/>
              </a:rPr>
              <a:t>some/</a:t>
            </a:r>
            <a:r>
              <a:rPr dirty="0" spc="-80"/>
              <a:t>ضعب	</a:t>
            </a:r>
            <a:r>
              <a:rPr dirty="0" spc="15">
                <a:latin typeface="Calibri"/>
                <a:cs typeface="Calibri"/>
              </a:rPr>
              <a:t>any/</a:t>
            </a:r>
            <a:r>
              <a:rPr dirty="0" spc="15"/>
              <a:t>يأ</a:t>
            </a:r>
          </a:p>
          <a:p>
            <a:pPr marL="356870" indent="-344805">
              <a:lnSpc>
                <a:spcPct val="100000"/>
              </a:lnSpc>
              <a:spcBef>
                <a:spcPts val="5"/>
              </a:spcBef>
              <a:buSzPct val="70833"/>
              <a:buFont typeface="Wingdings"/>
              <a:buChar char=""/>
              <a:tabLst>
                <a:tab pos="357505" algn="l"/>
              </a:tabLst>
            </a:pPr>
            <a:r>
              <a:rPr dirty="0" spc="20">
                <a:latin typeface="Calibri"/>
                <a:cs typeface="Calibri"/>
              </a:rPr>
              <a:t>Making </a:t>
            </a:r>
            <a:r>
              <a:rPr dirty="0" spc="30">
                <a:latin typeface="Calibri"/>
                <a:cs typeface="Calibri"/>
              </a:rPr>
              <a:t>Negative </a:t>
            </a:r>
            <a:r>
              <a:rPr dirty="0" spc="-285"/>
              <a:t>يفنلا</a:t>
            </a:r>
            <a:r>
              <a:rPr dirty="0" spc="-260"/>
              <a:t> نيوكت</a:t>
            </a:r>
          </a:p>
          <a:p>
            <a:pPr marL="356870" indent="-344805">
              <a:lnSpc>
                <a:spcPct val="100000"/>
              </a:lnSpc>
              <a:buSzPct val="70833"/>
              <a:buFont typeface="Wingdings"/>
              <a:buChar char=""/>
              <a:tabLst>
                <a:tab pos="357505" algn="l"/>
              </a:tabLst>
            </a:pPr>
            <a:r>
              <a:rPr dirty="0" spc="90">
                <a:latin typeface="Calibri"/>
                <a:cs typeface="Calibri"/>
              </a:rPr>
              <a:t>TENSES</a:t>
            </a:r>
            <a:r>
              <a:rPr dirty="0" spc="330">
                <a:latin typeface="Calibri"/>
                <a:cs typeface="Calibri"/>
              </a:rPr>
              <a:t> </a:t>
            </a:r>
            <a:r>
              <a:rPr dirty="0" spc="-55"/>
              <a:t>ةنمزلأا</a:t>
            </a:r>
          </a:p>
          <a:p>
            <a:pPr lvl="1" marL="756285" indent="-287020">
              <a:lnSpc>
                <a:spcPct val="100000"/>
              </a:lnSpc>
              <a:spcBef>
                <a:spcPts val="5"/>
              </a:spcBef>
              <a:buClr>
                <a:srgbClr val="FFFFFF"/>
              </a:buClr>
              <a:buChar char="–"/>
              <a:tabLst>
                <a:tab pos="756920" algn="l"/>
              </a:tabLst>
            </a:pPr>
            <a:r>
              <a:rPr dirty="0" u="sng" sz="1000" spc="25">
                <a:solidFill>
                  <a:srgbClr val="FFFFCC"/>
                </a:solidFill>
                <a:uFill>
                  <a:solidFill>
                    <a:srgbClr val="FFFFCC"/>
                  </a:solidFill>
                </a:uFill>
                <a:latin typeface="Calibri"/>
                <a:cs typeface="Calibri"/>
              </a:rPr>
              <a:t>Present </a:t>
            </a:r>
            <a:r>
              <a:rPr dirty="0" u="sng" sz="1000" spc="30">
                <a:solidFill>
                  <a:srgbClr val="FFFFCC"/>
                </a:solidFill>
                <a:uFill>
                  <a:solidFill>
                    <a:srgbClr val="FFFFCC"/>
                  </a:solidFill>
                </a:uFill>
                <a:latin typeface="Calibri"/>
                <a:cs typeface="Calibri"/>
              </a:rPr>
              <a:t>Simple </a:t>
            </a:r>
            <a:r>
              <a:rPr dirty="0" u="sng" sz="1000" spc="50">
                <a:solidFill>
                  <a:srgbClr val="FFFFCC"/>
                </a:solidFill>
                <a:uFill>
                  <a:solidFill>
                    <a:srgbClr val="FFFFCC"/>
                  </a:solidFill>
                </a:uFill>
                <a:latin typeface="Calibri"/>
                <a:cs typeface="Calibri"/>
              </a:rPr>
              <a:t>Tense</a:t>
            </a:r>
            <a:r>
              <a:rPr dirty="0" u="sng" sz="1000" spc="155">
                <a:solidFill>
                  <a:srgbClr val="FFFFCC"/>
                </a:solidFill>
                <a:uFill>
                  <a:solidFill>
                    <a:srgbClr val="FFFFCC"/>
                  </a:solidFill>
                </a:uFill>
                <a:latin typeface="Calibri"/>
                <a:cs typeface="Calibri"/>
              </a:rPr>
              <a:t> </a:t>
            </a:r>
            <a:r>
              <a:rPr dirty="0" u="sng" sz="1000" spc="-250">
                <a:solidFill>
                  <a:srgbClr val="FFFFCC"/>
                </a:solidFill>
                <a:uFill>
                  <a:solidFill>
                    <a:srgbClr val="FFFFCC"/>
                  </a:solidFill>
                </a:uFill>
                <a:latin typeface="Arial"/>
                <a:cs typeface="Arial"/>
              </a:rPr>
              <a:t>طيسبلا </a:t>
            </a:r>
            <a:r>
              <a:rPr dirty="0" u="sng" sz="1000" spc="-55">
                <a:solidFill>
                  <a:srgbClr val="FFFFCC"/>
                </a:solidFill>
                <a:uFill>
                  <a:solidFill>
                    <a:srgbClr val="FFFFCC"/>
                  </a:solidFill>
                </a:uFill>
                <a:latin typeface="Arial"/>
                <a:cs typeface="Arial"/>
              </a:rPr>
              <a:t>عراضملا</a:t>
            </a:r>
            <a:endParaRPr sz="1000">
              <a:latin typeface="Arial"/>
              <a:cs typeface="Arial"/>
            </a:endParaRPr>
          </a:p>
          <a:p>
            <a:pPr lvl="1" marL="756285" indent="-287020">
              <a:lnSpc>
                <a:spcPct val="100000"/>
              </a:lnSpc>
              <a:spcBef>
                <a:spcPts val="5"/>
              </a:spcBef>
              <a:buClr>
                <a:srgbClr val="FFFFFF"/>
              </a:buClr>
              <a:buChar char="–"/>
              <a:tabLst>
                <a:tab pos="756920" algn="l"/>
              </a:tabLst>
            </a:pPr>
            <a:r>
              <a:rPr dirty="0" u="sng" sz="1000" spc="35">
                <a:solidFill>
                  <a:srgbClr val="FFFFCC"/>
                </a:solidFill>
                <a:uFill>
                  <a:solidFill>
                    <a:srgbClr val="FFFFCC"/>
                  </a:solidFill>
                </a:uFill>
                <a:latin typeface="Calibri"/>
                <a:cs typeface="Calibri"/>
              </a:rPr>
              <a:t>Past </a:t>
            </a:r>
            <a:r>
              <a:rPr dirty="0" u="sng" sz="1000" spc="30">
                <a:solidFill>
                  <a:srgbClr val="FFFFCC"/>
                </a:solidFill>
                <a:uFill>
                  <a:solidFill>
                    <a:srgbClr val="FFFFCC"/>
                  </a:solidFill>
                </a:uFill>
                <a:latin typeface="Calibri"/>
                <a:cs typeface="Calibri"/>
              </a:rPr>
              <a:t>Simple </a:t>
            </a:r>
            <a:r>
              <a:rPr dirty="0" u="sng" sz="1000" spc="50">
                <a:solidFill>
                  <a:srgbClr val="FFFFCC"/>
                </a:solidFill>
                <a:uFill>
                  <a:solidFill>
                    <a:srgbClr val="FFFFCC"/>
                  </a:solidFill>
                </a:uFill>
                <a:latin typeface="Calibri"/>
                <a:cs typeface="Calibri"/>
              </a:rPr>
              <a:t>Tense</a:t>
            </a:r>
            <a:r>
              <a:rPr dirty="0" u="sng" sz="1000" spc="105">
                <a:solidFill>
                  <a:srgbClr val="FFFFCC"/>
                </a:solidFill>
                <a:uFill>
                  <a:solidFill>
                    <a:srgbClr val="FFFFCC"/>
                  </a:solidFill>
                </a:uFill>
                <a:latin typeface="Calibri"/>
                <a:cs typeface="Calibri"/>
              </a:rPr>
              <a:t> </a:t>
            </a:r>
            <a:r>
              <a:rPr dirty="0" u="sng" sz="1000" spc="-250">
                <a:solidFill>
                  <a:srgbClr val="FFFFCC"/>
                </a:solidFill>
                <a:uFill>
                  <a:solidFill>
                    <a:srgbClr val="FFFFCC"/>
                  </a:solidFill>
                </a:uFill>
                <a:latin typeface="Arial"/>
                <a:cs typeface="Arial"/>
              </a:rPr>
              <a:t>طيسبلا </a:t>
            </a:r>
            <a:r>
              <a:rPr dirty="0" u="sng" sz="1000" spc="-75">
                <a:solidFill>
                  <a:srgbClr val="FFFFCC"/>
                </a:solidFill>
                <a:uFill>
                  <a:solidFill>
                    <a:srgbClr val="FFFFCC"/>
                  </a:solidFill>
                </a:uFill>
                <a:latin typeface="Arial"/>
                <a:cs typeface="Arial"/>
              </a:rPr>
              <a:t>يضاملا</a:t>
            </a:r>
            <a:endParaRPr sz="1000">
              <a:latin typeface="Arial"/>
              <a:cs typeface="Arial"/>
            </a:endParaRPr>
          </a:p>
          <a:p>
            <a:pPr lvl="1" marL="756285" indent="-287020">
              <a:lnSpc>
                <a:spcPct val="100000"/>
              </a:lnSpc>
              <a:buClr>
                <a:srgbClr val="FFFFFF"/>
              </a:buClr>
              <a:buChar char="–"/>
              <a:tabLst>
                <a:tab pos="756920" algn="l"/>
              </a:tabLst>
            </a:pPr>
            <a:r>
              <a:rPr dirty="0" u="sng" sz="1000" spc="20">
                <a:solidFill>
                  <a:srgbClr val="FFFFCC"/>
                </a:solidFill>
                <a:uFill>
                  <a:solidFill>
                    <a:srgbClr val="FFFFCC"/>
                  </a:solidFill>
                </a:uFill>
                <a:latin typeface="Calibri"/>
                <a:cs typeface="Calibri"/>
              </a:rPr>
              <a:t>Future </a:t>
            </a:r>
            <a:r>
              <a:rPr dirty="0" u="sng" sz="1000" spc="30">
                <a:solidFill>
                  <a:srgbClr val="FFFFCC"/>
                </a:solidFill>
                <a:uFill>
                  <a:solidFill>
                    <a:srgbClr val="FFFFCC"/>
                  </a:solidFill>
                </a:uFill>
                <a:latin typeface="Calibri"/>
                <a:cs typeface="Calibri"/>
              </a:rPr>
              <a:t>Simple </a:t>
            </a:r>
            <a:r>
              <a:rPr dirty="0" u="sng" sz="1000" spc="50">
                <a:solidFill>
                  <a:srgbClr val="FFFFCC"/>
                </a:solidFill>
                <a:uFill>
                  <a:solidFill>
                    <a:srgbClr val="FFFFCC"/>
                  </a:solidFill>
                </a:uFill>
                <a:latin typeface="Calibri"/>
                <a:cs typeface="Calibri"/>
              </a:rPr>
              <a:t>Tense </a:t>
            </a:r>
            <a:r>
              <a:rPr dirty="0" u="sng" sz="1000" spc="-250">
                <a:solidFill>
                  <a:srgbClr val="FFFFCC"/>
                </a:solidFill>
                <a:uFill>
                  <a:solidFill>
                    <a:srgbClr val="FFFFCC"/>
                  </a:solidFill>
                </a:uFill>
                <a:latin typeface="Arial"/>
                <a:cs typeface="Arial"/>
              </a:rPr>
              <a:t>طيسبلا</a:t>
            </a:r>
            <a:r>
              <a:rPr dirty="0" u="sng" sz="1000" spc="-229">
                <a:solidFill>
                  <a:srgbClr val="FFFFCC"/>
                </a:solidFill>
                <a:uFill>
                  <a:solidFill>
                    <a:srgbClr val="FFFFCC"/>
                  </a:solidFill>
                </a:uFill>
                <a:latin typeface="Arial"/>
                <a:cs typeface="Arial"/>
              </a:rPr>
              <a:t> </a:t>
            </a:r>
            <a:r>
              <a:rPr dirty="0" u="sng" sz="1000" spc="-225">
                <a:solidFill>
                  <a:srgbClr val="FFFFCC"/>
                </a:solidFill>
                <a:uFill>
                  <a:solidFill>
                    <a:srgbClr val="FFFFCC"/>
                  </a:solidFill>
                </a:uFill>
                <a:latin typeface="Arial"/>
                <a:cs typeface="Arial"/>
              </a:rPr>
              <a:t>لبقتسملا</a:t>
            </a:r>
            <a:endParaRPr sz="1000">
              <a:latin typeface="Arial"/>
              <a:cs typeface="Arial"/>
            </a:endParaRPr>
          </a:p>
          <a:p>
            <a:pPr lvl="1" marL="756285" indent="-287020">
              <a:lnSpc>
                <a:spcPct val="100000"/>
              </a:lnSpc>
              <a:buClr>
                <a:srgbClr val="FFFFFF"/>
              </a:buClr>
              <a:buChar char="–"/>
              <a:tabLst>
                <a:tab pos="756920" algn="l"/>
              </a:tabLst>
            </a:pPr>
            <a:r>
              <a:rPr dirty="0" u="sng" sz="1000" spc="25">
                <a:solidFill>
                  <a:srgbClr val="FFFFCC"/>
                </a:solidFill>
                <a:uFill>
                  <a:solidFill>
                    <a:srgbClr val="FFFFCC"/>
                  </a:solidFill>
                </a:uFill>
                <a:latin typeface="Calibri"/>
                <a:cs typeface="Calibri"/>
              </a:rPr>
              <a:t>Present Continuous </a:t>
            </a:r>
            <a:r>
              <a:rPr dirty="0" u="sng" sz="1000" spc="50">
                <a:solidFill>
                  <a:srgbClr val="FFFFCC"/>
                </a:solidFill>
                <a:uFill>
                  <a:solidFill>
                    <a:srgbClr val="FFFFCC"/>
                  </a:solidFill>
                </a:uFill>
                <a:latin typeface="Calibri"/>
                <a:cs typeface="Calibri"/>
              </a:rPr>
              <a:t>Tense </a:t>
            </a:r>
            <a:r>
              <a:rPr dirty="0" u="sng" sz="1000" spc="-135">
                <a:solidFill>
                  <a:srgbClr val="FFFFCC"/>
                </a:solidFill>
                <a:uFill>
                  <a:solidFill>
                    <a:srgbClr val="FFFFCC"/>
                  </a:solidFill>
                </a:uFill>
                <a:latin typeface="Arial"/>
                <a:cs typeface="Arial"/>
              </a:rPr>
              <a:t>رمتسملا</a:t>
            </a:r>
            <a:r>
              <a:rPr dirty="0" u="sng" sz="1000" spc="-114">
                <a:solidFill>
                  <a:srgbClr val="FFFFCC"/>
                </a:solidFill>
                <a:uFill>
                  <a:solidFill>
                    <a:srgbClr val="FFFFCC"/>
                  </a:solidFill>
                </a:uFill>
                <a:latin typeface="Arial"/>
                <a:cs typeface="Arial"/>
              </a:rPr>
              <a:t> </a:t>
            </a:r>
            <a:r>
              <a:rPr dirty="0" u="sng" sz="1000" spc="-55">
                <a:solidFill>
                  <a:srgbClr val="FFFFCC"/>
                </a:solidFill>
                <a:uFill>
                  <a:solidFill>
                    <a:srgbClr val="FFFFCC"/>
                  </a:solidFill>
                </a:uFill>
                <a:latin typeface="Arial"/>
                <a:cs typeface="Arial"/>
              </a:rPr>
              <a:t>عراضملا</a:t>
            </a:r>
            <a:endParaRPr sz="1000">
              <a:latin typeface="Arial"/>
              <a:cs typeface="Arial"/>
            </a:endParaRPr>
          </a:p>
        </p:txBody>
      </p:sp>
      <p:sp>
        <p:nvSpPr>
          <p:cNvPr id="115" name="object 115"/>
          <p:cNvSpPr/>
          <p:nvPr/>
        </p:nvSpPr>
        <p:spPr>
          <a:xfrm>
            <a:off x="5340096" y="1901964"/>
            <a:ext cx="251294" cy="297040"/>
          </a:xfrm>
          <a:prstGeom prst="rect">
            <a:avLst/>
          </a:prstGeom>
          <a:blipFill>
            <a:blip r:embed="rId3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16" name="object 116"/>
          <p:cNvSpPr/>
          <p:nvPr/>
        </p:nvSpPr>
        <p:spPr>
          <a:xfrm>
            <a:off x="5626608" y="1904949"/>
            <a:ext cx="1497964" cy="290880"/>
          </a:xfrm>
          <a:prstGeom prst="rect">
            <a:avLst/>
          </a:prstGeom>
          <a:blipFill>
            <a:blip r:embed="rId8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17" name="object 117"/>
          <p:cNvSpPr/>
          <p:nvPr/>
        </p:nvSpPr>
        <p:spPr>
          <a:xfrm>
            <a:off x="5702808" y="2075688"/>
            <a:ext cx="2125853" cy="34671"/>
          </a:xfrm>
          <a:prstGeom prst="rect">
            <a:avLst/>
          </a:prstGeom>
          <a:blipFill>
            <a:blip r:embed="rId8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18" name="object 118"/>
          <p:cNvSpPr/>
          <p:nvPr/>
        </p:nvSpPr>
        <p:spPr>
          <a:xfrm>
            <a:off x="7053071" y="1907984"/>
            <a:ext cx="848702" cy="290893"/>
          </a:xfrm>
          <a:prstGeom prst="rect">
            <a:avLst/>
          </a:prstGeom>
          <a:blipFill>
            <a:blip r:embed="rId8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19" name="object 119"/>
          <p:cNvSpPr/>
          <p:nvPr/>
        </p:nvSpPr>
        <p:spPr>
          <a:xfrm>
            <a:off x="5340096" y="2084844"/>
            <a:ext cx="251294" cy="297040"/>
          </a:xfrm>
          <a:prstGeom prst="rect">
            <a:avLst/>
          </a:prstGeom>
          <a:blipFill>
            <a:blip r:embed="rId3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20" name="object 120"/>
          <p:cNvSpPr/>
          <p:nvPr/>
        </p:nvSpPr>
        <p:spPr>
          <a:xfrm>
            <a:off x="5626608" y="2087816"/>
            <a:ext cx="1625854" cy="290893"/>
          </a:xfrm>
          <a:prstGeom prst="rect">
            <a:avLst/>
          </a:prstGeom>
          <a:blipFill>
            <a:blip r:embed="rId8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21" name="object 121"/>
          <p:cNvSpPr/>
          <p:nvPr/>
        </p:nvSpPr>
        <p:spPr>
          <a:xfrm>
            <a:off x="5702808" y="2258567"/>
            <a:ext cx="2272030" cy="34671"/>
          </a:xfrm>
          <a:prstGeom prst="rect">
            <a:avLst/>
          </a:prstGeom>
          <a:blipFill>
            <a:blip r:embed="rId8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22" name="object 122"/>
          <p:cNvSpPr/>
          <p:nvPr/>
        </p:nvSpPr>
        <p:spPr>
          <a:xfrm>
            <a:off x="7181088" y="2090864"/>
            <a:ext cx="866990" cy="290893"/>
          </a:xfrm>
          <a:prstGeom prst="rect">
            <a:avLst/>
          </a:prstGeom>
          <a:blipFill>
            <a:blip r:embed="rId9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23" name="object 123"/>
          <p:cNvSpPr/>
          <p:nvPr/>
        </p:nvSpPr>
        <p:spPr>
          <a:xfrm>
            <a:off x="5340096" y="2267724"/>
            <a:ext cx="251294" cy="297040"/>
          </a:xfrm>
          <a:prstGeom prst="rect">
            <a:avLst/>
          </a:prstGeom>
          <a:blipFill>
            <a:blip r:embed="rId3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24" name="object 124"/>
          <p:cNvSpPr/>
          <p:nvPr/>
        </p:nvSpPr>
        <p:spPr>
          <a:xfrm>
            <a:off x="5626608" y="2270696"/>
            <a:ext cx="1406397" cy="290893"/>
          </a:xfrm>
          <a:prstGeom prst="rect">
            <a:avLst/>
          </a:prstGeom>
          <a:blipFill>
            <a:blip r:embed="rId9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25" name="object 125"/>
          <p:cNvSpPr/>
          <p:nvPr/>
        </p:nvSpPr>
        <p:spPr>
          <a:xfrm>
            <a:off x="5702808" y="2441448"/>
            <a:ext cx="1967230" cy="34671"/>
          </a:xfrm>
          <a:prstGeom prst="rect">
            <a:avLst/>
          </a:prstGeom>
          <a:blipFill>
            <a:blip r:embed="rId5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26" name="object 126"/>
          <p:cNvSpPr/>
          <p:nvPr/>
        </p:nvSpPr>
        <p:spPr>
          <a:xfrm>
            <a:off x="7001256" y="2273744"/>
            <a:ext cx="741972" cy="290893"/>
          </a:xfrm>
          <a:prstGeom prst="rect">
            <a:avLst/>
          </a:prstGeom>
          <a:blipFill>
            <a:blip r:embed="rId9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27" name="object 127"/>
          <p:cNvSpPr/>
          <p:nvPr/>
        </p:nvSpPr>
        <p:spPr>
          <a:xfrm>
            <a:off x="5340096" y="2450604"/>
            <a:ext cx="251294" cy="297040"/>
          </a:xfrm>
          <a:prstGeom prst="rect">
            <a:avLst/>
          </a:prstGeom>
          <a:blipFill>
            <a:blip r:embed="rId3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28" name="object 128"/>
          <p:cNvSpPr/>
          <p:nvPr/>
        </p:nvSpPr>
        <p:spPr>
          <a:xfrm>
            <a:off x="5626608" y="2453576"/>
            <a:ext cx="1260170" cy="290893"/>
          </a:xfrm>
          <a:prstGeom prst="rect">
            <a:avLst/>
          </a:prstGeom>
          <a:blipFill>
            <a:blip r:embed="rId9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29" name="object 129"/>
          <p:cNvSpPr/>
          <p:nvPr/>
        </p:nvSpPr>
        <p:spPr>
          <a:xfrm>
            <a:off x="5702808" y="2624327"/>
            <a:ext cx="1726564" cy="34671"/>
          </a:xfrm>
          <a:prstGeom prst="rect">
            <a:avLst/>
          </a:prstGeom>
          <a:blipFill>
            <a:blip r:embed="rId9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30" name="object 130"/>
          <p:cNvSpPr/>
          <p:nvPr/>
        </p:nvSpPr>
        <p:spPr>
          <a:xfrm>
            <a:off x="6815328" y="2456637"/>
            <a:ext cx="687158" cy="290880"/>
          </a:xfrm>
          <a:prstGeom prst="rect">
            <a:avLst/>
          </a:prstGeom>
          <a:blipFill>
            <a:blip r:embed="rId9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31" name="object 131"/>
          <p:cNvSpPr/>
          <p:nvPr/>
        </p:nvSpPr>
        <p:spPr>
          <a:xfrm>
            <a:off x="5340096" y="2633484"/>
            <a:ext cx="251294" cy="297040"/>
          </a:xfrm>
          <a:prstGeom prst="rect">
            <a:avLst/>
          </a:prstGeom>
          <a:blipFill>
            <a:blip r:embed="rId3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32" name="object 132"/>
          <p:cNvSpPr/>
          <p:nvPr/>
        </p:nvSpPr>
        <p:spPr>
          <a:xfrm>
            <a:off x="5626608" y="2636456"/>
            <a:ext cx="1388110" cy="290893"/>
          </a:xfrm>
          <a:prstGeom prst="rect">
            <a:avLst/>
          </a:prstGeom>
          <a:blipFill>
            <a:blip r:embed="rId9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33" name="object 133"/>
          <p:cNvSpPr/>
          <p:nvPr/>
        </p:nvSpPr>
        <p:spPr>
          <a:xfrm>
            <a:off x="5702808" y="2807207"/>
            <a:ext cx="1872741" cy="34671"/>
          </a:xfrm>
          <a:prstGeom prst="rect">
            <a:avLst/>
          </a:prstGeom>
          <a:blipFill>
            <a:blip r:embed="rId9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34" name="object 134"/>
          <p:cNvSpPr/>
          <p:nvPr/>
        </p:nvSpPr>
        <p:spPr>
          <a:xfrm>
            <a:off x="6943343" y="2639504"/>
            <a:ext cx="705446" cy="290893"/>
          </a:xfrm>
          <a:prstGeom prst="rect">
            <a:avLst/>
          </a:prstGeom>
          <a:blipFill>
            <a:blip r:embed="rId9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35" name="object 135"/>
          <p:cNvSpPr/>
          <p:nvPr/>
        </p:nvSpPr>
        <p:spPr>
          <a:xfrm>
            <a:off x="5340096" y="2816364"/>
            <a:ext cx="251294" cy="297040"/>
          </a:xfrm>
          <a:prstGeom prst="rect">
            <a:avLst/>
          </a:prstGeom>
          <a:blipFill>
            <a:blip r:embed="rId3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36" name="object 136"/>
          <p:cNvSpPr/>
          <p:nvPr/>
        </p:nvSpPr>
        <p:spPr>
          <a:xfrm>
            <a:off x="5626608" y="2819349"/>
            <a:ext cx="1696085" cy="290880"/>
          </a:xfrm>
          <a:prstGeom prst="rect">
            <a:avLst/>
          </a:prstGeom>
          <a:blipFill>
            <a:blip r:embed="rId9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37" name="object 137"/>
          <p:cNvSpPr/>
          <p:nvPr/>
        </p:nvSpPr>
        <p:spPr>
          <a:xfrm>
            <a:off x="5702808" y="2990088"/>
            <a:ext cx="2573909" cy="34671"/>
          </a:xfrm>
          <a:prstGeom prst="rect">
            <a:avLst/>
          </a:prstGeom>
          <a:blipFill>
            <a:blip r:embed="rId10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38" name="object 138"/>
          <p:cNvSpPr/>
          <p:nvPr/>
        </p:nvSpPr>
        <p:spPr>
          <a:xfrm>
            <a:off x="7251192" y="2822384"/>
            <a:ext cx="1098613" cy="290893"/>
          </a:xfrm>
          <a:prstGeom prst="rect">
            <a:avLst/>
          </a:prstGeom>
          <a:blipFill>
            <a:blip r:embed="rId10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39" name="object 139"/>
          <p:cNvSpPr/>
          <p:nvPr/>
        </p:nvSpPr>
        <p:spPr>
          <a:xfrm>
            <a:off x="4904232" y="3072383"/>
            <a:ext cx="220852" cy="22999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40" name="object 140"/>
          <p:cNvSpPr/>
          <p:nvPr/>
        </p:nvSpPr>
        <p:spPr>
          <a:xfrm>
            <a:off x="5215128" y="2999270"/>
            <a:ext cx="998016" cy="345782"/>
          </a:xfrm>
          <a:prstGeom prst="rect">
            <a:avLst/>
          </a:prstGeom>
          <a:blipFill>
            <a:blip r:embed="rId10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41" name="object 141"/>
          <p:cNvSpPr/>
          <p:nvPr/>
        </p:nvSpPr>
        <p:spPr>
          <a:xfrm>
            <a:off x="5306567" y="3209544"/>
            <a:ext cx="1567941" cy="34671"/>
          </a:xfrm>
          <a:prstGeom prst="rect">
            <a:avLst/>
          </a:prstGeom>
          <a:blipFill>
            <a:blip r:embed="rId2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42" name="object 142"/>
          <p:cNvSpPr/>
          <p:nvPr/>
        </p:nvSpPr>
        <p:spPr>
          <a:xfrm>
            <a:off x="6181344" y="3005366"/>
            <a:ext cx="781646" cy="345782"/>
          </a:xfrm>
          <a:prstGeom prst="rect">
            <a:avLst/>
          </a:prstGeom>
          <a:blipFill>
            <a:blip r:embed="rId10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43" name="object 143"/>
          <p:cNvSpPr/>
          <p:nvPr/>
        </p:nvSpPr>
        <p:spPr>
          <a:xfrm>
            <a:off x="4904232" y="3291840"/>
            <a:ext cx="220852" cy="22999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44" name="object 144"/>
          <p:cNvSpPr/>
          <p:nvPr/>
        </p:nvSpPr>
        <p:spPr>
          <a:xfrm>
            <a:off x="5215128" y="3218726"/>
            <a:ext cx="674916" cy="345782"/>
          </a:xfrm>
          <a:prstGeom prst="rect">
            <a:avLst/>
          </a:prstGeom>
          <a:blipFill>
            <a:blip r:embed="rId10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45" name="object 145"/>
          <p:cNvSpPr/>
          <p:nvPr/>
        </p:nvSpPr>
        <p:spPr>
          <a:xfrm>
            <a:off x="5306567" y="3432047"/>
            <a:ext cx="1397254" cy="37337"/>
          </a:xfrm>
          <a:prstGeom prst="rect">
            <a:avLst/>
          </a:prstGeom>
          <a:blipFill>
            <a:blip r:embed="rId10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46" name="object 146"/>
          <p:cNvSpPr/>
          <p:nvPr/>
        </p:nvSpPr>
        <p:spPr>
          <a:xfrm>
            <a:off x="5855208" y="3224822"/>
            <a:ext cx="937069" cy="345782"/>
          </a:xfrm>
          <a:prstGeom prst="rect">
            <a:avLst/>
          </a:prstGeom>
          <a:blipFill>
            <a:blip r:embed="rId10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47" name="object 147"/>
          <p:cNvSpPr/>
          <p:nvPr/>
        </p:nvSpPr>
        <p:spPr>
          <a:xfrm>
            <a:off x="4904232" y="3511296"/>
            <a:ext cx="220852" cy="22999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48" name="object 148"/>
          <p:cNvSpPr/>
          <p:nvPr/>
        </p:nvSpPr>
        <p:spPr>
          <a:xfrm>
            <a:off x="5215128" y="3438181"/>
            <a:ext cx="1711198" cy="345782"/>
          </a:xfrm>
          <a:prstGeom prst="rect">
            <a:avLst/>
          </a:prstGeom>
          <a:blipFill>
            <a:blip r:embed="rId10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49" name="object 149"/>
          <p:cNvSpPr/>
          <p:nvPr/>
        </p:nvSpPr>
        <p:spPr>
          <a:xfrm>
            <a:off x="5306567" y="3648455"/>
            <a:ext cx="2336165" cy="34670"/>
          </a:xfrm>
          <a:prstGeom prst="rect">
            <a:avLst/>
          </a:prstGeom>
          <a:blipFill>
            <a:blip r:embed="rId10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50" name="object 150"/>
          <p:cNvSpPr/>
          <p:nvPr/>
        </p:nvSpPr>
        <p:spPr>
          <a:xfrm>
            <a:off x="6806183" y="3444278"/>
            <a:ext cx="924890" cy="345782"/>
          </a:xfrm>
          <a:prstGeom prst="rect">
            <a:avLst/>
          </a:prstGeom>
          <a:blipFill>
            <a:blip r:embed="rId10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51" name="object 151"/>
          <p:cNvSpPr/>
          <p:nvPr/>
        </p:nvSpPr>
        <p:spPr>
          <a:xfrm>
            <a:off x="4904232" y="3730752"/>
            <a:ext cx="220852" cy="22999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52" name="object 152"/>
          <p:cNvSpPr/>
          <p:nvPr/>
        </p:nvSpPr>
        <p:spPr>
          <a:xfrm>
            <a:off x="5215128" y="3657637"/>
            <a:ext cx="748093" cy="345782"/>
          </a:xfrm>
          <a:prstGeom prst="rect">
            <a:avLst/>
          </a:prstGeom>
          <a:blipFill>
            <a:blip r:embed="rId1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53" name="object 153"/>
          <p:cNvSpPr/>
          <p:nvPr/>
        </p:nvSpPr>
        <p:spPr>
          <a:xfrm>
            <a:off x="5306567" y="3867911"/>
            <a:ext cx="565226" cy="34670"/>
          </a:xfrm>
          <a:prstGeom prst="rect">
            <a:avLst/>
          </a:prstGeom>
          <a:blipFill>
            <a:blip r:embed="rId1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54" name="object 154"/>
          <p:cNvSpPr/>
          <p:nvPr/>
        </p:nvSpPr>
        <p:spPr>
          <a:xfrm>
            <a:off x="5839967" y="3663734"/>
            <a:ext cx="1031570" cy="345782"/>
          </a:xfrm>
          <a:prstGeom prst="rect">
            <a:avLst/>
          </a:prstGeom>
          <a:blipFill>
            <a:blip r:embed="rId1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55" name="object 155"/>
          <p:cNvSpPr/>
          <p:nvPr/>
        </p:nvSpPr>
        <p:spPr>
          <a:xfrm>
            <a:off x="5934455" y="3870959"/>
            <a:ext cx="848702" cy="37337"/>
          </a:xfrm>
          <a:prstGeom prst="rect">
            <a:avLst/>
          </a:prstGeom>
          <a:blipFill>
            <a:blip r:embed="rId1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56" name="object 156"/>
          <p:cNvSpPr/>
          <p:nvPr/>
        </p:nvSpPr>
        <p:spPr>
          <a:xfrm>
            <a:off x="4904232" y="3950208"/>
            <a:ext cx="220852" cy="22999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57" name="object 157"/>
          <p:cNvSpPr/>
          <p:nvPr/>
        </p:nvSpPr>
        <p:spPr>
          <a:xfrm>
            <a:off x="5215128" y="3877093"/>
            <a:ext cx="1394332" cy="345782"/>
          </a:xfrm>
          <a:prstGeom prst="rect">
            <a:avLst/>
          </a:prstGeom>
          <a:blipFill>
            <a:blip r:embed="rId1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58" name="object 158"/>
          <p:cNvSpPr/>
          <p:nvPr/>
        </p:nvSpPr>
        <p:spPr>
          <a:xfrm>
            <a:off x="5306567" y="4090415"/>
            <a:ext cx="2756789" cy="37337"/>
          </a:xfrm>
          <a:prstGeom prst="rect">
            <a:avLst/>
          </a:prstGeom>
          <a:blipFill>
            <a:blip r:embed="rId1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59" name="object 159"/>
          <p:cNvSpPr/>
          <p:nvPr/>
        </p:nvSpPr>
        <p:spPr>
          <a:xfrm>
            <a:off x="6397752" y="3883190"/>
            <a:ext cx="1753997" cy="345782"/>
          </a:xfrm>
          <a:prstGeom prst="rect">
            <a:avLst/>
          </a:prstGeom>
          <a:blipFill>
            <a:blip r:embed="rId1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60" name="object 160"/>
          <p:cNvSpPr/>
          <p:nvPr/>
        </p:nvSpPr>
        <p:spPr>
          <a:xfrm>
            <a:off x="4904232" y="4169664"/>
            <a:ext cx="220852" cy="22999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61" name="object 161"/>
          <p:cNvSpPr/>
          <p:nvPr/>
        </p:nvSpPr>
        <p:spPr>
          <a:xfrm>
            <a:off x="5215128" y="4096549"/>
            <a:ext cx="2317877" cy="345782"/>
          </a:xfrm>
          <a:prstGeom prst="rect">
            <a:avLst/>
          </a:prstGeom>
          <a:blipFill>
            <a:blip r:embed="rId1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62" name="object 162"/>
          <p:cNvSpPr/>
          <p:nvPr/>
        </p:nvSpPr>
        <p:spPr>
          <a:xfrm>
            <a:off x="5306567" y="4306823"/>
            <a:ext cx="3375533" cy="34670"/>
          </a:xfrm>
          <a:prstGeom prst="rect">
            <a:avLst/>
          </a:prstGeom>
          <a:blipFill>
            <a:blip r:embed="rId1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63" name="object 163"/>
          <p:cNvSpPr/>
          <p:nvPr/>
        </p:nvSpPr>
        <p:spPr>
          <a:xfrm>
            <a:off x="7321295" y="4102646"/>
            <a:ext cx="1449197" cy="345782"/>
          </a:xfrm>
          <a:prstGeom prst="rect">
            <a:avLst/>
          </a:prstGeom>
          <a:blipFill>
            <a:blip r:embed="rId1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64" name="object 164"/>
          <p:cNvSpPr/>
          <p:nvPr/>
        </p:nvSpPr>
        <p:spPr>
          <a:xfrm>
            <a:off x="5212079" y="4285526"/>
            <a:ext cx="574370" cy="345782"/>
          </a:xfrm>
          <a:prstGeom prst="rect">
            <a:avLst/>
          </a:prstGeom>
          <a:blipFill>
            <a:blip r:embed="rId1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65" name="object 165"/>
          <p:cNvSpPr/>
          <p:nvPr/>
        </p:nvSpPr>
        <p:spPr>
          <a:xfrm>
            <a:off x="5306567" y="4492752"/>
            <a:ext cx="528637" cy="37337"/>
          </a:xfrm>
          <a:prstGeom prst="rect">
            <a:avLst/>
          </a:prstGeom>
          <a:blipFill>
            <a:blip r:embed="rId12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66" name="object 166"/>
          <p:cNvSpPr/>
          <p:nvPr/>
        </p:nvSpPr>
        <p:spPr>
          <a:xfrm>
            <a:off x="5580888" y="4279430"/>
            <a:ext cx="345782" cy="345782"/>
          </a:xfrm>
          <a:prstGeom prst="rect">
            <a:avLst/>
          </a:prstGeom>
          <a:blipFill>
            <a:blip r:embed="rId12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67" name="object 167"/>
          <p:cNvSpPr/>
          <p:nvPr/>
        </p:nvSpPr>
        <p:spPr>
          <a:xfrm>
            <a:off x="4904232" y="4572000"/>
            <a:ext cx="220852" cy="22999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68" name="object 168"/>
          <p:cNvSpPr/>
          <p:nvPr/>
        </p:nvSpPr>
        <p:spPr>
          <a:xfrm>
            <a:off x="5215128" y="4498886"/>
            <a:ext cx="1116914" cy="345782"/>
          </a:xfrm>
          <a:prstGeom prst="rect">
            <a:avLst/>
          </a:prstGeom>
          <a:blipFill>
            <a:blip r:embed="rId12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69" name="object 169"/>
          <p:cNvSpPr/>
          <p:nvPr/>
        </p:nvSpPr>
        <p:spPr>
          <a:xfrm>
            <a:off x="5306567" y="4709159"/>
            <a:ext cx="1531365" cy="34670"/>
          </a:xfrm>
          <a:prstGeom prst="rect">
            <a:avLst/>
          </a:prstGeom>
          <a:blipFill>
            <a:blip r:embed="rId12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70" name="object 170"/>
          <p:cNvSpPr/>
          <p:nvPr/>
        </p:nvSpPr>
        <p:spPr>
          <a:xfrm>
            <a:off x="6120384" y="4504981"/>
            <a:ext cx="805992" cy="345782"/>
          </a:xfrm>
          <a:prstGeom prst="rect">
            <a:avLst/>
          </a:prstGeom>
          <a:blipFill>
            <a:blip r:embed="rId12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71" name="object 171"/>
          <p:cNvSpPr/>
          <p:nvPr/>
        </p:nvSpPr>
        <p:spPr>
          <a:xfrm>
            <a:off x="4904232" y="4791455"/>
            <a:ext cx="220852" cy="22999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72" name="object 172"/>
          <p:cNvSpPr/>
          <p:nvPr/>
        </p:nvSpPr>
        <p:spPr>
          <a:xfrm>
            <a:off x="5306567" y="4928615"/>
            <a:ext cx="1729486" cy="34670"/>
          </a:xfrm>
          <a:prstGeom prst="rect">
            <a:avLst/>
          </a:prstGeom>
          <a:blipFill>
            <a:blip r:embed="rId12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73" name="object 173"/>
          <p:cNvSpPr/>
          <p:nvPr/>
        </p:nvSpPr>
        <p:spPr>
          <a:xfrm>
            <a:off x="5215128" y="4718342"/>
            <a:ext cx="799884" cy="345782"/>
          </a:xfrm>
          <a:prstGeom prst="rect">
            <a:avLst/>
          </a:prstGeom>
          <a:blipFill>
            <a:blip r:embed="rId12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74" name="object 174"/>
          <p:cNvSpPr/>
          <p:nvPr/>
        </p:nvSpPr>
        <p:spPr>
          <a:xfrm>
            <a:off x="5806440" y="4718342"/>
            <a:ext cx="251294" cy="345782"/>
          </a:xfrm>
          <a:prstGeom prst="rect">
            <a:avLst/>
          </a:prstGeom>
          <a:blipFill>
            <a:blip r:embed="rId12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75" name="object 175"/>
          <p:cNvSpPr/>
          <p:nvPr/>
        </p:nvSpPr>
        <p:spPr>
          <a:xfrm>
            <a:off x="5849111" y="4718342"/>
            <a:ext cx="613981" cy="345782"/>
          </a:xfrm>
          <a:prstGeom prst="rect">
            <a:avLst/>
          </a:prstGeom>
          <a:blipFill>
            <a:blip r:embed="rId12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76" name="object 176"/>
          <p:cNvSpPr/>
          <p:nvPr/>
        </p:nvSpPr>
        <p:spPr>
          <a:xfrm>
            <a:off x="6251447" y="4724437"/>
            <a:ext cx="873048" cy="345782"/>
          </a:xfrm>
          <a:prstGeom prst="rect">
            <a:avLst/>
          </a:prstGeom>
          <a:blipFill>
            <a:blip r:embed="rId13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77" name="object 177"/>
          <p:cNvSpPr/>
          <p:nvPr/>
        </p:nvSpPr>
        <p:spPr>
          <a:xfrm>
            <a:off x="4904232" y="5010911"/>
            <a:ext cx="220852" cy="22999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78" name="object 178"/>
          <p:cNvSpPr/>
          <p:nvPr/>
        </p:nvSpPr>
        <p:spPr>
          <a:xfrm>
            <a:off x="5215128" y="4937798"/>
            <a:ext cx="1004125" cy="345782"/>
          </a:xfrm>
          <a:prstGeom prst="rect">
            <a:avLst/>
          </a:prstGeom>
          <a:blipFill>
            <a:blip r:embed="rId13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79" name="object 179"/>
          <p:cNvSpPr/>
          <p:nvPr/>
        </p:nvSpPr>
        <p:spPr>
          <a:xfrm>
            <a:off x="5306567" y="5148071"/>
            <a:ext cx="1732534" cy="34670"/>
          </a:xfrm>
          <a:prstGeom prst="rect">
            <a:avLst/>
          </a:prstGeom>
          <a:blipFill>
            <a:blip r:embed="rId12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80" name="object 180"/>
          <p:cNvSpPr/>
          <p:nvPr/>
        </p:nvSpPr>
        <p:spPr>
          <a:xfrm>
            <a:off x="6010655" y="4937798"/>
            <a:ext cx="269595" cy="345782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81" name="object 181"/>
          <p:cNvSpPr/>
          <p:nvPr/>
        </p:nvSpPr>
        <p:spPr>
          <a:xfrm>
            <a:off x="6071615" y="4937798"/>
            <a:ext cx="297040" cy="345782"/>
          </a:xfrm>
          <a:prstGeom prst="rect">
            <a:avLst/>
          </a:prstGeom>
          <a:blipFill>
            <a:blip r:embed="rId13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82" name="object 182"/>
          <p:cNvSpPr/>
          <p:nvPr/>
        </p:nvSpPr>
        <p:spPr>
          <a:xfrm>
            <a:off x="6160008" y="4937798"/>
            <a:ext cx="382371" cy="345782"/>
          </a:xfrm>
          <a:prstGeom prst="rect">
            <a:avLst/>
          </a:prstGeom>
          <a:blipFill>
            <a:blip r:embed="rId13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83" name="object 183"/>
          <p:cNvSpPr/>
          <p:nvPr/>
        </p:nvSpPr>
        <p:spPr>
          <a:xfrm>
            <a:off x="6821423" y="4943893"/>
            <a:ext cx="306184" cy="345782"/>
          </a:xfrm>
          <a:prstGeom prst="rect">
            <a:avLst/>
          </a:prstGeom>
          <a:blipFill>
            <a:blip r:embed="rId13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84" name="object 184"/>
          <p:cNvSpPr/>
          <p:nvPr/>
        </p:nvSpPr>
        <p:spPr>
          <a:xfrm>
            <a:off x="6729983" y="4943893"/>
            <a:ext cx="300037" cy="345782"/>
          </a:xfrm>
          <a:prstGeom prst="rect">
            <a:avLst/>
          </a:prstGeom>
          <a:blipFill>
            <a:blip r:embed="rId13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85" name="object 185"/>
          <p:cNvSpPr/>
          <p:nvPr/>
        </p:nvSpPr>
        <p:spPr>
          <a:xfrm>
            <a:off x="6330696" y="4943893"/>
            <a:ext cx="607860" cy="345782"/>
          </a:xfrm>
          <a:prstGeom prst="rect">
            <a:avLst/>
          </a:prstGeom>
          <a:blipFill>
            <a:blip r:embed="rId13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86" name="object 186"/>
          <p:cNvSpPr/>
          <p:nvPr/>
        </p:nvSpPr>
        <p:spPr>
          <a:xfrm>
            <a:off x="4904232" y="5230367"/>
            <a:ext cx="220852" cy="22999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87" name="object 187"/>
          <p:cNvSpPr/>
          <p:nvPr/>
        </p:nvSpPr>
        <p:spPr>
          <a:xfrm>
            <a:off x="5215128" y="5157254"/>
            <a:ext cx="1400428" cy="345782"/>
          </a:xfrm>
          <a:prstGeom prst="rect">
            <a:avLst/>
          </a:prstGeom>
          <a:blipFill>
            <a:blip r:embed="rId13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88" name="object 188"/>
          <p:cNvSpPr/>
          <p:nvPr/>
        </p:nvSpPr>
        <p:spPr>
          <a:xfrm>
            <a:off x="5306567" y="5367528"/>
            <a:ext cx="1869820" cy="34671"/>
          </a:xfrm>
          <a:prstGeom prst="rect">
            <a:avLst/>
          </a:prstGeom>
          <a:blipFill>
            <a:blip r:embed="rId13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89" name="object 189"/>
          <p:cNvSpPr/>
          <p:nvPr/>
        </p:nvSpPr>
        <p:spPr>
          <a:xfrm>
            <a:off x="6403847" y="5163349"/>
            <a:ext cx="860869" cy="345782"/>
          </a:xfrm>
          <a:prstGeom prst="rect">
            <a:avLst/>
          </a:prstGeom>
          <a:blipFill>
            <a:blip r:embed="rId13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90" name="object 190"/>
          <p:cNvSpPr/>
          <p:nvPr/>
        </p:nvSpPr>
        <p:spPr>
          <a:xfrm>
            <a:off x="4904232" y="5449823"/>
            <a:ext cx="220852" cy="22999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91" name="object 191"/>
          <p:cNvSpPr/>
          <p:nvPr/>
        </p:nvSpPr>
        <p:spPr>
          <a:xfrm>
            <a:off x="5215128" y="5376671"/>
            <a:ext cx="2055622" cy="345782"/>
          </a:xfrm>
          <a:prstGeom prst="rect">
            <a:avLst/>
          </a:prstGeom>
          <a:blipFill>
            <a:blip r:embed="rId14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92" name="object 192"/>
          <p:cNvSpPr/>
          <p:nvPr/>
        </p:nvSpPr>
        <p:spPr>
          <a:xfrm>
            <a:off x="5306567" y="5586984"/>
            <a:ext cx="2756789" cy="34671"/>
          </a:xfrm>
          <a:prstGeom prst="rect">
            <a:avLst/>
          </a:prstGeom>
          <a:blipFill>
            <a:blip r:embed="rId14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93" name="object 193"/>
          <p:cNvSpPr/>
          <p:nvPr/>
        </p:nvSpPr>
        <p:spPr>
          <a:xfrm>
            <a:off x="7059168" y="5382767"/>
            <a:ext cx="1092504" cy="345782"/>
          </a:xfrm>
          <a:prstGeom prst="rect">
            <a:avLst/>
          </a:prstGeom>
          <a:blipFill>
            <a:blip r:embed="rId14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94" name="object 194"/>
          <p:cNvSpPr txBox="1"/>
          <p:nvPr/>
        </p:nvSpPr>
        <p:spPr>
          <a:xfrm>
            <a:off x="4957317" y="1906973"/>
            <a:ext cx="3717925" cy="3719829"/>
          </a:xfrm>
          <a:prstGeom prst="rect">
            <a:avLst/>
          </a:prstGeom>
        </p:spPr>
        <p:txBody>
          <a:bodyPr wrap="square" lIns="0" tIns="42545" rIns="0" bIns="0" rtlCol="0" vert="horz">
            <a:spAutoFit/>
          </a:bodyPr>
          <a:lstStyle/>
          <a:p>
            <a:pPr marL="756285" indent="-287020">
              <a:lnSpc>
                <a:spcPct val="100000"/>
              </a:lnSpc>
              <a:spcBef>
                <a:spcPts val="335"/>
              </a:spcBef>
              <a:buClr>
                <a:srgbClr val="FFFFFF"/>
              </a:buClr>
              <a:buChar char="–"/>
              <a:tabLst>
                <a:tab pos="756920" algn="l"/>
              </a:tabLst>
            </a:pPr>
            <a:r>
              <a:rPr dirty="0" u="sng" sz="1000" spc="35">
                <a:solidFill>
                  <a:srgbClr val="FFFFCC"/>
                </a:solidFill>
                <a:uFill>
                  <a:solidFill>
                    <a:srgbClr val="FFFFCC"/>
                  </a:solidFill>
                </a:uFill>
                <a:latin typeface="Calibri"/>
                <a:cs typeface="Calibri"/>
              </a:rPr>
              <a:t>Past </a:t>
            </a:r>
            <a:r>
              <a:rPr dirty="0" u="sng" sz="1000" spc="25">
                <a:solidFill>
                  <a:srgbClr val="FFFFCC"/>
                </a:solidFill>
                <a:uFill>
                  <a:solidFill>
                    <a:srgbClr val="FFFFCC"/>
                  </a:solidFill>
                </a:uFill>
                <a:latin typeface="Calibri"/>
                <a:cs typeface="Calibri"/>
              </a:rPr>
              <a:t>Continuous </a:t>
            </a:r>
            <a:r>
              <a:rPr dirty="0" u="sng" sz="1000" spc="50">
                <a:solidFill>
                  <a:srgbClr val="FFFFCC"/>
                </a:solidFill>
                <a:uFill>
                  <a:solidFill>
                    <a:srgbClr val="FFFFCC"/>
                  </a:solidFill>
                </a:uFill>
                <a:latin typeface="Calibri"/>
                <a:cs typeface="Calibri"/>
              </a:rPr>
              <a:t>Tense </a:t>
            </a:r>
            <a:r>
              <a:rPr dirty="0" u="sng" sz="1000" spc="-135">
                <a:solidFill>
                  <a:srgbClr val="FFFFCC"/>
                </a:solidFill>
                <a:uFill>
                  <a:solidFill>
                    <a:srgbClr val="FFFFCC"/>
                  </a:solidFill>
                </a:uFill>
                <a:latin typeface="Arial"/>
                <a:cs typeface="Arial"/>
              </a:rPr>
              <a:t>رمتسملا</a:t>
            </a:r>
            <a:r>
              <a:rPr dirty="0" u="sng" sz="1000" spc="-70">
                <a:solidFill>
                  <a:srgbClr val="FFFFCC"/>
                </a:solidFill>
                <a:uFill>
                  <a:solidFill>
                    <a:srgbClr val="FFFFCC"/>
                  </a:solidFill>
                </a:uFill>
                <a:latin typeface="Arial"/>
                <a:cs typeface="Arial"/>
              </a:rPr>
              <a:t> </a:t>
            </a:r>
            <a:r>
              <a:rPr dirty="0" u="sng" sz="1000" spc="-80">
                <a:solidFill>
                  <a:srgbClr val="FFFFCC"/>
                </a:solidFill>
                <a:uFill>
                  <a:solidFill>
                    <a:srgbClr val="FFFFCC"/>
                  </a:solidFill>
                </a:uFill>
                <a:latin typeface="Arial"/>
                <a:cs typeface="Arial"/>
              </a:rPr>
              <a:t>يضاملا</a:t>
            </a:r>
            <a:endParaRPr sz="1000">
              <a:latin typeface="Arial"/>
              <a:cs typeface="Arial"/>
            </a:endParaRPr>
          </a:p>
          <a:p>
            <a:pPr marL="756285" indent="-287020">
              <a:lnSpc>
                <a:spcPct val="100000"/>
              </a:lnSpc>
              <a:spcBef>
                <a:spcPts val="240"/>
              </a:spcBef>
              <a:buClr>
                <a:srgbClr val="FFFFFF"/>
              </a:buClr>
              <a:buChar char="–"/>
              <a:tabLst>
                <a:tab pos="756920" algn="l"/>
              </a:tabLst>
            </a:pPr>
            <a:r>
              <a:rPr dirty="0" u="sng" sz="1000" spc="25">
                <a:solidFill>
                  <a:srgbClr val="FFFFCC"/>
                </a:solidFill>
                <a:uFill>
                  <a:solidFill>
                    <a:srgbClr val="FFFFCC"/>
                  </a:solidFill>
                </a:uFill>
                <a:latin typeface="Calibri"/>
                <a:cs typeface="Calibri"/>
              </a:rPr>
              <a:t>Future Continuous </a:t>
            </a:r>
            <a:r>
              <a:rPr dirty="0" u="sng" sz="1000" spc="50">
                <a:solidFill>
                  <a:srgbClr val="FFFFCC"/>
                </a:solidFill>
                <a:uFill>
                  <a:solidFill>
                    <a:srgbClr val="FFFFCC"/>
                  </a:solidFill>
                </a:uFill>
                <a:latin typeface="Calibri"/>
                <a:cs typeface="Calibri"/>
              </a:rPr>
              <a:t>Tense </a:t>
            </a:r>
            <a:r>
              <a:rPr dirty="0" u="sng" sz="1000" spc="-135">
                <a:solidFill>
                  <a:srgbClr val="FFFFCC"/>
                </a:solidFill>
                <a:uFill>
                  <a:solidFill>
                    <a:srgbClr val="FFFFCC"/>
                  </a:solidFill>
                </a:uFill>
                <a:latin typeface="Arial"/>
                <a:cs typeface="Arial"/>
              </a:rPr>
              <a:t>رمتسملا</a:t>
            </a:r>
            <a:r>
              <a:rPr dirty="0" u="sng" sz="1000" spc="-75">
                <a:solidFill>
                  <a:srgbClr val="FFFFCC"/>
                </a:solidFill>
                <a:uFill>
                  <a:solidFill>
                    <a:srgbClr val="FFFFCC"/>
                  </a:solidFill>
                </a:uFill>
                <a:latin typeface="Arial"/>
                <a:cs typeface="Arial"/>
              </a:rPr>
              <a:t> </a:t>
            </a:r>
            <a:r>
              <a:rPr dirty="0" u="sng" sz="1000" spc="-225">
                <a:solidFill>
                  <a:srgbClr val="FFFFCC"/>
                </a:solidFill>
                <a:uFill>
                  <a:solidFill>
                    <a:srgbClr val="FFFFCC"/>
                  </a:solidFill>
                </a:uFill>
                <a:latin typeface="Arial"/>
                <a:cs typeface="Arial"/>
              </a:rPr>
              <a:t>لبقتسملا</a:t>
            </a:r>
            <a:endParaRPr sz="1000">
              <a:latin typeface="Arial"/>
              <a:cs typeface="Arial"/>
            </a:endParaRPr>
          </a:p>
          <a:p>
            <a:pPr marL="756285" indent="-287020">
              <a:lnSpc>
                <a:spcPct val="100000"/>
              </a:lnSpc>
              <a:spcBef>
                <a:spcPts val="240"/>
              </a:spcBef>
              <a:buClr>
                <a:srgbClr val="FFFFFF"/>
              </a:buClr>
              <a:buChar char="–"/>
              <a:tabLst>
                <a:tab pos="756920" algn="l"/>
              </a:tabLst>
            </a:pPr>
            <a:r>
              <a:rPr dirty="0" u="sng" sz="1000" spc="25">
                <a:solidFill>
                  <a:srgbClr val="FFFFCC"/>
                </a:solidFill>
                <a:uFill>
                  <a:solidFill>
                    <a:srgbClr val="FFFFCC"/>
                  </a:solidFill>
                </a:uFill>
                <a:latin typeface="Calibri"/>
                <a:cs typeface="Calibri"/>
              </a:rPr>
              <a:t>Present </a:t>
            </a:r>
            <a:r>
              <a:rPr dirty="0" u="sng" sz="1000" spc="15">
                <a:solidFill>
                  <a:srgbClr val="FFFFCC"/>
                </a:solidFill>
                <a:uFill>
                  <a:solidFill>
                    <a:srgbClr val="FFFFCC"/>
                  </a:solidFill>
                </a:uFill>
                <a:latin typeface="Calibri"/>
                <a:cs typeface="Calibri"/>
              </a:rPr>
              <a:t>Perfect </a:t>
            </a:r>
            <a:r>
              <a:rPr dirty="0" u="sng" sz="1000" spc="50">
                <a:solidFill>
                  <a:srgbClr val="FFFFCC"/>
                </a:solidFill>
                <a:uFill>
                  <a:solidFill>
                    <a:srgbClr val="FFFFCC"/>
                  </a:solidFill>
                </a:uFill>
                <a:latin typeface="Calibri"/>
                <a:cs typeface="Calibri"/>
              </a:rPr>
              <a:t>Tense </a:t>
            </a:r>
            <a:r>
              <a:rPr dirty="0" u="sng" sz="1000" spc="-150">
                <a:solidFill>
                  <a:srgbClr val="FFFFCC"/>
                </a:solidFill>
                <a:uFill>
                  <a:solidFill>
                    <a:srgbClr val="FFFFCC"/>
                  </a:solidFill>
                </a:uFill>
                <a:latin typeface="Arial"/>
                <a:cs typeface="Arial"/>
              </a:rPr>
              <a:t>ماتلا</a:t>
            </a:r>
            <a:r>
              <a:rPr dirty="0" u="sng" sz="1000" spc="-50">
                <a:solidFill>
                  <a:srgbClr val="FFFFCC"/>
                </a:solidFill>
                <a:uFill>
                  <a:solidFill>
                    <a:srgbClr val="FFFFCC"/>
                  </a:solidFill>
                </a:uFill>
                <a:latin typeface="Arial"/>
                <a:cs typeface="Arial"/>
              </a:rPr>
              <a:t> </a:t>
            </a:r>
            <a:r>
              <a:rPr dirty="0" u="sng" sz="1000" spc="-60">
                <a:solidFill>
                  <a:srgbClr val="FFFFCC"/>
                </a:solidFill>
                <a:uFill>
                  <a:solidFill>
                    <a:srgbClr val="FFFFCC"/>
                  </a:solidFill>
                </a:uFill>
                <a:latin typeface="Arial"/>
                <a:cs typeface="Arial"/>
              </a:rPr>
              <a:t>عراضملا</a:t>
            </a:r>
            <a:endParaRPr sz="1000">
              <a:latin typeface="Arial"/>
              <a:cs typeface="Arial"/>
            </a:endParaRPr>
          </a:p>
          <a:p>
            <a:pPr marL="756285" indent="-287020">
              <a:lnSpc>
                <a:spcPct val="100000"/>
              </a:lnSpc>
              <a:spcBef>
                <a:spcPts val="240"/>
              </a:spcBef>
              <a:buClr>
                <a:srgbClr val="FFFFFF"/>
              </a:buClr>
              <a:buChar char="–"/>
              <a:tabLst>
                <a:tab pos="756920" algn="l"/>
              </a:tabLst>
            </a:pPr>
            <a:r>
              <a:rPr dirty="0" u="sng" sz="1000" spc="35">
                <a:solidFill>
                  <a:srgbClr val="FFFFCC"/>
                </a:solidFill>
                <a:uFill>
                  <a:solidFill>
                    <a:srgbClr val="FFFFCC"/>
                  </a:solidFill>
                </a:uFill>
                <a:latin typeface="Calibri"/>
                <a:cs typeface="Calibri"/>
              </a:rPr>
              <a:t>Past </a:t>
            </a:r>
            <a:r>
              <a:rPr dirty="0" u="sng" sz="1000" spc="15">
                <a:solidFill>
                  <a:srgbClr val="FFFFCC"/>
                </a:solidFill>
                <a:uFill>
                  <a:solidFill>
                    <a:srgbClr val="FFFFCC"/>
                  </a:solidFill>
                </a:uFill>
                <a:latin typeface="Calibri"/>
                <a:cs typeface="Calibri"/>
              </a:rPr>
              <a:t>Perfect </a:t>
            </a:r>
            <a:r>
              <a:rPr dirty="0" u="sng" sz="1000" spc="50">
                <a:solidFill>
                  <a:srgbClr val="FFFFCC"/>
                </a:solidFill>
                <a:uFill>
                  <a:solidFill>
                    <a:srgbClr val="FFFFCC"/>
                  </a:solidFill>
                </a:uFill>
                <a:latin typeface="Calibri"/>
                <a:cs typeface="Calibri"/>
              </a:rPr>
              <a:t>Tense </a:t>
            </a:r>
            <a:r>
              <a:rPr dirty="0" u="sng" sz="1000" spc="-150">
                <a:solidFill>
                  <a:srgbClr val="FFFFCC"/>
                </a:solidFill>
                <a:uFill>
                  <a:solidFill>
                    <a:srgbClr val="FFFFCC"/>
                  </a:solidFill>
                </a:uFill>
                <a:latin typeface="Arial"/>
                <a:cs typeface="Arial"/>
              </a:rPr>
              <a:t>ماتلا</a:t>
            </a:r>
            <a:r>
              <a:rPr dirty="0" u="sng" sz="1000" spc="-60">
                <a:solidFill>
                  <a:srgbClr val="FFFFCC"/>
                </a:solidFill>
                <a:uFill>
                  <a:solidFill>
                    <a:srgbClr val="FFFFCC"/>
                  </a:solidFill>
                </a:uFill>
                <a:latin typeface="Arial"/>
                <a:cs typeface="Arial"/>
              </a:rPr>
              <a:t> </a:t>
            </a:r>
            <a:r>
              <a:rPr dirty="0" u="sng" sz="1000" spc="-80">
                <a:solidFill>
                  <a:srgbClr val="FFFFCC"/>
                </a:solidFill>
                <a:uFill>
                  <a:solidFill>
                    <a:srgbClr val="FFFFCC"/>
                  </a:solidFill>
                </a:uFill>
                <a:latin typeface="Arial"/>
                <a:cs typeface="Arial"/>
              </a:rPr>
              <a:t>يضاملا</a:t>
            </a:r>
            <a:endParaRPr sz="1000">
              <a:latin typeface="Arial"/>
              <a:cs typeface="Arial"/>
            </a:endParaRPr>
          </a:p>
          <a:p>
            <a:pPr marL="756285" indent="-287020">
              <a:lnSpc>
                <a:spcPct val="100000"/>
              </a:lnSpc>
              <a:spcBef>
                <a:spcPts val="240"/>
              </a:spcBef>
              <a:buClr>
                <a:srgbClr val="FFFFFF"/>
              </a:buClr>
              <a:buChar char="–"/>
              <a:tabLst>
                <a:tab pos="756920" algn="l"/>
              </a:tabLst>
            </a:pPr>
            <a:r>
              <a:rPr dirty="0" u="sng" sz="1000" spc="20">
                <a:solidFill>
                  <a:srgbClr val="FFFFCC"/>
                </a:solidFill>
                <a:uFill>
                  <a:solidFill>
                    <a:srgbClr val="FFFFCC"/>
                  </a:solidFill>
                </a:uFill>
                <a:latin typeface="Calibri"/>
                <a:cs typeface="Calibri"/>
              </a:rPr>
              <a:t>Future </a:t>
            </a:r>
            <a:r>
              <a:rPr dirty="0" u="sng" sz="1000" spc="15">
                <a:solidFill>
                  <a:srgbClr val="FFFFCC"/>
                </a:solidFill>
                <a:uFill>
                  <a:solidFill>
                    <a:srgbClr val="FFFFCC"/>
                  </a:solidFill>
                </a:uFill>
                <a:latin typeface="Calibri"/>
                <a:cs typeface="Calibri"/>
              </a:rPr>
              <a:t>Perfect </a:t>
            </a:r>
            <a:r>
              <a:rPr dirty="0" u="sng" sz="1000" spc="50">
                <a:solidFill>
                  <a:srgbClr val="FFFFCC"/>
                </a:solidFill>
                <a:uFill>
                  <a:solidFill>
                    <a:srgbClr val="FFFFCC"/>
                  </a:solidFill>
                </a:uFill>
                <a:latin typeface="Calibri"/>
                <a:cs typeface="Calibri"/>
              </a:rPr>
              <a:t>Tense </a:t>
            </a:r>
            <a:r>
              <a:rPr dirty="0" u="sng" sz="1000" spc="-150">
                <a:solidFill>
                  <a:srgbClr val="FFFFCC"/>
                </a:solidFill>
                <a:uFill>
                  <a:solidFill>
                    <a:srgbClr val="FFFFCC"/>
                  </a:solidFill>
                </a:uFill>
                <a:latin typeface="Arial"/>
                <a:cs typeface="Arial"/>
              </a:rPr>
              <a:t>ماتلا</a:t>
            </a:r>
            <a:r>
              <a:rPr dirty="0" u="sng" sz="1000" spc="-65">
                <a:solidFill>
                  <a:srgbClr val="FFFFCC"/>
                </a:solidFill>
                <a:uFill>
                  <a:solidFill>
                    <a:srgbClr val="FFFFCC"/>
                  </a:solidFill>
                </a:uFill>
                <a:latin typeface="Arial"/>
                <a:cs typeface="Arial"/>
              </a:rPr>
              <a:t> </a:t>
            </a:r>
            <a:r>
              <a:rPr dirty="0" u="sng" sz="1000" spc="-225">
                <a:solidFill>
                  <a:srgbClr val="FFFFCC"/>
                </a:solidFill>
                <a:uFill>
                  <a:solidFill>
                    <a:srgbClr val="FFFFCC"/>
                  </a:solidFill>
                </a:uFill>
                <a:latin typeface="Arial"/>
                <a:cs typeface="Arial"/>
              </a:rPr>
              <a:t>لبقتسملا</a:t>
            </a:r>
            <a:endParaRPr sz="1000">
              <a:latin typeface="Arial"/>
              <a:cs typeface="Arial"/>
            </a:endParaRPr>
          </a:p>
          <a:p>
            <a:pPr marL="756285" indent="-287020">
              <a:lnSpc>
                <a:spcPct val="100000"/>
              </a:lnSpc>
              <a:spcBef>
                <a:spcPts val="245"/>
              </a:spcBef>
              <a:buClr>
                <a:srgbClr val="FFFFFF"/>
              </a:buClr>
              <a:buChar char="–"/>
              <a:tabLst>
                <a:tab pos="756920" algn="l"/>
              </a:tabLst>
            </a:pPr>
            <a:r>
              <a:rPr dirty="0" u="sng" sz="1000" spc="25">
                <a:solidFill>
                  <a:srgbClr val="FFFFCC"/>
                </a:solidFill>
                <a:uFill>
                  <a:solidFill>
                    <a:srgbClr val="FFFFCC"/>
                  </a:solidFill>
                </a:uFill>
                <a:latin typeface="Calibri"/>
                <a:cs typeface="Calibri"/>
              </a:rPr>
              <a:t>Present </a:t>
            </a:r>
            <a:r>
              <a:rPr dirty="0" u="sng" sz="1000" spc="15">
                <a:solidFill>
                  <a:srgbClr val="FFFFCC"/>
                </a:solidFill>
                <a:uFill>
                  <a:solidFill>
                    <a:srgbClr val="FFFFCC"/>
                  </a:solidFill>
                </a:uFill>
                <a:latin typeface="Calibri"/>
                <a:cs typeface="Calibri"/>
              </a:rPr>
              <a:t>Perfect </a:t>
            </a:r>
            <a:r>
              <a:rPr dirty="0" u="sng" sz="1000" spc="25">
                <a:solidFill>
                  <a:srgbClr val="FFFFCC"/>
                </a:solidFill>
                <a:uFill>
                  <a:solidFill>
                    <a:srgbClr val="FFFFCC"/>
                  </a:solidFill>
                </a:uFill>
                <a:latin typeface="Calibri"/>
                <a:cs typeface="Calibri"/>
              </a:rPr>
              <a:t>Continuous </a:t>
            </a:r>
            <a:r>
              <a:rPr dirty="0" u="sng" sz="1000" spc="-135">
                <a:solidFill>
                  <a:srgbClr val="FFFFCC"/>
                </a:solidFill>
                <a:uFill>
                  <a:solidFill>
                    <a:srgbClr val="FFFFCC"/>
                  </a:solidFill>
                </a:uFill>
                <a:latin typeface="Arial"/>
                <a:cs typeface="Arial"/>
              </a:rPr>
              <a:t>رمتسملا </a:t>
            </a:r>
            <a:r>
              <a:rPr dirty="0" u="sng" sz="1000" spc="-150">
                <a:solidFill>
                  <a:srgbClr val="FFFFCC"/>
                </a:solidFill>
                <a:uFill>
                  <a:solidFill>
                    <a:srgbClr val="FFFFCC"/>
                  </a:solidFill>
                </a:uFill>
                <a:latin typeface="Arial"/>
                <a:cs typeface="Arial"/>
              </a:rPr>
              <a:t>ماتلا</a:t>
            </a:r>
            <a:r>
              <a:rPr dirty="0" u="sng" sz="1000" spc="-110">
                <a:solidFill>
                  <a:srgbClr val="FFFFCC"/>
                </a:solidFill>
                <a:uFill>
                  <a:solidFill>
                    <a:srgbClr val="FFFFCC"/>
                  </a:solidFill>
                </a:uFill>
                <a:latin typeface="Arial"/>
                <a:cs typeface="Arial"/>
              </a:rPr>
              <a:t> </a:t>
            </a:r>
            <a:r>
              <a:rPr dirty="0" u="sng" sz="1000" spc="-60">
                <a:solidFill>
                  <a:srgbClr val="FFFFCC"/>
                </a:solidFill>
                <a:uFill>
                  <a:solidFill>
                    <a:srgbClr val="FFFFCC"/>
                  </a:solidFill>
                </a:uFill>
                <a:latin typeface="Arial"/>
                <a:cs typeface="Arial"/>
              </a:rPr>
              <a:t>عراضملا</a:t>
            </a:r>
            <a:endParaRPr sz="1000">
              <a:latin typeface="Arial"/>
              <a:cs typeface="Arial"/>
            </a:endParaRPr>
          </a:p>
          <a:p>
            <a:pPr marL="356870" indent="-344805">
              <a:lnSpc>
                <a:spcPct val="100000"/>
              </a:lnSpc>
              <a:spcBef>
                <a:spcPts val="280"/>
              </a:spcBef>
              <a:buSzPct val="70833"/>
              <a:buFont typeface="Wingdings"/>
              <a:buChar char=""/>
              <a:tabLst>
                <a:tab pos="357505" algn="l"/>
              </a:tabLst>
            </a:pPr>
            <a:r>
              <a:rPr dirty="0" u="sng" sz="1200" spc="35">
                <a:solidFill>
                  <a:srgbClr val="FFFFCC"/>
                </a:solidFill>
                <a:uFill>
                  <a:solidFill>
                    <a:srgbClr val="FFFFCC"/>
                  </a:solidFill>
                </a:uFill>
                <a:latin typeface="Calibri"/>
                <a:cs typeface="Calibri"/>
              </a:rPr>
              <a:t>Imperatives </a:t>
            </a:r>
            <a:r>
              <a:rPr dirty="0" u="sng" sz="1200" spc="-35">
                <a:solidFill>
                  <a:srgbClr val="FFFFCC"/>
                </a:solidFill>
                <a:uFill>
                  <a:solidFill>
                    <a:srgbClr val="FFFFCC"/>
                  </a:solidFill>
                </a:uFill>
                <a:latin typeface="Arial"/>
                <a:cs typeface="Arial"/>
              </a:rPr>
              <a:t>رملأا</a:t>
            </a:r>
            <a:r>
              <a:rPr dirty="0" u="sng" sz="1200" spc="-160">
                <a:solidFill>
                  <a:srgbClr val="FFFFCC"/>
                </a:solidFill>
                <a:uFill>
                  <a:solidFill>
                    <a:srgbClr val="FFFFCC"/>
                  </a:solidFill>
                </a:uFill>
                <a:latin typeface="Arial"/>
                <a:cs typeface="Arial"/>
              </a:rPr>
              <a:t> </a:t>
            </a:r>
            <a:r>
              <a:rPr dirty="0" u="sng" sz="1200" spc="-210">
                <a:solidFill>
                  <a:srgbClr val="FFFFCC"/>
                </a:solidFill>
                <a:uFill>
                  <a:solidFill>
                    <a:srgbClr val="FFFFCC"/>
                  </a:solidFill>
                </a:uFill>
                <a:latin typeface="Arial"/>
                <a:cs typeface="Arial"/>
              </a:rPr>
              <a:t>ةغيص</a:t>
            </a:r>
            <a:endParaRPr sz="1200">
              <a:latin typeface="Arial"/>
              <a:cs typeface="Arial"/>
            </a:endParaRPr>
          </a:p>
          <a:p>
            <a:pPr marL="356870" indent="-344805">
              <a:lnSpc>
                <a:spcPct val="100000"/>
              </a:lnSpc>
              <a:spcBef>
                <a:spcPts val="285"/>
              </a:spcBef>
              <a:buSzPct val="70833"/>
              <a:buFont typeface="Wingdings"/>
              <a:buChar char=""/>
              <a:tabLst>
                <a:tab pos="357505" algn="l"/>
              </a:tabLst>
            </a:pPr>
            <a:r>
              <a:rPr dirty="0" u="sng" sz="1200" spc="5">
                <a:solidFill>
                  <a:srgbClr val="FFFFCC"/>
                </a:solidFill>
                <a:uFill>
                  <a:solidFill>
                    <a:srgbClr val="FFFFCC"/>
                  </a:solidFill>
                </a:uFill>
                <a:latin typeface="Calibri"/>
                <a:cs typeface="Calibri"/>
              </a:rPr>
              <a:t>Modals </a:t>
            </a:r>
            <a:r>
              <a:rPr dirty="0" u="sng" sz="1200" spc="-185">
                <a:solidFill>
                  <a:srgbClr val="FFFFCC"/>
                </a:solidFill>
                <a:uFill>
                  <a:solidFill>
                    <a:srgbClr val="FFFFCC"/>
                  </a:solidFill>
                </a:uFill>
                <a:latin typeface="Arial"/>
                <a:cs typeface="Arial"/>
              </a:rPr>
              <a:t>ةصقانلا</a:t>
            </a:r>
            <a:r>
              <a:rPr dirty="0" u="sng" sz="1200" spc="-135">
                <a:solidFill>
                  <a:srgbClr val="FFFFCC"/>
                </a:solidFill>
                <a:uFill>
                  <a:solidFill>
                    <a:srgbClr val="FFFFCC"/>
                  </a:solidFill>
                </a:uFill>
                <a:latin typeface="Arial"/>
                <a:cs typeface="Arial"/>
              </a:rPr>
              <a:t> </a:t>
            </a:r>
            <a:r>
              <a:rPr dirty="0" u="sng" sz="1200" spc="-150">
                <a:solidFill>
                  <a:srgbClr val="FFFFCC"/>
                </a:solidFill>
                <a:uFill>
                  <a:solidFill>
                    <a:srgbClr val="FFFFCC"/>
                  </a:solidFill>
                </a:uFill>
                <a:latin typeface="Arial"/>
                <a:cs typeface="Arial"/>
              </a:rPr>
              <a:t>لاعفلأا</a:t>
            </a:r>
            <a:endParaRPr sz="1200">
              <a:latin typeface="Arial"/>
              <a:cs typeface="Arial"/>
            </a:endParaRPr>
          </a:p>
          <a:p>
            <a:pPr marL="356870" indent="-344805">
              <a:lnSpc>
                <a:spcPct val="100000"/>
              </a:lnSpc>
              <a:spcBef>
                <a:spcPts val="290"/>
              </a:spcBef>
              <a:buSzPct val="70833"/>
              <a:buFont typeface="Wingdings"/>
              <a:buChar char=""/>
              <a:tabLst>
                <a:tab pos="357505" algn="l"/>
              </a:tabLst>
            </a:pPr>
            <a:r>
              <a:rPr dirty="0" u="sng" sz="1200" spc="35">
                <a:solidFill>
                  <a:srgbClr val="FFFFCC"/>
                </a:solidFill>
                <a:uFill>
                  <a:solidFill>
                    <a:srgbClr val="FFFFCC"/>
                  </a:solidFill>
                </a:uFill>
                <a:latin typeface="Calibri"/>
                <a:cs typeface="Calibri"/>
              </a:rPr>
              <a:t>Comparing </a:t>
            </a:r>
            <a:r>
              <a:rPr dirty="0" u="sng" sz="1200" spc="30">
                <a:solidFill>
                  <a:srgbClr val="FFFFCC"/>
                </a:solidFill>
                <a:uFill>
                  <a:solidFill>
                    <a:srgbClr val="FFFFCC"/>
                  </a:solidFill>
                </a:uFill>
                <a:latin typeface="Calibri"/>
                <a:cs typeface="Calibri"/>
              </a:rPr>
              <a:t>Adjectives </a:t>
            </a:r>
            <a:r>
              <a:rPr dirty="0" u="sng" sz="1200" spc="-220">
                <a:solidFill>
                  <a:srgbClr val="FFFFCC"/>
                </a:solidFill>
                <a:uFill>
                  <a:solidFill>
                    <a:srgbClr val="FFFFCC"/>
                  </a:solidFill>
                </a:uFill>
                <a:latin typeface="Arial"/>
                <a:cs typeface="Arial"/>
              </a:rPr>
              <a:t>تافصلا</a:t>
            </a:r>
            <a:r>
              <a:rPr dirty="0" u="sng" sz="1200" spc="-145">
                <a:solidFill>
                  <a:srgbClr val="FFFFCC"/>
                </a:solidFill>
                <a:uFill>
                  <a:solidFill>
                    <a:srgbClr val="FFFFCC"/>
                  </a:solidFill>
                </a:uFill>
                <a:latin typeface="Arial"/>
                <a:cs typeface="Arial"/>
              </a:rPr>
              <a:t> </a:t>
            </a:r>
            <a:r>
              <a:rPr dirty="0" u="sng" sz="1200" spc="-90">
                <a:solidFill>
                  <a:srgbClr val="FFFFCC"/>
                </a:solidFill>
                <a:uFill>
                  <a:solidFill>
                    <a:srgbClr val="FFFFCC"/>
                  </a:solidFill>
                </a:uFill>
                <a:latin typeface="Arial"/>
                <a:cs typeface="Arial"/>
              </a:rPr>
              <a:t>ةنراقم</a:t>
            </a:r>
            <a:endParaRPr sz="1200">
              <a:latin typeface="Arial"/>
              <a:cs typeface="Arial"/>
            </a:endParaRPr>
          </a:p>
          <a:p>
            <a:pPr marL="356870" indent="-344805">
              <a:lnSpc>
                <a:spcPct val="100000"/>
              </a:lnSpc>
              <a:spcBef>
                <a:spcPts val="290"/>
              </a:spcBef>
              <a:buSzPct val="70833"/>
              <a:buFont typeface="Wingdings"/>
              <a:buChar char=""/>
              <a:tabLst>
                <a:tab pos="357505" algn="l"/>
              </a:tabLst>
            </a:pPr>
            <a:r>
              <a:rPr dirty="0" u="sng" sz="1200" spc="35">
                <a:solidFill>
                  <a:srgbClr val="FFFFCC"/>
                </a:solidFill>
                <a:uFill>
                  <a:solidFill>
                    <a:srgbClr val="FFFFCC"/>
                  </a:solidFill>
                </a:uFill>
                <a:latin typeface="Calibri"/>
                <a:cs typeface="Calibri"/>
              </a:rPr>
              <a:t>Adverbs</a:t>
            </a:r>
            <a:r>
              <a:rPr dirty="0" sz="1200" spc="35">
                <a:solidFill>
                  <a:srgbClr val="FFFFCC"/>
                </a:solidFill>
                <a:latin typeface="Calibri"/>
                <a:cs typeface="Calibri"/>
              </a:rPr>
              <a:t> </a:t>
            </a:r>
            <a:r>
              <a:rPr dirty="0" u="sng" sz="1200" spc="-605">
                <a:solidFill>
                  <a:srgbClr val="FFFFCC"/>
                </a:solidFill>
                <a:uFill>
                  <a:solidFill>
                    <a:srgbClr val="FFFFCC"/>
                  </a:solidFill>
                </a:uFill>
                <a:latin typeface="Arial"/>
                <a:cs typeface="Arial"/>
              </a:rPr>
              <a:t>ل</a:t>
            </a:r>
            <a:r>
              <a:rPr dirty="0" sz="1200" spc="285">
                <a:solidFill>
                  <a:srgbClr val="FFFFCC"/>
                </a:solidFill>
                <a:latin typeface="Arial"/>
                <a:cs typeface="Arial"/>
              </a:rPr>
              <a:t> </a:t>
            </a:r>
            <a:r>
              <a:rPr dirty="0" u="sng" sz="1200" spc="-45">
                <a:solidFill>
                  <a:srgbClr val="FFFFCC"/>
                </a:solidFill>
                <a:uFill>
                  <a:solidFill>
                    <a:srgbClr val="FFFFCC"/>
                  </a:solidFill>
                </a:uFill>
                <a:latin typeface="Arial"/>
                <a:cs typeface="Arial"/>
              </a:rPr>
              <a:t>اوحلأا</a:t>
            </a:r>
            <a:r>
              <a:rPr dirty="0" u="sng" sz="1200" spc="95">
                <a:solidFill>
                  <a:srgbClr val="FFFFCC"/>
                </a:solidFill>
                <a:uFill>
                  <a:solidFill>
                    <a:srgbClr val="FFFFCC"/>
                  </a:solidFill>
                </a:uFill>
                <a:latin typeface="Arial"/>
                <a:cs typeface="Arial"/>
              </a:rPr>
              <a:t> </a:t>
            </a:r>
            <a:r>
              <a:rPr dirty="0" u="sng" sz="1200" spc="-70">
                <a:solidFill>
                  <a:srgbClr val="FFFFCC"/>
                </a:solidFill>
                <a:uFill>
                  <a:solidFill>
                    <a:srgbClr val="FFFFCC"/>
                  </a:solidFill>
                </a:uFill>
                <a:latin typeface="Arial"/>
                <a:cs typeface="Arial"/>
              </a:rPr>
              <a:t>فورظلا</a:t>
            </a:r>
            <a:endParaRPr sz="1200">
              <a:latin typeface="Arial"/>
              <a:cs typeface="Arial"/>
            </a:endParaRPr>
          </a:p>
          <a:p>
            <a:pPr marL="356870" indent="-344805">
              <a:lnSpc>
                <a:spcPct val="100000"/>
              </a:lnSpc>
              <a:spcBef>
                <a:spcPts val="290"/>
              </a:spcBef>
              <a:buSzPct val="70833"/>
              <a:buFont typeface="Wingdings"/>
              <a:buChar char=""/>
              <a:tabLst>
                <a:tab pos="357505" algn="l"/>
              </a:tabLst>
            </a:pPr>
            <a:r>
              <a:rPr dirty="0" u="sng" sz="1200" spc="20">
                <a:solidFill>
                  <a:srgbClr val="FFFFCC"/>
                </a:solidFill>
                <a:uFill>
                  <a:solidFill>
                    <a:srgbClr val="FFFFCC"/>
                  </a:solidFill>
                </a:uFill>
                <a:latin typeface="Calibri"/>
                <a:cs typeface="Calibri"/>
              </a:rPr>
              <a:t>Active </a:t>
            </a:r>
            <a:r>
              <a:rPr dirty="0" u="sng" sz="1200" spc="-10">
                <a:solidFill>
                  <a:srgbClr val="FFFFCC"/>
                </a:solidFill>
                <a:uFill>
                  <a:solidFill>
                    <a:srgbClr val="FFFFCC"/>
                  </a:solidFill>
                </a:uFill>
                <a:latin typeface="Calibri"/>
                <a:cs typeface="Calibri"/>
              </a:rPr>
              <a:t>&amp; </a:t>
            </a:r>
            <a:r>
              <a:rPr dirty="0" u="sng" sz="1200" spc="35">
                <a:solidFill>
                  <a:srgbClr val="FFFFCC"/>
                </a:solidFill>
                <a:uFill>
                  <a:solidFill>
                    <a:srgbClr val="FFFFCC"/>
                  </a:solidFill>
                </a:uFill>
                <a:latin typeface="Calibri"/>
                <a:cs typeface="Calibri"/>
              </a:rPr>
              <a:t>Passive </a:t>
            </a:r>
            <a:r>
              <a:rPr dirty="0" u="sng" sz="1200" spc="-85">
                <a:solidFill>
                  <a:srgbClr val="FFFFCC"/>
                </a:solidFill>
                <a:uFill>
                  <a:solidFill>
                    <a:srgbClr val="FFFFCC"/>
                  </a:solidFill>
                </a:uFill>
                <a:latin typeface="Arial"/>
                <a:cs typeface="Arial"/>
              </a:rPr>
              <a:t>لوهجملل </a:t>
            </a:r>
            <a:r>
              <a:rPr dirty="0" u="sng" sz="1200" spc="-215">
                <a:solidFill>
                  <a:srgbClr val="FFFFCC"/>
                </a:solidFill>
                <a:uFill>
                  <a:solidFill>
                    <a:srgbClr val="FFFFCC"/>
                  </a:solidFill>
                </a:uFill>
                <a:latin typeface="Arial"/>
                <a:cs typeface="Arial"/>
              </a:rPr>
              <a:t>ينبملا </a:t>
            </a:r>
            <a:r>
              <a:rPr dirty="0" u="sng" sz="1200">
                <a:solidFill>
                  <a:srgbClr val="FFFFCC"/>
                </a:solidFill>
                <a:uFill>
                  <a:solidFill>
                    <a:srgbClr val="FFFFCC"/>
                  </a:solidFill>
                </a:uFill>
                <a:latin typeface="Arial"/>
                <a:cs typeface="Arial"/>
              </a:rPr>
              <a:t>و </a:t>
            </a:r>
            <a:r>
              <a:rPr dirty="0" u="sng" sz="1200" spc="-170">
                <a:solidFill>
                  <a:srgbClr val="FFFFCC"/>
                </a:solidFill>
                <a:uFill>
                  <a:solidFill>
                    <a:srgbClr val="FFFFCC"/>
                  </a:solidFill>
                </a:uFill>
                <a:latin typeface="Arial"/>
                <a:cs typeface="Arial"/>
              </a:rPr>
              <a:t>مولعملل</a:t>
            </a:r>
            <a:r>
              <a:rPr dirty="0" u="sng" sz="1200" spc="-25">
                <a:solidFill>
                  <a:srgbClr val="FFFFCC"/>
                </a:solidFill>
                <a:uFill>
                  <a:solidFill>
                    <a:srgbClr val="FFFFCC"/>
                  </a:solidFill>
                </a:uFill>
                <a:latin typeface="Arial"/>
                <a:cs typeface="Arial"/>
              </a:rPr>
              <a:t> </a:t>
            </a:r>
            <a:r>
              <a:rPr dirty="0" u="sng" sz="1200" spc="-215">
                <a:solidFill>
                  <a:srgbClr val="FFFFCC"/>
                </a:solidFill>
                <a:uFill>
                  <a:solidFill>
                    <a:srgbClr val="FFFFCC"/>
                  </a:solidFill>
                </a:uFill>
                <a:latin typeface="Arial"/>
                <a:cs typeface="Arial"/>
              </a:rPr>
              <a:t>ينبملا</a:t>
            </a:r>
            <a:endParaRPr sz="1200">
              <a:latin typeface="Arial"/>
              <a:cs typeface="Arial"/>
            </a:endParaRPr>
          </a:p>
          <a:p>
            <a:pPr marL="353695" marR="5080" indent="-341630">
              <a:lnSpc>
                <a:spcPct val="100000"/>
              </a:lnSpc>
              <a:spcBef>
                <a:spcPts val="290"/>
              </a:spcBef>
              <a:buSzPct val="70833"/>
              <a:buFont typeface="Wingdings"/>
              <a:buChar char=""/>
              <a:tabLst>
                <a:tab pos="357505" algn="l"/>
              </a:tabLst>
            </a:pPr>
            <a:r>
              <a:rPr dirty="0" u="sng" sz="1200" spc="15">
                <a:solidFill>
                  <a:srgbClr val="FFFFCC"/>
                </a:solidFill>
                <a:uFill>
                  <a:solidFill>
                    <a:srgbClr val="FFFFCC"/>
                  </a:solidFill>
                </a:uFill>
                <a:latin typeface="Calibri"/>
                <a:cs typeface="Calibri"/>
              </a:rPr>
              <a:t>Transitive </a:t>
            </a:r>
            <a:r>
              <a:rPr dirty="0" u="sng" sz="1200" spc="-10">
                <a:solidFill>
                  <a:srgbClr val="FFFFCC"/>
                </a:solidFill>
                <a:uFill>
                  <a:solidFill>
                    <a:srgbClr val="FFFFCC"/>
                  </a:solidFill>
                </a:uFill>
                <a:latin typeface="Calibri"/>
                <a:cs typeface="Calibri"/>
              </a:rPr>
              <a:t>&amp; </a:t>
            </a:r>
            <a:r>
              <a:rPr dirty="0" u="sng" sz="1200" spc="30">
                <a:solidFill>
                  <a:srgbClr val="FFFFCC"/>
                </a:solidFill>
                <a:uFill>
                  <a:solidFill>
                    <a:srgbClr val="FFFFCC"/>
                  </a:solidFill>
                </a:uFill>
                <a:latin typeface="Calibri"/>
                <a:cs typeface="Calibri"/>
              </a:rPr>
              <a:t>Intransitive </a:t>
            </a:r>
            <a:r>
              <a:rPr dirty="0" u="sng" sz="1200" spc="25">
                <a:solidFill>
                  <a:srgbClr val="FFFFCC"/>
                </a:solidFill>
                <a:uFill>
                  <a:solidFill>
                    <a:srgbClr val="FFFFCC"/>
                  </a:solidFill>
                </a:uFill>
                <a:latin typeface="Calibri"/>
                <a:cs typeface="Calibri"/>
              </a:rPr>
              <a:t>Verbs </a:t>
            </a:r>
            <a:r>
              <a:rPr dirty="0" u="sng" sz="1200" spc="-150">
                <a:solidFill>
                  <a:srgbClr val="FFFFCC"/>
                </a:solidFill>
                <a:uFill>
                  <a:solidFill>
                    <a:srgbClr val="FFFFCC"/>
                  </a:solidFill>
                </a:uFill>
                <a:latin typeface="Arial"/>
                <a:cs typeface="Arial"/>
              </a:rPr>
              <a:t>لاعفلأا </a:t>
            </a:r>
            <a:r>
              <a:rPr dirty="0" u="sng" sz="1200">
                <a:solidFill>
                  <a:srgbClr val="FFFFCC"/>
                </a:solidFill>
                <a:uFill>
                  <a:solidFill>
                    <a:srgbClr val="FFFFCC"/>
                  </a:solidFill>
                </a:uFill>
                <a:latin typeface="Arial"/>
                <a:cs typeface="Arial"/>
              </a:rPr>
              <a:t>و </a:t>
            </a:r>
            <a:r>
              <a:rPr dirty="0" u="sng" sz="1200" spc="-50">
                <a:solidFill>
                  <a:srgbClr val="FFFFCC"/>
                </a:solidFill>
                <a:uFill>
                  <a:solidFill>
                    <a:srgbClr val="FFFFCC"/>
                  </a:solidFill>
                </a:uFill>
                <a:latin typeface="Arial"/>
                <a:cs typeface="Arial"/>
              </a:rPr>
              <a:t>ةمزلالا </a:t>
            </a:r>
            <a:r>
              <a:rPr dirty="0" u="sng" sz="1200" spc="-150">
                <a:solidFill>
                  <a:srgbClr val="FFFFCC"/>
                </a:solidFill>
                <a:uFill>
                  <a:solidFill>
                    <a:srgbClr val="FFFFCC"/>
                  </a:solidFill>
                </a:uFill>
                <a:latin typeface="Arial"/>
                <a:cs typeface="Arial"/>
              </a:rPr>
              <a:t>لاعفلأا </a:t>
            </a:r>
            <a:r>
              <a:rPr dirty="0" u="sng" sz="1200" spc="-150">
                <a:solidFill>
                  <a:srgbClr val="FFFFCC"/>
                </a:solidFill>
                <a:uFill>
                  <a:solidFill>
                    <a:srgbClr val="FFFFCC"/>
                  </a:solidFill>
                </a:uFill>
                <a:latin typeface="Arial"/>
                <a:cs typeface="Arial"/>
              </a:rPr>
              <a:t> </a:t>
            </a:r>
            <a:r>
              <a:rPr dirty="0" u="sng" sz="1200" spc="-330">
                <a:solidFill>
                  <a:srgbClr val="FFFFCC"/>
                </a:solidFill>
                <a:uFill>
                  <a:solidFill>
                    <a:srgbClr val="FFFFCC"/>
                  </a:solidFill>
                </a:uFill>
                <a:latin typeface="Arial"/>
                <a:cs typeface="Arial"/>
              </a:rPr>
              <a:t>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ة</a:t>
            </a:r>
            <a:r>
              <a:rPr dirty="0" sz="1200" spc="-330">
                <a:solidFill>
                  <a:srgbClr val="FFFFCC"/>
                </a:solidFill>
                <a:latin typeface="Arial"/>
                <a:cs typeface="Arial"/>
              </a:rPr>
              <a:t> </a:t>
            </a:r>
            <a:r>
              <a:rPr dirty="0" u="sng" sz="1200" spc="-135">
                <a:solidFill>
                  <a:srgbClr val="FFFFCC"/>
                </a:solidFill>
                <a:uFill>
                  <a:solidFill>
                    <a:srgbClr val="FFFFCC"/>
                  </a:solidFill>
                </a:uFill>
                <a:latin typeface="Arial"/>
                <a:cs typeface="Arial"/>
              </a:rPr>
              <a:t>يدعتملا</a:t>
            </a:r>
            <a:r>
              <a:rPr dirty="0" u="sng" sz="1200" spc="-135">
                <a:solidFill>
                  <a:srgbClr val="FFFFCC"/>
                </a:solidFill>
                <a:uFill>
                  <a:solidFill>
                    <a:srgbClr val="FFFFCC"/>
                  </a:solidFill>
                </a:uFill>
                <a:latin typeface="Calibri"/>
                <a:cs typeface="Calibri"/>
              </a:rPr>
              <a:t>...</a:t>
            </a:r>
            <a:endParaRPr sz="1200">
              <a:latin typeface="Calibri"/>
              <a:cs typeface="Calibri"/>
            </a:endParaRPr>
          </a:p>
          <a:p>
            <a:pPr marL="356870" indent="-344805">
              <a:lnSpc>
                <a:spcPct val="100000"/>
              </a:lnSpc>
              <a:spcBef>
                <a:spcPts val="285"/>
              </a:spcBef>
              <a:buSzPct val="70833"/>
              <a:buFont typeface="Wingdings"/>
              <a:buChar char=""/>
              <a:tabLst>
                <a:tab pos="357505" algn="l"/>
              </a:tabLst>
            </a:pPr>
            <a:r>
              <a:rPr dirty="0" u="sng" sz="1200" spc="20">
                <a:solidFill>
                  <a:srgbClr val="FFFFCC"/>
                </a:solidFill>
                <a:uFill>
                  <a:solidFill>
                    <a:srgbClr val="FFFFCC"/>
                  </a:solidFill>
                </a:uFill>
                <a:latin typeface="Calibri"/>
                <a:cs typeface="Calibri"/>
              </a:rPr>
              <a:t>Prepositions </a:t>
            </a:r>
            <a:r>
              <a:rPr dirty="0" u="sng" sz="1200" spc="-110">
                <a:solidFill>
                  <a:srgbClr val="FFFFCC"/>
                </a:solidFill>
                <a:uFill>
                  <a:solidFill>
                    <a:srgbClr val="FFFFCC"/>
                  </a:solidFill>
                </a:uFill>
                <a:latin typeface="Arial"/>
                <a:cs typeface="Arial"/>
              </a:rPr>
              <a:t>رجلا</a:t>
            </a:r>
            <a:r>
              <a:rPr dirty="0" u="sng" sz="1200" spc="-100">
                <a:solidFill>
                  <a:srgbClr val="FFFFCC"/>
                </a:solidFill>
                <a:uFill>
                  <a:solidFill>
                    <a:srgbClr val="FFFFCC"/>
                  </a:solidFill>
                </a:uFill>
                <a:latin typeface="Arial"/>
                <a:cs typeface="Arial"/>
              </a:rPr>
              <a:t> </a:t>
            </a:r>
            <a:r>
              <a:rPr dirty="0" u="sng" sz="1200" spc="-20">
                <a:solidFill>
                  <a:srgbClr val="FFFFCC"/>
                </a:solidFill>
                <a:uFill>
                  <a:solidFill>
                    <a:srgbClr val="FFFFCC"/>
                  </a:solidFill>
                </a:uFill>
                <a:latin typeface="Arial"/>
                <a:cs typeface="Arial"/>
              </a:rPr>
              <a:t>فورح</a:t>
            </a:r>
            <a:endParaRPr sz="1200">
              <a:latin typeface="Arial"/>
              <a:cs typeface="Arial"/>
            </a:endParaRPr>
          </a:p>
          <a:p>
            <a:pPr marL="356870" indent="-344805">
              <a:lnSpc>
                <a:spcPct val="100000"/>
              </a:lnSpc>
              <a:spcBef>
                <a:spcPts val="290"/>
              </a:spcBef>
              <a:buSzPct val="70833"/>
              <a:buFont typeface="Wingdings"/>
              <a:buChar char=""/>
              <a:tabLst>
                <a:tab pos="357505" algn="l"/>
              </a:tabLst>
            </a:pPr>
            <a:r>
              <a:rPr dirty="0" u="sng" sz="1200" spc="25">
                <a:solidFill>
                  <a:srgbClr val="FFFFCC"/>
                </a:solidFill>
                <a:uFill>
                  <a:solidFill>
                    <a:srgbClr val="FFFFCC"/>
                  </a:solidFill>
                </a:uFill>
                <a:latin typeface="Calibri"/>
                <a:cs typeface="Calibri"/>
              </a:rPr>
              <a:t>Question-Tags   </a:t>
            </a:r>
            <a:r>
              <a:rPr dirty="0" u="sng" sz="1200" spc="-150">
                <a:solidFill>
                  <a:srgbClr val="FFFFCC"/>
                </a:solidFill>
                <a:uFill>
                  <a:solidFill>
                    <a:srgbClr val="FFFFCC"/>
                  </a:solidFill>
                </a:uFill>
                <a:latin typeface="Arial"/>
                <a:cs typeface="Arial"/>
              </a:rPr>
              <a:t>ةليذملا</a:t>
            </a:r>
            <a:r>
              <a:rPr dirty="0" u="sng" sz="1200" spc="-155">
                <a:solidFill>
                  <a:srgbClr val="FFFFCC"/>
                </a:solidFill>
                <a:uFill>
                  <a:solidFill>
                    <a:srgbClr val="FFFFCC"/>
                  </a:solidFill>
                </a:uFill>
                <a:latin typeface="Arial"/>
                <a:cs typeface="Arial"/>
              </a:rPr>
              <a:t> </a:t>
            </a:r>
            <a:r>
              <a:rPr dirty="0" u="sng" sz="1200" spc="-185">
                <a:solidFill>
                  <a:srgbClr val="FFFFCC"/>
                </a:solidFill>
                <a:uFill>
                  <a:solidFill>
                    <a:srgbClr val="FFFFCC"/>
                  </a:solidFill>
                </a:uFill>
                <a:latin typeface="Arial"/>
                <a:cs typeface="Arial"/>
              </a:rPr>
              <a:t>ةلئسلأا</a:t>
            </a:r>
            <a:endParaRPr sz="1200">
              <a:latin typeface="Arial"/>
              <a:cs typeface="Arial"/>
            </a:endParaRPr>
          </a:p>
          <a:p>
            <a:pPr marL="356870" indent="-344805">
              <a:lnSpc>
                <a:spcPct val="100000"/>
              </a:lnSpc>
              <a:spcBef>
                <a:spcPts val="290"/>
              </a:spcBef>
              <a:buSzPct val="70833"/>
              <a:buFont typeface="Wingdings"/>
              <a:buChar char=""/>
              <a:tabLst>
                <a:tab pos="356870" algn="l"/>
                <a:tab pos="357505" algn="l"/>
              </a:tabLst>
            </a:pPr>
            <a:r>
              <a:rPr dirty="0" u="sng" sz="1200" spc="20">
                <a:solidFill>
                  <a:srgbClr val="FFFFCC"/>
                </a:solidFill>
                <a:uFill>
                  <a:solidFill>
                    <a:srgbClr val="FFFFCC"/>
                  </a:solidFill>
                </a:uFill>
                <a:latin typeface="Calibri"/>
                <a:cs typeface="Calibri"/>
              </a:rPr>
              <a:t>Conditional </a:t>
            </a:r>
            <a:r>
              <a:rPr dirty="0" u="sng" sz="1200">
                <a:solidFill>
                  <a:srgbClr val="FFFFCC"/>
                </a:solidFill>
                <a:uFill>
                  <a:solidFill>
                    <a:srgbClr val="FFFFCC"/>
                  </a:solidFill>
                </a:uFill>
                <a:latin typeface="Calibri"/>
                <a:cs typeface="Calibri"/>
              </a:rPr>
              <a:t>“if”  </a:t>
            </a:r>
            <a:r>
              <a:rPr dirty="0" u="sng" sz="1200" spc="-145">
                <a:solidFill>
                  <a:srgbClr val="FFFFCC"/>
                </a:solidFill>
                <a:uFill>
                  <a:solidFill>
                    <a:srgbClr val="FFFFCC"/>
                  </a:solidFill>
                </a:uFill>
                <a:latin typeface="Calibri"/>
                <a:cs typeface="Calibri"/>
              </a:rPr>
              <a:t>”</a:t>
            </a:r>
            <a:r>
              <a:rPr dirty="0" u="sng" sz="1200" spc="-145">
                <a:solidFill>
                  <a:srgbClr val="FFFFCC"/>
                </a:solidFill>
                <a:uFill>
                  <a:solidFill>
                    <a:srgbClr val="FFFFCC"/>
                  </a:solidFill>
                </a:uFill>
                <a:latin typeface="Arial"/>
                <a:cs typeface="Arial"/>
              </a:rPr>
              <a:t>ةيطرشلا</a:t>
            </a:r>
            <a:r>
              <a:rPr dirty="0" u="sng" sz="1200" spc="-110">
                <a:solidFill>
                  <a:srgbClr val="FFFFCC"/>
                </a:solidFill>
                <a:uFill>
                  <a:solidFill>
                    <a:srgbClr val="FFFFCC"/>
                  </a:solidFill>
                </a:uFill>
                <a:latin typeface="Arial"/>
                <a:cs typeface="Arial"/>
              </a:rPr>
              <a:t> </a:t>
            </a:r>
            <a:r>
              <a:rPr dirty="0" u="sng" sz="1200" spc="-114">
                <a:solidFill>
                  <a:srgbClr val="FFFFCC"/>
                </a:solidFill>
                <a:uFill>
                  <a:solidFill>
                    <a:srgbClr val="FFFFCC"/>
                  </a:solidFill>
                </a:uFill>
                <a:latin typeface="Arial"/>
                <a:cs typeface="Arial"/>
              </a:rPr>
              <a:t>“ول</a:t>
            </a:r>
            <a:endParaRPr sz="1200">
              <a:latin typeface="Arial"/>
              <a:cs typeface="Arial"/>
            </a:endParaRPr>
          </a:p>
          <a:p>
            <a:pPr marL="356870" indent="-344805">
              <a:lnSpc>
                <a:spcPct val="100000"/>
              </a:lnSpc>
              <a:spcBef>
                <a:spcPts val="290"/>
              </a:spcBef>
              <a:buSzPct val="70833"/>
              <a:buFont typeface="Wingdings"/>
              <a:buChar char=""/>
              <a:tabLst>
                <a:tab pos="357505" algn="l"/>
              </a:tabLst>
            </a:pPr>
            <a:r>
              <a:rPr dirty="0" u="sng" sz="1200" spc="25">
                <a:solidFill>
                  <a:srgbClr val="FFFFCC"/>
                </a:solidFill>
                <a:uFill>
                  <a:solidFill>
                    <a:srgbClr val="FFFFCC"/>
                  </a:solidFill>
                </a:uFill>
                <a:latin typeface="Calibri"/>
                <a:cs typeface="Calibri"/>
              </a:rPr>
              <a:t>Reported </a:t>
            </a:r>
            <a:r>
              <a:rPr dirty="0" u="sng" sz="1200" spc="45">
                <a:solidFill>
                  <a:srgbClr val="FFFFCC"/>
                </a:solidFill>
                <a:uFill>
                  <a:solidFill>
                    <a:srgbClr val="FFFFCC"/>
                  </a:solidFill>
                </a:uFill>
                <a:latin typeface="Calibri"/>
                <a:cs typeface="Calibri"/>
              </a:rPr>
              <a:t>Speech </a:t>
            </a:r>
            <a:r>
              <a:rPr dirty="0" u="sng" sz="1200" spc="-150">
                <a:solidFill>
                  <a:srgbClr val="FFFFCC"/>
                </a:solidFill>
                <a:uFill>
                  <a:solidFill>
                    <a:srgbClr val="FFFFCC"/>
                  </a:solidFill>
                </a:uFill>
                <a:latin typeface="Arial"/>
                <a:cs typeface="Arial"/>
              </a:rPr>
              <a:t>لوقنملا</a:t>
            </a:r>
            <a:r>
              <a:rPr dirty="0" u="sng" sz="1200" spc="-30">
                <a:solidFill>
                  <a:srgbClr val="FFFFCC"/>
                </a:solidFill>
                <a:uFill>
                  <a:solidFill>
                    <a:srgbClr val="FFFFCC"/>
                  </a:solidFill>
                </a:uFill>
                <a:latin typeface="Arial"/>
                <a:cs typeface="Arial"/>
              </a:rPr>
              <a:t> </a:t>
            </a:r>
            <a:r>
              <a:rPr dirty="0" u="sng" sz="1200" spc="-125">
                <a:solidFill>
                  <a:srgbClr val="FFFFCC"/>
                </a:solidFill>
                <a:uFill>
                  <a:solidFill>
                    <a:srgbClr val="FFFFCC"/>
                  </a:solidFill>
                </a:uFill>
                <a:latin typeface="Arial"/>
                <a:cs typeface="Arial"/>
              </a:rPr>
              <a:t>ملاكلا</a:t>
            </a:r>
            <a:endParaRPr sz="1200">
              <a:latin typeface="Arial"/>
              <a:cs typeface="Arial"/>
            </a:endParaRPr>
          </a:p>
          <a:p>
            <a:pPr marL="356870" indent="-344805">
              <a:lnSpc>
                <a:spcPct val="100000"/>
              </a:lnSpc>
              <a:spcBef>
                <a:spcPts val="285"/>
              </a:spcBef>
              <a:buSzPct val="70833"/>
              <a:buFont typeface="Wingdings"/>
              <a:buChar char=""/>
              <a:tabLst>
                <a:tab pos="357505" algn="l"/>
              </a:tabLst>
            </a:pPr>
            <a:r>
              <a:rPr dirty="0" u="sng" sz="1200" spc="25">
                <a:solidFill>
                  <a:srgbClr val="FFFFCC"/>
                </a:solidFill>
                <a:uFill>
                  <a:solidFill>
                    <a:srgbClr val="FFFFCC"/>
                  </a:solidFill>
                </a:uFill>
                <a:latin typeface="Calibri"/>
                <a:cs typeface="Calibri"/>
              </a:rPr>
              <a:t>Countries </a:t>
            </a:r>
            <a:r>
              <a:rPr dirty="0" u="sng" sz="1200" spc="40">
                <a:solidFill>
                  <a:srgbClr val="FFFFCC"/>
                </a:solidFill>
                <a:uFill>
                  <a:solidFill>
                    <a:srgbClr val="FFFFCC"/>
                  </a:solidFill>
                </a:uFill>
                <a:latin typeface="Calibri"/>
                <a:cs typeface="Calibri"/>
              </a:rPr>
              <a:t>and </a:t>
            </a:r>
            <a:r>
              <a:rPr dirty="0" u="sng" sz="1200" spc="10">
                <a:solidFill>
                  <a:srgbClr val="FFFFCC"/>
                </a:solidFill>
                <a:uFill>
                  <a:solidFill>
                    <a:srgbClr val="FFFFCC"/>
                  </a:solidFill>
                </a:uFill>
                <a:latin typeface="Calibri"/>
                <a:cs typeface="Calibri"/>
              </a:rPr>
              <a:t>Nationalities </a:t>
            </a:r>
            <a:r>
              <a:rPr dirty="0" u="sng" sz="1200" spc="-200">
                <a:solidFill>
                  <a:srgbClr val="FFFFCC"/>
                </a:solidFill>
                <a:uFill>
                  <a:solidFill>
                    <a:srgbClr val="FFFFCC"/>
                  </a:solidFill>
                </a:uFill>
                <a:latin typeface="Arial"/>
                <a:cs typeface="Arial"/>
              </a:rPr>
              <a:t>تايسنجلا </a:t>
            </a:r>
            <a:r>
              <a:rPr dirty="0" u="sng" sz="1200">
                <a:solidFill>
                  <a:srgbClr val="FFFFCC"/>
                </a:solidFill>
                <a:uFill>
                  <a:solidFill>
                    <a:srgbClr val="FFFFCC"/>
                  </a:solidFill>
                </a:uFill>
                <a:latin typeface="Arial"/>
                <a:cs typeface="Arial"/>
              </a:rPr>
              <a:t>و</a:t>
            </a:r>
            <a:r>
              <a:rPr dirty="0" u="sng" sz="1200" spc="-175">
                <a:solidFill>
                  <a:srgbClr val="FFFFCC"/>
                </a:solidFill>
                <a:uFill>
                  <a:solidFill>
                    <a:srgbClr val="FFFFCC"/>
                  </a:solidFill>
                </a:uFill>
                <a:latin typeface="Arial"/>
                <a:cs typeface="Arial"/>
              </a:rPr>
              <a:t> </a:t>
            </a:r>
            <a:r>
              <a:rPr dirty="0" u="sng" sz="1200" spc="-195">
                <a:solidFill>
                  <a:srgbClr val="FFFFCC"/>
                </a:solidFill>
                <a:uFill>
                  <a:solidFill>
                    <a:srgbClr val="FFFFCC"/>
                  </a:solidFill>
                </a:uFill>
                <a:latin typeface="Arial"/>
                <a:cs typeface="Arial"/>
              </a:rPr>
              <a:t>نادلبلا</a:t>
            </a:r>
            <a:endParaRPr sz="1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697735" y="368846"/>
            <a:ext cx="6393052" cy="67801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3532632" y="734606"/>
            <a:ext cx="2723134" cy="67801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4492752" y="1103414"/>
            <a:ext cx="2570733" cy="67801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4340352" y="1103414"/>
            <a:ext cx="556082" cy="678014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3895344" y="1103414"/>
            <a:ext cx="848702" cy="678014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3657600" y="1103414"/>
            <a:ext cx="641426" cy="678014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2459735" y="1103414"/>
            <a:ext cx="1601597" cy="678014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 txBox="1"/>
          <p:nvPr/>
        </p:nvSpPr>
        <p:spPr>
          <a:xfrm>
            <a:off x="1878329" y="453339"/>
            <a:ext cx="5926455" cy="112331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dirty="0" sz="2400" spc="235" b="1">
                <a:solidFill>
                  <a:srgbClr val="FFFF00"/>
                </a:solidFill>
                <a:latin typeface="Calibri"/>
                <a:cs typeface="Calibri"/>
              </a:rPr>
              <a:t>Negative </a:t>
            </a:r>
            <a:r>
              <a:rPr dirty="0" sz="2400" spc="240" b="1">
                <a:solidFill>
                  <a:srgbClr val="FFFF00"/>
                </a:solidFill>
                <a:latin typeface="Calibri"/>
                <a:cs typeface="Calibri"/>
              </a:rPr>
              <a:t>Sentences </a:t>
            </a:r>
            <a:r>
              <a:rPr dirty="0" sz="2400" spc="225" b="1">
                <a:solidFill>
                  <a:srgbClr val="FFFF00"/>
                </a:solidFill>
                <a:latin typeface="Calibri"/>
                <a:cs typeface="Calibri"/>
              </a:rPr>
              <a:t>with </a:t>
            </a:r>
            <a:r>
              <a:rPr dirty="0" sz="2400" spc="215" b="1">
                <a:solidFill>
                  <a:srgbClr val="FFFF00"/>
                </a:solidFill>
                <a:latin typeface="Calibri"/>
                <a:cs typeface="Calibri"/>
              </a:rPr>
              <a:t>verb </a:t>
            </a:r>
            <a:r>
              <a:rPr dirty="0" sz="2400" spc="180" b="1">
                <a:solidFill>
                  <a:srgbClr val="FFFF00"/>
                </a:solidFill>
                <a:latin typeface="Calibri"/>
                <a:cs typeface="Calibri"/>
              </a:rPr>
              <a:t>to</a:t>
            </a:r>
            <a:r>
              <a:rPr dirty="0" sz="2400" spc="-150" b="1">
                <a:solidFill>
                  <a:srgbClr val="FFFF00"/>
                </a:solidFill>
                <a:latin typeface="Calibri"/>
                <a:cs typeface="Calibri"/>
              </a:rPr>
              <a:t> </a:t>
            </a:r>
            <a:r>
              <a:rPr dirty="0" sz="2400" spc="245" b="1">
                <a:solidFill>
                  <a:srgbClr val="FFFF00"/>
                </a:solidFill>
                <a:latin typeface="Calibri"/>
                <a:cs typeface="Calibri"/>
              </a:rPr>
              <a:t>HAVE</a:t>
            </a:r>
            <a:endParaRPr sz="2400">
              <a:latin typeface="Calibri"/>
              <a:cs typeface="Calibri"/>
            </a:endParaRPr>
          </a:p>
          <a:p>
            <a:pPr algn="ctr" marL="3175">
              <a:lnSpc>
                <a:spcPct val="100000"/>
              </a:lnSpc>
              <a:spcBef>
                <a:spcPts val="5"/>
              </a:spcBef>
            </a:pPr>
            <a:r>
              <a:rPr dirty="0" sz="2400" spc="260" b="1">
                <a:solidFill>
                  <a:srgbClr val="FFFF00"/>
                </a:solidFill>
                <a:latin typeface="Calibri"/>
                <a:cs typeface="Calibri"/>
              </a:rPr>
              <a:t>as </a:t>
            </a:r>
            <a:r>
              <a:rPr dirty="0" sz="2400" spc="250" b="1">
                <a:solidFill>
                  <a:srgbClr val="FFFF00"/>
                </a:solidFill>
                <a:latin typeface="Calibri"/>
                <a:cs typeface="Calibri"/>
              </a:rPr>
              <a:t>a </a:t>
            </a:r>
            <a:r>
              <a:rPr dirty="0" sz="2400" spc="240" b="1">
                <a:solidFill>
                  <a:srgbClr val="FFFF00"/>
                </a:solidFill>
                <a:latin typeface="Calibri"/>
                <a:cs typeface="Calibri"/>
              </a:rPr>
              <a:t>main</a:t>
            </a:r>
            <a:r>
              <a:rPr dirty="0" sz="2400" spc="-30" b="1">
                <a:solidFill>
                  <a:srgbClr val="FFFF00"/>
                </a:solidFill>
                <a:latin typeface="Calibri"/>
                <a:cs typeface="Calibri"/>
              </a:rPr>
              <a:t> </a:t>
            </a:r>
            <a:r>
              <a:rPr dirty="0" sz="2400" spc="215" b="1">
                <a:solidFill>
                  <a:srgbClr val="FFFF00"/>
                </a:solidFill>
                <a:latin typeface="Calibri"/>
                <a:cs typeface="Calibri"/>
              </a:rPr>
              <a:t>verb</a:t>
            </a:r>
            <a:endParaRPr sz="2400">
              <a:latin typeface="Calibri"/>
              <a:cs typeface="Calibri"/>
            </a:endParaRPr>
          </a:p>
          <a:p>
            <a:pPr algn="ctr" marR="170180">
              <a:lnSpc>
                <a:spcPct val="100000"/>
              </a:lnSpc>
            </a:pPr>
            <a:r>
              <a:rPr dirty="0" sz="2400" spc="-535" b="1">
                <a:solidFill>
                  <a:srgbClr val="FFFF00"/>
                </a:solidFill>
                <a:latin typeface="Arial"/>
                <a:cs typeface="Arial"/>
              </a:rPr>
              <a:t>يسيئر </a:t>
            </a:r>
            <a:r>
              <a:rPr dirty="0" sz="2400" spc="-484" b="1">
                <a:solidFill>
                  <a:srgbClr val="FFFF00"/>
                </a:solidFill>
                <a:latin typeface="Arial"/>
                <a:cs typeface="Arial"/>
              </a:rPr>
              <a:t>لعفك </a:t>
            </a:r>
            <a:r>
              <a:rPr dirty="0" sz="2400" spc="-220" b="1">
                <a:solidFill>
                  <a:srgbClr val="FFFF00"/>
                </a:solidFill>
                <a:latin typeface="Arial"/>
                <a:cs typeface="Arial"/>
              </a:rPr>
              <a:t>“كلمي” </a:t>
            </a:r>
            <a:r>
              <a:rPr dirty="0" sz="2400" spc="-509" b="1">
                <a:solidFill>
                  <a:srgbClr val="FFFF00"/>
                </a:solidFill>
                <a:latin typeface="Arial"/>
                <a:cs typeface="Arial"/>
              </a:rPr>
              <a:t>لعف </a:t>
            </a:r>
            <a:r>
              <a:rPr dirty="0" sz="2400" spc="-20" b="1">
                <a:solidFill>
                  <a:srgbClr val="FFFF00"/>
                </a:solidFill>
                <a:latin typeface="Arial"/>
                <a:cs typeface="Arial"/>
              </a:rPr>
              <a:t>عم </a:t>
            </a:r>
            <a:r>
              <a:rPr dirty="0" sz="2400" spc="-405" b="1">
                <a:solidFill>
                  <a:srgbClr val="FFFF00"/>
                </a:solidFill>
                <a:latin typeface="Arial"/>
                <a:cs typeface="Arial"/>
              </a:rPr>
              <a:t>ةيفنملا</a:t>
            </a:r>
            <a:r>
              <a:rPr dirty="0" sz="2400" spc="-229" b="1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dirty="0" sz="2400" spc="-110" b="1">
                <a:solidFill>
                  <a:srgbClr val="FFFF00"/>
                </a:solidFill>
                <a:latin typeface="Arial"/>
                <a:cs typeface="Arial"/>
              </a:rPr>
              <a:t>لمجلا</a:t>
            </a:r>
            <a:endParaRPr sz="2400">
              <a:latin typeface="Arial"/>
              <a:cs typeface="Arial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2574925" y="2347976"/>
            <a:ext cx="0" cy="2924175"/>
          </a:xfrm>
          <a:custGeom>
            <a:avLst/>
            <a:gdLst/>
            <a:ahLst/>
            <a:cxnLst/>
            <a:rect l="l" t="t" r="r" b="b"/>
            <a:pathLst>
              <a:path w="0" h="2924175">
                <a:moveTo>
                  <a:pt x="0" y="0"/>
                </a:moveTo>
                <a:lnTo>
                  <a:pt x="0" y="2924048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4084701" y="2347976"/>
            <a:ext cx="0" cy="2924175"/>
          </a:xfrm>
          <a:custGeom>
            <a:avLst/>
            <a:gdLst/>
            <a:ahLst/>
            <a:cxnLst/>
            <a:rect l="l" t="t" r="r" b="b"/>
            <a:pathLst>
              <a:path w="0" h="2924175">
                <a:moveTo>
                  <a:pt x="0" y="0"/>
                </a:moveTo>
                <a:lnTo>
                  <a:pt x="0" y="2924048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5592826" y="2347976"/>
            <a:ext cx="0" cy="2924175"/>
          </a:xfrm>
          <a:custGeom>
            <a:avLst/>
            <a:gdLst/>
            <a:ahLst/>
            <a:cxnLst/>
            <a:rect l="l" t="t" r="r" b="b"/>
            <a:pathLst>
              <a:path w="0" h="2924175">
                <a:moveTo>
                  <a:pt x="0" y="0"/>
                </a:moveTo>
                <a:lnTo>
                  <a:pt x="0" y="2924048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7102475" y="2347976"/>
            <a:ext cx="0" cy="2924175"/>
          </a:xfrm>
          <a:custGeom>
            <a:avLst/>
            <a:gdLst/>
            <a:ahLst/>
            <a:cxnLst/>
            <a:rect l="l" t="t" r="r" b="b"/>
            <a:pathLst>
              <a:path w="0" h="2924175">
                <a:moveTo>
                  <a:pt x="0" y="0"/>
                </a:moveTo>
                <a:lnTo>
                  <a:pt x="0" y="2924048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/>
          <p:nvPr/>
        </p:nvSpPr>
        <p:spPr>
          <a:xfrm>
            <a:off x="1052512" y="3390900"/>
            <a:ext cx="7572375" cy="0"/>
          </a:xfrm>
          <a:custGeom>
            <a:avLst/>
            <a:gdLst/>
            <a:ahLst/>
            <a:cxnLst/>
            <a:rect l="l" t="t" r="r" b="b"/>
            <a:pathLst>
              <a:path w="7572375" h="0">
                <a:moveTo>
                  <a:pt x="0" y="0"/>
                </a:moveTo>
                <a:lnTo>
                  <a:pt x="7572311" y="0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/>
          <p:nvPr/>
        </p:nvSpPr>
        <p:spPr>
          <a:xfrm>
            <a:off x="1052512" y="4038600"/>
            <a:ext cx="7572375" cy="0"/>
          </a:xfrm>
          <a:custGeom>
            <a:avLst/>
            <a:gdLst/>
            <a:ahLst/>
            <a:cxnLst/>
            <a:rect l="l" t="t" r="r" b="b"/>
            <a:pathLst>
              <a:path w="7572375" h="0">
                <a:moveTo>
                  <a:pt x="0" y="0"/>
                </a:moveTo>
                <a:lnTo>
                  <a:pt x="7572311" y="0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/>
          <p:nvPr/>
        </p:nvSpPr>
        <p:spPr>
          <a:xfrm>
            <a:off x="1052512" y="4648200"/>
            <a:ext cx="7572375" cy="0"/>
          </a:xfrm>
          <a:custGeom>
            <a:avLst/>
            <a:gdLst/>
            <a:ahLst/>
            <a:cxnLst/>
            <a:rect l="l" t="t" r="r" b="b"/>
            <a:pathLst>
              <a:path w="7572375" h="0">
                <a:moveTo>
                  <a:pt x="0" y="0"/>
                </a:moveTo>
                <a:lnTo>
                  <a:pt x="7572311" y="0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7" name="object 17"/>
          <p:cNvSpPr/>
          <p:nvPr/>
        </p:nvSpPr>
        <p:spPr>
          <a:xfrm>
            <a:off x="1066800" y="2347976"/>
            <a:ext cx="0" cy="2924175"/>
          </a:xfrm>
          <a:custGeom>
            <a:avLst/>
            <a:gdLst/>
            <a:ahLst/>
            <a:cxnLst/>
            <a:rect l="l" t="t" r="r" b="b"/>
            <a:pathLst>
              <a:path w="0" h="2924175">
                <a:moveTo>
                  <a:pt x="0" y="0"/>
                </a:moveTo>
                <a:lnTo>
                  <a:pt x="0" y="2924048"/>
                </a:lnTo>
              </a:path>
            </a:pathLst>
          </a:custGeom>
          <a:ln w="285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8" name="object 18"/>
          <p:cNvSpPr/>
          <p:nvPr/>
        </p:nvSpPr>
        <p:spPr>
          <a:xfrm>
            <a:off x="8610600" y="2347976"/>
            <a:ext cx="0" cy="2924175"/>
          </a:xfrm>
          <a:custGeom>
            <a:avLst/>
            <a:gdLst/>
            <a:ahLst/>
            <a:cxnLst/>
            <a:rect l="l" t="t" r="r" b="b"/>
            <a:pathLst>
              <a:path w="0" h="2924175">
                <a:moveTo>
                  <a:pt x="0" y="0"/>
                </a:moveTo>
                <a:lnTo>
                  <a:pt x="0" y="2924048"/>
                </a:lnTo>
              </a:path>
            </a:pathLst>
          </a:custGeom>
          <a:ln w="285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9" name="object 19"/>
          <p:cNvSpPr/>
          <p:nvPr/>
        </p:nvSpPr>
        <p:spPr>
          <a:xfrm>
            <a:off x="1052512" y="2362200"/>
            <a:ext cx="7572375" cy="0"/>
          </a:xfrm>
          <a:custGeom>
            <a:avLst/>
            <a:gdLst/>
            <a:ahLst/>
            <a:cxnLst/>
            <a:rect l="l" t="t" r="r" b="b"/>
            <a:pathLst>
              <a:path w="7572375" h="0">
                <a:moveTo>
                  <a:pt x="0" y="0"/>
                </a:moveTo>
                <a:lnTo>
                  <a:pt x="7572311" y="0"/>
                </a:lnTo>
              </a:path>
            </a:pathLst>
          </a:custGeom>
          <a:ln w="285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0" name="object 20"/>
          <p:cNvSpPr/>
          <p:nvPr/>
        </p:nvSpPr>
        <p:spPr>
          <a:xfrm>
            <a:off x="1052512" y="5257800"/>
            <a:ext cx="7572375" cy="0"/>
          </a:xfrm>
          <a:custGeom>
            <a:avLst/>
            <a:gdLst/>
            <a:ahLst/>
            <a:cxnLst/>
            <a:rect l="l" t="t" r="r" b="b"/>
            <a:pathLst>
              <a:path w="7572375" h="0">
                <a:moveTo>
                  <a:pt x="0" y="0"/>
                </a:moveTo>
                <a:lnTo>
                  <a:pt x="7572311" y="0"/>
                </a:lnTo>
              </a:path>
            </a:pathLst>
          </a:custGeom>
          <a:ln w="285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1" name="object 21"/>
          <p:cNvSpPr/>
          <p:nvPr/>
        </p:nvSpPr>
        <p:spPr>
          <a:xfrm>
            <a:off x="1301496" y="2334793"/>
            <a:ext cx="1049858" cy="458571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2" name="object 22"/>
          <p:cNvSpPr/>
          <p:nvPr/>
        </p:nvSpPr>
        <p:spPr>
          <a:xfrm>
            <a:off x="1530096" y="2630449"/>
            <a:ext cx="586549" cy="458571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3" name="object 23"/>
          <p:cNvSpPr/>
          <p:nvPr/>
        </p:nvSpPr>
        <p:spPr>
          <a:xfrm>
            <a:off x="3115055" y="2337841"/>
            <a:ext cx="501192" cy="458571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4" name="object 24"/>
          <p:cNvSpPr/>
          <p:nvPr/>
        </p:nvSpPr>
        <p:spPr>
          <a:xfrm>
            <a:off x="2554223" y="2581681"/>
            <a:ext cx="1561846" cy="458571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5" name="object 25"/>
          <p:cNvSpPr/>
          <p:nvPr/>
        </p:nvSpPr>
        <p:spPr>
          <a:xfrm>
            <a:off x="4425696" y="2337841"/>
            <a:ext cx="842581" cy="458571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6" name="object 26"/>
          <p:cNvSpPr/>
          <p:nvPr/>
        </p:nvSpPr>
        <p:spPr>
          <a:xfrm>
            <a:off x="5855208" y="2337841"/>
            <a:ext cx="994981" cy="458571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7" name="object 27"/>
          <p:cNvSpPr/>
          <p:nvPr/>
        </p:nvSpPr>
        <p:spPr>
          <a:xfrm>
            <a:off x="7641335" y="2337841"/>
            <a:ext cx="501192" cy="458571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8" name="object 28"/>
          <p:cNvSpPr/>
          <p:nvPr/>
        </p:nvSpPr>
        <p:spPr>
          <a:xfrm>
            <a:off x="7074407" y="2578633"/>
            <a:ext cx="1577086" cy="458571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9" name="object 29"/>
          <p:cNvSpPr/>
          <p:nvPr/>
        </p:nvSpPr>
        <p:spPr>
          <a:xfrm>
            <a:off x="7549895" y="2874289"/>
            <a:ext cx="623125" cy="458571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0" name="object 30"/>
          <p:cNvSpPr/>
          <p:nvPr/>
        </p:nvSpPr>
        <p:spPr>
          <a:xfrm>
            <a:off x="1027175" y="3368065"/>
            <a:ext cx="415848" cy="458571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1" name="object 31"/>
          <p:cNvSpPr/>
          <p:nvPr/>
        </p:nvSpPr>
        <p:spPr>
          <a:xfrm>
            <a:off x="2535935" y="3368065"/>
            <a:ext cx="498170" cy="458571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2" name="object 32"/>
          <p:cNvSpPr/>
          <p:nvPr/>
        </p:nvSpPr>
        <p:spPr>
          <a:xfrm>
            <a:off x="4044696" y="3368065"/>
            <a:ext cx="565226" cy="458571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3" name="object 33"/>
          <p:cNvSpPr/>
          <p:nvPr/>
        </p:nvSpPr>
        <p:spPr>
          <a:xfrm>
            <a:off x="5553455" y="3368065"/>
            <a:ext cx="699325" cy="458571"/>
          </a:xfrm>
          <a:prstGeom prst="rect">
            <a:avLst/>
          </a:prstGeom>
          <a:blipFill>
            <a:blip r:embed="rId2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4" name="object 34"/>
          <p:cNvSpPr/>
          <p:nvPr/>
        </p:nvSpPr>
        <p:spPr>
          <a:xfrm>
            <a:off x="7062216" y="3368065"/>
            <a:ext cx="754202" cy="458571"/>
          </a:xfrm>
          <a:prstGeom prst="rect">
            <a:avLst/>
          </a:prstGeom>
          <a:blipFill>
            <a:blip r:embed="rId2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5" name="object 35"/>
          <p:cNvSpPr/>
          <p:nvPr/>
        </p:nvSpPr>
        <p:spPr>
          <a:xfrm>
            <a:off x="1027175" y="4014241"/>
            <a:ext cx="519493" cy="458571"/>
          </a:xfrm>
          <a:prstGeom prst="rect">
            <a:avLst/>
          </a:prstGeom>
          <a:blipFill>
            <a:blip r:embed="rId2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6" name="object 36"/>
          <p:cNvSpPr/>
          <p:nvPr/>
        </p:nvSpPr>
        <p:spPr>
          <a:xfrm>
            <a:off x="2535935" y="4014241"/>
            <a:ext cx="696302" cy="458571"/>
          </a:xfrm>
          <a:prstGeom prst="rect">
            <a:avLst/>
          </a:prstGeom>
          <a:blipFill>
            <a:blip r:embed="rId2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7" name="object 37"/>
          <p:cNvSpPr/>
          <p:nvPr/>
        </p:nvSpPr>
        <p:spPr>
          <a:xfrm>
            <a:off x="4044696" y="4014241"/>
            <a:ext cx="565226" cy="458571"/>
          </a:xfrm>
          <a:prstGeom prst="rect">
            <a:avLst/>
          </a:prstGeom>
          <a:blipFill>
            <a:blip r:embed="rId2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8" name="object 38"/>
          <p:cNvSpPr/>
          <p:nvPr/>
        </p:nvSpPr>
        <p:spPr>
          <a:xfrm>
            <a:off x="5553455" y="4014241"/>
            <a:ext cx="699325" cy="458571"/>
          </a:xfrm>
          <a:prstGeom prst="rect">
            <a:avLst/>
          </a:prstGeom>
          <a:blipFill>
            <a:blip r:embed="rId2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9" name="object 39"/>
          <p:cNvSpPr/>
          <p:nvPr/>
        </p:nvSpPr>
        <p:spPr>
          <a:xfrm>
            <a:off x="7062216" y="4014241"/>
            <a:ext cx="1485646" cy="458571"/>
          </a:xfrm>
          <a:prstGeom prst="rect">
            <a:avLst/>
          </a:prstGeom>
          <a:blipFill>
            <a:blip r:embed="rId2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0" name="object 40"/>
          <p:cNvSpPr/>
          <p:nvPr/>
        </p:nvSpPr>
        <p:spPr>
          <a:xfrm>
            <a:off x="1027175" y="4623841"/>
            <a:ext cx="714590" cy="458571"/>
          </a:xfrm>
          <a:prstGeom prst="rect">
            <a:avLst/>
          </a:prstGeom>
          <a:blipFill>
            <a:blip r:embed="rId2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1" name="object 41"/>
          <p:cNvSpPr/>
          <p:nvPr/>
        </p:nvSpPr>
        <p:spPr>
          <a:xfrm>
            <a:off x="2535935" y="4623841"/>
            <a:ext cx="546938" cy="458571"/>
          </a:xfrm>
          <a:prstGeom prst="rect">
            <a:avLst/>
          </a:prstGeom>
          <a:blipFill>
            <a:blip r:embed="rId2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2" name="object 42"/>
          <p:cNvSpPr/>
          <p:nvPr/>
        </p:nvSpPr>
        <p:spPr>
          <a:xfrm>
            <a:off x="4044696" y="4623841"/>
            <a:ext cx="565226" cy="458571"/>
          </a:xfrm>
          <a:prstGeom prst="rect">
            <a:avLst/>
          </a:prstGeom>
          <a:blipFill>
            <a:blip r:embed="rId2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3" name="object 43"/>
          <p:cNvSpPr/>
          <p:nvPr/>
        </p:nvSpPr>
        <p:spPr>
          <a:xfrm>
            <a:off x="5553455" y="4623841"/>
            <a:ext cx="699325" cy="458571"/>
          </a:xfrm>
          <a:prstGeom prst="rect">
            <a:avLst/>
          </a:prstGeom>
          <a:blipFill>
            <a:blip r:embed="rId2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4" name="object 44"/>
          <p:cNvSpPr/>
          <p:nvPr/>
        </p:nvSpPr>
        <p:spPr>
          <a:xfrm>
            <a:off x="7062216" y="4623841"/>
            <a:ext cx="1546732" cy="458571"/>
          </a:xfrm>
          <a:prstGeom prst="rect">
            <a:avLst/>
          </a:prstGeom>
          <a:blipFill>
            <a:blip r:embed="rId3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5" name="object 45"/>
          <p:cNvSpPr/>
          <p:nvPr/>
        </p:nvSpPr>
        <p:spPr>
          <a:xfrm>
            <a:off x="7062216" y="4867681"/>
            <a:ext cx="1074216" cy="458571"/>
          </a:xfrm>
          <a:prstGeom prst="rect">
            <a:avLst/>
          </a:prstGeom>
          <a:blipFill>
            <a:blip r:embed="rId3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graphicFrame>
        <p:nvGraphicFramePr>
          <p:cNvPr id="46" name="object 46"/>
          <p:cNvGraphicFramePr>
            <a:graphicFrameLocks noGrp="1"/>
          </p:cNvGraphicFramePr>
          <p:nvPr/>
        </p:nvGraphicFramePr>
        <p:xfrm>
          <a:off x="900175" y="2334793"/>
          <a:ext cx="7878445" cy="299148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543685"/>
                <a:gridCol w="1637029"/>
                <a:gridCol w="1330960"/>
                <a:gridCol w="1545589"/>
                <a:gridCol w="1822450"/>
              </a:tblGrid>
              <a:tr h="1015669">
                <a:tc>
                  <a:txBody>
                    <a:bodyPr/>
                    <a:lstStyle/>
                    <a:p>
                      <a:pPr algn="ctr" marL="297180">
                        <a:lnSpc>
                          <a:spcPct val="100000"/>
                        </a:lnSpc>
                        <a:spcBef>
                          <a:spcPts val="545"/>
                        </a:spcBef>
                      </a:pPr>
                      <a:r>
                        <a:rPr dirty="0" sz="1600" spc="165" b="1">
                          <a:solidFill>
                            <a:srgbClr val="FFFF00"/>
                          </a:solidFill>
                          <a:latin typeface="Calibri"/>
                          <a:cs typeface="Calibri"/>
                        </a:rPr>
                        <a:t>Subject</a:t>
                      </a:r>
                      <a:endParaRPr sz="1600">
                        <a:latin typeface="Calibri"/>
                        <a:cs typeface="Calibri"/>
                      </a:endParaRPr>
                    </a:p>
                    <a:p>
                      <a:pPr algn="ctr" marL="292735">
                        <a:lnSpc>
                          <a:spcPct val="100000"/>
                        </a:lnSpc>
                        <a:spcBef>
                          <a:spcPts val="384"/>
                        </a:spcBef>
                      </a:pPr>
                      <a:r>
                        <a:rPr dirty="0" sz="1600" spc="-180" b="1">
                          <a:solidFill>
                            <a:srgbClr val="FFFF00"/>
                          </a:solidFill>
                          <a:latin typeface="Arial"/>
                          <a:cs typeface="Arial"/>
                        </a:rPr>
                        <a:t>لعاف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B="0" marT="69215"/>
                </a:tc>
                <a:tc>
                  <a:txBody>
                    <a:bodyPr/>
                    <a:lstStyle/>
                    <a:p>
                      <a:pPr algn="ctr" marL="137795">
                        <a:lnSpc>
                          <a:spcPct val="100000"/>
                        </a:lnSpc>
                        <a:spcBef>
                          <a:spcPts val="570"/>
                        </a:spcBef>
                      </a:pPr>
                      <a:r>
                        <a:rPr dirty="0" sz="1600" b="1">
                          <a:solidFill>
                            <a:srgbClr val="FFFF00"/>
                          </a:solidFill>
                          <a:latin typeface="Calibri"/>
                          <a:cs typeface="Calibri"/>
                        </a:rPr>
                        <a:t>+</a:t>
                      </a:r>
                      <a:endParaRPr sz="1600">
                        <a:latin typeface="Calibri"/>
                        <a:cs typeface="Calibri"/>
                      </a:endParaRPr>
                    </a:p>
                    <a:p>
                      <a:pPr algn="ctr" marL="134620">
                        <a:lnSpc>
                          <a:spcPct val="100000"/>
                        </a:lnSpc>
                      </a:pPr>
                      <a:r>
                        <a:rPr dirty="0" sz="1600" spc="155" b="1">
                          <a:solidFill>
                            <a:srgbClr val="FFFF00"/>
                          </a:solidFill>
                          <a:latin typeface="Calibri"/>
                          <a:cs typeface="Calibri"/>
                        </a:rPr>
                        <a:t>do/does/did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B="0" marT="72390"/>
                </a:tc>
                <a:tc>
                  <a:txBody>
                    <a:bodyPr/>
                    <a:lstStyle/>
                    <a:p>
                      <a:pPr marL="475615">
                        <a:lnSpc>
                          <a:spcPct val="100000"/>
                        </a:lnSpc>
                        <a:spcBef>
                          <a:spcPts val="570"/>
                        </a:spcBef>
                      </a:pPr>
                      <a:r>
                        <a:rPr dirty="0" sz="1600" spc="515" b="1">
                          <a:solidFill>
                            <a:srgbClr val="FFFF00"/>
                          </a:solidFill>
                          <a:latin typeface="Calibri"/>
                          <a:cs typeface="Calibri"/>
                        </a:rPr>
                        <a:t>+</a:t>
                      </a:r>
                      <a:r>
                        <a:rPr dirty="0" sz="1600" spc="75" b="1">
                          <a:solidFill>
                            <a:srgbClr val="FFFF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600" spc="135" b="1">
                          <a:solidFill>
                            <a:srgbClr val="FFFF00"/>
                          </a:solidFill>
                          <a:latin typeface="Calibri"/>
                          <a:cs typeface="Calibri"/>
                        </a:rPr>
                        <a:t>not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B="0" marT="72390"/>
                </a:tc>
                <a:tc>
                  <a:txBody>
                    <a:bodyPr/>
                    <a:lstStyle/>
                    <a:p>
                      <a:pPr marL="577215">
                        <a:lnSpc>
                          <a:spcPct val="100000"/>
                        </a:lnSpc>
                        <a:spcBef>
                          <a:spcPts val="570"/>
                        </a:spcBef>
                      </a:pPr>
                      <a:r>
                        <a:rPr dirty="0" sz="1600" spc="515" b="1">
                          <a:solidFill>
                            <a:srgbClr val="FFFF00"/>
                          </a:solidFill>
                          <a:latin typeface="Calibri"/>
                          <a:cs typeface="Calibri"/>
                        </a:rPr>
                        <a:t>+</a:t>
                      </a:r>
                      <a:r>
                        <a:rPr dirty="0" sz="1600" spc="75" b="1">
                          <a:solidFill>
                            <a:srgbClr val="FFFF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600" spc="160" b="1">
                          <a:solidFill>
                            <a:srgbClr val="FFFF00"/>
                          </a:solidFill>
                          <a:latin typeface="Calibri"/>
                          <a:cs typeface="Calibri"/>
                        </a:rPr>
                        <a:t>have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B="0" marT="72390"/>
                </a:tc>
                <a:tc>
                  <a:txBody>
                    <a:bodyPr/>
                    <a:lstStyle/>
                    <a:p>
                      <a:pPr algn="ctr" marR="13335">
                        <a:lnSpc>
                          <a:spcPts val="1910"/>
                        </a:lnSpc>
                        <a:spcBef>
                          <a:spcPts val="570"/>
                        </a:spcBef>
                      </a:pPr>
                      <a:r>
                        <a:rPr dirty="0" sz="1600" b="1">
                          <a:solidFill>
                            <a:srgbClr val="FFFF00"/>
                          </a:solidFill>
                          <a:latin typeface="Calibri"/>
                          <a:cs typeface="Calibri"/>
                        </a:rPr>
                        <a:t>+</a:t>
                      </a:r>
                      <a:endParaRPr sz="1600">
                        <a:latin typeface="Calibri"/>
                        <a:cs typeface="Calibri"/>
                      </a:endParaRPr>
                    </a:p>
                    <a:p>
                      <a:pPr algn="ctr" marR="11430">
                        <a:lnSpc>
                          <a:spcPts val="1910"/>
                        </a:lnSpc>
                      </a:pPr>
                      <a:r>
                        <a:rPr dirty="0" sz="1600" spc="165" b="1">
                          <a:solidFill>
                            <a:srgbClr val="FFFF00"/>
                          </a:solidFill>
                          <a:latin typeface="Calibri"/>
                          <a:cs typeface="Calibri"/>
                        </a:rPr>
                        <a:t>Complement</a:t>
                      </a:r>
                      <a:endParaRPr sz="1600">
                        <a:latin typeface="Calibri"/>
                        <a:cs typeface="Calibri"/>
                      </a:endParaRPr>
                    </a:p>
                    <a:p>
                      <a:pPr algn="ctr" marR="15240">
                        <a:lnSpc>
                          <a:spcPct val="100000"/>
                        </a:lnSpc>
                        <a:spcBef>
                          <a:spcPts val="385"/>
                        </a:spcBef>
                      </a:pPr>
                      <a:r>
                        <a:rPr dirty="0" sz="1600" spc="-210" b="1">
                          <a:solidFill>
                            <a:srgbClr val="FFFF00"/>
                          </a:solidFill>
                          <a:latin typeface="Arial"/>
                          <a:cs typeface="Arial"/>
                        </a:rPr>
                        <a:t>ةلمكت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B="0" marT="72390"/>
                </a:tc>
              </a:tr>
              <a:tr h="569975">
                <a:tc>
                  <a:txBody>
                    <a:bodyPr/>
                    <a:lstStyle/>
                    <a:p>
                      <a:pPr marL="257810">
                        <a:lnSpc>
                          <a:spcPct val="100000"/>
                        </a:lnSpc>
                        <a:spcBef>
                          <a:spcPts val="675"/>
                        </a:spcBef>
                      </a:pPr>
                      <a:r>
                        <a:rPr dirty="0" sz="160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I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B="0" marT="85725"/>
                </a:tc>
                <a:tc>
                  <a:txBody>
                    <a:bodyPr/>
                    <a:lstStyle/>
                    <a:p>
                      <a:pPr marL="223520">
                        <a:lnSpc>
                          <a:spcPct val="100000"/>
                        </a:lnSpc>
                        <a:spcBef>
                          <a:spcPts val="675"/>
                        </a:spcBef>
                      </a:pPr>
                      <a:r>
                        <a:rPr dirty="0" sz="1600" spc="3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do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B="0" marT="85725"/>
                </a:tc>
                <a:tc>
                  <a:txBody>
                    <a:bodyPr/>
                    <a:lstStyle/>
                    <a:p>
                      <a:pPr marL="96520">
                        <a:lnSpc>
                          <a:spcPct val="100000"/>
                        </a:lnSpc>
                        <a:spcBef>
                          <a:spcPts val="675"/>
                        </a:spcBef>
                      </a:pPr>
                      <a:r>
                        <a:rPr dirty="0" sz="1600" spc="1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not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B="0" marT="85725"/>
                </a:tc>
                <a:tc>
                  <a:txBody>
                    <a:bodyPr/>
                    <a:lstStyle/>
                    <a:p>
                      <a:pPr marL="274955">
                        <a:lnSpc>
                          <a:spcPct val="100000"/>
                        </a:lnSpc>
                        <a:spcBef>
                          <a:spcPts val="675"/>
                        </a:spcBef>
                      </a:pPr>
                      <a:r>
                        <a:rPr dirty="0" sz="1600" spc="5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have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B="0" marT="85725"/>
                </a:tc>
                <a:tc>
                  <a:txBody>
                    <a:bodyPr/>
                    <a:lstStyle/>
                    <a:p>
                      <a:pPr marL="240029">
                        <a:lnSpc>
                          <a:spcPct val="100000"/>
                        </a:lnSpc>
                        <a:spcBef>
                          <a:spcPts val="675"/>
                        </a:spcBef>
                      </a:pPr>
                      <a:r>
                        <a:rPr dirty="0" sz="1600" spc="7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a</a:t>
                      </a:r>
                      <a:r>
                        <a:rPr dirty="0" sz="1600" spc="13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60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car.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B="0" marT="85725"/>
                </a:tc>
              </a:tr>
              <a:tr h="627888">
                <a:tc>
                  <a:txBody>
                    <a:bodyPr/>
                    <a:lstStyle/>
                    <a:p>
                      <a:pPr marL="257810">
                        <a:lnSpc>
                          <a:spcPct val="100000"/>
                        </a:lnSpc>
                        <a:spcBef>
                          <a:spcPts val="1285"/>
                        </a:spcBef>
                      </a:pPr>
                      <a:r>
                        <a:rPr dirty="0" sz="1600" spc="6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He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B="0" marT="163195"/>
                </a:tc>
                <a:tc>
                  <a:txBody>
                    <a:bodyPr/>
                    <a:lstStyle/>
                    <a:p>
                      <a:pPr marL="223520">
                        <a:lnSpc>
                          <a:spcPct val="100000"/>
                        </a:lnSpc>
                        <a:spcBef>
                          <a:spcPts val="1285"/>
                        </a:spcBef>
                      </a:pPr>
                      <a:r>
                        <a:rPr dirty="0" sz="1600" spc="4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does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B="0" marT="163195"/>
                </a:tc>
                <a:tc>
                  <a:txBody>
                    <a:bodyPr/>
                    <a:lstStyle/>
                    <a:p>
                      <a:pPr marL="96520">
                        <a:lnSpc>
                          <a:spcPct val="100000"/>
                        </a:lnSpc>
                        <a:spcBef>
                          <a:spcPts val="1285"/>
                        </a:spcBef>
                      </a:pPr>
                      <a:r>
                        <a:rPr dirty="0" sz="1600" spc="2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not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B="0" marT="163195"/>
                </a:tc>
                <a:tc>
                  <a:txBody>
                    <a:bodyPr/>
                    <a:lstStyle/>
                    <a:p>
                      <a:pPr marL="274955">
                        <a:lnSpc>
                          <a:spcPct val="100000"/>
                        </a:lnSpc>
                        <a:spcBef>
                          <a:spcPts val="1285"/>
                        </a:spcBef>
                      </a:pPr>
                      <a:r>
                        <a:rPr dirty="0" sz="1600" spc="5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have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B="0" marT="163195"/>
                </a:tc>
                <a:tc>
                  <a:txBody>
                    <a:bodyPr/>
                    <a:lstStyle/>
                    <a:p>
                      <a:pPr marL="240029">
                        <a:lnSpc>
                          <a:spcPct val="100000"/>
                        </a:lnSpc>
                        <a:spcBef>
                          <a:spcPts val="1285"/>
                        </a:spcBef>
                      </a:pPr>
                      <a:r>
                        <a:rPr dirty="0" sz="1600" spc="3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A </a:t>
                      </a:r>
                      <a:r>
                        <a:rPr dirty="0" sz="1600" spc="4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new</a:t>
                      </a:r>
                      <a:r>
                        <a:rPr dirty="0" sz="1600" spc="19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600" spc="4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watch.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B="0" marT="163195"/>
                </a:tc>
              </a:tr>
              <a:tr h="777925">
                <a:tc>
                  <a:txBody>
                    <a:bodyPr/>
                    <a:lstStyle/>
                    <a:p>
                      <a:pPr marL="257810">
                        <a:lnSpc>
                          <a:spcPct val="100000"/>
                        </a:lnSpc>
                        <a:spcBef>
                          <a:spcPts val="1145"/>
                        </a:spcBef>
                      </a:pPr>
                      <a:r>
                        <a:rPr dirty="0" sz="1600" spc="8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They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B="0" marT="145415"/>
                </a:tc>
                <a:tc>
                  <a:txBody>
                    <a:bodyPr/>
                    <a:lstStyle/>
                    <a:p>
                      <a:pPr marL="223520">
                        <a:lnSpc>
                          <a:spcPct val="100000"/>
                        </a:lnSpc>
                        <a:spcBef>
                          <a:spcPts val="1145"/>
                        </a:spcBef>
                      </a:pPr>
                      <a:r>
                        <a:rPr dirty="0" sz="1600" spc="2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did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B="0" marT="145415"/>
                </a:tc>
                <a:tc>
                  <a:txBody>
                    <a:bodyPr/>
                    <a:lstStyle/>
                    <a:p>
                      <a:pPr marL="96520">
                        <a:lnSpc>
                          <a:spcPct val="100000"/>
                        </a:lnSpc>
                        <a:spcBef>
                          <a:spcPts val="1145"/>
                        </a:spcBef>
                      </a:pPr>
                      <a:r>
                        <a:rPr dirty="0" sz="1600" spc="2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not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B="0" marT="145415"/>
                </a:tc>
                <a:tc>
                  <a:txBody>
                    <a:bodyPr/>
                    <a:lstStyle/>
                    <a:p>
                      <a:pPr marL="274955">
                        <a:lnSpc>
                          <a:spcPct val="100000"/>
                        </a:lnSpc>
                        <a:spcBef>
                          <a:spcPts val="1145"/>
                        </a:spcBef>
                      </a:pPr>
                      <a:r>
                        <a:rPr dirty="0" sz="1600" spc="5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have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B="0" marT="145415"/>
                </a:tc>
                <a:tc>
                  <a:txBody>
                    <a:bodyPr/>
                    <a:lstStyle/>
                    <a:p>
                      <a:pPr marL="240029">
                        <a:lnSpc>
                          <a:spcPct val="100000"/>
                        </a:lnSpc>
                        <a:spcBef>
                          <a:spcPts val="1145"/>
                        </a:spcBef>
                      </a:pPr>
                      <a:r>
                        <a:rPr dirty="0" sz="1600" spc="4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breakfast</a:t>
                      </a:r>
                      <a:r>
                        <a:rPr dirty="0" sz="1600" spc="12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600" spc="2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this</a:t>
                      </a:r>
                      <a:endParaRPr sz="1600">
                        <a:latin typeface="Calibri"/>
                        <a:cs typeface="Calibri"/>
                      </a:endParaRPr>
                    </a:p>
                    <a:p>
                      <a:pPr marL="240029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dirty="0" sz="1600" spc="4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morning.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B="0" marT="145415"/>
                </a:tc>
              </a:tr>
            </a:tbl>
          </a:graphicData>
        </a:graphic>
      </p:graphicFrame>
      <p:sp>
        <p:nvSpPr>
          <p:cNvPr id="47" name="object 47"/>
          <p:cNvSpPr/>
          <p:nvPr/>
        </p:nvSpPr>
        <p:spPr>
          <a:xfrm>
            <a:off x="4340352" y="6321552"/>
            <a:ext cx="1296797" cy="382371"/>
          </a:xfrm>
          <a:prstGeom prst="rect">
            <a:avLst/>
          </a:prstGeom>
          <a:blipFill>
            <a:blip r:embed="rId3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8" name="object 48"/>
          <p:cNvSpPr/>
          <p:nvPr/>
        </p:nvSpPr>
        <p:spPr>
          <a:xfrm>
            <a:off x="4462271" y="6406896"/>
            <a:ext cx="1043749" cy="248297"/>
          </a:xfrm>
          <a:prstGeom prst="rect">
            <a:avLst/>
          </a:prstGeom>
          <a:blipFill>
            <a:blip r:embed="rId3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9" name="object 49"/>
          <p:cNvSpPr/>
          <p:nvPr/>
        </p:nvSpPr>
        <p:spPr>
          <a:xfrm>
            <a:off x="4267200" y="6248400"/>
            <a:ext cx="1295400" cy="381000"/>
          </a:xfrm>
          <a:custGeom>
            <a:avLst/>
            <a:gdLst/>
            <a:ahLst/>
            <a:cxnLst/>
            <a:rect l="l" t="t" r="r" b="b"/>
            <a:pathLst>
              <a:path w="1295400" h="381000">
                <a:moveTo>
                  <a:pt x="1295400" y="0"/>
                </a:moveTo>
                <a:lnTo>
                  <a:pt x="0" y="0"/>
                </a:lnTo>
                <a:lnTo>
                  <a:pt x="0" y="381000"/>
                </a:lnTo>
                <a:lnTo>
                  <a:pt x="1295400" y="381000"/>
                </a:lnTo>
                <a:lnTo>
                  <a:pt x="1295400" y="333375"/>
                </a:lnTo>
                <a:lnTo>
                  <a:pt x="540512" y="333375"/>
                </a:lnTo>
                <a:lnTo>
                  <a:pt x="540512" y="190500"/>
                </a:lnTo>
                <a:lnTo>
                  <a:pt x="504825" y="190500"/>
                </a:lnTo>
                <a:lnTo>
                  <a:pt x="647700" y="47625"/>
                </a:lnTo>
                <a:lnTo>
                  <a:pt x="1295400" y="47625"/>
                </a:lnTo>
                <a:lnTo>
                  <a:pt x="1295400" y="0"/>
                </a:lnTo>
                <a:close/>
              </a:path>
              <a:path w="1295400" h="381000">
                <a:moveTo>
                  <a:pt x="1295400" y="65481"/>
                </a:moveTo>
                <a:lnTo>
                  <a:pt x="736980" y="65481"/>
                </a:lnTo>
                <a:lnTo>
                  <a:pt x="736980" y="136918"/>
                </a:lnTo>
                <a:lnTo>
                  <a:pt x="790575" y="190500"/>
                </a:lnTo>
                <a:lnTo>
                  <a:pt x="754888" y="190500"/>
                </a:lnTo>
                <a:lnTo>
                  <a:pt x="754888" y="333375"/>
                </a:lnTo>
                <a:lnTo>
                  <a:pt x="1295400" y="333375"/>
                </a:lnTo>
                <a:lnTo>
                  <a:pt x="1295400" y="65481"/>
                </a:lnTo>
                <a:close/>
              </a:path>
              <a:path w="1295400" h="381000">
                <a:moveTo>
                  <a:pt x="1295400" y="47625"/>
                </a:moveTo>
                <a:lnTo>
                  <a:pt x="647700" y="47625"/>
                </a:lnTo>
                <a:lnTo>
                  <a:pt x="701294" y="101206"/>
                </a:lnTo>
                <a:lnTo>
                  <a:pt x="701294" y="65481"/>
                </a:lnTo>
                <a:lnTo>
                  <a:pt x="1295400" y="65481"/>
                </a:lnTo>
                <a:lnTo>
                  <a:pt x="12954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0" name="object 50"/>
          <p:cNvSpPr/>
          <p:nvPr/>
        </p:nvSpPr>
        <p:spPr>
          <a:xfrm>
            <a:off x="4807711" y="6313881"/>
            <a:ext cx="214629" cy="267970"/>
          </a:xfrm>
          <a:custGeom>
            <a:avLst/>
            <a:gdLst/>
            <a:ahLst/>
            <a:cxnLst/>
            <a:rect l="l" t="t" r="r" b="b"/>
            <a:pathLst>
              <a:path w="214629" h="267970">
                <a:moveTo>
                  <a:pt x="196468" y="0"/>
                </a:moveTo>
                <a:lnTo>
                  <a:pt x="160782" y="0"/>
                </a:lnTo>
                <a:lnTo>
                  <a:pt x="160782" y="35725"/>
                </a:lnTo>
                <a:lnTo>
                  <a:pt x="196468" y="71437"/>
                </a:lnTo>
                <a:lnTo>
                  <a:pt x="196468" y="0"/>
                </a:lnTo>
                <a:close/>
              </a:path>
              <a:path w="214629" h="267970">
                <a:moveTo>
                  <a:pt x="214375" y="125018"/>
                </a:moveTo>
                <a:lnTo>
                  <a:pt x="0" y="125018"/>
                </a:lnTo>
                <a:lnTo>
                  <a:pt x="0" y="267893"/>
                </a:lnTo>
                <a:lnTo>
                  <a:pt x="89280" y="267893"/>
                </a:lnTo>
                <a:lnTo>
                  <a:pt x="89280" y="196456"/>
                </a:lnTo>
                <a:lnTo>
                  <a:pt x="214375" y="196456"/>
                </a:lnTo>
                <a:lnTo>
                  <a:pt x="214375" y="125018"/>
                </a:lnTo>
                <a:close/>
              </a:path>
              <a:path w="214629" h="267970">
                <a:moveTo>
                  <a:pt x="214375" y="196456"/>
                </a:moveTo>
                <a:lnTo>
                  <a:pt x="125095" y="196456"/>
                </a:lnTo>
                <a:lnTo>
                  <a:pt x="125095" y="267893"/>
                </a:lnTo>
                <a:lnTo>
                  <a:pt x="214375" y="267893"/>
                </a:lnTo>
                <a:lnTo>
                  <a:pt x="214375" y="196456"/>
                </a:lnTo>
                <a:close/>
              </a:path>
            </a:pathLst>
          </a:custGeom>
          <a:solidFill>
            <a:srgbClr val="00007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1" name="object 51"/>
          <p:cNvSpPr/>
          <p:nvPr/>
        </p:nvSpPr>
        <p:spPr>
          <a:xfrm>
            <a:off x="47720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142875" y="0"/>
                </a:moveTo>
                <a:lnTo>
                  <a:pt x="0" y="142875"/>
                </a:lnTo>
                <a:lnTo>
                  <a:pt x="285750" y="142875"/>
                </a:lnTo>
                <a:lnTo>
                  <a:pt x="142875" y="0"/>
                </a:lnTo>
                <a:close/>
              </a:path>
              <a:path w="285750" h="285750">
                <a:moveTo>
                  <a:pt x="160782" y="214312"/>
                </a:moveTo>
                <a:lnTo>
                  <a:pt x="124967" y="214312"/>
                </a:lnTo>
                <a:lnTo>
                  <a:pt x="124967" y="285750"/>
                </a:lnTo>
                <a:lnTo>
                  <a:pt x="160782" y="285750"/>
                </a:lnTo>
                <a:lnTo>
                  <a:pt x="160782" y="214312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2" name="object 52"/>
          <p:cNvSpPr/>
          <p:nvPr/>
        </p:nvSpPr>
        <p:spPr>
          <a:xfrm>
            <a:off x="5788152" y="6321552"/>
            <a:ext cx="458571" cy="382371"/>
          </a:xfrm>
          <a:prstGeom prst="rect">
            <a:avLst/>
          </a:prstGeom>
          <a:blipFill>
            <a:blip r:embed="rId3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3" name="object 53"/>
          <p:cNvSpPr/>
          <p:nvPr/>
        </p:nvSpPr>
        <p:spPr>
          <a:xfrm>
            <a:off x="5846064" y="6406896"/>
            <a:ext cx="336638" cy="248297"/>
          </a:xfrm>
          <a:prstGeom prst="rect">
            <a:avLst/>
          </a:prstGeom>
          <a:blipFill>
            <a:blip r:embed="rId3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4" name="object 54"/>
          <p:cNvSpPr/>
          <p:nvPr/>
        </p:nvSpPr>
        <p:spPr>
          <a:xfrm>
            <a:off x="5715000" y="6248400"/>
            <a:ext cx="457200" cy="381000"/>
          </a:xfrm>
          <a:custGeom>
            <a:avLst/>
            <a:gdLst/>
            <a:ahLst/>
            <a:cxnLst/>
            <a:rect l="l" t="t" r="r" b="b"/>
            <a:pathLst>
              <a:path w="457200" h="381000">
                <a:moveTo>
                  <a:pt x="457200" y="0"/>
                </a:moveTo>
                <a:lnTo>
                  <a:pt x="0" y="0"/>
                </a:lnTo>
                <a:lnTo>
                  <a:pt x="0" y="381000"/>
                </a:lnTo>
                <a:lnTo>
                  <a:pt x="457200" y="381000"/>
                </a:lnTo>
                <a:lnTo>
                  <a:pt x="457200" y="333375"/>
                </a:lnTo>
                <a:lnTo>
                  <a:pt x="85725" y="333375"/>
                </a:lnTo>
                <a:lnTo>
                  <a:pt x="85725" y="47625"/>
                </a:lnTo>
                <a:lnTo>
                  <a:pt x="457200" y="47625"/>
                </a:lnTo>
                <a:lnTo>
                  <a:pt x="457200" y="0"/>
                </a:lnTo>
                <a:close/>
              </a:path>
              <a:path w="457200" h="381000">
                <a:moveTo>
                  <a:pt x="457200" y="47625"/>
                </a:moveTo>
                <a:lnTo>
                  <a:pt x="85725" y="47625"/>
                </a:lnTo>
                <a:lnTo>
                  <a:pt x="371475" y="190500"/>
                </a:lnTo>
                <a:lnTo>
                  <a:pt x="85725" y="333375"/>
                </a:lnTo>
                <a:lnTo>
                  <a:pt x="457200" y="333375"/>
                </a:lnTo>
                <a:lnTo>
                  <a:pt x="4572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5" name="object 55"/>
          <p:cNvSpPr/>
          <p:nvPr/>
        </p:nvSpPr>
        <p:spPr>
          <a:xfrm>
            <a:off x="58007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0" y="0"/>
                </a:moveTo>
                <a:lnTo>
                  <a:pt x="0" y="285750"/>
                </a:lnTo>
                <a:lnTo>
                  <a:pt x="285750" y="142875"/>
                </a:lnTo>
                <a:lnTo>
                  <a:pt x="0" y="0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6" name="object 56"/>
          <p:cNvSpPr/>
          <p:nvPr/>
        </p:nvSpPr>
        <p:spPr>
          <a:xfrm>
            <a:off x="3730752" y="6321552"/>
            <a:ext cx="458571" cy="382371"/>
          </a:xfrm>
          <a:prstGeom prst="rect">
            <a:avLst/>
          </a:prstGeom>
          <a:blipFill>
            <a:blip r:embed="rId3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7" name="object 57"/>
          <p:cNvSpPr/>
          <p:nvPr/>
        </p:nvSpPr>
        <p:spPr>
          <a:xfrm>
            <a:off x="3770376" y="6406896"/>
            <a:ext cx="373227" cy="248297"/>
          </a:xfrm>
          <a:prstGeom prst="rect">
            <a:avLst/>
          </a:prstGeom>
          <a:blipFill>
            <a:blip r:embed="rId3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8" name="object 58"/>
          <p:cNvSpPr/>
          <p:nvPr/>
        </p:nvSpPr>
        <p:spPr>
          <a:xfrm>
            <a:off x="3657600" y="6248400"/>
            <a:ext cx="457200" cy="381000"/>
          </a:xfrm>
          <a:custGeom>
            <a:avLst/>
            <a:gdLst/>
            <a:ahLst/>
            <a:cxnLst/>
            <a:rect l="l" t="t" r="r" b="b"/>
            <a:pathLst>
              <a:path w="457200" h="381000">
                <a:moveTo>
                  <a:pt x="457200" y="0"/>
                </a:moveTo>
                <a:lnTo>
                  <a:pt x="0" y="0"/>
                </a:lnTo>
                <a:lnTo>
                  <a:pt x="0" y="381000"/>
                </a:lnTo>
                <a:lnTo>
                  <a:pt x="457200" y="381000"/>
                </a:lnTo>
                <a:lnTo>
                  <a:pt x="457200" y="333375"/>
                </a:lnTo>
                <a:lnTo>
                  <a:pt x="371475" y="333375"/>
                </a:lnTo>
                <a:lnTo>
                  <a:pt x="85725" y="190500"/>
                </a:lnTo>
                <a:lnTo>
                  <a:pt x="371475" y="47625"/>
                </a:lnTo>
                <a:lnTo>
                  <a:pt x="457200" y="47625"/>
                </a:lnTo>
                <a:lnTo>
                  <a:pt x="457200" y="0"/>
                </a:lnTo>
                <a:close/>
              </a:path>
              <a:path w="457200" h="381000">
                <a:moveTo>
                  <a:pt x="457200" y="47625"/>
                </a:moveTo>
                <a:lnTo>
                  <a:pt x="371475" y="47625"/>
                </a:lnTo>
                <a:lnTo>
                  <a:pt x="371475" y="333375"/>
                </a:lnTo>
                <a:lnTo>
                  <a:pt x="457200" y="333375"/>
                </a:lnTo>
                <a:lnTo>
                  <a:pt x="4572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9" name="object 59"/>
          <p:cNvSpPr/>
          <p:nvPr/>
        </p:nvSpPr>
        <p:spPr>
          <a:xfrm>
            <a:off x="37433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285750" y="0"/>
                </a:moveTo>
                <a:lnTo>
                  <a:pt x="0" y="142875"/>
                </a:lnTo>
                <a:lnTo>
                  <a:pt x="285750" y="285750"/>
                </a:lnTo>
                <a:lnTo>
                  <a:pt x="285750" y="0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0" name="object 60"/>
          <p:cNvSpPr/>
          <p:nvPr/>
        </p:nvSpPr>
        <p:spPr>
          <a:xfrm>
            <a:off x="4340352" y="6321552"/>
            <a:ext cx="1296797" cy="382371"/>
          </a:xfrm>
          <a:prstGeom prst="rect">
            <a:avLst/>
          </a:prstGeom>
          <a:blipFill>
            <a:blip r:embed="rId3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1" name="object 61"/>
          <p:cNvSpPr/>
          <p:nvPr/>
        </p:nvSpPr>
        <p:spPr>
          <a:xfrm>
            <a:off x="4462271" y="6406896"/>
            <a:ext cx="1043749" cy="248297"/>
          </a:xfrm>
          <a:prstGeom prst="rect">
            <a:avLst/>
          </a:prstGeom>
          <a:blipFill>
            <a:blip r:embed="rId3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2" name="object 62"/>
          <p:cNvSpPr/>
          <p:nvPr/>
        </p:nvSpPr>
        <p:spPr>
          <a:xfrm>
            <a:off x="4267200" y="6248400"/>
            <a:ext cx="1295400" cy="381000"/>
          </a:xfrm>
          <a:custGeom>
            <a:avLst/>
            <a:gdLst/>
            <a:ahLst/>
            <a:cxnLst/>
            <a:rect l="l" t="t" r="r" b="b"/>
            <a:pathLst>
              <a:path w="1295400" h="381000">
                <a:moveTo>
                  <a:pt x="1295400" y="0"/>
                </a:moveTo>
                <a:lnTo>
                  <a:pt x="0" y="0"/>
                </a:lnTo>
                <a:lnTo>
                  <a:pt x="0" y="381000"/>
                </a:lnTo>
                <a:lnTo>
                  <a:pt x="1295400" y="381000"/>
                </a:lnTo>
                <a:lnTo>
                  <a:pt x="1295400" y="333375"/>
                </a:lnTo>
                <a:lnTo>
                  <a:pt x="540512" y="333375"/>
                </a:lnTo>
                <a:lnTo>
                  <a:pt x="540512" y="190500"/>
                </a:lnTo>
                <a:lnTo>
                  <a:pt x="504825" y="190500"/>
                </a:lnTo>
                <a:lnTo>
                  <a:pt x="647700" y="47625"/>
                </a:lnTo>
                <a:lnTo>
                  <a:pt x="1295400" y="47625"/>
                </a:lnTo>
                <a:lnTo>
                  <a:pt x="1295400" y="0"/>
                </a:lnTo>
                <a:close/>
              </a:path>
              <a:path w="1295400" h="381000">
                <a:moveTo>
                  <a:pt x="1295400" y="65481"/>
                </a:moveTo>
                <a:lnTo>
                  <a:pt x="736980" y="65481"/>
                </a:lnTo>
                <a:lnTo>
                  <a:pt x="736980" y="136918"/>
                </a:lnTo>
                <a:lnTo>
                  <a:pt x="790575" y="190500"/>
                </a:lnTo>
                <a:lnTo>
                  <a:pt x="754888" y="190500"/>
                </a:lnTo>
                <a:lnTo>
                  <a:pt x="754888" y="333375"/>
                </a:lnTo>
                <a:lnTo>
                  <a:pt x="1295400" y="333375"/>
                </a:lnTo>
                <a:lnTo>
                  <a:pt x="1295400" y="65481"/>
                </a:lnTo>
                <a:close/>
              </a:path>
              <a:path w="1295400" h="381000">
                <a:moveTo>
                  <a:pt x="1295400" y="47625"/>
                </a:moveTo>
                <a:lnTo>
                  <a:pt x="647700" y="47625"/>
                </a:lnTo>
                <a:lnTo>
                  <a:pt x="701294" y="101206"/>
                </a:lnTo>
                <a:lnTo>
                  <a:pt x="701294" y="65481"/>
                </a:lnTo>
                <a:lnTo>
                  <a:pt x="1295400" y="65481"/>
                </a:lnTo>
                <a:lnTo>
                  <a:pt x="12954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3" name="object 63"/>
          <p:cNvSpPr/>
          <p:nvPr/>
        </p:nvSpPr>
        <p:spPr>
          <a:xfrm>
            <a:off x="4807711" y="6313881"/>
            <a:ext cx="214629" cy="267970"/>
          </a:xfrm>
          <a:custGeom>
            <a:avLst/>
            <a:gdLst/>
            <a:ahLst/>
            <a:cxnLst/>
            <a:rect l="l" t="t" r="r" b="b"/>
            <a:pathLst>
              <a:path w="214629" h="267970">
                <a:moveTo>
                  <a:pt x="196468" y="0"/>
                </a:moveTo>
                <a:lnTo>
                  <a:pt x="160782" y="0"/>
                </a:lnTo>
                <a:lnTo>
                  <a:pt x="160782" y="35725"/>
                </a:lnTo>
                <a:lnTo>
                  <a:pt x="196468" y="71437"/>
                </a:lnTo>
                <a:lnTo>
                  <a:pt x="196468" y="0"/>
                </a:lnTo>
                <a:close/>
              </a:path>
              <a:path w="214629" h="267970">
                <a:moveTo>
                  <a:pt x="214375" y="125018"/>
                </a:moveTo>
                <a:lnTo>
                  <a:pt x="0" y="125018"/>
                </a:lnTo>
                <a:lnTo>
                  <a:pt x="0" y="267893"/>
                </a:lnTo>
                <a:lnTo>
                  <a:pt x="89280" y="267893"/>
                </a:lnTo>
                <a:lnTo>
                  <a:pt x="89280" y="196456"/>
                </a:lnTo>
                <a:lnTo>
                  <a:pt x="214375" y="196456"/>
                </a:lnTo>
                <a:lnTo>
                  <a:pt x="214375" y="125018"/>
                </a:lnTo>
                <a:close/>
              </a:path>
              <a:path w="214629" h="267970">
                <a:moveTo>
                  <a:pt x="214375" y="196456"/>
                </a:moveTo>
                <a:lnTo>
                  <a:pt x="125095" y="196456"/>
                </a:lnTo>
                <a:lnTo>
                  <a:pt x="125095" y="267893"/>
                </a:lnTo>
                <a:lnTo>
                  <a:pt x="214375" y="267893"/>
                </a:lnTo>
                <a:lnTo>
                  <a:pt x="214375" y="196456"/>
                </a:lnTo>
                <a:close/>
              </a:path>
            </a:pathLst>
          </a:custGeom>
          <a:solidFill>
            <a:srgbClr val="00007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4" name="object 64"/>
          <p:cNvSpPr/>
          <p:nvPr/>
        </p:nvSpPr>
        <p:spPr>
          <a:xfrm>
            <a:off x="47720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142875" y="0"/>
                </a:moveTo>
                <a:lnTo>
                  <a:pt x="0" y="142875"/>
                </a:lnTo>
                <a:lnTo>
                  <a:pt x="285750" y="142875"/>
                </a:lnTo>
                <a:lnTo>
                  <a:pt x="142875" y="0"/>
                </a:lnTo>
                <a:close/>
              </a:path>
              <a:path w="285750" h="285750">
                <a:moveTo>
                  <a:pt x="160782" y="214312"/>
                </a:moveTo>
                <a:lnTo>
                  <a:pt x="124967" y="214312"/>
                </a:lnTo>
                <a:lnTo>
                  <a:pt x="124967" y="285750"/>
                </a:lnTo>
                <a:lnTo>
                  <a:pt x="160782" y="285750"/>
                </a:lnTo>
                <a:lnTo>
                  <a:pt x="160782" y="214312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5" name="object 65"/>
          <p:cNvSpPr txBox="1">
            <a:spLocks noGrp="1"/>
          </p:cNvSpPr>
          <p:nvPr>
            <p:ph type="dt" idx="6" sz="half"/>
          </p:nvPr>
        </p:nvSpPr>
        <p:spPr>
          <a:prstGeom prst="rect"/>
        </p:spPr>
        <p:txBody>
          <a:bodyPr wrap="square" lIns="0" tIns="31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 spc="-190"/>
              <a:t>ق</a:t>
            </a:r>
            <a:r>
              <a:rPr dirty="0" spc="-240"/>
              <a:t>ب</a:t>
            </a:r>
            <a:r>
              <a:rPr dirty="0" spc="25"/>
              <a:t>ا</a:t>
            </a:r>
            <a:r>
              <a:rPr dirty="0" spc="-175"/>
              <a:t>سلا</a:t>
            </a:r>
          </a:p>
        </p:txBody>
      </p:sp>
      <p:sp>
        <p:nvSpPr>
          <p:cNvPr id="66" name="object 66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31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 spc="-195"/>
              <a:t>ةيسيئرلا </a:t>
            </a:r>
            <a:r>
              <a:rPr dirty="0" spc="-110"/>
              <a:t>ةمئاقلا </a:t>
            </a:r>
            <a:r>
              <a:rPr dirty="0" spc="-105"/>
              <a:t>ىلإ</a:t>
            </a:r>
            <a:r>
              <a:rPr dirty="0" spc="-75"/>
              <a:t> </a:t>
            </a:r>
            <a:r>
              <a:rPr dirty="0" spc="-5"/>
              <a:t>ةدوع</a:t>
            </a:r>
          </a:p>
        </p:txBody>
      </p:sp>
      <p:sp>
        <p:nvSpPr>
          <p:cNvPr id="67" name="object 67"/>
          <p:cNvSpPr txBox="1"/>
          <p:nvPr/>
        </p:nvSpPr>
        <p:spPr>
          <a:xfrm>
            <a:off x="5833109" y="6368591"/>
            <a:ext cx="220345" cy="154940"/>
          </a:xfrm>
          <a:prstGeom prst="rect">
            <a:avLst/>
          </a:prstGeom>
        </p:spPr>
        <p:txBody>
          <a:bodyPr wrap="square" lIns="0" tIns="31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 sz="900" spc="-50">
                <a:solidFill>
                  <a:srgbClr val="FFFFFF"/>
                </a:solidFill>
                <a:latin typeface="Arial"/>
                <a:cs typeface="Arial"/>
              </a:rPr>
              <a:t>ي</a:t>
            </a:r>
            <a:r>
              <a:rPr dirty="0" sz="900" spc="-270">
                <a:solidFill>
                  <a:srgbClr val="FFFFFF"/>
                </a:solidFill>
                <a:latin typeface="Arial"/>
                <a:cs typeface="Arial"/>
              </a:rPr>
              <a:t>ل</a:t>
            </a:r>
            <a:r>
              <a:rPr dirty="0" sz="900" spc="25">
                <a:solidFill>
                  <a:srgbClr val="FFFFFF"/>
                </a:solidFill>
                <a:latin typeface="Arial"/>
                <a:cs typeface="Arial"/>
              </a:rPr>
              <a:t>ا</a:t>
            </a:r>
            <a:r>
              <a:rPr dirty="0" sz="900" spc="-430">
                <a:solidFill>
                  <a:srgbClr val="FFFFFF"/>
                </a:solidFill>
                <a:latin typeface="Arial"/>
                <a:cs typeface="Arial"/>
              </a:rPr>
              <a:t>ت</a:t>
            </a:r>
            <a:r>
              <a:rPr dirty="0" sz="900" spc="-270">
                <a:solidFill>
                  <a:srgbClr val="FFFFFF"/>
                </a:solidFill>
                <a:latin typeface="Arial"/>
                <a:cs typeface="Arial"/>
              </a:rPr>
              <a:t>ل</a:t>
            </a:r>
            <a:r>
              <a:rPr dirty="0" sz="900">
                <a:solidFill>
                  <a:srgbClr val="FFFFFF"/>
                </a:solidFill>
                <a:latin typeface="Arial"/>
                <a:cs typeface="Arial"/>
              </a:rPr>
              <a:t>ا</a:t>
            </a:r>
            <a:endParaRPr sz="9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77824" y="2176272"/>
            <a:ext cx="18287" cy="468172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877824" y="6095"/>
            <a:ext cx="18287" cy="150266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1216152" y="1834895"/>
            <a:ext cx="7924800" cy="1828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877824" y="1508760"/>
            <a:ext cx="18287" cy="667512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0" y="1834895"/>
            <a:ext cx="557784" cy="18287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551687" y="1834895"/>
            <a:ext cx="664464" cy="18287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1194816" y="280454"/>
            <a:ext cx="7392797" cy="678014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3880103" y="643166"/>
            <a:ext cx="2022221" cy="678014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xfrm>
            <a:off x="1375410" y="365252"/>
            <a:ext cx="6924040" cy="754380"/>
          </a:xfrm>
          <a:prstGeom prst="rect"/>
        </p:spPr>
        <p:txBody>
          <a:bodyPr wrap="square" lIns="0" tIns="26670" rIns="0" bIns="0" rtlCol="0" vert="horz">
            <a:spAutoFit/>
          </a:bodyPr>
          <a:lstStyle/>
          <a:p>
            <a:pPr marL="2698750" marR="5080" indent="-2686685">
              <a:lnSpc>
                <a:spcPts val="2860"/>
              </a:lnSpc>
              <a:spcBef>
                <a:spcPts val="210"/>
              </a:spcBef>
            </a:pPr>
            <a:r>
              <a:rPr dirty="0" sz="2400" spc="220"/>
              <a:t>Making </a:t>
            </a:r>
            <a:r>
              <a:rPr dirty="0" sz="2400" spc="215"/>
              <a:t>Questions </a:t>
            </a:r>
            <a:r>
              <a:rPr dirty="0" sz="2400" spc="220"/>
              <a:t>with </a:t>
            </a:r>
            <a:r>
              <a:rPr dirty="0" sz="2400" spc="210"/>
              <a:t>the </a:t>
            </a:r>
            <a:r>
              <a:rPr dirty="0" sz="2400" spc="215"/>
              <a:t>verb </a:t>
            </a:r>
            <a:r>
              <a:rPr dirty="0" sz="2400" spc="180"/>
              <a:t>to </a:t>
            </a:r>
            <a:r>
              <a:rPr dirty="0" sz="2400" spc="240"/>
              <a:t>HAVE </a:t>
            </a:r>
            <a:r>
              <a:rPr dirty="0" sz="2400" spc="260"/>
              <a:t>as</a:t>
            </a:r>
            <a:r>
              <a:rPr dirty="0" sz="2400" spc="-235"/>
              <a:t> </a:t>
            </a:r>
            <a:r>
              <a:rPr dirty="0" sz="2400" spc="250"/>
              <a:t>a  </a:t>
            </a:r>
            <a:r>
              <a:rPr dirty="0" sz="2400" spc="240"/>
              <a:t>main</a:t>
            </a:r>
            <a:r>
              <a:rPr dirty="0" sz="2400" spc="165"/>
              <a:t> </a:t>
            </a:r>
            <a:r>
              <a:rPr dirty="0" sz="2400" spc="215"/>
              <a:t>verb</a:t>
            </a:r>
            <a:endParaRPr sz="2400"/>
          </a:p>
        </p:txBody>
      </p:sp>
      <p:sp>
        <p:nvSpPr>
          <p:cNvPr id="11" name="object 11"/>
          <p:cNvSpPr/>
          <p:nvPr/>
        </p:nvSpPr>
        <p:spPr>
          <a:xfrm>
            <a:off x="4584191" y="1155255"/>
            <a:ext cx="2607310" cy="690181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4431791" y="1155255"/>
            <a:ext cx="568248" cy="690181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3986784" y="1155255"/>
            <a:ext cx="860869" cy="690181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/>
          <p:nvPr/>
        </p:nvSpPr>
        <p:spPr>
          <a:xfrm>
            <a:off x="3749040" y="1155255"/>
            <a:ext cx="653592" cy="690181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/>
          <p:nvPr/>
        </p:nvSpPr>
        <p:spPr>
          <a:xfrm>
            <a:off x="2551176" y="1155255"/>
            <a:ext cx="1613789" cy="690181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 txBox="1"/>
          <p:nvPr/>
        </p:nvSpPr>
        <p:spPr>
          <a:xfrm>
            <a:off x="2732023" y="1239977"/>
            <a:ext cx="4251325" cy="3917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400" spc="-535" b="1">
                <a:solidFill>
                  <a:srgbClr val="FFFF00"/>
                </a:solidFill>
                <a:latin typeface="Arial"/>
                <a:cs typeface="Arial"/>
              </a:rPr>
              <a:t>يسيئر </a:t>
            </a:r>
            <a:r>
              <a:rPr dirty="0" sz="2400" spc="-484" b="1">
                <a:solidFill>
                  <a:srgbClr val="FFFF00"/>
                </a:solidFill>
                <a:latin typeface="Arial"/>
                <a:cs typeface="Arial"/>
              </a:rPr>
              <a:t>لعفك </a:t>
            </a:r>
            <a:r>
              <a:rPr dirty="0" sz="2400" spc="-220" b="1">
                <a:solidFill>
                  <a:srgbClr val="FFFF00"/>
                </a:solidFill>
                <a:latin typeface="Arial"/>
                <a:cs typeface="Arial"/>
              </a:rPr>
              <a:t>“كلمي” </a:t>
            </a:r>
            <a:r>
              <a:rPr dirty="0" sz="2400" spc="-509" b="1">
                <a:solidFill>
                  <a:srgbClr val="FFFF00"/>
                </a:solidFill>
                <a:latin typeface="Arial"/>
                <a:cs typeface="Arial"/>
              </a:rPr>
              <a:t>لعف </a:t>
            </a:r>
            <a:r>
              <a:rPr dirty="0" sz="2400" spc="-20" b="1">
                <a:solidFill>
                  <a:srgbClr val="FFFF00"/>
                </a:solidFill>
                <a:latin typeface="Arial"/>
                <a:cs typeface="Arial"/>
              </a:rPr>
              <a:t>عم </a:t>
            </a:r>
            <a:r>
              <a:rPr dirty="0" sz="2400" spc="-210" b="1">
                <a:solidFill>
                  <a:srgbClr val="FFFF00"/>
                </a:solidFill>
                <a:latin typeface="Arial"/>
                <a:cs typeface="Arial"/>
              </a:rPr>
              <a:t>لاؤسلا</a:t>
            </a:r>
            <a:r>
              <a:rPr dirty="0" sz="2400" spc="-225" b="1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dirty="0" sz="2400" spc="-455" b="1">
                <a:solidFill>
                  <a:srgbClr val="FFFF00"/>
                </a:solidFill>
                <a:latin typeface="Arial"/>
                <a:cs typeface="Arial"/>
              </a:rPr>
              <a:t>نيوكت</a:t>
            </a:r>
            <a:endParaRPr sz="2400">
              <a:latin typeface="Arial"/>
              <a:cs typeface="Arial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914400" y="3430270"/>
            <a:ext cx="1219200" cy="817244"/>
          </a:xfrm>
          <a:custGeom>
            <a:avLst/>
            <a:gdLst/>
            <a:ahLst/>
            <a:cxnLst/>
            <a:rect l="l" t="t" r="r" b="b"/>
            <a:pathLst>
              <a:path w="1219200" h="817245">
                <a:moveTo>
                  <a:pt x="0" y="816863"/>
                </a:moveTo>
                <a:lnTo>
                  <a:pt x="1219200" y="816863"/>
                </a:lnTo>
                <a:lnTo>
                  <a:pt x="1219200" y="0"/>
                </a:lnTo>
                <a:lnTo>
                  <a:pt x="0" y="0"/>
                </a:lnTo>
                <a:lnTo>
                  <a:pt x="0" y="816863"/>
                </a:lnTo>
                <a:close/>
              </a:path>
            </a:pathLst>
          </a:custGeom>
          <a:solidFill>
            <a:srgbClr val="0000C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8" name="object 18"/>
          <p:cNvSpPr/>
          <p:nvPr/>
        </p:nvSpPr>
        <p:spPr>
          <a:xfrm>
            <a:off x="2133600" y="3430270"/>
            <a:ext cx="1143000" cy="817244"/>
          </a:xfrm>
          <a:custGeom>
            <a:avLst/>
            <a:gdLst/>
            <a:ahLst/>
            <a:cxnLst/>
            <a:rect l="l" t="t" r="r" b="b"/>
            <a:pathLst>
              <a:path w="1143000" h="817245">
                <a:moveTo>
                  <a:pt x="0" y="816863"/>
                </a:moveTo>
                <a:lnTo>
                  <a:pt x="1143000" y="816863"/>
                </a:lnTo>
                <a:lnTo>
                  <a:pt x="1143000" y="0"/>
                </a:lnTo>
                <a:lnTo>
                  <a:pt x="0" y="0"/>
                </a:lnTo>
                <a:lnTo>
                  <a:pt x="0" y="816863"/>
                </a:lnTo>
                <a:close/>
              </a:path>
            </a:pathLst>
          </a:custGeom>
          <a:solidFill>
            <a:srgbClr val="0000C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9" name="object 19"/>
          <p:cNvSpPr/>
          <p:nvPr/>
        </p:nvSpPr>
        <p:spPr>
          <a:xfrm>
            <a:off x="3276600" y="3430270"/>
            <a:ext cx="914400" cy="817244"/>
          </a:xfrm>
          <a:custGeom>
            <a:avLst/>
            <a:gdLst/>
            <a:ahLst/>
            <a:cxnLst/>
            <a:rect l="l" t="t" r="r" b="b"/>
            <a:pathLst>
              <a:path w="914400" h="817245">
                <a:moveTo>
                  <a:pt x="0" y="816863"/>
                </a:moveTo>
                <a:lnTo>
                  <a:pt x="914400" y="816863"/>
                </a:lnTo>
                <a:lnTo>
                  <a:pt x="914400" y="0"/>
                </a:lnTo>
                <a:lnTo>
                  <a:pt x="0" y="0"/>
                </a:lnTo>
                <a:lnTo>
                  <a:pt x="0" y="816863"/>
                </a:lnTo>
                <a:close/>
              </a:path>
            </a:pathLst>
          </a:custGeom>
          <a:solidFill>
            <a:srgbClr val="0000C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0" name="object 20"/>
          <p:cNvSpPr/>
          <p:nvPr/>
        </p:nvSpPr>
        <p:spPr>
          <a:xfrm>
            <a:off x="4191000" y="3430270"/>
            <a:ext cx="1371600" cy="817244"/>
          </a:xfrm>
          <a:custGeom>
            <a:avLst/>
            <a:gdLst/>
            <a:ahLst/>
            <a:cxnLst/>
            <a:rect l="l" t="t" r="r" b="b"/>
            <a:pathLst>
              <a:path w="1371600" h="817245">
                <a:moveTo>
                  <a:pt x="0" y="816863"/>
                </a:moveTo>
                <a:lnTo>
                  <a:pt x="1371600" y="816863"/>
                </a:lnTo>
                <a:lnTo>
                  <a:pt x="1371600" y="0"/>
                </a:lnTo>
                <a:lnTo>
                  <a:pt x="0" y="0"/>
                </a:lnTo>
                <a:lnTo>
                  <a:pt x="0" y="816863"/>
                </a:lnTo>
                <a:close/>
              </a:path>
            </a:pathLst>
          </a:custGeom>
          <a:solidFill>
            <a:srgbClr val="0000C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1" name="object 21"/>
          <p:cNvSpPr/>
          <p:nvPr/>
        </p:nvSpPr>
        <p:spPr>
          <a:xfrm>
            <a:off x="5562600" y="3430270"/>
            <a:ext cx="1752600" cy="817244"/>
          </a:xfrm>
          <a:custGeom>
            <a:avLst/>
            <a:gdLst/>
            <a:ahLst/>
            <a:cxnLst/>
            <a:rect l="l" t="t" r="r" b="b"/>
            <a:pathLst>
              <a:path w="1752600" h="817245">
                <a:moveTo>
                  <a:pt x="0" y="816863"/>
                </a:moveTo>
                <a:lnTo>
                  <a:pt x="1752600" y="816863"/>
                </a:lnTo>
                <a:lnTo>
                  <a:pt x="1752600" y="0"/>
                </a:lnTo>
                <a:lnTo>
                  <a:pt x="0" y="0"/>
                </a:lnTo>
                <a:lnTo>
                  <a:pt x="0" y="816863"/>
                </a:lnTo>
                <a:close/>
              </a:path>
            </a:pathLst>
          </a:custGeom>
          <a:solidFill>
            <a:srgbClr val="0000C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2" name="object 22"/>
          <p:cNvSpPr/>
          <p:nvPr/>
        </p:nvSpPr>
        <p:spPr>
          <a:xfrm>
            <a:off x="7315200" y="3430270"/>
            <a:ext cx="1524000" cy="817244"/>
          </a:xfrm>
          <a:custGeom>
            <a:avLst/>
            <a:gdLst/>
            <a:ahLst/>
            <a:cxnLst/>
            <a:rect l="l" t="t" r="r" b="b"/>
            <a:pathLst>
              <a:path w="1524000" h="817245">
                <a:moveTo>
                  <a:pt x="0" y="816863"/>
                </a:moveTo>
                <a:lnTo>
                  <a:pt x="1524000" y="816863"/>
                </a:lnTo>
                <a:lnTo>
                  <a:pt x="1524000" y="0"/>
                </a:lnTo>
                <a:lnTo>
                  <a:pt x="0" y="0"/>
                </a:lnTo>
                <a:lnTo>
                  <a:pt x="0" y="816863"/>
                </a:lnTo>
                <a:close/>
              </a:path>
            </a:pathLst>
          </a:custGeom>
          <a:solidFill>
            <a:srgbClr val="0000C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3" name="object 23"/>
          <p:cNvSpPr/>
          <p:nvPr/>
        </p:nvSpPr>
        <p:spPr>
          <a:xfrm>
            <a:off x="2133600" y="3423920"/>
            <a:ext cx="0" cy="2801620"/>
          </a:xfrm>
          <a:custGeom>
            <a:avLst/>
            <a:gdLst/>
            <a:ahLst/>
            <a:cxnLst/>
            <a:rect l="l" t="t" r="r" b="b"/>
            <a:pathLst>
              <a:path w="0" h="2801620">
                <a:moveTo>
                  <a:pt x="0" y="0"/>
                </a:moveTo>
                <a:lnTo>
                  <a:pt x="0" y="2801239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4" name="object 24"/>
          <p:cNvSpPr/>
          <p:nvPr/>
        </p:nvSpPr>
        <p:spPr>
          <a:xfrm>
            <a:off x="3276600" y="3423920"/>
            <a:ext cx="0" cy="2801620"/>
          </a:xfrm>
          <a:custGeom>
            <a:avLst/>
            <a:gdLst/>
            <a:ahLst/>
            <a:cxnLst/>
            <a:rect l="l" t="t" r="r" b="b"/>
            <a:pathLst>
              <a:path w="0" h="2801620">
                <a:moveTo>
                  <a:pt x="0" y="0"/>
                </a:moveTo>
                <a:lnTo>
                  <a:pt x="0" y="2801239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5" name="object 25"/>
          <p:cNvSpPr/>
          <p:nvPr/>
        </p:nvSpPr>
        <p:spPr>
          <a:xfrm>
            <a:off x="4191000" y="3423920"/>
            <a:ext cx="0" cy="2801620"/>
          </a:xfrm>
          <a:custGeom>
            <a:avLst/>
            <a:gdLst/>
            <a:ahLst/>
            <a:cxnLst/>
            <a:rect l="l" t="t" r="r" b="b"/>
            <a:pathLst>
              <a:path w="0" h="2801620">
                <a:moveTo>
                  <a:pt x="0" y="0"/>
                </a:moveTo>
                <a:lnTo>
                  <a:pt x="0" y="2801239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6" name="object 26"/>
          <p:cNvSpPr/>
          <p:nvPr/>
        </p:nvSpPr>
        <p:spPr>
          <a:xfrm>
            <a:off x="5562600" y="2043176"/>
            <a:ext cx="0" cy="4182110"/>
          </a:xfrm>
          <a:custGeom>
            <a:avLst/>
            <a:gdLst/>
            <a:ahLst/>
            <a:cxnLst/>
            <a:rect l="l" t="t" r="r" b="b"/>
            <a:pathLst>
              <a:path w="0" h="4182110">
                <a:moveTo>
                  <a:pt x="0" y="0"/>
                </a:moveTo>
                <a:lnTo>
                  <a:pt x="0" y="4181983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7" name="object 27"/>
          <p:cNvSpPr/>
          <p:nvPr/>
        </p:nvSpPr>
        <p:spPr>
          <a:xfrm>
            <a:off x="7315200" y="2782570"/>
            <a:ext cx="0" cy="3442970"/>
          </a:xfrm>
          <a:custGeom>
            <a:avLst/>
            <a:gdLst/>
            <a:ahLst/>
            <a:cxnLst/>
            <a:rect l="l" t="t" r="r" b="b"/>
            <a:pathLst>
              <a:path w="0" h="3442970">
                <a:moveTo>
                  <a:pt x="0" y="0"/>
                </a:moveTo>
                <a:lnTo>
                  <a:pt x="0" y="3442589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8" name="object 28"/>
          <p:cNvSpPr/>
          <p:nvPr/>
        </p:nvSpPr>
        <p:spPr>
          <a:xfrm>
            <a:off x="5556250" y="2788920"/>
            <a:ext cx="3297554" cy="0"/>
          </a:xfrm>
          <a:custGeom>
            <a:avLst/>
            <a:gdLst/>
            <a:ahLst/>
            <a:cxnLst/>
            <a:rect l="l" t="t" r="r" b="b"/>
            <a:pathLst>
              <a:path w="3297554" h="0">
                <a:moveTo>
                  <a:pt x="0" y="0"/>
                </a:moveTo>
                <a:lnTo>
                  <a:pt x="3297174" y="0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9" name="object 29"/>
          <p:cNvSpPr/>
          <p:nvPr/>
        </p:nvSpPr>
        <p:spPr>
          <a:xfrm>
            <a:off x="900112" y="3430270"/>
            <a:ext cx="7953375" cy="0"/>
          </a:xfrm>
          <a:custGeom>
            <a:avLst/>
            <a:gdLst/>
            <a:ahLst/>
            <a:cxnLst/>
            <a:rect l="l" t="t" r="r" b="b"/>
            <a:pathLst>
              <a:path w="7953375" h="0">
                <a:moveTo>
                  <a:pt x="0" y="0"/>
                </a:moveTo>
                <a:lnTo>
                  <a:pt x="7953311" y="0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0" name="object 30"/>
          <p:cNvSpPr/>
          <p:nvPr/>
        </p:nvSpPr>
        <p:spPr>
          <a:xfrm>
            <a:off x="900112" y="4247134"/>
            <a:ext cx="7953375" cy="0"/>
          </a:xfrm>
          <a:custGeom>
            <a:avLst/>
            <a:gdLst/>
            <a:ahLst/>
            <a:cxnLst/>
            <a:rect l="l" t="t" r="r" b="b"/>
            <a:pathLst>
              <a:path w="7953375" h="0">
                <a:moveTo>
                  <a:pt x="0" y="0"/>
                </a:moveTo>
                <a:lnTo>
                  <a:pt x="7953311" y="0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1" name="object 31"/>
          <p:cNvSpPr/>
          <p:nvPr/>
        </p:nvSpPr>
        <p:spPr>
          <a:xfrm>
            <a:off x="900112" y="4902834"/>
            <a:ext cx="7953375" cy="0"/>
          </a:xfrm>
          <a:custGeom>
            <a:avLst/>
            <a:gdLst/>
            <a:ahLst/>
            <a:cxnLst/>
            <a:rect l="l" t="t" r="r" b="b"/>
            <a:pathLst>
              <a:path w="7953375" h="0">
                <a:moveTo>
                  <a:pt x="0" y="0"/>
                </a:moveTo>
                <a:lnTo>
                  <a:pt x="7953311" y="0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2" name="object 32"/>
          <p:cNvSpPr/>
          <p:nvPr/>
        </p:nvSpPr>
        <p:spPr>
          <a:xfrm>
            <a:off x="900112" y="5556758"/>
            <a:ext cx="7953375" cy="0"/>
          </a:xfrm>
          <a:custGeom>
            <a:avLst/>
            <a:gdLst/>
            <a:ahLst/>
            <a:cxnLst/>
            <a:rect l="l" t="t" r="r" b="b"/>
            <a:pathLst>
              <a:path w="7953375" h="0">
                <a:moveTo>
                  <a:pt x="0" y="0"/>
                </a:moveTo>
                <a:lnTo>
                  <a:pt x="7953311" y="0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3" name="object 33"/>
          <p:cNvSpPr/>
          <p:nvPr/>
        </p:nvSpPr>
        <p:spPr>
          <a:xfrm>
            <a:off x="914400" y="2043176"/>
            <a:ext cx="0" cy="4182110"/>
          </a:xfrm>
          <a:custGeom>
            <a:avLst/>
            <a:gdLst/>
            <a:ahLst/>
            <a:cxnLst/>
            <a:rect l="l" t="t" r="r" b="b"/>
            <a:pathLst>
              <a:path w="0" h="4182110">
                <a:moveTo>
                  <a:pt x="0" y="0"/>
                </a:moveTo>
                <a:lnTo>
                  <a:pt x="0" y="4181983"/>
                </a:lnTo>
              </a:path>
            </a:pathLst>
          </a:custGeom>
          <a:ln w="285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4" name="object 34"/>
          <p:cNvSpPr/>
          <p:nvPr/>
        </p:nvSpPr>
        <p:spPr>
          <a:xfrm>
            <a:off x="8839200" y="2043176"/>
            <a:ext cx="0" cy="4182110"/>
          </a:xfrm>
          <a:custGeom>
            <a:avLst/>
            <a:gdLst/>
            <a:ahLst/>
            <a:cxnLst/>
            <a:rect l="l" t="t" r="r" b="b"/>
            <a:pathLst>
              <a:path w="0" h="4182110">
                <a:moveTo>
                  <a:pt x="0" y="0"/>
                </a:moveTo>
                <a:lnTo>
                  <a:pt x="0" y="4181983"/>
                </a:lnTo>
              </a:path>
            </a:pathLst>
          </a:custGeom>
          <a:ln w="285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5" name="object 35"/>
          <p:cNvSpPr/>
          <p:nvPr/>
        </p:nvSpPr>
        <p:spPr>
          <a:xfrm>
            <a:off x="900112" y="2057400"/>
            <a:ext cx="7953375" cy="0"/>
          </a:xfrm>
          <a:custGeom>
            <a:avLst/>
            <a:gdLst/>
            <a:ahLst/>
            <a:cxnLst/>
            <a:rect l="l" t="t" r="r" b="b"/>
            <a:pathLst>
              <a:path w="7953375" h="0">
                <a:moveTo>
                  <a:pt x="0" y="0"/>
                </a:moveTo>
                <a:lnTo>
                  <a:pt x="7953311" y="0"/>
                </a:lnTo>
              </a:path>
            </a:pathLst>
          </a:custGeom>
          <a:ln w="285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6" name="object 36"/>
          <p:cNvSpPr/>
          <p:nvPr/>
        </p:nvSpPr>
        <p:spPr>
          <a:xfrm>
            <a:off x="900112" y="6210871"/>
            <a:ext cx="7953375" cy="0"/>
          </a:xfrm>
          <a:custGeom>
            <a:avLst/>
            <a:gdLst/>
            <a:ahLst/>
            <a:cxnLst/>
            <a:rect l="l" t="t" r="r" b="b"/>
            <a:pathLst>
              <a:path w="7953375" h="0">
                <a:moveTo>
                  <a:pt x="0" y="0"/>
                </a:moveTo>
                <a:lnTo>
                  <a:pt x="7953311" y="0"/>
                </a:lnTo>
              </a:path>
            </a:pathLst>
          </a:custGeom>
          <a:ln w="285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7" name="object 37"/>
          <p:cNvSpPr/>
          <p:nvPr/>
        </p:nvSpPr>
        <p:spPr>
          <a:xfrm>
            <a:off x="1914144" y="2020773"/>
            <a:ext cx="397548" cy="510336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8" name="object 38"/>
          <p:cNvSpPr/>
          <p:nvPr/>
        </p:nvSpPr>
        <p:spPr>
          <a:xfrm>
            <a:off x="2005583" y="2020773"/>
            <a:ext cx="641426" cy="510336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9" name="object 39"/>
          <p:cNvSpPr/>
          <p:nvPr/>
        </p:nvSpPr>
        <p:spPr>
          <a:xfrm>
            <a:off x="2340864" y="2020773"/>
            <a:ext cx="476859" cy="510336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0" name="object 40"/>
          <p:cNvSpPr/>
          <p:nvPr/>
        </p:nvSpPr>
        <p:spPr>
          <a:xfrm>
            <a:off x="2511551" y="2020773"/>
            <a:ext cx="583514" cy="510336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1" name="object 41"/>
          <p:cNvSpPr/>
          <p:nvPr/>
        </p:nvSpPr>
        <p:spPr>
          <a:xfrm>
            <a:off x="2788920" y="2020773"/>
            <a:ext cx="397548" cy="510336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2" name="object 42"/>
          <p:cNvSpPr/>
          <p:nvPr/>
        </p:nvSpPr>
        <p:spPr>
          <a:xfrm>
            <a:off x="2880360" y="2020773"/>
            <a:ext cx="583514" cy="510336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3" name="object 43"/>
          <p:cNvSpPr/>
          <p:nvPr/>
        </p:nvSpPr>
        <p:spPr>
          <a:xfrm>
            <a:off x="3157727" y="2020773"/>
            <a:ext cx="467715" cy="510336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4" name="object 44"/>
          <p:cNvSpPr/>
          <p:nvPr/>
        </p:nvSpPr>
        <p:spPr>
          <a:xfrm>
            <a:off x="3319271" y="2020773"/>
            <a:ext cx="1260170" cy="510336"/>
          </a:xfrm>
          <a:prstGeom prst="rect">
            <a:avLst/>
          </a:prstGeom>
          <a:blipFill>
            <a:blip r:embed="rId2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5" name="object 45"/>
          <p:cNvSpPr/>
          <p:nvPr/>
        </p:nvSpPr>
        <p:spPr>
          <a:xfrm>
            <a:off x="2167127" y="2353030"/>
            <a:ext cx="2226310" cy="571271"/>
          </a:xfrm>
          <a:prstGeom prst="rect">
            <a:avLst/>
          </a:prstGeom>
          <a:blipFill>
            <a:blip r:embed="rId2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6" name="object 46"/>
          <p:cNvSpPr txBox="1"/>
          <p:nvPr/>
        </p:nvSpPr>
        <p:spPr>
          <a:xfrm>
            <a:off x="2046223" y="2030509"/>
            <a:ext cx="2385695" cy="719455"/>
          </a:xfrm>
          <a:prstGeom prst="rect">
            <a:avLst/>
          </a:prstGeom>
        </p:spPr>
        <p:txBody>
          <a:bodyPr wrap="square" lIns="0" tIns="67310" rIns="0" bIns="0" rtlCol="0" vert="horz">
            <a:spAutoFit/>
          </a:bodyPr>
          <a:lstStyle/>
          <a:p>
            <a:pPr algn="ctr">
              <a:lnSpc>
                <a:spcPct val="100000"/>
              </a:lnSpc>
              <a:spcBef>
                <a:spcPts val="530"/>
              </a:spcBef>
            </a:pPr>
            <a:r>
              <a:rPr dirty="0" sz="1800" spc="15">
                <a:solidFill>
                  <a:srgbClr val="FFFF00"/>
                </a:solidFill>
                <a:latin typeface="Calibri"/>
                <a:cs typeface="Calibri"/>
              </a:rPr>
              <a:t>“Yes” </a:t>
            </a:r>
            <a:r>
              <a:rPr dirty="0" sz="1800" spc="25">
                <a:solidFill>
                  <a:srgbClr val="FFFF00"/>
                </a:solidFill>
                <a:latin typeface="Calibri"/>
                <a:cs typeface="Calibri"/>
              </a:rPr>
              <a:t>or </a:t>
            </a:r>
            <a:r>
              <a:rPr dirty="0" sz="1800">
                <a:solidFill>
                  <a:srgbClr val="FFFF00"/>
                </a:solidFill>
                <a:latin typeface="Calibri"/>
                <a:cs typeface="Calibri"/>
              </a:rPr>
              <a:t>“No”</a:t>
            </a:r>
            <a:r>
              <a:rPr dirty="0" sz="1800" spc="-25">
                <a:solidFill>
                  <a:srgbClr val="FFFF00"/>
                </a:solidFill>
                <a:latin typeface="Calibri"/>
                <a:cs typeface="Calibri"/>
              </a:rPr>
              <a:t> </a:t>
            </a:r>
            <a:r>
              <a:rPr dirty="0" sz="1800" spc="40">
                <a:solidFill>
                  <a:srgbClr val="FFFF00"/>
                </a:solidFill>
                <a:latin typeface="Calibri"/>
                <a:cs typeface="Calibri"/>
              </a:rPr>
              <a:t>questions</a:t>
            </a:r>
            <a:endParaRPr sz="1800">
              <a:latin typeface="Calibri"/>
              <a:cs typeface="Calibri"/>
            </a:endParaRPr>
          </a:p>
          <a:p>
            <a:pPr algn="ctr" marL="65405">
              <a:lnSpc>
                <a:spcPct val="100000"/>
              </a:lnSpc>
              <a:spcBef>
                <a:spcPts val="475"/>
              </a:spcBef>
            </a:pPr>
            <a:r>
              <a:rPr dirty="0" sz="2000" spc="-175">
                <a:solidFill>
                  <a:srgbClr val="FFFF00"/>
                </a:solidFill>
                <a:latin typeface="Arial"/>
                <a:cs typeface="Arial"/>
              </a:rPr>
              <a:t>لا </a:t>
            </a:r>
            <a:r>
              <a:rPr dirty="0" sz="2000" spc="-5">
                <a:solidFill>
                  <a:srgbClr val="FFFF00"/>
                </a:solidFill>
                <a:latin typeface="Arial"/>
                <a:cs typeface="Arial"/>
              </a:rPr>
              <a:t>و </a:t>
            </a:r>
            <a:r>
              <a:rPr dirty="0" sz="2000" spc="-295">
                <a:solidFill>
                  <a:srgbClr val="FFFF00"/>
                </a:solidFill>
                <a:latin typeface="Arial"/>
                <a:cs typeface="Arial"/>
              </a:rPr>
              <a:t>معن </a:t>
            </a:r>
            <a:r>
              <a:rPr dirty="0" sz="2000" spc="-480">
                <a:solidFill>
                  <a:srgbClr val="FFFF00"/>
                </a:solidFill>
                <a:latin typeface="Arial"/>
                <a:cs typeface="Arial"/>
              </a:rPr>
              <a:t>ـب </a:t>
            </a:r>
            <a:r>
              <a:rPr dirty="0" sz="2000" spc="-240">
                <a:solidFill>
                  <a:srgbClr val="FFFF00"/>
                </a:solidFill>
                <a:latin typeface="Arial"/>
                <a:cs typeface="Arial"/>
              </a:rPr>
              <a:t>اهتباجإ</a:t>
            </a:r>
            <a:r>
              <a:rPr dirty="0" sz="2000" spc="-229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dirty="0" sz="2000" spc="-365">
                <a:solidFill>
                  <a:srgbClr val="FFFF00"/>
                </a:solidFill>
                <a:latin typeface="Arial"/>
                <a:cs typeface="Arial"/>
              </a:rPr>
              <a:t>ةلئسأ</a:t>
            </a:r>
            <a:endParaRPr sz="2000">
              <a:latin typeface="Arial"/>
              <a:cs typeface="Arial"/>
            </a:endParaRPr>
          </a:p>
        </p:txBody>
      </p:sp>
      <p:sp>
        <p:nvSpPr>
          <p:cNvPr id="47" name="object 47"/>
          <p:cNvSpPr/>
          <p:nvPr/>
        </p:nvSpPr>
        <p:spPr>
          <a:xfrm>
            <a:off x="6333744" y="2020773"/>
            <a:ext cx="1750822" cy="510336"/>
          </a:xfrm>
          <a:prstGeom prst="rect">
            <a:avLst/>
          </a:prstGeom>
          <a:blipFill>
            <a:blip r:embed="rId2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8" name="object 48"/>
          <p:cNvSpPr/>
          <p:nvPr/>
        </p:nvSpPr>
        <p:spPr>
          <a:xfrm>
            <a:off x="6373367" y="2353030"/>
            <a:ext cx="1665478" cy="571271"/>
          </a:xfrm>
          <a:prstGeom prst="rect">
            <a:avLst/>
          </a:prstGeom>
          <a:blipFill>
            <a:blip r:embed="rId2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9" name="object 49"/>
          <p:cNvSpPr txBox="1"/>
          <p:nvPr/>
        </p:nvSpPr>
        <p:spPr>
          <a:xfrm>
            <a:off x="6467094" y="2030509"/>
            <a:ext cx="1473835" cy="719455"/>
          </a:xfrm>
          <a:prstGeom prst="rect">
            <a:avLst/>
          </a:prstGeom>
        </p:spPr>
        <p:txBody>
          <a:bodyPr wrap="square" lIns="0" tIns="6731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530"/>
              </a:spcBef>
            </a:pPr>
            <a:r>
              <a:rPr dirty="0" sz="1800" spc="55">
                <a:solidFill>
                  <a:srgbClr val="FFFF00"/>
                </a:solidFill>
                <a:latin typeface="Calibri"/>
                <a:cs typeface="Calibri"/>
              </a:rPr>
              <a:t>Short</a:t>
            </a:r>
            <a:r>
              <a:rPr dirty="0" sz="1800" spc="60">
                <a:solidFill>
                  <a:srgbClr val="FFFF00"/>
                </a:solidFill>
                <a:latin typeface="Calibri"/>
                <a:cs typeface="Calibri"/>
              </a:rPr>
              <a:t> </a:t>
            </a:r>
            <a:r>
              <a:rPr dirty="0" sz="1800" spc="55">
                <a:solidFill>
                  <a:srgbClr val="FFFF00"/>
                </a:solidFill>
                <a:latin typeface="Calibri"/>
                <a:cs typeface="Calibri"/>
              </a:rPr>
              <a:t>Answers</a:t>
            </a:r>
            <a:endParaRPr sz="1800">
              <a:latin typeface="Calibri"/>
              <a:cs typeface="Calibri"/>
            </a:endParaRPr>
          </a:p>
          <a:p>
            <a:pPr marL="70485">
              <a:lnSpc>
                <a:spcPct val="100000"/>
              </a:lnSpc>
              <a:spcBef>
                <a:spcPts val="475"/>
              </a:spcBef>
            </a:pPr>
            <a:r>
              <a:rPr dirty="0" sz="2000" spc="-245">
                <a:solidFill>
                  <a:srgbClr val="FFFF00"/>
                </a:solidFill>
                <a:latin typeface="Arial"/>
                <a:cs typeface="Arial"/>
              </a:rPr>
              <a:t>ةرصتخم</a:t>
            </a:r>
            <a:r>
              <a:rPr dirty="0" sz="2000" spc="15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dirty="0" sz="2000" spc="-165">
                <a:solidFill>
                  <a:srgbClr val="FFFF00"/>
                </a:solidFill>
                <a:latin typeface="Arial"/>
                <a:cs typeface="Arial"/>
              </a:rPr>
              <a:t>تاباجإ</a:t>
            </a:r>
            <a:endParaRPr sz="2000">
              <a:latin typeface="Arial"/>
              <a:cs typeface="Arial"/>
            </a:endParaRPr>
          </a:p>
        </p:txBody>
      </p:sp>
      <p:sp>
        <p:nvSpPr>
          <p:cNvPr id="50" name="object 50"/>
          <p:cNvSpPr/>
          <p:nvPr/>
        </p:nvSpPr>
        <p:spPr>
          <a:xfrm>
            <a:off x="5824728" y="2770593"/>
            <a:ext cx="1241869" cy="406692"/>
          </a:xfrm>
          <a:prstGeom prst="rect">
            <a:avLst/>
          </a:prstGeom>
          <a:blipFill>
            <a:blip r:embed="rId2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1" name="object 51"/>
          <p:cNvSpPr/>
          <p:nvPr/>
        </p:nvSpPr>
        <p:spPr>
          <a:xfrm>
            <a:off x="6172200" y="3026625"/>
            <a:ext cx="540804" cy="406692"/>
          </a:xfrm>
          <a:prstGeom prst="rect">
            <a:avLst/>
          </a:prstGeom>
          <a:blipFill>
            <a:blip r:embed="rId2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2" name="object 52"/>
          <p:cNvSpPr txBox="1"/>
          <p:nvPr/>
        </p:nvSpPr>
        <p:spPr>
          <a:xfrm>
            <a:off x="5930646" y="2782620"/>
            <a:ext cx="1022985" cy="531495"/>
          </a:xfrm>
          <a:prstGeom prst="rect">
            <a:avLst/>
          </a:prstGeom>
        </p:spPr>
        <p:txBody>
          <a:bodyPr wrap="square" lIns="0" tIns="52069" rIns="0" bIns="0" rtlCol="0" vert="horz">
            <a:spAutoFit/>
          </a:bodyPr>
          <a:lstStyle/>
          <a:p>
            <a:pPr algn="ctr">
              <a:lnSpc>
                <a:spcPct val="100000"/>
              </a:lnSpc>
              <a:spcBef>
                <a:spcPts val="409"/>
              </a:spcBef>
            </a:pPr>
            <a:r>
              <a:rPr dirty="0" sz="1400" spc="105" b="1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dirty="0" sz="1400" spc="80" b="1">
                <a:solidFill>
                  <a:srgbClr val="FFFFFF"/>
                </a:solidFill>
                <a:latin typeface="Calibri"/>
                <a:cs typeface="Calibri"/>
              </a:rPr>
              <a:t>f</a:t>
            </a:r>
            <a:r>
              <a:rPr dirty="0" sz="1400" spc="75" b="1">
                <a:solidFill>
                  <a:srgbClr val="FFFFFF"/>
                </a:solidFill>
                <a:latin typeface="Calibri"/>
                <a:cs typeface="Calibri"/>
              </a:rPr>
              <a:t>f</a:t>
            </a:r>
            <a:r>
              <a:rPr dirty="0" sz="1400" spc="85" b="1">
                <a:solidFill>
                  <a:srgbClr val="FFFFFF"/>
                </a:solidFill>
                <a:latin typeface="Calibri"/>
                <a:cs typeface="Calibri"/>
              </a:rPr>
              <a:t>i</a:t>
            </a:r>
            <a:r>
              <a:rPr dirty="0" sz="1400" spc="85" b="1">
                <a:solidFill>
                  <a:srgbClr val="FFFFFF"/>
                </a:solidFill>
                <a:latin typeface="Calibri"/>
                <a:cs typeface="Calibri"/>
              </a:rPr>
              <a:t>r</a:t>
            </a:r>
            <a:r>
              <a:rPr dirty="0" sz="1400" spc="185" b="1">
                <a:solidFill>
                  <a:srgbClr val="FFFFFF"/>
                </a:solidFill>
                <a:latin typeface="Calibri"/>
                <a:cs typeface="Calibri"/>
              </a:rPr>
              <a:t>m</a:t>
            </a:r>
            <a:r>
              <a:rPr dirty="0" sz="1400" spc="140" b="1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dirty="0" sz="1400" spc="95" b="1">
                <a:solidFill>
                  <a:srgbClr val="FFFFFF"/>
                </a:solidFill>
                <a:latin typeface="Calibri"/>
                <a:cs typeface="Calibri"/>
              </a:rPr>
              <a:t>t</a:t>
            </a:r>
            <a:r>
              <a:rPr dirty="0" sz="1400" spc="75" b="1">
                <a:solidFill>
                  <a:srgbClr val="FFFFFF"/>
                </a:solidFill>
                <a:latin typeface="Calibri"/>
                <a:cs typeface="Calibri"/>
              </a:rPr>
              <a:t>i</a:t>
            </a:r>
            <a:r>
              <a:rPr dirty="0" sz="1400" spc="145" b="1">
                <a:solidFill>
                  <a:srgbClr val="FFFFFF"/>
                </a:solidFill>
                <a:latin typeface="Calibri"/>
                <a:cs typeface="Calibri"/>
              </a:rPr>
              <a:t>v</a:t>
            </a:r>
            <a:r>
              <a:rPr dirty="0" sz="1400" spc="120" b="1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endParaRPr sz="1400">
              <a:latin typeface="Calibri"/>
              <a:cs typeface="Calibri"/>
            </a:endParaRPr>
          </a:p>
          <a:p>
            <a:pPr algn="ctr" marR="635">
              <a:lnSpc>
                <a:spcPct val="100000"/>
              </a:lnSpc>
              <a:spcBef>
                <a:spcPts val="315"/>
              </a:spcBef>
            </a:pPr>
            <a:r>
              <a:rPr dirty="0" sz="1400" spc="-210" b="1">
                <a:solidFill>
                  <a:srgbClr val="FFFFFF"/>
                </a:solidFill>
                <a:latin typeface="Arial"/>
                <a:cs typeface="Arial"/>
              </a:rPr>
              <a:t>تابثإ</a:t>
            </a:r>
            <a:endParaRPr sz="1400">
              <a:latin typeface="Arial"/>
              <a:cs typeface="Arial"/>
            </a:endParaRPr>
          </a:p>
        </p:txBody>
      </p:sp>
      <p:sp>
        <p:nvSpPr>
          <p:cNvPr id="53" name="object 53"/>
          <p:cNvSpPr/>
          <p:nvPr/>
        </p:nvSpPr>
        <p:spPr>
          <a:xfrm>
            <a:off x="7562088" y="2770593"/>
            <a:ext cx="1040714" cy="406692"/>
          </a:xfrm>
          <a:prstGeom prst="rect">
            <a:avLst/>
          </a:prstGeom>
          <a:blipFill>
            <a:blip r:embed="rId2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4" name="object 54"/>
          <p:cNvSpPr/>
          <p:nvPr/>
        </p:nvSpPr>
        <p:spPr>
          <a:xfrm>
            <a:off x="7854695" y="3026625"/>
            <a:ext cx="452437" cy="406692"/>
          </a:xfrm>
          <a:prstGeom prst="rect">
            <a:avLst/>
          </a:prstGeom>
          <a:blipFill>
            <a:blip r:embed="rId2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5" name="object 55"/>
          <p:cNvSpPr txBox="1"/>
          <p:nvPr/>
        </p:nvSpPr>
        <p:spPr>
          <a:xfrm>
            <a:off x="7668514" y="2782620"/>
            <a:ext cx="821690" cy="531495"/>
          </a:xfrm>
          <a:prstGeom prst="rect">
            <a:avLst/>
          </a:prstGeom>
        </p:spPr>
        <p:txBody>
          <a:bodyPr wrap="square" lIns="0" tIns="52069" rIns="0" bIns="0" rtlCol="0" vert="horz">
            <a:spAutoFit/>
          </a:bodyPr>
          <a:lstStyle/>
          <a:p>
            <a:pPr algn="ctr">
              <a:lnSpc>
                <a:spcPct val="100000"/>
              </a:lnSpc>
              <a:spcBef>
                <a:spcPts val="409"/>
              </a:spcBef>
            </a:pPr>
            <a:r>
              <a:rPr dirty="0" sz="1400" spc="130" b="1">
                <a:solidFill>
                  <a:srgbClr val="FFFFFF"/>
                </a:solidFill>
                <a:latin typeface="Calibri"/>
                <a:cs typeface="Calibri"/>
              </a:rPr>
              <a:t>Negative</a:t>
            </a:r>
            <a:endParaRPr sz="140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  <a:spcBef>
                <a:spcPts val="315"/>
              </a:spcBef>
            </a:pPr>
            <a:r>
              <a:rPr dirty="0" sz="1400" spc="-370" b="1">
                <a:solidFill>
                  <a:srgbClr val="FFFFFF"/>
                </a:solidFill>
                <a:latin typeface="Arial"/>
                <a:cs typeface="Arial"/>
              </a:rPr>
              <a:t>يفن</a:t>
            </a:r>
            <a:endParaRPr sz="1400">
              <a:latin typeface="Arial"/>
              <a:cs typeface="Arial"/>
            </a:endParaRPr>
          </a:p>
        </p:txBody>
      </p:sp>
      <p:sp>
        <p:nvSpPr>
          <p:cNvPr id="56" name="object 56"/>
          <p:cNvSpPr/>
          <p:nvPr/>
        </p:nvSpPr>
        <p:spPr>
          <a:xfrm>
            <a:off x="908303" y="3413810"/>
            <a:ext cx="1241869" cy="403682"/>
          </a:xfrm>
          <a:prstGeom prst="rect">
            <a:avLst/>
          </a:prstGeom>
          <a:blipFill>
            <a:blip r:embed="rId2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7" name="object 57"/>
          <p:cNvSpPr txBox="1"/>
          <p:nvPr/>
        </p:nvSpPr>
        <p:spPr>
          <a:xfrm>
            <a:off x="1012342" y="3465067"/>
            <a:ext cx="1023619" cy="238125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1400" spc="30">
                <a:solidFill>
                  <a:srgbClr val="FFFFFF"/>
                </a:solidFill>
                <a:latin typeface="Calibri"/>
                <a:cs typeface="Calibri"/>
              </a:rPr>
              <a:t>Do/Does/Did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58" name="object 58"/>
          <p:cNvSpPr/>
          <p:nvPr/>
        </p:nvSpPr>
        <p:spPr>
          <a:xfrm>
            <a:off x="2237232" y="3413810"/>
            <a:ext cx="1010246" cy="403682"/>
          </a:xfrm>
          <a:prstGeom prst="rect">
            <a:avLst/>
          </a:prstGeom>
          <a:blipFill>
            <a:blip r:embed="rId3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9" name="object 59"/>
          <p:cNvSpPr/>
          <p:nvPr/>
        </p:nvSpPr>
        <p:spPr>
          <a:xfrm>
            <a:off x="2450592" y="3669842"/>
            <a:ext cx="516470" cy="403682"/>
          </a:xfrm>
          <a:prstGeom prst="rect">
            <a:avLst/>
          </a:prstGeom>
          <a:blipFill>
            <a:blip r:embed="rId3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0" name="object 60"/>
          <p:cNvSpPr txBox="1"/>
          <p:nvPr/>
        </p:nvSpPr>
        <p:spPr>
          <a:xfrm>
            <a:off x="2341879" y="3424224"/>
            <a:ext cx="730885" cy="531495"/>
          </a:xfrm>
          <a:prstGeom prst="rect">
            <a:avLst/>
          </a:prstGeom>
        </p:spPr>
        <p:txBody>
          <a:bodyPr wrap="square" lIns="0" tIns="52069" rIns="0" bIns="0" rtlCol="0" vert="horz">
            <a:spAutoFit/>
          </a:bodyPr>
          <a:lstStyle/>
          <a:p>
            <a:pPr algn="ctr">
              <a:lnSpc>
                <a:spcPct val="100000"/>
              </a:lnSpc>
              <a:spcBef>
                <a:spcPts val="409"/>
              </a:spcBef>
            </a:pPr>
            <a:r>
              <a:rPr dirty="0" sz="1400" spc="75">
                <a:solidFill>
                  <a:srgbClr val="FFFFFF"/>
                </a:solidFill>
                <a:latin typeface="Calibri"/>
                <a:cs typeface="Calibri"/>
              </a:rPr>
              <a:t>+Subject</a:t>
            </a:r>
            <a:endParaRPr sz="1400">
              <a:latin typeface="Calibri"/>
              <a:cs typeface="Calibri"/>
            </a:endParaRPr>
          </a:p>
          <a:p>
            <a:pPr algn="ctr" marR="635">
              <a:lnSpc>
                <a:spcPct val="100000"/>
              </a:lnSpc>
              <a:spcBef>
                <a:spcPts val="315"/>
              </a:spcBef>
            </a:pPr>
            <a:r>
              <a:rPr dirty="0" sz="1400" spc="-190">
                <a:solidFill>
                  <a:srgbClr val="FFFFFF"/>
                </a:solidFill>
                <a:latin typeface="Arial"/>
                <a:cs typeface="Arial"/>
              </a:rPr>
              <a:t>لعاف</a:t>
            </a:r>
            <a:endParaRPr sz="1400">
              <a:latin typeface="Arial"/>
              <a:cs typeface="Arial"/>
            </a:endParaRPr>
          </a:p>
        </p:txBody>
      </p:sp>
      <p:sp>
        <p:nvSpPr>
          <p:cNvPr id="61" name="object 61"/>
          <p:cNvSpPr/>
          <p:nvPr/>
        </p:nvSpPr>
        <p:spPr>
          <a:xfrm>
            <a:off x="3368040" y="3413810"/>
            <a:ext cx="745058" cy="403682"/>
          </a:xfrm>
          <a:prstGeom prst="rect">
            <a:avLst/>
          </a:prstGeom>
          <a:blipFill>
            <a:blip r:embed="rId3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2" name="object 62"/>
          <p:cNvSpPr txBox="1"/>
          <p:nvPr/>
        </p:nvSpPr>
        <p:spPr>
          <a:xfrm>
            <a:off x="3472941" y="3465067"/>
            <a:ext cx="523875" cy="238125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1400" spc="90">
                <a:solidFill>
                  <a:srgbClr val="FFFFFF"/>
                </a:solidFill>
                <a:latin typeface="Calibri"/>
                <a:cs typeface="Calibri"/>
              </a:rPr>
              <a:t>+have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63" name="object 63"/>
          <p:cNvSpPr/>
          <p:nvPr/>
        </p:nvSpPr>
        <p:spPr>
          <a:xfrm>
            <a:off x="4175759" y="3410762"/>
            <a:ext cx="1412621" cy="403682"/>
          </a:xfrm>
          <a:prstGeom prst="rect">
            <a:avLst/>
          </a:prstGeom>
          <a:blipFill>
            <a:blip r:embed="rId3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4" name="object 64"/>
          <p:cNvSpPr/>
          <p:nvPr/>
        </p:nvSpPr>
        <p:spPr>
          <a:xfrm>
            <a:off x="4614671" y="3669842"/>
            <a:ext cx="531660" cy="403682"/>
          </a:xfrm>
          <a:prstGeom prst="rect">
            <a:avLst/>
          </a:prstGeom>
          <a:blipFill>
            <a:blip r:embed="rId3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5" name="object 65"/>
          <p:cNvSpPr txBox="1"/>
          <p:nvPr/>
        </p:nvSpPr>
        <p:spPr>
          <a:xfrm>
            <a:off x="4281042" y="3418128"/>
            <a:ext cx="1193165" cy="537845"/>
          </a:xfrm>
          <a:prstGeom prst="rect">
            <a:avLst/>
          </a:prstGeom>
        </p:spPr>
        <p:txBody>
          <a:bodyPr wrap="square" lIns="0" tIns="55244" rIns="0" bIns="0" rtlCol="0" vert="horz">
            <a:spAutoFit/>
          </a:bodyPr>
          <a:lstStyle/>
          <a:p>
            <a:pPr algn="ctr">
              <a:lnSpc>
                <a:spcPct val="100000"/>
              </a:lnSpc>
              <a:spcBef>
                <a:spcPts val="434"/>
              </a:spcBef>
            </a:pPr>
            <a:r>
              <a:rPr dirty="0" sz="1400" spc="315">
                <a:solidFill>
                  <a:srgbClr val="FFFFFF"/>
                </a:solidFill>
                <a:latin typeface="Calibri"/>
                <a:cs typeface="Calibri"/>
              </a:rPr>
              <a:t>+</a:t>
            </a:r>
            <a:r>
              <a:rPr dirty="0" sz="1400" spc="35">
                <a:solidFill>
                  <a:srgbClr val="FFFFFF"/>
                </a:solidFill>
                <a:latin typeface="Calibri"/>
                <a:cs typeface="Calibri"/>
              </a:rPr>
              <a:t> Complement</a:t>
            </a:r>
            <a:endParaRPr sz="140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  <a:spcBef>
                <a:spcPts val="335"/>
              </a:spcBef>
            </a:pPr>
            <a:r>
              <a:rPr dirty="0" sz="1400" spc="-235">
                <a:solidFill>
                  <a:srgbClr val="FFFFFF"/>
                </a:solidFill>
                <a:latin typeface="Arial"/>
                <a:cs typeface="Arial"/>
              </a:rPr>
              <a:t>ةلمكت</a:t>
            </a:r>
            <a:endParaRPr sz="1400">
              <a:latin typeface="Arial"/>
              <a:cs typeface="Arial"/>
            </a:endParaRPr>
          </a:p>
        </p:txBody>
      </p:sp>
      <p:sp>
        <p:nvSpPr>
          <p:cNvPr id="66" name="object 66"/>
          <p:cNvSpPr/>
          <p:nvPr/>
        </p:nvSpPr>
        <p:spPr>
          <a:xfrm>
            <a:off x="5687567" y="3413810"/>
            <a:ext cx="1570989" cy="403682"/>
          </a:xfrm>
          <a:prstGeom prst="rect">
            <a:avLst/>
          </a:prstGeom>
          <a:blipFill>
            <a:blip r:embed="rId3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7" name="object 67"/>
          <p:cNvSpPr/>
          <p:nvPr/>
        </p:nvSpPr>
        <p:spPr>
          <a:xfrm>
            <a:off x="5855208" y="3627170"/>
            <a:ext cx="1177861" cy="403682"/>
          </a:xfrm>
          <a:prstGeom prst="rect">
            <a:avLst/>
          </a:prstGeom>
          <a:blipFill>
            <a:blip r:embed="rId3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8" name="object 68"/>
          <p:cNvSpPr txBox="1"/>
          <p:nvPr/>
        </p:nvSpPr>
        <p:spPr>
          <a:xfrm>
            <a:off x="5793485" y="3465067"/>
            <a:ext cx="1296670" cy="451484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79705" marR="5080" indent="-167640">
              <a:lnSpc>
                <a:spcPct val="100000"/>
              </a:lnSpc>
              <a:spcBef>
                <a:spcPts val="90"/>
              </a:spcBef>
            </a:pPr>
            <a:r>
              <a:rPr dirty="0" sz="1400" spc="40">
                <a:solidFill>
                  <a:srgbClr val="FFFFFF"/>
                </a:solidFill>
                <a:latin typeface="Calibri"/>
                <a:cs typeface="Calibri"/>
              </a:rPr>
              <a:t>Yes </a:t>
            </a:r>
            <a:r>
              <a:rPr dirty="0" sz="1400" spc="315">
                <a:solidFill>
                  <a:srgbClr val="FFFFFF"/>
                </a:solidFill>
                <a:latin typeface="Calibri"/>
                <a:cs typeface="Calibri"/>
              </a:rPr>
              <a:t>+ </a:t>
            </a:r>
            <a:r>
              <a:rPr dirty="0" sz="1400" spc="45">
                <a:solidFill>
                  <a:srgbClr val="FFFFFF"/>
                </a:solidFill>
                <a:latin typeface="Calibri"/>
                <a:cs typeface="Calibri"/>
              </a:rPr>
              <a:t>Subject</a:t>
            </a:r>
            <a:r>
              <a:rPr dirty="0" sz="1400" spc="-1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400" spc="315">
                <a:solidFill>
                  <a:srgbClr val="FFFFFF"/>
                </a:solidFill>
                <a:latin typeface="Calibri"/>
                <a:cs typeface="Calibri"/>
              </a:rPr>
              <a:t>+  </a:t>
            </a:r>
            <a:r>
              <a:rPr dirty="0" sz="1400" spc="20">
                <a:solidFill>
                  <a:srgbClr val="FFFFFF"/>
                </a:solidFill>
                <a:latin typeface="Calibri"/>
                <a:cs typeface="Calibri"/>
              </a:rPr>
              <a:t>do/does/did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69" name="object 69"/>
          <p:cNvSpPr/>
          <p:nvPr/>
        </p:nvSpPr>
        <p:spPr>
          <a:xfrm>
            <a:off x="7351776" y="3413810"/>
            <a:ext cx="1522222" cy="403682"/>
          </a:xfrm>
          <a:prstGeom prst="rect">
            <a:avLst/>
          </a:prstGeom>
          <a:blipFill>
            <a:blip r:embed="rId3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0" name="object 70"/>
          <p:cNvSpPr/>
          <p:nvPr/>
        </p:nvSpPr>
        <p:spPr>
          <a:xfrm>
            <a:off x="7495031" y="3627170"/>
            <a:ext cx="1177861" cy="403682"/>
          </a:xfrm>
          <a:prstGeom prst="rect">
            <a:avLst/>
          </a:prstGeom>
          <a:blipFill>
            <a:blip r:embed="rId3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1" name="object 71"/>
          <p:cNvSpPr/>
          <p:nvPr/>
        </p:nvSpPr>
        <p:spPr>
          <a:xfrm>
            <a:off x="7796783" y="3883202"/>
            <a:ext cx="626160" cy="403682"/>
          </a:xfrm>
          <a:prstGeom prst="rect">
            <a:avLst/>
          </a:prstGeom>
          <a:blipFill>
            <a:blip r:embed="rId3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2" name="object 72"/>
          <p:cNvSpPr txBox="1"/>
          <p:nvPr/>
        </p:nvSpPr>
        <p:spPr>
          <a:xfrm>
            <a:off x="7458202" y="3465067"/>
            <a:ext cx="1244600" cy="707390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algn="ctr" marL="12065" marR="5080">
              <a:lnSpc>
                <a:spcPct val="100000"/>
              </a:lnSpc>
              <a:spcBef>
                <a:spcPts val="90"/>
              </a:spcBef>
            </a:pPr>
            <a:r>
              <a:rPr dirty="0" sz="1400" spc="20">
                <a:solidFill>
                  <a:srgbClr val="FFFFFF"/>
                </a:solidFill>
                <a:latin typeface="Calibri"/>
                <a:cs typeface="Calibri"/>
              </a:rPr>
              <a:t>No </a:t>
            </a:r>
            <a:r>
              <a:rPr dirty="0" sz="1400" spc="315">
                <a:solidFill>
                  <a:srgbClr val="FFFFFF"/>
                </a:solidFill>
                <a:latin typeface="Calibri"/>
                <a:cs typeface="Calibri"/>
              </a:rPr>
              <a:t>+ </a:t>
            </a:r>
            <a:r>
              <a:rPr dirty="0" sz="1400" spc="45">
                <a:solidFill>
                  <a:srgbClr val="FFFFFF"/>
                </a:solidFill>
                <a:latin typeface="Calibri"/>
                <a:cs typeface="Calibri"/>
              </a:rPr>
              <a:t>Subject</a:t>
            </a:r>
            <a:r>
              <a:rPr dirty="0" sz="1400" spc="-3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400" spc="315">
                <a:solidFill>
                  <a:srgbClr val="FFFFFF"/>
                </a:solidFill>
                <a:latin typeface="Calibri"/>
                <a:cs typeface="Calibri"/>
              </a:rPr>
              <a:t>+  </a:t>
            </a:r>
            <a:r>
              <a:rPr dirty="0" sz="1400" spc="20">
                <a:solidFill>
                  <a:srgbClr val="FFFFFF"/>
                </a:solidFill>
                <a:latin typeface="Calibri"/>
                <a:cs typeface="Calibri"/>
              </a:rPr>
              <a:t>do/does/did</a:t>
            </a:r>
            <a:endParaRPr sz="1400">
              <a:latin typeface="Calibri"/>
              <a:cs typeface="Calibri"/>
            </a:endParaRPr>
          </a:p>
          <a:p>
            <a:pPr algn="ctr" marL="52705">
              <a:lnSpc>
                <a:spcPct val="100000"/>
              </a:lnSpc>
              <a:spcBef>
                <a:spcPts val="335"/>
              </a:spcBef>
            </a:pPr>
            <a:r>
              <a:rPr dirty="0" sz="1400" spc="90">
                <a:solidFill>
                  <a:srgbClr val="FFFFFF"/>
                </a:solidFill>
                <a:latin typeface="Calibri"/>
                <a:cs typeface="Calibri"/>
              </a:rPr>
              <a:t>+not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73" name="object 73"/>
          <p:cNvSpPr/>
          <p:nvPr/>
        </p:nvSpPr>
        <p:spPr>
          <a:xfrm>
            <a:off x="1298447" y="4230674"/>
            <a:ext cx="461581" cy="403682"/>
          </a:xfrm>
          <a:prstGeom prst="rect">
            <a:avLst/>
          </a:prstGeom>
          <a:blipFill>
            <a:blip r:embed="rId3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4" name="object 74"/>
          <p:cNvSpPr txBox="1"/>
          <p:nvPr/>
        </p:nvSpPr>
        <p:spPr>
          <a:xfrm>
            <a:off x="1402841" y="4282185"/>
            <a:ext cx="239395" cy="238125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1400" spc="40">
                <a:solidFill>
                  <a:srgbClr val="FFFFFF"/>
                </a:solidFill>
                <a:latin typeface="Calibri"/>
                <a:cs typeface="Calibri"/>
              </a:rPr>
              <a:t>Do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75" name="object 75"/>
          <p:cNvSpPr/>
          <p:nvPr/>
        </p:nvSpPr>
        <p:spPr>
          <a:xfrm>
            <a:off x="2447544" y="4230674"/>
            <a:ext cx="528637" cy="403682"/>
          </a:xfrm>
          <a:prstGeom prst="rect">
            <a:avLst/>
          </a:prstGeom>
          <a:blipFill>
            <a:blip r:embed="rId4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6" name="object 76"/>
          <p:cNvSpPr txBox="1"/>
          <p:nvPr/>
        </p:nvSpPr>
        <p:spPr>
          <a:xfrm>
            <a:off x="2552192" y="4282185"/>
            <a:ext cx="309880" cy="238125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1400" spc="30">
                <a:solidFill>
                  <a:srgbClr val="FFFFFF"/>
                </a:solidFill>
                <a:latin typeface="Calibri"/>
                <a:cs typeface="Calibri"/>
              </a:rPr>
              <a:t>y</a:t>
            </a:r>
            <a:r>
              <a:rPr dirty="0" sz="1400" spc="50">
                <a:solidFill>
                  <a:srgbClr val="FFFFFF"/>
                </a:solidFill>
                <a:latin typeface="Calibri"/>
                <a:cs typeface="Calibri"/>
              </a:rPr>
              <a:t>o</a:t>
            </a:r>
            <a:r>
              <a:rPr dirty="0" sz="1400" spc="40">
                <a:solidFill>
                  <a:srgbClr val="FFFFFF"/>
                </a:solidFill>
                <a:latin typeface="Calibri"/>
                <a:cs typeface="Calibri"/>
              </a:rPr>
              <a:t>u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77" name="object 77"/>
          <p:cNvSpPr/>
          <p:nvPr/>
        </p:nvSpPr>
        <p:spPr>
          <a:xfrm>
            <a:off x="3432047" y="4230674"/>
            <a:ext cx="617004" cy="403682"/>
          </a:xfrm>
          <a:prstGeom prst="rect">
            <a:avLst/>
          </a:prstGeom>
          <a:blipFill>
            <a:blip r:embed="rId4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8" name="object 78"/>
          <p:cNvSpPr txBox="1"/>
          <p:nvPr/>
        </p:nvSpPr>
        <p:spPr>
          <a:xfrm>
            <a:off x="3536950" y="4282185"/>
            <a:ext cx="395605" cy="238125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1400" spc="30">
                <a:solidFill>
                  <a:srgbClr val="FFFFFF"/>
                </a:solidFill>
                <a:latin typeface="Calibri"/>
                <a:cs typeface="Calibri"/>
              </a:rPr>
              <a:t>h</a:t>
            </a:r>
            <a:r>
              <a:rPr dirty="0" sz="1400" spc="45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dirty="0" sz="1400" spc="40">
                <a:solidFill>
                  <a:srgbClr val="FFFFFF"/>
                </a:solidFill>
                <a:latin typeface="Calibri"/>
                <a:cs typeface="Calibri"/>
              </a:rPr>
              <a:t>ve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79" name="object 79"/>
          <p:cNvSpPr/>
          <p:nvPr/>
        </p:nvSpPr>
        <p:spPr>
          <a:xfrm>
            <a:off x="4526279" y="4230674"/>
            <a:ext cx="714590" cy="403682"/>
          </a:xfrm>
          <a:prstGeom prst="rect">
            <a:avLst/>
          </a:prstGeom>
          <a:blipFill>
            <a:blip r:embed="rId4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0" name="object 80"/>
          <p:cNvSpPr txBox="1"/>
          <p:nvPr/>
        </p:nvSpPr>
        <p:spPr>
          <a:xfrm>
            <a:off x="4631563" y="4282185"/>
            <a:ext cx="495934" cy="238125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1400" spc="60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dirty="0" sz="1400" spc="5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400" spc="25">
                <a:solidFill>
                  <a:srgbClr val="FFFFFF"/>
                </a:solidFill>
                <a:latin typeface="Calibri"/>
                <a:cs typeface="Calibri"/>
              </a:rPr>
              <a:t>car?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81" name="object 81"/>
          <p:cNvSpPr/>
          <p:nvPr/>
        </p:nvSpPr>
        <p:spPr>
          <a:xfrm>
            <a:off x="5949696" y="4230674"/>
            <a:ext cx="988872" cy="403682"/>
          </a:xfrm>
          <a:prstGeom prst="rect">
            <a:avLst/>
          </a:prstGeom>
          <a:blipFill>
            <a:blip r:embed="rId4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2" name="object 82"/>
          <p:cNvSpPr txBox="1"/>
          <p:nvPr/>
        </p:nvSpPr>
        <p:spPr>
          <a:xfrm>
            <a:off x="6055614" y="4282185"/>
            <a:ext cx="767080" cy="238125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1400" spc="45">
                <a:solidFill>
                  <a:srgbClr val="FFFFFF"/>
                </a:solidFill>
                <a:latin typeface="Calibri"/>
                <a:cs typeface="Calibri"/>
              </a:rPr>
              <a:t>Yes, </a:t>
            </a:r>
            <a:r>
              <a:rPr dirty="0" sz="1400" spc="165">
                <a:solidFill>
                  <a:srgbClr val="FFFFFF"/>
                </a:solidFill>
                <a:latin typeface="Calibri"/>
                <a:cs typeface="Calibri"/>
              </a:rPr>
              <a:t>I</a:t>
            </a:r>
            <a:r>
              <a:rPr dirty="0" sz="1400" spc="15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400" spc="30">
                <a:solidFill>
                  <a:srgbClr val="FFFFFF"/>
                </a:solidFill>
                <a:latin typeface="Calibri"/>
                <a:cs typeface="Calibri"/>
              </a:rPr>
              <a:t>do.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83" name="object 83"/>
          <p:cNvSpPr/>
          <p:nvPr/>
        </p:nvSpPr>
        <p:spPr>
          <a:xfrm>
            <a:off x="7458456" y="4230674"/>
            <a:ext cx="1247978" cy="403682"/>
          </a:xfrm>
          <a:prstGeom prst="rect">
            <a:avLst/>
          </a:prstGeom>
          <a:blipFill>
            <a:blip r:embed="rId4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4" name="object 84"/>
          <p:cNvSpPr txBox="1"/>
          <p:nvPr/>
        </p:nvSpPr>
        <p:spPr>
          <a:xfrm>
            <a:off x="7564881" y="4282185"/>
            <a:ext cx="1026160" cy="238125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1400" spc="30">
                <a:solidFill>
                  <a:srgbClr val="FFFFFF"/>
                </a:solidFill>
                <a:latin typeface="Calibri"/>
                <a:cs typeface="Calibri"/>
              </a:rPr>
              <a:t>No, </a:t>
            </a:r>
            <a:r>
              <a:rPr dirty="0" sz="1400" spc="165">
                <a:solidFill>
                  <a:srgbClr val="FFFFFF"/>
                </a:solidFill>
                <a:latin typeface="Calibri"/>
                <a:cs typeface="Calibri"/>
              </a:rPr>
              <a:t>I </a:t>
            </a:r>
            <a:r>
              <a:rPr dirty="0" sz="1400" spc="20">
                <a:solidFill>
                  <a:srgbClr val="FFFFFF"/>
                </a:solidFill>
                <a:latin typeface="Calibri"/>
                <a:cs typeface="Calibri"/>
              </a:rPr>
              <a:t>do</a:t>
            </a:r>
            <a:r>
              <a:rPr dirty="0" sz="1400" spc="10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400" spc="25">
                <a:solidFill>
                  <a:srgbClr val="FFFFFF"/>
                </a:solidFill>
                <a:latin typeface="Calibri"/>
                <a:cs typeface="Calibri"/>
              </a:rPr>
              <a:t>not.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85" name="object 85"/>
          <p:cNvSpPr/>
          <p:nvPr/>
        </p:nvSpPr>
        <p:spPr>
          <a:xfrm>
            <a:off x="1213103" y="4885906"/>
            <a:ext cx="635304" cy="406692"/>
          </a:xfrm>
          <a:prstGeom prst="rect">
            <a:avLst/>
          </a:prstGeom>
          <a:blipFill>
            <a:blip r:embed="rId4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6" name="object 86"/>
          <p:cNvSpPr txBox="1"/>
          <p:nvPr/>
        </p:nvSpPr>
        <p:spPr>
          <a:xfrm>
            <a:off x="1317497" y="4938140"/>
            <a:ext cx="415290" cy="238125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1400" spc="70">
                <a:solidFill>
                  <a:srgbClr val="FFFFFF"/>
                </a:solidFill>
                <a:latin typeface="Calibri"/>
                <a:cs typeface="Calibri"/>
              </a:rPr>
              <a:t>D</a:t>
            </a:r>
            <a:r>
              <a:rPr dirty="0" sz="1400" spc="25">
                <a:solidFill>
                  <a:srgbClr val="FFFFFF"/>
                </a:solidFill>
                <a:latin typeface="Calibri"/>
                <a:cs typeface="Calibri"/>
              </a:rPr>
              <a:t>o</a:t>
            </a:r>
            <a:r>
              <a:rPr dirty="0" sz="1400" spc="4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dirty="0" sz="1400" spc="70">
                <a:solidFill>
                  <a:srgbClr val="FFFFFF"/>
                </a:solidFill>
                <a:latin typeface="Calibri"/>
                <a:cs typeface="Calibri"/>
              </a:rPr>
              <a:t>s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87" name="object 87"/>
          <p:cNvSpPr/>
          <p:nvPr/>
        </p:nvSpPr>
        <p:spPr>
          <a:xfrm>
            <a:off x="2493264" y="4885906"/>
            <a:ext cx="437159" cy="406692"/>
          </a:xfrm>
          <a:prstGeom prst="rect">
            <a:avLst/>
          </a:prstGeom>
          <a:blipFill>
            <a:blip r:embed="rId4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8" name="object 88"/>
          <p:cNvSpPr txBox="1"/>
          <p:nvPr/>
        </p:nvSpPr>
        <p:spPr>
          <a:xfrm>
            <a:off x="2597911" y="4938140"/>
            <a:ext cx="215265" cy="238125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1400" spc="25">
                <a:solidFill>
                  <a:srgbClr val="FFFFFF"/>
                </a:solidFill>
                <a:latin typeface="Calibri"/>
                <a:cs typeface="Calibri"/>
              </a:rPr>
              <a:t>he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89" name="object 89"/>
          <p:cNvSpPr/>
          <p:nvPr/>
        </p:nvSpPr>
        <p:spPr>
          <a:xfrm>
            <a:off x="3432047" y="4885906"/>
            <a:ext cx="617004" cy="406692"/>
          </a:xfrm>
          <a:prstGeom prst="rect">
            <a:avLst/>
          </a:prstGeom>
          <a:blipFill>
            <a:blip r:embed="rId4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0" name="object 90"/>
          <p:cNvSpPr txBox="1"/>
          <p:nvPr/>
        </p:nvSpPr>
        <p:spPr>
          <a:xfrm>
            <a:off x="3536950" y="4938140"/>
            <a:ext cx="395605" cy="238125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1400" spc="30">
                <a:solidFill>
                  <a:srgbClr val="FFFFFF"/>
                </a:solidFill>
                <a:latin typeface="Calibri"/>
                <a:cs typeface="Calibri"/>
              </a:rPr>
              <a:t>h</a:t>
            </a:r>
            <a:r>
              <a:rPr dirty="0" sz="1400" spc="45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dirty="0" sz="1400" spc="40">
                <a:solidFill>
                  <a:srgbClr val="FFFFFF"/>
                </a:solidFill>
                <a:latin typeface="Calibri"/>
                <a:cs typeface="Calibri"/>
              </a:rPr>
              <a:t>ve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91" name="object 91"/>
          <p:cNvSpPr/>
          <p:nvPr/>
        </p:nvSpPr>
        <p:spPr>
          <a:xfrm>
            <a:off x="4227576" y="4885906"/>
            <a:ext cx="1311910" cy="406692"/>
          </a:xfrm>
          <a:prstGeom prst="rect">
            <a:avLst/>
          </a:prstGeom>
          <a:blipFill>
            <a:blip r:embed="rId4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2" name="object 92"/>
          <p:cNvSpPr txBox="1"/>
          <p:nvPr/>
        </p:nvSpPr>
        <p:spPr>
          <a:xfrm>
            <a:off x="4332859" y="4938140"/>
            <a:ext cx="1093470" cy="238125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1400" spc="60">
                <a:solidFill>
                  <a:srgbClr val="FFFFFF"/>
                </a:solidFill>
                <a:latin typeface="Calibri"/>
                <a:cs typeface="Calibri"/>
              </a:rPr>
              <a:t>a </a:t>
            </a:r>
            <a:r>
              <a:rPr dirty="0" sz="1400" spc="30">
                <a:solidFill>
                  <a:srgbClr val="FFFFFF"/>
                </a:solidFill>
                <a:latin typeface="Calibri"/>
                <a:cs typeface="Calibri"/>
              </a:rPr>
              <a:t>new</a:t>
            </a:r>
            <a:r>
              <a:rPr dirty="0" sz="1400" spc="10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400" spc="20">
                <a:solidFill>
                  <a:srgbClr val="FFFFFF"/>
                </a:solidFill>
                <a:latin typeface="Calibri"/>
                <a:cs typeface="Calibri"/>
              </a:rPr>
              <a:t>watch?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93" name="object 93"/>
          <p:cNvSpPr/>
          <p:nvPr/>
        </p:nvSpPr>
        <p:spPr>
          <a:xfrm>
            <a:off x="5800344" y="4885906"/>
            <a:ext cx="1290574" cy="406692"/>
          </a:xfrm>
          <a:prstGeom prst="rect">
            <a:avLst/>
          </a:prstGeom>
          <a:blipFill>
            <a:blip r:embed="rId4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4" name="object 94"/>
          <p:cNvSpPr txBox="1"/>
          <p:nvPr/>
        </p:nvSpPr>
        <p:spPr>
          <a:xfrm>
            <a:off x="5906261" y="4938140"/>
            <a:ext cx="1068070" cy="238125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1400" spc="45">
                <a:solidFill>
                  <a:srgbClr val="FFFFFF"/>
                </a:solidFill>
                <a:latin typeface="Calibri"/>
                <a:cs typeface="Calibri"/>
              </a:rPr>
              <a:t>Yes, </a:t>
            </a:r>
            <a:r>
              <a:rPr dirty="0" sz="1400" spc="30">
                <a:solidFill>
                  <a:srgbClr val="FFFFFF"/>
                </a:solidFill>
                <a:latin typeface="Calibri"/>
                <a:cs typeface="Calibri"/>
              </a:rPr>
              <a:t>he</a:t>
            </a:r>
            <a:r>
              <a:rPr dirty="0" sz="1400" spc="18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400" spc="40">
                <a:solidFill>
                  <a:srgbClr val="FFFFFF"/>
                </a:solidFill>
                <a:latin typeface="Calibri"/>
                <a:cs typeface="Calibri"/>
              </a:rPr>
              <a:t>does.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95" name="object 95"/>
          <p:cNvSpPr/>
          <p:nvPr/>
        </p:nvSpPr>
        <p:spPr>
          <a:xfrm>
            <a:off x="7336535" y="4885906"/>
            <a:ext cx="1491742" cy="406692"/>
          </a:xfrm>
          <a:prstGeom prst="rect">
            <a:avLst/>
          </a:prstGeom>
          <a:blipFill>
            <a:blip r:embed="rId5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6" name="object 96"/>
          <p:cNvSpPr txBox="1"/>
          <p:nvPr/>
        </p:nvSpPr>
        <p:spPr>
          <a:xfrm>
            <a:off x="7442961" y="4938140"/>
            <a:ext cx="1271905" cy="238125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1400" spc="30">
                <a:solidFill>
                  <a:srgbClr val="FFFFFF"/>
                </a:solidFill>
                <a:latin typeface="Calibri"/>
                <a:cs typeface="Calibri"/>
              </a:rPr>
              <a:t>No, he </a:t>
            </a:r>
            <a:r>
              <a:rPr dirty="0" sz="1400" spc="40">
                <a:solidFill>
                  <a:srgbClr val="FFFFFF"/>
                </a:solidFill>
                <a:latin typeface="Calibri"/>
                <a:cs typeface="Calibri"/>
              </a:rPr>
              <a:t>does</a:t>
            </a:r>
            <a:r>
              <a:rPr dirty="0" sz="1400" spc="23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400" spc="15">
                <a:solidFill>
                  <a:srgbClr val="FFFFFF"/>
                </a:solidFill>
                <a:latin typeface="Calibri"/>
                <a:cs typeface="Calibri"/>
              </a:rPr>
              <a:t>not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97" name="object 97"/>
          <p:cNvSpPr/>
          <p:nvPr/>
        </p:nvSpPr>
        <p:spPr>
          <a:xfrm>
            <a:off x="1280160" y="5541264"/>
            <a:ext cx="501192" cy="403682"/>
          </a:xfrm>
          <a:prstGeom prst="rect">
            <a:avLst/>
          </a:prstGeom>
          <a:blipFill>
            <a:blip r:embed="rId5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8" name="object 98"/>
          <p:cNvSpPr txBox="1"/>
          <p:nvPr/>
        </p:nvSpPr>
        <p:spPr>
          <a:xfrm>
            <a:off x="1384553" y="5592571"/>
            <a:ext cx="281940" cy="238125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1400" spc="70">
                <a:solidFill>
                  <a:srgbClr val="FFFFFF"/>
                </a:solidFill>
                <a:latin typeface="Calibri"/>
                <a:cs typeface="Calibri"/>
              </a:rPr>
              <a:t>D</a:t>
            </a:r>
            <a:r>
              <a:rPr dirty="0" sz="1400" spc="-15">
                <a:solidFill>
                  <a:srgbClr val="FFFFFF"/>
                </a:solidFill>
                <a:latin typeface="Calibri"/>
                <a:cs typeface="Calibri"/>
              </a:rPr>
              <a:t>i</a:t>
            </a:r>
            <a:r>
              <a:rPr dirty="0" sz="1400" spc="30">
                <a:solidFill>
                  <a:srgbClr val="FFFFFF"/>
                </a:solidFill>
                <a:latin typeface="Calibri"/>
                <a:cs typeface="Calibri"/>
              </a:rPr>
              <a:t>d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99" name="object 99"/>
          <p:cNvSpPr/>
          <p:nvPr/>
        </p:nvSpPr>
        <p:spPr>
          <a:xfrm>
            <a:off x="2420111" y="5541264"/>
            <a:ext cx="583514" cy="403682"/>
          </a:xfrm>
          <a:prstGeom prst="rect">
            <a:avLst/>
          </a:prstGeom>
          <a:blipFill>
            <a:blip r:embed="rId5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0" name="object 100"/>
          <p:cNvSpPr txBox="1"/>
          <p:nvPr/>
        </p:nvSpPr>
        <p:spPr>
          <a:xfrm>
            <a:off x="2524760" y="5592571"/>
            <a:ext cx="363855" cy="238125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1400" spc="-15">
                <a:solidFill>
                  <a:srgbClr val="FFFFFF"/>
                </a:solidFill>
                <a:latin typeface="Calibri"/>
                <a:cs typeface="Calibri"/>
              </a:rPr>
              <a:t>t</a:t>
            </a:r>
            <a:r>
              <a:rPr dirty="0" sz="1400" spc="30">
                <a:solidFill>
                  <a:srgbClr val="FFFFFF"/>
                </a:solidFill>
                <a:latin typeface="Calibri"/>
                <a:cs typeface="Calibri"/>
              </a:rPr>
              <a:t>h</a:t>
            </a:r>
            <a:r>
              <a:rPr dirty="0" sz="1400" spc="4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dirty="0" sz="1400" spc="55">
                <a:solidFill>
                  <a:srgbClr val="FFFFFF"/>
                </a:solidFill>
                <a:latin typeface="Calibri"/>
                <a:cs typeface="Calibri"/>
              </a:rPr>
              <a:t>y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101" name="object 101"/>
          <p:cNvSpPr/>
          <p:nvPr/>
        </p:nvSpPr>
        <p:spPr>
          <a:xfrm>
            <a:off x="3432047" y="5541264"/>
            <a:ext cx="617004" cy="403682"/>
          </a:xfrm>
          <a:prstGeom prst="rect">
            <a:avLst/>
          </a:prstGeom>
          <a:blipFill>
            <a:blip r:embed="rId5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2" name="object 102"/>
          <p:cNvSpPr txBox="1"/>
          <p:nvPr/>
        </p:nvSpPr>
        <p:spPr>
          <a:xfrm>
            <a:off x="3536950" y="5592571"/>
            <a:ext cx="395605" cy="238125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1400" spc="30">
                <a:solidFill>
                  <a:srgbClr val="FFFFFF"/>
                </a:solidFill>
                <a:latin typeface="Calibri"/>
                <a:cs typeface="Calibri"/>
              </a:rPr>
              <a:t>h</a:t>
            </a:r>
            <a:r>
              <a:rPr dirty="0" sz="1400" spc="45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dirty="0" sz="1400" spc="40">
                <a:solidFill>
                  <a:srgbClr val="FFFFFF"/>
                </a:solidFill>
                <a:latin typeface="Calibri"/>
                <a:cs typeface="Calibri"/>
              </a:rPr>
              <a:t>ve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103" name="object 103"/>
          <p:cNvSpPr/>
          <p:nvPr/>
        </p:nvSpPr>
        <p:spPr>
          <a:xfrm>
            <a:off x="4230623" y="5541264"/>
            <a:ext cx="1366774" cy="403682"/>
          </a:xfrm>
          <a:prstGeom prst="rect">
            <a:avLst/>
          </a:prstGeom>
          <a:blipFill>
            <a:blip r:embed="rId5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4" name="object 104"/>
          <p:cNvSpPr/>
          <p:nvPr/>
        </p:nvSpPr>
        <p:spPr>
          <a:xfrm>
            <a:off x="4398264" y="5754623"/>
            <a:ext cx="970584" cy="403682"/>
          </a:xfrm>
          <a:prstGeom prst="rect">
            <a:avLst/>
          </a:prstGeom>
          <a:blipFill>
            <a:blip r:embed="rId5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5" name="object 105"/>
          <p:cNvSpPr txBox="1"/>
          <p:nvPr/>
        </p:nvSpPr>
        <p:spPr>
          <a:xfrm>
            <a:off x="4335907" y="5592571"/>
            <a:ext cx="1085850" cy="451484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79705" marR="5080" indent="-167640">
              <a:lnSpc>
                <a:spcPct val="100000"/>
              </a:lnSpc>
              <a:spcBef>
                <a:spcPts val="90"/>
              </a:spcBef>
            </a:pPr>
            <a:r>
              <a:rPr dirty="0" sz="1400" spc="30">
                <a:solidFill>
                  <a:srgbClr val="FFFFFF"/>
                </a:solidFill>
                <a:latin typeface="Calibri"/>
                <a:cs typeface="Calibri"/>
              </a:rPr>
              <a:t>Breakfast </a:t>
            </a:r>
            <a:r>
              <a:rPr dirty="0" sz="1400" spc="15">
                <a:solidFill>
                  <a:srgbClr val="FFFFFF"/>
                </a:solidFill>
                <a:latin typeface="Calibri"/>
                <a:cs typeface="Calibri"/>
              </a:rPr>
              <a:t>this  </a:t>
            </a:r>
            <a:r>
              <a:rPr dirty="0" sz="1400" spc="30">
                <a:solidFill>
                  <a:srgbClr val="FFFFFF"/>
                </a:solidFill>
                <a:latin typeface="Calibri"/>
                <a:cs typeface="Calibri"/>
              </a:rPr>
              <a:t>morning?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106" name="object 106"/>
          <p:cNvSpPr/>
          <p:nvPr/>
        </p:nvSpPr>
        <p:spPr>
          <a:xfrm>
            <a:off x="5791200" y="5541264"/>
            <a:ext cx="1305941" cy="403682"/>
          </a:xfrm>
          <a:prstGeom prst="rect">
            <a:avLst/>
          </a:prstGeom>
          <a:blipFill>
            <a:blip r:embed="rId5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7" name="object 107"/>
          <p:cNvSpPr txBox="1"/>
          <p:nvPr/>
        </p:nvSpPr>
        <p:spPr>
          <a:xfrm>
            <a:off x="5897117" y="5592571"/>
            <a:ext cx="1084580" cy="238125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1400" spc="45">
                <a:solidFill>
                  <a:srgbClr val="FFFFFF"/>
                </a:solidFill>
                <a:latin typeface="Calibri"/>
                <a:cs typeface="Calibri"/>
              </a:rPr>
              <a:t>Yes, </a:t>
            </a:r>
            <a:r>
              <a:rPr dirty="0" sz="1400" spc="25">
                <a:solidFill>
                  <a:srgbClr val="FFFFFF"/>
                </a:solidFill>
                <a:latin typeface="Calibri"/>
                <a:cs typeface="Calibri"/>
              </a:rPr>
              <a:t>they</a:t>
            </a:r>
            <a:r>
              <a:rPr dirty="0" sz="1400" spc="18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400" spc="30">
                <a:solidFill>
                  <a:srgbClr val="FFFFFF"/>
                </a:solidFill>
                <a:latin typeface="Calibri"/>
                <a:cs typeface="Calibri"/>
              </a:rPr>
              <a:t>did.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108" name="object 108"/>
          <p:cNvSpPr/>
          <p:nvPr/>
        </p:nvSpPr>
        <p:spPr>
          <a:xfrm>
            <a:off x="7299959" y="5541264"/>
            <a:ext cx="1565021" cy="403682"/>
          </a:xfrm>
          <a:prstGeom prst="rect">
            <a:avLst/>
          </a:prstGeom>
          <a:blipFill>
            <a:blip r:embed="rId5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9" name="object 109"/>
          <p:cNvSpPr txBox="1"/>
          <p:nvPr/>
        </p:nvSpPr>
        <p:spPr>
          <a:xfrm>
            <a:off x="7406385" y="5592571"/>
            <a:ext cx="1343025" cy="238125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1400" spc="30">
                <a:solidFill>
                  <a:srgbClr val="FFFFFF"/>
                </a:solidFill>
                <a:latin typeface="Calibri"/>
                <a:cs typeface="Calibri"/>
              </a:rPr>
              <a:t>No, </a:t>
            </a:r>
            <a:r>
              <a:rPr dirty="0" sz="1400" spc="25">
                <a:solidFill>
                  <a:srgbClr val="FFFFFF"/>
                </a:solidFill>
                <a:latin typeface="Calibri"/>
                <a:cs typeface="Calibri"/>
              </a:rPr>
              <a:t>they </a:t>
            </a:r>
            <a:r>
              <a:rPr dirty="0" sz="1400" spc="15">
                <a:solidFill>
                  <a:srgbClr val="FFFFFF"/>
                </a:solidFill>
                <a:latin typeface="Calibri"/>
                <a:cs typeface="Calibri"/>
              </a:rPr>
              <a:t>did</a:t>
            </a:r>
            <a:r>
              <a:rPr dirty="0" sz="1400" spc="29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400" spc="25">
                <a:solidFill>
                  <a:srgbClr val="FFFFFF"/>
                </a:solidFill>
                <a:latin typeface="Calibri"/>
                <a:cs typeface="Calibri"/>
              </a:rPr>
              <a:t>not.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110" name="object 110"/>
          <p:cNvSpPr/>
          <p:nvPr/>
        </p:nvSpPr>
        <p:spPr>
          <a:xfrm>
            <a:off x="4340352" y="6321552"/>
            <a:ext cx="1296797" cy="382371"/>
          </a:xfrm>
          <a:prstGeom prst="rect">
            <a:avLst/>
          </a:prstGeom>
          <a:blipFill>
            <a:blip r:embed="rId5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11" name="object 111"/>
          <p:cNvSpPr/>
          <p:nvPr/>
        </p:nvSpPr>
        <p:spPr>
          <a:xfrm>
            <a:off x="4462271" y="6406896"/>
            <a:ext cx="1043749" cy="248297"/>
          </a:xfrm>
          <a:prstGeom prst="rect">
            <a:avLst/>
          </a:prstGeom>
          <a:blipFill>
            <a:blip r:embed="rId5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12" name="object 112"/>
          <p:cNvSpPr/>
          <p:nvPr/>
        </p:nvSpPr>
        <p:spPr>
          <a:xfrm>
            <a:off x="4267200" y="6248400"/>
            <a:ext cx="1295400" cy="381000"/>
          </a:xfrm>
          <a:custGeom>
            <a:avLst/>
            <a:gdLst/>
            <a:ahLst/>
            <a:cxnLst/>
            <a:rect l="l" t="t" r="r" b="b"/>
            <a:pathLst>
              <a:path w="1295400" h="381000">
                <a:moveTo>
                  <a:pt x="1295400" y="0"/>
                </a:moveTo>
                <a:lnTo>
                  <a:pt x="0" y="0"/>
                </a:lnTo>
                <a:lnTo>
                  <a:pt x="0" y="381000"/>
                </a:lnTo>
                <a:lnTo>
                  <a:pt x="1295400" y="381000"/>
                </a:lnTo>
                <a:lnTo>
                  <a:pt x="1295400" y="333375"/>
                </a:lnTo>
                <a:lnTo>
                  <a:pt x="540512" y="333375"/>
                </a:lnTo>
                <a:lnTo>
                  <a:pt x="540512" y="190500"/>
                </a:lnTo>
                <a:lnTo>
                  <a:pt x="504825" y="190500"/>
                </a:lnTo>
                <a:lnTo>
                  <a:pt x="647700" y="47625"/>
                </a:lnTo>
                <a:lnTo>
                  <a:pt x="1295400" y="47625"/>
                </a:lnTo>
                <a:lnTo>
                  <a:pt x="1295400" y="0"/>
                </a:lnTo>
                <a:close/>
              </a:path>
              <a:path w="1295400" h="381000">
                <a:moveTo>
                  <a:pt x="1295400" y="65481"/>
                </a:moveTo>
                <a:lnTo>
                  <a:pt x="736980" y="65481"/>
                </a:lnTo>
                <a:lnTo>
                  <a:pt x="736980" y="136918"/>
                </a:lnTo>
                <a:lnTo>
                  <a:pt x="790575" y="190500"/>
                </a:lnTo>
                <a:lnTo>
                  <a:pt x="754888" y="190500"/>
                </a:lnTo>
                <a:lnTo>
                  <a:pt x="754888" y="333375"/>
                </a:lnTo>
                <a:lnTo>
                  <a:pt x="1295400" y="333375"/>
                </a:lnTo>
                <a:lnTo>
                  <a:pt x="1295400" y="65481"/>
                </a:lnTo>
                <a:close/>
              </a:path>
              <a:path w="1295400" h="381000">
                <a:moveTo>
                  <a:pt x="1295400" y="47625"/>
                </a:moveTo>
                <a:lnTo>
                  <a:pt x="647700" y="47625"/>
                </a:lnTo>
                <a:lnTo>
                  <a:pt x="701294" y="101206"/>
                </a:lnTo>
                <a:lnTo>
                  <a:pt x="701294" y="65481"/>
                </a:lnTo>
                <a:lnTo>
                  <a:pt x="1295400" y="65481"/>
                </a:lnTo>
                <a:lnTo>
                  <a:pt x="12954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13" name="object 113"/>
          <p:cNvSpPr/>
          <p:nvPr/>
        </p:nvSpPr>
        <p:spPr>
          <a:xfrm>
            <a:off x="4807711" y="6313881"/>
            <a:ext cx="214629" cy="267970"/>
          </a:xfrm>
          <a:custGeom>
            <a:avLst/>
            <a:gdLst/>
            <a:ahLst/>
            <a:cxnLst/>
            <a:rect l="l" t="t" r="r" b="b"/>
            <a:pathLst>
              <a:path w="214629" h="267970">
                <a:moveTo>
                  <a:pt x="196468" y="0"/>
                </a:moveTo>
                <a:lnTo>
                  <a:pt x="160782" y="0"/>
                </a:lnTo>
                <a:lnTo>
                  <a:pt x="160782" y="35725"/>
                </a:lnTo>
                <a:lnTo>
                  <a:pt x="196468" y="71437"/>
                </a:lnTo>
                <a:lnTo>
                  <a:pt x="196468" y="0"/>
                </a:lnTo>
                <a:close/>
              </a:path>
              <a:path w="214629" h="267970">
                <a:moveTo>
                  <a:pt x="214375" y="125018"/>
                </a:moveTo>
                <a:lnTo>
                  <a:pt x="0" y="125018"/>
                </a:lnTo>
                <a:lnTo>
                  <a:pt x="0" y="267893"/>
                </a:lnTo>
                <a:lnTo>
                  <a:pt x="89280" y="267893"/>
                </a:lnTo>
                <a:lnTo>
                  <a:pt x="89280" y="196456"/>
                </a:lnTo>
                <a:lnTo>
                  <a:pt x="214375" y="196456"/>
                </a:lnTo>
                <a:lnTo>
                  <a:pt x="214375" y="125018"/>
                </a:lnTo>
                <a:close/>
              </a:path>
              <a:path w="214629" h="267970">
                <a:moveTo>
                  <a:pt x="214375" y="196456"/>
                </a:moveTo>
                <a:lnTo>
                  <a:pt x="125095" y="196456"/>
                </a:lnTo>
                <a:lnTo>
                  <a:pt x="125095" y="267893"/>
                </a:lnTo>
                <a:lnTo>
                  <a:pt x="214375" y="267893"/>
                </a:lnTo>
                <a:lnTo>
                  <a:pt x="214375" y="196456"/>
                </a:lnTo>
                <a:close/>
              </a:path>
            </a:pathLst>
          </a:custGeom>
          <a:solidFill>
            <a:srgbClr val="00007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14" name="object 114"/>
          <p:cNvSpPr/>
          <p:nvPr/>
        </p:nvSpPr>
        <p:spPr>
          <a:xfrm>
            <a:off x="47720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142875" y="0"/>
                </a:moveTo>
                <a:lnTo>
                  <a:pt x="0" y="142875"/>
                </a:lnTo>
                <a:lnTo>
                  <a:pt x="285750" y="142875"/>
                </a:lnTo>
                <a:lnTo>
                  <a:pt x="142875" y="0"/>
                </a:lnTo>
                <a:close/>
              </a:path>
              <a:path w="285750" h="285750">
                <a:moveTo>
                  <a:pt x="160782" y="214312"/>
                </a:moveTo>
                <a:lnTo>
                  <a:pt x="124967" y="214312"/>
                </a:lnTo>
                <a:lnTo>
                  <a:pt x="124967" y="285750"/>
                </a:lnTo>
                <a:lnTo>
                  <a:pt x="160782" y="285750"/>
                </a:lnTo>
                <a:lnTo>
                  <a:pt x="160782" y="214312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15" name="object 115"/>
          <p:cNvSpPr/>
          <p:nvPr/>
        </p:nvSpPr>
        <p:spPr>
          <a:xfrm>
            <a:off x="5788152" y="6321552"/>
            <a:ext cx="458571" cy="382371"/>
          </a:xfrm>
          <a:prstGeom prst="rect">
            <a:avLst/>
          </a:prstGeom>
          <a:blipFill>
            <a:blip r:embed="rId6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16" name="object 116"/>
          <p:cNvSpPr/>
          <p:nvPr/>
        </p:nvSpPr>
        <p:spPr>
          <a:xfrm>
            <a:off x="5846064" y="6406896"/>
            <a:ext cx="336638" cy="248297"/>
          </a:xfrm>
          <a:prstGeom prst="rect">
            <a:avLst/>
          </a:prstGeom>
          <a:blipFill>
            <a:blip r:embed="rId6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17" name="object 117"/>
          <p:cNvSpPr/>
          <p:nvPr/>
        </p:nvSpPr>
        <p:spPr>
          <a:xfrm>
            <a:off x="5715000" y="6248400"/>
            <a:ext cx="457200" cy="381000"/>
          </a:xfrm>
          <a:custGeom>
            <a:avLst/>
            <a:gdLst/>
            <a:ahLst/>
            <a:cxnLst/>
            <a:rect l="l" t="t" r="r" b="b"/>
            <a:pathLst>
              <a:path w="457200" h="381000">
                <a:moveTo>
                  <a:pt x="457200" y="0"/>
                </a:moveTo>
                <a:lnTo>
                  <a:pt x="0" y="0"/>
                </a:lnTo>
                <a:lnTo>
                  <a:pt x="0" y="381000"/>
                </a:lnTo>
                <a:lnTo>
                  <a:pt x="457200" y="381000"/>
                </a:lnTo>
                <a:lnTo>
                  <a:pt x="457200" y="333375"/>
                </a:lnTo>
                <a:lnTo>
                  <a:pt x="85725" y="333375"/>
                </a:lnTo>
                <a:lnTo>
                  <a:pt x="85725" y="47625"/>
                </a:lnTo>
                <a:lnTo>
                  <a:pt x="457200" y="47625"/>
                </a:lnTo>
                <a:lnTo>
                  <a:pt x="457200" y="0"/>
                </a:lnTo>
                <a:close/>
              </a:path>
              <a:path w="457200" h="381000">
                <a:moveTo>
                  <a:pt x="457200" y="47625"/>
                </a:moveTo>
                <a:lnTo>
                  <a:pt x="85725" y="47625"/>
                </a:lnTo>
                <a:lnTo>
                  <a:pt x="371475" y="190500"/>
                </a:lnTo>
                <a:lnTo>
                  <a:pt x="85725" y="333375"/>
                </a:lnTo>
                <a:lnTo>
                  <a:pt x="457200" y="333375"/>
                </a:lnTo>
                <a:lnTo>
                  <a:pt x="4572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18" name="object 118"/>
          <p:cNvSpPr/>
          <p:nvPr/>
        </p:nvSpPr>
        <p:spPr>
          <a:xfrm>
            <a:off x="58007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0" y="0"/>
                </a:moveTo>
                <a:lnTo>
                  <a:pt x="0" y="285750"/>
                </a:lnTo>
                <a:lnTo>
                  <a:pt x="285750" y="142875"/>
                </a:lnTo>
                <a:lnTo>
                  <a:pt x="0" y="0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19" name="object 119"/>
          <p:cNvSpPr/>
          <p:nvPr/>
        </p:nvSpPr>
        <p:spPr>
          <a:xfrm>
            <a:off x="3730752" y="6321552"/>
            <a:ext cx="458571" cy="382371"/>
          </a:xfrm>
          <a:prstGeom prst="rect">
            <a:avLst/>
          </a:prstGeom>
          <a:blipFill>
            <a:blip r:embed="rId6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20" name="object 120"/>
          <p:cNvSpPr/>
          <p:nvPr/>
        </p:nvSpPr>
        <p:spPr>
          <a:xfrm>
            <a:off x="3770376" y="6406896"/>
            <a:ext cx="373227" cy="248297"/>
          </a:xfrm>
          <a:prstGeom prst="rect">
            <a:avLst/>
          </a:prstGeom>
          <a:blipFill>
            <a:blip r:embed="rId6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21" name="object 121"/>
          <p:cNvSpPr/>
          <p:nvPr/>
        </p:nvSpPr>
        <p:spPr>
          <a:xfrm>
            <a:off x="3657600" y="6248400"/>
            <a:ext cx="457200" cy="381000"/>
          </a:xfrm>
          <a:custGeom>
            <a:avLst/>
            <a:gdLst/>
            <a:ahLst/>
            <a:cxnLst/>
            <a:rect l="l" t="t" r="r" b="b"/>
            <a:pathLst>
              <a:path w="457200" h="381000">
                <a:moveTo>
                  <a:pt x="457200" y="0"/>
                </a:moveTo>
                <a:lnTo>
                  <a:pt x="0" y="0"/>
                </a:lnTo>
                <a:lnTo>
                  <a:pt x="0" y="381000"/>
                </a:lnTo>
                <a:lnTo>
                  <a:pt x="457200" y="381000"/>
                </a:lnTo>
                <a:lnTo>
                  <a:pt x="457200" y="333375"/>
                </a:lnTo>
                <a:lnTo>
                  <a:pt x="371475" y="333375"/>
                </a:lnTo>
                <a:lnTo>
                  <a:pt x="85725" y="190500"/>
                </a:lnTo>
                <a:lnTo>
                  <a:pt x="371475" y="47625"/>
                </a:lnTo>
                <a:lnTo>
                  <a:pt x="457200" y="47625"/>
                </a:lnTo>
                <a:lnTo>
                  <a:pt x="457200" y="0"/>
                </a:lnTo>
                <a:close/>
              </a:path>
              <a:path w="457200" h="381000">
                <a:moveTo>
                  <a:pt x="457200" y="47625"/>
                </a:moveTo>
                <a:lnTo>
                  <a:pt x="371475" y="47625"/>
                </a:lnTo>
                <a:lnTo>
                  <a:pt x="371475" y="333375"/>
                </a:lnTo>
                <a:lnTo>
                  <a:pt x="457200" y="333375"/>
                </a:lnTo>
                <a:lnTo>
                  <a:pt x="4572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22" name="object 122"/>
          <p:cNvSpPr/>
          <p:nvPr/>
        </p:nvSpPr>
        <p:spPr>
          <a:xfrm>
            <a:off x="37433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285750" y="0"/>
                </a:moveTo>
                <a:lnTo>
                  <a:pt x="0" y="142875"/>
                </a:lnTo>
                <a:lnTo>
                  <a:pt x="285750" y="285750"/>
                </a:lnTo>
                <a:lnTo>
                  <a:pt x="285750" y="0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23" name="object 123"/>
          <p:cNvSpPr/>
          <p:nvPr/>
        </p:nvSpPr>
        <p:spPr>
          <a:xfrm>
            <a:off x="4340352" y="6321552"/>
            <a:ext cx="1296797" cy="382371"/>
          </a:xfrm>
          <a:prstGeom prst="rect">
            <a:avLst/>
          </a:prstGeom>
          <a:blipFill>
            <a:blip r:embed="rId5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24" name="object 124"/>
          <p:cNvSpPr/>
          <p:nvPr/>
        </p:nvSpPr>
        <p:spPr>
          <a:xfrm>
            <a:off x="4462271" y="6406896"/>
            <a:ext cx="1043749" cy="248297"/>
          </a:xfrm>
          <a:prstGeom prst="rect">
            <a:avLst/>
          </a:prstGeom>
          <a:blipFill>
            <a:blip r:embed="rId5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25" name="object 125"/>
          <p:cNvSpPr/>
          <p:nvPr/>
        </p:nvSpPr>
        <p:spPr>
          <a:xfrm>
            <a:off x="4267200" y="6248400"/>
            <a:ext cx="1295400" cy="381000"/>
          </a:xfrm>
          <a:custGeom>
            <a:avLst/>
            <a:gdLst/>
            <a:ahLst/>
            <a:cxnLst/>
            <a:rect l="l" t="t" r="r" b="b"/>
            <a:pathLst>
              <a:path w="1295400" h="381000">
                <a:moveTo>
                  <a:pt x="1295400" y="0"/>
                </a:moveTo>
                <a:lnTo>
                  <a:pt x="0" y="0"/>
                </a:lnTo>
                <a:lnTo>
                  <a:pt x="0" y="381000"/>
                </a:lnTo>
                <a:lnTo>
                  <a:pt x="1295400" y="381000"/>
                </a:lnTo>
                <a:lnTo>
                  <a:pt x="1295400" y="333375"/>
                </a:lnTo>
                <a:lnTo>
                  <a:pt x="540512" y="333375"/>
                </a:lnTo>
                <a:lnTo>
                  <a:pt x="540512" y="190500"/>
                </a:lnTo>
                <a:lnTo>
                  <a:pt x="504825" y="190500"/>
                </a:lnTo>
                <a:lnTo>
                  <a:pt x="647700" y="47625"/>
                </a:lnTo>
                <a:lnTo>
                  <a:pt x="1295400" y="47625"/>
                </a:lnTo>
                <a:lnTo>
                  <a:pt x="1295400" y="0"/>
                </a:lnTo>
                <a:close/>
              </a:path>
              <a:path w="1295400" h="381000">
                <a:moveTo>
                  <a:pt x="1295400" y="65481"/>
                </a:moveTo>
                <a:lnTo>
                  <a:pt x="736980" y="65481"/>
                </a:lnTo>
                <a:lnTo>
                  <a:pt x="736980" y="136918"/>
                </a:lnTo>
                <a:lnTo>
                  <a:pt x="790575" y="190500"/>
                </a:lnTo>
                <a:lnTo>
                  <a:pt x="754888" y="190500"/>
                </a:lnTo>
                <a:lnTo>
                  <a:pt x="754888" y="333375"/>
                </a:lnTo>
                <a:lnTo>
                  <a:pt x="1295400" y="333375"/>
                </a:lnTo>
                <a:lnTo>
                  <a:pt x="1295400" y="65481"/>
                </a:lnTo>
                <a:close/>
              </a:path>
              <a:path w="1295400" h="381000">
                <a:moveTo>
                  <a:pt x="1295400" y="47625"/>
                </a:moveTo>
                <a:lnTo>
                  <a:pt x="647700" y="47625"/>
                </a:lnTo>
                <a:lnTo>
                  <a:pt x="701294" y="101206"/>
                </a:lnTo>
                <a:lnTo>
                  <a:pt x="701294" y="65481"/>
                </a:lnTo>
                <a:lnTo>
                  <a:pt x="1295400" y="65481"/>
                </a:lnTo>
                <a:lnTo>
                  <a:pt x="12954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26" name="object 126"/>
          <p:cNvSpPr/>
          <p:nvPr/>
        </p:nvSpPr>
        <p:spPr>
          <a:xfrm>
            <a:off x="4807711" y="6313881"/>
            <a:ext cx="214629" cy="267970"/>
          </a:xfrm>
          <a:custGeom>
            <a:avLst/>
            <a:gdLst/>
            <a:ahLst/>
            <a:cxnLst/>
            <a:rect l="l" t="t" r="r" b="b"/>
            <a:pathLst>
              <a:path w="214629" h="267970">
                <a:moveTo>
                  <a:pt x="196468" y="0"/>
                </a:moveTo>
                <a:lnTo>
                  <a:pt x="160782" y="0"/>
                </a:lnTo>
                <a:lnTo>
                  <a:pt x="160782" y="35725"/>
                </a:lnTo>
                <a:lnTo>
                  <a:pt x="196468" y="71437"/>
                </a:lnTo>
                <a:lnTo>
                  <a:pt x="196468" y="0"/>
                </a:lnTo>
                <a:close/>
              </a:path>
              <a:path w="214629" h="267970">
                <a:moveTo>
                  <a:pt x="214375" y="125018"/>
                </a:moveTo>
                <a:lnTo>
                  <a:pt x="0" y="125018"/>
                </a:lnTo>
                <a:lnTo>
                  <a:pt x="0" y="267893"/>
                </a:lnTo>
                <a:lnTo>
                  <a:pt x="89280" y="267893"/>
                </a:lnTo>
                <a:lnTo>
                  <a:pt x="89280" y="196456"/>
                </a:lnTo>
                <a:lnTo>
                  <a:pt x="214375" y="196456"/>
                </a:lnTo>
                <a:lnTo>
                  <a:pt x="214375" y="125018"/>
                </a:lnTo>
                <a:close/>
              </a:path>
              <a:path w="214629" h="267970">
                <a:moveTo>
                  <a:pt x="214375" y="196456"/>
                </a:moveTo>
                <a:lnTo>
                  <a:pt x="125095" y="196456"/>
                </a:lnTo>
                <a:lnTo>
                  <a:pt x="125095" y="267893"/>
                </a:lnTo>
                <a:lnTo>
                  <a:pt x="214375" y="267893"/>
                </a:lnTo>
                <a:lnTo>
                  <a:pt x="214375" y="196456"/>
                </a:lnTo>
                <a:close/>
              </a:path>
            </a:pathLst>
          </a:custGeom>
          <a:solidFill>
            <a:srgbClr val="00007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27" name="object 127"/>
          <p:cNvSpPr/>
          <p:nvPr/>
        </p:nvSpPr>
        <p:spPr>
          <a:xfrm>
            <a:off x="47720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142875" y="0"/>
                </a:moveTo>
                <a:lnTo>
                  <a:pt x="0" y="142875"/>
                </a:lnTo>
                <a:lnTo>
                  <a:pt x="285750" y="142875"/>
                </a:lnTo>
                <a:lnTo>
                  <a:pt x="142875" y="0"/>
                </a:lnTo>
                <a:close/>
              </a:path>
              <a:path w="285750" h="285750">
                <a:moveTo>
                  <a:pt x="160782" y="214312"/>
                </a:moveTo>
                <a:lnTo>
                  <a:pt x="124967" y="214312"/>
                </a:lnTo>
                <a:lnTo>
                  <a:pt x="124967" y="285750"/>
                </a:lnTo>
                <a:lnTo>
                  <a:pt x="160782" y="285750"/>
                </a:lnTo>
                <a:lnTo>
                  <a:pt x="160782" y="214312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28" name="object 128"/>
          <p:cNvSpPr txBox="1">
            <a:spLocks noGrp="1"/>
          </p:cNvSpPr>
          <p:nvPr>
            <p:ph type="dt" idx="6" sz="half"/>
          </p:nvPr>
        </p:nvSpPr>
        <p:spPr>
          <a:prstGeom prst="rect"/>
        </p:spPr>
        <p:txBody>
          <a:bodyPr wrap="square" lIns="0" tIns="31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 spc="-190"/>
              <a:t>ق</a:t>
            </a:r>
            <a:r>
              <a:rPr dirty="0" spc="-240"/>
              <a:t>ب</a:t>
            </a:r>
            <a:r>
              <a:rPr dirty="0" spc="25"/>
              <a:t>ا</a:t>
            </a:r>
            <a:r>
              <a:rPr dirty="0" spc="-175"/>
              <a:t>سلا</a:t>
            </a:r>
          </a:p>
        </p:txBody>
      </p:sp>
      <p:sp>
        <p:nvSpPr>
          <p:cNvPr id="129" name="object 129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31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 spc="-195"/>
              <a:t>ةيسيئرلا </a:t>
            </a:r>
            <a:r>
              <a:rPr dirty="0" spc="-110"/>
              <a:t>ةمئاقلا </a:t>
            </a:r>
            <a:r>
              <a:rPr dirty="0" spc="-105"/>
              <a:t>ىلإ</a:t>
            </a:r>
            <a:r>
              <a:rPr dirty="0" spc="-75"/>
              <a:t> </a:t>
            </a:r>
            <a:r>
              <a:rPr dirty="0" spc="-5"/>
              <a:t>ةدوع</a:t>
            </a:r>
          </a:p>
        </p:txBody>
      </p:sp>
      <p:sp>
        <p:nvSpPr>
          <p:cNvPr id="130" name="object 130"/>
          <p:cNvSpPr txBox="1"/>
          <p:nvPr/>
        </p:nvSpPr>
        <p:spPr>
          <a:xfrm>
            <a:off x="5833109" y="6368591"/>
            <a:ext cx="220345" cy="154940"/>
          </a:xfrm>
          <a:prstGeom prst="rect">
            <a:avLst/>
          </a:prstGeom>
        </p:spPr>
        <p:txBody>
          <a:bodyPr wrap="square" lIns="0" tIns="31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 sz="900" spc="-50">
                <a:solidFill>
                  <a:srgbClr val="FFFFFF"/>
                </a:solidFill>
                <a:latin typeface="Arial"/>
                <a:cs typeface="Arial"/>
              </a:rPr>
              <a:t>ي</a:t>
            </a:r>
            <a:r>
              <a:rPr dirty="0" sz="900" spc="-270">
                <a:solidFill>
                  <a:srgbClr val="FFFFFF"/>
                </a:solidFill>
                <a:latin typeface="Arial"/>
                <a:cs typeface="Arial"/>
              </a:rPr>
              <a:t>ل</a:t>
            </a:r>
            <a:r>
              <a:rPr dirty="0" sz="900" spc="25">
                <a:solidFill>
                  <a:srgbClr val="FFFFFF"/>
                </a:solidFill>
                <a:latin typeface="Arial"/>
                <a:cs typeface="Arial"/>
              </a:rPr>
              <a:t>ا</a:t>
            </a:r>
            <a:r>
              <a:rPr dirty="0" sz="900" spc="-430">
                <a:solidFill>
                  <a:srgbClr val="FFFFFF"/>
                </a:solidFill>
                <a:latin typeface="Arial"/>
                <a:cs typeface="Arial"/>
              </a:rPr>
              <a:t>ت</a:t>
            </a:r>
            <a:r>
              <a:rPr dirty="0" sz="900" spc="-270">
                <a:solidFill>
                  <a:srgbClr val="FFFFFF"/>
                </a:solidFill>
                <a:latin typeface="Arial"/>
                <a:cs typeface="Arial"/>
              </a:rPr>
              <a:t>ل</a:t>
            </a:r>
            <a:r>
              <a:rPr dirty="0" sz="900">
                <a:solidFill>
                  <a:srgbClr val="FFFFFF"/>
                </a:solidFill>
                <a:latin typeface="Arial"/>
                <a:cs typeface="Arial"/>
              </a:rPr>
              <a:t>ا</a:t>
            </a:r>
            <a:endParaRPr sz="9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77824" y="2176272"/>
            <a:ext cx="18287" cy="468172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877824" y="6095"/>
            <a:ext cx="18287" cy="150266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1216152" y="1834895"/>
            <a:ext cx="7924800" cy="1828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877824" y="1508760"/>
            <a:ext cx="18287" cy="667512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0" y="1834895"/>
            <a:ext cx="557784" cy="18287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551687" y="1834895"/>
            <a:ext cx="664464" cy="18287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1847088" y="448094"/>
            <a:ext cx="6005829" cy="790790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 txBox="1"/>
          <p:nvPr/>
        </p:nvSpPr>
        <p:spPr>
          <a:xfrm>
            <a:off x="2058416" y="547827"/>
            <a:ext cx="5561330" cy="454025"/>
          </a:xfrm>
          <a:prstGeom prst="rect">
            <a:avLst/>
          </a:prstGeom>
        </p:spPr>
        <p:txBody>
          <a:bodyPr wrap="square" lIns="0" tIns="139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2800" spc="245" b="1">
                <a:solidFill>
                  <a:srgbClr val="FFFF00"/>
                </a:solidFill>
                <a:latin typeface="Calibri"/>
                <a:cs typeface="Calibri"/>
              </a:rPr>
              <a:t>Verb </a:t>
            </a:r>
            <a:r>
              <a:rPr dirty="0" sz="2800" spc="210" b="1">
                <a:solidFill>
                  <a:srgbClr val="FFFF00"/>
                </a:solidFill>
                <a:latin typeface="Calibri"/>
                <a:cs typeface="Calibri"/>
              </a:rPr>
              <a:t>to </a:t>
            </a:r>
            <a:r>
              <a:rPr dirty="0" sz="2800" spc="295" b="1">
                <a:solidFill>
                  <a:srgbClr val="FFFF00"/>
                </a:solidFill>
                <a:latin typeface="Calibri"/>
                <a:cs typeface="Calibri"/>
              </a:rPr>
              <a:t>HAVE </a:t>
            </a:r>
            <a:r>
              <a:rPr dirty="0" sz="2800" spc="310" b="1">
                <a:solidFill>
                  <a:srgbClr val="FFFF00"/>
                </a:solidFill>
                <a:latin typeface="Calibri"/>
                <a:cs typeface="Calibri"/>
              </a:rPr>
              <a:t>as </a:t>
            </a:r>
            <a:r>
              <a:rPr dirty="0" sz="2800" spc="300" b="1">
                <a:solidFill>
                  <a:srgbClr val="FFFF00"/>
                </a:solidFill>
                <a:latin typeface="Calibri"/>
                <a:cs typeface="Calibri"/>
              </a:rPr>
              <a:t>a </a:t>
            </a:r>
            <a:r>
              <a:rPr dirty="0" sz="2800" spc="260" b="1">
                <a:solidFill>
                  <a:srgbClr val="FFFF00"/>
                </a:solidFill>
                <a:latin typeface="Calibri"/>
                <a:cs typeface="Calibri"/>
              </a:rPr>
              <a:t>helping</a:t>
            </a:r>
            <a:r>
              <a:rPr dirty="0" sz="2800" spc="-330" b="1">
                <a:solidFill>
                  <a:srgbClr val="FFFF00"/>
                </a:solidFill>
                <a:latin typeface="Calibri"/>
                <a:cs typeface="Calibri"/>
              </a:rPr>
              <a:t> </a:t>
            </a:r>
            <a:r>
              <a:rPr dirty="0" sz="2800" spc="254" b="1">
                <a:solidFill>
                  <a:srgbClr val="FFFF00"/>
                </a:solidFill>
                <a:latin typeface="Calibri"/>
                <a:cs typeface="Calibri"/>
              </a:rPr>
              <a:t>verb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5556503" y="856437"/>
            <a:ext cx="1104684" cy="903528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5352288" y="856437"/>
            <a:ext cx="741972" cy="903528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4645152" y="856437"/>
            <a:ext cx="1244904" cy="903528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4328159" y="856437"/>
            <a:ext cx="854760" cy="903528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/>
          <p:nvPr/>
        </p:nvSpPr>
        <p:spPr>
          <a:xfrm>
            <a:off x="2965704" y="923493"/>
            <a:ext cx="1869820" cy="796848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 txBox="1">
            <a:spLocks noGrp="1"/>
          </p:cNvSpPr>
          <p:nvPr>
            <p:ph type="title"/>
          </p:nvPr>
        </p:nvSpPr>
        <p:spPr>
          <a:xfrm>
            <a:off x="3180333" y="968705"/>
            <a:ext cx="3213100" cy="512445"/>
          </a:xfrm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pc="-125">
                <a:latin typeface="Arial"/>
                <a:cs typeface="Arial"/>
              </a:rPr>
              <a:t>دعاسم </a:t>
            </a:r>
            <a:r>
              <a:rPr dirty="0" spc="-560">
                <a:latin typeface="Arial"/>
                <a:cs typeface="Arial"/>
              </a:rPr>
              <a:t>لعفك </a:t>
            </a:r>
            <a:r>
              <a:rPr dirty="0" sz="3200" spc="-5">
                <a:latin typeface="Arial"/>
                <a:cs typeface="Arial"/>
              </a:rPr>
              <a:t>“ </a:t>
            </a:r>
            <a:r>
              <a:rPr dirty="0" sz="3200" spc="-350">
                <a:latin typeface="Arial"/>
                <a:cs typeface="Arial"/>
              </a:rPr>
              <a:t>كلمي”</a:t>
            </a:r>
            <a:r>
              <a:rPr dirty="0" sz="3200" spc="110">
                <a:latin typeface="Arial"/>
                <a:cs typeface="Arial"/>
              </a:rPr>
              <a:t> </a:t>
            </a:r>
            <a:r>
              <a:rPr dirty="0" sz="3200" spc="-685">
                <a:latin typeface="Arial"/>
                <a:cs typeface="Arial"/>
              </a:rPr>
              <a:t>لعف</a:t>
            </a:r>
            <a:endParaRPr sz="3200">
              <a:latin typeface="Arial"/>
              <a:cs typeface="Arial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1030224" y="2069528"/>
            <a:ext cx="434136" cy="452437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7" name="object 17"/>
          <p:cNvSpPr/>
          <p:nvPr/>
        </p:nvSpPr>
        <p:spPr>
          <a:xfrm>
            <a:off x="1310639" y="1926374"/>
            <a:ext cx="7243318" cy="678014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8" name="object 18"/>
          <p:cNvSpPr/>
          <p:nvPr/>
        </p:nvSpPr>
        <p:spPr>
          <a:xfrm>
            <a:off x="1310639" y="2289086"/>
            <a:ext cx="2256790" cy="678014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9" name="object 19"/>
          <p:cNvSpPr/>
          <p:nvPr/>
        </p:nvSpPr>
        <p:spPr>
          <a:xfrm>
            <a:off x="4270247" y="2731046"/>
            <a:ext cx="4457446" cy="678014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0" name="object 20"/>
          <p:cNvSpPr/>
          <p:nvPr/>
        </p:nvSpPr>
        <p:spPr>
          <a:xfrm>
            <a:off x="3209544" y="2727998"/>
            <a:ext cx="1369821" cy="678014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1" name="object 21"/>
          <p:cNvSpPr/>
          <p:nvPr/>
        </p:nvSpPr>
        <p:spPr>
          <a:xfrm>
            <a:off x="2755392" y="2731046"/>
            <a:ext cx="778560" cy="678014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2" name="object 22"/>
          <p:cNvSpPr/>
          <p:nvPr/>
        </p:nvSpPr>
        <p:spPr>
          <a:xfrm>
            <a:off x="2670048" y="2731046"/>
            <a:ext cx="489026" cy="678014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3" name="object 23"/>
          <p:cNvSpPr/>
          <p:nvPr/>
        </p:nvSpPr>
        <p:spPr>
          <a:xfrm>
            <a:off x="7680959" y="3160725"/>
            <a:ext cx="1116914" cy="903528"/>
          </a:xfrm>
          <a:prstGeom prst="rect">
            <a:avLst/>
          </a:prstGeom>
          <a:blipFill>
            <a:blip r:embed="rId2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4" name="object 24"/>
          <p:cNvSpPr/>
          <p:nvPr/>
        </p:nvSpPr>
        <p:spPr>
          <a:xfrm>
            <a:off x="7568183" y="3160725"/>
            <a:ext cx="650570" cy="903528"/>
          </a:xfrm>
          <a:prstGeom prst="rect">
            <a:avLst/>
          </a:prstGeom>
          <a:blipFill>
            <a:blip r:embed="rId2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5" name="object 25"/>
          <p:cNvSpPr/>
          <p:nvPr/>
        </p:nvSpPr>
        <p:spPr>
          <a:xfrm>
            <a:off x="1008888" y="3916616"/>
            <a:ext cx="507326" cy="528637"/>
          </a:xfrm>
          <a:prstGeom prst="rect">
            <a:avLst/>
          </a:prstGeom>
          <a:blipFill>
            <a:blip r:embed="rId2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6" name="object 26"/>
          <p:cNvSpPr/>
          <p:nvPr/>
        </p:nvSpPr>
        <p:spPr>
          <a:xfrm>
            <a:off x="1280160" y="3752126"/>
            <a:ext cx="1354709" cy="790790"/>
          </a:xfrm>
          <a:prstGeom prst="rect">
            <a:avLst/>
          </a:prstGeom>
          <a:blipFill>
            <a:blip r:embed="rId2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7" name="object 27"/>
          <p:cNvSpPr/>
          <p:nvPr/>
        </p:nvSpPr>
        <p:spPr>
          <a:xfrm>
            <a:off x="2164079" y="3752126"/>
            <a:ext cx="1214437" cy="790790"/>
          </a:xfrm>
          <a:prstGeom prst="rect">
            <a:avLst/>
          </a:prstGeom>
          <a:blipFill>
            <a:blip r:embed="rId2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8" name="object 28"/>
          <p:cNvSpPr/>
          <p:nvPr/>
        </p:nvSpPr>
        <p:spPr>
          <a:xfrm>
            <a:off x="3020567" y="3752126"/>
            <a:ext cx="4283709" cy="790790"/>
          </a:xfrm>
          <a:prstGeom prst="rect">
            <a:avLst/>
          </a:prstGeom>
          <a:blipFill>
            <a:blip r:embed="rId2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9" name="object 29"/>
          <p:cNvSpPr/>
          <p:nvPr/>
        </p:nvSpPr>
        <p:spPr>
          <a:xfrm>
            <a:off x="1008888" y="4422584"/>
            <a:ext cx="507326" cy="528637"/>
          </a:xfrm>
          <a:prstGeom prst="rect">
            <a:avLst/>
          </a:prstGeom>
          <a:blipFill>
            <a:blip r:embed="rId2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0" name="object 30"/>
          <p:cNvSpPr/>
          <p:nvPr/>
        </p:nvSpPr>
        <p:spPr>
          <a:xfrm>
            <a:off x="1280160" y="4258093"/>
            <a:ext cx="1260170" cy="790790"/>
          </a:xfrm>
          <a:prstGeom prst="rect">
            <a:avLst/>
          </a:prstGeom>
          <a:blipFill>
            <a:blip r:embed="rId2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1" name="object 31"/>
          <p:cNvSpPr/>
          <p:nvPr/>
        </p:nvSpPr>
        <p:spPr>
          <a:xfrm>
            <a:off x="2069592" y="4258093"/>
            <a:ext cx="1013269" cy="790790"/>
          </a:xfrm>
          <a:prstGeom prst="rect">
            <a:avLst/>
          </a:prstGeom>
          <a:blipFill>
            <a:blip r:embed="rId2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2" name="object 32"/>
          <p:cNvSpPr/>
          <p:nvPr/>
        </p:nvSpPr>
        <p:spPr>
          <a:xfrm>
            <a:off x="2724911" y="4258093"/>
            <a:ext cx="3905885" cy="790790"/>
          </a:xfrm>
          <a:prstGeom prst="rect">
            <a:avLst/>
          </a:prstGeom>
          <a:blipFill>
            <a:blip r:embed="rId3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3" name="object 33"/>
          <p:cNvSpPr txBox="1"/>
          <p:nvPr/>
        </p:nvSpPr>
        <p:spPr>
          <a:xfrm>
            <a:off x="1145844" y="2012441"/>
            <a:ext cx="7384415" cy="2801620"/>
          </a:xfrm>
          <a:prstGeom prst="rect">
            <a:avLst/>
          </a:prstGeom>
        </p:spPr>
        <p:txBody>
          <a:bodyPr wrap="square" lIns="0" tIns="26670" rIns="0" bIns="0" rtlCol="0" vert="horz">
            <a:spAutoFit/>
          </a:bodyPr>
          <a:lstStyle/>
          <a:p>
            <a:pPr marL="356870" marR="277495" indent="-344805">
              <a:lnSpc>
                <a:spcPts val="2860"/>
              </a:lnSpc>
              <a:spcBef>
                <a:spcPts val="210"/>
              </a:spcBef>
              <a:buClr>
                <a:srgbClr val="FFFFCC"/>
              </a:buClr>
              <a:buSzPct val="68750"/>
              <a:buFont typeface="Wingdings"/>
              <a:buChar char=""/>
              <a:tabLst>
                <a:tab pos="356870" algn="l"/>
                <a:tab pos="357505" algn="l"/>
              </a:tabLst>
            </a:pPr>
            <a:r>
              <a:rPr dirty="0" sz="2400" spc="25">
                <a:solidFill>
                  <a:srgbClr val="FFFFFF"/>
                </a:solidFill>
                <a:latin typeface="Calibri"/>
                <a:cs typeface="Calibri"/>
              </a:rPr>
              <a:t>Verb </a:t>
            </a:r>
            <a:r>
              <a:rPr dirty="0" sz="2400" spc="5">
                <a:solidFill>
                  <a:srgbClr val="FFFFFF"/>
                </a:solidFill>
                <a:latin typeface="Calibri"/>
                <a:cs typeface="Calibri"/>
              </a:rPr>
              <a:t>to </a:t>
            </a:r>
            <a:r>
              <a:rPr dirty="0" sz="2400" spc="75">
                <a:solidFill>
                  <a:srgbClr val="FFFFFF"/>
                </a:solidFill>
                <a:latin typeface="Calibri"/>
                <a:cs typeface="Calibri"/>
              </a:rPr>
              <a:t>have </a:t>
            </a:r>
            <a:r>
              <a:rPr dirty="0" sz="2400" spc="65">
                <a:solidFill>
                  <a:srgbClr val="FFFFFF"/>
                </a:solidFill>
                <a:latin typeface="Calibri"/>
                <a:cs typeface="Calibri"/>
              </a:rPr>
              <a:t>is </a:t>
            </a:r>
            <a:r>
              <a:rPr dirty="0" sz="2400" spc="85">
                <a:solidFill>
                  <a:srgbClr val="FFFFFF"/>
                </a:solidFill>
                <a:latin typeface="Calibri"/>
                <a:cs typeface="Calibri"/>
              </a:rPr>
              <a:t>used </a:t>
            </a:r>
            <a:r>
              <a:rPr dirty="0" sz="2400" spc="110">
                <a:solidFill>
                  <a:srgbClr val="FFFFFF"/>
                </a:solidFill>
                <a:latin typeface="Calibri"/>
                <a:cs typeface="Calibri"/>
              </a:rPr>
              <a:t>as a </a:t>
            </a:r>
            <a:r>
              <a:rPr dirty="0" sz="2400" spc="70">
                <a:solidFill>
                  <a:srgbClr val="FFFFFF"/>
                </a:solidFill>
                <a:latin typeface="Calibri"/>
                <a:cs typeface="Calibri"/>
              </a:rPr>
              <a:t>helping </a:t>
            </a:r>
            <a:r>
              <a:rPr dirty="0" sz="2400" spc="60">
                <a:solidFill>
                  <a:srgbClr val="FFFFFF"/>
                </a:solidFill>
                <a:latin typeface="Calibri"/>
                <a:cs typeface="Calibri"/>
              </a:rPr>
              <a:t>verb </a:t>
            </a:r>
            <a:r>
              <a:rPr dirty="0" sz="2400" spc="10">
                <a:solidFill>
                  <a:srgbClr val="FFFFFF"/>
                </a:solidFill>
                <a:latin typeface="Calibri"/>
                <a:cs typeface="Calibri"/>
              </a:rPr>
              <a:t>to </a:t>
            </a:r>
            <a:r>
              <a:rPr dirty="0" sz="2400" spc="40">
                <a:solidFill>
                  <a:srgbClr val="FFFFFF"/>
                </a:solidFill>
                <a:latin typeface="Calibri"/>
                <a:cs typeface="Calibri"/>
              </a:rPr>
              <a:t>form the  </a:t>
            </a:r>
            <a:r>
              <a:rPr dirty="0" sz="2400" spc="45">
                <a:solidFill>
                  <a:srgbClr val="FFFFFF"/>
                </a:solidFill>
                <a:latin typeface="Calibri"/>
                <a:cs typeface="Calibri"/>
              </a:rPr>
              <a:t>perfect</a:t>
            </a:r>
            <a:r>
              <a:rPr dirty="0" sz="2400" spc="18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400" spc="75">
                <a:solidFill>
                  <a:srgbClr val="FFFFFF"/>
                </a:solidFill>
                <a:latin typeface="Calibri"/>
                <a:cs typeface="Calibri"/>
              </a:rPr>
              <a:t>tense.</a:t>
            </a:r>
            <a:endParaRPr sz="2400">
              <a:latin typeface="Calibri"/>
              <a:cs typeface="Calibri"/>
            </a:endParaRPr>
          </a:p>
          <a:p>
            <a:pPr marL="1717039">
              <a:lnSpc>
                <a:spcPct val="100000"/>
              </a:lnSpc>
              <a:spcBef>
                <a:spcPts val="484"/>
              </a:spcBef>
            </a:pPr>
            <a:r>
              <a:rPr dirty="0" sz="2400" spc="-300">
                <a:solidFill>
                  <a:srgbClr val="FFFFFF"/>
                </a:solidFill>
                <a:latin typeface="Arial"/>
                <a:cs typeface="Arial"/>
              </a:rPr>
              <a:t>.ماتلا  </a:t>
            </a:r>
            <a:r>
              <a:rPr dirty="0" sz="2400" spc="-80">
                <a:solidFill>
                  <a:srgbClr val="FFFFFF"/>
                </a:solidFill>
                <a:latin typeface="Calibri"/>
                <a:cs typeface="Calibri"/>
              </a:rPr>
              <a:t>عراضملا  </a:t>
            </a:r>
            <a:r>
              <a:rPr dirty="0" sz="2400" spc="40">
                <a:solidFill>
                  <a:srgbClr val="FFFFFF"/>
                </a:solidFill>
                <a:latin typeface="Arial"/>
                <a:cs typeface="Arial"/>
              </a:rPr>
              <a:t>نمز </a:t>
            </a:r>
            <a:r>
              <a:rPr dirty="0" sz="2400" spc="-440">
                <a:solidFill>
                  <a:srgbClr val="FFFFFF"/>
                </a:solidFill>
                <a:latin typeface="Arial"/>
                <a:cs typeface="Arial"/>
              </a:rPr>
              <a:t>نوكيل </a:t>
            </a:r>
            <a:r>
              <a:rPr dirty="0" sz="2400" spc="-21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400" spc="-114">
                <a:solidFill>
                  <a:srgbClr val="FFFFFF"/>
                </a:solidFill>
                <a:latin typeface="Arial"/>
                <a:cs typeface="Arial"/>
              </a:rPr>
              <a:t>دعاسم </a:t>
            </a:r>
            <a:r>
              <a:rPr dirty="0" sz="2400" spc="-535">
                <a:solidFill>
                  <a:srgbClr val="FFFFFF"/>
                </a:solidFill>
                <a:latin typeface="Arial"/>
                <a:cs typeface="Arial"/>
              </a:rPr>
              <a:t>لعفك     </a:t>
            </a:r>
            <a:r>
              <a:rPr dirty="0" sz="2400" spc="-385">
                <a:solidFill>
                  <a:srgbClr val="FFFFFF"/>
                </a:solidFill>
                <a:latin typeface="Arial"/>
                <a:cs typeface="Arial"/>
              </a:rPr>
              <a:t>كلمي  </a:t>
            </a:r>
            <a:r>
              <a:rPr dirty="0" sz="2400" spc="-540">
                <a:solidFill>
                  <a:srgbClr val="FFFFFF"/>
                </a:solidFill>
                <a:latin typeface="Arial"/>
                <a:cs typeface="Arial"/>
              </a:rPr>
              <a:t>لعف   </a:t>
            </a:r>
            <a:r>
              <a:rPr dirty="0" sz="2400" spc="-46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400" spc="-480">
                <a:solidFill>
                  <a:srgbClr val="FFFFFF"/>
                </a:solidFill>
                <a:latin typeface="Arial"/>
                <a:cs typeface="Arial"/>
              </a:rPr>
              <a:t>مدختسي</a:t>
            </a:r>
            <a:endParaRPr sz="2400">
              <a:latin typeface="Arial"/>
              <a:cs typeface="Arial"/>
            </a:endParaRPr>
          </a:p>
          <a:p>
            <a:pPr algn="r" marR="5080">
              <a:lnSpc>
                <a:spcPct val="100000"/>
              </a:lnSpc>
              <a:spcBef>
                <a:spcPts val="735"/>
              </a:spcBef>
            </a:pPr>
            <a:r>
              <a:rPr dirty="0" sz="3200" spc="-5">
                <a:solidFill>
                  <a:srgbClr val="FFFFFF"/>
                </a:solidFill>
                <a:latin typeface="Arial"/>
                <a:cs typeface="Arial"/>
              </a:rPr>
              <a:t>:</a:t>
            </a:r>
            <a:r>
              <a:rPr dirty="0" sz="3200" spc="-240">
                <a:solidFill>
                  <a:srgbClr val="FFFFFF"/>
                </a:solidFill>
                <a:latin typeface="Arial"/>
                <a:cs typeface="Arial"/>
              </a:rPr>
              <a:t>ة</a:t>
            </a:r>
            <a:r>
              <a:rPr dirty="0" sz="3200" spc="-425">
                <a:solidFill>
                  <a:srgbClr val="FFFFFF"/>
                </a:solidFill>
                <a:latin typeface="Arial"/>
                <a:cs typeface="Arial"/>
              </a:rPr>
              <a:t>ل</a:t>
            </a:r>
            <a:r>
              <a:rPr dirty="0" sz="3200" spc="-1515">
                <a:solidFill>
                  <a:srgbClr val="FFFFFF"/>
                </a:solidFill>
                <a:latin typeface="Arial"/>
                <a:cs typeface="Arial"/>
              </a:rPr>
              <a:t>ث</a:t>
            </a:r>
            <a:r>
              <a:rPr dirty="0" sz="3200" spc="165">
                <a:solidFill>
                  <a:srgbClr val="FFFFFF"/>
                </a:solidFill>
                <a:latin typeface="Arial"/>
                <a:cs typeface="Arial"/>
              </a:rPr>
              <a:t>م</a:t>
            </a:r>
            <a:r>
              <a:rPr dirty="0" sz="3200" spc="-5">
                <a:solidFill>
                  <a:srgbClr val="FFFFFF"/>
                </a:solidFill>
                <a:latin typeface="Arial"/>
                <a:cs typeface="Arial"/>
              </a:rPr>
              <a:t>أ</a:t>
            </a:r>
            <a:endParaRPr sz="3200">
              <a:latin typeface="Arial"/>
              <a:cs typeface="Arial"/>
            </a:endParaRPr>
          </a:p>
          <a:p>
            <a:pPr marL="356870" indent="-344805">
              <a:lnSpc>
                <a:spcPct val="100000"/>
              </a:lnSpc>
              <a:spcBef>
                <a:spcPts val="735"/>
              </a:spcBef>
              <a:buClr>
                <a:srgbClr val="FFFFCC"/>
              </a:buClr>
              <a:buSzPct val="69642"/>
              <a:buFont typeface="Wingdings"/>
              <a:buChar char=""/>
              <a:tabLst>
                <a:tab pos="356870" algn="l"/>
                <a:tab pos="357505" algn="l"/>
              </a:tabLst>
            </a:pPr>
            <a:r>
              <a:rPr dirty="0" sz="2800" spc="145">
                <a:solidFill>
                  <a:srgbClr val="FFFFFF"/>
                </a:solidFill>
                <a:latin typeface="Calibri"/>
                <a:cs typeface="Calibri"/>
              </a:rPr>
              <a:t>They </a:t>
            </a:r>
            <a:r>
              <a:rPr dirty="0" sz="2800" spc="90">
                <a:solidFill>
                  <a:srgbClr val="CC3300"/>
                </a:solidFill>
                <a:latin typeface="Calibri"/>
                <a:cs typeface="Calibri"/>
              </a:rPr>
              <a:t>have </a:t>
            </a:r>
            <a:r>
              <a:rPr dirty="0" sz="2800" spc="50">
                <a:solidFill>
                  <a:srgbClr val="FFFFFF"/>
                </a:solidFill>
                <a:latin typeface="Calibri"/>
                <a:cs typeface="Calibri"/>
              </a:rPr>
              <a:t>lived </a:t>
            </a:r>
            <a:r>
              <a:rPr dirty="0" sz="2800" spc="70">
                <a:solidFill>
                  <a:srgbClr val="FFFFFF"/>
                </a:solidFill>
                <a:latin typeface="Calibri"/>
                <a:cs typeface="Calibri"/>
              </a:rPr>
              <a:t>here </a:t>
            </a:r>
            <a:r>
              <a:rPr dirty="0" sz="2800" spc="30">
                <a:solidFill>
                  <a:srgbClr val="FFFFFF"/>
                </a:solidFill>
                <a:latin typeface="Calibri"/>
                <a:cs typeface="Calibri"/>
              </a:rPr>
              <a:t>for </a:t>
            </a:r>
            <a:r>
              <a:rPr dirty="0" sz="2800" spc="40">
                <a:solidFill>
                  <a:srgbClr val="FFFFFF"/>
                </a:solidFill>
                <a:latin typeface="Calibri"/>
                <a:cs typeface="Calibri"/>
              </a:rPr>
              <a:t>two</a:t>
            </a:r>
            <a:r>
              <a:rPr dirty="0" sz="2800" spc="31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800" spc="100">
                <a:solidFill>
                  <a:srgbClr val="FFFFFF"/>
                </a:solidFill>
                <a:latin typeface="Calibri"/>
                <a:cs typeface="Calibri"/>
              </a:rPr>
              <a:t>years.</a:t>
            </a:r>
            <a:endParaRPr sz="2800">
              <a:latin typeface="Calibri"/>
              <a:cs typeface="Calibri"/>
            </a:endParaRPr>
          </a:p>
          <a:p>
            <a:pPr marL="356870" indent="-344805">
              <a:lnSpc>
                <a:spcPct val="100000"/>
              </a:lnSpc>
              <a:spcBef>
                <a:spcPts val="630"/>
              </a:spcBef>
              <a:buClr>
                <a:srgbClr val="FFFFCC"/>
              </a:buClr>
              <a:buSzPct val="69642"/>
              <a:buFont typeface="Wingdings"/>
              <a:buChar char=""/>
              <a:tabLst>
                <a:tab pos="356870" algn="l"/>
                <a:tab pos="357505" algn="l"/>
              </a:tabLst>
            </a:pPr>
            <a:r>
              <a:rPr dirty="0" sz="2800" spc="55">
                <a:solidFill>
                  <a:srgbClr val="FFFFFF"/>
                </a:solidFill>
                <a:latin typeface="Calibri"/>
                <a:cs typeface="Calibri"/>
              </a:rPr>
              <a:t>Adel </a:t>
            </a:r>
            <a:r>
              <a:rPr dirty="0" sz="2800" spc="120">
                <a:solidFill>
                  <a:srgbClr val="CC3300"/>
                </a:solidFill>
                <a:latin typeface="Calibri"/>
                <a:cs typeface="Calibri"/>
              </a:rPr>
              <a:t>has </a:t>
            </a:r>
            <a:r>
              <a:rPr dirty="0" sz="2800" spc="90">
                <a:solidFill>
                  <a:srgbClr val="FFFFFF"/>
                </a:solidFill>
                <a:latin typeface="Calibri"/>
                <a:cs typeface="Calibri"/>
              </a:rPr>
              <a:t>just </a:t>
            </a:r>
            <a:r>
              <a:rPr dirty="0" sz="2800" spc="65">
                <a:solidFill>
                  <a:srgbClr val="FFFFFF"/>
                </a:solidFill>
                <a:latin typeface="Calibri"/>
                <a:cs typeface="Calibri"/>
              </a:rPr>
              <a:t>finished </a:t>
            </a:r>
            <a:r>
              <a:rPr dirty="0" sz="2800" spc="80">
                <a:solidFill>
                  <a:srgbClr val="FFFFFF"/>
                </a:solidFill>
                <a:latin typeface="Calibri"/>
                <a:cs typeface="Calibri"/>
              </a:rPr>
              <a:t>his</a:t>
            </a:r>
            <a:r>
              <a:rPr dirty="0" sz="2800" spc="9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800" spc="85">
                <a:solidFill>
                  <a:srgbClr val="FFFFFF"/>
                </a:solidFill>
                <a:latin typeface="Calibri"/>
                <a:cs typeface="Calibri"/>
              </a:rPr>
              <a:t>work.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34" name="object 34"/>
          <p:cNvSpPr/>
          <p:nvPr/>
        </p:nvSpPr>
        <p:spPr>
          <a:xfrm>
            <a:off x="4340352" y="6321552"/>
            <a:ext cx="1296797" cy="382371"/>
          </a:xfrm>
          <a:prstGeom prst="rect">
            <a:avLst/>
          </a:prstGeom>
          <a:blipFill>
            <a:blip r:embed="rId3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5" name="object 35"/>
          <p:cNvSpPr/>
          <p:nvPr/>
        </p:nvSpPr>
        <p:spPr>
          <a:xfrm>
            <a:off x="4462271" y="6406896"/>
            <a:ext cx="1043749" cy="248297"/>
          </a:xfrm>
          <a:prstGeom prst="rect">
            <a:avLst/>
          </a:prstGeom>
          <a:blipFill>
            <a:blip r:embed="rId3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6" name="object 36"/>
          <p:cNvSpPr/>
          <p:nvPr/>
        </p:nvSpPr>
        <p:spPr>
          <a:xfrm>
            <a:off x="4267200" y="6248400"/>
            <a:ext cx="1295400" cy="381000"/>
          </a:xfrm>
          <a:custGeom>
            <a:avLst/>
            <a:gdLst/>
            <a:ahLst/>
            <a:cxnLst/>
            <a:rect l="l" t="t" r="r" b="b"/>
            <a:pathLst>
              <a:path w="1295400" h="381000">
                <a:moveTo>
                  <a:pt x="1295400" y="0"/>
                </a:moveTo>
                <a:lnTo>
                  <a:pt x="0" y="0"/>
                </a:lnTo>
                <a:lnTo>
                  <a:pt x="0" y="381000"/>
                </a:lnTo>
                <a:lnTo>
                  <a:pt x="1295400" y="381000"/>
                </a:lnTo>
                <a:lnTo>
                  <a:pt x="1295400" y="333375"/>
                </a:lnTo>
                <a:lnTo>
                  <a:pt x="540512" y="333375"/>
                </a:lnTo>
                <a:lnTo>
                  <a:pt x="540512" y="190500"/>
                </a:lnTo>
                <a:lnTo>
                  <a:pt x="504825" y="190500"/>
                </a:lnTo>
                <a:lnTo>
                  <a:pt x="647700" y="47625"/>
                </a:lnTo>
                <a:lnTo>
                  <a:pt x="1295400" y="47625"/>
                </a:lnTo>
                <a:lnTo>
                  <a:pt x="1295400" y="0"/>
                </a:lnTo>
                <a:close/>
              </a:path>
              <a:path w="1295400" h="381000">
                <a:moveTo>
                  <a:pt x="1295400" y="65481"/>
                </a:moveTo>
                <a:lnTo>
                  <a:pt x="736980" y="65481"/>
                </a:lnTo>
                <a:lnTo>
                  <a:pt x="736980" y="136918"/>
                </a:lnTo>
                <a:lnTo>
                  <a:pt x="790575" y="190500"/>
                </a:lnTo>
                <a:lnTo>
                  <a:pt x="754888" y="190500"/>
                </a:lnTo>
                <a:lnTo>
                  <a:pt x="754888" y="333375"/>
                </a:lnTo>
                <a:lnTo>
                  <a:pt x="1295400" y="333375"/>
                </a:lnTo>
                <a:lnTo>
                  <a:pt x="1295400" y="65481"/>
                </a:lnTo>
                <a:close/>
              </a:path>
              <a:path w="1295400" h="381000">
                <a:moveTo>
                  <a:pt x="1295400" y="47625"/>
                </a:moveTo>
                <a:lnTo>
                  <a:pt x="647700" y="47625"/>
                </a:lnTo>
                <a:lnTo>
                  <a:pt x="701294" y="101206"/>
                </a:lnTo>
                <a:lnTo>
                  <a:pt x="701294" y="65481"/>
                </a:lnTo>
                <a:lnTo>
                  <a:pt x="1295400" y="65481"/>
                </a:lnTo>
                <a:lnTo>
                  <a:pt x="12954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7" name="object 37"/>
          <p:cNvSpPr/>
          <p:nvPr/>
        </p:nvSpPr>
        <p:spPr>
          <a:xfrm>
            <a:off x="4807711" y="6313881"/>
            <a:ext cx="214629" cy="267970"/>
          </a:xfrm>
          <a:custGeom>
            <a:avLst/>
            <a:gdLst/>
            <a:ahLst/>
            <a:cxnLst/>
            <a:rect l="l" t="t" r="r" b="b"/>
            <a:pathLst>
              <a:path w="214629" h="267970">
                <a:moveTo>
                  <a:pt x="196468" y="0"/>
                </a:moveTo>
                <a:lnTo>
                  <a:pt x="160782" y="0"/>
                </a:lnTo>
                <a:lnTo>
                  <a:pt x="160782" y="35725"/>
                </a:lnTo>
                <a:lnTo>
                  <a:pt x="196468" y="71437"/>
                </a:lnTo>
                <a:lnTo>
                  <a:pt x="196468" y="0"/>
                </a:lnTo>
                <a:close/>
              </a:path>
              <a:path w="214629" h="267970">
                <a:moveTo>
                  <a:pt x="214375" y="125018"/>
                </a:moveTo>
                <a:lnTo>
                  <a:pt x="0" y="125018"/>
                </a:lnTo>
                <a:lnTo>
                  <a:pt x="0" y="267893"/>
                </a:lnTo>
                <a:lnTo>
                  <a:pt x="89280" y="267893"/>
                </a:lnTo>
                <a:lnTo>
                  <a:pt x="89280" y="196456"/>
                </a:lnTo>
                <a:lnTo>
                  <a:pt x="214375" y="196456"/>
                </a:lnTo>
                <a:lnTo>
                  <a:pt x="214375" y="125018"/>
                </a:lnTo>
                <a:close/>
              </a:path>
              <a:path w="214629" h="267970">
                <a:moveTo>
                  <a:pt x="214375" y="196456"/>
                </a:moveTo>
                <a:lnTo>
                  <a:pt x="125095" y="196456"/>
                </a:lnTo>
                <a:lnTo>
                  <a:pt x="125095" y="267893"/>
                </a:lnTo>
                <a:lnTo>
                  <a:pt x="214375" y="267893"/>
                </a:lnTo>
                <a:lnTo>
                  <a:pt x="214375" y="196456"/>
                </a:lnTo>
                <a:close/>
              </a:path>
            </a:pathLst>
          </a:custGeom>
          <a:solidFill>
            <a:srgbClr val="00007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8" name="object 38"/>
          <p:cNvSpPr/>
          <p:nvPr/>
        </p:nvSpPr>
        <p:spPr>
          <a:xfrm>
            <a:off x="47720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142875" y="0"/>
                </a:moveTo>
                <a:lnTo>
                  <a:pt x="0" y="142875"/>
                </a:lnTo>
                <a:lnTo>
                  <a:pt x="285750" y="142875"/>
                </a:lnTo>
                <a:lnTo>
                  <a:pt x="142875" y="0"/>
                </a:lnTo>
                <a:close/>
              </a:path>
              <a:path w="285750" h="285750">
                <a:moveTo>
                  <a:pt x="160782" y="214312"/>
                </a:moveTo>
                <a:lnTo>
                  <a:pt x="124967" y="214312"/>
                </a:lnTo>
                <a:lnTo>
                  <a:pt x="124967" y="285750"/>
                </a:lnTo>
                <a:lnTo>
                  <a:pt x="160782" y="285750"/>
                </a:lnTo>
                <a:lnTo>
                  <a:pt x="160782" y="214312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9" name="object 39"/>
          <p:cNvSpPr/>
          <p:nvPr/>
        </p:nvSpPr>
        <p:spPr>
          <a:xfrm>
            <a:off x="5788152" y="6321552"/>
            <a:ext cx="458571" cy="382371"/>
          </a:xfrm>
          <a:prstGeom prst="rect">
            <a:avLst/>
          </a:prstGeom>
          <a:blipFill>
            <a:blip r:embed="rId3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0" name="object 40"/>
          <p:cNvSpPr/>
          <p:nvPr/>
        </p:nvSpPr>
        <p:spPr>
          <a:xfrm>
            <a:off x="5846064" y="6406896"/>
            <a:ext cx="336638" cy="248297"/>
          </a:xfrm>
          <a:prstGeom prst="rect">
            <a:avLst/>
          </a:prstGeom>
          <a:blipFill>
            <a:blip r:embed="rId3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1" name="object 41"/>
          <p:cNvSpPr/>
          <p:nvPr/>
        </p:nvSpPr>
        <p:spPr>
          <a:xfrm>
            <a:off x="5715000" y="6248400"/>
            <a:ext cx="457200" cy="381000"/>
          </a:xfrm>
          <a:custGeom>
            <a:avLst/>
            <a:gdLst/>
            <a:ahLst/>
            <a:cxnLst/>
            <a:rect l="l" t="t" r="r" b="b"/>
            <a:pathLst>
              <a:path w="457200" h="381000">
                <a:moveTo>
                  <a:pt x="457200" y="0"/>
                </a:moveTo>
                <a:lnTo>
                  <a:pt x="0" y="0"/>
                </a:lnTo>
                <a:lnTo>
                  <a:pt x="0" y="381000"/>
                </a:lnTo>
                <a:lnTo>
                  <a:pt x="457200" y="381000"/>
                </a:lnTo>
                <a:lnTo>
                  <a:pt x="457200" y="333375"/>
                </a:lnTo>
                <a:lnTo>
                  <a:pt x="85725" y="333375"/>
                </a:lnTo>
                <a:lnTo>
                  <a:pt x="85725" y="47625"/>
                </a:lnTo>
                <a:lnTo>
                  <a:pt x="457200" y="47625"/>
                </a:lnTo>
                <a:lnTo>
                  <a:pt x="457200" y="0"/>
                </a:lnTo>
                <a:close/>
              </a:path>
              <a:path w="457200" h="381000">
                <a:moveTo>
                  <a:pt x="457200" y="47625"/>
                </a:moveTo>
                <a:lnTo>
                  <a:pt x="85725" y="47625"/>
                </a:lnTo>
                <a:lnTo>
                  <a:pt x="371475" y="190500"/>
                </a:lnTo>
                <a:lnTo>
                  <a:pt x="85725" y="333375"/>
                </a:lnTo>
                <a:lnTo>
                  <a:pt x="457200" y="333375"/>
                </a:lnTo>
                <a:lnTo>
                  <a:pt x="4572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2" name="object 42"/>
          <p:cNvSpPr/>
          <p:nvPr/>
        </p:nvSpPr>
        <p:spPr>
          <a:xfrm>
            <a:off x="58007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0" y="0"/>
                </a:moveTo>
                <a:lnTo>
                  <a:pt x="0" y="285750"/>
                </a:lnTo>
                <a:lnTo>
                  <a:pt x="285750" y="142875"/>
                </a:lnTo>
                <a:lnTo>
                  <a:pt x="0" y="0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3" name="object 43"/>
          <p:cNvSpPr/>
          <p:nvPr/>
        </p:nvSpPr>
        <p:spPr>
          <a:xfrm>
            <a:off x="3730752" y="6321552"/>
            <a:ext cx="458571" cy="382371"/>
          </a:xfrm>
          <a:prstGeom prst="rect">
            <a:avLst/>
          </a:prstGeom>
          <a:blipFill>
            <a:blip r:embed="rId3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4" name="object 44"/>
          <p:cNvSpPr/>
          <p:nvPr/>
        </p:nvSpPr>
        <p:spPr>
          <a:xfrm>
            <a:off x="3770376" y="6406896"/>
            <a:ext cx="373227" cy="248297"/>
          </a:xfrm>
          <a:prstGeom prst="rect">
            <a:avLst/>
          </a:prstGeom>
          <a:blipFill>
            <a:blip r:embed="rId3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5" name="object 45"/>
          <p:cNvSpPr/>
          <p:nvPr/>
        </p:nvSpPr>
        <p:spPr>
          <a:xfrm>
            <a:off x="3657600" y="6248400"/>
            <a:ext cx="457200" cy="381000"/>
          </a:xfrm>
          <a:custGeom>
            <a:avLst/>
            <a:gdLst/>
            <a:ahLst/>
            <a:cxnLst/>
            <a:rect l="l" t="t" r="r" b="b"/>
            <a:pathLst>
              <a:path w="457200" h="381000">
                <a:moveTo>
                  <a:pt x="457200" y="0"/>
                </a:moveTo>
                <a:lnTo>
                  <a:pt x="0" y="0"/>
                </a:lnTo>
                <a:lnTo>
                  <a:pt x="0" y="381000"/>
                </a:lnTo>
                <a:lnTo>
                  <a:pt x="457200" y="381000"/>
                </a:lnTo>
                <a:lnTo>
                  <a:pt x="457200" y="333375"/>
                </a:lnTo>
                <a:lnTo>
                  <a:pt x="371475" y="333375"/>
                </a:lnTo>
                <a:lnTo>
                  <a:pt x="85725" y="190500"/>
                </a:lnTo>
                <a:lnTo>
                  <a:pt x="371475" y="47625"/>
                </a:lnTo>
                <a:lnTo>
                  <a:pt x="457200" y="47625"/>
                </a:lnTo>
                <a:lnTo>
                  <a:pt x="457200" y="0"/>
                </a:lnTo>
                <a:close/>
              </a:path>
              <a:path w="457200" h="381000">
                <a:moveTo>
                  <a:pt x="457200" y="47625"/>
                </a:moveTo>
                <a:lnTo>
                  <a:pt x="371475" y="47625"/>
                </a:lnTo>
                <a:lnTo>
                  <a:pt x="371475" y="333375"/>
                </a:lnTo>
                <a:lnTo>
                  <a:pt x="457200" y="333375"/>
                </a:lnTo>
                <a:lnTo>
                  <a:pt x="4572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6" name="object 46"/>
          <p:cNvSpPr/>
          <p:nvPr/>
        </p:nvSpPr>
        <p:spPr>
          <a:xfrm>
            <a:off x="37433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285750" y="0"/>
                </a:moveTo>
                <a:lnTo>
                  <a:pt x="0" y="142875"/>
                </a:lnTo>
                <a:lnTo>
                  <a:pt x="285750" y="285750"/>
                </a:lnTo>
                <a:lnTo>
                  <a:pt x="285750" y="0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7" name="object 47"/>
          <p:cNvSpPr/>
          <p:nvPr/>
        </p:nvSpPr>
        <p:spPr>
          <a:xfrm>
            <a:off x="4340352" y="6321552"/>
            <a:ext cx="1296797" cy="382371"/>
          </a:xfrm>
          <a:prstGeom prst="rect">
            <a:avLst/>
          </a:prstGeom>
          <a:blipFill>
            <a:blip r:embed="rId3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8" name="object 48"/>
          <p:cNvSpPr/>
          <p:nvPr/>
        </p:nvSpPr>
        <p:spPr>
          <a:xfrm>
            <a:off x="4462271" y="6406896"/>
            <a:ext cx="1043749" cy="248297"/>
          </a:xfrm>
          <a:prstGeom prst="rect">
            <a:avLst/>
          </a:prstGeom>
          <a:blipFill>
            <a:blip r:embed="rId3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9" name="object 49"/>
          <p:cNvSpPr/>
          <p:nvPr/>
        </p:nvSpPr>
        <p:spPr>
          <a:xfrm>
            <a:off x="4267200" y="6248400"/>
            <a:ext cx="1295400" cy="381000"/>
          </a:xfrm>
          <a:custGeom>
            <a:avLst/>
            <a:gdLst/>
            <a:ahLst/>
            <a:cxnLst/>
            <a:rect l="l" t="t" r="r" b="b"/>
            <a:pathLst>
              <a:path w="1295400" h="381000">
                <a:moveTo>
                  <a:pt x="1295400" y="0"/>
                </a:moveTo>
                <a:lnTo>
                  <a:pt x="0" y="0"/>
                </a:lnTo>
                <a:lnTo>
                  <a:pt x="0" y="381000"/>
                </a:lnTo>
                <a:lnTo>
                  <a:pt x="1295400" y="381000"/>
                </a:lnTo>
                <a:lnTo>
                  <a:pt x="1295400" y="333375"/>
                </a:lnTo>
                <a:lnTo>
                  <a:pt x="540512" y="333375"/>
                </a:lnTo>
                <a:lnTo>
                  <a:pt x="540512" y="190500"/>
                </a:lnTo>
                <a:lnTo>
                  <a:pt x="504825" y="190500"/>
                </a:lnTo>
                <a:lnTo>
                  <a:pt x="647700" y="47625"/>
                </a:lnTo>
                <a:lnTo>
                  <a:pt x="1295400" y="47625"/>
                </a:lnTo>
                <a:lnTo>
                  <a:pt x="1295400" y="0"/>
                </a:lnTo>
                <a:close/>
              </a:path>
              <a:path w="1295400" h="381000">
                <a:moveTo>
                  <a:pt x="1295400" y="65481"/>
                </a:moveTo>
                <a:lnTo>
                  <a:pt x="736980" y="65481"/>
                </a:lnTo>
                <a:lnTo>
                  <a:pt x="736980" y="136918"/>
                </a:lnTo>
                <a:lnTo>
                  <a:pt x="790575" y="190500"/>
                </a:lnTo>
                <a:lnTo>
                  <a:pt x="754888" y="190500"/>
                </a:lnTo>
                <a:lnTo>
                  <a:pt x="754888" y="333375"/>
                </a:lnTo>
                <a:lnTo>
                  <a:pt x="1295400" y="333375"/>
                </a:lnTo>
                <a:lnTo>
                  <a:pt x="1295400" y="65481"/>
                </a:lnTo>
                <a:close/>
              </a:path>
              <a:path w="1295400" h="381000">
                <a:moveTo>
                  <a:pt x="1295400" y="47625"/>
                </a:moveTo>
                <a:lnTo>
                  <a:pt x="647700" y="47625"/>
                </a:lnTo>
                <a:lnTo>
                  <a:pt x="701294" y="101206"/>
                </a:lnTo>
                <a:lnTo>
                  <a:pt x="701294" y="65481"/>
                </a:lnTo>
                <a:lnTo>
                  <a:pt x="1295400" y="65481"/>
                </a:lnTo>
                <a:lnTo>
                  <a:pt x="12954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0" name="object 50"/>
          <p:cNvSpPr/>
          <p:nvPr/>
        </p:nvSpPr>
        <p:spPr>
          <a:xfrm>
            <a:off x="4807711" y="6313881"/>
            <a:ext cx="214629" cy="267970"/>
          </a:xfrm>
          <a:custGeom>
            <a:avLst/>
            <a:gdLst/>
            <a:ahLst/>
            <a:cxnLst/>
            <a:rect l="l" t="t" r="r" b="b"/>
            <a:pathLst>
              <a:path w="214629" h="267970">
                <a:moveTo>
                  <a:pt x="196468" y="0"/>
                </a:moveTo>
                <a:lnTo>
                  <a:pt x="160782" y="0"/>
                </a:lnTo>
                <a:lnTo>
                  <a:pt x="160782" y="35725"/>
                </a:lnTo>
                <a:lnTo>
                  <a:pt x="196468" y="71437"/>
                </a:lnTo>
                <a:lnTo>
                  <a:pt x="196468" y="0"/>
                </a:lnTo>
                <a:close/>
              </a:path>
              <a:path w="214629" h="267970">
                <a:moveTo>
                  <a:pt x="214375" y="125018"/>
                </a:moveTo>
                <a:lnTo>
                  <a:pt x="0" y="125018"/>
                </a:lnTo>
                <a:lnTo>
                  <a:pt x="0" y="267893"/>
                </a:lnTo>
                <a:lnTo>
                  <a:pt x="89280" y="267893"/>
                </a:lnTo>
                <a:lnTo>
                  <a:pt x="89280" y="196456"/>
                </a:lnTo>
                <a:lnTo>
                  <a:pt x="214375" y="196456"/>
                </a:lnTo>
                <a:lnTo>
                  <a:pt x="214375" y="125018"/>
                </a:lnTo>
                <a:close/>
              </a:path>
              <a:path w="214629" h="267970">
                <a:moveTo>
                  <a:pt x="214375" y="196456"/>
                </a:moveTo>
                <a:lnTo>
                  <a:pt x="125095" y="196456"/>
                </a:lnTo>
                <a:lnTo>
                  <a:pt x="125095" y="267893"/>
                </a:lnTo>
                <a:lnTo>
                  <a:pt x="214375" y="267893"/>
                </a:lnTo>
                <a:lnTo>
                  <a:pt x="214375" y="196456"/>
                </a:lnTo>
                <a:close/>
              </a:path>
            </a:pathLst>
          </a:custGeom>
          <a:solidFill>
            <a:srgbClr val="00007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1" name="object 51"/>
          <p:cNvSpPr/>
          <p:nvPr/>
        </p:nvSpPr>
        <p:spPr>
          <a:xfrm>
            <a:off x="47720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142875" y="0"/>
                </a:moveTo>
                <a:lnTo>
                  <a:pt x="0" y="142875"/>
                </a:lnTo>
                <a:lnTo>
                  <a:pt x="285750" y="142875"/>
                </a:lnTo>
                <a:lnTo>
                  <a:pt x="142875" y="0"/>
                </a:lnTo>
                <a:close/>
              </a:path>
              <a:path w="285750" h="285750">
                <a:moveTo>
                  <a:pt x="160782" y="214312"/>
                </a:moveTo>
                <a:lnTo>
                  <a:pt x="124967" y="214312"/>
                </a:lnTo>
                <a:lnTo>
                  <a:pt x="124967" y="285750"/>
                </a:lnTo>
                <a:lnTo>
                  <a:pt x="160782" y="285750"/>
                </a:lnTo>
                <a:lnTo>
                  <a:pt x="160782" y="214312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2" name="object 52"/>
          <p:cNvSpPr txBox="1">
            <a:spLocks noGrp="1"/>
          </p:cNvSpPr>
          <p:nvPr>
            <p:ph type="dt" idx="6" sz="half"/>
          </p:nvPr>
        </p:nvSpPr>
        <p:spPr>
          <a:prstGeom prst="rect"/>
        </p:spPr>
        <p:txBody>
          <a:bodyPr wrap="square" lIns="0" tIns="31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 spc="-190"/>
              <a:t>ق</a:t>
            </a:r>
            <a:r>
              <a:rPr dirty="0" spc="-240"/>
              <a:t>ب</a:t>
            </a:r>
            <a:r>
              <a:rPr dirty="0" spc="25"/>
              <a:t>ا</a:t>
            </a:r>
            <a:r>
              <a:rPr dirty="0" spc="-175"/>
              <a:t>سلا</a:t>
            </a:r>
          </a:p>
        </p:txBody>
      </p:sp>
      <p:sp>
        <p:nvSpPr>
          <p:cNvPr id="53" name="object 53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31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 spc="-195"/>
              <a:t>ةيسيئرلا </a:t>
            </a:r>
            <a:r>
              <a:rPr dirty="0" spc="-110"/>
              <a:t>ةمئاقلا </a:t>
            </a:r>
            <a:r>
              <a:rPr dirty="0" spc="-105"/>
              <a:t>ىلإ</a:t>
            </a:r>
            <a:r>
              <a:rPr dirty="0" spc="-75"/>
              <a:t> </a:t>
            </a:r>
            <a:r>
              <a:rPr dirty="0" spc="-5"/>
              <a:t>ةدوع</a:t>
            </a:r>
          </a:p>
        </p:txBody>
      </p:sp>
      <p:sp>
        <p:nvSpPr>
          <p:cNvPr id="54" name="object 54"/>
          <p:cNvSpPr txBox="1"/>
          <p:nvPr/>
        </p:nvSpPr>
        <p:spPr>
          <a:xfrm>
            <a:off x="5833109" y="6368591"/>
            <a:ext cx="220345" cy="154940"/>
          </a:xfrm>
          <a:prstGeom prst="rect">
            <a:avLst/>
          </a:prstGeom>
        </p:spPr>
        <p:txBody>
          <a:bodyPr wrap="square" lIns="0" tIns="31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 sz="900" spc="-50">
                <a:solidFill>
                  <a:srgbClr val="FFFFFF"/>
                </a:solidFill>
                <a:latin typeface="Arial"/>
                <a:cs typeface="Arial"/>
              </a:rPr>
              <a:t>ي</a:t>
            </a:r>
            <a:r>
              <a:rPr dirty="0" sz="900" spc="-270">
                <a:solidFill>
                  <a:srgbClr val="FFFFFF"/>
                </a:solidFill>
                <a:latin typeface="Arial"/>
                <a:cs typeface="Arial"/>
              </a:rPr>
              <a:t>ل</a:t>
            </a:r>
            <a:r>
              <a:rPr dirty="0" sz="900" spc="25">
                <a:solidFill>
                  <a:srgbClr val="FFFFFF"/>
                </a:solidFill>
                <a:latin typeface="Arial"/>
                <a:cs typeface="Arial"/>
              </a:rPr>
              <a:t>ا</a:t>
            </a:r>
            <a:r>
              <a:rPr dirty="0" sz="900" spc="-430">
                <a:solidFill>
                  <a:srgbClr val="FFFFFF"/>
                </a:solidFill>
                <a:latin typeface="Arial"/>
                <a:cs typeface="Arial"/>
              </a:rPr>
              <a:t>ت</a:t>
            </a:r>
            <a:r>
              <a:rPr dirty="0" sz="900" spc="-270">
                <a:solidFill>
                  <a:srgbClr val="FFFFFF"/>
                </a:solidFill>
                <a:latin typeface="Arial"/>
                <a:cs typeface="Arial"/>
              </a:rPr>
              <a:t>ل</a:t>
            </a:r>
            <a:r>
              <a:rPr dirty="0" sz="900">
                <a:solidFill>
                  <a:srgbClr val="FFFFFF"/>
                </a:solidFill>
                <a:latin typeface="Arial"/>
                <a:cs typeface="Arial"/>
              </a:rPr>
              <a:t>ا</a:t>
            </a:r>
            <a:endParaRPr sz="9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170432" y="51854"/>
            <a:ext cx="7459853" cy="79079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3090672" y="478574"/>
            <a:ext cx="3521710" cy="79079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4486655" y="905294"/>
            <a:ext cx="2997454" cy="79079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4306823" y="905294"/>
            <a:ext cx="650570" cy="79079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3785615" y="905294"/>
            <a:ext cx="991946" cy="790790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3511296" y="905294"/>
            <a:ext cx="745058" cy="79079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2115311" y="905294"/>
            <a:ext cx="1866645" cy="790790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2755392" y="1914182"/>
            <a:ext cx="6008878" cy="790790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2654807" y="1914182"/>
            <a:ext cx="571271" cy="790790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7687056" y="2935262"/>
            <a:ext cx="979728" cy="790790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7586471" y="2935262"/>
            <a:ext cx="571271" cy="790790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935736" y="3447326"/>
            <a:ext cx="5633973" cy="790790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/>
          <p:nvPr/>
        </p:nvSpPr>
        <p:spPr>
          <a:xfrm>
            <a:off x="935736" y="3959390"/>
            <a:ext cx="1570989" cy="790790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/>
          <p:nvPr/>
        </p:nvSpPr>
        <p:spPr>
          <a:xfrm>
            <a:off x="2036064" y="3959390"/>
            <a:ext cx="982802" cy="790790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/>
          <p:nvPr/>
        </p:nvSpPr>
        <p:spPr>
          <a:xfrm>
            <a:off x="2657855" y="3959390"/>
            <a:ext cx="4643374" cy="790790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7" name="object 17"/>
          <p:cNvSpPr/>
          <p:nvPr/>
        </p:nvSpPr>
        <p:spPr>
          <a:xfrm>
            <a:off x="4340352" y="6321552"/>
            <a:ext cx="1296797" cy="382371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8" name="object 18"/>
          <p:cNvSpPr/>
          <p:nvPr/>
        </p:nvSpPr>
        <p:spPr>
          <a:xfrm>
            <a:off x="4462271" y="6406896"/>
            <a:ext cx="1043749" cy="248297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9" name="object 19"/>
          <p:cNvSpPr/>
          <p:nvPr/>
        </p:nvSpPr>
        <p:spPr>
          <a:xfrm>
            <a:off x="4267200" y="6248400"/>
            <a:ext cx="1295400" cy="381000"/>
          </a:xfrm>
          <a:custGeom>
            <a:avLst/>
            <a:gdLst/>
            <a:ahLst/>
            <a:cxnLst/>
            <a:rect l="l" t="t" r="r" b="b"/>
            <a:pathLst>
              <a:path w="1295400" h="381000">
                <a:moveTo>
                  <a:pt x="1295400" y="0"/>
                </a:moveTo>
                <a:lnTo>
                  <a:pt x="0" y="0"/>
                </a:lnTo>
                <a:lnTo>
                  <a:pt x="0" y="381000"/>
                </a:lnTo>
                <a:lnTo>
                  <a:pt x="1295400" y="381000"/>
                </a:lnTo>
                <a:lnTo>
                  <a:pt x="1295400" y="333375"/>
                </a:lnTo>
                <a:lnTo>
                  <a:pt x="540512" y="333375"/>
                </a:lnTo>
                <a:lnTo>
                  <a:pt x="540512" y="190500"/>
                </a:lnTo>
                <a:lnTo>
                  <a:pt x="504825" y="190500"/>
                </a:lnTo>
                <a:lnTo>
                  <a:pt x="647700" y="47625"/>
                </a:lnTo>
                <a:lnTo>
                  <a:pt x="1295400" y="47625"/>
                </a:lnTo>
                <a:lnTo>
                  <a:pt x="1295400" y="0"/>
                </a:lnTo>
                <a:close/>
              </a:path>
              <a:path w="1295400" h="381000">
                <a:moveTo>
                  <a:pt x="1295400" y="65481"/>
                </a:moveTo>
                <a:lnTo>
                  <a:pt x="736980" y="65481"/>
                </a:lnTo>
                <a:lnTo>
                  <a:pt x="736980" y="136918"/>
                </a:lnTo>
                <a:lnTo>
                  <a:pt x="790575" y="190500"/>
                </a:lnTo>
                <a:lnTo>
                  <a:pt x="754888" y="190500"/>
                </a:lnTo>
                <a:lnTo>
                  <a:pt x="754888" y="333375"/>
                </a:lnTo>
                <a:lnTo>
                  <a:pt x="1295400" y="333375"/>
                </a:lnTo>
                <a:lnTo>
                  <a:pt x="1295400" y="65481"/>
                </a:lnTo>
                <a:close/>
              </a:path>
              <a:path w="1295400" h="381000">
                <a:moveTo>
                  <a:pt x="1295400" y="47625"/>
                </a:moveTo>
                <a:lnTo>
                  <a:pt x="647700" y="47625"/>
                </a:lnTo>
                <a:lnTo>
                  <a:pt x="701294" y="101206"/>
                </a:lnTo>
                <a:lnTo>
                  <a:pt x="701294" y="65481"/>
                </a:lnTo>
                <a:lnTo>
                  <a:pt x="1295400" y="65481"/>
                </a:lnTo>
                <a:lnTo>
                  <a:pt x="12954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0" name="object 20"/>
          <p:cNvSpPr/>
          <p:nvPr/>
        </p:nvSpPr>
        <p:spPr>
          <a:xfrm>
            <a:off x="4807711" y="6313881"/>
            <a:ext cx="214629" cy="267970"/>
          </a:xfrm>
          <a:custGeom>
            <a:avLst/>
            <a:gdLst/>
            <a:ahLst/>
            <a:cxnLst/>
            <a:rect l="l" t="t" r="r" b="b"/>
            <a:pathLst>
              <a:path w="214629" h="267970">
                <a:moveTo>
                  <a:pt x="196468" y="0"/>
                </a:moveTo>
                <a:lnTo>
                  <a:pt x="160782" y="0"/>
                </a:lnTo>
                <a:lnTo>
                  <a:pt x="160782" y="35725"/>
                </a:lnTo>
                <a:lnTo>
                  <a:pt x="196468" y="71437"/>
                </a:lnTo>
                <a:lnTo>
                  <a:pt x="196468" y="0"/>
                </a:lnTo>
                <a:close/>
              </a:path>
              <a:path w="214629" h="267970">
                <a:moveTo>
                  <a:pt x="214375" y="125018"/>
                </a:moveTo>
                <a:lnTo>
                  <a:pt x="0" y="125018"/>
                </a:lnTo>
                <a:lnTo>
                  <a:pt x="0" y="267893"/>
                </a:lnTo>
                <a:lnTo>
                  <a:pt x="89280" y="267893"/>
                </a:lnTo>
                <a:lnTo>
                  <a:pt x="89280" y="196456"/>
                </a:lnTo>
                <a:lnTo>
                  <a:pt x="214375" y="196456"/>
                </a:lnTo>
                <a:lnTo>
                  <a:pt x="214375" y="125018"/>
                </a:lnTo>
                <a:close/>
              </a:path>
              <a:path w="214629" h="267970">
                <a:moveTo>
                  <a:pt x="214375" y="196456"/>
                </a:moveTo>
                <a:lnTo>
                  <a:pt x="125095" y="196456"/>
                </a:lnTo>
                <a:lnTo>
                  <a:pt x="125095" y="267893"/>
                </a:lnTo>
                <a:lnTo>
                  <a:pt x="214375" y="267893"/>
                </a:lnTo>
                <a:lnTo>
                  <a:pt x="214375" y="196456"/>
                </a:lnTo>
                <a:close/>
              </a:path>
            </a:pathLst>
          </a:custGeom>
          <a:solidFill>
            <a:srgbClr val="00007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1" name="object 21"/>
          <p:cNvSpPr/>
          <p:nvPr/>
        </p:nvSpPr>
        <p:spPr>
          <a:xfrm>
            <a:off x="47720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142875" y="0"/>
                </a:moveTo>
                <a:lnTo>
                  <a:pt x="0" y="142875"/>
                </a:lnTo>
                <a:lnTo>
                  <a:pt x="285750" y="142875"/>
                </a:lnTo>
                <a:lnTo>
                  <a:pt x="142875" y="0"/>
                </a:lnTo>
                <a:close/>
              </a:path>
              <a:path w="285750" h="285750">
                <a:moveTo>
                  <a:pt x="160782" y="214312"/>
                </a:moveTo>
                <a:lnTo>
                  <a:pt x="124967" y="214312"/>
                </a:lnTo>
                <a:lnTo>
                  <a:pt x="124967" y="285750"/>
                </a:lnTo>
                <a:lnTo>
                  <a:pt x="160782" y="285750"/>
                </a:lnTo>
                <a:lnTo>
                  <a:pt x="160782" y="214312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2" name="object 22"/>
          <p:cNvSpPr/>
          <p:nvPr/>
        </p:nvSpPr>
        <p:spPr>
          <a:xfrm>
            <a:off x="5788152" y="6321552"/>
            <a:ext cx="458571" cy="382371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3" name="object 23"/>
          <p:cNvSpPr/>
          <p:nvPr/>
        </p:nvSpPr>
        <p:spPr>
          <a:xfrm>
            <a:off x="5846064" y="6406896"/>
            <a:ext cx="336638" cy="248297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4" name="object 24"/>
          <p:cNvSpPr/>
          <p:nvPr/>
        </p:nvSpPr>
        <p:spPr>
          <a:xfrm>
            <a:off x="5715000" y="6248400"/>
            <a:ext cx="457200" cy="381000"/>
          </a:xfrm>
          <a:custGeom>
            <a:avLst/>
            <a:gdLst/>
            <a:ahLst/>
            <a:cxnLst/>
            <a:rect l="l" t="t" r="r" b="b"/>
            <a:pathLst>
              <a:path w="457200" h="381000">
                <a:moveTo>
                  <a:pt x="457200" y="0"/>
                </a:moveTo>
                <a:lnTo>
                  <a:pt x="0" y="0"/>
                </a:lnTo>
                <a:lnTo>
                  <a:pt x="0" y="381000"/>
                </a:lnTo>
                <a:lnTo>
                  <a:pt x="457200" y="381000"/>
                </a:lnTo>
                <a:lnTo>
                  <a:pt x="457200" y="333375"/>
                </a:lnTo>
                <a:lnTo>
                  <a:pt x="85725" y="333375"/>
                </a:lnTo>
                <a:lnTo>
                  <a:pt x="85725" y="47625"/>
                </a:lnTo>
                <a:lnTo>
                  <a:pt x="457200" y="47625"/>
                </a:lnTo>
                <a:lnTo>
                  <a:pt x="457200" y="0"/>
                </a:lnTo>
                <a:close/>
              </a:path>
              <a:path w="457200" h="381000">
                <a:moveTo>
                  <a:pt x="457200" y="47625"/>
                </a:moveTo>
                <a:lnTo>
                  <a:pt x="85725" y="47625"/>
                </a:lnTo>
                <a:lnTo>
                  <a:pt x="371475" y="190500"/>
                </a:lnTo>
                <a:lnTo>
                  <a:pt x="85725" y="333375"/>
                </a:lnTo>
                <a:lnTo>
                  <a:pt x="457200" y="333375"/>
                </a:lnTo>
                <a:lnTo>
                  <a:pt x="4572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5" name="object 25"/>
          <p:cNvSpPr/>
          <p:nvPr/>
        </p:nvSpPr>
        <p:spPr>
          <a:xfrm>
            <a:off x="58007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0" y="0"/>
                </a:moveTo>
                <a:lnTo>
                  <a:pt x="0" y="285750"/>
                </a:lnTo>
                <a:lnTo>
                  <a:pt x="285750" y="142875"/>
                </a:lnTo>
                <a:lnTo>
                  <a:pt x="0" y="0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6" name="object 26"/>
          <p:cNvSpPr/>
          <p:nvPr/>
        </p:nvSpPr>
        <p:spPr>
          <a:xfrm>
            <a:off x="3730752" y="6321552"/>
            <a:ext cx="458571" cy="382371"/>
          </a:xfrm>
          <a:prstGeom prst="rect">
            <a:avLst/>
          </a:prstGeom>
          <a:blipFill>
            <a:blip r:embed="rId2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7" name="object 27"/>
          <p:cNvSpPr/>
          <p:nvPr/>
        </p:nvSpPr>
        <p:spPr>
          <a:xfrm>
            <a:off x="3770376" y="6406896"/>
            <a:ext cx="373227" cy="248297"/>
          </a:xfrm>
          <a:prstGeom prst="rect">
            <a:avLst/>
          </a:prstGeom>
          <a:blipFill>
            <a:blip r:embed="rId2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8" name="object 28"/>
          <p:cNvSpPr/>
          <p:nvPr/>
        </p:nvSpPr>
        <p:spPr>
          <a:xfrm>
            <a:off x="3657600" y="6248400"/>
            <a:ext cx="457200" cy="381000"/>
          </a:xfrm>
          <a:custGeom>
            <a:avLst/>
            <a:gdLst/>
            <a:ahLst/>
            <a:cxnLst/>
            <a:rect l="l" t="t" r="r" b="b"/>
            <a:pathLst>
              <a:path w="457200" h="381000">
                <a:moveTo>
                  <a:pt x="457200" y="0"/>
                </a:moveTo>
                <a:lnTo>
                  <a:pt x="0" y="0"/>
                </a:lnTo>
                <a:lnTo>
                  <a:pt x="0" y="381000"/>
                </a:lnTo>
                <a:lnTo>
                  <a:pt x="457200" y="381000"/>
                </a:lnTo>
                <a:lnTo>
                  <a:pt x="457200" y="333375"/>
                </a:lnTo>
                <a:lnTo>
                  <a:pt x="371475" y="333375"/>
                </a:lnTo>
                <a:lnTo>
                  <a:pt x="85725" y="190500"/>
                </a:lnTo>
                <a:lnTo>
                  <a:pt x="371475" y="47625"/>
                </a:lnTo>
                <a:lnTo>
                  <a:pt x="457200" y="47625"/>
                </a:lnTo>
                <a:lnTo>
                  <a:pt x="457200" y="0"/>
                </a:lnTo>
                <a:close/>
              </a:path>
              <a:path w="457200" h="381000">
                <a:moveTo>
                  <a:pt x="457200" y="47625"/>
                </a:moveTo>
                <a:lnTo>
                  <a:pt x="371475" y="47625"/>
                </a:lnTo>
                <a:lnTo>
                  <a:pt x="371475" y="333375"/>
                </a:lnTo>
                <a:lnTo>
                  <a:pt x="457200" y="333375"/>
                </a:lnTo>
                <a:lnTo>
                  <a:pt x="4572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9" name="object 29"/>
          <p:cNvSpPr/>
          <p:nvPr/>
        </p:nvSpPr>
        <p:spPr>
          <a:xfrm>
            <a:off x="37433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285750" y="0"/>
                </a:moveTo>
                <a:lnTo>
                  <a:pt x="0" y="142875"/>
                </a:lnTo>
                <a:lnTo>
                  <a:pt x="285750" y="285750"/>
                </a:lnTo>
                <a:lnTo>
                  <a:pt x="285750" y="0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0" name="object 30"/>
          <p:cNvSpPr/>
          <p:nvPr/>
        </p:nvSpPr>
        <p:spPr>
          <a:xfrm>
            <a:off x="3221735" y="1911134"/>
            <a:ext cx="982802" cy="790790"/>
          </a:xfrm>
          <a:prstGeom prst="rect">
            <a:avLst/>
          </a:prstGeom>
          <a:blipFill>
            <a:blip r:embed="rId2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1" name="object 31"/>
          <p:cNvSpPr txBox="1"/>
          <p:nvPr/>
        </p:nvSpPr>
        <p:spPr>
          <a:xfrm>
            <a:off x="1145844" y="151892"/>
            <a:ext cx="7389495" cy="436308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2168525" marR="241935" indent="-1920875">
              <a:lnSpc>
                <a:spcPct val="100000"/>
              </a:lnSpc>
              <a:spcBef>
                <a:spcPts val="105"/>
              </a:spcBef>
            </a:pPr>
            <a:r>
              <a:rPr dirty="0" sz="2800" spc="275" b="1">
                <a:solidFill>
                  <a:srgbClr val="FFFF00"/>
                </a:solidFill>
                <a:latin typeface="Calibri"/>
                <a:cs typeface="Calibri"/>
              </a:rPr>
              <a:t>Negative </a:t>
            </a:r>
            <a:r>
              <a:rPr dirty="0" sz="2800" spc="285" b="1">
                <a:solidFill>
                  <a:srgbClr val="FFFF00"/>
                </a:solidFill>
                <a:latin typeface="Calibri"/>
                <a:cs typeface="Calibri"/>
              </a:rPr>
              <a:t>Sentences </a:t>
            </a:r>
            <a:r>
              <a:rPr dirty="0" sz="2800" spc="260" b="1">
                <a:solidFill>
                  <a:srgbClr val="FFFF00"/>
                </a:solidFill>
                <a:latin typeface="Calibri"/>
                <a:cs typeface="Calibri"/>
              </a:rPr>
              <a:t>with verb </a:t>
            </a:r>
            <a:r>
              <a:rPr dirty="0" sz="2800" spc="210" b="1">
                <a:solidFill>
                  <a:srgbClr val="FFFF00"/>
                </a:solidFill>
                <a:latin typeface="Calibri"/>
                <a:cs typeface="Calibri"/>
              </a:rPr>
              <a:t>to</a:t>
            </a:r>
            <a:r>
              <a:rPr dirty="0" sz="2800" spc="-235" b="1">
                <a:solidFill>
                  <a:srgbClr val="FFFF00"/>
                </a:solidFill>
                <a:latin typeface="Calibri"/>
                <a:cs typeface="Calibri"/>
              </a:rPr>
              <a:t> </a:t>
            </a:r>
            <a:r>
              <a:rPr dirty="0" sz="2800" spc="295" b="1">
                <a:solidFill>
                  <a:srgbClr val="FFFF00"/>
                </a:solidFill>
                <a:latin typeface="Calibri"/>
                <a:cs typeface="Calibri"/>
              </a:rPr>
              <a:t>HAVE  </a:t>
            </a:r>
            <a:r>
              <a:rPr dirty="0" sz="2800" spc="310" b="1">
                <a:solidFill>
                  <a:srgbClr val="FFFF00"/>
                </a:solidFill>
                <a:latin typeface="Calibri"/>
                <a:cs typeface="Calibri"/>
              </a:rPr>
              <a:t>as </a:t>
            </a:r>
            <a:r>
              <a:rPr dirty="0" sz="2800" spc="300" b="1">
                <a:solidFill>
                  <a:srgbClr val="FFFF00"/>
                </a:solidFill>
                <a:latin typeface="Calibri"/>
                <a:cs typeface="Calibri"/>
              </a:rPr>
              <a:t>a </a:t>
            </a:r>
            <a:r>
              <a:rPr dirty="0" sz="2800" spc="260" b="1">
                <a:solidFill>
                  <a:srgbClr val="FFFF00"/>
                </a:solidFill>
                <a:latin typeface="Calibri"/>
                <a:cs typeface="Calibri"/>
              </a:rPr>
              <a:t>helping</a:t>
            </a:r>
            <a:r>
              <a:rPr dirty="0" sz="2800" spc="-65" b="1">
                <a:solidFill>
                  <a:srgbClr val="FFFF00"/>
                </a:solidFill>
                <a:latin typeface="Calibri"/>
                <a:cs typeface="Calibri"/>
              </a:rPr>
              <a:t> </a:t>
            </a:r>
            <a:r>
              <a:rPr dirty="0" sz="2800" spc="254" b="1">
                <a:solidFill>
                  <a:srgbClr val="FFFF00"/>
                </a:solidFill>
                <a:latin typeface="Calibri"/>
                <a:cs typeface="Calibri"/>
              </a:rPr>
              <a:t>verb</a:t>
            </a:r>
            <a:endParaRPr sz="2800">
              <a:latin typeface="Calibri"/>
              <a:cs typeface="Calibri"/>
            </a:endParaRPr>
          </a:p>
          <a:p>
            <a:pPr algn="ctr" marR="97155">
              <a:lnSpc>
                <a:spcPts val="3315"/>
              </a:lnSpc>
            </a:pPr>
            <a:r>
              <a:rPr dirty="0" sz="2800" spc="-125" b="1">
                <a:solidFill>
                  <a:srgbClr val="FFFF00"/>
                </a:solidFill>
                <a:latin typeface="Arial"/>
                <a:cs typeface="Arial"/>
              </a:rPr>
              <a:t>دعاسم </a:t>
            </a:r>
            <a:r>
              <a:rPr dirty="0" sz="2800" spc="-560" b="1">
                <a:solidFill>
                  <a:srgbClr val="FFFF00"/>
                </a:solidFill>
                <a:latin typeface="Arial"/>
                <a:cs typeface="Arial"/>
              </a:rPr>
              <a:t>لعفك </a:t>
            </a:r>
            <a:r>
              <a:rPr dirty="0" sz="2800" spc="-250" b="1">
                <a:solidFill>
                  <a:srgbClr val="FFFF00"/>
                </a:solidFill>
                <a:latin typeface="Arial"/>
                <a:cs typeface="Arial"/>
              </a:rPr>
              <a:t>“كلمي” </a:t>
            </a:r>
            <a:r>
              <a:rPr dirty="0" sz="2800" spc="-595" b="1">
                <a:solidFill>
                  <a:srgbClr val="FFFF00"/>
                </a:solidFill>
                <a:latin typeface="Arial"/>
                <a:cs typeface="Arial"/>
              </a:rPr>
              <a:t>لعف </a:t>
            </a:r>
            <a:r>
              <a:rPr dirty="0" sz="2800" spc="-20" b="1">
                <a:solidFill>
                  <a:srgbClr val="FFFF00"/>
                </a:solidFill>
                <a:latin typeface="Arial"/>
                <a:cs typeface="Arial"/>
              </a:rPr>
              <a:t>عم </a:t>
            </a:r>
            <a:r>
              <a:rPr dirty="0" sz="2800" spc="-465" b="1">
                <a:solidFill>
                  <a:srgbClr val="FFFF00"/>
                </a:solidFill>
                <a:latin typeface="Arial"/>
                <a:cs typeface="Arial"/>
              </a:rPr>
              <a:t>ةيفنملا</a:t>
            </a:r>
            <a:r>
              <a:rPr dirty="0" sz="2800" spc="-270" b="1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dirty="0" sz="2800" spc="-125" b="1">
                <a:solidFill>
                  <a:srgbClr val="FFFF00"/>
                </a:solidFill>
                <a:latin typeface="Arial"/>
                <a:cs typeface="Arial"/>
              </a:rPr>
              <a:t>لمجلا</a:t>
            </a:r>
            <a:endParaRPr sz="28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4000">
              <a:latin typeface="Times New Roman"/>
              <a:cs typeface="Times New Roman"/>
            </a:endParaRPr>
          </a:p>
          <a:p>
            <a:pPr marL="1732280">
              <a:lnSpc>
                <a:spcPct val="100000"/>
              </a:lnSpc>
              <a:spcBef>
                <a:spcPts val="5"/>
              </a:spcBef>
            </a:pPr>
            <a:r>
              <a:rPr dirty="0" sz="2800" spc="-605">
                <a:solidFill>
                  <a:srgbClr val="FFFFFF"/>
                </a:solidFill>
                <a:latin typeface="Arial"/>
                <a:cs typeface="Arial"/>
              </a:rPr>
              <a:t>.لعفل</a:t>
            </a:r>
            <a:r>
              <a:rPr dirty="0" sz="2800" spc="-605">
                <a:solidFill>
                  <a:srgbClr val="CC3300"/>
                </a:solidFill>
                <a:latin typeface="Calibri"/>
                <a:cs typeface="Calibri"/>
              </a:rPr>
              <a:t>n</a:t>
            </a:r>
            <a:r>
              <a:rPr dirty="0" sz="2800" spc="-605">
                <a:solidFill>
                  <a:srgbClr val="FFFFFF"/>
                </a:solidFill>
                <a:latin typeface="Arial"/>
                <a:cs typeface="Arial"/>
              </a:rPr>
              <a:t>ا</a:t>
            </a:r>
            <a:r>
              <a:rPr dirty="0" sz="2800" spc="-434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800" spc="-450">
                <a:solidFill>
                  <a:srgbClr val="FFFFFF"/>
                </a:solidFill>
                <a:latin typeface="Arial"/>
                <a:cs typeface="Arial"/>
              </a:rPr>
              <a:t>ا</a:t>
            </a:r>
            <a:r>
              <a:rPr dirty="0" sz="2800" spc="-450">
                <a:solidFill>
                  <a:srgbClr val="CC3300"/>
                </a:solidFill>
                <a:latin typeface="Calibri"/>
                <a:cs typeface="Calibri"/>
              </a:rPr>
              <a:t>o</a:t>
            </a:r>
            <a:r>
              <a:rPr dirty="0" sz="2800" spc="-450">
                <a:solidFill>
                  <a:srgbClr val="FFFFFF"/>
                </a:solidFill>
                <a:latin typeface="Arial"/>
                <a:cs typeface="Arial"/>
              </a:rPr>
              <a:t>ذه</a:t>
            </a:r>
            <a:r>
              <a:rPr dirty="0" sz="2800" spc="-450">
                <a:solidFill>
                  <a:srgbClr val="CC3300"/>
                </a:solidFill>
                <a:latin typeface="Calibri"/>
                <a:cs typeface="Calibri"/>
              </a:rPr>
              <a:t>t </a:t>
            </a:r>
            <a:r>
              <a:rPr dirty="0" sz="2800" spc="-580">
                <a:solidFill>
                  <a:srgbClr val="FFFFFF"/>
                </a:solidFill>
                <a:latin typeface="Arial"/>
                <a:cs typeface="Arial"/>
              </a:rPr>
              <a:t>دعب </a:t>
            </a:r>
            <a:r>
              <a:rPr dirty="0" sz="2800" spc="-585">
                <a:solidFill>
                  <a:srgbClr val="FFFFFF"/>
                </a:solidFill>
                <a:latin typeface="Arial"/>
                <a:cs typeface="Arial"/>
              </a:rPr>
              <a:t>عضن </a:t>
            </a:r>
            <a:r>
              <a:rPr dirty="0" sz="2800" spc="-450">
                <a:solidFill>
                  <a:srgbClr val="FFFFFF"/>
                </a:solidFill>
                <a:latin typeface="Arial"/>
                <a:cs typeface="Arial"/>
              </a:rPr>
              <a:t>كلمي </a:t>
            </a:r>
            <a:r>
              <a:rPr dirty="0" sz="2800" spc="-630">
                <a:solidFill>
                  <a:srgbClr val="FFFFFF"/>
                </a:solidFill>
                <a:latin typeface="Arial"/>
                <a:cs typeface="Arial"/>
              </a:rPr>
              <a:t>لعف </a:t>
            </a:r>
            <a:r>
              <a:rPr dirty="0" sz="2800" spc="-50">
                <a:solidFill>
                  <a:srgbClr val="FFFFFF"/>
                </a:solidFill>
                <a:latin typeface="Arial"/>
                <a:cs typeface="Arial"/>
              </a:rPr>
              <a:t>عم</a:t>
            </a:r>
            <a:r>
              <a:rPr dirty="0" sz="2800" spc="-43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800" spc="-800">
                <a:solidFill>
                  <a:srgbClr val="FFFFFF"/>
                </a:solidFill>
                <a:latin typeface="Arial"/>
                <a:cs typeface="Arial"/>
              </a:rPr>
              <a:t>يفن</a:t>
            </a:r>
            <a:r>
              <a:rPr dirty="0" sz="2800" spc="-4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800" spc="-635">
                <a:solidFill>
                  <a:srgbClr val="FFFFFF"/>
                </a:solidFill>
                <a:latin typeface="Arial"/>
                <a:cs typeface="Arial"/>
              </a:rPr>
              <a:t>نيوكتل</a:t>
            </a:r>
            <a:endParaRPr sz="28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4000">
              <a:latin typeface="Times New Roman"/>
              <a:cs typeface="Times New Roman"/>
            </a:endParaRPr>
          </a:p>
          <a:p>
            <a:pPr algn="r" marR="105410">
              <a:lnSpc>
                <a:spcPct val="100000"/>
              </a:lnSpc>
            </a:pPr>
            <a:r>
              <a:rPr dirty="0" sz="2800" spc="10">
                <a:solidFill>
                  <a:srgbClr val="FFFFFF"/>
                </a:solidFill>
                <a:latin typeface="Arial"/>
                <a:cs typeface="Arial"/>
              </a:rPr>
              <a:t>:</a:t>
            </a:r>
            <a:r>
              <a:rPr dirty="0" sz="2800" spc="-345">
                <a:solidFill>
                  <a:srgbClr val="FFFFFF"/>
                </a:solidFill>
                <a:latin typeface="Arial"/>
                <a:cs typeface="Arial"/>
              </a:rPr>
              <a:t>ةلثمأ</a:t>
            </a:r>
            <a:endParaRPr sz="28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750"/>
              </a:spcBef>
            </a:pPr>
            <a:r>
              <a:rPr dirty="0" sz="2800" spc="340">
                <a:solidFill>
                  <a:srgbClr val="FFFFFF"/>
                </a:solidFill>
                <a:latin typeface="Calibri"/>
                <a:cs typeface="Calibri"/>
              </a:rPr>
              <a:t>I </a:t>
            </a:r>
            <a:r>
              <a:rPr dirty="0" sz="2800" spc="90">
                <a:solidFill>
                  <a:srgbClr val="FFFFFF"/>
                </a:solidFill>
                <a:latin typeface="Calibri"/>
                <a:cs typeface="Calibri"/>
              </a:rPr>
              <a:t>have </a:t>
            </a:r>
            <a:r>
              <a:rPr dirty="0" sz="2800" spc="55">
                <a:solidFill>
                  <a:srgbClr val="FFFFFF"/>
                </a:solidFill>
                <a:latin typeface="Calibri"/>
                <a:cs typeface="Calibri"/>
              </a:rPr>
              <a:t>lived </a:t>
            </a:r>
            <a:r>
              <a:rPr dirty="0" sz="2800" spc="65">
                <a:solidFill>
                  <a:srgbClr val="FFFFFF"/>
                </a:solidFill>
                <a:latin typeface="Calibri"/>
                <a:cs typeface="Calibri"/>
              </a:rPr>
              <a:t>here </a:t>
            </a:r>
            <a:r>
              <a:rPr dirty="0" sz="2800" spc="30">
                <a:solidFill>
                  <a:srgbClr val="FFFFFF"/>
                </a:solidFill>
                <a:latin typeface="Calibri"/>
                <a:cs typeface="Calibri"/>
              </a:rPr>
              <a:t>for </a:t>
            </a:r>
            <a:r>
              <a:rPr dirty="0" sz="2800" spc="130">
                <a:solidFill>
                  <a:srgbClr val="FFFFFF"/>
                </a:solidFill>
                <a:latin typeface="Calibri"/>
                <a:cs typeface="Calibri"/>
              </a:rPr>
              <a:t>a </a:t>
            </a:r>
            <a:r>
              <a:rPr dirty="0" sz="2800" spc="95">
                <a:solidFill>
                  <a:srgbClr val="FFFFFF"/>
                </a:solidFill>
                <a:latin typeface="Calibri"/>
                <a:cs typeface="Calibri"/>
              </a:rPr>
              <a:t>long</a:t>
            </a:r>
            <a:r>
              <a:rPr dirty="0" sz="2800" spc="2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800" spc="65">
                <a:solidFill>
                  <a:srgbClr val="FFFFFF"/>
                </a:solidFill>
                <a:latin typeface="Calibri"/>
                <a:cs typeface="Calibri"/>
              </a:rPr>
              <a:t>time.</a:t>
            </a:r>
            <a:endParaRPr sz="2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675"/>
              </a:spcBef>
            </a:pPr>
            <a:r>
              <a:rPr dirty="0" sz="2800" spc="340">
                <a:solidFill>
                  <a:srgbClr val="FFFFFF"/>
                </a:solidFill>
                <a:latin typeface="Calibri"/>
                <a:cs typeface="Calibri"/>
              </a:rPr>
              <a:t>I </a:t>
            </a:r>
            <a:r>
              <a:rPr dirty="0" sz="2800" spc="90">
                <a:solidFill>
                  <a:srgbClr val="FFFFFF"/>
                </a:solidFill>
                <a:latin typeface="Calibri"/>
                <a:cs typeface="Calibri"/>
              </a:rPr>
              <a:t>have </a:t>
            </a:r>
            <a:r>
              <a:rPr dirty="0" sz="2800" spc="45">
                <a:solidFill>
                  <a:srgbClr val="CC3300"/>
                </a:solidFill>
                <a:latin typeface="Calibri"/>
                <a:cs typeface="Calibri"/>
              </a:rPr>
              <a:t>not </a:t>
            </a:r>
            <a:r>
              <a:rPr dirty="0" sz="2800" spc="50">
                <a:solidFill>
                  <a:srgbClr val="FFFFFF"/>
                </a:solidFill>
                <a:latin typeface="Calibri"/>
                <a:cs typeface="Calibri"/>
              </a:rPr>
              <a:t>lived </a:t>
            </a:r>
            <a:r>
              <a:rPr dirty="0" sz="2800" spc="70">
                <a:solidFill>
                  <a:srgbClr val="FFFFFF"/>
                </a:solidFill>
                <a:latin typeface="Calibri"/>
                <a:cs typeface="Calibri"/>
              </a:rPr>
              <a:t>here </a:t>
            </a:r>
            <a:r>
              <a:rPr dirty="0" sz="2800" spc="30">
                <a:solidFill>
                  <a:srgbClr val="FFFFFF"/>
                </a:solidFill>
                <a:latin typeface="Calibri"/>
                <a:cs typeface="Calibri"/>
              </a:rPr>
              <a:t>for</a:t>
            </a:r>
            <a:r>
              <a:rPr dirty="0" sz="2800" spc="38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800" spc="130">
                <a:solidFill>
                  <a:srgbClr val="FFFFFF"/>
                </a:solidFill>
                <a:latin typeface="Calibri"/>
                <a:cs typeface="Calibri"/>
              </a:rPr>
              <a:t>a </a:t>
            </a:r>
            <a:r>
              <a:rPr dirty="0" sz="2800" spc="95">
                <a:solidFill>
                  <a:srgbClr val="FFFFFF"/>
                </a:solidFill>
                <a:latin typeface="Calibri"/>
                <a:cs typeface="Calibri"/>
              </a:rPr>
              <a:t>long </a:t>
            </a:r>
            <a:r>
              <a:rPr dirty="0" sz="2800" spc="65">
                <a:solidFill>
                  <a:srgbClr val="FFFFFF"/>
                </a:solidFill>
                <a:latin typeface="Calibri"/>
                <a:cs typeface="Calibri"/>
              </a:rPr>
              <a:t>time.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32" name="object 32"/>
          <p:cNvSpPr/>
          <p:nvPr/>
        </p:nvSpPr>
        <p:spPr>
          <a:xfrm>
            <a:off x="4340352" y="6321552"/>
            <a:ext cx="1296797" cy="382371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3" name="object 33"/>
          <p:cNvSpPr/>
          <p:nvPr/>
        </p:nvSpPr>
        <p:spPr>
          <a:xfrm>
            <a:off x="4462271" y="6406896"/>
            <a:ext cx="1043749" cy="248297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4" name="object 34"/>
          <p:cNvSpPr/>
          <p:nvPr/>
        </p:nvSpPr>
        <p:spPr>
          <a:xfrm>
            <a:off x="4267200" y="6248400"/>
            <a:ext cx="1295400" cy="381000"/>
          </a:xfrm>
          <a:custGeom>
            <a:avLst/>
            <a:gdLst/>
            <a:ahLst/>
            <a:cxnLst/>
            <a:rect l="l" t="t" r="r" b="b"/>
            <a:pathLst>
              <a:path w="1295400" h="381000">
                <a:moveTo>
                  <a:pt x="1295400" y="0"/>
                </a:moveTo>
                <a:lnTo>
                  <a:pt x="0" y="0"/>
                </a:lnTo>
                <a:lnTo>
                  <a:pt x="0" y="381000"/>
                </a:lnTo>
                <a:lnTo>
                  <a:pt x="1295400" y="381000"/>
                </a:lnTo>
                <a:lnTo>
                  <a:pt x="1295400" y="333375"/>
                </a:lnTo>
                <a:lnTo>
                  <a:pt x="540512" y="333375"/>
                </a:lnTo>
                <a:lnTo>
                  <a:pt x="540512" y="190500"/>
                </a:lnTo>
                <a:lnTo>
                  <a:pt x="504825" y="190500"/>
                </a:lnTo>
                <a:lnTo>
                  <a:pt x="647700" y="47625"/>
                </a:lnTo>
                <a:lnTo>
                  <a:pt x="1295400" y="47625"/>
                </a:lnTo>
                <a:lnTo>
                  <a:pt x="1295400" y="0"/>
                </a:lnTo>
                <a:close/>
              </a:path>
              <a:path w="1295400" h="381000">
                <a:moveTo>
                  <a:pt x="1295400" y="65481"/>
                </a:moveTo>
                <a:lnTo>
                  <a:pt x="736980" y="65481"/>
                </a:lnTo>
                <a:lnTo>
                  <a:pt x="736980" y="136918"/>
                </a:lnTo>
                <a:lnTo>
                  <a:pt x="790575" y="190500"/>
                </a:lnTo>
                <a:lnTo>
                  <a:pt x="754888" y="190500"/>
                </a:lnTo>
                <a:lnTo>
                  <a:pt x="754888" y="333375"/>
                </a:lnTo>
                <a:lnTo>
                  <a:pt x="1295400" y="333375"/>
                </a:lnTo>
                <a:lnTo>
                  <a:pt x="1295400" y="65481"/>
                </a:lnTo>
                <a:close/>
              </a:path>
              <a:path w="1295400" h="381000">
                <a:moveTo>
                  <a:pt x="1295400" y="47625"/>
                </a:moveTo>
                <a:lnTo>
                  <a:pt x="647700" y="47625"/>
                </a:lnTo>
                <a:lnTo>
                  <a:pt x="701294" y="101206"/>
                </a:lnTo>
                <a:lnTo>
                  <a:pt x="701294" y="65481"/>
                </a:lnTo>
                <a:lnTo>
                  <a:pt x="1295400" y="65481"/>
                </a:lnTo>
                <a:lnTo>
                  <a:pt x="12954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5" name="object 35"/>
          <p:cNvSpPr/>
          <p:nvPr/>
        </p:nvSpPr>
        <p:spPr>
          <a:xfrm>
            <a:off x="4807711" y="6313881"/>
            <a:ext cx="214629" cy="267970"/>
          </a:xfrm>
          <a:custGeom>
            <a:avLst/>
            <a:gdLst/>
            <a:ahLst/>
            <a:cxnLst/>
            <a:rect l="l" t="t" r="r" b="b"/>
            <a:pathLst>
              <a:path w="214629" h="267970">
                <a:moveTo>
                  <a:pt x="196468" y="0"/>
                </a:moveTo>
                <a:lnTo>
                  <a:pt x="160782" y="0"/>
                </a:lnTo>
                <a:lnTo>
                  <a:pt x="160782" y="35725"/>
                </a:lnTo>
                <a:lnTo>
                  <a:pt x="196468" y="71437"/>
                </a:lnTo>
                <a:lnTo>
                  <a:pt x="196468" y="0"/>
                </a:lnTo>
                <a:close/>
              </a:path>
              <a:path w="214629" h="267970">
                <a:moveTo>
                  <a:pt x="214375" y="125018"/>
                </a:moveTo>
                <a:lnTo>
                  <a:pt x="0" y="125018"/>
                </a:lnTo>
                <a:lnTo>
                  <a:pt x="0" y="267893"/>
                </a:lnTo>
                <a:lnTo>
                  <a:pt x="89280" y="267893"/>
                </a:lnTo>
                <a:lnTo>
                  <a:pt x="89280" y="196456"/>
                </a:lnTo>
                <a:lnTo>
                  <a:pt x="214375" y="196456"/>
                </a:lnTo>
                <a:lnTo>
                  <a:pt x="214375" y="125018"/>
                </a:lnTo>
                <a:close/>
              </a:path>
              <a:path w="214629" h="267970">
                <a:moveTo>
                  <a:pt x="214375" y="196456"/>
                </a:moveTo>
                <a:lnTo>
                  <a:pt x="125095" y="196456"/>
                </a:lnTo>
                <a:lnTo>
                  <a:pt x="125095" y="267893"/>
                </a:lnTo>
                <a:lnTo>
                  <a:pt x="214375" y="267893"/>
                </a:lnTo>
                <a:lnTo>
                  <a:pt x="214375" y="196456"/>
                </a:lnTo>
                <a:close/>
              </a:path>
            </a:pathLst>
          </a:custGeom>
          <a:solidFill>
            <a:srgbClr val="00007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6" name="object 36"/>
          <p:cNvSpPr/>
          <p:nvPr/>
        </p:nvSpPr>
        <p:spPr>
          <a:xfrm>
            <a:off x="47720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142875" y="0"/>
                </a:moveTo>
                <a:lnTo>
                  <a:pt x="0" y="142875"/>
                </a:lnTo>
                <a:lnTo>
                  <a:pt x="285750" y="142875"/>
                </a:lnTo>
                <a:lnTo>
                  <a:pt x="142875" y="0"/>
                </a:lnTo>
                <a:close/>
              </a:path>
              <a:path w="285750" h="285750">
                <a:moveTo>
                  <a:pt x="160782" y="214312"/>
                </a:moveTo>
                <a:lnTo>
                  <a:pt x="124967" y="214312"/>
                </a:lnTo>
                <a:lnTo>
                  <a:pt x="124967" y="285750"/>
                </a:lnTo>
                <a:lnTo>
                  <a:pt x="160782" y="285750"/>
                </a:lnTo>
                <a:lnTo>
                  <a:pt x="160782" y="214312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7" name="object 37"/>
          <p:cNvSpPr txBox="1">
            <a:spLocks noGrp="1"/>
          </p:cNvSpPr>
          <p:nvPr>
            <p:ph type="dt" idx="6" sz="half"/>
          </p:nvPr>
        </p:nvSpPr>
        <p:spPr>
          <a:prstGeom prst="rect"/>
        </p:spPr>
        <p:txBody>
          <a:bodyPr wrap="square" lIns="0" tIns="31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 spc="-190"/>
              <a:t>ق</a:t>
            </a:r>
            <a:r>
              <a:rPr dirty="0" spc="-240"/>
              <a:t>ب</a:t>
            </a:r>
            <a:r>
              <a:rPr dirty="0" spc="25"/>
              <a:t>ا</a:t>
            </a:r>
            <a:r>
              <a:rPr dirty="0" spc="-175"/>
              <a:t>سلا</a:t>
            </a:r>
          </a:p>
        </p:txBody>
      </p:sp>
      <p:sp>
        <p:nvSpPr>
          <p:cNvPr id="38" name="object 38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31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 spc="-195"/>
              <a:t>ةيسيئرلا </a:t>
            </a:r>
            <a:r>
              <a:rPr dirty="0" spc="-110"/>
              <a:t>ةمئاقلا </a:t>
            </a:r>
            <a:r>
              <a:rPr dirty="0" spc="-105"/>
              <a:t>ىلإ</a:t>
            </a:r>
            <a:r>
              <a:rPr dirty="0" spc="-75"/>
              <a:t> </a:t>
            </a:r>
            <a:r>
              <a:rPr dirty="0" spc="-5"/>
              <a:t>ةدوع</a:t>
            </a:r>
          </a:p>
        </p:txBody>
      </p:sp>
      <p:sp>
        <p:nvSpPr>
          <p:cNvPr id="39" name="object 39"/>
          <p:cNvSpPr txBox="1"/>
          <p:nvPr/>
        </p:nvSpPr>
        <p:spPr>
          <a:xfrm>
            <a:off x="5833109" y="6368591"/>
            <a:ext cx="220345" cy="154940"/>
          </a:xfrm>
          <a:prstGeom prst="rect">
            <a:avLst/>
          </a:prstGeom>
        </p:spPr>
        <p:txBody>
          <a:bodyPr wrap="square" lIns="0" tIns="31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 sz="900" spc="-50">
                <a:solidFill>
                  <a:srgbClr val="FFFFFF"/>
                </a:solidFill>
                <a:latin typeface="Arial"/>
                <a:cs typeface="Arial"/>
              </a:rPr>
              <a:t>ي</a:t>
            </a:r>
            <a:r>
              <a:rPr dirty="0" sz="900" spc="-270">
                <a:solidFill>
                  <a:srgbClr val="FFFFFF"/>
                </a:solidFill>
                <a:latin typeface="Arial"/>
                <a:cs typeface="Arial"/>
              </a:rPr>
              <a:t>ل</a:t>
            </a:r>
            <a:r>
              <a:rPr dirty="0" sz="900" spc="25">
                <a:solidFill>
                  <a:srgbClr val="FFFFFF"/>
                </a:solidFill>
                <a:latin typeface="Arial"/>
                <a:cs typeface="Arial"/>
              </a:rPr>
              <a:t>ا</a:t>
            </a:r>
            <a:r>
              <a:rPr dirty="0" sz="900" spc="-430">
                <a:solidFill>
                  <a:srgbClr val="FFFFFF"/>
                </a:solidFill>
                <a:latin typeface="Arial"/>
                <a:cs typeface="Arial"/>
              </a:rPr>
              <a:t>ت</a:t>
            </a:r>
            <a:r>
              <a:rPr dirty="0" sz="900" spc="-270">
                <a:solidFill>
                  <a:srgbClr val="FFFFFF"/>
                </a:solidFill>
                <a:latin typeface="Arial"/>
                <a:cs typeface="Arial"/>
              </a:rPr>
              <a:t>ل</a:t>
            </a:r>
            <a:r>
              <a:rPr dirty="0" sz="900">
                <a:solidFill>
                  <a:srgbClr val="FFFFFF"/>
                </a:solidFill>
                <a:latin typeface="Arial"/>
                <a:cs typeface="Arial"/>
              </a:rPr>
              <a:t>ا</a:t>
            </a:r>
            <a:endParaRPr sz="9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490472" y="371894"/>
            <a:ext cx="6801484" cy="67801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3691128" y="734606"/>
            <a:ext cx="2403221" cy="67801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4517135" y="1103414"/>
            <a:ext cx="2595244" cy="67801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4364735" y="1103414"/>
            <a:ext cx="556082" cy="678014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3919728" y="1103414"/>
            <a:ext cx="848702" cy="678014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3681984" y="1103414"/>
            <a:ext cx="641426" cy="678014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2490216" y="1103414"/>
            <a:ext cx="1595374" cy="678014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1030224" y="2069528"/>
            <a:ext cx="434136" cy="452437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1310639" y="1926374"/>
            <a:ext cx="525614" cy="678014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1432560" y="1926374"/>
            <a:ext cx="860869" cy="678014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1889760" y="1926374"/>
            <a:ext cx="620102" cy="678014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2106167" y="1926374"/>
            <a:ext cx="772502" cy="678014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/>
          <p:nvPr/>
        </p:nvSpPr>
        <p:spPr>
          <a:xfrm>
            <a:off x="2474976" y="1926374"/>
            <a:ext cx="525614" cy="678014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/>
          <p:nvPr/>
        </p:nvSpPr>
        <p:spPr>
          <a:xfrm>
            <a:off x="2596895" y="1926374"/>
            <a:ext cx="772502" cy="678014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/>
          <p:nvPr/>
        </p:nvSpPr>
        <p:spPr>
          <a:xfrm>
            <a:off x="2965704" y="1926374"/>
            <a:ext cx="620102" cy="678014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7" name="object 17"/>
          <p:cNvSpPr/>
          <p:nvPr/>
        </p:nvSpPr>
        <p:spPr>
          <a:xfrm>
            <a:off x="3182111" y="1926374"/>
            <a:ext cx="4250309" cy="678014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8" name="object 18"/>
          <p:cNvSpPr/>
          <p:nvPr/>
        </p:nvSpPr>
        <p:spPr>
          <a:xfrm>
            <a:off x="3892296" y="2362238"/>
            <a:ext cx="4871974" cy="790790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9" name="object 19"/>
          <p:cNvSpPr/>
          <p:nvPr/>
        </p:nvSpPr>
        <p:spPr>
          <a:xfrm>
            <a:off x="3791711" y="2362238"/>
            <a:ext cx="571271" cy="790790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0" name="object 20"/>
          <p:cNvSpPr/>
          <p:nvPr/>
        </p:nvSpPr>
        <p:spPr>
          <a:xfrm>
            <a:off x="1581911" y="2874302"/>
            <a:ext cx="7182484" cy="790790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1" name="object 21"/>
          <p:cNvSpPr/>
          <p:nvPr/>
        </p:nvSpPr>
        <p:spPr>
          <a:xfrm>
            <a:off x="7601711" y="3301022"/>
            <a:ext cx="1162634" cy="790790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2" name="object 22"/>
          <p:cNvSpPr/>
          <p:nvPr/>
        </p:nvSpPr>
        <p:spPr>
          <a:xfrm>
            <a:off x="7501128" y="3301022"/>
            <a:ext cx="571271" cy="790790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3" name="object 23"/>
          <p:cNvSpPr/>
          <p:nvPr/>
        </p:nvSpPr>
        <p:spPr>
          <a:xfrm>
            <a:off x="7802880" y="3813086"/>
            <a:ext cx="961428" cy="790790"/>
          </a:xfrm>
          <a:prstGeom prst="rect">
            <a:avLst/>
          </a:prstGeom>
          <a:blipFill>
            <a:blip r:embed="rId2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4" name="object 24"/>
          <p:cNvSpPr/>
          <p:nvPr/>
        </p:nvSpPr>
        <p:spPr>
          <a:xfrm>
            <a:off x="7702295" y="3813086"/>
            <a:ext cx="571271" cy="790790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5" name="object 25"/>
          <p:cNvSpPr/>
          <p:nvPr/>
        </p:nvSpPr>
        <p:spPr>
          <a:xfrm>
            <a:off x="1008888" y="4489640"/>
            <a:ext cx="507326" cy="528637"/>
          </a:xfrm>
          <a:prstGeom prst="rect">
            <a:avLst/>
          </a:prstGeom>
          <a:blipFill>
            <a:blip r:embed="rId2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6" name="object 26"/>
          <p:cNvSpPr/>
          <p:nvPr/>
        </p:nvSpPr>
        <p:spPr>
          <a:xfrm>
            <a:off x="1280160" y="4325149"/>
            <a:ext cx="1354709" cy="790790"/>
          </a:xfrm>
          <a:prstGeom prst="rect">
            <a:avLst/>
          </a:prstGeom>
          <a:blipFill>
            <a:blip r:embed="rId2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7" name="object 27"/>
          <p:cNvSpPr/>
          <p:nvPr/>
        </p:nvSpPr>
        <p:spPr>
          <a:xfrm>
            <a:off x="2164079" y="4325149"/>
            <a:ext cx="2052573" cy="790790"/>
          </a:xfrm>
          <a:prstGeom prst="rect">
            <a:avLst/>
          </a:prstGeom>
          <a:blipFill>
            <a:blip r:embed="rId2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8" name="object 28"/>
          <p:cNvSpPr/>
          <p:nvPr/>
        </p:nvSpPr>
        <p:spPr>
          <a:xfrm>
            <a:off x="3852671" y="4325149"/>
            <a:ext cx="3698621" cy="790790"/>
          </a:xfrm>
          <a:prstGeom prst="rect">
            <a:avLst/>
          </a:prstGeom>
          <a:blipFill>
            <a:blip r:embed="rId2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9" name="object 29"/>
          <p:cNvSpPr/>
          <p:nvPr/>
        </p:nvSpPr>
        <p:spPr>
          <a:xfrm>
            <a:off x="1008888" y="5001704"/>
            <a:ext cx="507326" cy="528637"/>
          </a:xfrm>
          <a:prstGeom prst="rect">
            <a:avLst/>
          </a:prstGeom>
          <a:blipFill>
            <a:blip r:embed="rId2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0" name="object 30"/>
          <p:cNvSpPr/>
          <p:nvPr/>
        </p:nvSpPr>
        <p:spPr>
          <a:xfrm>
            <a:off x="1280160" y="4837176"/>
            <a:ext cx="1257096" cy="790790"/>
          </a:xfrm>
          <a:prstGeom prst="rect">
            <a:avLst/>
          </a:prstGeom>
          <a:blipFill>
            <a:blip r:embed="rId2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1" name="object 31"/>
          <p:cNvSpPr/>
          <p:nvPr/>
        </p:nvSpPr>
        <p:spPr>
          <a:xfrm>
            <a:off x="2179320" y="4837176"/>
            <a:ext cx="1263205" cy="790790"/>
          </a:xfrm>
          <a:prstGeom prst="rect">
            <a:avLst/>
          </a:prstGeom>
          <a:blipFill>
            <a:blip r:embed="rId2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2" name="object 32"/>
          <p:cNvSpPr/>
          <p:nvPr/>
        </p:nvSpPr>
        <p:spPr>
          <a:xfrm>
            <a:off x="2971800" y="4837176"/>
            <a:ext cx="1196149" cy="790790"/>
          </a:xfrm>
          <a:prstGeom prst="rect">
            <a:avLst/>
          </a:prstGeom>
          <a:blipFill>
            <a:blip r:embed="rId2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3" name="object 33"/>
          <p:cNvSpPr/>
          <p:nvPr/>
        </p:nvSpPr>
        <p:spPr>
          <a:xfrm>
            <a:off x="3803903" y="4837176"/>
            <a:ext cx="3762629" cy="790790"/>
          </a:xfrm>
          <a:prstGeom prst="rect">
            <a:avLst/>
          </a:prstGeom>
          <a:blipFill>
            <a:blip r:embed="rId2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4" name="object 34"/>
          <p:cNvSpPr/>
          <p:nvPr/>
        </p:nvSpPr>
        <p:spPr>
          <a:xfrm>
            <a:off x="1008888" y="5513832"/>
            <a:ext cx="507326" cy="528637"/>
          </a:xfrm>
          <a:prstGeom prst="rect">
            <a:avLst/>
          </a:prstGeom>
          <a:blipFill>
            <a:blip r:embed="rId2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5" name="object 35"/>
          <p:cNvSpPr/>
          <p:nvPr/>
        </p:nvSpPr>
        <p:spPr>
          <a:xfrm>
            <a:off x="1280160" y="5349240"/>
            <a:ext cx="2013077" cy="790790"/>
          </a:xfrm>
          <a:prstGeom prst="rect">
            <a:avLst/>
          </a:prstGeom>
          <a:blipFill>
            <a:blip r:embed="rId3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6" name="object 36"/>
          <p:cNvSpPr/>
          <p:nvPr/>
        </p:nvSpPr>
        <p:spPr>
          <a:xfrm>
            <a:off x="2822448" y="5349240"/>
            <a:ext cx="1214437" cy="790790"/>
          </a:xfrm>
          <a:prstGeom prst="rect">
            <a:avLst/>
          </a:prstGeom>
          <a:blipFill>
            <a:blip r:embed="rId3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7" name="object 37"/>
          <p:cNvSpPr/>
          <p:nvPr/>
        </p:nvSpPr>
        <p:spPr>
          <a:xfrm>
            <a:off x="3566159" y="5349240"/>
            <a:ext cx="3241420" cy="790790"/>
          </a:xfrm>
          <a:prstGeom prst="rect">
            <a:avLst/>
          </a:prstGeom>
          <a:blipFill>
            <a:blip r:embed="rId3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8" name="object 38"/>
          <p:cNvSpPr/>
          <p:nvPr/>
        </p:nvSpPr>
        <p:spPr>
          <a:xfrm>
            <a:off x="6336791" y="5349240"/>
            <a:ext cx="1214437" cy="790790"/>
          </a:xfrm>
          <a:prstGeom prst="rect">
            <a:avLst/>
          </a:prstGeom>
          <a:blipFill>
            <a:blip r:embed="rId3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9" name="object 39"/>
          <p:cNvSpPr/>
          <p:nvPr/>
        </p:nvSpPr>
        <p:spPr>
          <a:xfrm>
            <a:off x="7196328" y="5349240"/>
            <a:ext cx="1089469" cy="790790"/>
          </a:xfrm>
          <a:prstGeom prst="rect">
            <a:avLst/>
          </a:prstGeom>
          <a:blipFill>
            <a:blip r:embed="rId3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0" name="object 40"/>
          <p:cNvSpPr txBox="1"/>
          <p:nvPr/>
        </p:nvSpPr>
        <p:spPr>
          <a:xfrm>
            <a:off x="1145844" y="456387"/>
            <a:ext cx="7386320" cy="544957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ctr">
              <a:lnSpc>
                <a:spcPts val="2870"/>
              </a:lnSpc>
              <a:spcBef>
                <a:spcPts val="100"/>
              </a:spcBef>
            </a:pPr>
            <a:r>
              <a:rPr dirty="0" sz="2400" spc="220" b="1">
                <a:solidFill>
                  <a:srgbClr val="FFFF00"/>
                </a:solidFill>
                <a:latin typeface="Calibri"/>
                <a:cs typeface="Calibri"/>
              </a:rPr>
              <a:t>Making </a:t>
            </a:r>
            <a:r>
              <a:rPr dirty="0" sz="2400" spc="215" b="1">
                <a:solidFill>
                  <a:srgbClr val="FFFF00"/>
                </a:solidFill>
                <a:latin typeface="Calibri"/>
                <a:cs typeface="Calibri"/>
              </a:rPr>
              <a:t>Questions </a:t>
            </a:r>
            <a:r>
              <a:rPr dirty="0" sz="2400" spc="220" b="1">
                <a:solidFill>
                  <a:srgbClr val="FFFF00"/>
                </a:solidFill>
                <a:latin typeface="Calibri"/>
                <a:cs typeface="Calibri"/>
              </a:rPr>
              <a:t>with </a:t>
            </a:r>
            <a:r>
              <a:rPr dirty="0" sz="2400" spc="215" b="1">
                <a:solidFill>
                  <a:srgbClr val="FFFF00"/>
                </a:solidFill>
                <a:latin typeface="Calibri"/>
                <a:cs typeface="Calibri"/>
              </a:rPr>
              <a:t>verb </a:t>
            </a:r>
            <a:r>
              <a:rPr dirty="0" sz="2400" spc="180" b="1">
                <a:solidFill>
                  <a:srgbClr val="FFFF00"/>
                </a:solidFill>
                <a:latin typeface="Calibri"/>
                <a:cs typeface="Calibri"/>
              </a:rPr>
              <a:t>to </a:t>
            </a:r>
            <a:r>
              <a:rPr dirty="0" sz="2400" spc="240" b="1">
                <a:solidFill>
                  <a:srgbClr val="FFFF00"/>
                </a:solidFill>
                <a:latin typeface="Calibri"/>
                <a:cs typeface="Calibri"/>
              </a:rPr>
              <a:t>HAVE </a:t>
            </a:r>
            <a:r>
              <a:rPr dirty="0" sz="2400" spc="265" b="1">
                <a:solidFill>
                  <a:srgbClr val="FFFF00"/>
                </a:solidFill>
                <a:latin typeface="Calibri"/>
                <a:cs typeface="Calibri"/>
              </a:rPr>
              <a:t>as</a:t>
            </a:r>
            <a:r>
              <a:rPr dirty="0" sz="2400" spc="-155" b="1">
                <a:solidFill>
                  <a:srgbClr val="FFFF00"/>
                </a:solidFill>
                <a:latin typeface="Calibri"/>
                <a:cs typeface="Calibri"/>
              </a:rPr>
              <a:t> </a:t>
            </a:r>
            <a:r>
              <a:rPr dirty="0" sz="2400" spc="250" b="1">
                <a:solidFill>
                  <a:srgbClr val="FFFF00"/>
                </a:solidFill>
                <a:latin typeface="Calibri"/>
                <a:cs typeface="Calibri"/>
              </a:rPr>
              <a:t>a</a:t>
            </a:r>
            <a:endParaRPr sz="2400">
              <a:latin typeface="Calibri"/>
              <a:cs typeface="Calibri"/>
            </a:endParaRPr>
          </a:p>
          <a:p>
            <a:pPr algn="ctr" marL="635">
              <a:lnSpc>
                <a:spcPts val="2870"/>
              </a:lnSpc>
            </a:pPr>
            <a:r>
              <a:rPr dirty="0" sz="2400" spc="220" b="1">
                <a:solidFill>
                  <a:srgbClr val="FFFF00"/>
                </a:solidFill>
                <a:latin typeface="Calibri"/>
                <a:cs typeface="Calibri"/>
              </a:rPr>
              <a:t>helping</a:t>
            </a:r>
            <a:r>
              <a:rPr dirty="0" sz="2400" spc="170" b="1">
                <a:solidFill>
                  <a:srgbClr val="FFFF00"/>
                </a:solidFill>
                <a:latin typeface="Calibri"/>
                <a:cs typeface="Calibri"/>
              </a:rPr>
              <a:t> </a:t>
            </a:r>
            <a:r>
              <a:rPr dirty="0" sz="2400" spc="215" b="1">
                <a:solidFill>
                  <a:srgbClr val="FFFF00"/>
                </a:solidFill>
                <a:latin typeface="Calibri"/>
                <a:cs typeface="Calibri"/>
              </a:rPr>
              <a:t>verb</a:t>
            </a:r>
            <a:endParaRPr sz="2400">
              <a:latin typeface="Calibri"/>
              <a:cs typeface="Calibri"/>
            </a:endParaRPr>
          </a:p>
          <a:p>
            <a:pPr algn="ctr" marR="78105">
              <a:lnSpc>
                <a:spcPct val="100000"/>
              </a:lnSpc>
            </a:pPr>
            <a:r>
              <a:rPr dirty="0" sz="2400" spc="-110" b="1">
                <a:solidFill>
                  <a:srgbClr val="FFFF00"/>
                </a:solidFill>
                <a:latin typeface="Arial"/>
                <a:cs typeface="Arial"/>
              </a:rPr>
              <a:t>دعاسم </a:t>
            </a:r>
            <a:r>
              <a:rPr dirty="0" sz="2400" spc="-484" b="1">
                <a:solidFill>
                  <a:srgbClr val="FFFF00"/>
                </a:solidFill>
                <a:latin typeface="Arial"/>
                <a:cs typeface="Arial"/>
              </a:rPr>
              <a:t>لعفك </a:t>
            </a:r>
            <a:r>
              <a:rPr dirty="0" sz="2400" spc="-220" b="1">
                <a:solidFill>
                  <a:srgbClr val="FFFF00"/>
                </a:solidFill>
                <a:latin typeface="Arial"/>
                <a:cs typeface="Arial"/>
              </a:rPr>
              <a:t>“كلمي” </a:t>
            </a:r>
            <a:r>
              <a:rPr dirty="0" sz="2400" spc="-509" b="1">
                <a:solidFill>
                  <a:srgbClr val="FFFF00"/>
                </a:solidFill>
                <a:latin typeface="Arial"/>
                <a:cs typeface="Arial"/>
              </a:rPr>
              <a:t>لعف </a:t>
            </a:r>
            <a:r>
              <a:rPr dirty="0" sz="2400" spc="-20" b="1">
                <a:solidFill>
                  <a:srgbClr val="FFFF00"/>
                </a:solidFill>
                <a:latin typeface="Arial"/>
                <a:cs typeface="Arial"/>
              </a:rPr>
              <a:t>عم </a:t>
            </a:r>
            <a:r>
              <a:rPr dirty="0" sz="2400" spc="-204" b="1">
                <a:solidFill>
                  <a:srgbClr val="FFFF00"/>
                </a:solidFill>
                <a:latin typeface="Arial"/>
                <a:cs typeface="Arial"/>
              </a:rPr>
              <a:t>لاؤسلا</a:t>
            </a:r>
            <a:r>
              <a:rPr dirty="0" sz="2400" spc="-100" b="1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dirty="0" sz="2400" spc="-450" b="1">
                <a:solidFill>
                  <a:srgbClr val="FFFF00"/>
                </a:solidFill>
                <a:latin typeface="Arial"/>
                <a:cs typeface="Arial"/>
              </a:rPr>
              <a:t>نيوكت</a:t>
            </a:r>
            <a:endParaRPr sz="2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3150">
              <a:latin typeface="Times New Roman"/>
              <a:cs typeface="Times New Roman"/>
            </a:endParaRPr>
          </a:p>
          <a:p>
            <a:pPr marL="356870" indent="-344805">
              <a:lnSpc>
                <a:spcPct val="100000"/>
              </a:lnSpc>
              <a:buClr>
                <a:srgbClr val="FFFFCC"/>
              </a:buClr>
              <a:buSzPct val="68750"/>
              <a:buFont typeface="Wingdings"/>
              <a:buChar char=""/>
              <a:tabLst>
                <a:tab pos="356870" algn="l"/>
                <a:tab pos="357505" algn="l"/>
              </a:tabLst>
            </a:pPr>
            <a:r>
              <a:rPr dirty="0" sz="2400" spc="40">
                <a:solidFill>
                  <a:srgbClr val="FFFFFF"/>
                </a:solidFill>
                <a:latin typeface="Calibri"/>
                <a:cs typeface="Calibri"/>
              </a:rPr>
              <a:t>“Yes” </a:t>
            </a:r>
            <a:r>
              <a:rPr dirty="0" sz="2400" spc="30">
                <a:solidFill>
                  <a:srgbClr val="FFFFFF"/>
                </a:solidFill>
                <a:latin typeface="Calibri"/>
                <a:cs typeface="Calibri"/>
              </a:rPr>
              <a:t>or </a:t>
            </a: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“No” </a:t>
            </a:r>
            <a:r>
              <a:rPr dirty="0" sz="2400" spc="65">
                <a:solidFill>
                  <a:srgbClr val="FFFFFF"/>
                </a:solidFill>
                <a:latin typeface="Calibri"/>
                <a:cs typeface="Calibri"/>
              </a:rPr>
              <a:t>questions </a:t>
            </a:r>
            <a:r>
              <a:rPr dirty="0" sz="2400" spc="75">
                <a:solidFill>
                  <a:srgbClr val="FFFFFF"/>
                </a:solidFill>
                <a:latin typeface="Calibri"/>
                <a:cs typeface="Calibri"/>
              </a:rPr>
              <a:t>and </a:t>
            </a:r>
            <a:r>
              <a:rPr dirty="0" sz="2400" spc="55">
                <a:solidFill>
                  <a:srgbClr val="FFFFFF"/>
                </a:solidFill>
                <a:latin typeface="Calibri"/>
                <a:cs typeface="Calibri"/>
              </a:rPr>
              <a:t>short</a:t>
            </a:r>
            <a:r>
              <a:rPr dirty="0" sz="2400" spc="44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400" spc="80">
                <a:solidFill>
                  <a:srgbClr val="FFFFFF"/>
                </a:solidFill>
                <a:latin typeface="Calibri"/>
                <a:cs typeface="Calibri"/>
              </a:rPr>
              <a:t>answers</a:t>
            </a:r>
            <a:endParaRPr sz="2400">
              <a:latin typeface="Calibri"/>
              <a:cs typeface="Calibri"/>
            </a:endParaRPr>
          </a:p>
          <a:p>
            <a:pPr algn="r" marL="756285" marR="8890" indent="2112645">
              <a:lnSpc>
                <a:spcPts val="4029"/>
              </a:lnSpc>
              <a:spcBef>
                <a:spcPts val="185"/>
              </a:spcBef>
            </a:pPr>
            <a:r>
              <a:rPr dirty="0" sz="2800" spc="-280">
                <a:solidFill>
                  <a:srgbClr val="FFFFFF"/>
                </a:solidFill>
                <a:latin typeface="Arial"/>
                <a:cs typeface="Arial"/>
              </a:rPr>
              <a:t>:ةرصتخم </a:t>
            </a:r>
            <a:r>
              <a:rPr dirty="0" sz="2800" spc="-220">
                <a:solidFill>
                  <a:srgbClr val="FFFFFF"/>
                </a:solidFill>
                <a:latin typeface="Arial"/>
                <a:cs typeface="Arial"/>
              </a:rPr>
              <a:t>تاباجلإا </a:t>
            </a:r>
            <a:r>
              <a:rPr dirty="0" sz="2800">
                <a:solidFill>
                  <a:srgbClr val="FFFFFF"/>
                </a:solidFill>
                <a:latin typeface="Arial"/>
                <a:cs typeface="Arial"/>
              </a:rPr>
              <a:t>و </a:t>
            </a:r>
            <a:r>
              <a:rPr dirty="0" sz="2800" spc="-235">
                <a:solidFill>
                  <a:srgbClr val="FFFFFF"/>
                </a:solidFill>
                <a:latin typeface="Arial"/>
                <a:cs typeface="Arial"/>
              </a:rPr>
              <a:t>لا </a:t>
            </a:r>
            <a:r>
              <a:rPr dirty="0" sz="2800">
                <a:solidFill>
                  <a:srgbClr val="FFFFFF"/>
                </a:solidFill>
                <a:latin typeface="Arial"/>
                <a:cs typeface="Arial"/>
              </a:rPr>
              <a:t>و </a:t>
            </a:r>
            <a:r>
              <a:rPr dirty="0" sz="2800" spc="-400">
                <a:solidFill>
                  <a:srgbClr val="FFFFFF"/>
                </a:solidFill>
                <a:latin typeface="Arial"/>
                <a:cs typeface="Arial"/>
              </a:rPr>
              <a:t>معن</a:t>
            </a:r>
            <a:r>
              <a:rPr dirty="0" sz="2800" spc="-42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800" spc="-665">
                <a:solidFill>
                  <a:srgbClr val="FFFFFF"/>
                </a:solidFill>
                <a:latin typeface="Arial"/>
                <a:cs typeface="Arial"/>
              </a:rPr>
              <a:t>ـب</a:t>
            </a:r>
            <a:r>
              <a:rPr dirty="0" sz="2800" spc="-60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800" spc="-425">
                <a:solidFill>
                  <a:srgbClr val="FFFFFF"/>
                </a:solidFill>
                <a:latin typeface="Arial"/>
                <a:cs typeface="Arial"/>
              </a:rPr>
              <a:t>ةلئسلأا </a:t>
            </a:r>
            <a:r>
              <a:rPr dirty="0" sz="280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800" spc="-345">
                <a:solidFill>
                  <a:srgbClr val="FFFFFF"/>
                </a:solidFill>
                <a:latin typeface="Arial"/>
                <a:cs typeface="Arial"/>
              </a:rPr>
              <a:t>ىلع  </a:t>
            </a:r>
            <a:r>
              <a:rPr dirty="0" sz="2800" spc="-550">
                <a:solidFill>
                  <a:srgbClr val="FFFFFF"/>
                </a:solidFill>
                <a:latin typeface="Arial"/>
                <a:cs typeface="Arial"/>
              </a:rPr>
              <a:t>لعفلا    </a:t>
            </a:r>
            <a:r>
              <a:rPr dirty="0" sz="2800" spc="150">
                <a:solidFill>
                  <a:srgbClr val="FFFFFF"/>
                </a:solidFill>
                <a:latin typeface="Arial"/>
                <a:cs typeface="Arial"/>
              </a:rPr>
              <a:t>اذه </a:t>
            </a:r>
            <a:r>
              <a:rPr dirty="0" sz="2800" spc="-420">
                <a:solidFill>
                  <a:srgbClr val="FFFFFF"/>
                </a:solidFill>
                <a:latin typeface="Arial"/>
                <a:cs typeface="Arial"/>
              </a:rPr>
              <a:t>مدقن  </a:t>
            </a:r>
            <a:r>
              <a:rPr dirty="0" sz="2800" spc="-130">
                <a:solidFill>
                  <a:srgbClr val="FFFFFF"/>
                </a:solidFill>
                <a:latin typeface="Arial"/>
                <a:cs typeface="Arial"/>
              </a:rPr>
              <a:t>دعاسم </a:t>
            </a:r>
            <a:r>
              <a:rPr dirty="0" sz="2800" spc="-620">
                <a:solidFill>
                  <a:srgbClr val="FFFFFF"/>
                </a:solidFill>
                <a:latin typeface="Arial"/>
                <a:cs typeface="Arial"/>
              </a:rPr>
              <a:t>لعفك     </a:t>
            </a:r>
            <a:r>
              <a:rPr dirty="0" sz="2800" spc="-450">
                <a:solidFill>
                  <a:srgbClr val="FFFFFF"/>
                </a:solidFill>
                <a:latin typeface="Arial"/>
                <a:cs typeface="Arial"/>
              </a:rPr>
              <a:t>كلمي   </a:t>
            </a:r>
            <a:r>
              <a:rPr dirty="0" sz="2800" spc="-630">
                <a:solidFill>
                  <a:srgbClr val="FFFFFF"/>
                </a:solidFill>
                <a:latin typeface="Arial"/>
                <a:cs typeface="Arial"/>
              </a:rPr>
              <a:t>لعف     </a:t>
            </a:r>
            <a:r>
              <a:rPr dirty="0" sz="2800" spc="-55">
                <a:solidFill>
                  <a:srgbClr val="FFFFFF"/>
                </a:solidFill>
                <a:latin typeface="Arial"/>
                <a:cs typeface="Arial"/>
              </a:rPr>
              <a:t>عم </a:t>
            </a:r>
            <a:r>
              <a:rPr dirty="0" sz="2800" spc="-204">
                <a:solidFill>
                  <a:srgbClr val="FFFFFF"/>
                </a:solidFill>
                <a:latin typeface="Arial"/>
                <a:cs typeface="Arial"/>
              </a:rPr>
              <a:t>لاؤس</a:t>
            </a:r>
            <a:r>
              <a:rPr dirty="0" sz="2800" spc="-47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800" spc="-640">
                <a:solidFill>
                  <a:srgbClr val="FFFFFF"/>
                </a:solidFill>
                <a:latin typeface="Arial"/>
                <a:cs typeface="Arial"/>
              </a:rPr>
              <a:t>نيوكتل</a:t>
            </a:r>
            <a:endParaRPr sz="2800">
              <a:latin typeface="Arial"/>
              <a:cs typeface="Arial"/>
            </a:endParaRPr>
          </a:p>
          <a:p>
            <a:pPr algn="r" marR="5080">
              <a:lnSpc>
                <a:spcPts val="3120"/>
              </a:lnSpc>
            </a:pPr>
            <a:r>
              <a:rPr dirty="0" sz="2800" spc="10">
                <a:solidFill>
                  <a:srgbClr val="FFFFFF"/>
                </a:solidFill>
                <a:latin typeface="Arial"/>
                <a:cs typeface="Arial"/>
              </a:rPr>
              <a:t>.</a:t>
            </a:r>
            <a:r>
              <a:rPr dirty="0" sz="2800">
                <a:solidFill>
                  <a:srgbClr val="FFFFFF"/>
                </a:solidFill>
                <a:latin typeface="Arial"/>
                <a:cs typeface="Arial"/>
              </a:rPr>
              <a:t>لع</a:t>
            </a:r>
            <a:r>
              <a:rPr dirty="0" sz="2800" spc="5">
                <a:solidFill>
                  <a:srgbClr val="FFFFFF"/>
                </a:solidFill>
                <a:latin typeface="Arial"/>
                <a:cs typeface="Arial"/>
              </a:rPr>
              <a:t>ا</a:t>
            </a:r>
            <a:r>
              <a:rPr dirty="0" sz="2800" spc="-770">
                <a:solidFill>
                  <a:srgbClr val="FFFFFF"/>
                </a:solidFill>
                <a:latin typeface="Arial"/>
                <a:cs typeface="Arial"/>
              </a:rPr>
              <a:t>فلا</a:t>
            </a:r>
            <a:endParaRPr sz="2800">
              <a:latin typeface="Arial"/>
              <a:cs typeface="Arial"/>
            </a:endParaRPr>
          </a:p>
          <a:p>
            <a:pPr algn="r" marR="5080">
              <a:lnSpc>
                <a:spcPct val="100000"/>
              </a:lnSpc>
              <a:spcBef>
                <a:spcPts val="670"/>
              </a:spcBef>
            </a:pPr>
            <a:r>
              <a:rPr dirty="0" sz="2800" spc="10">
                <a:solidFill>
                  <a:srgbClr val="FFFFFF"/>
                </a:solidFill>
                <a:latin typeface="Arial"/>
                <a:cs typeface="Arial"/>
              </a:rPr>
              <a:t>:</a:t>
            </a:r>
            <a:r>
              <a:rPr dirty="0" sz="2800" spc="-320">
                <a:solidFill>
                  <a:srgbClr val="FFFFFF"/>
                </a:solidFill>
                <a:latin typeface="Arial"/>
                <a:cs typeface="Arial"/>
              </a:rPr>
              <a:t>لا</a:t>
            </a:r>
            <a:r>
              <a:rPr dirty="0" sz="2800" spc="-625">
                <a:solidFill>
                  <a:srgbClr val="FFFFFF"/>
                </a:solidFill>
                <a:latin typeface="Arial"/>
                <a:cs typeface="Arial"/>
              </a:rPr>
              <a:t>ث</a:t>
            </a:r>
            <a:r>
              <a:rPr dirty="0" sz="2800" spc="160">
                <a:solidFill>
                  <a:srgbClr val="FFFFFF"/>
                </a:solidFill>
                <a:latin typeface="Arial"/>
                <a:cs typeface="Arial"/>
              </a:rPr>
              <a:t>م</a:t>
            </a:r>
            <a:endParaRPr sz="2800">
              <a:latin typeface="Arial"/>
              <a:cs typeface="Arial"/>
            </a:endParaRPr>
          </a:p>
          <a:p>
            <a:pPr marL="356870" indent="-344805">
              <a:lnSpc>
                <a:spcPct val="100000"/>
              </a:lnSpc>
              <a:spcBef>
                <a:spcPts val="750"/>
              </a:spcBef>
              <a:buClr>
                <a:srgbClr val="FFFFCC"/>
              </a:buClr>
              <a:buSzPct val="69642"/>
              <a:buFont typeface="Wingdings"/>
              <a:buChar char=""/>
              <a:tabLst>
                <a:tab pos="356870" algn="l"/>
                <a:tab pos="357505" algn="l"/>
              </a:tabLst>
            </a:pPr>
            <a:r>
              <a:rPr dirty="0" sz="2800" spc="145">
                <a:solidFill>
                  <a:srgbClr val="FFFFFF"/>
                </a:solidFill>
                <a:latin typeface="Calibri"/>
                <a:cs typeface="Calibri"/>
              </a:rPr>
              <a:t>They </a:t>
            </a:r>
            <a:r>
              <a:rPr dirty="0" sz="2800" spc="90">
                <a:solidFill>
                  <a:srgbClr val="CC3300"/>
                </a:solidFill>
                <a:latin typeface="Calibri"/>
                <a:cs typeface="Calibri"/>
              </a:rPr>
              <a:t>have </a:t>
            </a:r>
            <a:r>
              <a:rPr dirty="0" sz="2800" spc="55">
                <a:solidFill>
                  <a:srgbClr val="CC3300"/>
                </a:solidFill>
                <a:latin typeface="Calibri"/>
                <a:cs typeface="Calibri"/>
              </a:rPr>
              <a:t>lived </a:t>
            </a:r>
            <a:r>
              <a:rPr dirty="0" sz="2800" spc="70">
                <a:solidFill>
                  <a:srgbClr val="FFFFFF"/>
                </a:solidFill>
                <a:latin typeface="Calibri"/>
                <a:cs typeface="Calibri"/>
              </a:rPr>
              <a:t>here </a:t>
            </a:r>
            <a:r>
              <a:rPr dirty="0" sz="2800" spc="30">
                <a:solidFill>
                  <a:srgbClr val="FFFFFF"/>
                </a:solidFill>
                <a:latin typeface="Calibri"/>
                <a:cs typeface="Calibri"/>
              </a:rPr>
              <a:t>for </a:t>
            </a:r>
            <a:r>
              <a:rPr dirty="0" sz="2800" spc="130">
                <a:solidFill>
                  <a:srgbClr val="FFFFFF"/>
                </a:solidFill>
                <a:latin typeface="Calibri"/>
                <a:cs typeface="Calibri"/>
              </a:rPr>
              <a:t>a </a:t>
            </a:r>
            <a:r>
              <a:rPr dirty="0" sz="2800" spc="31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800" spc="95">
                <a:solidFill>
                  <a:srgbClr val="FFFFFF"/>
                </a:solidFill>
                <a:latin typeface="Calibri"/>
                <a:cs typeface="Calibri"/>
              </a:rPr>
              <a:t>long </a:t>
            </a:r>
            <a:r>
              <a:rPr dirty="0" sz="2800" spc="65">
                <a:solidFill>
                  <a:srgbClr val="FFFFFF"/>
                </a:solidFill>
                <a:latin typeface="Calibri"/>
                <a:cs typeface="Calibri"/>
              </a:rPr>
              <a:t>time.</a:t>
            </a:r>
            <a:endParaRPr sz="2800">
              <a:latin typeface="Calibri"/>
              <a:cs typeface="Calibri"/>
            </a:endParaRPr>
          </a:p>
          <a:p>
            <a:pPr marL="356870" indent="-344805">
              <a:lnSpc>
                <a:spcPct val="100000"/>
              </a:lnSpc>
              <a:spcBef>
                <a:spcPts val="675"/>
              </a:spcBef>
              <a:buClr>
                <a:srgbClr val="FFFFCC"/>
              </a:buClr>
              <a:buSzPct val="69642"/>
              <a:buFont typeface="Wingdings"/>
              <a:buChar char=""/>
              <a:tabLst>
                <a:tab pos="356870" algn="l"/>
                <a:tab pos="357505" algn="l"/>
              </a:tabLst>
            </a:pPr>
            <a:r>
              <a:rPr dirty="0" sz="2800" spc="105">
                <a:solidFill>
                  <a:srgbClr val="CC3300"/>
                </a:solidFill>
                <a:latin typeface="Calibri"/>
                <a:cs typeface="Calibri"/>
              </a:rPr>
              <a:t>Have</a:t>
            </a:r>
            <a:r>
              <a:rPr dirty="0" sz="2800" spc="260">
                <a:solidFill>
                  <a:srgbClr val="CC3300"/>
                </a:solidFill>
                <a:latin typeface="Calibri"/>
                <a:cs typeface="Calibri"/>
              </a:rPr>
              <a:t> </a:t>
            </a:r>
            <a:r>
              <a:rPr dirty="0" sz="2800" spc="70">
                <a:solidFill>
                  <a:srgbClr val="FFFFFF"/>
                </a:solidFill>
                <a:latin typeface="Calibri"/>
                <a:cs typeface="Calibri"/>
              </a:rPr>
              <a:t>they</a:t>
            </a:r>
            <a:r>
              <a:rPr dirty="0" sz="2800" spc="229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800" spc="50">
                <a:solidFill>
                  <a:srgbClr val="CC3300"/>
                </a:solidFill>
                <a:latin typeface="Calibri"/>
                <a:cs typeface="Calibri"/>
              </a:rPr>
              <a:t>lived</a:t>
            </a:r>
            <a:r>
              <a:rPr dirty="0" sz="2800" spc="220">
                <a:solidFill>
                  <a:srgbClr val="CC3300"/>
                </a:solidFill>
                <a:latin typeface="Calibri"/>
                <a:cs typeface="Calibri"/>
              </a:rPr>
              <a:t> </a:t>
            </a:r>
            <a:r>
              <a:rPr dirty="0" sz="2800" spc="70">
                <a:solidFill>
                  <a:srgbClr val="FFFFFF"/>
                </a:solidFill>
                <a:latin typeface="Calibri"/>
                <a:cs typeface="Calibri"/>
              </a:rPr>
              <a:t>here</a:t>
            </a:r>
            <a:r>
              <a:rPr dirty="0" sz="2800" spc="229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800" spc="30">
                <a:solidFill>
                  <a:srgbClr val="FFFFFF"/>
                </a:solidFill>
                <a:latin typeface="Calibri"/>
                <a:cs typeface="Calibri"/>
              </a:rPr>
              <a:t>for</a:t>
            </a:r>
            <a:r>
              <a:rPr dirty="0" sz="2800" spc="22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800" spc="130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dirty="0" sz="2800" spc="229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800" spc="95">
                <a:solidFill>
                  <a:srgbClr val="FFFFFF"/>
                </a:solidFill>
                <a:latin typeface="Calibri"/>
                <a:cs typeface="Calibri"/>
              </a:rPr>
              <a:t>long</a:t>
            </a:r>
            <a:r>
              <a:rPr dirty="0" sz="2800" spc="229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800" spc="40">
                <a:solidFill>
                  <a:srgbClr val="FFFFFF"/>
                </a:solidFill>
                <a:latin typeface="Calibri"/>
                <a:cs typeface="Calibri"/>
              </a:rPr>
              <a:t>time?</a:t>
            </a:r>
            <a:endParaRPr sz="2800">
              <a:latin typeface="Calibri"/>
              <a:cs typeface="Calibri"/>
            </a:endParaRPr>
          </a:p>
          <a:p>
            <a:pPr marL="356870" indent="-344805">
              <a:lnSpc>
                <a:spcPct val="100000"/>
              </a:lnSpc>
              <a:spcBef>
                <a:spcPts val="670"/>
              </a:spcBef>
              <a:buClr>
                <a:srgbClr val="FFFFCC"/>
              </a:buClr>
              <a:buSzPct val="69642"/>
              <a:buFont typeface="Wingdings"/>
              <a:buChar char=""/>
              <a:tabLst>
                <a:tab pos="356870" algn="l"/>
                <a:tab pos="357505" algn="l"/>
                <a:tab pos="3977004" algn="l"/>
              </a:tabLst>
            </a:pPr>
            <a:r>
              <a:rPr dirty="0" sz="2800" spc="114">
                <a:solidFill>
                  <a:srgbClr val="FFFFFF"/>
                </a:solidFill>
                <a:latin typeface="Calibri"/>
                <a:cs typeface="Calibri"/>
              </a:rPr>
              <a:t>Yes,</a:t>
            </a:r>
            <a:r>
              <a:rPr dirty="0" sz="2800" spc="26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800" spc="75">
                <a:solidFill>
                  <a:srgbClr val="FFFFFF"/>
                </a:solidFill>
                <a:latin typeface="Calibri"/>
                <a:cs typeface="Calibri"/>
              </a:rPr>
              <a:t>they</a:t>
            </a:r>
            <a:r>
              <a:rPr dirty="0" sz="2800" spc="27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800" spc="100">
                <a:solidFill>
                  <a:srgbClr val="CC3300"/>
                </a:solidFill>
                <a:latin typeface="Calibri"/>
                <a:cs typeface="Calibri"/>
              </a:rPr>
              <a:t>have</a:t>
            </a:r>
            <a:r>
              <a:rPr dirty="0" sz="2800" spc="100">
                <a:solidFill>
                  <a:srgbClr val="FFFFFF"/>
                </a:solidFill>
                <a:latin typeface="Calibri"/>
                <a:cs typeface="Calibri"/>
              </a:rPr>
              <a:t>.	</a:t>
            </a:r>
            <a:r>
              <a:rPr dirty="0" sz="2800" spc="75">
                <a:solidFill>
                  <a:srgbClr val="FFFFFF"/>
                </a:solidFill>
                <a:latin typeface="Calibri"/>
                <a:cs typeface="Calibri"/>
              </a:rPr>
              <a:t>No, </a:t>
            </a:r>
            <a:r>
              <a:rPr dirty="0" sz="2800" spc="70">
                <a:solidFill>
                  <a:srgbClr val="FFFFFF"/>
                </a:solidFill>
                <a:latin typeface="Calibri"/>
                <a:cs typeface="Calibri"/>
              </a:rPr>
              <a:t>they </a:t>
            </a:r>
            <a:r>
              <a:rPr dirty="0" sz="2800" spc="90">
                <a:solidFill>
                  <a:srgbClr val="CC3300"/>
                </a:solidFill>
                <a:latin typeface="Calibri"/>
                <a:cs typeface="Calibri"/>
              </a:rPr>
              <a:t>have</a:t>
            </a:r>
            <a:r>
              <a:rPr dirty="0" sz="2800" spc="580">
                <a:solidFill>
                  <a:srgbClr val="CC3300"/>
                </a:solidFill>
                <a:latin typeface="Calibri"/>
                <a:cs typeface="Calibri"/>
              </a:rPr>
              <a:t> </a:t>
            </a:r>
            <a:r>
              <a:rPr dirty="0" sz="2800" spc="70">
                <a:solidFill>
                  <a:srgbClr val="FFFFFF"/>
                </a:solidFill>
                <a:latin typeface="Calibri"/>
                <a:cs typeface="Calibri"/>
              </a:rPr>
              <a:t>not.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41" name="object 41"/>
          <p:cNvSpPr/>
          <p:nvPr/>
        </p:nvSpPr>
        <p:spPr>
          <a:xfrm>
            <a:off x="4340352" y="6321552"/>
            <a:ext cx="1296797" cy="382371"/>
          </a:xfrm>
          <a:prstGeom prst="rect">
            <a:avLst/>
          </a:prstGeom>
          <a:blipFill>
            <a:blip r:embed="rId3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2" name="object 42"/>
          <p:cNvSpPr/>
          <p:nvPr/>
        </p:nvSpPr>
        <p:spPr>
          <a:xfrm>
            <a:off x="4462271" y="6406896"/>
            <a:ext cx="1043749" cy="248297"/>
          </a:xfrm>
          <a:prstGeom prst="rect">
            <a:avLst/>
          </a:prstGeom>
          <a:blipFill>
            <a:blip r:embed="rId3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3" name="object 43"/>
          <p:cNvSpPr/>
          <p:nvPr/>
        </p:nvSpPr>
        <p:spPr>
          <a:xfrm>
            <a:off x="4267200" y="6248400"/>
            <a:ext cx="1295400" cy="381000"/>
          </a:xfrm>
          <a:custGeom>
            <a:avLst/>
            <a:gdLst/>
            <a:ahLst/>
            <a:cxnLst/>
            <a:rect l="l" t="t" r="r" b="b"/>
            <a:pathLst>
              <a:path w="1295400" h="381000">
                <a:moveTo>
                  <a:pt x="1295400" y="0"/>
                </a:moveTo>
                <a:lnTo>
                  <a:pt x="0" y="0"/>
                </a:lnTo>
                <a:lnTo>
                  <a:pt x="0" y="381000"/>
                </a:lnTo>
                <a:lnTo>
                  <a:pt x="1295400" y="381000"/>
                </a:lnTo>
                <a:lnTo>
                  <a:pt x="1295400" y="333375"/>
                </a:lnTo>
                <a:lnTo>
                  <a:pt x="540512" y="333375"/>
                </a:lnTo>
                <a:lnTo>
                  <a:pt x="540512" y="190500"/>
                </a:lnTo>
                <a:lnTo>
                  <a:pt x="504825" y="190500"/>
                </a:lnTo>
                <a:lnTo>
                  <a:pt x="647700" y="47625"/>
                </a:lnTo>
                <a:lnTo>
                  <a:pt x="1295400" y="47625"/>
                </a:lnTo>
                <a:lnTo>
                  <a:pt x="1295400" y="0"/>
                </a:lnTo>
                <a:close/>
              </a:path>
              <a:path w="1295400" h="381000">
                <a:moveTo>
                  <a:pt x="1295400" y="65481"/>
                </a:moveTo>
                <a:lnTo>
                  <a:pt x="736980" y="65481"/>
                </a:lnTo>
                <a:lnTo>
                  <a:pt x="736980" y="136918"/>
                </a:lnTo>
                <a:lnTo>
                  <a:pt x="790575" y="190500"/>
                </a:lnTo>
                <a:lnTo>
                  <a:pt x="754888" y="190500"/>
                </a:lnTo>
                <a:lnTo>
                  <a:pt x="754888" y="333375"/>
                </a:lnTo>
                <a:lnTo>
                  <a:pt x="1295400" y="333375"/>
                </a:lnTo>
                <a:lnTo>
                  <a:pt x="1295400" y="65481"/>
                </a:lnTo>
                <a:close/>
              </a:path>
              <a:path w="1295400" h="381000">
                <a:moveTo>
                  <a:pt x="1295400" y="47625"/>
                </a:moveTo>
                <a:lnTo>
                  <a:pt x="647700" y="47625"/>
                </a:lnTo>
                <a:lnTo>
                  <a:pt x="701294" y="101206"/>
                </a:lnTo>
                <a:lnTo>
                  <a:pt x="701294" y="65481"/>
                </a:lnTo>
                <a:lnTo>
                  <a:pt x="1295400" y="65481"/>
                </a:lnTo>
                <a:lnTo>
                  <a:pt x="12954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4" name="object 44"/>
          <p:cNvSpPr/>
          <p:nvPr/>
        </p:nvSpPr>
        <p:spPr>
          <a:xfrm>
            <a:off x="4807711" y="6313881"/>
            <a:ext cx="214629" cy="267970"/>
          </a:xfrm>
          <a:custGeom>
            <a:avLst/>
            <a:gdLst/>
            <a:ahLst/>
            <a:cxnLst/>
            <a:rect l="l" t="t" r="r" b="b"/>
            <a:pathLst>
              <a:path w="214629" h="267970">
                <a:moveTo>
                  <a:pt x="196468" y="0"/>
                </a:moveTo>
                <a:lnTo>
                  <a:pt x="160782" y="0"/>
                </a:lnTo>
                <a:lnTo>
                  <a:pt x="160782" y="35725"/>
                </a:lnTo>
                <a:lnTo>
                  <a:pt x="196468" y="71437"/>
                </a:lnTo>
                <a:lnTo>
                  <a:pt x="196468" y="0"/>
                </a:lnTo>
                <a:close/>
              </a:path>
              <a:path w="214629" h="267970">
                <a:moveTo>
                  <a:pt x="214375" y="125018"/>
                </a:moveTo>
                <a:lnTo>
                  <a:pt x="0" y="125018"/>
                </a:lnTo>
                <a:lnTo>
                  <a:pt x="0" y="267893"/>
                </a:lnTo>
                <a:lnTo>
                  <a:pt x="89280" y="267893"/>
                </a:lnTo>
                <a:lnTo>
                  <a:pt x="89280" y="196456"/>
                </a:lnTo>
                <a:lnTo>
                  <a:pt x="214375" y="196456"/>
                </a:lnTo>
                <a:lnTo>
                  <a:pt x="214375" y="125018"/>
                </a:lnTo>
                <a:close/>
              </a:path>
              <a:path w="214629" h="267970">
                <a:moveTo>
                  <a:pt x="214375" y="196456"/>
                </a:moveTo>
                <a:lnTo>
                  <a:pt x="125095" y="196456"/>
                </a:lnTo>
                <a:lnTo>
                  <a:pt x="125095" y="267893"/>
                </a:lnTo>
                <a:lnTo>
                  <a:pt x="214375" y="267893"/>
                </a:lnTo>
                <a:lnTo>
                  <a:pt x="214375" y="196456"/>
                </a:lnTo>
                <a:close/>
              </a:path>
            </a:pathLst>
          </a:custGeom>
          <a:solidFill>
            <a:srgbClr val="00007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5" name="object 45"/>
          <p:cNvSpPr/>
          <p:nvPr/>
        </p:nvSpPr>
        <p:spPr>
          <a:xfrm>
            <a:off x="47720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142875" y="0"/>
                </a:moveTo>
                <a:lnTo>
                  <a:pt x="0" y="142875"/>
                </a:lnTo>
                <a:lnTo>
                  <a:pt x="285750" y="142875"/>
                </a:lnTo>
                <a:lnTo>
                  <a:pt x="142875" y="0"/>
                </a:lnTo>
                <a:close/>
              </a:path>
              <a:path w="285750" h="285750">
                <a:moveTo>
                  <a:pt x="160782" y="214312"/>
                </a:moveTo>
                <a:lnTo>
                  <a:pt x="124967" y="214312"/>
                </a:lnTo>
                <a:lnTo>
                  <a:pt x="124967" y="285750"/>
                </a:lnTo>
                <a:lnTo>
                  <a:pt x="160782" y="285750"/>
                </a:lnTo>
                <a:lnTo>
                  <a:pt x="160782" y="214312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6" name="object 46"/>
          <p:cNvSpPr/>
          <p:nvPr/>
        </p:nvSpPr>
        <p:spPr>
          <a:xfrm>
            <a:off x="5788152" y="6321552"/>
            <a:ext cx="458571" cy="382371"/>
          </a:xfrm>
          <a:prstGeom prst="rect">
            <a:avLst/>
          </a:prstGeom>
          <a:blipFill>
            <a:blip r:embed="rId3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7" name="object 47"/>
          <p:cNvSpPr/>
          <p:nvPr/>
        </p:nvSpPr>
        <p:spPr>
          <a:xfrm>
            <a:off x="5846064" y="6406896"/>
            <a:ext cx="336638" cy="248297"/>
          </a:xfrm>
          <a:prstGeom prst="rect">
            <a:avLst/>
          </a:prstGeom>
          <a:blipFill>
            <a:blip r:embed="rId3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8" name="object 48"/>
          <p:cNvSpPr/>
          <p:nvPr/>
        </p:nvSpPr>
        <p:spPr>
          <a:xfrm>
            <a:off x="5715000" y="6248400"/>
            <a:ext cx="457200" cy="381000"/>
          </a:xfrm>
          <a:custGeom>
            <a:avLst/>
            <a:gdLst/>
            <a:ahLst/>
            <a:cxnLst/>
            <a:rect l="l" t="t" r="r" b="b"/>
            <a:pathLst>
              <a:path w="457200" h="381000">
                <a:moveTo>
                  <a:pt x="457200" y="0"/>
                </a:moveTo>
                <a:lnTo>
                  <a:pt x="0" y="0"/>
                </a:lnTo>
                <a:lnTo>
                  <a:pt x="0" y="381000"/>
                </a:lnTo>
                <a:lnTo>
                  <a:pt x="457200" y="381000"/>
                </a:lnTo>
                <a:lnTo>
                  <a:pt x="457200" y="333375"/>
                </a:lnTo>
                <a:lnTo>
                  <a:pt x="85725" y="333375"/>
                </a:lnTo>
                <a:lnTo>
                  <a:pt x="85725" y="47625"/>
                </a:lnTo>
                <a:lnTo>
                  <a:pt x="457200" y="47625"/>
                </a:lnTo>
                <a:lnTo>
                  <a:pt x="457200" y="0"/>
                </a:lnTo>
                <a:close/>
              </a:path>
              <a:path w="457200" h="381000">
                <a:moveTo>
                  <a:pt x="457200" y="47625"/>
                </a:moveTo>
                <a:lnTo>
                  <a:pt x="85725" y="47625"/>
                </a:lnTo>
                <a:lnTo>
                  <a:pt x="371475" y="190500"/>
                </a:lnTo>
                <a:lnTo>
                  <a:pt x="85725" y="333375"/>
                </a:lnTo>
                <a:lnTo>
                  <a:pt x="457200" y="333375"/>
                </a:lnTo>
                <a:lnTo>
                  <a:pt x="4572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9" name="object 49"/>
          <p:cNvSpPr/>
          <p:nvPr/>
        </p:nvSpPr>
        <p:spPr>
          <a:xfrm>
            <a:off x="58007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0" y="0"/>
                </a:moveTo>
                <a:lnTo>
                  <a:pt x="0" y="285750"/>
                </a:lnTo>
                <a:lnTo>
                  <a:pt x="285750" y="142875"/>
                </a:lnTo>
                <a:lnTo>
                  <a:pt x="0" y="0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0" name="object 50"/>
          <p:cNvSpPr/>
          <p:nvPr/>
        </p:nvSpPr>
        <p:spPr>
          <a:xfrm>
            <a:off x="3730752" y="6321552"/>
            <a:ext cx="458571" cy="382371"/>
          </a:xfrm>
          <a:prstGeom prst="rect">
            <a:avLst/>
          </a:prstGeom>
          <a:blipFill>
            <a:blip r:embed="rId3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1" name="object 51"/>
          <p:cNvSpPr/>
          <p:nvPr/>
        </p:nvSpPr>
        <p:spPr>
          <a:xfrm>
            <a:off x="3770376" y="6406896"/>
            <a:ext cx="373227" cy="248297"/>
          </a:xfrm>
          <a:prstGeom prst="rect">
            <a:avLst/>
          </a:prstGeom>
          <a:blipFill>
            <a:blip r:embed="rId3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2" name="object 52"/>
          <p:cNvSpPr/>
          <p:nvPr/>
        </p:nvSpPr>
        <p:spPr>
          <a:xfrm>
            <a:off x="3657600" y="6248400"/>
            <a:ext cx="457200" cy="381000"/>
          </a:xfrm>
          <a:custGeom>
            <a:avLst/>
            <a:gdLst/>
            <a:ahLst/>
            <a:cxnLst/>
            <a:rect l="l" t="t" r="r" b="b"/>
            <a:pathLst>
              <a:path w="457200" h="381000">
                <a:moveTo>
                  <a:pt x="457200" y="0"/>
                </a:moveTo>
                <a:lnTo>
                  <a:pt x="0" y="0"/>
                </a:lnTo>
                <a:lnTo>
                  <a:pt x="0" y="381000"/>
                </a:lnTo>
                <a:lnTo>
                  <a:pt x="457200" y="381000"/>
                </a:lnTo>
                <a:lnTo>
                  <a:pt x="457200" y="333375"/>
                </a:lnTo>
                <a:lnTo>
                  <a:pt x="371475" y="333375"/>
                </a:lnTo>
                <a:lnTo>
                  <a:pt x="85725" y="190500"/>
                </a:lnTo>
                <a:lnTo>
                  <a:pt x="371475" y="47625"/>
                </a:lnTo>
                <a:lnTo>
                  <a:pt x="457200" y="47625"/>
                </a:lnTo>
                <a:lnTo>
                  <a:pt x="457200" y="0"/>
                </a:lnTo>
                <a:close/>
              </a:path>
              <a:path w="457200" h="381000">
                <a:moveTo>
                  <a:pt x="457200" y="47625"/>
                </a:moveTo>
                <a:lnTo>
                  <a:pt x="371475" y="47625"/>
                </a:lnTo>
                <a:lnTo>
                  <a:pt x="371475" y="333375"/>
                </a:lnTo>
                <a:lnTo>
                  <a:pt x="457200" y="333375"/>
                </a:lnTo>
                <a:lnTo>
                  <a:pt x="4572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3" name="object 53"/>
          <p:cNvSpPr/>
          <p:nvPr/>
        </p:nvSpPr>
        <p:spPr>
          <a:xfrm>
            <a:off x="37433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285750" y="0"/>
                </a:moveTo>
                <a:lnTo>
                  <a:pt x="0" y="142875"/>
                </a:lnTo>
                <a:lnTo>
                  <a:pt x="285750" y="285750"/>
                </a:lnTo>
                <a:lnTo>
                  <a:pt x="285750" y="0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4" name="object 54"/>
          <p:cNvSpPr/>
          <p:nvPr/>
        </p:nvSpPr>
        <p:spPr>
          <a:xfrm>
            <a:off x="4340352" y="6321552"/>
            <a:ext cx="1296797" cy="382371"/>
          </a:xfrm>
          <a:prstGeom prst="rect">
            <a:avLst/>
          </a:prstGeom>
          <a:blipFill>
            <a:blip r:embed="rId3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5" name="object 55"/>
          <p:cNvSpPr/>
          <p:nvPr/>
        </p:nvSpPr>
        <p:spPr>
          <a:xfrm>
            <a:off x="4462271" y="6406896"/>
            <a:ext cx="1043749" cy="248297"/>
          </a:xfrm>
          <a:prstGeom prst="rect">
            <a:avLst/>
          </a:prstGeom>
          <a:blipFill>
            <a:blip r:embed="rId3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6" name="object 56"/>
          <p:cNvSpPr/>
          <p:nvPr/>
        </p:nvSpPr>
        <p:spPr>
          <a:xfrm>
            <a:off x="4267200" y="6248400"/>
            <a:ext cx="1295400" cy="381000"/>
          </a:xfrm>
          <a:custGeom>
            <a:avLst/>
            <a:gdLst/>
            <a:ahLst/>
            <a:cxnLst/>
            <a:rect l="l" t="t" r="r" b="b"/>
            <a:pathLst>
              <a:path w="1295400" h="381000">
                <a:moveTo>
                  <a:pt x="1295400" y="0"/>
                </a:moveTo>
                <a:lnTo>
                  <a:pt x="0" y="0"/>
                </a:lnTo>
                <a:lnTo>
                  <a:pt x="0" y="381000"/>
                </a:lnTo>
                <a:lnTo>
                  <a:pt x="1295400" y="381000"/>
                </a:lnTo>
                <a:lnTo>
                  <a:pt x="1295400" y="333375"/>
                </a:lnTo>
                <a:lnTo>
                  <a:pt x="540512" y="333375"/>
                </a:lnTo>
                <a:lnTo>
                  <a:pt x="540512" y="190500"/>
                </a:lnTo>
                <a:lnTo>
                  <a:pt x="504825" y="190500"/>
                </a:lnTo>
                <a:lnTo>
                  <a:pt x="647700" y="47625"/>
                </a:lnTo>
                <a:lnTo>
                  <a:pt x="1295400" y="47625"/>
                </a:lnTo>
                <a:lnTo>
                  <a:pt x="1295400" y="0"/>
                </a:lnTo>
                <a:close/>
              </a:path>
              <a:path w="1295400" h="381000">
                <a:moveTo>
                  <a:pt x="1295400" y="65481"/>
                </a:moveTo>
                <a:lnTo>
                  <a:pt x="736980" y="65481"/>
                </a:lnTo>
                <a:lnTo>
                  <a:pt x="736980" y="136918"/>
                </a:lnTo>
                <a:lnTo>
                  <a:pt x="790575" y="190500"/>
                </a:lnTo>
                <a:lnTo>
                  <a:pt x="754888" y="190500"/>
                </a:lnTo>
                <a:lnTo>
                  <a:pt x="754888" y="333375"/>
                </a:lnTo>
                <a:lnTo>
                  <a:pt x="1295400" y="333375"/>
                </a:lnTo>
                <a:lnTo>
                  <a:pt x="1295400" y="65481"/>
                </a:lnTo>
                <a:close/>
              </a:path>
              <a:path w="1295400" h="381000">
                <a:moveTo>
                  <a:pt x="1295400" y="47625"/>
                </a:moveTo>
                <a:lnTo>
                  <a:pt x="647700" y="47625"/>
                </a:lnTo>
                <a:lnTo>
                  <a:pt x="701294" y="101206"/>
                </a:lnTo>
                <a:lnTo>
                  <a:pt x="701294" y="65481"/>
                </a:lnTo>
                <a:lnTo>
                  <a:pt x="1295400" y="65481"/>
                </a:lnTo>
                <a:lnTo>
                  <a:pt x="12954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7" name="object 57"/>
          <p:cNvSpPr/>
          <p:nvPr/>
        </p:nvSpPr>
        <p:spPr>
          <a:xfrm>
            <a:off x="4807711" y="6313881"/>
            <a:ext cx="214629" cy="267970"/>
          </a:xfrm>
          <a:custGeom>
            <a:avLst/>
            <a:gdLst/>
            <a:ahLst/>
            <a:cxnLst/>
            <a:rect l="l" t="t" r="r" b="b"/>
            <a:pathLst>
              <a:path w="214629" h="267970">
                <a:moveTo>
                  <a:pt x="196468" y="0"/>
                </a:moveTo>
                <a:lnTo>
                  <a:pt x="160782" y="0"/>
                </a:lnTo>
                <a:lnTo>
                  <a:pt x="160782" y="35725"/>
                </a:lnTo>
                <a:lnTo>
                  <a:pt x="196468" y="71437"/>
                </a:lnTo>
                <a:lnTo>
                  <a:pt x="196468" y="0"/>
                </a:lnTo>
                <a:close/>
              </a:path>
              <a:path w="214629" h="267970">
                <a:moveTo>
                  <a:pt x="214375" y="125018"/>
                </a:moveTo>
                <a:lnTo>
                  <a:pt x="0" y="125018"/>
                </a:lnTo>
                <a:lnTo>
                  <a:pt x="0" y="267893"/>
                </a:lnTo>
                <a:lnTo>
                  <a:pt x="89280" y="267893"/>
                </a:lnTo>
                <a:lnTo>
                  <a:pt x="89280" y="196456"/>
                </a:lnTo>
                <a:lnTo>
                  <a:pt x="214375" y="196456"/>
                </a:lnTo>
                <a:lnTo>
                  <a:pt x="214375" y="125018"/>
                </a:lnTo>
                <a:close/>
              </a:path>
              <a:path w="214629" h="267970">
                <a:moveTo>
                  <a:pt x="214375" y="196456"/>
                </a:moveTo>
                <a:lnTo>
                  <a:pt x="125095" y="196456"/>
                </a:lnTo>
                <a:lnTo>
                  <a:pt x="125095" y="267893"/>
                </a:lnTo>
                <a:lnTo>
                  <a:pt x="214375" y="267893"/>
                </a:lnTo>
                <a:lnTo>
                  <a:pt x="214375" y="196456"/>
                </a:lnTo>
                <a:close/>
              </a:path>
            </a:pathLst>
          </a:custGeom>
          <a:solidFill>
            <a:srgbClr val="00007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8" name="object 58"/>
          <p:cNvSpPr/>
          <p:nvPr/>
        </p:nvSpPr>
        <p:spPr>
          <a:xfrm>
            <a:off x="47720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142875" y="0"/>
                </a:moveTo>
                <a:lnTo>
                  <a:pt x="0" y="142875"/>
                </a:lnTo>
                <a:lnTo>
                  <a:pt x="285750" y="142875"/>
                </a:lnTo>
                <a:lnTo>
                  <a:pt x="142875" y="0"/>
                </a:lnTo>
                <a:close/>
              </a:path>
              <a:path w="285750" h="285750">
                <a:moveTo>
                  <a:pt x="160782" y="214312"/>
                </a:moveTo>
                <a:lnTo>
                  <a:pt x="124967" y="214312"/>
                </a:lnTo>
                <a:lnTo>
                  <a:pt x="124967" y="285750"/>
                </a:lnTo>
                <a:lnTo>
                  <a:pt x="160782" y="285750"/>
                </a:lnTo>
                <a:lnTo>
                  <a:pt x="160782" y="214312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9" name="object 59"/>
          <p:cNvSpPr txBox="1">
            <a:spLocks noGrp="1"/>
          </p:cNvSpPr>
          <p:nvPr>
            <p:ph type="dt" idx="6" sz="half"/>
          </p:nvPr>
        </p:nvSpPr>
        <p:spPr>
          <a:prstGeom prst="rect"/>
        </p:spPr>
        <p:txBody>
          <a:bodyPr wrap="square" lIns="0" tIns="31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 spc="-190"/>
              <a:t>ق</a:t>
            </a:r>
            <a:r>
              <a:rPr dirty="0" spc="-240"/>
              <a:t>ب</a:t>
            </a:r>
            <a:r>
              <a:rPr dirty="0" spc="25"/>
              <a:t>ا</a:t>
            </a:r>
            <a:r>
              <a:rPr dirty="0" spc="-175"/>
              <a:t>سلا</a:t>
            </a:r>
          </a:p>
        </p:txBody>
      </p:sp>
      <p:sp>
        <p:nvSpPr>
          <p:cNvPr id="60" name="object 60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31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 spc="-195"/>
              <a:t>ةيسيئرلا </a:t>
            </a:r>
            <a:r>
              <a:rPr dirty="0" spc="-110"/>
              <a:t>ةمئاقلا </a:t>
            </a:r>
            <a:r>
              <a:rPr dirty="0" spc="-105"/>
              <a:t>ىلإ</a:t>
            </a:r>
            <a:r>
              <a:rPr dirty="0" spc="-75"/>
              <a:t> </a:t>
            </a:r>
            <a:r>
              <a:rPr dirty="0" spc="-5"/>
              <a:t>ةدوع</a:t>
            </a:r>
          </a:p>
        </p:txBody>
      </p:sp>
      <p:sp>
        <p:nvSpPr>
          <p:cNvPr id="61" name="object 61"/>
          <p:cNvSpPr txBox="1"/>
          <p:nvPr/>
        </p:nvSpPr>
        <p:spPr>
          <a:xfrm>
            <a:off x="5833109" y="6368591"/>
            <a:ext cx="220345" cy="154940"/>
          </a:xfrm>
          <a:prstGeom prst="rect">
            <a:avLst/>
          </a:prstGeom>
        </p:spPr>
        <p:txBody>
          <a:bodyPr wrap="square" lIns="0" tIns="31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 sz="900" spc="-50">
                <a:solidFill>
                  <a:srgbClr val="FFFFFF"/>
                </a:solidFill>
                <a:latin typeface="Arial"/>
                <a:cs typeface="Arial"/>
              </a:rPr>
              <a:t>ي</a:t>
            </a:r>
            <a:r>
              <a:rPr dirty="0" sz="900" spc="-270">
                <a:solidFill>
                  <a:srgbClr val="FFFFFF"/>
                </a:solidFill>
                <a:latin typeface="Arial"/>
                <a:cs typeface="Arial"/>
              </a:rPr>
              <a:t>ل</a:t>
            </a:r>
            <a:r>
              <a:rPr dirty="0" sz="900" spc="25">
                <a:solidFill>
                  <a:srgbClr val="FFFFFF"/>
                </a:solidFill>
                <a:latin typeface="Arial"/>
                <a:cs typeface="Arial"/>
              </a:rPr>
              <a:t>ا</a:t>
            </a:r>
            <a:r>
              <a:rPr dirty="0" sz="900" spc="-430">
                <a:solidFill>
                  <a:srgbClr val="FFFFFF"/>
                </a:solidFill>
                <a:latin typeface="Arial"/>
                <a:cs typeface="Arial"/>
              </a:rPr>
              <a:t>ت</a:t>
            </a:r>
            <a:r>
              <a:rPr dirty="0" sz="900" spc="-270">
                <a:solidFill>
                  <a:srgbClr val="FFFFFF"/>
                </a:solidFill>
                <a:latin typeface="Arial"/>
                <a:cs typeface="Arial"/>
              </a:rPr>
              <a:t>ل</a:t>
            </a:r>
            <a:r>
              <a:rPr dirty="0" sz="900">
                <a:solidFill>
                  <a:srgbClr val="FFFFFF"/>
                </a:solidFill>
                <a:latin typeface="Arial"/>
                <a:cs typeface="Arial"/>
              </a:rPr>
              <a:t>ا</a:t>
            </a:r>
            <a:endParaRPr sz="9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77824" y="2176272"/>
            <a:ext cx="18287" cy="468172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877824" y="6095"/>
            <a:ext cx="18287" cy="150266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1216152" y="1834895"/>
            <a:ext cx="7924800" cy="1828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877824" y="1508760"/>
            <a:ext cx="18287" cy="667512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0" y="1834895"/>
            <a:ext cx="557784" cy="18287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551687" y="1834895"/>
            <a:ext cx="664464" cy="18287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2164079" y="377990"/>
            <a:ext cx="5475478" cy="790790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3182111" y="829005"/>
            <a:ext cx="4451476" cy="1016304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2953511" y="829005"/>
            <a:ext cx="833437" cy="1016304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2286000" y="829005"/>
            <a:ext cx="1272286" cy="1016304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1926335" y="829005"/>
            <a:ext cx="964514" cy="1016304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 txBox="1">
            <a:spLocks noGrp="1"/>
          </p:cNvSpPr>
          <p:nvPr>
            <p:ph type="title"/>
          </p:nvPr>
        </p:nvSpPr>
        <p:spPr>
          <a:xfrm>
            <a:off x="2332731" y="446140"/>
            <a:ext cx="4994275" cy="1082040"/>
          </a:xfrm>
          <a:prstGeom prst="rect"/>
        </p:spPr>
        <p:txBody>
          <a:bodyPr wrap="square" lIns="0" tIns="48260" rIns="0" bIns="0" rtlCol="0" vert="horz">
            <a:spAutoFit/>
          </a:bodyPr>
          <a:lstStyle/>
          <a:p>
            <a:pPr marL="55244">
              <a:lnSpc>
                <a:spcPct val="100000"/>
              </a:lnSpc>
              <a:spcBef>
                <a:spcPts val="380"/>
              </a:spcBef>
            </a:pPr>
            <a:r>
              <a:rPr dirty="0" spc="240"/>
              <a:t>Other </a:t>
            </a:r>
            <a:r>
              <a:rPr dirty="0" spc="280"/>
              <a:t>Uses </a:t>
            </a:r>
            <a:r>
              <a:rPr dirty="0" spc="204"/>
              <a:t>of </a:t>
            </a:r>
            <a:r>
              <a:rPr dirty="0" spc="240"/>
              <a:t>Verb </a:t>
            </a:r>
            <a:r>
              <a:rPr dirty="0" spc="210"/>
              <a:t>to</a:t>
            </a:r>
            <a:r>
              <a:rPr dirty="0" spc="-105"/>
              <a:t> </a:t>
            </a:r>
            <a:r>
              <a:rPr dirty="0" spc="295"/>
              <a:t>HAVE</a:t>
            </a:r>
          </a:p>
          <a:p>
            <a:pPr marL="12700">
              <a:lnSpc>
                <a:spcPct val="100000"/>
              </a:lnSpc>
              <a:spcBef>
                <a:spcPts val="355"/>
              </a:spcBef>
            </a:pPr>
            <a:r>
              <a:rPr dirty="0" sz="3600" spc="-325">
                <a:latin typeface="Arial"/>
                <a:cs typeface="Arial"/>
              </a:rPr>
              <a:t>“كلمي”  </a:t>
            </a:r>
            <a:r>
              <a:rPr dirty="0" sz="3600" spc="-765">
                <a:latin typeface="Arial"/>
                <a:cs typeface="Arial"/>
              </a:rPr>
              <a:t>لعف    </a:t>
            </a:r>
            <a:r>
              <a:rPr dirty="0" sz="3600" spc="-35">
                <a:latin typeface="Arial"/>
                <a:cs typeface="Arial"/>
              </a:rPr>
              <a:t>عم </a:t>
            </a:r>
            <a:r>
              <a:rPr dirty="0" sz="3600" spc="-45">
                <a:latin typeface="Arial"/>
                <a:cs typeface="Arial"/>
              </a:rPr>
              <a:t>ىرخأ</a:t>
            </a:r>
            <a:r>
              <a:rPr dirty="0" sz="3600" spc="-365">
                <a:latin typeface="Arial"/>
                <a:cs typeface="Arial"/>
              </a:rPr>
              <a:t> </a:t>
            </a:r>
            <a:r>
              <a:rPr dirty="0" sz="3600" spc="-265">
                <a:latin typeface="Arial"/>
                <a:cs typeface="Arial"/>
              </a:rPr>
              <a:t>تامادختسا</a:t>
            </a:r>
            <a:endParaRPr sz="3600">
              <a:latin typeface="Arial"/>
              <a:cs typeface="Arial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1051560" y="2032990"/>
            <a:ext cx="367093" cy="379247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/>
          <p:nvPr/>
        </p:nvSpPr>
        <p:spPr>
          <a:xfrm>
            <a:off x="1341119" y="1911070"/>
            <a:ext cx="5390133" cy="571271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/>
          <p:nvPr/>
        </p:nvSpPr>
        <p:spPr>
          <a:xfrm>
            <a:off x="6388608" y="1911070"/>
            <a:ext cx="2171445" cy="571271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7" name="object 17"/>
          <p:cNvSpPr/>
          <p:nvPr/>
        </p:nvSpPr>
        <p:spPr>
          <a:xfrm>
            <a:off x="1341119" y="2185390"/>
            <a:ext cx="1132128" cy="571271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8" name="object 18"/>
          <p:cNvSpPr/>
          <p:nvPr/>
        </p:nvSpPr>
        <p:spPr>
          <a:xfrm>
            <a:off x="4828032" y="2520670"/>
            <a:ext cx="3869309" cy="571271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9" name="object 19"/>
          <p:cNvSpPr/>
          <p:nvPr/>
        </p:nvSpPr>
        <p:spPr>
          <a:xfrm>
            <a:off x="4687823" y="2520670"/>
            <a:ext cx="482904" cy="571271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0" name="object 20"/>
          <p:cNvSpPr/>
          <p:nvPr/>
        </p:nvSpPr>
        <p:spPr>
          <a:xfrm>
            <a:off x="4340352" y="2520670"/>
            <a:ext cx="690181" cy="571271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1" name="object 21"/>
          <p:cNvSpPr/>
          <p:nvPr/>
        </p:nvSpPr>
        <p:spPr>
          <a:xfrm>
            <a:off x="4197096" y="2520670"/>
            <a:ext cx="486003" cy="571271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2" name="object 22"/>
          <p:cNvSpPr/>
          <p:nvPr/>
        </p:nvSpPr>
        <p:spPr>
          <a:xfrm>
            <a:off x="996696" y="2849854"/>
            <a:ext cx="516470" cy="571271"/>
          </a:xfrm>
          <a:prstGeom prst="rect">
            <a:avLst/>
          </a:prstGeom>
          <a:blipFill>
            <a:blip r:embed="rId2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3" name="object 23"/>
          <p:cNvSpPr/>
          <p:nvPr/>
        </p:nvSpPr>
        <p:spPr>
          <a:xfrm>
            <a:off x="1170432" y="2849854"/>
            <a:ext cx="1836166" cy="571271"/>
          </a:xfrm>
          <a:prstGeom prst="rect">
            <a:avLst/>
          </a:prstGeom>
          <a:blipFill>
            <a:blip r:embed="rId2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4" name="object 24"/>
          <p:cNvSpPr/>
          <p:nvPr/>
        </p:nvSpPr>
        <p:spPr>
          <a:xfrm>
            <a:off x="1322832" y="3200400"/>
            <a:ext cx="1531366" cy="53086"/>
          </a:xfrm>
          <a:prstGeom prst="rect">
            <a:avLst/>
          </a:prstGeom>
          <a:blipFill>
            <a:blip r:embed="rId2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5" name="object 25"/>
          <p:cNvSpPr/>
          <p:nvPr/>
        </p:nvSpPr>
        <p:spPr>
          <a:xfrm>
            <a:off x="2746248" y="2849854"/>
            <a:ext cx="876084" cy="571271"/>
          </a:xfrm>
          <a:prstGeom prst="rect">
            <a:avLst/>
          </a:prstGeom>
          <a:blipFill>
            <a:blip r:embed="rId2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6" name="object 26"/>
          <p:cNvSpPr/>
          <p:nvPr/>
        </p:nvSpPr>
        <p:spPr>
          <a:xfrm>
            <a:off x="996696" y="3191230"/>
            <a:ext cx="7508621" cy="571271"/>
          </a:xfrm>
          <a:prstGeom prst="rect">
            <a:avLst/>
          </a:prstGeom>
          <a:blipFill>
            <a:blip r:embed="rId2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7" name="object 27"/>
          <p:cNvSpPr/>
          <p:nvPr/>
        </p:nvSpPr>
        <p:spPr>
          <a:xfrm>
            <a:off x="1158544" y="3560109"/>
            <a:ext cx="2331720" cy="0"/>
          </a:xfrm>
          <a:custGeom>
            <a:avLst/>
            <a:gdLst/>
            <a:ahLst/>
            <a:cxnLst/>
            <a:rect l="l" t="t" r="r" b="b"/>
            <a:pathLst>
              <a:path w="2331720" h="0">
                <a:moveTo>
                  <a:pt x="0" y="0"/>
                </a:moveTo>
                <a:lnTo>
                  <a:pt x="2331725" y="0"/>
                </a:lnTo>
              </a:path>
            </a:pathLst>
          </a:custGeom>
          <a:ln w="15957">
            <a:solidFill>
              <a:srgbClr val="FEFEF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8" name="object 28"/>
          <p:cNvSpPr/>
          <p:nvPr/>
        </p:nvSpPr>
        <p:spPr>
          <a:xfrm>
            <a:off x="3493309" y="3560109"/>
            <a:ext cx="411480" cy="0"/>
          </a:xfrm>
          <a:custGeom>
            <a:avLst/>
            <a:gdLst/>
            <a:ahLst/>
            <a:cxnLst/>
            <a:rect l="l" t="t" r="r" b="b"/>
            <a:pathLst>
              <a:path w="411479" h="0">
                <a:moveTo>
                  <a:pt x="0" y="0"/>
                </a:moveTo>
                <a:lnTo>
                  <a:pt x="411480" y="0"/>
                </a:lnTo>
              </a:path>
            </a:pathLst>
          </a:custGeom>
          <a:ln w="15957">
            <a:solidFill>
              <a:srgbClr val="FEFEF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9" name="object 29"/>
          <p:cNvSpPr/>
          <p:nvPr/>
        </p:nvSpPr>
        <p:spPr>
          <a:xfrm>
            <a:off x="3907830" y="3560109"/>
            <a:ext cx="411480" cy="0"/>
          </a:xfrm>
          <a:custGeom>
            <a:avLst/>
            <a:gdLst/>
            <a:ahLst/>
            <a:cxnLst/>
            <a:rect l="l" t="t" r="r" b="b"/>
            <a:pathLst>
              <a:path w="411479" h="0">
                <a:moveTo>
                  <a:pt x="0" y="0"/>
                </a:moveTo>
                <a:lnTo>
                  <a:pt x="411480" y="0"/>
                </a:lnTo>
              </a:path>
            </a:pathLst>
          </a:custGeom>
          <a:ln w="15957">
            <a:solidFill>
              <a:srgbClr val="FEFEF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0" name="object 30"/>
          <p:cNvSpPr/>
          <p:nvPr/>
        </p:nvSpPr>
        <p:spPr>
          <a:xfrm>
            <a:off x="4322350" y="3560109"/>
            <a:ext cx="548640" cy="0"/>
          </a:xfrm>
          <a:custGeom>
            <a:avLst/>
            <a:gdLst/>
            <a:ahLst/>
            <a:cxnLst/>
            <a:rect l="l" t="t" r="r" b="b"/>
            <a:pathLst>
              <a:path w="548639" h="0">
                <a:moveTo>
                  <a:pt x="0" y="0"/>
                </a:moveTo>
                <a:lnTo>
                  <a:pt x="548641" y="0"/>
                </a:lnTo>
              </a:path>
            </a:pathLst>
          </a:custGeom>
          <a:ln w="15957">
            <a:solidFill>
              <a:srgbClr val="FEFEF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1" name="object 31"/>
          <p:cNvSpPr/>
          <p:nvPr/>
        </p:nvSpPr>
        <p:spPr>
          <a:xfrm>
            <a:off x="4874031" y="3560109"/>
            <a:ext cx="411480" cy="0"/>
          </a:xfrm>
          <a:custGeom>
            <a:avLst/>
            <a:gdLst/>
            <a:ahLst/>
            <a:cxnLst/>
            <a:rect l="l" t="t" r="r" b="b"/>
            <a:pathLst>
              <a:path w="411479" h="0">
                <a:moveTo>
                  <a:pt x="0" y="0"/>
                </a:moveTo>
                <a:lnTo>
                  <a:pt x="411480" y="0"/>
                </a:lnTo>
              </a:path>
            </a:pathLst>
          </a:custGeom>
          <a:ln w="15957">
            <a:solidFill>
              <a:srgbClr val="FEFEF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2" name="object 32"/>
          <p:cNvSpPr/>
          <p:nvPr/>
        </p:nvSpPr>
        <p:spPr>
          <a:xfrm>
            <a:off x="5288551" y="3560109"/>
            <a:ext cx="411480" cy="0"/>
          </a:xfrm>
          <a:custGeom>
            <a:avLst/>
            <a:gdLst/>
            <a:ahLst/>
            <a:cxnLst/>
            <a:rect l="l" t="t" r="r" b="b"/>
            <a:pathLst>
              <a:path w="411479" h="0">
                <a:moveTo>
                  <a:pt x="0" y="0"/>
                </a:moveTo>
                <a:lnTo>
                  <a:pt x="411480" y="0"/>
                </a:lnTo>
              </a:path>
            </a:pathLst>
          </a:custGeom>
          <a:ln w="15957">
            <a:solidFill>
              <a:srgbClr val="FEFEF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3" name="object 33"/>
          <p:cNvSpPr/>
          <p:nvPr/>
        </p:nvSpPr>
        <p:spPr>
          <a:xfrm>
            <a:off x="5703072" y="3560109"/>
            <a:ext cx="411480" cy="0"/>
          </a:xfrm>
          <a:custGeom>
            <a:avLst/>
            <a:gdLst/>
            <a:ahLst/>
            <a:cxnLst/>
            <a:rect l="l" t="t" r="r" b="b"/>
            <a:pathLst>
              <a:path w="411479" h="0">
                <a:moveTo>
                  <a:pt x="0" y="0"/>
                </a:moveTo>
                <a:lnTo>
                  <a:pt x="411480" y="0"/>
                </a:lnTo>
              </a:path>
            </a:pathLst>
          </a:custGeom>
          <a:ln w="15957">
            <a:solidFill>
              <a:srgbClr val="FEFEF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4" name="object 34"/>
          <p:cNvSpPr/>
          <p:nvPr/>
        </p:nvSpPr>
        <p:spPr>
          <a:xfrm>
            <a:off x="6117592" y="3560109"/>
            <a:ext cx="411480" cy="0"/>
          </a:xfrm>
          <a:custGeom>
            <a:avLst/>
            <a:gdLst/>
            <a:ahLst/>
            <a:cxnLst/>
            <a:rect l="l" t="t" r="r" b="b"/>
            <a:pathLst>
              <a:path w="411479" h="0">
                <a:moveTo>
                  <a:pt x="0" y="0"/>
                </a:moveTo>
                <a:lnTo>
                  <a:pt x="411480" y="0"/>
                </a:lnTo>
              </a:path>
            </a:pathLst>
          </a:custGeom>
          <a:ln w="15957">
            <a:solidFill>
              <a:srgbClr val="FEFEF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5" name="object 35"/>
          <p:cNvSpPr/>
          <p:nvPr/>
        </p:nvSpPr>
        <p:spPr>
          <a:xfrm>
            <a:off x="6532112" y="3560109"/>
            <a:ext cx="548640" cy="0"/>
          </a:xfrm>
          <a:custGeom>
            <a:avLst/>
            <a:gdLst/>
            <a:ahLst/>
            <a:cxnLst/>
            <a:rect l="l" t="t" r="r" b="b"/>
            <a:pathLst>
              <a:path w="548640" h="0">
                <a:moveTo>
                  <a:pt x="0" y="0"/>
                </a:moveTo>
                <a:lnTo>
                  <a:pt x="548641" y="0"/>
                </a:lnTo>
              </a:path>
            </a:pathLst>
          </a:custGeom>
          <a:ln w="15957">
            <a:solidFill>
              <a:srgbClr val="FEFEF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6" name="object 36"/>
          <p:cNvSpPr/>
          <p:nvPr/>
        </p:nvSpPr>
        <p:spPr>
          <a:xfrm>
            <a:off x="7083793" y="3560109"/>
            <a:ext cx="411480" cy="0"/>
          </a:xfrm>
          <a:custGeom>
            <a:avLst/>
            <a:gdLst/>
            <a:ahLst/>
            <a:cxnLst/>
            <a:rect l="l" t="t" r="r" b="b"/>
            <a:pathLst>
              <a:path w="411479" h="0">
                <a:moveTo>
                  <a:pt x="0" y="0"/>
                </a:moveTo>
                <a:lnTo>
                  <a:pt x="411480" y="0"/>
                </a:lnTo>
              </a:path>
            </a:pathLst>
          </a:custGeom>
          <a:ln w="15957">
            <a:solidFill>
              <a:srgbClr val="FEFEF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7" name="object 37"/>
          <p:cNvSpPr/>
          <p:nvPr/>
        </p:nvSpPr>
        <p:spPr>
          <a:xfrm>
            <a:off x="7498313" y="3560109"/>
            <a:ext cx="411480" cy="0"/>
          </a:xfrm>
          <a:custGeom>
            <a:avLst/>
            <a:gdLst/>
            <a:ahLst/>
            <a:cxnLst/>
            <a:rect l="l" t="t" r="r" b="b"/>
            <a:pathLst>
              <a:path w="411479" h="0">
                <a:moveTo>
                  <a:pt x="0" y="0"/>
                </a:moveTo>
                <a:lnTo>
                  <a:pt x="411480" y="0"/>
                </a:lnTo>
              </a:path>
            </a:pathLst>
          </a:custGeom>
          <a:ln w="15957">
            <a:solidFill>
              <a:srgbClr val="FEFEF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8" name="object 38"/>
          <p:cNvSpPr/>
          <p:nvPr/>
        </p:nvSpPr>
        <p:spPr>
          <a:xfrm>
            <a:off x="7912834" y="3560109"/>
            <a:ext cx="411480" cy="0"/>
          </a:xfrm>
          <a:custGeom>
            <a:avLst/>
            <a:gdLst/>
            <a:ahLst/>
            <a:cxnLst/>
            <a:rect l="l" t="t" r="r" b="b"/>
            <a:pathLst>
              <a:path w="411479" h="0">
                <a:moveTo>
                  <a:pt x="0" y="0"/>
                </a:moveTo>
                <a:lnTo>
                  <a:pt x="411480" y="0"/>
                </a:lnTo>
              </a:path>
            </a:pathLst>
          </a:custGeom>
          <a:ln w="15957">
            <a:solidFill>
              <a:srgbClr val="FEFEF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9" name="object 39"/>
          <p:cNvSpPr/>
          <p:nvPr/>
        </p:nvSpPr>
        <p:spPr>
          <a:xfrm>
            <a:off x="1051560" y="3648430"/>
            <a:ext cx="367093" cy="379247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0" name="object 40"/>
          <p:cNvSpPr/>
          <p:nvPr/>
        </p:nvSpPr>
        <p:spPr>
          <a:xfrm>
            <a:off x="1341119" y="3526510"/>
            <a:ext cx="3555364" cy="571271"/>
          </a:xfrm>
          <a:prstGeom prst="rect">
            <a:avLst/>
          </a:prstGeom>
          <a:blipFill>
            <a:blip r:embed="rId2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1" name="object 41"/>
          <p:cNvSpPr/>
          <p:nvPr/>
        </p:nvSpPr>
        <p:spPr>
          <a:xfrm>
            <a:off x="6345935" y="3861790"/>
            <a:ext cx="2351277" cy="571271"/>
          </a:xfrm>
          <a:prstGeom prst="rect">
            <a:avLst/>
          </a:prstGeom>
          <a:blipFill>
            <a:blip r:embed="rId2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2" name="object 42"/>
          <p:cNvSpPr/>
          <p:nvPr/>
        </p:nvSpPr>
        <p:spPr>
          <a:xfrm>
            <a:off x="6129528" y="3861790"/>
            <a:ext cx="559104" cy="571271"/>
          </a:xfrm>
          <a:prstGeom prst="rect">
            <a:avLst/>
          </a:prstGeom>
          <a:blipFill>
            <a:blip r:embed="rId2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3" name="object 43"/>
          <p:cNvSpPr/>
          <p:nvPr/>
        </p:nvSpPr>
        <p:spPr>
          <a:xfrm>
            <a:off x="5782055" y="3861790"/>
            <a:ext cx="690181" cy="571271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4" name="object 44"/>
          <p:cNvSpPr/>
          <p:nvPr/>
        </p:nvSpPr>
        <p:spPr>
          <a:xfrm>
            <a:off x="5711952" y="3861790"/>
            <a:ext cx="412826" cy="571271"/>
          </a:xfrm>
          <a:prstGeom prst="rect">
            <a:avLst/>
          </a:prstGeom>
          <a:blipFill>
            <a:blip r:embed="rId2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5" name="object 45"/>
          <p:cNvSpPr/>
          <p:nvPr/>
        </p:nvSpPr>
        <p:spPr>
          <a:xfrm>
            <a:off x="996696" y="4197070"/>
            <a:ext cx="833437" cy="571271"/>
          </a:xfrm>
          <a:prstGeom prst="rect">
            <a:avLst/>
          </a:prstGeom>
          <a:blipFill>
            <a:blip r:embed="rId3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6" name="object 46"/>
          <p:cNvSpPr/>
          <p:nvPr/>
        </p:nvSpPr>
        <p:spPr>
          <a:xfrm>
            <a:off x="1487424" y="4197070"/>
            <a:ext cx="1503934" cy="571271"/>
          </a:xfrm>
          <a:prstGeom prst="rect">
            <a:avLst/>
          </a:prstGeom>
          <a:blipFill>
            <a:blip r:embed="rId3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7" name="object 47"/>
          <p:cNvSpPr/>
          <p:nvPr/>
        </p:nvSpPr>
        <p:spPr>
          <a:xfrm>
            <a:off x="1639823" y="4547615"/>
            <a:ext cx="1199184" cy="53086"/>
          </a:xfrm>
          <a:prstGeom prst="rect">
            <a:avLst/>
          </a:prstGeom>
          <a:blipFill>
            <a:blip r:embed="rId3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8" name="object 48"/>
          <p:cNvSpPr/>
          <p:nvPr/>
        </p:nvSpPr>
        <p:spPr>
          <a:xfrm>
            <a:off x="2727960" y="4197070"/>
            <a:ext cx="1763140" cy="571271"/>
          </a:xfrm>
          <a:prstGeom prst="rect">
            <a:avLst/>
          </a:prstGeom>
          <a:blipFill>
            <a:blip r:embed="rId3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9" name="object 49"/>
          <p:cNvSpPr/>
          <p:nvPr/>
        </p:nvSpPr>
        <p:spPr>
          <a:xfrm>
            <a:off x="996696" y="4532350"/>
            <a:ext cx="7508621" cy="571271"/>
          </a:xfrm>
          <a:prstGeom prst="rect">
            <a:avLst/>
          </a:prstGeom>
          <a:blipFill>
            <a:blip r:embed="rId2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0" name="object 50"/>
          <p:cNvSpPr/>
          <p:nvPr/>
        </p:nvSpPr>
        <p:spPr>
          <a:xfrm>
            <a:off x="1158544" y="4901864"/>
            <a:ext cx="2331720" cy="0"/>
          </a:xfrm>
          <a:custGeom>
            <a:avLst/>
            <a:gdLst/>
            <a:ahLst/>
            <a:cxnLst/>
            <a:rect l="l" t="t" r="r" b="b"/>
            <a:pathLst>
              <a:path w="2331720" h="0">
                <a:moveTo>
                  <a:pt x="0" y="0"/>
                </a:moveTo>
                <a:lnTo>
                  <a:pt x="2331725" y="0"/>
                </a:lnTo>
              </a:path>
            </a:pathLst>
          </a:custGeom>
          <a:ln w="15957">
            <a:solidFill>
              <a:srgbClr val="FEFEF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1" name="object 51"/>
          <p:cNvSpPr/>
          <p:nvPr/>
        </p:nvSpPr>
        <p:spPr>
          <a:xfrm>
            <a:off x="3493309" y="4901864"/>
            <a:ext cx="411480" cy="0"/>
          </a:xfrm>
          <a:custGeom>
            <a:avLst/>
            <a:gdLst/>
            <a:ahLst/>
            <a:cxnLst/>
            <a:rect l="l" t="t" r="r" b="b"/>
            <a:pathLst>
              <a:path w="411479" h="0">
                <a:moveTo>
                  <a:pt x="0" y="0"/>
                </a:moveTo>
                <a:lnTo>
                  <a:pt x="411480" y="0"/>
                </a:lnTo>
              </a:path>
            </a:pathLst>
          </a:custGeom>
          <a:ln w="15957">
            <a:solidFill>
              <a:srgbClr val="FEFEF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2" name="object 52"/>
          <p:cNvSpPr/>
          <p:nvPr/>
        </p:nvSpPr>
        <p:spPr>
          <a:xfrm>
            <a:off x="3907830" y="4901864"/>
            <a:ext cx="411480" cy="0"/>
          </a:xfrm>
          <a:custGeom>
            <a:avLst/>
            <a:gdLst/>
            <a:ahLst/>
            <a:cxnLst/>
            <a:rect l="l" t="t" r="r" b="b"/>
            <a:pathLst>
              <a:path w="411479" h="0">
                <a:moveTo>
                  <a:pt x="0" y="0"/>
                </a:moveTo>
                <a:lnTo>
                  <a:pt x="411480" y="0"/>
                </a:lnTo>
              </a:path>
            </a:pathLst>
          </a:custGeom>
          <a:ln w="15957">
            <a:solidFill>
              <a:srgbClr val="FEFEF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3" name="object 53"/>
          <p:cNvSpPr/>
          <p:nvPr/>
        </p:nvSpPr>
        <p:spPr>
          <a:xfrm>
            <a:off x="4322350" y="4901864"/>
            <a:ext cx="548640" cy="0"/>
          </a:xfrm>
          <a:custGeom>
            <a:avLst/>
            <a:gdLst/>
            <a:ahLst/>
            <a:cxnLst/>
            <a:rect l="l" t="t" r="r" b="b"/>
            <a:pathLst>
              <a:path w="548639" h="0">
                <a:moveTo>
                  <a:pt x="0" y="0"/>
                </a:moveTo>
                <a:lnTo>
                  <a:pt x="548641" y="0"/>
                </a:lnTo>
              </a:path>
            </a:pathLst>
          </a:custGeom>
          <a:ln w="15957">
            <a:solidFill>
              <a:srgbClr val="FEFEF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4" name="object 54"/>
          <p:cNvSpPr/>
          <p:nvPr/>
        </p:nvSpPr>
        <p:spPr>
          <a:xfrm>
            <a:off x="4874031" y="4901864"/>
            <a:ext cx="411480" cy="0"/>
          </a:xfrm>
          <a:custGeom>
            <a:avLst/>
            <a:gdLst/>
            <a:ahLst/>
            <a:cxnLst/>
            <a:rect l="l" t="t" r="r" b="b"/>
            <a:pathLst>
              <a:path w="411479" h="0">
                <a:moveTo>
                  <a:pt x="0" y="0"/>
                </a:moveTo>
                <a:lnTo>
                  <a:pt x="411480" y="0"/>
                </a:lnTo>
              </a:path>
            </a:pathLst>
          </a:custGeom>
          <a:ln w="15957">
            <a:solidFill>
              <a:srgbClr val="FEFEF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5" name="object 55"/>
          <p:cNvSpPr/>
          <p:nvPr/>
        </p:nvSpPr>
        <p:spPr>
          <a:xfrm>
            <a:off x="5288551" y="4901864"/>
            <a:ext cx="411480" cy="0"/>
          </a:xfrm>
          <a:custGeom>
            <a:avLst/>
            <a:gdLst/>
            <a:ahLst/>
            <a:cxnLst/>
            <a:rect l="l" t="t" r="r" b="b"/>
            <a:pathLst>
              <a:path w="411479" h="0">
                <a:moveTo>
                  <a:pt x="0" y="0"/>
                </a:moveTo>
                <a:lnTo>
                  <a:pt x="411480" y="0"/>
                </a:lnTo>
              </a:path>
            </a:pathLst>
          </a:custGeom>
          <a:ln w="15957">
            <a:solidFill>
              <a:srgbClr val="FEFEF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6" name="object 56"/>
          <p:cNvSpPr/>
          <p:nvPr/>
        </p:nvSpPr>
        <p:spPr>
          <a:xfrm>
            <a:off x="5703072" y="4901864"/>
            <a:ext cx="411480" cy="0"/>
          </a:xfrm>
          <a:custGeom>
            <a:avLst/>
            <a:gdLst/>
            <a:ahLst/>
            <a:cxnLst/>
            <a:rect l="l" t="t" r="r" b="b"/>
            <a:pathLst>
              <a:path w="411479" h="0">
                <a:moveTo>
                  <a:pt x="0" y="0"/>
                </a:moveTo>
                <a:lnTo>
                  <a:pt x="411480" y="0"/>
                </a:lnTo>
              </a:path>
            </a:pathLst>
          </a:custGeom>
          <a:ln w="15957">
            <a:solidFill>
              <a:srgbClr val="FEFEF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7" name="object 57"/>
          <p:cNvSpPr/>
          <p:nvPr/>
        </p:nvSpPr>
        <p:spPr>
          <a:xfrm>
            <a:off x="6117592" y="4901864"/>
            <a:ext cx="411480" cy="0"/>
          </a:xfrm>
          <a:custGeom>
            <a:avLst/>
            <a:gdLst/>
            <a:ahLst/>
            <a:cxnLst/>
            <a:rect l="l" t="t" r="r" b="b"/>
            <a:pathLst>
              <a:path w="411479" h="0">
                <a:moveTo>
                  <a:pt x="0" y="0"/>
                </a:moveTo>
                <a:lnTo>
                  <a:pt x="411480" y="0"/>
                </a:lnTo>
              </a:path>
            </a:pathLst>
          </a:custGeom>
          <a:ln w="15957">
            <a:solidFill>
              <a:srgbClr val="FEFEF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8" name="object 58"/>
          <p:cNvSpPr/>
          <p:nvPr/>
        </p:nvSpPr>
        <p:spPr>
          <a:xfrm>
            <a:off x="6532112" y="4901864"/>
            <a:ext cx="548640" cy="0"/>
          </a:xfrm>
          <a:custGeom>
            <a:avLst/>
            <a:gdLst/>
            <a:ahLst/>
            <a:cxnLst/>
            <a:rect l="l" t="t" r="r" b="b"/>
            <a:pathLst>
              <a:path w="548640" h="0">
                <a:moveTo>
                  <a:pt x="0" y="0"/>
                </a:moveTo>
                <a:lnTo>
                  <a:pt x="548641" y="0"/>
                </a:lnTo>
              </a:path>
            </a:pathLst>
          </a:custGeom>
          <a:ln w="15957">
            <a:solidFill>
              <a:srgbClr val="FEFEF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9" name="object 59"/>
          <p:cNvSpPr/>
          <p:nvPr/>
        </p:nvSpPr>
        <p:spPr>
          <a:xfrm>
            <a:off x="7083793" y="4901864"/>
            <a:ext cx="411480" cy="0"/>
          </a:xfrm>
          <a:custGeom>
            <a:avLst/>
            <a:gdLst/>
            <a:ahLst/>
            <a:cxnLst/>
            <a:rect l="l" t="t" r="r" b="b"/>
            <a:pathLst>
              <a:path w="411479" h="0">
                <a:moveTo>
                  <a:pt x="0" y="0"/>
                </a:moveTo>
                <a:lnTo>
                  <a:pt x="411480" y="0"/>
                </a:lnTo>
              </a:path>
            </a:pathLst>
          </a:custGeom>
          <a:ln w="15957">
            <a:solidFill>
              <a:srgbClr val="FEFEF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0" name="object 60"/>
          <p:cNvSpPr/>
          <p:nvPr/>
        </p:nvSpPr>
        <p:spPr>
          <a:xfrm>
            <a:off x="7498313" y="4901864"/>
            <a:ext cx="411480" cy="0"/>
          </a:xfrm>
          <a:custGeom>
            <a:avLst/>
            <a:gdLst/>
            <a:ahLst/>
            <a:cxnLst/>
            <a:rect l="l" t="t" r="r" b="b"/>
            <a:pathLst>
              <a:path w="411479" h="0">
                <a:moveTo>
                  <a:pt x="0" y="0"/>
                </a:moveTo>
                <a:lnTo>
                  <a:pt x="411480" y="0"/>
                </a:lnTo>
              </a:path>
            </a:pathLst>
          </a:custGeom>
          <a:ln w="15957">
            <a:solidFill>
              <a:srgbClr val="FEFEF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1" name="object 61"/>
          <p:cNvSpPr/>
          <p:nvPr/>
        </p:nvSpPr>
        <p:spPr>
          <a:xfrm>
            <a:off x="7912834" y="4901864"/>
            <a:ext cx="411480" cy="0"/>
          </a:xfrm>
          <a:custGeom>
            <a:avLst/>
            <a:gdLst/>
            <a:ahLst/>
            <a:cxnLst/>
            <a:rect l="l" t="t" r="r" b="b"/>
            <a:pathLst>
              <a:path w="411479" h="0">
                <a:moveTo>
                  <a:pt x="0" y="0"/>
                </a:moveTo>
                <a:lnTo>
                  <a:pt x="411480" y="0"/>
                </a:lnTo>
              </a:path>
            </a:pathLst>
          </a:custGeom>
          <a:ln w="15957">
            <a:solidFill>
              <a:srgbClr val="FEFEF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2" name="object 62"/>
          <p:cNvSpPr/>
          <p:nvPr/>
        </p:nvSpPr>
        <p:spPr>
          <a:xfrm>
            <a:off x="1051560" y="4989550"/>
            <a:ext cx="367093" cy="379247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3" name="object 63"/>
          <p:cNvSpPr/>
          <p:nvPr/>
        </p:nvSpPr>
        <p:spPr>
          <a:xfrm>
            <a:off x="1341119" y="4867630"/>
            <a:ext cx="6341109" cy="571271"/>
          </a:xfrm>
          <a:prstGeom prst="rect">
            <a:avLst/>
          </a:prstGeom>
          <a:blipFill>
            <a:blip r:embed="rId3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4" name="object 64"/>
          <p:cNvSpPr/>
          <p:nvPr/>
        </p:nvSpPr>
        <p:spPr>
          <a:xfrm>
            <a:off x="4892040" y="5202935"/>
            <a:ext cx="3805173" cy="571271"/>
          </a:xfrm>
          <a:prstGeom prst="rect">
            <a:avLst/>
          </a:prstGeom>
          <a:blipFill>
            <a:blip r:embed="rId3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5" name="object 65"/>
          <p:cNvSpPr/>
          <p:nvPr/>
        </p:nvSpPr>
        <p:spPr>
          <a:xfrm>
            <a:off x="4751832" y="5202935"/>
            <a:ext cx="482904" cy="571271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6" name="object 66"/>
          <p:cNvSpPr/>
          <p:nvPr/>
        </p:nvSpPr>
        <p:spPr>
          <a:xfrm>
            <a:off x="4404359" y="5202935"/>
            <a:ext cx="690181" cy="571271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7" name="object 67"/>
          <p:cNvSpPr/>
          <p:nvPr/>
        </p:nvSpPr>
        <p:spPr>
          <a:xfrm>
            <a:off x="4264152" y="5202935"/>
            <a:ext cx="482904" cy="571271"/>
          </a:xfrm>
          <a:prstGeom prst="rect">
            <a:avLst/>
          </a:prstGeom>
          <a:blipFill>
            <a:blip r:embed="rId3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8" name="object 68"/>
          <p:cNvSpPr/>
          <p:nvPr/>
        </p:nvSpPr>
        <p:spPr>
          <a:xfrm>
            <a:off x="996696" y="5538215"/>
            <a:ext cx="516470" cy="571271"/>
          </a:xfrm>
          <a:prstGeom prst="rect">
            <a:avLst/>
          </a:prstGeom>
          <a:blipFill>
            <a:blip r:embed="rId3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9" name="object 69"/>
          <p:cNvSpPr/>
          <p:nvPr/>
        </p:nvSpPr>
        <p:spPr>
          <a:xfrm>
            <a:off x="1170432" y="5538215"/>
            <a:ext cx="870026" cy="571271"/>
          </a:xfrm>
          <a:prstGeom prst="rect">
            <a:avLst/>
          </a:prstGeom>
          <a:blipFill>
            <a:blip r:embed="rId3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0" name="object 70"/>
          <p:cNvSpPr/>
          <p:nvPr/>
        </p:nvSpPr>
        <p:spPr>
          <a:xfrm>
            <a:off x="1322832" y="5888735"/>
            <a:ext cx="565226" cy="53085"/>
          </a:xfrm>
          <a:prstGeom prst="rect">
            <a:avLst/>
          </a:prstGeom>
          <a:blipFill>
            <a:blip r:embed="rId3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1" name="object 71"/>
          <p:cNvSpPr/>
          <p:nvPr/>
        </p:nvSpPr>
        <p:spPr>
          <a:xfrm>
            <a:off x="1783079" y="5538215"/>
            <a:ext cx="1476629" cy="571271"/>
          </a:xfrm>
          <a:prstGeom prst="rect">
            <a:avLst/>
          </a:prstGeom>
          <a:blipFill>
            <a:blip r:embed="rId4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2" name="object 72"/>
          <p:cNvSpPr/>
          <p:nvPr/>
        </p:nvSpPr>
        <p:spPr>
          <a:xfrm>
            <a:off x="2916935" y="5538215"/>
            <a:ext cx="1199184" cy="571271"/>
          </a:xfrm>
          <a:prstGeom prst="rect">
            <a:avLst/>
          </a:prstGeom>
          <a:blipFill>
            <a:blip r:embed="rId4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3" name="object 73"/>
          <p:cNvSpPr/>
          <p:nvPr/>
        </p:nvSpPr>
        <p:spPr>
          <a:xfrm>
            <a:off x="3069335" y="5888735"/>
            <a:ext cx="894372" cy="53085"/>
          </a:xfrm>
          <a:prstGeom prst="rect">
            <a:avLst/>
          </a:prstGeom>
          <a:blipFill>
            <a:blip r:embed="rId4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4" name="object 74"/>
          <p:cNvSpPr/>
          <p:nvPr/>
        </p:nvSpPr>
        <p:spPr>
          <a:xfrm>
            <a:off x="3852671" y="5538215"/>
            <a:ext cx="1692910" cy="571271"/>
          </a:xfrm>
          <a:prstGeom prst="rect">
            <a:avLst/>
          </a:prstGeom>
          <a:blipFill>
            <a:blip r:embed="rId4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5" name="object 75"/>
          <p:cNvSpPr txBox="1"/>
          <p:nvPr/>
        </p:nvSpPr>
        <p:spPr>
          <a:xfrm>
            <a:off x="1107744" y="1970625"/>
            <a:ext cx="7461884" cy="39725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394970" indent="-344805">
              <a:lnSpc>
                <a:spcPts val="2340"/>
              </a:lnSpc>
              <a:spcBef>
                <a:spcPts val="100"/>
              </a:spcBef>
              <a:buClr>
                <a:srgbClr val="FFFFCC"/>
              </a:buClr>
              <a:buSzPct val="70000"/>
              <a:buFont typeface="Wingdings"/>
              <a:buChar char=""/>
              <a:tabLst>
                <a:tab pos="394970" algn="l"/>
                <a:tab pos="395605" algn="l"/>
              </a:tabLst>
            </a:pPr>
            <a:r>
              <a:rPr dirty="0" sz="2000" spc="-10">
                <a:solidFill>
                  <a:srgbClr val="FFFF00"/>
                </a:solidFill>
                <a:latin typeface="Calibri"/>
                <a:cs typeface="Calibri"/>
              </a:rPr>
              <a:t>To </a:t>
            </a:r>
            <a:r>
              <a:rPr dirty="0" sz="2000" spc="70">
                <a:solidFill>
                  <a:srgbClr val="FFFF00"/>
                </a:solidFill>
                <a:latin typeface="Calibri"/>
                <a:cs typeface="Calibri"/>
              </a:rPr>
              <a:t>express </a:t>
            </a:r>
            <a:r>
              <a:rPr dirty="0" sz="2000" spc="50">
                <a:solidFill>
                  <a:srgbClr val="FFFF00"/>
                </a:solidFill>
                <a:latin typeface="Calibri"/>
                <a:cs typeface="Calibri"/>
              </a:rPr>
              <a:t>necessity </a:t>
            </a:r>
            <a:r>
              <a:rPr dirty="0" sz="2000" spc="25">
                <a:solidFill>
                  <a:srgbClr val="FFFF00"/>
                </a:solidFill>
                <a:latin typeface="Calibri"/>
                <a:cs typeface="Calibri"/>
              </a:rPr>
              <a:t>in </a:t>
            </a:r>
            <a:r>
              <a:rPr dirty="0" sz="2000" spc="30">
                <a:solidFill>
                  <a:srgbClr val="FFFF00"/>
                </a:solidFill>
                <a:latin typeface="Calibri"/>
                <a:cs typeface="Calibri"/>
              </a:rPr>
              <a:t>the </a:t>
            </a:r>
            <a:r>
              <a:rPr dirty="0" sz="2000" spc="45">
                <a:solidFill>
                  <a:srgbClr val="FFFF00"/>
                </a:solidFill>
                <a:latin typeface="Calibri"/>
                <a:cs typeface="Calibri"/>
              </a:rPr>
              <a:t>present </a:t>
            </a:r>
            <a:r>
              <a:rPr dirty="0" sz="2000" spc="65">
                <a:solidFill>
                  <a:srgbClr val="FFFF00"/>
                </a:solidFill>
                <a:latin typeface="Calibri"/>
                <a:cs typeface="Calibri"/>
              </a:rPr>
              <a:t>and </a:t>
            </a:r>
            <a:r>
              <a:rPr dirty="0" sz="2000" spc="60">
                <a:solidFill>
                  <a:srgbClr val="FFFF00"/>
                </a:solidFill>
                <a:latin typeface="Calibri"/>
                <a:cs typeface="Calibri"/>
              </a:rPr>
              <a:t>past</a:t>
            </a:r>
            <a:r>
              <a:rPr dirty="0" sz="2000" spc="-229">
                <a:solidFill>
                  <a:srgbClr val="FFFF00"/>
                </a:solidFill>
                <a:latin typeface="Calibri"/>
                <a:cs typeface="Calibri"/>
              </a:rPr>
              <a:t> </a:t>
            </a:r>
            <a:r>
              <a:rPr dirty="0" sz="2100" spc="10">
                <a:solidFill>
                  <a:srgbClr val="FFFF00"/>
                </a:solidFill>
                <a:latin typeface="Calibri"/>
                <a:cs typeface="Calibri"/>
              </a:rPr>
              <a:t>have </a:t>
            </a:r>
            <a:r>
              <a:rPr dirty="0" sz="2100" spc="-5">
                <a:solidFill>
                  <a:srgbClr val="FFFF00"/>
                </a:solidFill>
                <a:latin typeface="Calibri"/>
                <a:cs typeface="Calibri"/>
              </a:rPr>
              <a:t>to, </a:t>
            </a:r>
            <a:r>
              <a:rPr dirty="0" sz="2100" spc="35">
                <a:solidFill>
                  <a:srgbClr val="FFFF00"/>
                </a:solidFill>
                <a:latin typeface="Calibri"/>
                <a:cs typeface="Calibri"/>
              </a:rPr>
              <a:t>has </a:t>
            </a:r>
            <a:r>
              <a:rPr dirty="0" sz="2100" spc="-5">
                <a:solidFill>
                  <a:srgbClr val="FFFF00"/>
                </a:solidFill>
                <a:latin typeface="Calibri"/>
                <a:cs typeface="Calibri"/>
              </a:rPr>
              <a:t>to,</a:t>
            </a:r>
            <a:endParaRPr sz="2100">
              <a:latin typeface="Calibri"/>
              <a:cs typeface="Calibri"/>
            </a:endParaRPr>
          </a:p>
          <a:p>
            <a:pPr marL="394970">
              <a:lnSpc>
                <a:spcPts val="2340"/>
              </a:lnSpc>
            </a:pPr>
            <a:r>
              <a:rPr dirty="0" sz="2100" spc="10">
                <a:solidFill>
                  <a:srgbClr val="FFFF00"/>
                </a:solidFill>
                <a:latin typeface="Calibri"/>
                <a:cs typeface="Calibri"/>
              </a:rPr>
              <a:t>had</a:t>
            </a:r>
            <a:r>
              <a:rPr dirty="0" sz="2100" spc="140">
                <a:solidFill>
                  <a:srgbClr val="FFFF00"/>
                </a:solidFill>
                <a:latin typeface="Calibri"/>
                <a:cs typeface="Calibri"/>
              </a:rPr>
              <a:t> </a:t>
            </a:r>
            <a:r>
              <a:rPr dirty="0" sz="2100" spc="-5">
                <a:solidFill>
                  <a:srgbClr val="FFFF00"/>
                </a:solidFill>
                <a:latin typeface="Calibri"/>
                <a:cs typeface="Calibri"/>
              </a:rPr>
              <a:t>to.</a:t>
            </a:r>
            <a:endParaRPr sz="2100">
              <a:latin typeface="Calibri"/>
              <a:cs typeface="Calibri"/>
            </a:endParaRPr>
          </a:p>
          <a:p>
            <a:pPr algn="r" marR="45085">
              <a:lnSpc>
                <a:spcPct val="100000"/>
              </a:lnSpc>
              <a:spcBef>
                <a:spcPts val="175"/>
              </a:spcBef>
            </a:pPr>
            <a:r>
              <a:rPr dirty="0" sz="2000" spc="-165">
                <a:solidFill>
                  <a:srgbClr val="FFFFFF"/>
                </a:solidFill>
                <a:latin typeface="Arial"/>
                <a:cs typeface="Arial"/>
              </a:rPr>
              <a:t>:لاثم </a:t>
            </a:r>
            <a:r>
              <a:rPr dirty="0" sz="2000" spc="-160">
                <a:solidFill>
                  <a:srgbClr val="FFFFFF"/>
                </a:solidFill>
                <a:latin typeface="Arial"/>
                <a:cs typeface="Arial"/>
              </a:rPr>
              <a:t>.يضاملا </a:t>
            </a:r>
            <a:r>
              <a:rPr dirty="0" sz="2000" spc="-5">
                <a:solidFill>
                  <a:srgbClr val="FFFFFF"/>
                </a:solidFill>
                <a:latin typeface="Arial"/>
                <a:cs typeface="Arial"/>
              </a:rPr>
              <a:t>و </a:t>
            </a:r>
            <a:r>
              <a:rPr dirty="0" sz="2000" spc="-140">
                <a:solidFill>
                  <a:srgbClr val="FFFFFF"/>
                </a:solidFill>
                <a:latin typeface="Arial"/>
                <a:cs typeface="Arial"/>
              </a:rPr>
              <a:t>عراضملا </a:t>
            </a:r>
            <a:r>
              <a:rPr dirty="0" sz="2000" spc="-580">
                <a:solidFill>
                  <a:srgbClr val="FFFFFF"/>
                </a:solidFill>
                <a:latin typeface="Arial"/>
                <a:cs typeface="Arial"/>
              </a:rPr>
              <a:t>يف</a:t>
            </a:r>
            <a:r>
              <a:rPr dirty="0" sz="2000" spc="-1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000" spc="-165">
                <a:solidFill>
                  <a:srgbClr val="FFFFFF"/>
                </a:solidFill>
                <a:latin typeface="Arial"/>
                <a:cs typeface="Arial"/>
              </a:rPr>
              <a:t>ةرورضلا</a:t>
            </a:r>
            <a:r>
              <a:rPr dirty="0" sz="2000" spc="-30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000" spc="-25">
                <a:solidFill>
                  <a:srgbClr val="FFFFFF"/>
                </a:solidFill>
                <a:latin typeface="Arial"/>
                <a:cs typeface="Arial"/>
              </a:rPr>
              <a:t>نع </a:t>
            </a:r>
            <a:r>
              <a:rPr dirty="0" sz="2000" spc="-535">
                <a:solidFill>
                  <a:srgbClr val="FFFFFF"/>
                </a:solidFill>
                <a:latin typeface="Arial"/>
                <a:cs typeface="Arial"/>
              </a:rPr>
              <a:t>ربعيل</a:t>
            </a:r>
            <a:endParaRPr sz="2000">
              <a:latin typeface="Arial"/>
              <a:cs typeface="Arial"/>
            </a:endParaRPr>
          </a:p>
          <a:p>
            <a:pPr marL="50800">
              <a:lnSpc>
                <a:spcPct val="100000"/>
              </a:lnSpc>
              <a:spcBef>
                <a:spcPts val="240"/>
              </a:spcBef>
            </a:pPr>
            <a:r>
              <a:rPr dirty="0" sz="2000" spc="235">
                <a:solidFill>
                  <a:srgbClr val="FFFFFF"/>
                </a:solidFill>
                <a:latin typeface="Calibri"/>
                <a:cs typeface="Calibri"/>
              </a:rPr>
              <a:t>I</a:t>
            </a:r>
            <a:r>
              <a:rPr dirty="0" sz="2000" spc="235">
                <a:solidFill>
                  <a:srgbClr val="CC3300"/>
                </a:solidFill>
                <a:latin typeface="Calibri"/>
                <a:cs typeface="Calibri"/>
              </a:rPr>
              <a:t> </a:t>
            </a:r>
            <a:r>
              <a:rPr dirty="0" u="heavy" sz="2000" spc="55">
                <a:solidFill>
                  <a:srgbClr val="CC3300"/>
                </a:solidFill>
                <a:uFill>
                  <a:solidFill>
                    <a:srgbClr val="CC3300"/>
                  </a:solidFill>
                </a:uFill>
                <a:latin typeface="Calibri"/>
                <a:cs typeface="Calibri"/>
              </a:rPr>
              <a:t>have </a:t>
            </a:r>
            <a:r>
              <a:rPr dirty="0" u="heavy" sz="2000" spc="10">
                <a:solidFill>
                  <a:srgbClr val="CC3300"/>
                </a:solidFill>
                <a:uFill>
                  <a:solidFill>
                    <a:srgbClr val="CC3300"/>
                  </a:solidFill>
                </a:uFill>
                <a:latin typeface="Calibri"/>
                <a:cs typeface="Calibri"/>
              </a:rPr>
              <a:t>to </a:t>
            </a:r>
            <a:r>
              <a:rPr dirty="0" u="heavy" sz="2000" spc="45">
                <a:solidFill>
                  <a:srgbClr val="CC3300"/>
                </a:solidFill>
                <a:uFill>
                  <a:solidFill>
                    <a:srgbClr val="CC3300"/>
                  </a:solidFill>
                </a:uFill>
                <a:latin typeface="Calibri"/>
                <a:cs typeface="Calibri"/>
              </a:rPr>
              <a:t>leave</a:t>
            </a:r>
            <a:r>
              <a:rPr dirty="0" sz="2000" spc="470">
                <a:solidFill>
                  <a:srgbClr val="CC3300"/>
                </a:solidFill>
                <a:latin typeface="Calibri"/>
                <a:cs typeface="Calibri"/>
              </a:rPr>
              <a:t> </a:t>
            </a:r>
            <a:r>
              <a:rPr dirty="0" sz="2000" spc="35">
                <a:solidFill>
                  <a:srgbClr val="FFFFFF"/>
                </a:solidFill>
                <a:latin typeface="Calibri"/>
                <a:cs typeface="Calibri"/>
              </a:rPr>
              <a:t>now.</a:t>
            </a:r>
            <a:endParaRPr sz="20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5"/>
              </a:spcBef>
            </a:pPr>
            <a:endParaRPr sz="2500">
              <a:latin typeface="Times New Roman"/>
              <a:cs typeface="Times New Roman"/>
            </a:endParaRPr>
          </a:p>
          <a:p>
            <a:pPr marL="394970" indent="-344805">
              <a:lnSpc>
                <a:spcPct val="100000"/>
              </a:lnSpc>
              <a:buClr>
                <a:srgbClr val="FFFFCC"/>
              </a:buClr>
              <a:buSzPct val="70000"/>
              <a:buFont typeface="Wingdings"/>
              <a:buChar char=""/>
              <a:tabLst>
                <a:tab pos="394970" algn="l"/>
                <a:tab pos="395605" algn="l"/>
              </a:tabLst>
            </a:pPr>
            <a:r>
              <a:rPr dirty="0" sz="2000" spc="15">
                <a:solidFill>
                  <a:srgbClr val="FFFF00"/>
                </a:solidFill>
                <a:latin typeface="Calibri"/>
                <a:cs typeface="Calibri"/>
              </a:rPr>
              <a:t>With </a:t>
            </a:r>
            <a:r>
              <a:rPr dirty="0" sz="2000" spc="60">
                <a:solidFill>
                  <a:srgbClr val="FFFF00"/>
                </a:solidFill>
                <a:latin typeface="Calibri"/>
                <a:cs typeface="Calibri"/>
              </a:rPr>
              <a:t>some </a:t>
            </a:r>
            <a:r>
              <a:rPr dirty="0" sz="2000" spc="40">
                <a:solidFill>
                  <a:srgbClr val="FFFF00"/>
                </a:solidFill>
                <a:latin typeface="Calibri"/>
                <a:cs typeface="Calibri"/>
              </a:rPr>
              <a:t>model</a:t>
            </a:r>
            <a:r>
              <a:rPr dirty="0" sz="2000" spc="-10">
                <a:solidFill>
                  <a:srgbClr val="FFFF00"/>
                </a:solidFill>
                <a:latin typeface="Calibri"/>
                <a:cs typeface="Calibri"/>
              </a:rPr>
              <a:t> </a:t>
            </a:r>
            <a:r>
              <a:rPr dirty="0" sz="2000" spc="45">
                <a:solidFill>
                  <a:srgbClr val="FFFF00"/>
                </a:solidFill>
                <a:latin typeface="Calibri"/>
                <a:cs typeface="Calibri"/>
              </a:rPr>
              <a:t>auxiliaries.</a:t>
            </a:r>
            <a:endParaRPr sz="2000">
              <a:latin typeface="Calibri"/>
              <a:cs typeface="Calibri"/>
            </a:endParaRPr>
          </a:p>
          <a:p>
            <a:pPr algn="r" marR="42545">
              <a:lnSpc>
                <a:spcPct val="100000"/>
              </a:lnSpc>
              <a:spcBef>
                <a:spcPts val="190"/>
              </a:spcBef>
            </a:pPr>
            <a:r>
              <a:rPr dirty="0" sz="2000" spc="-165">
                <a:solidFill>
                  <a:srgbClr val="FFFFFF"/>
                </a:solidFill>
                <a:latin typeface="Arial"/>
                <a:cs typeface="Arial"/>
              </a:rPr>
              <a:t>:لاثم </a:t>
            </a:r>
            <a:r>
              <a:rPr dirty="0" sz="2000" spc="-270">
                <a:solidFill>
                  <a:srgbClr val="FFFFFF"/>
                </a:solidFill>
                <a:latin typeface="Arial"/>
                <a:cs typeface="Arial"/>
              </a:rPr>
              <a:t>.ةصقانلا </a:t>
            </a:r>
            <a:r>
              <a:rPr dirty="0" sz="2000" spc="-240">
                <a:solidFill>
                  <a:srgbClr val="FFFFFF"/>
                </a:solidFill>
                <a:latin typeface="Arial"/>
                <a:cs typeface="Arial"/>
              </a:rPr>
              <a:t>لاعفلأا </a:t>
            </a:r>
            <a:r>
              <a:rPr dirty="0" sz="2000" spc="-420">
                <a:solidFill>
                  <a:srgbClr val="FFFFFF"/>
                </a:solidFill>
                <a:latin typeface="Arial"/>
                <a:cs typeface="Arial"/>
              </a:rPr>
              <a:t>ضعب</a:t>
            </a:r>
            <a:r>
              <a:rPr dirty="0" sz="2000" spc="-40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000" spc="-50">
                <a:solidFill>
                  <a:srgbClr val="FFFFFF"/>
                </a:solidFill>
                <a:latin typeface="Arial"/>
                <a:cs typeface="Arial"/>
              </a:rPr>
              <a:t>عم</a:t>
            </a:r>
            <a:endParaRPr sz="2000">
              <a:latin typeface="Arial"/>
              <a:cs typeface="Arial"/>
            </a:endParaRPr>
          </a:p>
          <a:p>
            <a:pPr marL="50800">
              <a:lnSpc>
                <a:spcPct val="100000"/>
              </a:lnSpc>
              <a:spcBef>
                <a:spcPts val="295"/>
              </a:spcBef>
            </a:pPr>
            <a:r>
              <a:rPr dirty="0" sz="2000" spc="45">
                <a:solidFill>
                  <a:srgbClr val="FFFFFF"/>
                </a:solidFill>
                <a:latin typeface="Calibri"/>
                <a:cs typeface="Calibri"/>
              </a:rPr>
              <a:t>You </a:t>
            </a:r>
            <a:r>
              <a:rPr dirty="0" u="heavy" sz="2000" spc="60">
                <a:solidFill>
                  <a:srgbClr val="CC3300"/>
                </a:solidFill>
                <a:uFill>
                  <a:solidFill>
                    <a:srgbClr val="CC3300"/>
                  </a:solidFill>
                </a:uFill>
                <a:latin typeface="Calibri"/>
                <a:cs typeface="Calibri"/>
              </a:rPr>
              <a:t>had </a:t>
            </a:r>
            <a:r>
              <a:rPr dirty="0" u="heavy" sz="2000" spc="25">
                <a:solidFill>
                  <a:srgbClr val="CC3300"/>
                </a:solidFill>
                <a:uFill>
                  <a:solidFill>
                    <a:srgbClr val="CC3300"/>
                  </a:solidFill>
                </a:uFill>
                <a:latin typeface="Calibri"/>
                <a:cs typeface="Calibri"/>
              </a:rPr>
              <a:t>better</a:t>
            </a:r>
            <a:r>
              <a:rPr dirty="0" sz="2000" spc="25">
                <a:solidFill>
                  <a:srgbClr val="CC3300"/>
                </a:solidFill>
                <a:latin typeface="Calibri"/>
                <a:cs typeface="Calibri"/>
              </a:rPr>
              <a:t> </a:t>
            </a:r>
            <a:r>
              <a:rPr dirty="0" sz="2000" spc="70">
                <a:solidFill>
                  <a:srgbClr val="FFFFFF"/>
                </a:solidFill>
                <a:latin typeface="Calibri"/>
                <a:cs typeface="Calibri"/>
              </a:rPr>
              <a:t>see </a:t>
            </a:r>
            <a:r>
              <a:rPr dirty="0" sz="2000" spc="85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dirty="0" sz="2000" spc="18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doctor.</a:t>
            </a:r>
            <a:endParaRPr sz="20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2500">
              <a:latin typeface="Times New Roman"/>
              <a:cs typeface="Times New Roman"/>
            </a:endParaRPr>
          </a:p>
          <a:p>
            <a:pPr marL="394970" indent="-344805">
              <a:lnSpc>
                <a:spcPct val="100000"/>
              </a:lnSpc>
              <a:buClr>
                <a:srgbClr val="FFFFCC"/>
              </a:buClr>
              <a:buSzPct val="70000"/>
              <a:buFont typeface="Wingdings"/>
              <a:buChar char=""/>
              <a:tabLst>
                <a:tab pos="394970" algn="l"/>
                <a:tab pos="395605" algn="l"/>
              </a:tabLst>
            </a:pPr>
            <a:r>
              <a:rPr dirty="0" sz="2000" spc="-10">
                <a:solidFill>
                  <a:srgbClr val="FFFF00"/>
                </a:solidFill>
                <a:latin typeface="Calibri"/>
                <a:cs typeface="Calibri"/>
              </a:rPr>
              <a:t>To </a:t>
            </a:r>
            <a:r>
              <a:rPr dirty="0" sz="2000" spc="55">
                <a:solidFill>
                  <a:srgbClr val="FFFF00"/>
                </a:solidFill>
                <a:latin typeface="Calibri"/>
                <a:cs typeface="Calibri"/>
              </a:rPr>
              <a:t>show </a:t>
            </a:r>
            <a:r>
              <a:rPr dirty="0" sz="2000" spc="30">
                <a:solidFill>
                  <a:srgbClr val="FFFF00"/>
                </a:solidFill>
                <a:latin typeface="Calibri"/>
                <a:cs typeface="Calibri"/>
              </a:rPr>
              <a:t>that </a:t>
            </a:r>
            <a:r>
              <a:rPr dirty="0" sz="2000" spc="55">
                <a:solidFill>
                  <a:srgbClr val="FFFF00"/>
                </a:solidFill>
                <a:latin typeface="Calibri"/>
                <a:cs typeface="Calibri"/>
              </a:rPr>
              <a:t>something </a:t>
            </a:r>
            <a:r>
              <a:rPr dirty="0" sz="2000" spc="50">
                <a:solidFill>
                  <a:srgbClr val="FFFF00"/>
                </a:solidFill>
                <a:latin typeface="Calibri"/>
                <a:cs typeface="Calibri"/>
              </a:rPr>
              <a:t>is </a:t>
            </a:r>
            <a:r>
              <a:rPr dirty="0" sz="2000" spc="65">
                <a:solidFill>
                  <a:srgbClr val="FFFF00"/>
                </a:solidFill>
                <a:latin typeface="Calibri"/>
                <a:cs typeface="Calibri"/>
              </a:rPr>
              <a:t>caused by </a:t>
            </a:r>
            <a:r>
              <a:rPr dirty="0" sz="2000" spc="40">
                <a:solidFill>
                  <a:srgbClr val="FFFF00"/>
                </a:solidFill>
                <a:latin typeface="Calibri"/>
                <a:cs typeface="Calibri"/>
              </a:rPr>
              <a:t>another</a:t>
            </a:r>
            <a:r>
              <a:rPr dirty="0" sz="2000" spc="240">
                <a:solidFill>
                  <a:srgbClr val="FFFF00"/>
                </a:solidFill>
                <a:latin typeface="Calibri"/>
                <a:cs typeface="Calibri"/>
              </a:rPr>
              <a:t> </a:t>
            </a:r>
            <a:r>
              <a:rPr dirty="0" sz="2000" spc="55">
                <a:solidFill>
                  <a:srgbClr val="FFFF00"/>
                </a:solidFill>
                <a:latin typeface="Calibri"/>
                <a:cs typeface="Calibri"/>
              </a:rPr>
              <a:t>person.</a:t>
            </a:r>
            <a:endParaRPr sz="2000">
              <a:latin typeface="Calibri"/>
              <a:cs typeface="Calibri"/>
            </a:endParaRPr>
          </a:p>
          <a:p>
            <a:pPr algn="r" marR="43180">
              <a:lnSpc>
                <a:spcPct val="100000"/>
              </a:lnSpc>
              <a:spcBef>
                <a:spcPts val="190"/>
              </a:spcBef>
            </a:pPr>
            <a:r>
              <a:rPr dirty="0" sz="2000" spc="-165">
                <a:solidFill>
                  <a:srgbClr val="FFFFFF"/>
                </a:solidFill>
                <a:latin typeface="Arial"/>
                <a:cs typeface="Arial"/>
              </a:rPr>
              <a:t>:لاثم </a:t>
            </a:r>
            <a:r>
              <a:rPr dirty="0" sz="2000" spc="-20">
                <a:solidFill>
                  <a:srgbClr val="FFFFFF"/>
                </a:solidFill>
                <a:latin typeface="Arial"/>
                <a:cs typeface="Arial"/>
              </a:rPr>
              <a:t>.رخا </a:t>
            </a:r>
            <a:r>
              <a:rPr dirty="0" sz="2000" spc="-225">
                <a:solidFill>
                  <a:srgbClr val="FFFFFF"/>
                </a:solidFill>
                <a:latin typeface="Arial"/>
                <a:cs typeface="Arial"/>
              </a:rPr>
              <a:t>صخش </a:t>
            </a:r>
            <a:r>
              <a:rPr dirty="0" sz="2000" spc="-229">
                <a:solidFill>
                  <a:srgbClr val="FFFFFF"/>
                </a:solidFill>
                <a:latin typeface="Arial"/>
                <a:cs typeface="Arial"/>
              </a:rPr>
              <a:t>ةطساوب </a:t>
            </a:r>
            <a:r>
              <a:rPr dirty="0" sz="2000" spc="-200">
                <a:solidFill>
                  <a:srgbClr val="FFFFFF"/>
                </a:solidFill>
                <a:latin typeface="Arial"/>
                <a:cs typeface="Arial"/>
              </a:rPr>
              <a:t>لصح </a:t>
            </a:r>
            <a:r>
              <a:rPr dirty="0" sz="2000" spc="70">
                <a:solidFill>
                  <a:srgbClr val="FFFFFF"/>
                </a:solidFill>
                <a:latin typeface="Arial"/>
                <a:cs typeface="Arial"/>
              </a:rPr>
              <a:t>ام</a:t>
            </a:r>
            <a:r>
              <a:rPr dirty="0" baseline="6944" sz="3000" spc="104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000" spc="-540">
                <a:solidFill>
                  <a:srgbClr val="FFFFFF"/>
                </a:solidFill>
                <a:latin typeface="Arial"/>
                <a:cs typeface="Arial"/>
              </a:rPr>
              <a:t>ائيش </a:t>
            </a:r>
            <a:r>
              <a:rPr dirty="0" sz="2000">
                <a:solidFill>
                  <a:srgbClr val="FFFFFF"/>
                </a:solidFill>
                <a:latin typeface="Arial"/>
                <a:cs typeface="Arial"/>
              </a:rPr>
              <a:t>نأ</a:t>
            </a:r>
            <a:r>
              <a:rPr dirty="0" sz="2000" spc="-29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000" spc="-630">
                <a:solidFill>
                  <a:srgbClr val="FFFFFF"/>
                </a:solidFill>
                <a:latin typeface="Arial"/>
                <a:cs typeface="Arial"/>
              </a:rPr>
              <a:t>نيبيل</a:t>
            </a:r>
            <a:endParaRPr sz="2000">
              <a:latin typeface="Arial"/>
              <a:cs typeface="Arial"/>
            </a:endParaRPr>
          </a:p>
          <a:p>
            <a:pPr marL="50800">
              <a:lnSpc>
                <a:spcPct val="100000"/>
              </a:lnSpc>
              <a:spcBef>
                <a:spcPts val="295"/>
              </a:spcBef>
            </a:pPr>
            <a:r>
              <a:rPr dirty="0" sz="2000" spc="235">
                <a:solidFill>
                  <a:srgbClr val="FFFFFF"/>
                </a:solidFill>
                <a:latin typeface="Calibri"/>
                <a:cs typeface="Calibri"/>
              </a:rPr>
              <a:t>I</a:t>
            </a:r>
            <a:r>
              <a:rPr dirty="0" sz="2000" spc="235">
                <a:solidFill>
                  <a:srgbClr val="CC3300"/>
                </a:solidFill>
                <a:latin typeface="Calibri"/>
                <a:cs typeface="Calibri"/>
              </a:rPr>
              <a:t> </a:t>
            </a:r>
            <a:r>
              <a:rPr dirty="0" u="heavy" sz="2000" spc="55">
                <a:solidFill>
                  <a:srgbClr val="CC3300"/>
                </a:solidFill>
                <a:uFill>
                  <a:solidFill>
                    <a:srgbClr val="CC3300"/>
                  </a:solidFill>
                </a:uFill>
                <a:latin typeface="Calibri"/>
                <a:cs typeface="Calibri"/>
              </a:rPr>
              <a:t>have</a:t>
            </a:r>
            <a:r>
              <a:rPr dirty="0" sz="2000" spc="55">
                <a:solidFill>
                  <a:srgbClr val="CC3300"/>
                </a:solidFill>
                <a:latin typeface="Calibri"/>
                <a:cs typeface="Calibri"/>
              </a:rPr>
              <a:t> </a:t>
            </a:r>
            <a:r>
              <a:rPr dirty="0" sz="2000" spc="70">
                <a:solidFill>
                  <a:srgbClr val="FFFFFF"/>
                </a:solidFill>
                <a:latin typeface="Calibri"/>
                <a:cs typeface="Calibri"/>
              </a:rPr>
              <a:t>my </a:t>
            </a:r>
            <a:r>
              <a:rPr dirty="0" sz="2000" spc="65">
                <a:solidFill>
                  <a:srgbClr val="FFFFFF"/>
                </a:solidFill>
                <a:latin typeface="Calibri"/>
                <a:cs typeface="Calibri"/>
              </a:rPr>
              <a:t>shoes</a:t>
            </a:r>
            <a:r>
              <a:rPr dirty="0" sz="2000" spc="65">
                <a:solidFill>
                  <a:srgbClr val="CC3300"/>
                </a:solidFill>
                <a:latin typeface="Calibri"/>
                <a:cs typeface="Calibri"/>
              </a:rPr>
              <a:t> </a:t>
            </a:r>
            <a:r>
              <a:rPr dirty="0" u="heavy" sz="2000" spc="50">
                <a:solidFill>
                  <a:srgbClr val="CC3300"/>
                </a:solidFill>
                <a:uFill>
                  <a:solidFill>
                    <a:srgbClr val="CC3300"/>
                  </a:solidFill>
                </a:uFill>
                <a:latin typeface="Calibri"/>
                <a:cs typeface="Calibri"/>
              </a:rPr>
              <a:t>cleaned</a:t>
            </a:r>
            <a:r>
              <a:rPr dirty="0" sz="2000" spc="50">
                <a:solidFill>
                  <a:srgbClr val="CC3300"/>
                </a:solidFill>
                <a:latin typeface="Calibri"/>
                <a:cs typeface="Calibri"/>
              </a:rPr>
              <a:t> </a:t>
            </a:r>
            <a:r>
              <a:rPr dirty="0" sz="2000" spc="50">
                <a:solidFill>
                  <a:srgbClr val="FFFFFF"/>
                </a:solidFill>
                <a:latin typeface="Calibri"/>
                <a:cs typeface="Calibri"/>
              </a:rPr>
              <a:t>every</a:t>
            </a:r>
            <a:r>
              <a:rPr dirty="0" sz="2000" spc="16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 spc="65">
                <a:solidFill>
                  <a:srgbClr val="FFFFFF"/>
                </a:solidFill>
                <a:latin typeface="Calibri"/>
                <a:cs typeface="Calibri"/>
              </a:rPr>
              <a:t>week.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76" name="object 76"/>
          <p:cNvSpPr/>
          <p:nvPr/>
        </p:nvSpPr>
        <p:spPr>
          <a:xfrm>
            <a:off x="4340352" y="6321552"/>
            <a:ext cx="1296797" cy="382371"/>
          </a:xfrm>
          <a:prstGeom prst="rect">
            <a:avLst/>
          </a:prstGeom>
          <a:blipFill>
            <a:blip r:embed="rId4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7" name="object 77"/>
          <p:cNvSpPr/>
          <p:nvPr/>
        </p:nvSpPr>
        <p:spPr>
          <a:xfrm>
            <a:off x="4462271" y="6406896"/>
            <a:ext cx="1043749" cy="248297"/>
          </a:xfrm>
          <a:prstGeom prst="rect">
            <a:avLst/>
          </a:prstGeom>
          <a:blipFill>
            <a:blip r:embed="rId4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8" name="object 78"/>
          <p:cNvSpPr/>
          <p:nvPr/>
        </p:nvSpPr>
        <p:spPr>
          <a:xfrm>
            <a:off x="4267200" y="6248400"/>
            <a:ext cx="1295400" cy="381000"/>
          </a:xfrm>
          <a:custGeom>
            <a:avLst/>
            <a:gdLst/>
            <a:ahLst/>
            <a:cxnLst/>
            <a:rect l="l" t="t" r="r" b="b"/>
            <a:pathLst>
              <a:path w="1295400" h="381000">
                <a:moveTo>
                  <a:pt x="1295400" y="0"/>
                </a:moveTo>
                <a:lnTo>
                  <a:pt x="0" y="0"/>
                </a:lnTo>
                <a:lnTo>
                  <a:pt x="0" y="381000"/>
                </a:lnTo>
                <a:lnTo>
                  <a:pt x="1295400" y="381000"/>
                </a:lnTo>
                <a:lnTo>
                  <a:pt x="1295400" y="333375"/>
                </a:lnTo>
                <a:lnTo>
                  <a:pt x="540512" y="333375"/>
                </a:lnTo>
                <a:lnTo>
                  <a:pt x="540512" y="190500"/>
                </a:lnTo>
                <a:lnTo>
                  <a:pt x="504825" y="190500"/>
                </a:lnTo>
                <a:lnTo>
                  <a:pt x="647700" y="47625"/>
                </a:lnTo>
                <a:lnTo>
                  <a:pt x="1295400" y="47625"/>
                </a:lnTo>
                <a:lnTo>
                  <a:pt x="1295400" y="0"/>
                </a:lnTo>
                <a:close/>
              </a:path>
              <a:path w="1295400" h="381000">
                <a:moveTo>
                  <a:pt x="1295400" y="65481"/>
                </a:moveTo>
                <a:lnTo>
                  <a:pt x="736980" y="65481"/>
                </a:lnTo>
                <a:lnTo>
                  <a:pt x="736980" y="136918"/>
                </a:lnTo>
                <a:lnTo>
                  <a:pt x="790575" y="190500"/>
                </a:lnTo>
                <a:lnTo>
                  <a:pt x="754888" y="190500"/>
                </a:lnTo>
                <a:lnTo>
                  <a:pt x="754888" y="333375"/>
                </a:lnTo>
                <a:lnTo>
                  <a:pt x="1295400" y="333375"/>
                </a:lnTo>
                <a:lnTo>
                  <a:pt x="1295400" y="65481"/>
                </a:lnTo>
                <a:close/>
              </a:path>
              <a:path w="1295400" h="381000">
                <a:moveTo>
                  <a:pt x="1295400" y="47625"/>
                </a:moveTo>
                <a:lnTo>
                  <a:pt x="647700" y="47625"/>
                </a:lnTo>
                <a:lnTo>
                  <a:pt x="701294" y="101206"/>
                </a:lnTo>
                <a:lnTo>
                  <a:pt x="701294" y="65481"/>
                </a:lnTo>
                <a:lnTo>
                  <a:pt x="1295400" y="65481"/>
                </a:lnTo>
                <a:lnTo>
                  <a:pt x="12954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9" name="object 79"/>
          <p:cNvSpPr/>
          <p:nvPr/>
        </p:nvSpPr>
        <p:spPr>
          <a:xfrm>
            <a:off x="4807711" y="6313881"/>
            <a:ext cx="214629" cy="267970"/>
          </a:xfrm>
          <a:custGeom>
            <a:avLst/>
            <a:gdLst/>
            <a:ahLst/>
            <a:cxnLst/>
            <a:rect l="l" t="t" r="r" b="b"/>
            <a:pathLst>
              <a:path w="214629" h="267970">
                <a:moveTo>
                  <a:pt x="196468" y="0"/>
                </a:moveTo>
                <a:lnTo>
                  <a:pt x="160782" y="0"/>
                </a:lnTo>
                <a:lnTo>
                  <a:pt x="160782" y="35725"/>
                </a:lnTo>
                <a:lnTo>
                  <a:pt x="196468" y="71437"/>
                </a:lnTo>
                <a:lnTo>
                  <a:pt x="196468" y="0"/>
                </a:lnTo>
                <a:close/>
              </a:path>
              <a:path w="214629" h="267970">
                <a:moveTo>
                  <a:pt x="214375" y="125018"/>
                </a:moveTo>
                <a:lnTo>
                  <a:pt x="0" y="125018"/>
                </a:lnTo>
                <a:lnTo>
                  <a:pt x="0" y="267893"/>
                </a:lnTo>
                <a:lnTo>
                  <a:pt x="89280" y="267893"/>
                </a:lnTo>
                <a:lnTo>
                  <a:pt x="89280" y="196456"/>
                </a:lnTo>
                <a:lnTo>
                  <a:pt x="214375" y="196456"/>
                </a:lnTo>
                <a:lnTo>
                  <a:pt x="214375" y="125018"/>
                </a:lnTo>
                <a:close/>
              </a:path>
              <a:path w="214629" h="267970">
                <a:moveTo>
                  <a:pt x="214375" y="196456"/>
                </a:moveTo>
                <a:lnTo>
                  <a:pt x="125095" y="196456"/>
                </a:lnTo>
                <a:lnTo>
                  <a:pt x="125095" y="267893"/>
                </a:lnTo>
                <a:lnTo>
                  <a:pt x="214375" y="267893"/>
                </a:lnTo>
                <a:lnTo>
                  <a:pt x="214375" y="196456"/>
                </a:lnTo>
                <a:close/>
              </a:path>
            </a:pathLst>
          </a:custGeom>
          <a:solidFill>
            <a:srgbClr val="00007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0" name="object 80"/>
          <p:cNvSpPr/>
          <p:nvPr/>
        </p:nvSpPr>
        <p:spPr>
          <a:xfrm>
            <a:off x="47720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142875" y="0"/>
                </a:moveTo>
                <a:lnTo>
                  <a:pt x="0" y="142875"/>
                </a:lnTo>
                <a:lnTo>
                  <a:pt x="285750" y="142875"/>
                </a:lnTo>
                <a:lnTo>
                  <a:pt x="142875" y="0"/>
                </a:lnTo>
                <a:close/>
              </a:path>
              <a:path w="285750" h="285750">
                <a:moveTo>
                  <a:pt x="160782" y="214312"/>
                </a:moveTo>
                <a:lnTo>
                  <a:pt x="124967" y="214312"/>
                </a:lnTo>
                <a:lnTo>
                  <a:pt x="124967" y="285750"/>
                </a:lnTo>
                <a:lnTo>
                  <a:pt x="160782" y="285750"/>
                </a:lnTo>
                <a:lnTo>
                  <a:pt x="160782" y="214312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1" name="object 81"/>
          <p:cNvSpPr txBox="1"/>
          <p:nvPr/>
        </p:nvSpPr>
        <p:spPr>
          <a:xfrm>
            <a:off x="4448683" y="6357620"/>
            <a:ext cx="927100" cy="164465"/>
          </a:xfrm>
          <a:prstGeom prst="rect">
            <a:avLst/>
          </a:prstGeom>
        </p:spPr>
        <p:txBody>
          <a:bodyPr wrap="square" lIns="0" tIns="139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900" spc="-195">
                <a:solidFill>
                  <a:srgbClr val="FFFFFF"/>
                </a:solidFill>
                <a:latin typeface="Arial"/>
                <a:cs typeface="Arial"/>
              </a:rPr>
              <a:t>ةيسيئرلا </a:t>
            </a:r>
            <a:r>
              <a:rPr dirty="0" sz="900" spc="-110">
                <a:solidFill>
                  <a:srgbClr val="FFFFFF"/>
                </a:solidFill>
                <a:latin typeface="Arial"/>
                <a:cs typeface="Arial"/>
              </a:rPr>
              <a:t>ةمئاقلا </a:t>
            </a:r>
            <a:r>
              <a:rPr dirty="0" sz="900" spc="-105">
                <a:solidFill>
                  <a:srgbClr val="FFFFFF"/>
                </a:solidFill>
                <a:latin typeface="Arial"/>
                <a:cs typeface="Arial"/>
              </a:rPr>
              <a:t>ىلإ</a:t>
            </a:r>
            <a:r>
              <a:rPr dirty="0" sz="900" spc="-7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900" spc="-5">
                <a:solidFill>
                  <a:srgbClr val="FFFFFF"/>
                </a:solidFill>
                <a:latin typeface="Arial"/>
                <a:cs typeface="Arial"/>
              </a:rPr>
              <a:t>ةدوع</a:t>
            </a:r>
            <a:endParaRPr sz="900">
              <a:latin typeface="Arial"/>
              <a:cs typeface="Arial"/>
            </a:endParaRPr>
          </a:p>
        </p:txBody>
      </p:sp>
      <p:sp>
        <p:nvSpPr>
          <p:cNvPr id="82" name="object 82"/>
          <p:cNvSpPr/>
          <p:nvPr/>
        </p:nvSpPr>
        <p:spPr>
          <a:xfrm>
            <a:off x="3730752" y="6321552"/>
            <a:ext cx="458571" cy="382371"/>
          </a:xfrm>
          <a:prstGeom prst="rect">
            <a:avLst/>
          </a:prstGeom>
          <a:blipFill>
            <a:blip r:embed="rId4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3" name="object 83"/>
          <p:cNvSpPr/>
          <p:nvPr/>
        </p:nvSpPr>
        <p:spPr>
          <a:xfrm>
            <a:off x="3770376" y="6406896"/>
            <a:ext cx="373227" cy="248297"/>
          </a:xfrm>
          <a:prstGeom prst="rect">
            <a:avLst/>
          </a:prstGeom>
          <a:blipFill>
            <a:blip r:embed="rId4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4" name="object 84"/>
          <p:cNvSpPr/>
          <p:nvPr/>
        </p:nvSpPr>
        <p:spPr>
          <a:xfrm>
            <a:off x="3657600" y="6248400"/>
            <a:ext cx="457200" cy="381000"/>
          </a:xfrm>
          <a:custGeom>
            <a:avLst/>
            <a:gdLst/>
            <a:ahLst/>
            <a:cxnLst/>
            <a:rect l="l" t="t" r="r" b="b"/>
            <a:pathLst>
              <a:path w="457200" h="381000">
                <a:moveTo>
                  <a:pt x="457200" y="0"/>
                </a:moveTo>
                <a:lnTo>
                  <a:pt x="0" y="0"/>
                </a:lnTo>
                <a:lnTo>
                  <a:pt x="0" y="381000"/>
                </a:lnTo>
                <a:lnTo>
                  <a:pt x="457200" y="381000"/>
                </a:lnTo>
                <a:lnTo>
                  <a:pt x="457200" y="333375"/>
                </a:lnTo>
                <a:lnTo>
                  <a:pt x="371475" y="333375"/>
                </a:lnTo>
                <a:lnTo>
                  <a:pt x="85725" y="190500"/>
                </a:lnTo>
                <a:lnTo>
                  <a:pt x="371475" y="47625"/>
                </a:lnTo>
                <a:lnTo>
                  <a:pt x="457200" y="47625"/>
                </a:lnTo>
                <a:lnTo>
                  <a:pt x="457200" y="0"/>
                </a:lnTo>
                <a:close/>
              </a:path>
              <a:path w="457200" h="381000">
                <a:moveTo>
                  <a:pt x="457200" y="47625"/>
                </a:moveTo>
                <a:lnTo>
                  <a:pt x="371475" y="47625"/>
                </a:lnTo>
                <a:lnTo>
                  <a:pt x="371475" y="333375"/>
                </a:lnTo>
                <a:lnTo>
                  <a:pt x="457200" y="333375"/>
                </a:lnTo>
                <a:lnTo>
                  <a:pt x="4572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5" name="object 85"/>
          <p:cNvSpPr/>
          <p:nvPr/>
        </p:nvSpPr>
        <p:spPr>
          <a:xfrm>
            <a:off x="37433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285750" y="0"/>
                </a:moveTo>
                <a:lnTo>
                  <a:pt x="0" y="142875"/>
                </a:lnTo>
                <a:lnTo>
                  <a:pt x="285750" y="285750"/>
                </a:lnTo>
                <a:lnTo>
                  <a:pt x="285750" y="0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6" name="object 86"/>
          <p:cNvSpPr txBox="1"/>
          <p:nvPr/>
        </p:nvSpPr>
        <p:spPr>
          <a:xfrm>
            <a:off x="3756405" y="6357620"/>
            <a:ext cx="257175" cy="164465"/>
          </a:xfrm>
          <a:prstGeom prst="rect">
            <a:avLst/>
          </a:prstGeom>
        </p:spPr>
        <p:txBody>
          <a:bodyPr wrap="square" lIns="0" tIns="139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900" spc="-190">
                <a:solidFill>
                  <a:srgbClr val="FFFFFF"/>
                </a:solidFill>
                <a:latin typeface="Arial"/>
                <a:cs typeface="Arial"/>
              </a:rPr>
              <a:t>ق</a:t>
            </a:r>
            <a:r>
              <a:rPr dirty="0" sz="900" spc="-240">
                <a:solidFill>
                  <a:srgbClr val="FFFFFF"/>
                </a:solidFill>
                <a:latin typeface="Arial"/>
                <a:cs typeface="Arial"/>
              </a:rPr>
              <a:t>ب</a:t>
            </a:r>
            <a:r>
              <a:rPr dirty="0" sz="900" spc="25">
                <a:solidFill>
                  <a:srgbClr val="FFFFFF"/>
                </a:solidFill>
                <a:latin typeface="Arial"/>
                <a:cs typeface="Arial"/>
              </a:rPr>
              <a:t>ا</a:t>
            </a:r>
            <a:r>
              <a:rPr dirty="0" sz="900" spc="-175">
                <a:solidFill>
                  <a:srgbClr val="FFFFFF"/>
                </a:solidFill>
                <a:latin typeface="Arial"/>
                <a:cs typeface="Arial"/>
              </a:rPr>
              <a:t>سلا</a:t>
            </a:r>
            <a:endParaRPr sz="900">
              <a:latin typeface="Arial"/>
              <a:cs typeface="Arial"/>
            </a:endParaRPr>
          </a:p>
        </p:txBody>
      </p:sp>
      <p:sp>
        <p:nvSpPr>
          <p:cNvPr id="87" name="object 87"/>
          <p:cNvSpPr/>
          <p:nvPr/>
        </p:nvSpPr>
        <p:spPr>
          <a:xfrm>
            <a:off x="4340352" y="6321552"/>
            <a:ext cx="1296797" cy="382371"/>
          </a:xfrm>
          <a:prstGeom prst="rect">
            <a:avLst/>
          </a:prstGeom>
          <a:blipFill>
            <a:blip r:embed="rId4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8" name="object 88"/>
          <p:cNvSpPr/>
          <p:nvPr/>
        </p:nvSpPr>
        <p:spPr>
          <a:xfrm>
            <a:off x="4462271" y="6406896"/>
            <a:ext cx="1043749" cy="248297"/>
          </a:xfrm>
          <a:prstGeom prst="rect">
            <a:avLst/>
          </a:prstGeom>
          <a:blipFill>
            <a:blip r:embed="rId4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9" name="object 89"/>
          <p:cNvSpPr/>
          <p:nvPr/>
        </p:nvSpPr>
        <p:spPr>
          <a:xfrm>
            <a:off x="4267200" y="6248400"/>
            <a:ext cx="1295400" cy="381000"/>
          </a:xfrm>
          <a:custGeom>
            <a:avLst/>
            <a:gdLst/>
            <a:ahLst/>
            <a:cxnLst/>
            <a:rect l="l" t="t" r="r" b="b"/>
            <a:pathLst>
              <a:path w="1295400" h="381000">
                <a:moveTo>
                  <a:pt x="1295400" y="0"/>
                </a:moveTo>
                <a:lnTo>
                  <a:pt x="0" y="0"/>
                </a:lnTo>
                <a:lnTo>
                  <a:pt x="0" y="381000"/>
                </a:lnTo>
                <a:lnTo>
                  <a:pt x="1295400" y="381000"/>
                </a:lnTo>
                <a:lnTo>
                  <a:pt x="1295400" y="333375"/>
                </a:lnTo>
                <a:lnTo>
                  <a:pt x="540512" y="333375"/>
                </a:lnTo>
                <a:lnTo>
                  <a:pt x="540512" y="190500"/>
                </a:lnTo>
                <a:lnTo>
                  <a:pt x="504825" y="190500"/>
                </a:lnTo>
                <a:lnTo>
                  <a:pt x="647700" y="47625"/>
                </a:lnTo>
                <a:lnTo>
                  <a:pt x="1295400" y="47625"/>
                </a:lnTo>
                <a:lnTo>
                  <a:pt x="1295400" y="0"/>
                </a:lnTo>
                <a:close/>
              </a:path>
              <a:path w="1295400" h="381000">
                <a:moveTo>
                  <a:pt x="1295400" y="65481"/>
                </a:moveTo>
                <a:lnTo>
                  <a:pt x="736980" y="65481"/>
                </a:lnTo>
                <a:lnTo>
                  <a:pt x="736980" y="136918"/>
                </a:lnTo>
                <a:lnTo>
                  <a:pt x="790575" y="190500"/>
                </a:lnTo>
                <a:lnTo>
                  <a:pt x="754888" y="190500"/>
                </a:lnTo>
                <a:lnTo>
                  <a:pt x="754888" y="333375"/>
                </a:lnTo>
                <a:lnTo>
                  <a:pt x="1295400" y="333375"/>
                </a:lnTo>
                <a:lnTo>
                  <a:pt x="1295400" y="65481"/>
                </a:lnTo>
                <a:close/>
              </a:path>
              <a:path w="1295400" h="381000">
                <a:moveTo>
                  <a:pt x="1295400" y="47625"/>
                </a:moveTo>
                <a:lnTo>
                  <a:pt x="647700" y="47625"/>
                </a:lnTo>
                <a:lnTo>
                  <a:pt x="701294" y="101206"/>
                </a:lnTo>
                <a:lnTo>
                  <a:pt x="701294" y="65481"/>
                </a:lnTo>
                <a:lnTo>
                  <a:pt x="1295400" y="65481"/>
                </a:lnTo>
                <a:lnTo>
                  <a:pt x="12954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0" name="object 90"/>
          <p:cNvSpPr/>
          <p:nvPr/>
        </p:nvSpPr>
        <p:spPr>
          <a:xfrm>
            <a:off x="4807711" y="6313881"/>
            <a:ext cx="214629" cy="267970"/>
          </a:xfrm>
          <a:custGeom>
            <a:avLst/>
            <a:gdLst/>
            <a:ahLst/>
            <a:cxnLst/>
            <a:rect l="l" t="t" r="r" b="b"/>
            <a:pathLst>
              <a:path w="214629" h="267970">
                <a:moveTo>
                  <a:pt x="196468" y="0"/>
                </a:moveTo>
                <a:lnTo>
                  <a:pt x="160782" y="0"/>
                </a:lnTo>
                <a:lnTo>
                  <a:pt x="160782" y="35725"/>
                </a:lnTo>
                <a:lnTo>
                  <a:pt x="196468" y="71437"/>
                </a:lnTo>
                <a:lnTo>
                  <a:pt x="196468" y="0"/>
                </a:lnTo>
                <a:close/>
              </a:path>
              <a:path w="214629" h="267970">
                <a:moveTo>
                  <a:pt x="214375" y="125018"/>
                </a:moveTo>
                <a:lnTo>
                  <a:pt x="0" y="125018"/>
                </a:lnTo>
                <a:lnTo>
                  <a:pt x="0" y="267893"/>
                </a:lnTo>
                <a:lnTo>
                  <a:pt x="89280" y="267893"/>
                </a:lnTo>
                <a:lnTo>
                  <a:pt x="89280" y="196456"/>
                </a:lnTo>
                <a:lnTo>
                  <a:pt x="214375" y="196456"/>
                </a:lnTo>
                <a:lnTo>
                  <a:pt x="214375" y="125018"/>
                </a:lnTo>
                <a:close/>
              </a:path>
              <a:path w="214629" h="267970">
                <a:moveTo>
                  <a:pt x="214375" y="196456"/>
                </a:moveTo>
                <a:lnTo>
                  <a:pt x="125095" y="196456"/>
                </a:lnTo>
                <a:lnTo>
                  <a:pt x="125095" y="267893"/>
                </a:lnTo>
                <a:lnTo>
                  <a:pt x="214375" y="267893"/>
                </a:lnTo>
                <a:lnTo>
                  <a:pt x="214375" y="196456"/>
                </a:lnTo>
                <a:close/>
              </a:path>
            </a:pathLst>
          </a:custGeom>
          <a:solidFill>
            <a:srgbClr val="00007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1" name="object 91"/>
          <p:cNvSpPr/>
          <p:nvPr/>
        </p:nvSpPr>
        <p:spPr>
          <a:xfrm>
            <a:off x="47720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142875" y="0"/>
                </a:moveTo>
                <a:lnTo>
                  <a:pt x="0" y="142875"/>
                </a:lnTo>
                <a:lnTo>
                  <a:pt x="285750" y="142875"/>
                </a:lnTo>
                <a:lnTo>
                  <a:pt x="142875" y="0"/>
                </a:lnTo>
                <a:close/>
              </a:path>
              <a:path w="285750" h="285750">
                <a:moveTo>
                  <a:pt x="160782" y="214312"/>
                </a:moveTo>
                <a:lnTo>
                  <a:pt x="124967" y="214312"/>
                </a:lnTo>
                <a:lnTo>
                  <a:pt x="124967" y="285750"/>
                </a:lnTo>
                <a:lnTo>
                  <a:pt x="160782" y="285750"/>
                </a:lnTo>
                <a:lnTo>
                  <a:pt x="160782" y="214312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77824" y="2176272"/>
            <a:ext cx="18287" cy="468172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877824" y="6095"/>
            <a:ext cx="18287" cy="150266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1216152" y="1834895"/>
            <a:ext cx="7924800" cy="1828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877824" y="1508760"/>
            <a:ext cx="18287" cy="667512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0" y="1834895"/>
            <a:ext cx="557784" cy="18287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551687" y="1834895"/>
            <a:ext cx="664464" cy="18287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2764535" y="496874"/>
            <a:ext cx="2665222" cy="1229690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4858511" y="509066"/>
            <a:ext cx="2083054" cy="1229690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xfrm>
            <a:off x="3101085" y="660857"/>
            <a:ext cx="3477260" cy="695325"/>
          </a:xfrm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4400" spc="445"/>
              <a:t>Nouns</a:t>
            </a:r>
            <a:r>
              <a:rPr dirty="0" sz="4400" spc="1430"/>
              <a:t> </a:t>
            </a:r>
            <a:r>
              <a:rPr dirty="0" sz="4400" spc="-254">
                <a:latin typeface="Arial"/>
                <a:cs typeface="Arial"/>
              </a:rPr>
              <a:t>ءامسلأا</a:t>
            </a:r>
            <a:endParaRPr sz="4400">
              <a:latin typeface="Arial"/>
              <a:cs typeface="Arial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966216" y="1926374"/>
            <a:ext cx="1251013" cy="678014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1905000" y="1926374"/>
            <a:ext cx="4088765" cy="678014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4526279" y="2362238"/>
            <a:ext cx="4353941" cy="678014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/>
          <p:nvPr/>
        </p:nvSpPr>
        <p:spPr>
          <a:xfrm>
            <a:off x="4440935" y="2362238"/>
            <a:ext cx="489026" cy="678014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/>
          <p:nvPr/>
        </p:nvSpPr>
        <p:spPr>
          <a:xfrm>
            <a:off x="3587496" y="2804198"/>
            <a:ext cx="5292598" cy="678014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 txBox="1"/>
          <p:nvPr/>
        </p:nvSpPr>
        <p:spPr>
          <a:xfrm>
            <a:off x="7550763" y="2368484"/>
            <a:ext cx="1132840" cy="910590"/>
          </a:xfrm>
          <a:prstGeom prst="rect">
            <a:avLst/>
          </a:prstGeom>
        </p:spPr>
        <p:txBody>
          <a:bodyPr wrap="square" lIns="0" tIns="89535" rIns="0" bIns="0" rtlCol="0" vert="horz">
            <a:spAutoFit/>
          </a:bodyPr>
          <a:lstStyle/>
          <a:p>
            <a:pPr algn="r" marR="5080">
              <a:lnSpc>
                <a:spcPct val="100000"/>
              </a:lnSpc>
              <a:spcBef>
                <a:spcPts val="705"/>
              </a:spcBef>
            </a:pPr>
            <a:r>
              <a:rPr dirty="0" sz="2400" spc="145">
                <a:solidFill>
                  <a:srgbClr val="FFFFFF"/>
                </a:solidFill>
                <a:latin typeface="Arial"/>
                <a:cs typeface="Arial"/>
              </a:rPr>
              <a:t>يه</a:t>
            </a:r>
            <a:r>
              <a:rPr dirty="0" sz="2400" spc="-9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400" spc="-135">
                <a:solidFill>
                  <a:srgbClr val="FFFFFF"/>
                </a:solidFill>
                <a:latin typeface="Arial"/>
                <a:cs typeface="Arial"/>
              </a:rPr>
              <a:t>ءامسلأا</a:t>
            </a:r>
            <a:endParaRPr sz="2400">
              <a:latin typeface="Arial"/>
              <a:cs typeface="Arial"/>
            </a:endParaRPr>
          </a:p>
          <a:p>
            <a:pPr algn="r" marR="6985">
              <a:lnSpc>
                <a:spcPct val="100000"/>
              </a:lnSpc>
              <a:spcBef>
                <a:spcPts val="600"/>
              </a:spcBef>
            </a:pPr>
            <a:r>
              <a:rPr dirty="0" sz="2400" spc="-254">
                <a:solidFill>
                  <a:srgbClr val="FFFFFF"/>
                </a:solidFill>
                <a:latin typeface="Arial"/>
                <a:cs typeface="Arial"/>
              </a:rPr>
              <a:t>ملع  </a:t>
            </a:r>
            <a:r>
              <a:rPr dirty="0" sz="2400">
                <a:solidFill>
                  <a:srgbClr val="FFFFFF"/>
                </a:solidFill>
                <a:latin typeface="Arial"/>
                <a:cs typeface="Arial"/>
              </a:rPr>
              <a:t>،</a:t>
            </a:r>
            <a:r>
              <a:rPr dirty="0" sz="2400" spc="-254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400" spc="-235">
                <a:solidFill>
                  <a:srgbClr val="FFFFFF"/>
                </a:solidFill>
                <a:latin typeface="Arial"/>
                <a:cs typeface="Arial"/>
              </a:rPr>
              <a:t>مسا</a:t>
            </a:r>
            <a:endParaRPr sz="2400">
              <a:latin typeface="Arial"/>
              <a:cs typeface="Arial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3502152" y="2804198"/>
            <a:ext cx="489026" cy="678014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8" name="object 18"/>
          <p:cNvSpPr/>
          <p:nvPr/>
        </p:nvSpPr>
        <p:spPr>
          <a:xfrm>
            <a:off x="2133600" y="3719448"/>
            <a:ext cx="0" cy="2071370"/>
          </a:xfrm>
          <a:custGeom>
            <a:avLst/>
            <a:gdLst/>
            <a:ahLst/>
            <a:cxnLst/>
            <a:rect l="l" t="t" r="r" b="b"/>
            <a:pathLst>
              <a:path w="0" h="2071370">
                <a:moveTo>
                  <a:pt x="0" y="0"/>
                </a:moveTo>
                <a:lnTo>
                  <a:pt x="0" y="2070798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9" name="object 19"/>
          <p:cNvSpPr/>
          <p:nvPr/>
        </p:nvSpPr>
        <p:spPr>
          <a:xfrm>
            <a:off x="3352800" y="3719448"/>
            <a:ext cx="0" cy="2071370"/>
          </a:xfrm>
          <a:custGeom>
            <a:avLst/>
            <a:gdLst/>
            <a:ahLst/>
            <a:cxnLst/>
            <a:rect l="l" t="t" r="r" b="b"/>
            <a:pathLst>
              <a:path w="0" h="2071370">
                <a:moveTo>
                  <a:pt x="0" y="0"/>
                </a:moveTo>
                <a:lnTo>
                  <a:pt x="0" y="2070798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0" name="object 20"/>
          <p:cNvSpPr/>
          <p:nvPr/>
        </p:nvSpPr>
        <p:spPr>
          <a:xfrm>
            <a:off x="976312" y="4191000"/>
            <a:ext cx="7648575" cy="0"/>
          </a:xfrm>
          <a:custGeom>
            <a:avLst/>
            <a:gdLst/>
            <a:ahLst/>
            <a:cxnLst/>
            <a:rect l="l" t="t" r="r" b="b"/>
            <a:pathLst>
              <a:path w="7648575" h="0">
                <a:moveTo>
                  <a:pt x="0" y="0"/>
                </a:moveTo>
                <a:lnTo>
                  <a:pt x="7648511" y="0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1" name="object 21"/>
          <p:cNvSpPr/>
          <p:nvPr/>
        </p:nvSpPr>
        <p:spPr>
          <a:xfrm>
            <a:off x="976312" y="4587240"/>
            <a:ext cx="7648575" cy="0"/>
          </a:xfrm>
          <a:custGeom>
            <a:avLst/>
            <a:gdLst/>
            <a:ahLst/>
            <a:cxnLst/>
            <a:rect l="l" t="t" r="r" b="b"/>
            <a:pathLst>
              <a:path w="7648575" h="0">
                <a:moveTo>
                  <a:pt x="0" y="0"/>
                </a:moveTo>
                <a:lnTo>
                  <a:pt x="7648511" y="0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2" name="object 22"/>
          <p:cNvSpPr/>
          <p:nvPr/>
        </p:nvSpPr>
        <p:spPr>
          <a:xfrm>
            <a:off x="976312" y="4983479"/>
            <a:ext cx="7648575" cy="0"/>
          </a:xfrm>
          <a:custGeom>
            <a:avLst/>
            <a:gdLst/>
            <a:ahLst/>
            <a:cxnLst/>
            <a:rect l="l" t="t" r="r" b="b"/>
            <a:pathLst>
              <a:path w="7648575" h="0">
                <a:moveTo>
                  <a:pt x="0" y="0"/>
                </a:moveTo>
                <a:lnTo>
                  <a:pt x="7648511" y="0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3" name="object 23"/>
          <p:cNvSpPr/>
          <p:nvPr/>
        </p:nvSpPr>
        <p:spPr>
          <a:xfrm>
            <a:off x="976312" y="5379720"/>
            <a:ext cx="7648575" cy="0"/>
          </a:xfrm>
          <a:custGeom>
            <a:avLst/>
            <a:gdLst/>
            <a:ahLst/>
            <a:cxnLst/>
            <a:rect l="l" t="t" r="r" b="b"/>
            <a:pathLst>
              <a:path w="7648575" h="0">
                <a:moveTo>
                  <a:pt x="0" y="0"/>
                </a:moveTo>
                <a:lnTo>
                  <a:pt x="7648511" y="0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4" name="object 24"/>
          <p:cNvSpPr/>
          <p:nvPr/>
        </p:nvSpPr>
        <p:spPr>
          <a:xfrm>
            <a:off x="990600" y="3719448"/>
            <a:ext cx="0" cy="2071370"/>
          </a:xfrm>
          <a:custGeom>
            <a:avLst/>
            <a:gdLst/>
            <a:ahLst/>
            <a:cxnLst/>
            <a:rect l="l" t="t" r="r" b="b"/>
            <a:pathLst>
              <a:path w="0" h="2071370">
                <a:moveTo>
                  <a:pt x="0" y="0"/>
                </a:moveTo>
                <a:lnTo>
                  <a:pt x="0" y="2070798"/>
                </a:lnTo>
              </a:path>
            </a:pathLst>
          </a:custGeom>
          <a:ln w="285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5" name="object 25"/>
          <p:cNvSpPr/>
          <p:nvPr/>
        </p:nvSpPr>
        <p:spPr>
          <a:xfrm>
            <a:off x="8610600" y="3719448"/>
            <a:ext cx="0" cy="2071370"/>
          </a:xfrm>
          <a:custGeom>
            <a:avLst/>
            <a:gdLst/>
            <a:ahLst/>
            <a:cxnLst/>
            <a:rect l="l" t="t" r="r" b="b"/>
            <a:pathLst>
              <a:path w="0" h="2071370">
                <a:moveTo>
                  <a:pt x="0" y="0"/>
                </a:moveTo>
                <a:lnTo>
                  <a:pt x="0" y="2070798"/>
                </a:lnTo>
              </a:path>
            </a:pathLst>
          </a:custGeom>
          <a:ln w="285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6" name="object 26"/>
          <p:cNvSpPr/>
          <p:nvPr/>
        </p:nvSpPr>
        <p:spPr>
          <a:xfrm>
            <a:off x="976312" y="3733800"/>
            <a:ext cx="7648575" cy="0"/>
          </a:xfrm>
          <a:custGeom>
            <a:avLst/>
            <a:gdLst/>
            <a:ahLst/>
            <a:cxnLst/>
            <a:rect l="l" t="t" r="r" b="b"/>
            <a:pathLst>
              <a:path w="7648575" h="0">
                <a:moveTo>
                  <a:pt x="0" y="0"/>
                </a:moveTo>
                <a:lnTo>
                  <a:pt x="7648511" y="0"/>
                </a:lnTo>
              </a:path>
            </a:pathLst>
          </a:custGeom>
          <a:ln w="285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7" name="object 27"/>
          <p:cNvSpPr/>
          <p:nvPr/>
        </p:nvSpPr>
        <p:spPr>
          <a:xfrm>
            <a:off x="976312" y="5775959"/>
            <a:ext cx="7648575" cy="0"/>
          </a:xfrm>
          <a:custGeom>
            <a:avLst/>
            <a:gdLst/>
            <a:ahLst/>
            <a:cxnLst/>
            <a:rect l="l" t="t" r="r" b="b"/>
            <a:pathLst>
              <a:path w="7648575" h="0">
                <a:moveTo>
                  <a:pt x="0" y="0"/>
                </a:moveTo>
                <a:lnTo>
                  <a:pt x="7648511" y="0"/>
                </a:lnTo>
              </a:path>
            </a:pathLst>
          </a:custGeom>
          <a:ln w="285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8" name="object 28"/>
          <p:cNvSpPr/>
          <p:nvPr/>
        </p:nvSpPr>
        <p:spPr>
          <a:xfrm>
            <a:off x="917447" y="3694150"/>
            <a:ext cx="998016" cy="571271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9" name="object 29"/>
          <p:cNvSpPr/>
          <p:nvPr/>
        </p:nvSpPr>
        <p:spPr>
          <a:xfrm>
            <a:off x="2063495" y="3694150"/>
            <a:ext cx="1080325" cy="571271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0" name="object 30"/>
          <p:cNvSpPr/>
          <p:nvPr/>
        </p:nvSpPr>
        <p:spPr>
          <a:xfrm>
            <a:off x="3282696" y="3694150"/>
            <a:ext cx="4043045" cy="571271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1" name="object 31"/>
          <p:cNvSpPr/>
          <p:nvPr/>
        </p:nvSpPr>
        <p:spPr>
          <a:xfrm>
            <a:off x="917447" y="4151350"/>
            <a:ext cx="751116" cy="571271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2" name="object 32"/>
          <p:cNvSpPr/>
          <p:nvPr/>
        </p:nvSpPr>
        <p:spPr>
          <a:xfrm>
            <a:off x="2063495" y="4151350"/>
            <a:ext cx="1080325" cy="571271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3" name="object 33"/>
          <p:cNvSpPr/>
          <p:nvPr/>
        </p:nvSpPr>
        <p:spPr>
          <a:xfrm>
            <a:off x="3282696" y="4151350"/>
            <a:ext cx="3308477" cy="571271"/>
          </a:xfrm>
          <a:prstGeom prst="rect">
            <a:avLst/>
          </a:prstGeom>
          <a:blipFill>
            <a:blip r:embed="rId2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4" name="object 34"/>
          <p:cNvSpPr/>
          <p:nvPr/>
        </p:nvSpPr>
        <p:spPr>
          <a:xfrm>
            <a:off x="917447" y="4547590"/>
            <a:ext cx="787704" cy="571271"/>
          </a:xfrm>
          <a:prstGeom prst="rect">
            <a:avLst/>
          </a:prstGeom>
          <a:blipFill>
            <a:blip r:embed="rId2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5" name="object 35"/>
          <p:cNvSpPr/>
          <p:nvPr/>
        </p:nvSpPr>
        <p:spPr>
          <a:xfrm>
            <a:off x="2063495" y="4547590"/>
            <a:ext cx="1037628" cy="571271"/>
          </a:xfrm>
          <a:prstGeom prst="rect">
            <a:avLst/>
          </a:prstGeom>
          <a:blipFill>
            <a:blip r:embed="rId2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6" name="object 36"/>
          <p:cNvSpPr/>
          <p:nvPr/>
        </p:nvSpPr>
        <p:spPr>
          <a:xfrm>
            <a:off x="3282696" y="4547590"/>
            <a:ext cx="3704590" cy="571271"/>
          </a:xfrm>
          <a:prstGeom prst="rect">
            <a:avLst/>
          </a:prstGeom>
          <a:blipFill>
            <a:blip r:embed="rId2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7" name="object 37"/>
          <p:cNvSpPr/>
          <p:nvPr/>
        </p:nvSpPr>
        <p:spPr>
          <a:xfrm>
            <a:off x="917447" y="4943830"/>
            <a:ext cx="745058" cy="571271"/>
          </a:xfrm>
          <a:prstGeom prst="rect">
            <a:avLst/>
          </a:prstGeom>
          <a:blipFill>
            <a:blip r:embed="rId2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8" name="object 38"/>
          <p:cNvSpPr/>
          <p:nvPr/>
        </p:nvSpPr>
        <p:spPr>
          <a:xfrm>
            <a:off x="2063495" y="4943830"/>
            <a:ext cx="955370" cy="571271"/>
          </a:xfrm>
          <a:prstGeom prst="rect">
            <a:avLst/>
          </a:prstGeom>
          <a:blipFill>
            <a:blip r:embed="rId2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9" name="object 39"/>
          <p:cNvSpPr/>
          <p:nvPr/>
        </p:nvSpPr>
        <p:spPr>
          <a:xfrm>
            <a:off x="3282696" y="4943830"/>
            <a:ext cx="3421253" cy="571271"/>
          </a:xfrm>
          <a:prstGeom prst="rect">
            <a:avLst/>
          </a:prstGeom>
          <a:blipFill>
            <a:blip r:embed="rId2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0" name="object 40"/>
          <p:cNvSpPr/>
          <p:nvPr/>
        </p:nvSpPr>
        <p:spPr>
          <a:xfrm>
            <a:off x="917447" y="5340096"/>
            <a:ext cx="812114" cy="571271"/>
          </a:xfrm>
          <a:prstGeom prst="rect">
            <a:avLst/>
          </a:prstGeom>
          <a:blipFill>
            <a:blip r:embed="rId2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1" name="object 41"/>
          <p:cNvSpPr/>
          <p:nvPr/>
        </p:nvSpPr>
        <p:spPr>
          <a:xfrm>
            <a:off x="2063495" y="5340096"/>
            <a:ext cx="1244904" cy="571271"/>
          </a:xfrm>
          <a:prstGeom prst="rect">
            <a:avLst/>
          </a:prstGeom>
          <a:blipFill>
            <a:blip r:embed="rId2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2" name="object 42"/>
          <p:cNvSpPr/>
          <p:nvPr/>
        </p:nvSpPr>
        <p:spPr>
          <a:xfrm>
            <a:off x="3282696" y="5340096"/>
            <a:ext cx="4271645" cy="571271"/>
          </a:xfrm>
          <a:prstGeom prst="rect">
            <a:avLst/>
          </a:prstGeom>
          <a:blipFill>
            <a:blip r:embed="rId3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3" name="object 43"/>
          <p:cNvSpPr/>
          <p:nvPr/>
        </p:nvSpPr>
        <p:spPr>
          <a:xfrm>
            <a:off x="4340352" y="6321552"/>
            <a:ext cx="1296797" cy="382371"/>
          </a:xfrm>
          <a:prstGeom prst="rect">
            <a:avLst/>
          </a:prstGeom>
          <a:blipFill>
            <a:blip r:embed="rId3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4" name="object 44"/>
          <p:cNvSpPr/>
          <p:nvPr/>
        </p:nvSpPr>
        <p:spPr>
          <a:xfrm>
            <a:off x="4462271" y="6406896"/>
            <a:ext cx="1043749" cy="248297"/>
          </a:xfrm>
          <a:prstGeom prst="rect">
            <a:avLst/>
          </a:prstGeom>
          <a:blipFill>
            <a:blip r:embed="rId3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5" name="object 45"/>
          <p:cNvSpPr/>
          <p:nvPr/>
        </p:nvSpPr>
        <p:spPr>
          <a:xfrm>
            <a:off x="4267200" y="6248400"/>
            <a:ext cx="1295400" cy="381000"/>
          </a:xfrm>
          <a:custGeom>
            <a:avLst/>
            <a:gdLst/>
            <a:ahLst/>
            <a:cxnLst/>
            <a:rect l="l" t="t" r="r" b="b"/>
            <a:pathLst>
              <a:path w="1295400" h="381000">
                <a:moveTo>
                  <a:pt x="1295400" y="0"/>
                </a:moveTo>
                <a:lnTo>
                  <a:pt x="0" y="0"/>
                </a:lnTo>
                <a:lnTo>
                  <a:pt x="0" y="381000"/>
                </a:lnTo>
                <a:lnTo>
                  <a:pt x="1295400" y="381000"/>
                </a:lnTo>
                <a:lnTo>
                  <a:pt x="1295400" y="333375"/>
                </a:lnTo>
                <a:lnTo>
                  <a:pt x="540512" y="333375"/>
                </a:lnTo>
                <a:lnTo>
                  <a:pt x="540512" y="190500"/>
                </a:lnTo>
                <a:lnTo>
                  <a:pt x="504825" y="190500"/>
                </a:lnTo>
                <a:lnTo>
                  <a:pt x="647700" y="47625"/>
                </a:lnTo>
                <a:lnTo>
                  <a:pt x="1295400" y="47625"/>
                </a:lnTo>
                <a:lnTo>
                  <a:pt x="1295400" y="0"/>
                </a:lnTo>
                <a:close/>
              </a:path>
              <a:path w="1295400" h="381000">
                <a:moveTo>
                  <a:pt x="1295400" y="65481"/>
                </a:moveTo>
                <a:lnTo>
                  <a:pt x="736980" y="65481"/>
                </a:lnTo>
                <a:lnTo>
                  <a:pt x="736980" y="136918"/>
                </a:lnTo>
                <a:lnTo>
                  <a:pt x="790575" y="190500"/>
                </a:lnTo>
                <a:lnTo>
                  <a:pt x="754888" y="190500"/>
                </a:lnTo>
                <a:lnTo>
                  <a:pt x="754888" y="333375"/>
                </a:lnTo>
                <a:lnTo>
                  <a:pt x="1295400" y="333375"/>
                </a:lnTo>
                <a:lnTo>
                  <a:pt x="1295400" y="65481"/>
                </a:lnTo>
                <a:close/>
              </a:path>
              <a:path w="1295400" h="381000">
                <a:moveTo>
                  <a:pt x="1295400" y="47625"/>
                </a:moveTo>
                <a:lnTo>
                  <a:pt x="647700" y="47625"/>
                </a:lnTo>
                <a:lnTo>
                  <a:pt x="701294" y="101206"/>
                </a:lnTo>
                <a:lnTo>
                  <a:pt x="701294" y="65481"/>
                </a:lnTo>
                <a:lnTo>
                  <a:pt x="1295400" y="65481"/>
                </a:lnTo>
                <a:lnTo>
                  <a:pt x="12954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6" name="object 46"/>
          <p:cNvSpPr/>
          <p:nvPr/>
        </p:nvSpPr>
        <p:spPr>
          <a:xfrm>
            <a:off x="4807711" y="6313881"/>
            <a:ext cx="214629" cy="267970"/>
          </a:xfrm>
          <a:custGeom>
            <a:avLst/>
            <a:gdLst/>
            <a:ahLst/>
            <a:cxnLst/>
            <a:rect l="l" t="t" r="r" b="b"/>
            <a:pathLst>
              <a:path w="214629" h="267970">
                <a:moveTo>
                  <a:pt x="196468" y="0"/>
                </a:moveTo>
                <a:lnTo>
                  <a:pt x="160782" y="0"/>
                </a:lnTo>
                <a:lnTo>
                  <a:pt x="160782" y="35725"/>
                </a:lnTo>
                <a:lnTo>
                  <a:pt x="196468" y="71437"/>
                </a:lnTo>
                <a:lnTo>
                  <a:pt x="196468" y="0"/>
                </a:lnTo>
                <a:close/>
              </a:path>
              <a:path w="214629" h="267970">
                <a:moveTo>
                  <a:pt x="214375" y="125018"/>
                </a:moveTo>
                <a:lnTo>
                  <a:pt x="0" y="125018"/>
                </a:lnTo>
                <a:lnTo>
                  <a:pt x="0" y="267893"/>
                </a:lnTo>
                <a:lnTo>
                  <a:pt x="89280" y="267893"/>
                </a:lnTo>
                <a:lnTo>
                  <a:pt x="89280" y="196456"/>
                </a:lnTo>
                <a:lnTo>
                  <a:pt x="214375" y="196456"/>
                </a:lnTo>
                <a:lnTo>
                  <a:pt x="214375" y="125018"/>
                </a:lnTo>
                <a:close/>
              </a:path>
              <a:path w="214629" h="267970">
                <a:moveTo>
                  <a:pt x="214375" y="196456"/>
                </a:moveTo>
                <a:lnTo>
                  <a:pt x="125095" y="196456"/>
                </a:lnTo>
                <a:lnTo>
                  <a:pt x="125095" y="267893"/>
                </a:lnTo>
                <a:lnTo>
                  <a:pt x="214375" y="267893"/>
                </a:lnTo>
                <a:lnTo>
                  <a:pt x="214375" y="196456"/>
                </a:lnTo>
                <a:close/>
              </a:path>
            </a:pathLst>
          </a:custGeom>
          <a:solidFill>
            <a:srgbClr val="00007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7" name="object 47"/>
          <p:cNvSpPr/>
          <p:nvPr/>
        </p:nvSpPr>
        <p:spPr>
          <a:xfrm>
            <a:off x="47720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142875" y="0"/>
                </a:moveTo>
                <a:lnTo>
                  <a:pt x="0" y="142875"/>
                </a:lnTo>
                <a:lnTo>
                  <a:pt x="285750" y="142875"/>
                </a:lnTo>
                <a:lnTo>
                  <a:pt x="142875" y="0"/>
                </a:lnTo>
                <a:close/>
              </a:path>
              <a:path w="285750" h="285750">
                <a:moveTo>
                  <a:pt x="160782" y="214312"/>
                </a:moveTo>
                <a:lnTo>
                  <a:pt x="124967" y="214312"/>
                </a:lnTo>
                <a:lnTo>
                  <a:pt x="124967" y="285750"/>
                </a:lnTo>
                <a:lnTo>
                  <a:pt x="160782" y="285750"/>
                </a:lnTo>
                <a:lnTo>
                  <a:pt x="160782" y="214312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8" name="object 48"/>
          <p:cNvSpPr/>
          <p:nvPr/>
        </p:nvSpPr>
        <p:spPr>
          <a:xfrm>
            <a:off x="5788152" y="6321552"/>
            <a:ext cx="458571" cy="382371"/>
          </a:xfrm>
          <a:prstGeom prst="rect">
            <a:avLst/>
          </a:prstGeom>
          <a:blipFill>
            <a:blip r:embed="rId3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9" name="object 49"/>
          <p:cNvSpPr/>
          <p:nvPr/>
        </p:nvSpPr>
        <p:spPr>
          <a:xfrm>
            <a:off x="5846064" y="6406896"/>
            <a:ext cx="336638" cy="248297"/>
          </a:xfrm>
          <a:prstGeom prst="rect">
            <a:avLst/>
          </a:prstGeom>
          <a:blipFill>
            <a:blip r:embed="rId3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0" name="object 50"/>
          <p:cNvSpPr/>
          <p:nvPr/>
        </p:nvSpPr>
        <p:spPr>
          <a:xfrm>
            <a:off x="5715000" y="6248400"/>
            <a:ext cx="457200" cy="381000"/>
          </a:xfrm>
          <a:custGeom>
            <a:avLst/>
            <a:gdLst/>
            <a:ahLst/>
            <a:cxnLst/>
            <a:rect l="l" t="t" r="r" b="b"/>
            <a:pathLst>
              <a:path w="457200" h="381000">
                <a:moveTo>
                  <a:pt x="457200" y="0"/>
                </a:moveTo>
                <a:lnTo>
                  <a:pt x="0" y="0"/>
                </a:lnTo>
                <a:lnTo>
                  <a:pt x="0" y="381000"/>
                </a:lnTo>
                <a:lnTo>
                  <a:pt x="457200" y="381000"/>
                </a:lnTo>
                <a:lnTo>
                  <a:pt x="457200" y="333375"/>
                </a:lnTo>
                <a:lnTo>
                  <a:pt x="85725" y="333375"/>
                </a:lnTo>
                <a:lnTo>
                  <a:pt x="85725" y="47625"/>
                </a:lnTo>
                <a:lnTo>
                  <a:pt x="457200" y="47625"/>
                </a:lnTo>
                <a:lnTo>
                  <a:pt x="457200" y="0"/>
                </a:lnTo>
                <a:close/>
              </a:path>
              <a:path w="457200" h="381000">
                <a:moveTo>
                  <a:pt x="457200" y="47625"/>
                </a:moveTo>
                <a:lnTo>
                  <a:pt x="85725" y="47625"/>
                </a:lnTo>
                <a:lnTo>
                  <a:pt x="371475" y="190500"/>
                </a:lnTo>
                <a:lnTo>
                  <a:pt x="85725" y="333375"/>
                </a:lnTo>
                <a:lnTo>
                  <a:pt x="457200" y="333375"/>
                </a:lnTo>
                <a:lnTo>
                  <a:pt x="4572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1" name="object 51"/>
          <p:cNvSpPr/>
          <p:nvPr/>
        </p:nvSpPr>
        <p:spPr>
          <a:xfrm>
            <a:off x="58007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0" y="0"/>
                </a:moveTo>
                <a:lnTo>
                  <a:pt x="0" y="285750"/>
                </a:lnTo>
                <a:lnTo>
                  <a:pt x="285750" y="142875"/>
                </a:lnTo>
                <a:lnTo>
                  <a:pt x="0" y="0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  <p:graphicFrame>
        <p:nvGraphicFramePr>
          <p:cNvPr id="52" name="object 52"/>
          <p:cNvGraphicFramePr>
            <a:graphicFrameLocks noGrp="1"/>
          </p:cNvGraphicFramePr>
          <p:nvPr/>
        </p:nvGraphicFramePr>
        <p:xfrm>
          <a:off x="886967" y="1844039"/>
          <a:ext cx="6812915" cy="501396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120775"/>
                <a:gridCol w="1306194"/>
                <a:gridCol w="4385945"/>
              </a:tblGrid>
              <a:tr h="2364346">
                <a:tc>
                  <a:txBody>
                    <a:bodyPr/>
                    <a:lstStyle/>
                    <a:p>
                      <a:pPr marL="271145">
                        <a:lnSpc>
                          <a:spcPct val="100000"/>
                        </a:lnSpc>
                        <a:spcBef>
                          <a:spcPts val="1425"/>
                        </a:spcBef>
                      </a:pPr>
                      <a:r>
                        <a:rPr dirty="0" sz="2400" spc="5">
                          <a:solidFill>
                            <a:srgbClr val="FFFF00"/>
                          </a:solidFill>
                          <a:latin typeface="Calibri"/>
                          <a:cs typeface="Calibri"/>
                        </a:rPr>
                        <a:t>N</a:t>
                      </a:r>
                      <a:r>
                        <a:rPr dirty="0" sz="2400">
                          <a:solidFill>
                            <a:srgbClr val="FFFF00"/>
                          </a:solidFill>
                          <a:latin typeface="Calibri"/>
                          <a:cs typeface="Calibri"/>
                        </a:rPr>
                        <a:t>ou</a:t>
                      </a:r>
                      <a:r>
                        <a:rPr dirty="0" sz="2400" spc="5">
                          <a:solidFill>
                            <a:srgbClr val="FFFF00"/>
                          </a:solidFill>
                          <a:latin typeface="Calibri"/>
                          <a:cs typeface="Calibri"/>
                        </a:rPr>
                        <a:t>n</a:t>
                      </a:r>
                      <a:r>
                        <a:rPr dirty="0" sz="2400">
                          <a:solidFill>
                            <a:srgbClr val="FFFF00"/>
                          </a:solidFill>
                          <a:latin typeface="Calibri"/>
                          <a:cs typeface="Calibri"/>
                        </a:rPr>
                        <a:t>s</a:t>
                      </a:r>
                      <a:endParaRPr sz="2400">
                        <a:latin typeface="Calibri"/>
                        <a:cs typeface="Calibri"/>
                      </a:endParaRPr>
                    </a:p>
                    <a:p>
                      <a:pPr marR="12065">
                        <a:lnSpc>
                          <a:spcPct val="100000"/>
                        </a:lnSpc>
                      </a:pPr>
                      <a:endParaRPr sz="2900">
                        <a:latin typeface="Times New Roman"/>
                        <a:cs typeface="Times New Roman"/>
                      </a:endParaRPr>
                    </a:p>
                    <a:p>
                      <a:pPr marR="12065">
                        <a:lnSpc>
                          <a:spcPct val="100000"/>
                        </a:lnSpc>
                      </a:pPr>
                      <a:endParaRPr sz="2900">
                        <a:latin typeface="Times New Roman"/>
                        <a:cs typeface="Times New Roman"/>
                      </a:endParaRPr>
                    </a:p>
                    <a:p>
                      <a:pPr marR="12065"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endParaRPr sz="3650">
                        <a:latin typeface="Times New Roman"/>
                        <a:cs typeface="Times New Roman"/>
                      </a:endParaRPr>
                    </a:p>
                    <a:p>
                      <a:pPr marL="191770" marR="12065">
                        <a:lnSpc>
                          <a:spcPct val="100000"/>
                        </a:lnSpc>
                      </a:pPr>
                      <a:r>
                        <a:rPr dirty="0" sz="2000" spc="-13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صاخشأ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B="0" marT="180975"/>
                </a:tc>
                <a:tc>
                  <a:txBody>
                    <a:bodyPr/>
                    <a:lstStyle/>
                    <a:p>
                      <a:pPr marL="107950">
                        <a:lnSpc>
                          <a:spcPct val="100000"/>
                        </a:lnSpc>
                        <a:spcBef>
                          <a:spcPts val="1425"/>
                        </a:spcBef>
                      </a:pPr>
                      <a:r>
                        <a:rPr dirty="0" sz="2400" spc="6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are</a:t>
                      </a:r>
                      <a:r>
                        <a:rPr dirty="0" sz="2400" spc="14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400" spc="4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word</a:t>
                      </a:r>
                      <a:endParaRPr sz="2400">
                        <a:latin typeface="Calibri"/>
                        <a:cs typeface="Calibri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29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29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endParaRPr sz="3700">
                        <a:latin typeface="Times New Roman"/>
                        <a:cs typeface="Times New Roman"/>
                      </a:endParaRPr>
                    </a:p>
                    <a:p>
                      <a:pPr marL="236220">
                        <a:lnSpc>
                          <a:spcPct val="100000"/>
                        </a:lnSpc>
                      </a:pPr>
                      <a:r>
                        <a:rPr dirty="0" sz="2000" spc="3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People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B="0" marT="180975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425"/>
                        </a:spcBef>
                      </a:pPr>
                      <a:r>
                        <a:rPr dirty="0" sz="2400" spc="13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s </a:t>
                      </a:r>
                      <a:r>
                        <a:rPr dirty="0" sz="2400" spc="6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we </a:t>
                      </a:r>
                      <a:r>
                        <a:rPr dirty="0" sz="2400" spc="9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use </a:t>
                      </a:r>
                      <a:r>
                        <a:rPr dirty="0" sz="2400" spc="1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to</a:t>
                      </a:r>
                      <a:r>
                        <a:rPr dirty="0" sz="2400" spc="54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400" spc="11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name:</a:t>
                      </a:r>
                      <a:endParaRPr sz="2400">
                        <a:latin typeface="Calibri"/>
                        <a:cs typeface="Calibri"/>
                      </a:endParaRPr>
                    </a:p>
                    <a:p>
                      <a:pPr marL="1338580">
                        <a:lnSpc>
                          <a:spcPct val="100000"/>
                        </a:lnSpc>
                        <a:spcBef>
                          <a:spcPts val="530"/>
                        </a:spcBef>
                      </a:pPr>
                      <a:r>
                        <a:rPr dirty="0" sz="240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: </a:t>
                      </a:r>
                      <a:r>
                        <a:rPr dirty="0" sz="2400" spc="-30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ركذل </a:t>
                      </a:r>
                      <a:r>
                        <a:rPr dirty="0" sz="2400" spc="-27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اهمدختسن </a:t>
                      </a:r>
                      <a:r>
                        <a:rPr dirty="0" sz="2400" spc="-49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يتلا</a:t>
                      </a:r>
                      <a:r>
                        <a:rPr dirty="0" sz="2400" spc="-37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2400" spc="-254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تاملكلا</a:t>
                      </a:r>
                      <a:endParaRPr sz="2400">
                        <a:latin typeface="Arial"/>
                        <a:cs typeface="Arial"/>
                      </a:endParaRPr>
                    </a:p>
                    <a:p>
                      <a:pPr marL="399415">
                        <a:lnSpc>
                          <a:spcPct val="100000"/>
                        </a:lnSpc>
                        <a:spcBef>
                          <a:spcPts val="600"/>
                        </a:spcBef>
                      </a:pPr>
                      <a:r>
                        <a:rPr dirty="0" sz="2400" spc="-21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.روعش </a:t>
                      </a:r>
                      <a:r>
                        <a:rPr dirty="0" sz="240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، </a:t>
                      </a:r>
                      <a:r>
                        <a:rPr dirty="0" sz="2400" spc="-34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راكفأ </a:t>
                      </a:r>
                      <a:r>
                        <a:rPr dirty="0" sz="240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، </a:t>
                      </a:r>
                      <a:r>
                        <a:rPr dirty="0" sz="2400" spc="-8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ناكم </a:t>
                      </a:r>
                      <a:r>
                        <a:rPr dirty="0" sz="240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، </a:t>
                      </a:r>
                      <a:r>
                        <a:rPr dirty="0" sz="2400" spc="-27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ءيش </a:t>
                      </a:r>
                      <a:r>
                        <a:rPr dirty="0" sz="240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، </a:t>
                      </a:r>
                      <a:r>
                        <a:rPr dirty="0" sz="2400" spc="-26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صخش</a:t>
                      </a:r>
                      <a:r>
                        <a:rPr dirty="0" sz="2400" spc="-409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240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،</a:t>
                      </a:r>
                      <a:endParaRPr sz="2400">
                        <a:latin typeface="Arial"/>
                        <a:cs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endParaRPr sz="3500">
                        <a:latin typeface="Times New Roman"/>
                        <a:cs typeface="Times New Roman"/>
                      </a:endParaRPr>
                    </a:p>
                    <a:p>
                      <a:pPr marL="149860">
                        <a:lnSpc>
                          <a:spcPct val="100000"/>
                        </a:lnSpc>
                      </a:pPr>
                      <a:r>
                        <a:rPr dirty="0" sz="2000" spc="8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man, </a:t>
                      </a:r>
                      <a:r>
                        <a:rPr dirty="0" sz="2000" spc="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father, </a:t>
                      </a:r>
                      <a:r>
                        <a:rPr dirty="0" sz="2000" spc="2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teacher, </a:t>
                      </a:r>
                      <a:r>
                        <a:rPr dirty="0" sz="2000" spc="2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neighbor,</a:t>
                      </a:r>
                      <a:r>
                        <a:rPr dirty="0" sz="2000" spc="12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 spc="24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…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B="0" marT="180975"/>
                </a:tc>
              </a:tr>
              <a:tr h="426719">
                <a:tc>
                  <a:txBody>
                    <a:bodyPr/>
                    <a:lstStyle/>
                    <a:p>
                      <a:pPr marL="191770" marR="12065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dirty="0" sz="2000" spc="-27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ءايشأ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B="0" marT="23495"/>
                </a:tc>
                <a:tc>
                  <a:txBody>
                    <a:bodyPr/>
                    <a:lstStyle/>
                    <a:p>
                      <a:pPr marL="236220">
                        <a:lnSpc>
                          <a:spcPct val="100000"/>
                        </a:lnSpc>
                        <a:spcBef>
                          <a:spcPts val="229"/>
                        </a:spcBef>
                      </a:pPr>
                      <a:r>
                        <a:rPr dirty="0" sz="2000" spc="8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Things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B="0" marT="29209"/>
                </a:tc>
                <a:tc>
                  <a:txBody>
                    <a:bodyPr/>
                    <a:lstStyle/>
                    <a:p>
                      <a:pPr marL="149860">
                        <a:lnSpc>
                          <a:spcPct val="100000"/>
                        </a:lnSpc>
                        <a:spcBef>
                          <a:spcPts val="229"/>
                        </a:spcBef>
                      </a:pPr>
                      <a:r>
                        <a:rPr dirty="0" sz="2000" spc="5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book, </a:t>
                      </a:r>
                      <a:r>
                        <a:rPr dirty="0" sz="2000" spc="4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table, </a:t>
                      </a:r>
                      <a:r>
                        <a:rPr dirty="0" sz="2000" spc="4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sugar, </a:t>
                      </a:r>
                      <a:r>
                        <a:rPr dirty="0" sz="2000" spc="2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fruit,</a:t>
                      </a:r>
                      <a:r>
                        <a:rPr dirty="0" sz="2000" spc="9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 spc="24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…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B="0" marT="29209"/>
                </a:tc>
              </a:tr>
              <a:tr h="396240">
                <a:tc>
                  <a:txBody>
                    <a:bodyPr/>
                    <a:lstStyle/>
                    <a:p>
                      <a:pPr marL="191770" marR="12065">
                        <a:lnSpc>
                          <a:spcPts val="2345"/>
                        </a:lnSpc>
                      </a:pPr>
                      <a:r>
                        <a:rPr dirty="0" sz="2000" spc="-6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نكامأ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marL="236220">
                        <a:lnSpc>
                          <a:spcPts val="2390"/>
                        </a:lnSpc>
                      </a:pPr>
                      <a:r>
                        <a:rPr dirty="0" sz="2000" spc="6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Places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marL="149860">
                        <a:lnSpc>
                          <a:spcPts val="2390"/>
                        </a:lnSpc>
                      </a:pPr>
                      <a:r>
                        <a:rPr dirty="0" sz="2000" spc="5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school, </a:t>
                      </a:r>
                      <a:r>
                        <a:rPr dirty="0" sz="2000" spc="4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street, </a:t>
                      </a:r>
                      <a:r>
                        <a:rPr dirty="0" sz="2000" spc="1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city, </a:t>
                      </a:r>
                      <a:r>
                        <a:rPr dirty="0" sz="2000" spc="6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house,</a:t>
                      </a:r>
                      <a:r>
                        <a:rPr dirty="0" sz="2000" spc="18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 spc="14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…..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</a:tr>
              <a:tr h="396252">
                <a:tc>
                  <a:txBody>
                    <a:bodyPr/>
                    <a:lstStyle/>
                    <a:p>
                      <a:pPr marL="191770" marR="12065">
                        <a:lnSpc>
                          <a:spcPts val="2345"/>
                        </a:lnSpc>
                      </a:pPr>
                      <a:r>
                        <a:rPr dirty="0" sz="2000" spc="-28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راكفأ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marL="236220">
                        <a:lnSpc>
                          <a:spcPts val="2395"/>
                        </a:lnSpc>
                      </a:pPr>
                      <a:r>
                        <a:rPr dirty="0" sz="2000" spc="10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Ideas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marL="149860">
                        <a:lnSpc>
                          <a:spcPts val="2395"/>
                        </a:lnSpc>
                      </a:pPr>
                      <a:r>
                        <a:rPr dirty="0" sz="2000" spc="5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freedom, </a:t>
                      </a:r>
                      <a:r>
                        <a:rPr dirty="0" sz="2000" spc="3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honesty, </a:t>
                      </a:r>
                      <a:r>
                        <a:rPr dirty="0" sz="2000" spc="3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truth,</a:t>
                      </a:r>
                      <a:r>
                        <a:rPr dirty="0" sz="2000" spc="-4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 spc="16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….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</a:tr>
              <a:tr h="1430400">
                <a:tc>
                  <a:txBody>
                    <a:bodyPr/>
                    <a:lstStyle/>
                    <a:p>
                      <a:pPr marL="191770" marR="12065">
                        <a:lnSpc>
                          <a:spcPts val="2350"/>
                        </a:lnSpc>
                      </a:pPr>
                      <a:r>
                        <a:rPr dirty="0" sz="2000" spc="-22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روعش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marL="236220">
                        <a:lnSpc>
                          <a:spcPts val="2395"/>
                        </a:lnSpc>
                      </a:pPr>
                      <a:r>
                        <a:rPr dirty="0" sz="2000" spc="6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Feelings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marL="149860">
                        <a:lnSpc>
                          <a:spcPts val="2395"/>
                        </a:lnSpc>
                      </a:pPr>
                      <a:r>
                        <a:rPr dirty="0" sz="2000" spc="6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happiness, </a:t>
                      </a:r>
                      <a:r>
                        <a:rPr dirty="0" sz="2000" spc="3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anger, </a:t>
                      </a:r>
                      <a:r>
                        <a:rPr dirty="0" sz="2000" spc="5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boredom, </a:t>
                      </a:r>
                      <a:r>
                        <a:rPr dirty="0" sz="2000" spc="2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joy,</a:t>
                      </a:r>
                      <a:r>
                        <a:rPr dirty="0" sz="2000" spc="3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 spc="16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….</a:t>
                      </a:r>
                      <a:endParaRPr sz="2000">
                        <a:latin typeface="Calibri"/>
                        <a:cs typeface="Calibri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24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endParaRPr sz="1950">
                        <a:latin typeface="Times New Roman"/>
                        <a:cs typeface="Times New Roman"/>
                      </a:endParaRPr>
                    </a:p>
                    <a:p>
                      <a:pPr marL="1165225">
                        <a:lnSpc>
                          <a:spcPct val="100000"/>
                        </a:lnSpc>
                      </a:pPr>
                      <a:r>
                        <a:rPr dirty="0" sz="900" spc="-19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ةيسيئرلا </a:t>
                      </a:r>
                      <a:r>
                        <a:rPr dirty="0" sz="900" spc="-11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ةمئاقلا </a:t>
                      </a:r>
                      <a:r>
                        <a:rPr dirty="0" sz="900" spc="-10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ىلإ </a:t>
                      </a:r>
                      <a:r>
                        <a:rPr dirty="0" sz="900" spc="-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ةدوع</a:t>
                      </a:r>
                      <a:r>
                        <a:rPr dirty="0" sz="900" spc="21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900" spc="-16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يلاتلا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B="0" marT="0"/>
                </a:tc>
              </a:tr>
            </a:tbl>
          </a:graphicData>
        </a:graphic>
      </p:graphicFrame>
      <p:sp>
        <p:nvSpPr>
          <p:cNvPr id="53" name="object 53"/>
          <p:cNvSpPr/>
          <p:nvPr/>
        </p:nvSpPr>
        <p:spPr>
          <a:xfrm>
            <a:off x="4340352" y="6321552"/>
            <a:ext cx="1296797" cy="382371"/>
          </a:xfrm>
          <a:prstGeom prst="rect">
            <a:avLst/>
          </a:prstGeom>
          <a:blipFill>
            <a:blip r:embed="rId3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4" name="object 54"/>
          <p:cNvSpPr/>
          <p:nvPr/>
        </p:nvSpPr>
        <p:spPr>
          <a:xfrm>
            <a:off x="4462271" y="6406896"/>
            <a:ext cx="1043749" cy="248297"/>
          </a:xfrm>
          <a:prstGeom prst="rect">
            <a:avLst/>
          </a:prstGeom>
          <a:blipFill>
            <a:blip r:embed="rId3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5" name="object 55"/>
          <p:cNvSpPr/>
          <p:nvPr/>
        </p:nvSpPr>
        <p:spPr>
          <a:xfrm>
            <a:off x="4267200" y="6248400"/>
            <a:ext cx="1295400" cy="381000"/>
          </a:xfrm>
          <a:custGeom>
            <a:avLst/>
            <a:gdLst/>
            <a:ahLst/>
            <a:cxnLst/>
            <a:rect l="l" t="t" r="r" b="b"/>
            <a:pathLst>
              <a:path w="1295400" h="381000">
                <a:moveTo>
                  <a:pt x="1295400" y="0"/>
                </a:moveTo>
                <a:lnTo>
                  <a:pt x="0" y="0"/>
                </a:lnTo>
                <a:lnTo>
                  <a:pt x="0" y="381000"/>
                </a:lnTo>
                <a:lnTo>
                  <a:pt x="1295400" y="381000"/>
                </a:lnTo>
                <a:lnTo>
                  <a:pt x="1295400" y="333375"/>
                </a:lnTo>
                <a:lnTo>
                  <a:pt x="540512" y="333375"/>
                </a:lnTo>
                <a:lnTo>
                  <a:pt x="540512" y="190500"/>
                </a:lnTo>
                <a:lnTo>
                  <a:pt x="504825" y="190500"/>
                </a:lnTo>
                <a:lnTo>
                  <a:pt x="647700" y="47625"/>
                </a:lnTo>
                <a:lnTo>
                  <a:pt x="1295400" y="47625"/>
                </a:lnTo>
                <a:lnTo>
                  <a:pt x="1295400" y="0"/>
                </a:lnTo>
                <a:close/>
              </a:path>
              <a:path w="1295400" h="381000">
                <a:moveTo>
                  <a:pt x="1295400" y="65481"/>
                </a:moveTo>
                <a:lnTo>
                  <a:pt x="736980" y="65481"/>
                </a:lnTo>
                <a:lnTo>
                  <a:pt x="736980" y="136918"/>
                </a:lnTo>
                <a:lnTo>
                  <a:pt x="790575" y="190500"/>
                </a:lnTo>
                <a:lnTo>
                  <a:pt x="754888" y="190500"/>
                </a:lnTo>
                <a:lnTo>
                  <a:pt x="754888" y="333375"/>
                </a:lnTo>
                <a:lnTo>
                  <a:pt x="1295400" y="333375"/>
                </a:lnTo>
                <a:lnTo>
                  <a:pt x="1295400" y="65481"/>
                </a:lnTo>
                <a:close/>
              </a:path>
              <a:path w="1295400" h="381000">
                <a:moveTo>
                  <a:pt x="1295400" y="47625"/>
                </a:moveTo>
                <a:lnTo>
                  <a:pt x="647700" y="47625"/>
                </a:lnTo>
                <a:lnTo>
                  <a:pt x="701294" y="101206"/>
                </a:lnTo>
                <a:lnTo>
                  <a:pt x="701294" y="65481"/>
                </a:lnTo>
                <a:lnTo>
                  <a:pt x="1295400" y="65481"/>
                </a:lnTo>
                <a:lnTo>
                  <a:pt x="12954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6" name="object 56"/>
          <p:cNvSpPr/>
          <p:nvPr/>
        </p:nvSpPr>
        <p:spPr>
          <a:xfrm>
            <a:off x="4807711" y="6313881"/>
            <a:ext cx="214629" cy="267970"/>
          </a:xfrm>
          <a:custGeom>
            <a:avLst/>
            <a:gdLst/>
            <a:ahLst/>
            <a:cxnLst/>
            <a:rect l="l" t="t" r="r" b="b"/>
            <a:pathLst>
              <a:path w="214629" h="267970">
                <a:moveTo>
                  <a:pt x="196468" y="0"/>
                </a:moveTo>
                <a:lnTo>
                  <a:pt x="160782" y="0"/>
                </a:lnTo>
                <a:lnTo>
                  <a:pt x="160782" y="35725"/>
                </a:lnTo>
                <a:lnTo>
                  <a:pt x="196468" y="71437"/>
                </a:lnTo>
                <a:lnTo>
                  <a:pt x="196468" y="0"/>
                </a:lnTo>
                <a:close/>
              </a:path>
              <a:path w="214629" h="267970">
                <a:moveTo>
                  <a:pt x="214375" y="125018"/>
                </a:moveTo>
                <a:lnTo>
                  <a:pt x="0" y="125018"/>
                </a:lnTo>
                <a:lnTo>
                  <a:pt x="0" y="267893"/>
                </a:lnTo>
                <a:lnTo>
                  <a:pt x="89280" y="267893"/>
                </a:lnTo>
                <a:lnTo>
                  <a:pt x="89280" y="196456"/>
                </a:lnTo>
                <a:lnTo>
                  <a:pt x="214375" y="196456"/>
                </a:lnTo>
                <a:lnTo>
                  <a:pt x="214375" y="125018"/>
                </a:lnTo>
                <a:close/>
              </a:path>
              <a:path w="214629" h="267970">
                <a:moveTo>
                  <a:pt x="214375" y="196456"/>
                </a:moveTo>
                <a:lnTo>
                  <a:pt x="125095" y="196456"/>
                </a:lnTo>
                <a:lnTo>
                  <a:pt x="125095" y="267893"/>
                </a:lnTo>
                <a:lnTo>
                  <a:pt x="214375" y="267893"/>
                </a:lnTo>
                <a:lnTo>
                  <a:pt x="214375" y="196456"/>
                </a:lnTo>
                <a:close/>
              </a:path>
            </a:pathLst>
          </a:custGeom>
          <a:solidFill>
            <a:srgbClr val="00007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7" name="object 57"/>
          <p:cNvSpPr/>
          <p:nvPr/>
        </p:nvSpPr>
        <p:spPr>
          <a:xfrm>
            <a:off x="47720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142875" y="0"/>
                </a:moveTo>
                <a:lnTo>
                  <a:pt x="0" y="142875"/>
                </a:lnTo>
                <a:lnTo>
                  <a:pt x="285750" y="142875"/>
                </a:lnTo>
                <a:lnTo>
                  <a:pt x="142875" y="0"/>
                </a:lnTo>
                <a:close/>
              </a:path>
              <a:path w="285750" h="285750">
                <a:moveTo>
                  <a:pt x="160782" y="214312"/>
                </a:moveTo>
                <a:lnTo>
                  <a:pt x="124967" y="214312"/>
                </a:lnTo>
                <a:lnTo>
                  <a:pt x="124967" y="285750"/>
                </a:lnTo>
                <a:lnTo>
                  <a:pt x="160782" y="285750"/>
                </a:lnTo>
                <a:lnTo>
                  <a:pt x="160782" y="214312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77824" y="2176272"/>
            <a:ext cx="18287" cy="468172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877824" y="6095"/>
            <a:ext cx="18287" cy="150266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1216152" y="1834895"/>
            <a:ext cx="7924800" cy="1828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877824" y="1508760"/>
            <a:ext cx="18287" cy="667512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0" y="1834895"/>
            <a:ext cx="557784" cy="18287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551687" y="1834895"/>
            <a:ext cx="664464" cy="18287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1274063" y="390093"/>
            <a:ext cx="7276846" cy="903528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2356104" y="886917"/>
            <a:ext cx="4871974" cy="903528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xfrm>
            <a:off x="1518666" y="511251"/>
            <a:ext cx="6640830" cy="1000760"/>
          </a:xfrm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3200" spc="290"/>
              <a:t>Countable </a:t>
            </a:r>
            <a:r>
              <a:rPr dirty="0" sz="3200" spc="240"/>
              <a:t>&amp; </a:t>
            </a:r>
            <a:r>
              <a:rPr dirty="0" sz="3200" spc="280"/>
              <a:t>Uncountable</a:t>
            </a:r>
            <a:r>
              <a:rPr dirty="0" sz="3200" spc="165"/>
              <a:t> </a:t>
            </a:r>
            <a:r>
              <a:rPr dirty="0" sz="3200" spc="315"/>
              <a:t>Nouns</a:t>
            </a:r>
            <a:endParaRPr sz="3200"/>
          </a:p>
          <a:p>
            <a:pPr algn="ctr" marR="111125">
              <a:lnSpc>
                <a:spcPct val="100000"/>
              </a:lnSpc>
            </a:pPr>
            <a:r>
              <a:rPr dirty="0" sz="3200" spc="-140">
                <a:latin typeface="Arial"/>
                <a:cs typeface="Arial"/>
              </a:rPr>
              <a:t>ةدودعملا </a:t>
            </a:r>
            <a:r>
              <a:rPr dirty="0" sz="3200" spc="-405">
                <a:latin typeface="Arial"/>
                <a:cs typeface="Arial"/>
              </a:rPr>
              <a:t>ريغ </a:t>
            </a:r>
            <a:r>
              <a:rPr dirty="0" sz="3200" spc="-5">
                <a:latin typeface="Arial"/>
                <a:cs typeface="Arial"/>
              </a:rPr>
              <a:t>و </a:t>
            </a:r>
            <a:r>
              <a:rPr dirty="0" sz="3200" spc="-140">
                <a:latin typeface="Arial"/>
                <a:cs typeface="Arial"/>
              </a:rPr>
              <a:t>ةدودعملا</a:t>
            </a:r>
            <a:r>
              <a:rPr dirty="0" sz="3200" spc="90">
                <a:latin typeface="Arial"/>
                <a:cs typeface="Arial"/>
              </a:rPr>
              <a:t> </a:t>
            </a:r>
            <a:r>
              <a:rPr dirty="0" sz="3200" spc="-195">
                <a:latin typeface="Arial"/>
                <a:cs typeface="Arial"/>
              </a:rPr>
              <a:t>ءامسلأا</a:t>
            </a:r>
            <a:endParaRPr sz="3200">
              <a:latin typeface="Arial"/>
              <a:cs typeface="Arial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1008888" y="2075624"/>
            <a:ext cx="507326" cy="528637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1280160" y="1911134"/>
            <a:ext cx="3146932" cy="790790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3956303" y="1911134"/>
            <a:ext cx="3613277" cy="790790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/>
          <p:nvPr/>
        </p:nvSpPr>
        <p:spPr>
          <a:xfrm>
            <a:off x="1280160" y="2337854"/>
            <a:ext cx="6582029" cy="790790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/>
          <p:nvPr/>
        </p:nvSpPr>
        <p:spPr>
          <a:xfrm>
            <a:off x="6745223" y="3014510"/>
            <a:ext cx="1982597" cy="678014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/>
          <p:nvPr/>
        </p:nvSpPr>
        <p:spPr>
          <a:xfrm>
            <a:off x="6574535" y="3014510"/>
            <a:ext cx="574370" cy="678014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7" name="object 17"/>
          <p:cNvSpPr/>
          <p:nvPr/>
        </p:nvSpPr>
        <p:spPr>
          <a:xfrm>
            <a:off x="1109472" y="3014510"/>
            <a:ext cx="5868797" cy="678014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8" name="object 18"/>
          <p:cNvSpPr/>
          <p:nvPr/>
        </p:nvSpPr>
        <p:spPr>
          <a:xfrm>
            <a:off x="1024127" y="3014510"/>
            <a:ext cx="489026" cy="678014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9" name="object 19"/>
          <p:cNvSpPr/>
          <p:nvPr/>
        </p:nvSpPr>
        <p:spPr>
          <a:xfrm>
            <a:off x="1008888" y="4129976"/>
            <a:ext cx="507326" cy="528637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0" name="object 20"/>
          <p:cNvSpPr/>
          <p:nvPr/>
        </p:nvSpPr>
        <p:spPr>
          <a:xfrm>
            <a:off x="1280160" y="3965486"/>
            <a:ext cx="3527933" cy="790790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1" name="object 21"/>
          <p:cNvSpPr/>
          <p:nvPr/>
        </p:nvSpPr>
        <p:spPr>
          <a:xfrm>
            <a:off x="4337303" y="3965486"/>
            <a:ext cx="3741165" cy="790790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2" name="object 22"/>
          <p:cNvSpPr/>
          <p:nvPr/>
        </p:nvSpPr>
        <p:spPr>
          <a:xfrm>
            <a:off x="6315455" y="4642142"/>
            <a:ext cx="2412365" cy="678014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3" name="object 23"/>
          <p:cNvSpPr/>
          <p:nvPr/>
        </p:nvSpPr>
        <p:spPr>
          <a:xfrm>
            <a:off x="6144767" y="4642142"/>
            <a:ext cx="574370" cy="678014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4" name="object 24"/>
          <p:cNvSpPr/>
          <p:nvPr/>
        </p:nvSpPr>
        <p:spPr>
          <a:xfrm>
            <a:off x="1243583" y="4642142"/>
            <a:ext cx="5304790" cy="678014"/>
          </a:xfrm>
          <a:prstGeom prst="rect">
            <a:avLst/>
          </a:prstGeom>
          <a:blipFill>
            <a:blip r:embed="rId2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5" name="object 25"/>
          <p:cNvSpPr/>
          <p:nvPr/>
        </p:nvSpPr>
        <p:spPr>
          <a:xfrm>
            <a:off x="1158239" y="4642142"/>
            <a:ext cx="489026" cy="678014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6" name="object 26"/>
          <p:cNvSpPr txBox="1"/>
          <p:nvPr/>
        </p:nvSpPr>
        <p:spPr>
          <a:xfrm>
            <a:off x="1145844" y="2012442"/>
            <a:ext cx="7388859" cy="310515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356870" marR="913130" indent="-344805">
              <a:lnSpc>
                <a:spcPct val="100000"/>
              </a:lnSpc>
              <a:spcBef>
                <a:spcPts val="105"/>
              </a:spcBef>
              <a:buClr>
                <a:srgbClr val="FFFFCC"/>
              </a:buClr>
              <a:buSzPct val="69642"/>
              <a:buFont typeface="Wingdings"/>
              <a:buChar char=""/>
              <a:tabLst>
                <a:tab pos="356870" algn="l"/>
                <a:tab pos="357505" algn="l"/>
              </a:tabLst>
            </a:pPr>
            <a:r>
              <a:rPr dirty="0" sz="2800" spc="75">
                <a:solidFill>
                  <a:srgbClr val="FFFF00"/>
                </a:solidFill>
                <a:latin typeface="Calibri"/>
                <a:cs typeface="Calibri"/>
              </a:rPr>
              <a:t>Countable </a:t>
            </a:r>
            <a:r>
              <a:rPr dirty="0" sz="2800" spc="114">
                <a:solidFill>
                  <a:srgbClr val="FFFF00"/>
                </a:solidFill>
                <a:latin typeface="Calibri"/>
                <a:cs typeface="Calibri"/>
              </a:rPr>
              <a:t>Nouns</a:t>
            </a:r>
            <a:r>
              <a:rPr dirty="0" sz="2800" spc="114">
                <a:solidFill>
                  <a:srgbClr val="FFFFFF"/>
                </a:solidFill>
                <a:latin typeface="Calibri"/>
                <a:cs typeface="Calibri"/>
              </a:rPr>
              <a:t>: </a:t>
            </a:r>
            <a:r>
              <a:rPr dirty="0" sz="2800" spc="65">
                <a:solidFill>
                  <a:srgbClr val="FFFFFF"/>
                </a:solidFill>
                <a:latin typeface="Calibri"/>
                <a:cs typeface="Calibri"/>
              </a:rPr>
              <a:t>are </a:t>
            </a:r>
            <a:r>
              <a:rPr dirty="0" sz="2800" spc="90">
                <a:solidFill>
                  <a:srgbClr val="FFFFFF"/>
                </a:solidFill>
                <a:latin typeface="Calibri"/>
                <a:cs typeface="Calibri"/>
              </a:rPr>
              <a:t>things </a:t>
            </a:r>
            <a:r>
              <a:rPr dirty="0" sz="2800" spc="50">
                <a:solidFill>
                  <a:srgbClr val="FFFFFF"/>
                </a:solidFill>
                <a:latin typeface="Calibri"/>
                <a:cs typeface="Calibri"/>
              </a:rPr>
              <a:t>that </a:t>
            </a:r>
            <a:r>
              <a:rPr dirty="0" sz="2800" spc="85">
                <a:solidFill>
                  <a:srgbClr val="FFFFFF"/>
                </a:solidFill>
                <a:latin typeface="Calibri"/>
                <a:cs typeface="Calibri"/>
              </a:rPr>
              <a:t>be  </a:t>
            </a:r>
            <a:r>
              <a:rPr dirty="0" sz="2800" spc="70">
                <a:solidFill>
                  <a:srgbClr val="FFFFFF"/>
                </a:solidFill>
                <a:latin typeface="Calibri"/>
                <a:cs typeface="Calibri"/>
              </a:rPr>
              <a:t>counted </a:t>
            </a:r>
            <a:r>
              <a:rPr dirty="0" sz="2800" spc="135">
                <a:solidFill>
                  <a:srgbClr val="FFFFFF"/>
                </a:solidFill>
                <a:latin typeface="Calibri"/>
                <a:cs typeface="Calibri"/>
              </a:rPr>
              <a:t>as </a:t>
            </a:r>
            <a:r>
              <a:rPr dirty="0" sz="2800" spc="95">
                <a:solidFill>
                  <a:srgbClr val="FFFFFF"/>
                </a:solidFill>
                <a:latin typeface="Calibri"/>
                <a:cs typeface="Calibri"/>
              </a:rPr>
              <a:t>one, </a:t>
            </a:r>
            <a:r>
              <a:rPr dirty="0" sz="2800" spc="55">
                <a:solidFill>
                  <a:srgbClr val="FFFFFF"/>
                </a:solidFill>
                <a:latin typeface="Calibri"/>
                <a:cs typeface="Calibri"/>
              </a:rPr>
              <a:t>two, </a:t>
            </a:r>
            <a:r>
              <a:rPr dirty="0" sz="2800" spc="65">
                <a:solidFill>
                  <a:srgbClr val="FFFFFF"/>
                </a:solidFill>
                <a:latin typeface="Calibri"/>
                <a:cs typeface="Calibri"/>
              </a:rPr>
              <a:t>three, </a:t>
            </a:r>
            <a:r>
              <a:rPr dirty="0" sz="2800" spc="95">
                <a:solidFill>
                  <a:srgbClr val="FFFFFF"/>
                </a:solidFill>
                <a:latin typeface="Calibri"/>
                <a:cs typeface="Calibri"/>
              </a:rPr>
              <a:t>and </a:t>
            </a:r>
            <a:r>
              <a:rPr dirty="0" sz="2800" spc="100">
                <a:solidFill>
                  <a:srgbClr val="FFFFFF"/>
                </a:solidFill>
                <a:latin typeface="Calibri"/>
                <a:cs typeface="Calibri"/>
              </a:rPr>
              <a:t>so</a:t>
            </a:r>
            <a:r>
              <a:rPr dirty="0" sz="2800" spc="35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800" spc="95">
                <a:solidFill>
                  <a:srgbClr val="FFFFFF"/>
                </a:solidFill>
                <a:latin typeface="Calibri"/>
                <a:cs typeface="Calibri"/>
              </a:rPr>
              <a:t>on.</a:t>
            </a:r>
            <a:endParaRPr sz="2800">
              <a:latin typeface="Calibri"/>
              <a:cs typeface="Calibri"/>
            </a:endParaRPr>
          </a:p>
          <a:p>
            <a:pPr marL="70485">
              <a:lnSpc>
                <a:spcPct val="100000"/>
              </a:lnSpc>
              <a:spcBef>
                <a:spcPts val="1820"/>
              </a:spcBef>
            </a:pPr>
            <a:r>
              <a:rPr dirty="0" sz="2400" spc="-20">
                <a:solidFill>
                  <a:srgbClr val="FFFFFF"/>
                </a:solidFill>
                <a:latin typeface="Arial"/>
                <a:cs typeface="Arial"/>
              </a:rPr>
              <a:t>.اذكهو </a:t>
            </a:r>
            <a:r>
              <a:rPr dirty="0" sz="2400" spc="-465">
                <a:solidFill>
                  <a:srgbClr val="FFFFFF"/>
                </a:solidFill>
                <a:latin typeface="Arial"/>
                <a:cs typeface="Arial"/>
              </a:rPr>
              <a:t>ةثلاث </a:t>
            </a:r>
            <a:r>
              <a:rPr dirty="0" sz="2400">
                <a:solidFill>
                  <a:srgbClr val="FFFFFF"/>
                </a:solidFill>
                <a:latin typeface="Arial"/>
                <a:cs typeface="Arial"/>
              </a:rPr>
              <a:t>، </a:t>
            </a:r>
            <a:r>
              <a:rPr dirty="0" sz="2400" spc="-355">
                <a:solidFill>
                  <a:srgbClr val="FFFFFF"/>
                </a:solidFill>
                <a:latin typeface="Arial"/>
                <a:cs typeface="Arial"/>
              </a:rPr>
              <a:t>نانثا </a:t>
            </a:r>
            <a:r>
              <a:rPr dirty="0" sz="2400">
                <a:solidFill>
                  <a:srgbClr val="FFFFFF"/>
                </a:solidFill>
                <a:latin typeface="Arial"/>
                <a:cs typeface="Arial"/>
              </a:rPr>
              <a:t>، </a:t>
            </a:r>
            <a:r>
              <a:rPr dirty="0" sz="2400" spc="-20">
                <a:solidFill>
                  <a:srgbClr val="FFFFFF"/>
                </a:solidFill>
                <a:latin typeface="Arial"/>
                <a:cs typeface="Arial"/>
              </a:rPr>
              <a:t>دحاو </a:t>
            </a:r>
            <a:r>
              <a:rPr dirty="0" sz="2400" spc="-560">
                <a:solidFill>
                  <a:srgbClr val="FFFFFF"/>
                </a:solidFill>
                <a:latin typeface="Arial"/>
                <a:cs typeface="Arial"/>
              </a:rPr>
              <a:t>ـب </a:t>
            </a:r>
            <a:r>
              <a:rPr dirty="0" sz="2400" spc="100">
                <a:solidFill>
                  <a:srgbClr val="FFFFFF"/>
                </a:solidFill>
                <a:latin typeface="Arial"/>
                <a:cs typeface="Arial"/>
              </a:rPr>
              <a:t>اهدع </a:t>
            </a:r>
            <a:r>
              <a:rPr dirty="0" sz="2400" spc="-330">
                <a:solidFill>
                  <a:srgbClr val="FFFFFF"/>
                </a:solidFill>
                <a:latin typeface="Arial"/>
                <a:cs typeface="Arial"/>
              </a:rPr>
              <a:t>نكمي </a:t>
            </a:r>
            <a:r>
              <a:rPr dirty="0" sz="2400" spc="-495">
                <a:solidFill>
                  <a:srgbClr val="FFFFFF"/>
                </a:solidFill>
                <a:latin typeface="Arial"/>
                <a:cs typeface="Arial"/>
              </a:rPr>
              <a:t>يتلا </a:t>
            </a:r>
            <a:r>
              <a:rPr dirty="0" sz="2400" spc="-290">
                <a:solidFill>
                  <a:srgbClr val="FFFFFF"/>
                </a:solidFill>
                <a:latin typeface="Arial"/>
                <a:cs typeface="Arial"/>
              </a:rPr>
              <a:t>ءايشلأا </a:t>
            </a:r>
            <a:r>
              <a:rPr dirty="0" sz="2400" spc="140">
                <a:solidFill>
                  <a:srgbClr val="FFFFFF"/>
                </a:solidFill>
                <a:latin typeface="Arial"/>
                <a:cs typeface="Arial"/>
              </a:rPr>
              <a:t>يه </a:t>
            </a:r>
            <a:r>
              <a:rPr dirty="0" sz="2400" spc="-110">
                <a:solidFill>
                  <a:srgbClr val="FFFF00"/>
                </a:solidFill>
                <a:latin typeface="Arial"/>
                <a:cs typeface="Arial"/>
              </a:rPr>
              <a:t>:ةدودعملا</a:t>
            </a:r>
            <a:r>
              <a:rPr dirty="0" sz="2400" spc="-215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dirty="0" sz="2400" spc="-135">
                <a:solidFill>
                  <a:srgbClr val="FFFF00"/>
                </a:solidFill>
                <a:latin typeface="Arial"/>
                <a:cs typeface="Arial"/>
              </a:rPr>
              <a:t>ءامسلأا</a:t>
            </a:r>
            <a:endParaRPr sz="24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2700">
              <a:latin typeface="Times New Roman"/>
              <a:cs typeface="Times New Roman"/>
            </a:endParaRPr>
          </a:p>
          <a:p>
            <a:pPr marL="356870" indent="-344805">
              <a:lnSpc>
                <a:spcPct val="100000"/>
              </a:lnSpc>
              <a:spcBef>
                <a:spcPts val="1660"/>
              </a:spcBef>
              <a:buClr>
                <a:srgbClr val="FFFFCC"/>
              </a:buClr>
              <a:buSzPct val="69642"/>
              <a:buFont typeface="Wingdings"/>
              <a:buChar char=""/>
              <a:tabLst>
                <a:tab pos="356870" algn="l"/>
                <a:tab pos="357505" algn="l"/>
              </a:tabLst>
            </a:pPr>
            <a:r>
              <a:rPr dirty="0" sz="2800" spc="65">
                <a:solidFill>
                  <a:srgbClr val="FFFF00"/>
                </a:solidFill>
                <a:latin typeface="Calibri"/>
                <a:cs typeface="Calibri"/>
              </a:rPr>
              <a:t>Uncountable </a:t>
            </a:r>
            <a:r>
              <a:rPr dirty="0" sz="2800" spc="114">
                <a:solidFill>
                  <a:srgbClr val="FFFF00"/>
                </a:solidFill>
                <a:latin typeface="Calibri"/>
                <a:cs typeface="Calibri"/>
              </a:rPr>
              <a:t>Nouns</a:t>
            </a:r>
            <a:r>
              <a:rPr dirty="0" sz="2800" spc="114">
                <a:solidFill>
                  <a:srgbClr val="FFFFFF"/>
                </a:solidFill>
                <a:latin typeface="Calibri"/>
                <a:cs typeface="Calibri"/>
              </a:rPr>
              <a:t>: </a:t>
            </a:r>
            <a:r>
              <a:rPr dirty="0" sz="2800" spc="75">
                <a:solidFill>
                  <a:srgbClr val="FFFFFF"/>
                </a:solidFill>
                <a:latin typeface="Calibri"/>
                <a:cs typeface="Calibri"/>
              </a:rPr>
              <a:t>cannot </a:t>
            </a:r>
            <a:r>
              <a:rPr dirty="0" sz="2800" spc="85">
                <a:solidFill>
                  <a:srgbClr val="FFFFFF"/>
                </a:solidFill>
                <a:latin typeface="Calibri"/>
                <a:cs typeface="Calibri"/>
              </a:rPr>
              <a:t>be</a:t>
            </a:r>
            <a:r>
              <a:rPr dirty="0" sz="2800" spc="61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800" spc="80">
                <a:solidFill>
                  <a:srgbClr val="FFFFFF"/>
                </a:solidFill>
                <a:latin typeface="Calibri"/>
                <a:cs typeface="Calibri"/>
              </a:rPr>
              <a:t>counted.</a:t>
            </a:r>
            <a:endParaRPr sz="2800">
              <a:latin typeface="Calibri"/>
              <a:cs typeface="Calibri"/>
            </a:endParaRPr>
          </a:p>
          <a:p>
            <a:pPr marL="204470">
              <a:lnSpc>
                <a:spcPct val="100000"/>
              </a:lnSpc>
              <a:spcBef>
                <a:spcPts val="1820"/>
              </a:spcBef>
            </a:pPr>
            <a:r>
              <a:rPr dirty="0" sz="2400" spc="-385">
                <a:solidFill>
                  <a:srgbClr val="FFFFFF"/>
                </a:solidFill>
                <a:latin typeface="Arial"/>
                <a:cs typeface="Arial"/>
              </a:rPr>
              <a:t>.اهلبق </a:t>
            </a:r>
            <a:r>
              <a:rPr dirty="0" sz="2400" spc="-250">
                <a:solidFill>
                  <a:srgbClr val="FFFFFF"/>
                </a:solidFill>
                <a:latin typeface="Arial"/>
                <a:cs typeface="Arial"/>
              </a:rPr>
              <a:t>مقر </a:t>
            </a:r>
            <a:r>
              <a:rPr dirty="0" sz="2400" spc="-280">
                <a:solidFill>
                  <a:srgbClr val="FFFFFF"/>
                </a:solidFill>
                <a:latin typeface="Arial"/>
                <a:cs typeface="Arial"/>
              </a:rPr>
              <a:t>عضو </a:t>
            </a:r>
            <a:r>
              <a:rPr dirty="0" sz="2400" spc="-335">
                <a:solidFill>
                  <a:srgbClr val="FFFFFF"/>
                </a:solidFill>
                <a:latin typeface="Arial"/>
                <a:cs typeface="Arial"/>
              </a:rPr>
              <a:t>نكمي </a:t>
            </a:r>
            <a:r>
              <a:rPr dirty="0" sz="2400" spc="-204">
                <a:solidFill>
                  <a:srgbClr val="FFFFFF"/>
                </a:solidFill>
                <a:latin typeface="Arial"/>
                <a:cs typeface="Arial"/>
              </a:rPr>
              <a:t>لا </a:t>
            </a:r>
            <a:r>
              <a:rPr dirty="0" sz="2400" spc="-5">
                <a:solidFill>
                  <a:srgbClr val="FFFFFF"/>
                </a:solidFill>
                <a:latin typeface="Arial"/>
                <a:cs typeface="Arial"/>
              </a:rPr>
              <a:t>يأ </a:t>
            </a:r>
            <a:r>
              <a:rPr dirty="0" sz="2400" spc="100">
                <a:solidFill>
                  <a:srgbClr val="FFFFFF"/>
                </a:solidFill>
                <a:latin typeface="Arial"/>
                <a:cs typeface="Arial"/>
              </a:rPr>
              <a:t>اهدع </a:t>
            </a:r>
            <a:r>
              <a:rPr dirty="0" sz="2400" spc="-335">
                <a:solidFill>
                  <a:srgbClr val="FFFFFF"/>
                </a:solidFill>
                <a:latin typeface="Arial"/>
                <a:cs typeface="Arial"/>
              </a:rPr>
              <a:t>نكمي </a:t>
            </a:r>
            <a:r>
              <a:rPr dirty="0" sz="2400" spc="-204">
                <a:solidFill>
                  <a:srgbClr val="FFFFFF"/>
                </a:solidFill>
                <a:latin typeface="Arial"/>
                <a:cs typeface="Arial"/>
              </a:rPr>
              <a:t>لا </a:t>
            </a:r>
            <a:r>
              <a:rPr dirty="0" sz="2400" spc="-495">
                <a:solidFill>
                  <a:srgbClr val="FFFFFF"/>
                </a:solidFill>
                <a:latin typeface="Arial"/>
                <a:cs typeface="Arial"/>
              </a:rPr>
              <a:t>يتلا </a:t>
            </a:r>
            <a:r>
              <a:rPr dirty="0" sz="2400" spc="135">
                <a:solidFill>
                  <a:srgbClr val="FFFFFF"/>
                </a:solidFill>
                <a:latin typeface="Arial"/>
                <a:cs typeface="Arial"/>
              </a:rPr>
              <a:t>يه </a:t>
            </a:r>
            <a:r>
              <a:rPr dirty="0" sz="2400" spc="-35">
                <a:solidFill>
                  <a:srgbClr val="FFFF00"/>
                </a:solidFill>
                <a:latin typeface="Arial"/>
                <a:cs typeface="Arial"/>
              </a:rPr>
              <a:t>:ةدودعم </a:t>
            </a:r>
            <a:r>
              <a:rPr dirty="0" sz="2400" spc="-409">
                <a:solidFill>
                  <a:srgbClr val="FFFF00"/>
                </a:solidFill>
                <a:latin typeface="Arial"/>
                <a:cs typeface="Arial"/>
              </a:rPr>
              <a:t>ريغلا </a:t>
            </a:r>
            <a:r>
              <a:rPr dirty="0" sz="2400" spc="-135">
                <a:solidFill>
                  <a:srgbClr val="FFFF00"/>
                </a:solidFill>
                <a:latin typeface="Arial"/>
                <a:cs typeface="Arial"/>
              </a:rPr>
              <a:t>ءامسلأا</a:t>
            </a:r>
            <a:endParaRPr sz="2400">
              <a:latin typeface="Arial"/>
              <a:cs typeface="Arial"/>
            </a:endParaRPr>
          </a:p>
        </p:txBody>
      </p:sp>
      <p:sp>
        <p:nvSpPr>
          <p:cNvPr id="27" name="object 27"/>
          <p:cNvSpPr/>
          <p:nvPr/>
        </p:nvSpPr>
        <p:spPr>
          <a:xfrm>
            <a:off x="4340352" y="6321552"/>
            <a:ext cx="1296797" cy="382371"/>
          </a:xfrm>
          <a:prstGeom prst="rect">
            <a:avLst/>
          </a:prstGeom>
          <a:blipFill>
            <a:blip r:embed="rId2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8" name="object 28"/>
          <p:cNvSpPr/>
          <p:nvPr/>
        </p:nvSpPr>
        <p:spPr>
          <a:xfrm>
            <a:off x="4462271" y="6406896"/>
            <a:ext cx="1043749" cy="248297"/>
          </a:xfrm>
          <a:prstGeom prst="rect">
            <a:avLst/>
          </a:prstGeom>
          <a:blipFill>
            <a:blip r:embed="rId2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9" name="object 29"/>
          <p:cNvSpPr/>
          <p:nvPr/>
        </p:nvSpPr>
        <p:spPr>
          <a:xfrm>
            <a:off x="4267200" y="6248400"/>
            <a:ext cx="1295400" cy="381000"/>
          </a:xfrm>
          <a:custGeom>
            <a:avLst/>
            <a:gdLst/>
            <a:ahLst/>
            <a:cxnLst/>
            <a:rect l="l" t="t" r="r" b="b"/>
            <a:pathLst>
              <a:path w="1295400" h="381000">
                <a:moveTo>
                  <a:pt x="1295400" y="0"/>
                </a:moveTo>
                <a:lnTo>
                  <a:pt x="0" y="0"/>
                </a:lnTo>
                <a:lnTo>
                  <a:pt x="0" y="381000"/>
                </a:lnTo>
                <a:lnTo>
                  <a:pt x="1295400" y="381000"/>
                </a:lnTo>
                <a:lnTo>
                  <a:pt x="1295400" y="333375"/>
                </a:lnTo>
                <a:lnTo>
                  <a:pt x="540512" y="333375"/>
                </a:lnTo>
                <a:lnTo>
                  <a:pt x="540512" y="190500"/>
                </a:lnTo>
                <a:lnTo>
                  <a:pt x="504825" y="190500"/>
                </a:lnTo>
                <a:lnTo>
                  <a:pt x="647700" y="47625"/>
                </a:lnTo>
                <a:lnTo>
                  <a:pt x="1295400" y="47625"/>
                </a:lnTo>
                <a:lnTo>
                  <a:pt x="1295400" y="0"/>
                </a:lnTo>
                <a:close/>
              </a:path>
              <a:path w="1295400" h="381000">
                <a:moveTo>
                  <a:pt x="1295400" y="65481"/>
                </a:moveTo>
                <a:lnTo>
                  <a:pt x="736980" y="65481"/>
                </a:lnTo>
                <a:lnTo>
                  <a:pt x="736980" y="136918"/>
                </a:lnTo>
                <a:lnTo>
                  <a:pt x="790575" y="190500"/>
                </a:lnTo>
                <a:lnTo>
                  <a:pt x="754888" y="190500"/>
                </a:lnTo>
                <a:lnTo>
                  <a:pt x="754888" y="333375"/>
                </a:lnTo>
                <a:lnTo>
                  <a:pt x="1295400" y="333375"/>
                </a:lnTo>
                <a:lnTo>
                  <a:pt x="1295400" y="65481"/>
                </a:lnTo>
                <a:close/>
              </a:path>
              <a:path w="1295400" h="381000">
                <a:moveTo>
                  <a:pt x="1295400" y="47625"/>
                </a:moveTo>
                <a:lnTo>
                  <a:pt x="647700" y="47625"/>
                </a:lnTo>
                <a:lnTo>
                  <a:pt x="701294" y="101206"/>
                </a:lnTo>
                <a:lnTo>
                  <a:pt x="701294" y="65481"/>
                </a:lnTo>
                <a:lnTo>
                  <a:pt x="1295400" y="65481"/>
                </a:lnTo>
                <a:lnTo>
                  <a:pt x="12954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0" name="object 30"/>
          <p:cNvSpPr/>
          <p:nvPr/>
        </p:nvSpPr>
        <p:spPr>
          <a:xfrm>
            <a:off x="4807711" y="6313881"/>
            <a:ext cx="214629" cy="267970"/>
          </a:xfrm>
          <a:custGeom>
            <a:avLst/>
            <a:gdLst/>
            <a:ahLst/>
            <a:cxnLst/>
            <a:rect l="l" t="t" r="r" b="b"/>
            <a:pathLst>
              <a:path w="214629" h="267970">
                <a:moveTo>
                  <a:pt x="196468" y="0"/>
                </a:moveTo>
                <a:lnTo>
                  <a:pt x="160782" y="0"/>
                </a:lnTo>
                <a:lnTo>
                  <a:pt x="160782" y="35725"/>
                </a:lnTo>
                <a:lnTo>
                  <a:pt x="196468" y="71437"/>
                </a:lnTo>
                <a:lnTo>
                  <a:pt x="196468" y="0"/>
                </a:lnTo>
                <a:close/>
              </a:path>
              <a:path w="214629" h="267970">
                <a:moveTo>
                  <a:pt x="214375" y="125018"/>
                </a:moveTo>
                <a:lnTo>
                  <a:pt x="0" y="125018"/>
                </a:lnTo>
                <a:lnTo>
                  <a:pt x="0" y="267893"/>
                </a:lnTo>
                <a:lnTo>
                  <a:pt x="89280" y="267893"/>
                </a:lnTo>
                <a:lnTo>
                  <a:pt x="89280" y="196456"/>
                </a:lnTo>
                <a:lnTo>
                  <a:pt x="214375" y="196456"/>
                </a:lnTo>
                <a:lnTo>
                  <a:pt x="214375" y="125018"/>
                </a:lnTo>
                <a:close/>
              </a:path>
              <a:path w="214629" h="267970">
                <a:moveTo>
                  <a:pt x="214375" y="196456"/>
                </a:moveTo>
                <a:lnTo>
                  <a:pt x="125095" y="196456"/>
                </a:lnTo>
                <a:lnTo>
                  <a:pt x="125095" y="267893"/>
                </a:lnTo>
                <a:lnTo>
                  <a:pt x="214375" y="267893"/>
                </a:lnTo>
                <a:lnTo>
                  <a:pt x="214375" y="196456"/>
                </a:lnTo>
                <a:close/>
              </a:path>
            </a:pathLst>
          </a:custGeom>
          <a:solidFill>
            <a:srgbClr val="00007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1" name="object 31"/>
          <p:cNvSpPr/>
          <p:nvPr/>
        </p:nvSpPr>
        <p:spPr>
          <a:xfrm>
            <a:off x="47720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142875" y="0"/>
                </a:moveTo>
                <a:lnTo>
                  <a:pt x="0" y="142875"/>
                </a:lnTo>
                <a:lnTo>
                  <a:pt x="285750" y="142875"/>
                </a:lnTo>
                <a:lnTo>
                  <a:pt x="142875" y="0"/>
                </a:lnTo>
                <a:close/>
              </a:path>
              <a:path w="285750" h="285750">
                <a:moveTo>
                  <a:pt x="160782" y="214312"/>
                </a:moveTo>
                <a:lnTo>
                  <a:pt x="124967" y="214312"/>
                </a:lnTo>
                <a:lnTo>
                  <a:pt x="124967" y="285750"/>
                </a:lnTo>
                <a:lnTo>
                  <a:pt x="160782" y="285750"/>
                </a:lnTo>
                <a:lnTo>
                  <a:pt x="160782" y="214312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2" name="object 32"/>
          <p:cNvSpPr/>
          <p:nvPr/>
        </p:nvSpPr>
        <p:spPr>
          <a:xfrm>
            <a:off x="5788152" y="6321552"/>
            <a:ext cx="458571" cy="382371"/>
          </a:xfrm>
          <a:prstGeom prst="rect">
            <a:avLst/>
          </a:prstGeom>
          <a:blipFill>
            <a:blip r:embed="rId2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3" name="object 33"/>
          <p:cNvSpPr/>
          <p:nvPr/>
        </p:nvSpPr>
        <p:spPr>
          <a:xfrm>
            <a:off x="5846064" y="6406896"/>
            <a:ext cx="336638" cy="248297"/>
          </a:xfrm>
          <a:prstGeom prst="rect">
            <a:avLst/>
          </a:prstGeom>
          <a:blipFill>
            <a:blip r:embed="rId2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4" name="object 34"/>
          <p:cNvSpPr/>
          <p:nvPr/>
        </p:nvSpPr>
        <p:spPr>
          <a:xfrm>
            <a:off x="5715000" y="6248400"/>
            <a:ext cx="457200" cy="381000"/>
          </a:xfrm>
          <a:custGeom>
            <a:avLst/>
            <a:gdLst/>
            <a:ahLst/>
            <a:cxnLst/>
            <a:rect l="l" t="t" r="r" b="b"/>
            <a:pathLst>
              <a:path w="457200" h="381000">
                <a:moveTo>
                  <a:pt x="457200" y="0"/>
                </a:moveTo>
                <a:lnTo>
                  <a:pt x="0" y="0"/>
                </a:lnTo>
                <a:lnTo>
                  <a:pt x="0" y="381000"/>
                </a:lnTo>
                <a:lnTo>
                  <a:pt x="457200" y="381000"/>
                </a:lnTo>
                <a:lnTo>
                  <a:pt x="457200" y="333375"/>
                </a:lnTo>
                <a:lnTo>
                  <a:pt x="85725" y="333375"/>
                </a:lnTo>
                <a:lnTo>
                  <a:pt x="85725" y="47625"/>
                </a:lnTo>
                <a:lnTo>
                  <a:pt x="457200" y="47625"/>
                </a:lnTo>
                <a:lnTo>
                  <a:pt x="457200" y="0"/>
                </a:lnTo>
                <a:close/>
              </a:path>
              <a:path w="457200" h="381000">
                <a:moveTo>
                  <a:pt x="457200" y="47625"/>
                </a:moveTo>
                <a:lnTo>
                  <a:pt x="85725" y="47625"/>
                </a:lnTo>
                <a:lnTo>
                  <a:pt x="371475" y="190500"/>
                </a:lnTo>
                <a:lnTo>
                  <a:pt x="85725" y="333375"/>
                </a:lnTo>
                <a:lnTo>
                  <a:pt x="457200" y="333375"/>
                </a:lnTo>
                <a:lnTo>
                  <a:pt x="4572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5" name="object 35"/>
          <p:cNvSpPr/>
          <p:nvPr/>
        </p:nvSpPr>
        <p:spPr>
          <a:xfrm>
            <a:off x="58007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0" y="0"/>
                </a:moveTo>
                <a:lnTo>
                  <a:pt x="0" y="285750"/>
                </a:lnTo>
                <a:lnTo>
                  <a:pt x="285750" y="142875"/>
                </a:lnTo>
                <a:lnTo>
                  <a:pt x="0" y="0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6" name="object 36"/>
          <p:cNvSpPr/>
          <p:nvPr/>
        </p:nvSpPr>
        <p:spPr>
          <a:xfrm>
            <a:off x="3730752" y="6321552"/>
            <a:ext cx="458571" cy="382371"/>
          </a:xfrm>
          <a:prstGeom prst="rect">
            <a:avLst/>
          </a:prstGeom>
          <a:blipFill>
            <a:blip r:embed="rId2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7" name="object 37"/>
          <p:cNvSpPr/>
          <p:nvPr/>
        </p:nvSpPr>
        <p:spPr>
          <a:xfrm>
            <a:off x="3770376" y="6406896"/>
            <a:ext cx="373227" cy="248297"/>
          </a:xfrm>
          <a:prstGeom prst="rect">
            <a:avLst/>
          </a:prstGeom>
          <a:blipFill>
            <a:blip r:embed="rId2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8" name="object 38"/>
          <p:cNvSpPr/>
          <p:nvPr/>
        </p:nvSpPr>
        <p:spPr>
          <a:xfrm>
            <a:off x="3657600" y="6248400"/>
            <a:ext cx="457200" cy="381000"/>
          </a:xfrm>
          <a:custGeom>
            <a:avLst/>
            <a:gdLst/>
            <a:ahLst/>
            <a:cxnLst/>
            <a:rect l="l" t="t" r="r" b="b"/>
            <a:pathLst>
              <a:path w="457200" h="381000">
                <a:moveTo>
                  <a:pt x="457200" y="0"/>
                </a:moveTo>
                <a:lnTo>
                  <a:pt x="0" y="0"/>
                </a:lnTo>
                <a:lnTo>
                  <a:pt x="0" y="381000"/>
                </a:lnTo>
                <a:lnTo>
                  <a:pt x="457200" y="381000"/>
                </a:lnTo>
                <a:lnTo>
                  <a:pt x="457200" y="333375"/>
                </a:lnTo>
                <a:lnTo>
                  <a:pt x="371475" y="333375"/>
                </a:lnTo>
                <a:lnTo>
                  <a:pt x="85725" y="190500"/>
                </a:lnTo>
                <a:lnTo>
                  <a:pt x="371475" y="47625"/>
                </a:lnTo>
                <a:lnTo>
                  <a:pt x="457200" y="47625"/>
                </a:lnTo>
                <a:lnTo>
                  <a:pt x="457200" y="0"/>
                </a:lnTo>
                <a:close/>
              </a:path>
              <a:path w="457200" h="381000">
                <a:moveTo>
                  <a:pt x="457200" y="47625"/>
                </a:moveTo>
                <a:lnTo>
                  <a:pt x="371475" y="47625"/>
                </a:lnTo>
                <a:lnTo>
                  <a:pt x="371475" y="333375"/>
                </a:lnTo>
                <a:lnTo>
                  <a:pt x="457200" y="333375"/>
                </a:lnTo>
                <a:lnTo>
                  <a:pt x="4572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9" name="object 39"/>
          <p:cNvSpPr/>
          <p:nvPr/>
        </p:nvSpPr>
        <p:spPr>
          <a:xfrm>
            <a:off x="37433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285750" y="0"/>
                </a:moveTo>
                <a:lnTo>
                  <a:pt x="0" y="142875"/>
                </a:lnTo>
                <a:lnTo>
                  <a:pt x="285750" y="285750"/>
                </a:lnTo>
                <a:lnTo>
                  <a:pt x="285750" y="0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0" name="object 40"/>
          <p:cNvSpPr/>
          <p:nvPr/>
        </p:nvSpPr>
        <p:spPr>
          <a:xfrm>
            <a:off x="4340352" y="6321552"/>
            <a:ext cx="1296797" cy="382371"/>
          </a:xfrm>
          <a:prstGeom prst="rect">
            <a:avLst/>
          </a:prstGeom>
          <a:blipFill>
            <a:blip r:embed="rId2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1" name="object 41"/>
          <p:cNvSpPr/>
          <p:nvPr/>
        </p:nvSpPr>
        <p:spPr>
          <a:xfrm>
            <a:off x="4462271" y="6406896"/>
            <a:ext cx="1043749" cy="248297"/>
          </a:xfrm>
          <a:prstGeom prst="rect">
            <a:avLst/>
          </a:prstGeom>
          <a:blipFill>
            <a:blip r:embed="rId2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2" name="object 42"/>
          <p:cNvSpPr/>
          <p:nvPr/>
        </p:nvSpPr>
        <p:spPr>
          <a:xfrm>
            <a:off x="4267200" y="6248400"/>
            <a:ext cx="1295400" cy="381000"/>
          </a:xfrm>
          <a:custGeom>
            <a:avLst/>
            <a:gdLst/>
            <a:ahLst/>
            <a:cxnLst/>
            <a:rect l="l" t="t" r="r" b="b"/>
            <a:pathLst>
              <a:path w="1295400" h="381000">
                <a:moveTo>
                  <a:pt x="1295400" y="0"/>
                </a:moveTo>
                <a:lnTo>
                  <a:pt x="0" y="0"/>
                </a:lnTo>
                <a:lnTo>
                  <a:pt x="0" y="381000"/>
                </a:lnTo>
                <a:lnTo>
                  <a:pt x="1295400" y="381000"/>
                </a:lnTo>
                <a:lnTo>
                  <a:pt x="1295400" y="333375"/>
                </a:lnTo>
                <a:lnTo>
                  <a:pt x="540512" y="333375"/>
                </a:lnTo>
                <a:lnTo>
                  <a:pt x="540512" y="190500"/>
                </a:lnTo>
                <a:lnTo>
                  <a:pt x="504825" y="190500"/>
                </a:lnTo>
                <a:lnTo>
                  <a:pt x="647700" y="47625"/>
                </a:lnTo>
                <a:lnTo>
                  <a:pt x="1295400" y="47625"/>
                </a:lnTo>
                <a:lnTo>
                  <a:pt x="1295400" y="0"/>
                </a:lnTo>
                <a:close/>
              </a:path>
              <a:path w="1295400" h="381000">
                <a:moveTo>
                  <a:pt x="1295400" y="65481"/>
                </a:moveTo>
                <a:lnTo>
                  <a:pt x="736980" y="65481"/>
                </a:lnTo>
                <a:lnTo>
                  <a:pt x="736980" y="136918"/>
                </a:lnTo>
                <a:lnTo>
                  <a:pt x="790575" y="190500"/>
                </a:lnTo>
                <a:lnTo>
                  <a:pt x="754888" y="190500"/>
                </a:lnTo>
                <a:lnTo>
                  <a:pt x="754888" y="333375"/>
                </a:lnTo>
                <a:lnTo>
                  <a:pt x="1295400" y="333375"/>
                </a:lnTo>
                <a:lnTo>
                  <a:pt x="1295400" y="65481"/>
                </a:lnTo>
                <a:close/>
              </a:path>
              <a:path w="1295400" h="381000">
                <a:moveTo>
                  <a:pt x="1295400" y="47625"/>
                </a:moveTo>
                <a:lnTo>
                  <a:pt x="647700" y="47625"/>
                </a:lnTo>
                <a:lnTo>
                  <a:pt x="701294" y="101206"/>
                </a:lnTo>
                <a:lnTo>
                  <a:pt x="701294" y="65481"/>
                </a:lnTo>
                <a:lnTo>
                  <a:pt x="1295400" y="65481"/>
                </a:lnTo>
                <a:lnTo>
                  <a:pt x="12954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3" name="object 43"/>
          <p:cNvSpPr/>
          <p:nvPr/>
        </p:nvSpPr>
        <p:spPr>
          <a:xfrm>
            <a:off x="4807711" y="6313881"/>
            <a:ext cx="214629" cy="267970"/>
          </a:xfrm>
          <a:custGeom>
            <a:avLst/>
            <a:gdLst/>
            <a:ahLst/>
            <a:cxnLst/>
            <a:rect l="l" t="t" r="r" b="b"/>
            <a:pathLst>
              <a:path w="214629" h="267970">
                <a:moveTo>
                  <a:pt x="196468" y="0"/>
                </a:moveTo>
                <a:lnTo>
                  <a:pt x="160782" y="0"/>
                </a:lnTo>
                <a:lnTo>
                  <a:pt x="160782" y="35725"/>
                </a:lnTo>
                <a:lnTo>
                  <a:pt x="196468" y="71437"/>
                </a:lnTo>
                <a:lnTo>
                  <a:pt x="196468" y="0"/>
                </a:lnTo>
                <a:close/>
              </a:path>
              <a:path w="214629" h="267970">
                <a:moveTo>
                  <a:pt x="214375" y="125018"/>
                </a:moveTo>
                <a:lnTo>
                  <a:pt x="0" y="125018"/>
                </a:lnTo>
                <a:lnTo>
                  <a:pt x="0" y="267893"/>
                </a:lnTo>
                <a:lnTo>
                  <a:pt x="89280" y="267893"/>
                </a:lnTo>
                <a:lnTo>
                  <a:pt x="89280" y="196456"/>
                </a:lnTo>
                <a:lnTo>
                  <a:pt x="214375" y="196456"/>
                </a:lnTo>
                <a:lnTo>
                  <a:pt x="214375" y="125018"/>
                </a:lnTo>
                <a:close/>
              </a:path>
              <a:path w="214629" h="267970">
                <a:moveTo>
                  <a:pt x="214375" y="196456"/>
                </a:moveTo>
                <a:lnTo>
                  <a:pt x="125095" y="196456"/>
                </a:lnTo>
                <a:lnTo>
                  <a:pt x="125095" y="267893"/>
                </a:lnTo>
                <a:lnTo>
                  <a:pt x="214375" y="267893"/>
                </a:lnTo>
                <a:lnTo>
                  <a:pt x="214375" y="196456"/>
                </a:lnTo>
                <a:close/>
              </a:path>
            </a:pathLst>
          </a:custGeom>
          <a:solidFill>
            <a:srgbClr val="00007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4" name="object 44"/>
          <p:cNvSpPr/>
          <p:nvPr/>
        </p:nvSpPr>
        <p:spPr>
          <a:xfrm>
            <a:off x="47720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142875" y="0"/>
                </a:moveTo>
                <a:lnTo>
                  <a:pt x="0" y="142875"/>
                </a:lnTo>
                <a:lnTo>
                  <a:pt x="285750" y="142875"/>
                </a:lnTo>
                <a:lnTo>
                  <a:pt x="142875" y="0"/>
                </a:lnTo>
                <a:close/>
              </a:path>
              <a:path w="285750" h="285750">
                <a:moveTo>
                  <a:pt x="160782" y="214312"/>
                </a:moveTo>
                <a:lnTo>
                  <a:pt x="124967" y="214312"/>
                </a:lnTo>
                <a:lnTo>
                  <a:pt x="124967" y="285750"/>
                </a:lnTo>
                <a:lnTo>
                  <a:pt x="160782" y="285750"/>
                </a:lnTo>
                <a:lnTo>
                  <a:pt x="160782" y="214312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5" name="object 45"/>
          <p:cNvSpPr txBox="1">
            <a:spLocks noGrp="1"/>
          </p:cNvSpPr>
          <p:nvPr>
            <p:ph type="dt" idx="6" sz="half"/>
          </p:nvPr>
        </p:nvSpPr>
        <p:spPr>
          <a:prstGeom prst="rect"/>
        </p:spPr>
        <p:txBody>
          <a:bodyPr wrap="square" lIns="0" tIns="31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 spc="-190"/>
              <a:t>ق</a:t>
            </a:r>
            <a:r>
              <a:rPr dirty="0" spc="-240"/>
              <a:t>ب</a:t>
            </a:r>
            <a:r>
              <a:rPr dirty="0" spc="25"/>
              <a:t>ا</a:t>
            </a:r>
            <a:r>
              <a:rPr dirty="0" spc="-175"/>
              <a:t>سلا</a:t>
            </a:r>
          </a:p>
        </p:txBody>
      </p:sp>
      <p:sp>
        <p:nvSpPr>
          <p:cNvPr id="46" name="object 46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31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 spc="-195"/>
              <a:t>ةيسيئرلا </a:t>
            </a:r>
            <a:r>
              <a:rPr dirty="0" spc="-110"/>
              <a:t>ةمئاقلا </a:t>
            </a:r>
            <a:r>
              <a:rPr dirty="0" spc="-105"/>
              <a:t>ىلإ</a:t>
            </a:r>
            <a:r>
              <a:rPr dirty="0" spc="-75"/>
              <a:t> </a:t>
            </a:r>
            <a:r>
              <a:rPr dirty="0" spc="-5"/>
              <a:t>ةدوع</a:t>
            </a:r>
          </a:p>
        </p:txBody>
      </p:sp>
      <p:sp>
        <p:nvSpPr>
          <p:cNvPr id="47" name="object 47"/>
          <p:cNvSpPr txBox="1"/>
          <p:nvPr/>
        </p:nvSpPr>
        <p:spPr>
          <a:xfrm>
            <a:off x="5833109" y="6368591"/>
            <a:ext cx="220345" cy="154940"/>
          </a:xfrm>
          <a:prstGeom prst="rect">
            <a:avLst/>
          </a:prstGeom>
        </p:spPr>
        <p:txBody>
          <a:bodyPr wrap="square" lIns="0" tIns="31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 sz="900" spc="-50">
                <a:solidFill>
                  <a:srgbClr val="FFFFFF"/>
                </a:solidFill>
                <a:latin typeface="Arial"/>
                <a:cs typeface="Arial"/>
              </a:rPr>
              <a:t>ي</a:t>
            </a:r>
            <a:r>
              <a:rPr dirty="0" sz="900" spc="-270">
                <a:solidFill>
                  <a:srgbClr val="FFFFFF"/>
                </a:solidFill>
                <a:latin typeface="Arial"/>
                <a:cs typeface="Arial"/>
              </a:rPr>
              <a:t>ل</a:t>
            </a:r>
            <a:r>
              <a:rPr dirty="0" sz="900" spc="25">
                <a:solidFill>
                  <a:srgbClr val="FFFFFF"/>
                </a:solidFill>
                <a:latin typeface="Arial"/>
                <a:cs typeface="Arial"/>
              </a:rPr>
              <a:t>ا</a:t>
            </a:r>
            <a:r>
              <a:rPr dirty="0" sz="900" spc="-430">
                <a:solidFill>
                  <a:srgbClr val="FFFFFF"/>
                </a:solidFill>
                <a:latin typeface="Arial"/>
                <a:cs typeface="Arial"/>
              </a:rPr>
              <a:t>ت</a:t>
            </a:r>
            <a:r>
              <a:rPr dirty="0" sz="900" spc="-270">
                <a:solidFill>
                  <a:srgbClr val="FFFFFF"/>
                </a:solidFill>
                <a:latin typeface="Arial"/>
                <a:cs typeface="Arial"/>
              </a:rPr>
              <a:t>ل</a:t>
            </a:r>
            <a:r>
              <a:rPr dirty="0" sz="900">
                <a:solidFill>
                  <a:srgbClr val="FFFFFF"/>
                </a:solidFill>
                <a:latin typeface="Arial"/>
                <a:cs typeface="Arial"/>
              </a:rPr>
              <a:t>ا</a:t>
            </a:r>
            <a:endParaRPr sz="9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77824" y="2176272"/>
            <a:ext cx="18287" cy="468172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877824" y="6095"/>
            <a:ext cx="18287" cy="150266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1216152" y="1834895"/>
            <a:ext cx="7924800" cy="1828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877824" y="1508760"/>
            <a:ext cx="18287" cy="667512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0" y="1834895"/>
            <a:ext cx="557784" cy="18287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551687" y="1834895"/>
            <a:ext cx="664464" cy="18287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2593848" y="313982"/>
            <a:ext cx="4652645" cy="1010246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3252215" y="871766"/>
            <a:ext cx="3070733" cy="1010246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xfrm>
            <a:off x="2866135" y="447243"/>
            <a:ext cx="3950335" cy="1123315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3600" spc="330"/>
              <a:t>Countable</a:t>
            </a:r>
            <a:r>
              <a:rPr dirty="0" sz="3600" spc="160"/>
              <a:t> </a:t>
            </a:r>
            <a:r>
              <a:rPr dirty="0" sz="3600" spc="370"/>
              <a:t>Nouns</a:t>
            </a:r>
            <a:endParaRPr sz="3600"/>
          </a:p>
          <a:p>
            <a:pPr marL="671195">
              <a:lnSpc>
                <a:spcPct val="100000"/>
              </a:lnSpc>
              <a:spcBef>
                <a:spcPts val="5"/>
              </a:spcBef>
            </a:pPr>
            <a:r>
              <a:rPr dirty="0" sz="3600" spc="-165">
                <a:latin typeface="Arial"/>
                <a:cs typeface="Arial"/>
              </a:rPr>
              <a:t>ةدودعملا</a:t>
            </a:r>
            <a:r>
              <a:rPr dirty="0" sz="3600" spc="-5">
                <a:latin typeface="Arial"/>
                <a:cs typeface="Arial"/>
              </a:rPr>
              <a:t> </a:t>
            </a:r>
            <a:r>
              <a:rPr dirty="0" sz="3600" spc="-215">
                <a:latin typeface="Arial"/>
                <a:cs typeface="Arial"/>
              </a:rPr>
              <a:t>ءامسلأا</a:t>
            </a:r>
            <a:endParaRPr sz="3600">
              <a:latin typeface="Arial"/>
              <a:cs typeface="Arial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1030224" y="1993328"/>
            <a:ext cx="434136" cy="452437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1310639" y="1850174"/>
            <a:ext cx="6377686" cy="678014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4977384" y="2215934"/>
            <a:ext cx="3750310" cy="678014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/>
          <p:nvPr/>
        </p:nvSpPr>
        <p:spPr>
          <a:xfrm>
            <a:off x="4892040" y="2215934"/>
            <a:ext cx="489026" cy="678014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/>
          <p:nvPr/>
        </p:nvSpPr>
        <p:spPr>
          <a:xfrm>
            <a:off x="1030224" y="2941256"/>
            <a:ext cx="434136" cy="452437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/>
          <p:nvPr/>
        </p:nvSpPr>
        <p:spPr>
          <a:xfrm>
            <a:off x="1310639" y="2798102"/>
            <a:ext cx="6533133" cy="678014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7" name="object 17"/>
          <p:cNvSpPr/>
          <p:nvPr/>
        </p:nvSpPr>
        <p:spPr>
          <a:xfrm>
            <a:off x="7440168" y="2798102"/>
            <a:ext cx="1007160" cy="678014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8" name="object 18"/>
          <p:cNvSpPr/>
          <p:nvPr/>
        </p:nvSpPr>
        <p:spPr>
          <a:xfrm>
            <a:off x="8043671" y="2798102"/>
            <a:ext cx="495071" cy="678014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9" name="object 19"/>
          <p:cNvSpPr txBox="1"/>
          <p:nvPr/>
        </p:nvSpPr>
        <p:spPr>
          <a:xfrm>
            <a:off x="1145844" y="1935556"/>
            <a:ext cx="7383780" cy="134048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356870" indent="-344805">
              <a:lnSpc>
                <a:spcPts val="2870"/>
              </a:lnSpc>
              <a:spcBef>
                <a:spcPts val="100"/>
              </a:spcBef>
              <a:buClr>
                <a:srgbClr val="FFFFCC"/>
              </a:buClr>
              <a:buSzPct val="68750"/>
              <a:buFont typeface="Wingdings"/>
              <a:buChar char=""/>
              <a:tabLst>
                <a:tab pos="356870" algn="l"/>
                <a:tab pos="357505" algn="l"/>
              </a:tabLst>
            </a:pPr>
            <a:r>
              <a:rPr dirty="0" sz="2400" spc="114">
                <a:solidFill>
                  <a:srgbClr val="FFFFFF"/>
                </a:solidFill>
                <a:latin typeface="Calibri"/>
                <a:cs typeface="Calibri"/>
              </a:rPr>
              <a:t>These </a:t>
            </a:r>
            <a:r>
              <a:rPr dirty="0" sz="2400" spc="80">
                <a:solidFill>
                  <a:srgbClr val="FFFFFF"/>
                </a:solidFill>
                <a:latin typeface="Calibri"/>
                <a:cs typeface="Calibri"/>
              </a:rPr>
              <a:t>nouns </a:t>
            </a:r>
            <a:r>
              <a:rPr dirty="0" sz="2400" spc="75">
                <a:solidFill>
                  <a:srgbClr val="FFFFFF"/>
                </a:solidFill>
                <a:latin typeface="Calibri"/>
                <a:cs typeface="Calibri"/>
              </a:rPr>
              <a:t>have singular </a:t>
            </a:r>
            <a:r>
              <a:rPr dirty="0" sz="2400" spc="80">
                <a:solidFill>
                  <a:srgbClr val="FFFFFF"/>
                </a:solidFill>
                <a:latin typeface="Calibri"/>
                <a:cs typeface="Calibri"/>
              </a:rPr>
              <a:t>and </a:t>
            </a:r>
            <a:r>
              <a:rPr dirty="0" sz="2400" spc="35">
                <a:solidFill>
                  <a:srgbClr val="FFFFFF"/>
                </a:solidFill>
                <a:latin typeface="Calibri"/>
                <a:cs typeface="Calibri"/>
              </a:rPr>
              <a:t>plural</a:t>
            </a:r>
            <a:r>
              <a:rPr dirty="0" sz="2400" spc="21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400" spc="65">
                <a:solidFill>
                  <a:srgbClr val="FFFFFF"/>
                </a:solidFill>
                <a:latin typeface="Calibri"/>
                <a:cs typeface="Calibri"/>
              </a:rPr>
              <a:t>forms.</a:t>
            </a:r>
            <a:endParaRPr sz="2400">
              <a:latin typeface="Calibri"/>
              <a:cs typeface="Calibri"/>
            </a:endParaRPr>
          </a:p>
          <a:p>
            <a:pPr marL="3939540">
              <a:lnSpc>
                <a:spcPts val="2870"/>
              </a:lnSpc>
            </a:pPr>
            <a:r>
              <a:rPr dirty="0" sz="2400" spc="-50">
                <a:solidFill>
                  <a:srgbClr val="FFFFFF"/>
                </a:solidFill>
                <a:latin typeface="Arial"/>
                <a:cs typeface="Arial"/>
              </a:rPr>
              <a:t>.عمج </a:t>
            </a:r>
            <a:r>
              <a:rPr dirty="0" sz="2400">
                <a:solidFill>
                  <a:srgbClr val="FFFFFF"/>
                </a:solidFill>
                <a:latin typeface="Arial"/>
                <a:cs typeface="Arial"/>
              </a:rPr>
              <a:t>و </a:t>
            </a:r>
            <a:r>
              <a:rPr dirty="0" sz="2400" spc="-229">
                <a:solidFill>
                  <a:srgbClr val="FFFFFF"/>
                </a:solidFill>
                <a:latin typeface="Arial"/>
                <a:cs typeface="Arial"/>
              </a:rPr>
              <a:t>ةدرفم </a:t>
            </a:r>
            <a:r>
              <a:rPr dirty="0" sz="2400" spc="-600">
                <a:solidFill>
                  <a:srgbClr val="FFFFFF"/>
                </a:solidFill>
                <a:latin typeface="Arial"/>
                <a:cs typeface="Arial"/>
              </a:rPr>
              <a:t>غيص </a:t>
            </a:r>
            <a:r>
              <a:rPr dirty="0" sz="2400" spc="-140">
                <a:solidFill>
                  <a:srgbClr val="FFFFFF"/>
                </a:solidFill>
                <a:latin typeface="Arial"/>
                <a:cs typeface="Arial"/>
              </a:rPr>
              <a:t>اهل </a:t>
            </a:r>
            <a:r>
              <a:rPr dirty="0" sz="2400" spc="-135">
                <a:solidFill>
                  <a:srgbClr val="FFFFFF"/>
                </a:solidFill>
                <a:latin typeface="Arial"/>
                <a:cs typeface="Arial"/>
              </a:rPr>
              <a:t>ءامسلأا</a:t>
            </a:r>
            <a:r>
              <a:rPr dirty="0" sz="2400" spc="-8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400" spc="125">
                <a:solidFill>
                  <a:srgbClr val="FFFFFF"/>
                </a:solidFill>
                <a:latin typeface="Arial"/>
                <a:cs typeface="Arial"/>
              </a:rPr>
              <a:t>هذه</a:t>
            </a:r>
            <a:endParaRPr sz="2400">
              <a:latin typeface="Arial"/>
              <a:cs typeface="Arial"/>
            </a:endParaRPr>
          </a:p>
          <a:p>
            <a:pPr marL="356870" indent="-344805">
              <a:lnSpc>
                <a:spcPct val="100000"/>
              </a:lnSpc>
              <a:spcBef>
                <a:spcPts val="1730"/>
              </a:spcBef>
              <a:buClr>
                <a:srgbClr val="FFFFCC"/>
              </a:buClr>
              <a:buSzPct val="68750"/>
              <a:buFont typeface="Wingdings"/>
              <a:buChar char=""/>
              <a:tabLst>
                <a:tab pos="356870" algn="l"/>
                <a:tab pos="357505" algn="l"/>
              </a:tabLst>
            </a:pPr>
            <a:r>
              <a:rPr dirty="0" sz="2400" spc="50">
                <a:solidFill>
                  <a:srgbClr val="FFFFFF"/>
                </a:solidFill>
                <a:latin typeface="Calibri"/>
                <a:cs typeface="Calibri"/>
              </a:rPr>
              <a:t>Before</a:t>
            </a:r>
            <a:r>
              <a:rPr dirty="0" sz="2400" spc="17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400" spc="75">
                <a:solidFill>
                  <a:srgbClr val="FFFFFF"/>
                </a:solidFill>
                <a:latin typeface="Calibri"/>
                <a:cs typeface="Calibri"/>
              </a:rPr>
              <a:t>singular</a:t>
            </a:r>
            <a:r>
              <a:rPr dirty="0" sz="2400" spc="19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400" spc="50">
                <a:solidFill>
                  <a:srgbClr val="FFFFFF"/>
                </a:solidFill>
                <a:latin typeface="Calibri"/>
                <a:cs typeface="Calibri"/>
              </a:rPr>
              <a:t>countable</a:t>
            </a:r>
            <a:r>
              <a:rPr dirty="0" sz="2400" spc="22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400" spc="80">
                <a:solidFill>
                  <a:srgbClr val="FFFFFF"/>
                </a:solidFill>
                <a:latin typeface="Calibri"/>
                <a:cs typeface="Calibri"/>
              </a:rPr>
              <a:t>nouns</a:t>
            </a:r>
            <a:r>
              <a:rPr dirty="0" sz="2400" spc="22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400" spc="60">
                <a:solidFill>
                  <a:srgbClr val="FFFFFF"/>
                </a:solidFill>
                <a:latin typeface="Calibri"/>
                <a:cs typeface="Calibri"/>
              </a:rPr>
              <a:t>you</a:t>
            </a:r>
            <a:r>
              <a:rPr dirty="0" sz="2400" spc="19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400" spc="85">
                <a:solidFill>
                  <a:srgbClr val="FFFFFF"/>
                </a:solidFill>
                <a:latin typeface="Calibri"/>
                <a:cs typeface="Calibri"/>
              </a:rPr>
              <a:t>can</a:t>
            </a:r>
            <a:r>
              <a:rPr dirty="0" sz="2400" spc="22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400" spc="95">
                <a:solidFill>
                  <a:srgbClr val="FFFFFF"/>
                </a:solidFill>
                <a:latin typeface="Calibri"/>
                <a:cs typeface="Calibri"/>
              </a:rPr>
              <a:t>use</a:t>
            </a:r>
            <a:r>
              <a:rPr dirty="0" sz="2400" spc="21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400" spc="70">
                <a:solidFill>
                  <a:srgbClr val="CC3300"/>
                </a:solidFill>
                <a:latin typeface="Calibri"/>
                <a:cs typeface="Calibri"/>
              </a:rPr>
              <a:t>a/an</a:t>
            </a:r>
            <a:r>
              <a:rPr dirty="0" sz="2400" spc="70">
                <a:solidFill>
                  <a:srgbClr val="FFFFFF"/>
                </a:solidFill>
                <a:latin typeface="Calibri"/>
                <a:cs typeface="Calibri"/>
              </a:rPr>
              <a:t>.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20" name="object 20"/>
          <p:cNvSpPr/>
          <p:nvPr/>
        </p:nvSpPr>
        <p:spPr>
          <a:xfrm>
            <a:off x="2904744" y="3160814"/>
            <a:ext cx="5823077" cy="678014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1" name="object 21"/>
          <p:cNvSpPr/>
          <p:nvPr/>
        </p:nvSpPr>
        <p:spPr>
          <a:xfrm>
            <a:off x="2819400" y="3160814"/>
            <a:ext cx="489026" cy="678014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2" name="object 22"/>
          <p:cNvSpPr txBox="1"/>
          <p:nvPr/>
        </p:nvSpPr>
        <p:spPr>
          <a:xfrm>
            <a:off x="2999613" y="3243783"/>
            <a:ext cx="5527040" cy="3917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400">
                <a:solidFill>
                  <a:srgbClr val="FFFFFF"/>
                </a:solidFill>
                <a:latin typeface="Arial"/>
                <a:cs typeface="Arial"/>
              </a:rPr>
              <a:t>. </a:t>
            </a:r>
            <a:r>
              <a:rPr dirty="0" sz="2400" spc="-275">
                <a:solidFill>
                  <a:srgbClr val="FFFFFF"/>
                </a:solidFill>
                <a:latin typeface="Arial"/>
                <a:cs typeface="Arial"/>
              </a:rPr>
              <a:t>مادختسا </a:t>
            </a:r>
            <a:r>
              <a:rPr dirty="0" sz="2400" spc="-695">
                <a:solidFill>
                  <a:srgbClr val="FFFFFF"/>
                </a:solidFill>
                <a:latin typeface="Arial"/>
                <a:cs typeface="Arial"/>
              </a:rPr>
              <a:t>عيطتست</a:t>
            </a:r>
            <a:r>
              <a:rPr dirty="0" sz="2400" spc="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400" spc="-125">
                <a:solidFill>
                  <a:srgbClr val="FFFFFF"/>
                </a:solidFill>
                <a:latin typeface="Arial"/>
                <a:cs typeface="Arial"/>
              </a:rPr>
              <a:t>ةدودعملا </a:t>
            </a:r>
            <a:r>
              <a:rPr dirty="0" sz="2400" spc="-270">
                <a:solidFill>
                  <a:srgbClr val="FFFFFF"/>
                </a:solidFill>
                <a:latin typeface="Arial"/>
                <a:cs typeface="Arial"/>
              </a:rPr>
              <a:t>ةدرفملا </a:t>
            </a:r>
            <a:r>
              <a:rPr dirty="0" sz="2400" spc="-140">
                <a:solidFill>
                  <a:srgbClr val="FFFFFF"/>
                </a:solidFill>
                <a:latin typeface="Arial"/>
                <a:cs typeface="Arial"/>
              </a:rPr>
              <a:t>ءامسلأا</a:t>
            </a:r>
            <a:r>
              <a:rPr dirty="0" sz="2400" spc="-15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400" spc="-630">
                <a:solidFill>
                  <a:srgbClr val="FFFFFF"/>
                </a:solidFill>
                <a:latin typeface="Arial"/>
                <a:cs typeface="Arial"/>
              </a:rPr>
              <a:t>لبق</a:t>
            </a:r>
            <a:endParaRPr sz="2400">
              <a:latin typeface="Arial"/>
              <a:cs typeface="Arial"/>
            </a:endParaRPr>
          </a:p>
        </p:txBody>
      </p:sp>
      <p:sp>
        <p:nvSpPr>
          <p:cNvPr id="23" name="object 23"/>
          <p:cNvSpPr/>
          <p:nvPr/>
        </p:nvSpPr>
        <p:spPr>
          <a:xfrm>
            <a:off x="1030224" y="4251896"/>
            <a:ext cx="434136" cy="452437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4" name="object 24"/>
          <p:cNvSpPr/>
          <p:nvPr/>
        </p:nvSpPr>
        <p:spPr>
          <a:xfrm>
            <a:off x="1310639" y="4108742"/>
            <a:ext cx="6834885" cy="678014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5" name="object 25"/>
          <p:cNvSpPr/>
          <p:nvPr/>
        </p:nvSpPr>
        <p:spPr>
          <a:xfrm>
            <a:off x="1310639" y="4401349"/>
            <a:ext cx="3616198" cy="678014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6" name="object 26"/>
          <p:cNvSpPr/>
          <p:nvPr/>
        </p:nvSpPr>
        <p:spPr>
          <a:xfrm>
            <a:off x="2691383" y="4767110"/>
            <a:ext cx="4314190" cy="678014"/>
          </a:xfrm>
          <a:prstGeom prst="rect">
            <a:avLst/>
          </a:prstGeom>
          <a:blipFill>
            <a:blip r:embed="rId2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7" name="object 27"/>
          <p:cNvSpPr/>
          <p:nvPr/>
        </p:nvSpPr>
        <p:spPr>
          <a:xfrm>
            <a:off x="1673351" y="5132832"/>
            <a:ext cx="7054342" cy="678014"/>
          </a:xfrm>
          <a:prstGeom prst="rect">
            <a:avLst/>
          </a:prstGeom>
          <a:blipFill>
            <a:blip r:embed="rId2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8" name="object 28"/>
          <p:cNvSpPr/>
          <p:nvPr/>
        </p:nvSpPr>
        <p:spPr>
          <a:xfrm>
            <a:off x="1588008" y="5132832"/>
            <a:ext cx="489026" cy="678014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9" name="object 29"/>
          <p:cNvSpPr txBox="1"/>
          <p:nvPr/>
        </p:nvSpPr>
        <p:spPr>
          <a:xfrm>
            <a:off x="1145844" y="4195698"/>
            <a:ext cx="7382509" cy="1412875"/>
          </a:xfrm>
          <a:prstGeom prst="rect">
            <a:avLst/>
          </a:prstGeom>
        </p:spPr>
        <p:txBody>
          <a:bodyPr wrap="square" lIns="0" tIns="83820" rIns="0" bIns="0" rtlCol="0" vert="horz">
            <a:spAutoFit/>
          </a:bodyPr>
          <a:lstStyle/>
          <a:p>
            <a:pPr marL="356870" marR="682625" indent="-344805">
              <a:lnSpc>
                <a:spcPts val="2300"/>
              </a:lnSpc>
              <a:spcBef>
                <a:spcPts val="660"/>
              </a:spcBef>
              <a:buClr>
                <a:srgbClr val="FFFFCC"/>
              </a:buClr>
              <a:buSzPct val="68750"/>
              <a:buFont typeface="Wingdings"/>
              <a:buChar char=""/>
              <a:tabLst>
                <a:tab pos="356870" algn="l"/>
                <a:tab pos="357505" algn="l"/>
              </a:tabLst>
            </a:pPr>
            <a:r>
              <a:rPr dirty="0" sz="2400" spc="60">
                <a:solidFill>
                  <a:srgbClr val="FFFFFF"/>
                </a:solidFill>
                <a:latin typeface="Calibri"/>
                <a:cs typeface="Calibri"/>
              </a:rPr>
              <a:t>You cannot </a:t>
            </a:r>
            <a:r>
              <a:rPr dirty="0" sz="2400" spc="95">
                <a:solidFill>
                  <a:srgbClr val="FFFFFF"/>
                </a:solidFill>
                <a:latin typeface="Calibri"/>
                <a:cs typeface="Calibri"/>
              </a:rPr>
              <a:t>use </a:t>
            </a:r>
            <a:r>
              <a:rPr dirty="0" sz="2400" spc="70">
                <a:solidFill>
                  <a:srgbClr val="FFFFFF"/>
                </a:solidFill>
                <a:latin typeface="Calibri"/>
                <a:cs typeface="Calibri"/>
              </a:rPr>
              <a:t>singular </a:t>
            </a:r>
            <a:r>
              <a:rPr dirty="0" sz="2400" spc="50">
                <a:solidFill>
                  <a:srgbClr val="FFFFFF"/>
                </a:solidFill>
                <a:latin typeface="Calibri"/>
                <a:cs typeface="Calibri"/>
              </a:rPr>
              <a:t>countable </a:t>
            </a:r>
            <a:r>
              <a:rPr dirty="0" sz="2400" spc="80">
                <a:solidFill>
                  <a:srgbClr val="FFFFFF"/>
                </a:solidFill>
                <a:latin typeface="Calibri"/>
                <a:cs typeface="Calibri"/>
              </a:rPr>
              <a:t>nouns </a:t>
            </a:r>
            <a:r>
              <a:rPr dirty="0" sz="2400" spc="50">
                <a:solidFill>
                  <a:srgbClr val="FFFFFF"/>
                </a:solidFill>
                <a:latin typeface="Calibri"/>
                <a:cs typeface="Calibri"/>
              </a:rPr>
              <a:t>alone  </a:t>
            </a:r>
            <a:r>
              <a:rPr dirty="0" sz="2400" spc="30">
                <a:solidFill>
                  <a:srgbClr val="FFFFFF"/>
                </a:solidFill>
                <a:latin typeface="Calibri"/>
                <a:cs typeface="Calibri"/>
              </a:rPr>
              <a:t>without </a:t>
            </a:r>
            <a:r>
              <a:rPr dirty="0" sz="2400" spc="55">
                <a:solidFill>
                  <a:srgbClr val="FFFFFF"/>
                </a:solidFill>
                <a:latin typeface="Calibri"/>
                <a:cs typeface="Calibri"/>
              </a:rPr>
              <a:t>words </a:t>
            </a:r>
            <a:r>
              <a:rPr dirty="0" sz="2400" spc="95">
                <a:solidFill>
                  <a:srgbClr val="FFFFFF"/>
                </a:solidFill>
                <a:latin typeface="Calibri"/>
                <a:cs typeface="Calibri"/>
              </a:rPr>
              <a:t>such</a:t>
            </a:r>
            <a:r>
              <a:rPr dirty="0" sz="2400" spc="-4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400" spc="145">
                <a:solidFill>
                  <a:srgbClr val="FFFFFF"/>
                </a:solidFill>
                <a:latin typeface="Calibri"/>
                <a:cs typeface="Calibri"/>
              </a:rPr>
              <a:t>as:</a:t>
            </a:r>
            <a:endParaRPr sz="2400">
              <a:latin typeface="Calibri"/>
              <a:cs typeface="Calibri"/>
            </a:endParaRPr>
          </a:p>
          <a:p>
            <a:pPr marL="1737995">
              <a:lnSpc>
                <a:spcPts val="2870"/>
              </a:lnSpc>
              <a:spcBef>
                <a:spcPts val="25"/>
              </a:spcBef>
            </a:pPr>
            <a:r>
              <a:rPr dirty="0" sz="2400" spc="110">
                <a:solidFill>
                  <a:srgbClr val="FFFFFF"/>
                </a:solidFill>
                <a:latin typeface="Calibri"/>
                <a:cs typeface="Calibri"/>
              </a:rPr>
              <a:t>a, </a:t>
            </a:r>
            <a:r>
              <a:rPr dirty="0" sz="2400" spc="100">
                <a:solidFill>
                  <a:srgbClr val="FFFFFF"/>
                </a:solidFill>
                <a:latin typeface="Calibri"/>
                <a:cs typeface="Calibri"/>
              </a:rPr>
              <a:t>an, </a:t>
            </a:r>
            <a:r>
              <a:rPr dirty="0" sz="2400" spc="75">
                <a:solidFill>
                  <a:srgbClr val="FFFFFF"/>
                </a:solidFill>
                <a:latin typeface="Calibri"/>
                <a:cs typeface="Calibri"/>
              </a:rPr>
              <a:t>one, </a:t>
            </a:r>
            <a:r>
              <a:rPr dirty="0" sz="2400" spc="30">
                <a:solidFill>
                  <a:srgbClr val="FFFFFF"/>
                </a:solidFill>
                <a:latin typeface="Calibri"/>
                <a:cs typeface="Calibri"/>
              </a:rPr>
              <a:t>my, </a:t>
            </a:r>
            <a:r>
              <a:rPr dirty="0" sz="2400" spc="5">
                <a:solidFill>
                  <a:srgbClr val="FFFFFF"/>
                </a:solidFill>
                <a:latin typeface="Calibri"/>
                <a:cs typeface="Calibri"/>
              </a:rPr>
              <a:t>your, </a:t>
            </a:r>
            <a:r>
              <a:rPr dirty="0" sz="2400" spc="85">
                <a:solidFill>
                  <a:srgbClr val="FFFFFF"/>
                </a:solidFill>
                <a:latin typeface="Calibri"/>
                <a:cs typeface="Calibri"/>
              </a:rPr>
              <a:t>his,</a:t>
            </a:r>
            <a:r>
              <a:rPr dirty="0" sz="2400" spc="34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400" spc="65">
                <a:solidFill>
                  <a:srgbClr val="FFFFFF"/>
                </a:solidFill>
                <a:latin typeface="Calibri"/>
                <a:cs typeface="Calibri"/>
              </a:rPr>
              <a:t>etc.</a:t>
            </a:r>
            <a:endParaRPr sz="2400">
              <a:latin typeface="Calibri"/>
              <a:cs typeface="Calibri"/>
            </a:endParaRPr>
          </a:p>
          <a:p>
            <a:pPr marL="634365">
              <a:lnSpc>
                <a:spcPts val="2870"/>
              </a:lnSpc>
            </a:pPr>
            <a:r>
              <a:rPr dirty="0" sz="2400" spc="-385">
                <a:solidFill>
                  <a:srgbClr val="FFFFFF"/>
                </a:solidFill>
                <a:latin typeface="Arial"/>
                <a:cs typeface="Arial"/>
              </a:rPr>
              <a:t>.ةقباسلا </a:t>
            </a:r>
            <a:r>
              <a:rPr dirty="0" sz="2400" spc="-260">
                <a:solidFill>
                  <a:srgbClr val="FFFFFF"/>
                </a:solidFill>
                <a:latin typeface="Arial"/>
                <a:cs typeface="Arial"/>
              </a:rPr>
              <a:t>تاملكلا </a:t>
            </a:r>
            <a:r>
              <a:rPr dirty="0" sz="2400" spc="-285">
                <a:solidFill>
                  <a:srgbClr val="FFFFFF"/>
                </a:solidFill>
                <a:latin typeface="Arial"/>
                <a:cs typeface="Arial"/>
              </a:rPr>
              <a:t>نودب </a:t>
            </a:r>
            <a:r>
              <a:rPr dirty="0" sz="2400" spc="-260">
                <a:solidFill>
                  <a:srgbClr val="FFFFFF"/>
                </a:solidFill>
                <a:latin typeface="Arial"/>
                <a:cs typeface="Arial"/>
              </a:rPr>
              <a:t>اهدرفمب </a:t>
            </a:r>
            <a:r>
              <a:rPr dirty="0" sz="2400" spc="-45">
                <a:solidFill>
                  <a:srgbClr val="FFFFFF"/>
                </a:solidFill>
                <a:latin typeface="Arial"/>
                <a:cs typeface="Arial"/>
              </a:rPr>
              <a:t>ةدودعم </a:t>
            </a:r>
            <a:r>
              <a:rPr dirty="0" sz="2400" spc="-229">
                <a:solidFill>
                  <a:srgbClr val="FFFFFF"/>
                </a:solidFill>
                <a:latin typeface="Arial"/>
                <a:cs typeface="Arial"/>
              </a:rPr>
              <a:t>ةدرفم </a:t>
            </a:r>
            <a:r>
              <a:rPr dirty="0" sz="2400" spc="-105">
                <a:solidFill>
                  <a:srgbClr val="FFFFFF"/>
                </a:solidFill>
                <a:latin typeface="Arial"/>
                <a:cs typeface="Arial"/>
              </a:rPr>
              <a:t>ءامسأ </a:t>
            </a:r>
            <a:r>
              <a:rPr dirty="0" sz="2400" spc="-275">
                <a:solidFill>
                  <a:srgbClr val="FFFFFF"/>
                </a:solidFill>
                <a:latin typeface="Arial"/>
                <a:cs typeface="Arial"/>
              </a:rPr>
              <a:t>مادختسا </a:t>
            </a:r>
            <a:r>
              <a:rPr dirty="0" sz="2400" spc="-620">
                <a:solidFill>
                  <a:srgbClr val="FFFFFF"/>
                </a:solidFill>
                <a:latin typeface="Arial"/>
                <a:cs typeface="Arial"/>
              </a:rPr>
              <a:t>عيطتسن</a:t>
            </a:r>
            <a:r>
              <a:rPr dirty="0" sz="2400" spc="-61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400" spc="-204">
                <a:solidFill>
                  <a:srgbClr val="FFFFFF"/>
                </a:solidFill>
                <a:latin typeface="Arial"/>
                <a:cs typeface="Arial"/>
              </a:rPr>
              <a:t>لا</a:t>
            </a:r>
            <a:endParaRPr sz="2400">
              <a:latin typeface="Arial"/>
              <a:cs typeface="Arial"/>
            </a:endParaRPr>
          </a:p>
        </p:txBody>
      </p:sp>
      <p:sp>
        <p:nvSpPr>
          <p:cNvPr id="30" name="object 30"/>
          <p:cNvSpPr/>
          <p:nvPr/>
        </p:nvSpPr>
        <p:spPr>
          <a:xfrm>
            <a:off x="4340352" y="6321552"/>
            <a:ext cx="1296797" cy="382371"/>
          </a:xfrm>
          <a:prstGeom prst="rect">
            <a:avLst/>
          </a:prstGeom>
          <a:blipFill>
            <a:blip r:embed="rId2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1" name="object 31"/>
          <p:cNvSpPr/>
          <p:nvPr/>
        </p:nvSpPr>
        <p:spPr>
          <a:xfrm>
            <a:off x="4462271" y="6406896"/>
            <a:ext cx="1043749" cy="248297"/>
          </a:xfrm>
          <a:prstGeom prst="rect">
            <a:avLst/>
          </a:prstGeom>
          <a:blipFill>
            <a:blip r:embed="rId2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2" name="object 32"/>
          <p:cNvSpPr/>
          <p:nvPr/>
        </p:nvSpPr>
        <p:spPr>
          <a:xfrm>
            <a:off x="4267200" y="6248400"/>
            <a:ext cx="1295400" cy="381000"/>
          </a:xfrm>
          <a:custGeom>
            <a:avLst/>
            <a:gdLst/>
            <a:ahLst/>
            <a:cxnLst/>
            <a:rect l="l" t="t" r="r" b="b"/>
            <a:pathLst>
              <a:path w="1295400" h="381000">
                <a:moveTo>
                  <a:pt x="1295400" y="0"/>
                </a:moveTo>
                <a:lnTo>
                  <a:pt x="0" y="0"/>
                </a:lnTo>
                <a:lnTo>
                  <a:pt x="0" y="381000"/>
                </a:lnTo>
                <a:lnTo>
                  <a:pt x="1295400" y="381000"/>
                </a:lnTo>
                <a:lnTo>
                  <a:pt x="1295400" y="333375"/>
                </a:lnTo>
                <a:lnTo>
                  <a:pt x="540512" y="333375"/>
                </a:lnTo>
                <a:lnTo>
                  <a:pt x="540512" y="190500"/>
                </a:lnTo>
                <a:lnTo>
                  <a:pt x="504825" y="190500"/>
                </a:lnTo>
                <a:lnTo>
                  <a:pt x="647700" y="47625"/>
                </a:lnTo>
                <a:lnTo>
                  <a:pt x="1295400" y="47625"/>
                </a:lnTo>
                <a:lnTo>
                  <a:pt x="1295400" y="0"/>
                </a:lnTo>
                <a:close/>
              </a:path>
              <a:path w="1295400" h="381000">
                <a:moveTo>
                  <a:pt x="1295400" y="65481"/>
                </a:moveTo>
                <a:lnTo>
                  <a:pt x="736980" y="65481"/>
                </a:lnTo>
                <a:lnTo>
                  <a:pt x="736980" y="136918"/>
                </a:lnTo>
                <a:lnTo>
                  <a:pt x="790575" y="190500"/>
                </a:lnTo>
                <a:lnTo>
                  <a:pt x="754888" y="190500"/>
                </a:lnTo>
                <a:lnTo>
                  <a:pt x="754888" y="333375"/>
                </a:lnTo>
                <a:lnTo>
                  <a:pt x="1295400" y="333375"/>
                </a:lnTo>
                <a:lnTo>
                  <a:pt x="1295400" y="65481"/>
                </a:lnTo>
                <a:close/>
              </a:path>
              <a:path w="1295400" h="381000">
                <a:moveTo>
                  <a:pt x="1295400" y="47625"/>
                </a:moveTo>
                <a:lnTo>
                  <a:pt x="647700" y="47625"/>
                </a:lnTo>
                <a:lnTo>
                  <a:pt x="701294" y="101206"/>
                </a:lnTo>
                <a:lnTo>
                  <a:pt x="701294" y="65481"/>
                </a:lnTo>
                <a:lnTo>
                  <a:pt x="1295400" y="65481"/>
                </a:lnTo>
                <a:lnTo>
                  <a:pt x="12954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3" name="object 33"/>
          <p:cNvSpPr/>
          <p:nvPr/>
        </p:nvSpPr>
        <p:spPr>
          <a:xfrm>
            <a:off x="4807711" y="6313881"/>
            <a:ext cx="214629" cy="267970"/>
          </a:xfrm>
          <a:custGeom>
            <a:avLst/>
            <a:gdLst/>
            <a:ahLst/>
            <a:cxnLst/>
            <a:rect l="l" t="t" r="r" b="b"/>
            <a:pathLst>
              <a:path w="214629" h="267970">
                <a:moveTo>
                  <a:pt x="196468" y="0"/>
                </a:moveTo>
                <a:lnTo>
                  <a:pt x="160782" y="0"/>
                </a:lnTo>
                <a:lnTo>
                  <a:pt x="160782" y="35725"/>
                </a:lnTo>
                <a:lnTo>
                  <a:pt x="196468" y="71437"/>
                </a:lnTo>
                <a:lnTo>
                  <a:pt x="196468" y="0"/>
                </a:lnTo>
                <a:close/>
              </a:path>
              <a:path w="214629" h="267970">
                <a:moveTo>
                  <a:pt x="214375" y="125018"/>
                </a:moveTo>
                <a:lnTo>
                  <a:pt x="0" y="125018"/>
                </a:lnTo>
                <a:lnTo>
                  <a:pt x="0" y="267893"/>
                </a:lnTo>
                <a:lnTo>
                  <a:pt x="89280" y="267893"/>
                </a:lnTo>
                <a:lnTo>
                  <a:pt x="89280" y="196456"/>
                </a:lnTo>
                <a:lnTo>
                  <a:pt x="214375" y="196456"/>
                </a:lnTo>
                <a:lnTo>
                  <a:pt x="214375" y="125018"/>
                </a:lnTo>
                <a:close/>
              </a:path>
              <a:path w="214629" h="267970">
                <a:moveTo>
                  <a:pt x="214375" y="196456"/>
                </a:moveTo>
                <a:lnTo>
                  <a:pt x="125095" y="196456"/>
                </a:lnTo>
                <a:lnTo>
                  <a:pt x="125095" y="267893"/>
                </a:lnTo>
                <a:lnTo>
                  <a:pt x="214375" y="267893"/>
                </a:lnTo>
                <a:lnTo>
                  <a:pt x="214375" y="196456"/>
                </a:lnTo>
                <a:close/>
              </a:path>
            </a:pathLst>
          </a:custGeom>
          <a:solidFill>
            <a:srgbClr val="00007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4" name="object 34"/>
          <p:cNvSpPr/>
          <p:nvPr/>
        </p:nvSpPr>
        <p:spPr>
          <a:xfrm>
            <a:off x="47720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142875" y="0"/>
                </a:moveTo>
                <a:lnTo>
                  <a:pt x="0" y="142875"/>
                </a:lnTo>
                <a:lnTo>
                  <a:pt x="285750" y="142875"/>
                </a:lnTo>
                <a:lnTo>
                  <a:pt x="142875" y="0"/>
                </a:lnTo>
                <a:close/>
              </a:path>
              <a:path w="285750" h="285750">
                <a:moveTo>
                  <a:pt x="160782" y="214312"/>
                </a:moveTo>
                <a:lnTo>
                  <a:pt x="124967" y="214312"/>
                </a:lnTo>
                <a:lnTo>
                  <a:pt x="124967" y="285750"/>
                </a:lnTo>
                <a:lnTo>
                  <a:pt x="160782" y="285750"/>
                </a:lnTo>
                <a:lnTo>
                  <a:pt x="160782" y="214312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5" name="object 35"/>
          <p:cNvSpPr/>
          <p:nvPr/>
        </p:nvSpPr>
        <p:spPr>
          <a:xfrm>
            <a:off x="3730752" y="6321552"/>
            <a:ext cx="458571" cy="382371"/>
          </a:xfrm>
          <a:prstGeom prst="rect">
            <a:avLst/>
          </a:prstGeom>
          <a:blipFill>
            <a:blip r:embed="rId2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6" name="object 36"/>
          <p:cNvSpPr/>
          <p:nvPr/>
        </p:nvSpPr>
        <p:spPr>
          <a:xfrm>
            <a:off x="3770376" y="6406896"/>
            <a:ext cx="373227" cy="248297"/>
          </a:xfrm>
          <a:prstGeom prst="rect">
            <a:avLst/>
          </a:prstGeom>
          <a:blipFill>
            <a:blip r:embed="rId2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7" name="object 37"/>
          <p:cNvSpPr/>
          <p:nvPr/>
        </p:nvSpPr>
        <p:spPr>
          <a:xfrm>
            <a:off x="3657600" y="6248400"/>
            <a:ext cx="457200" cy="381000"/>
          </a:xfrm>
          <a:custGeom>
            <a:avLst/>
            <a:gdLst/>
            <a:ahLst/>
            <a:cxnLst/>
            <a:rect l="l" t="t" r="r" b="b"/>
            <a:pathLst>
              <a:path w="457200" h="381000">
                <a:moveTo>
                  <a:pt x="457200" y="0"/>
                </a:moveTo>
                <a:lnTo>
                  <a:pt x="0" y="0"/>
                </a:lnTo>
                <a:lnTo>
                  <a:pt x="0" y="381000"/>
                </a:lnTo>
                <a:lnTo>
                  <a:pt x="457200" y="381000"/>
                </a:lnTo>
                <a:lnTo>
                  <a:pt x="457200" y="333375"/>
                </a:lnTo>
                <a:lnTo>
                  <a:pt x="371475" y="333375"/>
                </a:lnTo>
                <a:lnTo>
                  <a:pt x="85725" y="190500"/>
                </a:lnTo>
                <a:lnTo>
                  <a:pt x="371475" y="47625"/>
                </a:lnTo>
                <a:lnTo>
                  <a:pt x="457200" y="47625"/>
                </a:lnTo>
                <a:lnTo>
                  <a:pt x="457200" y="0"/>
                </a:lnTo>
                <a:close/>
              </a:path>
              <a:path w="457200" h="381000">
                <a:moveTo>
                  <a:pt x="457200" y="47625"/>
                </a:moveTo>
                <a:lnTo>
                  <a:pt x="371475" y="47625"/>
                </a:lnTo>
                <a:lnTo>
                  <a:pt x="371475" y="333375"/>
                </a:lnTo>
                <a:lnTo>
                  <a:pt x="457200" y="333375"/>
                </a:lnTo>
                <a:lnTo>
                  <a:pt x="4572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8" name="object 38"/>
          <p:cNvSpPr/>
          <p:nvPr/>
        </p:nvSpPr>
        <p:spPr>
          <a:xfrm>
            <a:off x="37433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285750" y="0"/>
                </a:moveTo>
                <a:lnTo>
                  <a:pt x="0" y="142875"/>
                </a:lnTo>
                <a:lnTo>
                  <a:pt x="285750" y="285750"/>
                </a:lnTo>
                <a:lnTo>
                  <a:pt x="285750" y="0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9" name="object 39"/>
          <p:cNvSpPr/>
          <p:nvPr/>
        </p:nvSpPr>
        <p:spPr>
          <a:xfrm>
            <a:off x="1371600" y="3221774"/>
            <a:ext cx="1238834" cy="678014"/>
          </a:xfrm>
          <a:prstGeom prst="rect">
            <a:avLst/>
          </a:prstGeom>
          <a:blipFill>
            <a:blip r:embed="rId2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0" name="object 40"/>
          <p:cNvSpPr txBox="1"/>
          <p:nvPr/>
        </p:nvSpPr>
        <p:spPr>
          <a:xfrm>
            <a:off x="1549653" y="3307791"/>
            <a:ext cx="862330" cy="3917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400" spc="114">
                <a:solidFill>
                  <a:srgbClr val="CC3300"/>
                </a:solidFill>
                <a:latin typeface="Calibri"/>
                <a:cs typeface="Calibri"/>
              </a:rPr>
              <a:t>(</a:t>
            </a:r>
            <a:r>
              <a:rPr dirty="0" sz="2400" spc="165">
                <a:solidFill>
                  <a:srgbClr val="CC3300"/>
                </a:solidFill>
                <a:latin typeface="Calibri"/>
                <a:cs typeface="Calibri"/>
              </a:rPr>
              <a:t>a</a:t>
            </a:r>
            <a:r>
              <a:rPr dirty="0" sz="2400" spc="40">
                <a:solidFill>
                  <a:srgbClr val="CC3300"/>
                </a:solidFill>
                <a:latin typeface="Calibri"/>
                <a:cs typeface="Calibri"/>
              </a:rPr>
              <a:t>/</a:t>
            </a:r>
            <a:r>
              <a:rPr dirty="0" sz="2400" spc="35">
                <a:solidFill>
                  <a:srgbClr val="CC3300"/>
                </a:solidFill>
                <a:latin typeface="Calibri"/>
                <a:cs typeface="Calibri"/>
              </a:rPr>
              <a:t>a</a:t>
            </a:r>
            <a:r>
              <a:rPr dirty="0" sz="2400" spc="135">
                <a:solidFill>
                  <a:srgbClr val="CC3300"/>
                </a:solidFill>
                <a:latin typeface="Calibri"/>
                <a:cs typeface="Calibri"/>
              </a:rPr>
              <a:t>n)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41" name="object 41"/>
          <p:cNvSpPr/>
          <p:nvPr/>
        </p:nvSpPr>
        <p:spPr>
          <a:xfrm>
            <a:off x="4340352" y="6321552"/>
            <a:ext cx="1296797" cy="382371"/>
          </a:xfrm>
          <a:prstGeom prst="rect">
            <a:avLst/>
          </a:prstGeom>
          <a:blipFill>
            <a:blip r:embed="rId2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2" name="object 42"/>
          <p:cNvSpPr/>
          <p:nvPr/>
        </p:nvSpPr>
        <p:spPr>
          <a:xfrm>
            <a:off x="4462271" y="6406896"/>
            <a:ext cx="1043749" cy="248297"/>
          </a:xfrm>
          <a:prstGeom prst="rect">
            <a:avLst/>
          </a:prstGeom>
          <a:blipFill>
            <a:blip r:embed="rId2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3" name="object 43"/>
          <p:cNvSpPr/>
          <p:nvPr/>
        </p:nvSpPr>
        <p:spPr>
          <a:xfrm>
            <a:off x="4267200" y="6248400"/>
            <a:ext cx="1295400" cy="381000"/>
          </a:xfrm>
          <a:custGeom>
            <a:avLst/>
            <a:gdLst/>
            <a:ahLst/>
            <a:cxnLst/>
            <a:rect l="l" t="t" r="r" b="b"/>
            <a:pathLst>
              <a:path w="1295400" h="381000">
                <a:moveTo>
                  <a:pt x="1295400" y="0"/>
                </a:moveTo>
                <a:lnTo>
                  <a:pt x="0" y="0"/>
                </a:lnTo>
                <a:lnTo>
                  <a:pt x="0" y="381000"/>
                </a:lnTo>
                <a:lnTo>
                  <a:pt x="1295400" y="381000"/>
                </a:lnTo>
                <a:lnTo>
                  <a:pt x="1295400" y="333375"/>
                </a:lnTo>
                <a:lnTo>
                  <a:pt x="540512" y="333375"/>
                </a:lnTo>
                <a:lnTo>
                  <a:pt x="540512" y="190500"/>
                </a:lnTo>
                <a:lnTo>
                  <a:pt x="504825" y="190500"/>
                </a:lnTo>
                <a:lnTo>
                  <a:pt x="647700" y="47625"/>
                </a:lnTo>
                <a:lnTo>
                  <a:pt x="1295400" y="47625"/>
                </a:lnTo>
                <a:lnTo>
                  <a:pt x="1295400" y="0"/>
                </a:lnTo>
                <a:close/>
              </a:path>
              <a:path w="1295400" h="381000">
                <a:moveTo>
                  <a:pt x="1295400" y="65481"/>
                </a:moveTo>
                <a:lnTo>
                  <a:pt x="736980" y="65481"/>
                </a:lnTo>
                <a:lnTo>
                  <a:pt x="736980" y="136918"/>
                </a:lnTo>
                <a:lnTo>
                  <a:pt x="790575" y="190500"/>
                </a:lnTo>
                <a:lnTo>
                  <a:pt x="754888" y="190500"/>
                </a:lnTo>
                <a:lnTo>
                  <a:pt x="754888" y="333375"/>
                </a:lnTo>
                <a:lnTo>
                  <a:pt x="1295400" y="333375"/>
                </a:lnTo>
                <a:lnTo>
                  <a:pt x="1295400" y="65481"/>
                </a:lnTo>
                <a:close/>
              </a:path>
              <a:path w="1295400" h="381000">
                <a:moveTo>
                  <a:pt x="1295400" y="47625"/>
                </a:moveTo>
                <a:lnTo>
                  <a:pt x="647700" y="47625"/>
                </a:lnTo>
                <a:lnTo>
                  <a:pt x="701294" y="101206"/>
                </a:lnTo>
                <a:lnTo>
                  <a:pt x="701294" y="65481"/>
                </a:lnTo>
                <a:lnTo>
                  <a:pt x="1295400" y="65481"/>
                </a:lnTo>
                <a:lnTo>
                  <a:pt x="12954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4" name="object 44"/>
          <p:cNvSpPr/>
          <p:nvPr/>
        </p:nvSpPr>
        <p:spPr>
          <a:xfrm>
            <a:off x="4807711" y="6313881"/>
            <a:ext cx="214629" cy="267970"/>
          </a:xfrm>
          <a:custGeom>
            <a:avLst/>
            <a:gdLst/>
            <a:ahLst/>
            <a:cxnLst/>
            <a:rect l="l" t="t" r="r" b="b"/>
            <a:pathLst>
              <a:path w="214629" h="267970">
                <a:moveTo>
                  <a:pt x="196468" y="0"/>
                </a:moveTo>
                <a:lnTo>
                  <a:pt x="160782" y="0"/>
                </a:lnTo>
                <a:lnTo>
                  <a:pt x="160782" y="35725"/>
                </a:lnTo>
                <a:lnTo>
                  <a:pt x="196468" y="71437"/>
                </a:lnTo>
                <a:lnTo>
                  <a:pt x="196468" y="0"/>
                </a:lnTo>
                <a:close/>
              </a:path>
              <a:path w="214629" h="267970">
                <a:moveTo>
                  <a:pt x="214375" y="125018"/>
                </a:moveTo>
                <a:lnTo>
                  <a:pt x="0" y="125018"/>
                </a:lnTo>
                <a:lnTo>
                  <a:pt x="0" y="267893"/>
                </a:lnTo>
                <a:lnTo>
                  <a:pt x="89280" y="267893"/>
                </a:lnTo>
                <a:lnTo>
                  <a:pt x="89280" y="196456"/>
                </a:lnTo>
                <a:lnTo>
                  <a:pt x="214375" y="196456"/>
                </a:lnTo>
                <a:lnTo>
                  <a:pt x="214375" y="125018"/>
                </a:lnTo>
                <a:close/>
              </a:path>
              <a:path w="214629" h="267970">
                <a:moveTo>
                  <a:pt x="214375" y="196456"/>
                </a:moveTo>
                <a:lnTo>
                  <a:pt x="125095" y="196456"/>
                </a:lnTo>
                <a:lnTo>
                  <a:pt x="125095" y="267893"/>
                </a:lnTo>
                <a:lnTo>
                  <a:pt x="214375" y="267893"/>
                </a:lnTo>
                <a:lnTo>
                  <a:pt x="214375" y="196456"/>
                </a:lnTo>
                <a:close/>
              </a:path>
            </a:pathLst>
          </a:custGeom>
          <a:solidFill>
            <a:srgbClr val="00007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5" name="object 45"/>
          <p:cNvSpPr/>
          <p:nvPr/>
        </p:nvSpPr>
        <p:spPr>
          <a:xfrm>
            <a:off x="47720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142875" y="0"/>
                </a:moveTo>
                <a:lnTo>
                  <a:pt x="0" y="142875"/>
                </a:lnTo>
                <a:lnTo>
                  <a:pt x="285750" y="142875"/>
                </a:lnTo>
                <a:lnTo>
                  <a:pt x="142875" y="0"/>
                </a:lnTo>
                <a:close/>
              </a:path>
              <a:path w="285750" h="285750">
                <a:moveTo>
                  <a:pt x="160782" y="214312"/>
                </a:moveTo>
                <a:lnTo>
                  <a:pt x="124967" y="214312"/>
                </a:lnTo>
                <a:lnTo>
                  <a:pt x="124967" y="285750"/>
                </a:lnTo>
                <a:lnTo>
                  <a:pt x="160782" y="285750"/>
                </a:lnTo>
                <a:lnTo>
                  <a:pt x="160782" y="214312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6" name="object 46"/>
          <p:cNvSpPr/>
          <p:nvPr/>
        </p:nvSpPr>
        <p:spPr>
          <a:xfrm>
            <a:off x="5788152" y="6321552"/>
            <a:ext cx="458571" cy="382371"/>
          </a:xfrm>
          <a:prstGeom prst="rect">
            <a:avLst/>
          </a:prstGeom>
          <a:blipFill>
            <a:blip r:embed="rId2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7" name="object 47"/>
          <p:cNvSpPr/>
          <p:nvPr/>
        </p:nvSpPr>
        <p:spPr>
          <a:xfrm>
            <a:off x="5846064" y="6406896"/>
            <a:ext cx="336638" cy="248297"/>
          </a:xfrm>
          <a:prstGeom prst="rect">
            <a:avLst/>
          </a:prstGeom>
          <a:blipFill>
            <a:blip r:embed="rId2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8" name="object 48"/>
          <p:cNvSpPr/>
          <p:nvPr/>
        </p:nvSpPr>
        <p:spPr>
          <a:xfrm>
            <a:off x="5715000" y="6248400"/>
            <a:ext cx="457200" cy="381000"/>
          </a:xfrm>
          <a:custGeom>
            <a:avLst/>
            <a:gdLst/>
            <a:ahLst/>
            <a:cxnLst/>
            <a:rect l="l" t="t" r="r" b="b"/>
            <a:pathLst>
              <a:path w="457200" h="381000">
                <a:moveTo>
                  <a:pt x="457200" y="0"/>
                </a:moveTo>
                <a:lnTo>
                  <a:pt x="0" y="0"/>
                </a:lnTo>
                <a:lnTo>
                  <a:pt x="0" y="381000"/>
                </a:lnTo>
                <a:lnTo>
                  <a:pt x="457200" y="381000"/>
                </a:lnTo>
                <a:lnTo>
                  <a:pt x="457200" y="333375"/>
                </a:lnTo>
                <a:lnTo>
                  <a:pt x="85725" y="333375"/>
                </a:lnTo>
                <a:lnTo>
                  <a:pt x="85725" y="47625"/>
                </a:lnTo>
                <a:lnTo>
                  <a:pt x="457200" y="47625"/>
                </a:lnTo>
                <a:lnTo>
                  <a:pt x="457200" y="0"/>
                </a:lnTo>
                <a:close/>
              </a:path>
              <a:path w="457200" h="381000">
                <a:moveTo>
                  <a:pt x="457200" y="47625"/>
                </a:moveTo>
                <a:lnTo>
                  <a:pt x="85725" y="47625"/>
                </a:lnTo>
                <a:lnTo>
                  <a:pt x="371475" y="190500"/>
                </a:lnTo>
                <a:lnTo>
                  <a:pt x="85725" y="333375"/>
                </a:lnTo>
                <a:lnTo>
                  <a:pt x="457200" y="333375"/>
                </a:lnTo>
                <a:lnTo>
                  <a:pt x="4572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9" name="object 49"/>
          <p:cNvSpPr/>
          <p:nvPr/>
        </p:nvSpPr>
        <p:spPr>
          <a:xfrm>
            <a:off x="58007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0" y="0"/>
                </a:moveTo>
                <a:lnTo>
                  <a:pt x="0" y="285750"/>
                </a:lnTo>
                <a:lnTo>
                  <a:pt x="285750" y="142875"/>
                </a:lnTo>
                <a:lnTo>
                  <a:pt x="0" y="0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0" name="object 50"/>
          <p:cNvSpPr txBox="1">
            <a:spLocks noGrp="1"/>
          </p:cNvSpPr>
          <p:nvPr>
            <p:ph type="dt" idx="6" sz="half"/>
          </p:nvPr>
        </p:nvSpPr>
        <p:spPr>
          <a:prstGeom prst="rect"/>
        </p:spPr>
        <p:txBody>
          <a:bodyPr wrap="square" lIns="0" tIns="31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 spc="-190"/>
              <a:t>ق</a:t>
            </a:r>
            <a:r>
              <a:rPr dirty="0" spc="-240"/>
              <a:t>ب</a:t>
            </a:r>
            <a:r>
              <a:rPr dirty="0" spc="25"/>
              <a:t>ا</a:t>
            </a:r>
            <a:r>
              <a:rPr dirty="0" spc="-175"/>
              <a:t>سلا</a:t>
            </a:r>
          </a:p>
        </p:txBody>
      </p:sp>
      <p:sp>
        <p:nvSpPr>
          <p:cNvPr id="51" name="object 51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31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 spc="-195"/>
              <a:t>ةيسيئرلا </a:t>
            </a:r>
            <a:r>
              <a:rPr dirty="0" spc="-110"/>
              <a:t>ةمئاقلا </a:t>
            </a:r>
            <a:r>
              <a:rPr dirty="0" spc="-105"/>
              <a:t>ىلإ</a:t>
            </a:r>
            <a:r>
              <a:rPr dirty="0" spc="-75"/>
              <a:t> </a:t>
            </a:r>
            <a:r>
              <a:rPr dirty="0" spc="-5"/>
              <a:t>ةدوع</a:t>
            </a:r>
          </a:p>
        </p:txBody>
      </p:sp>
      <p:sp>
        <p:nvSpPr>
          <p:cNvPr id="52" name="object 52"/>
          <p:cNvSpPr txBox="1"/>
          <p:nvPr/>
        </p:nvSpPr>
        <p:spPr>
          <a:xfrm>
            <a:off x="5833109" y="6368591"/>
            <a:ext cx="220345" cy="154940"/>
          </a:xfrm>
          <a:prstGeom prst="rect">
            <a:avLst/>
          </a:prstGeom>
        </p:spPr>
        <p:txBody>
          <a:bodyPr wrap="square" lIns="0" tIns="31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 sz="900" spc="-50">
                <a:solidFill>
                  <a:srgbClr val="FFFFFF"/>
                </a:solidFill>
                <a:latin typeface="Arial"/>
                <a:cs typeface="Arial"/>
              </a:rPr>
              <a:t>ي</a:t>
            </a:r>
            <a:r>
              <a:rPr dirty="0" sz="900" spc="-270">
                <a:solidFill>
                  <a:srgbClr val="FFFFFF"/>
                </a:solidFill>
                <a:latin typeface="Arial"/>
                <a:cs typeface="Arial"/>
              </a:rPr>
              <a:t>ل</a:t>
            </a:r>
            <a:r>
              <a:rPr dirty="0" sz="900" spc="25">
                <a:solidFill>
                  <a:srgbClr val="FFFFFF"/>
                </a:solidFill>
                <a:latin typeface="Arial"/>
                <a:cs typeface="Arial"/>
              </a:rPr>
              <a:t>ا</a:t>
            </a:r>
            <a:r>
              <a:rPr dirty="0" sz="900" spc="-430">
                <a:solidFill>
                  <a:srgbClr val="FFFFFF"/>
                </a:solidFill>
                <a:latin typeface="Arial"/>
                <a:cs typeface="Arial"/>
              </a:rPr>
              <a:t>ت</a:t>
            </a:r>
            <a:r>
              <a:rPr dirty="0" sz="900" spc="-270">
                <a:solidFill>
                  <a:srgbClr val="FFFFFF"/>
                </a:solidFill>
                <a:latin typeface="Arial"/>
                <a:cs typeface="Arial"/>
              </a:rPr>
              <a:t>ل</a:t>
            </a:r>
            <a:r>
              <a:rPr dirty="0" sz="900">
                <a:solidFill>
                  <a:srgbClr val="FFFFFF"/>
                </a:solidFill>
                <a:latin typeface="Arial"/>
                <a:cs typeface="Arial"/>
              </a:rPr>
              <a:t>ا</a:t>
            </a:r>
            <a:endParaRPr sz="9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77824" y="2176272"/>
            <a:ext cx="18287" cy="468172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877824" y="6095"/>
            <a:ext cx="18287" cy="150266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1216152" y="1834895"/>
            <a:ext cx="7924800" cy="1828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877824" y="1508760"/>
            <a:ext cx="18287" cy="667512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0" y="1834895"/>
            <a:ext cx="557784" cy="18287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551687" y="1834895"/>
            <a:ext cx="664464" cy="18287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1682495" y="313982"/>
            <a:ext cx="6472174" cy="1010246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3136392" y="871766"/>
            <a:ext cx="3302254" cy="1010246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549275">
              <a:lnSpc>
                <a:spcPct val="100000"/>
              </a:lnSpc>
              <a:spcBef>
                <a:spcPts val="100"/>
              </a:spcBef>
            </a:pPr>
            <a:r>
              <a:rPr dirty="0" sz="3600" spc="340"/>
              <a:t>Spelling </a:t>
            </a:r>
            <a:r>
              <a:rPr dirty="0" sz="3600" spc="375"/>
              <a:t>Rules </a:t>
            </a:r>
            <a:r>
              <a:rPr dirty="0" sz="3600" spc="260"/>
              <a:t>for</a:t>
            </a:r>
            <a:r>
              <a:rPr dirty="0" sz="3600" spc="-10"/>
              <a:t> </a:t>
            </a:r>
            <a:r>
              <a:rPr dirty="0" sz="3600" spc="325"/>
              <a:t>Plurals</a:t>
            </a:r>
            <a:endParaRPr sz="3600"/>
          </a:p>
          <a:p>
            <a:pPr algn="ctr" marL="536575" marR="128270">
              <a:lnSpc>
                <a:spcPct val="100000"/>
              </a:lnSpc>
              <a:spcBef>
                <a:spcPts val="5"/>
              </a:spcBef>
            </a:pPr>
            <a:r>
              <a:rPr dirty="0" sz="3600" spc="-215">
                <a:latin typeface="Arial"/>
                <a:cs typeface="Arial"/>
              </a:rPr>
              <a:t>عمجلا </a:t>
            </a:r>
            <a:r>
              <a:rPr dirty="0" sz="3600" spc="-60">
                <a:latin typeface="Arial"/>
                <a:cs typeface="Arial"/>
              </a:rPr>
              <a:t>ءلامإ</a:t>
            </a:r>
            <a:r>
              <a:rPr dirty="0" sz="3600" spc="195">
                <a:latin typeface="Arial"/>
                <a:cs typeface="Arial"/>
              </a:rPr>
              <a:t> </a:t>
            </a:r>
            <a:r>
              <a:rPr dirty="0" sz="3600" spc="-225">
                <a:latin typeface="Arial"/>
                <a:cs typeface="Arial"/>
              </a:rPr>
              <a:t>دعاوق</a:t>
            </a:r>
            <a:endParaRPr sz="3600">
              <a:latin typeface="Arial"/>
              <a:cs typeface="Arial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1057655" y="1911134"/>
            <a:ext cx="7066533" cy="790790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7653528" y="1911134"/>
            <a:ext cx="613981" cy="790790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7796783" y="1911134"/>
            <a:ext cx="629246" cy="790790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/>
          <p:nvPr/>
        </p:nvSpPr>
        <p:spPr>
          <a:xfrm>
            <a:off x="7955280" y="1911134"/>
            <a:ext cx="613981" cy="790790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/>
          <p:nvPr/>
        </p:nvSpPr>
        <p:spPr>
          <a:xfrm>
            <a:off x="3112007" y="2337854"/>
            <a:ext cx="3747262" cy="790790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/>
          <p:nvPr/>
        </p:nvSpPr>
        <p:spPr>
          <a:xfrm>
            <a:off x="2456688" y="2852966"/>
            <a:ext cx="4704334" cy="790790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7" name="object 17"/>
          <p:cNvSpPr/>
          <p:nvPr/>
        </p:nvSpPr>
        <p:spPr>
          <a:xfrm>
            <a:off x="3654552" y="3431997"/>
            <a:ext cx="1845310" cy="796848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8" name="object 18"/>
          <p:cNvSpPr/>
          <p:nvPr/>
        </p:nvSpPr>
        <p:spPr>
          <a:xfrm>
            <a:off x="3553967" y="3431997"/>
            <a:ext cx="577392" cy="796848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9" name="object 19"/>
          <p:cNvSpPr/>
          <p:nvPr/>
        </p:nvSpPr>
        <p:spPr>
          <a:xfrm>
            <a:off x="5233415" y="3422853"/>
            <a:ext cx="620102" cy="796848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0" name="object 20"/>
          <p:cNvSpPr/>
          <p:nvPr/>
        </p:nvSpPr>
        <p:spPr>
          <a:xfrm>
            <a:off x="5346191" y="3355797"/>
            <a:ext cx="717626" cy="903528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1" name="object 21"/>
          <p:cNvSpPr/>
          <p:nvPr/>
        </p:nvSpPr>
        <p:spPr>
          <a:xfrm>
            <a:off x="5556503" y="3422853"/>
            <a:ext cx="620102" cy="796848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2" name="object 22"/>
          <p:cNvSpPr/>
          <p:nvPr/>
        </p:nvSpPr>
        <p:spPr>
          <a:xfrm>
            <a:off x="1219200" y="4267200"/>
            <a:ext cx="3733800" cy="609600"/>
          </a:xfrm>
          <a:custGeom>
            <a:avLst/>
            <a:gdLst/>
            <a:ahLst/>
            <a:cxnLst/>
            <a:rect l="l" t="t" r="r" b="b"/>
            <a:pathLst>
              <a:path w="3733800" h="609600">
                <a:moveTo>
                  <a:pt x="0" y="609600"/>
                </a:moveTo>
                <a:lnTo>
                  <a:pt x="3733800" y="609600"/>
                </a:lnTo>
                <a:lnTo>
                  <a:pt x="3733800" y="0"/>
                </a:lnTo>
                <a:lnTo>
                  <a:pt x="0" y="0"/>
                </a:lnTo>
                <a:lnTo>
                  <a:pt x="0" y="609600"/>
                </a:lnTo>
                <a:close/>
              </a:path>
            </a:pathLst>
          </a:custGeom>
          <a:solidFill>
            <a:srgbClr val="0000C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3" name="object 23"/>
          <p:cNvSpPr/>
          <p:nvPr/>
        </p:nvSpPr>
        <p:spPr>
          <a:xfrm>
            <a:off x="4953000" y="4267200"/>
            <a:ext cx="3810000" cy="609600"/>
          </a:xfrm>
          <a:custGeom>
            <a:avLst/>
            <a:gdLst/>
            <a:ahLst/>
            <a:cxnLst/>
            <a:rect l="l" t="t" r="r" b="b"/>
            <a:pathLst>
              <a:path w="3810000" h="609600">
                <a:moveTo>
                  <a:pt x="0" y="609600"/>
                </a:moveTo>
                <a:lnTo>
                  <a:pt x="3810000" y="609600"/>
                </a:lnTo>
                <a:lnTo>
                  <a:pt x="3810000" y="0"/>
                </a:lnTo>
                <a:lnTo>
                  <a:pt x="0" y="0"/>
                </a:lnTo>
                <a:lnTo>
                  <a:pt x="0" y="609600"/>
                </a:lnTo>
                <a:close/>
              </a:path>
            </a:pathLst>
          </a:custGeom>
          <a:solidFill>
            <a:srgbClr val="0000C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4" name="object 24"/>
          <p:cNvSpPr/>
          <p:nvPr/>
        </p:nvSpPr>
        <p:spPr>
          <a:xfrm>
            <a:off x="4953000" y="4252848"/>
            <a:ext cx="0" cy="1690370"/>
          </a:xfrm>
          <a:custGeom>
            <a:avLst/>
            <a:gdLst/>
            <a:ahLst/>
            <a:cxnLst/>
            <a:rect l="l" t="t" r="r" b="b"/>
            <a:pathLst>
              <a:path w="0" h="1690370">
                <a:moveTo>
                  <a:pt x="0" y="0"/>
                </a:moveTo>
                <a:lnTo>
                  <a:pt x="0" y="1689798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5" name="object 25"/>
          <p:cNvSpPr/>
          <p:nvPr/>
        </p:nvSpPr>
        <p:spPr>
          <a:xfrm>
            <a:off x="1204912" y="4876800"/>
            <a:ext cx="7572375" cy="0"/>
          </a:xfrm>
          <a:custGeom>
            <a:avLst/>
            <a:gdLst/>
            <a:ahLst/>
            <a:cxnLst/>
            <a:rect l="l" t="t" r="r" b="b"/>
            <a:pathLst>
              <a:path w="7572375" h="0">
                <a:moveTo>
                  <a:pt x="0" y="0"/>
                </a:moveTo>
                <a:lnTo>
                  <a:pt x="7572311" y="0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6" name="object 26"/>
          <p:cNvSpPr/>
          <p:nvPr/>
        </p:nvSpPr>
        <p:spPr>
          <a:xfrm>
            <a:off x="1204912" y="5410200"/>
            <a:ext cx="7572375" cy="0"/>
          </a:xfrm>
          <a:custGeom>
            <a:avLst/>
            <a:gdLst/>
            <a:ahLst/>
            <a:cxnLst/>
            <a:rect l="l" t="t" r="r" b="b"/>
            <a:pathLst>
              <a:path w="7572375" h="0">
                <a:moveTo>
                  <a:pt x="0" y="0"/>
                </a:moveTo>
                <a:lnTo>
                  <a:pt x="7572311" y="0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7" name="object 27"/>
          <p:cNvSpPr/>
          <p:nvPr/>
        </p:nvSpPr>
        <p:spPr>
          <a:xfrm>
            <a:off x="1219200" y="4252848"/>
            <a:ext cx="0" cy="1690370"/>
          </a:xfrm>
          <a:custGeom>
            <a:avLst/>
            <a:gdLst/>
            <a:ahLst/>
            <a:cxnLst/>
            <a:rect l="l" t="t" r="r" b="b"/>
            <a:pathLst>
              <a:path w="0" h="1690370">
                <a:moveTo>
                  <a:pt x="0" y="0"/>
                </a:moveTo>
                <a:lnTo>
                  <a:pt x="0" y="1689798"/>
                </a:lnTo>
              </a:path>
            </a:pathLst>
          </a:custGeom>
          <a:ln w="285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8" name="object 28"/>
          <p:cNvSpPr/>
          <p:nvPr/>
        </p:nvSpPr>
        <p:spPr>
          <a:xfrm>
            <a:off x="8763000" y="4252848"/>
            <a:ext cx="0" cy="1690370"/>
          </a:xfrm>
          <a:custGeom>
            <a:avLst/>
            <a:gdLst/>
            <a:ahLst/>
            <a:cxnLst/>
            <a:rect l="l" t="t" r="r" b="b"/>
            <a:pathLst>
              <a:path w="0" h="1690370">
                <a:moveTo>
                  <a:pt x="0" y="0"/>
                </a:moveTo>
                <a:lnTo>
                  <a:pt x="0" y="1689798"/>
                </a:lnTo>
              </a:path>
            </a:pathLst>
          </a:custGeom>
          <a:ln w="285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9" name="object 29"/>
          <p:cNvSpPr/>
          <p:nvPr/>
        </p:nvSpPr>
        <p:spPr>
          <a:xfrm>
            <a:off x="1204912" y="4267200"/>
            <a:ext cx="7572375" cy="0"/>
          </a:xfrm>
          <a:custGeom>
            <a:avLst/>
            <a:gdLst/>
            <a:ahLst/>
            <a:cxnLst/>
            <a:rect l="l" t="t" r="r" b="b"/>
            <a:pathLst>
              <a:path w="7572375" h="0">
                <a:moveTo>
                  <a:pt x="0" y="0"/>
                </a:moveTo>
                <a:lnTo>
                  <a:pt x="7572311" y="0"/>
                </a:lnTo>
              </a:path>
            </a:pathLst>
          </a:custGeom>
          <a:ln w="285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0" name="object 30"/>
          <p:cNvSpPr/>
          <p:nvPr/>
        </p:nvSpPr>
        <p:spPr>
          <a:xfrm>
            <a:off x="1204912" y="5928359"/>
            <a:ext cx="7572375" cy="0"/>
          </a:xfrm>
          <a:custGeom>
            <a:avLst/>
            <a:gdLst/>
            <a:ahLst/>
            <a:cxnLst/>
            <a:rect l="l" t="t" r="r" b="b"/>
            <a:pathLst>
              <a:path w="7572375" h="0">
                <a:moveTo>
                  <a:pt x="0" y="0"/>
                </a:moveTo>
                <a:lnTo>
                  <a:pt x="7572311" y="0"/>
                </a:lnTo>
              </a:path>
            </a:pathLst>
          </a:custGeom>
          <a:ln w="285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1" name="object 31"/>
          <p:cNvSpPr/>
          <p:nvPr/>
        </p:nvSpPr>
        <p:spPr>
          <a:xfrm>
            <a:off x="1088136" y="4197134"/>
            <a:ext cx="1741677" cy="790790"/>
          </a:xfrm>
          <a:prstGeom prst="rect">
            <a:avLst/>
          </a:prstGeom>
          <a:blipFill>
            <a:blip r:embed="rId2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2" name="object 32"/>
          <p:cNvSpPr/>
          <p:nvPr/>
        </p:nvSpPr>
        <p:spPr>
          <a:xfrm>
            <a:off x="4821935" y="4197134"/>
            <a:ext cx="1336421" cy="790790"/>
          </a:xfrm>
          <a:prstGeom prst="rect">
            <a:avLst/>
          </a:prstGeom>
          <a:blipFill>
            <a:blip r:embed="rId2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3" name="object 33"/>
          <p:cNvSpPr txBox="1"/>
          <p:nvPr/>
        </p:nvSpPr>
        <p:spPr>
          <a:xfrm>
            <a:off x="1230630" y="2012442"/>
            <a:ext cx="7144384" cy="274066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2105025" marR="43180" indent="-2054860">
              <a:lnSpc>
                <a:spcPct val="100000"/>
              </a:lnSpc>
              <a:spcBef>
                <a:spcPts val="105"/>
              </a:spcBef>
            </a:pPr>
            <a:r>
              <a:rPr dirty="0" sz="2800" spc="20">
                <a:solidFill>
                  <a:srgbClr val="FFFFFF"/>
                </a:solidFill>
                <a:latin typeface="Calibri"/>
                <a:cs typeface="Calibri"/>
              </a:rPr>
              <a:t>We </a:t>
            </a:r>
            <a:r>
              <a:rPr dirty="0" sz="2800" spc="50">
                <a:solidFill>
                  <a:srgbClr val="FFFFFF"/>
                </a:solidFill>
                <a:latin typeface="Calibri"/>
                <a:cs typeface="Calibri"/>
              </a:rPr>
              <a:t>form </a:t>
            </a:r>
            <a:r>
              <a:rPr dirty="0" sz="2800" spc="60">
                <a:solidFill>
                  <a:srgbClr val="FFFFFF"/>
                </a:solidFill>
                <a:latin typeface="Calibri"/>
                <a:cs typeface="Calibri"/>
              </a:rPr>
              <a:t>plurals </a:t>
            </a:r>
            <a:r>
              <a:rPr dirty="0" sz="2800" spc="45">
                <a:solidFill>
                  <a:srgbClr val="FFFFFF"/>
                </a:solidFill>
                <a:latin typeface="Calibri"/>
                <a:cs typeface="Calibri"/>
              </a:rPr>
              <a:t>of </a:t>
            </a:r>
            <a:r>
              <a:rPr dirty="0" sz="2800" spc="80">
                <a:solidFill>
                  <a:srgbClr val="FFFFFF"/>
                </a:solidFill>
                <a:latin typeface="Calibri"/>
                <a:cs typeface="Calibri"/>
              </a:rPr>
              <a:t>most </a:t>
            </a:r>
            <a:r>
              <a:rPr dirty="0" sz="2800" spc="95">
                <a:solidFill>
                  <a:srgbClr val="FFFFFF"/>
                </a:solidFill>
                <a:latin typeface="Calibri"/>
                <a:cs typeface="Calibri"/>
              </a:rPr>
              <a:t>nouns </a:t>
            </a:r>
            <a:r>
              <a:rPr dirty="0" sz="2800" spc="105">
                <a:solidFill>
                  <a:srgbClr val="FFFFFF"/>
                </a:solidFill>
                <a:latin typeface="Calibri"/>
                <a:cs typeface="Calibri"/>
              </a:rPr>
              <a:t>by </a:t>
            </a:r>
            <a:r>
              <a:rPr dirty="0" sz="2800" spc="100">
                <a:solidFill>
                  <a:srgbClr val="FFFFFF"/>
                </a:solidFill>
                <a:latin typeface="Calibri"/>
                <a:cs typeface="Calibri"/>
              </a:rPr>
              <a:t>adding </a:t>
            </a:r>
            <a:r>
              <a:rPr dirty="0" sz="2800" spc="15">
                <a:solidFill>
                  <a:srgbClr val="CC3300"/>
                </a:solidFill>
                <a:latin typeface="Calibri"/>
                <a:cs typeface="Calibri"/>
              </a:rPr>
              <a:t>“s”  </a:t>
            </a:r>
            <a:r>
              <a:rPr dirty="0" sz="2800" spc="20">
                <a:solidFill>
                  <a:srgbClr val="FFFFFF"/>
                </a:solidFill>
                <a:latin typeface="Calibri"/>
                <a:cs typeface="Calibri"/>
              </a:rPr>
              <a:t>to </a:t>
            </a:r>
            <a:r>
              <a:rPr dirty="0" sz="2800" spc="55">
                <a:solidFill>
                  <a:srgbClr val="FFFFFF"/>
                </a:solidFill>
                <a:latin typeface="Calibri"/>
                <a:cs typeface="Calibri"/>
              </a:rPr>
              <a:t>the </a:t>
            </a:r>
            <a:r>
              <a:rPr dirty="0" sz="2800" spc="90">
                <a:solidFill>
                  <a:srgbClr val="FFFFFF"/>
                </a:solidFill>
                <a:latin typeface="Calibri"/>
                <a:cs typeface="Calibri"/>
              </a:rPr>
              <a:t>singular</a:t>
            </a:r>
            <a:r>
              <a:rPr dirty="0" sz="2800" spc="-4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800" spc="90">
                <a:solidFill>
                  <a:srgbClr val="FFFFFF"/>
                </a:solidFill>
                <a:latin typeface="Calibri"/>
                <a:cs typeface="Calibri"/>
              </a:rPr>
              <a:t>noun.</a:t>
            </a:r>
            <a:endParaRPr sz="2800">
              <a:latin typeface="Calibri"/>
              <a:cs typeface="Calibri"/>
            </a:endParaRPr>
          </a:p>
          <a:p>
            <a:pPr algn="ctr" marR="2540">
              <a:lnSpc>
                <a:spcPct val="100000"/>
              </a:lnSpc>
              <a:spcBef>
                <a:spcPts val="625"/>
              </a:spcBef>
            </a:pPr>
            <a:r>
              <a:rPr dirty="0" sz="2800" spc="-515">
                <a:solidFill>
                  <a:srgbClr val="FFFFFF"/>
                </a:solidFill>
                <a:latin typeface="Arial"/>
                <a:cs typeface="Arial"/>
              </a:rPr>
              <a:t>ةفاضإب </a:t>
            </a:r>
            <a:r>
              <a:rPr dirty="0" sz="2800" spc="-155">
                <a:solidFill>
                  <a:srgbClr val="FFFFFF"/>
                </a:solidFill>
                <a:latin typeface="Arial"/>
                <a:cs typeface="Arial"/>
              </a:rPr>
              <a:t>ءامسلأا </a:t>
            </a:r>
            <a:r>
              <a:rPr dirty="0" sz="2800" spc="-60">
                <a:solidFill>
                  <a:srgbClr val="FFFFFF"/>
                </a:solidFill>
                <a:latin typeface="Arial"/>
                <a:cs typeface="Arial"/>
              </a:rPr>
              <a:t>مظعم </a:t>
            </a:r>
            <a:r>
              <a:rPr dirty="0" sz="2800" spc="85">
                <a:solidFill>
                  <a:srgbClr val="FFFFFF"/>
                </a:solidFill>
                <a:latin typeface="Arial"/>
                <a:cs typeface="Arial"/>
              </a:rPr>
              <a:t>نم </a:t>
            </a:r>
            <a:r>
              <a:rPr dirty="0" sz="2800" spc="-210">
                <a:solidFill>
                  <a:srgbClr val="FFFFFF"/>
                </a:solidFill>
                <a:latin typeface="Arial"/>
                <a:cs typeface="Arial"/>
              </a:rPr>
              <a:t>عمجلا </a:t>
            </a:r>
            <a:r>
              <a:rPr dirty="0" sz="2800" spc="-250">
                <a:solidFill>
                  <a:srgbClr val="FFFFFF"/>
                </a:solidFill>
                <a:latin typeface="Arial"/>
                <a:cs typeface="Arial"/>
              </a:rPr>
              <a:t>نو</a:t>
            </a:r>
            <a:r>
              <a:rPr dirty="0" baseline="-5952" sz="4200" spc="-375">
                <a:solidFill>
                  <a:srgbClr val="FFFFFF"/>
                </a:solidFill>
                <a:latin typeface="Arial"/>
                <a:cs typeface="Arial"/>
              </a:rPr>
              <a:t>ّ</a:t>
            </a:r>
            <a:r>
              <a:rPr dirty="0" baseline="-5952" sz="4200" spc="22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800" spc="-685">
                <a:solidFill>
                  <a:srgbClr val="FFFFFF"/>
                </a:solidFill>
                <a:latin typeface="Arial"/>
                <a:cs typeface="Arial"/>
              </a:rPr>
              <a:t>كن</a:t>
            </a:r>
            <a:endParaRPr sz="2800">
              <a:latin typeface="Arial"/>
              <a:cs typeface="Arial"/>
            </a:endParaRPr>
          </a:p>
          <a:p>
            <a:pPr algn="ctr" marL="103505">
              <a:lnSpc>
                <a:spcPct val="100000"/>
              </a:lnSpc>
              <a:spcBef>
                <a:spcPts val="830"/>
              </a:spcBef>
            </a:pPr>
            <a:r>
              <a:rPr dirty="0" sz="2800" spc="-310">
                <a:solidFill>
                  <a:srgbClr val="FFFFFF"/>
                </a:solidFill>
                <a:latin typeface="Arial"/>
                <a:cs typeface="Arial"/>
              </a:rPr>
              <a:t>.درفملا  </a:t>
            </a:r>
            <a:r>
              <a:rPr dirty="0" sz="2800" spc="-395">
                <a:solidFill>
                  <a:srgbClr val="FFFFFF"/>
                </a:solidFill>
                <a:latin typeface="Arial"/>
                <a:cs typeface="Arial"/>
              </a:rPr>
              <a:t>مسلال  </a:t>
            </a:r>
            <a:r>
              <a:rPr dirty="0" sz="2800" spc="-12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800" spc="20">
                <a:solidFill>
                  <a:srgbClr val="CC3300"/>
                </a:solidFill>
                <a:latin typeface="Calibri"/>
                <a:cs typeface="Calibri"/>
              </a:rPr>
              <a:t>“</a:t>
            </a:r>
            <a:r>
              <a:rPr dirty="0" sz="3200" spc="20">
                <a:solidFill>
                  <a:srgbClr val="CC3300"/>
                </a:solidFill>
                <a:latin typeface="Calibri"/>
                <a:cs typeface="Calibri"/>
              </a:rPr>
              <a:t>s</a:t>
            </a:r>
            <a:r>
              <a:rPr dirty="0" sz="2800" spc="20">
                <a:solidFill>
                  <a:srgbClr val="CC3300"/>
                </a:solidFill>
                <a:latin typeface="Calibri"/>
                <a:cs typeface="Calibri"/>
              </a:rPr>
              <a:t>”</a:t>
            </a:r>
            <a:endParaRPr sz="2800">
              <a:latin typeface="Calibri"/>
              <a:cs typeface="Calibri"/>
            </a:endParaRPr>
          </a:p>
          <a:p>
            <a:pPr marL="80010">
              <a:lnSpc>
                <a:spcPct val="100000"/>
              </a:lnSpc>
              <a:spcBef>
                <a:spcPts val="2635"/>
              </a:spcBef>
              <a:tabLst>
                <a:tab pos="3815079" algn="l"/>
              </a:tabLst>
            </a:pPr>
            <a:r>
              <a:rPr dirty="0" sz="2800" spc="105">
                <a:solidFill>
                  <a:srgbClr val="FFFFFF"/>
                </a:solidFill>
                <a:latin typeface="Calibri"/>
                <a:cs typeface="Calibri"/>
              </a:rPr>
              <a:t>Singular	</a:t>
            </a:r>
            <a:r>
              <a:rPr dirty="0" sz="2800" spc="45">
                <a:solidFill>
                  <a:srgbClr val="FFFFFF"/>
                </a:solidFill>
                <a:latin typeface="Calibri"/>
                <a:cs typeface="Calibri"/>
              </a:rPr>
              <a:t>Plural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34" name="object 34"/>
          <p:cNvSpPr/>
          <p:nvPr/>
        </p:nvSpPr>
        <p:spPr>
          <a:xfrm>
            <a:off x="1088136" y="4806696"/>
            <a:ext cx="1927733" cy="790790"/>
          </a:xfrm>
          <a:prstGeom prst="rect">
            <a:avLst/>
          </a:prstGeom>
          <a:blipFill>
            <a:blip r:embed="rId2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5" name="object 35"/>
          <p:cNvSpPr/>
          <p:nvPr/>
        </p:nvSpPr>
        <p:spPr>
          <a:xfrm>
            <a:off x="4821935" y="4806696"/>
            <a:ext cx="2083054" cy="790790"/>
          </a:xfrm>
          <a:prstGeom prst="rect">
            <a:avLst/>
          </a:prstGeom>
          <a:blipFill>
            <a:blip r:embed="rId2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6" name="object 36"/>
          <p:cNvSpPr/>
          <p:nvPr/>
        </p:nvSpPr>
        <p:spPr>
          <a:xfrm>
            <a:off x="1088136" y="5340096"/>
            <a:ext cx="2031364" cy="790790"/>
          </a:xfrm>
          <a:prstGeom prst="rect">
            <a:avLst/>
          </a:prstGeom>
          <a:blipFill>
            <a:blip r:embed="rId2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7" name="object 37"/>
          <p:cNvSpPr txBox="1"/>
          <p:nvPr/>
        </p:nvSpPr>
        <p:spPr>
          <a:xfrm>
            <a:off x="1298575" y="4803059"/>
            <a:ext cx="1586230" cy="109347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25099"/>
              </a:lnSpc>
              <a:spcBef>
                <a:spcPts val="100"/>
              </a:spcBef>
            </a:pPr>
            <a:r>
              <a:rPr dirty="0" sz="2800" spc="75">
                <a:solidFill>
                  <a:srgbClr val="FFFFFF"/>
                </a:solidFill>
                <a:latin typeface="Calibri"/>
                <a:cs typeface="Calibri"/>
              </a:rPr>
              <a:t>one </a:t>
            </a:r>
            <a:r>
              <a:rPr dirty="0" sz="2800" spc="80">
                <a:solidFill>
                  <a:srgbClr val="FFFFFF"/>
                </a:solidFill>
                <a:latin typeface="Calibri"/>
                <a:cs typeface="Calibri"/>
              </a:rPr>
              <a:t>book  </a:t>
            </a:r>
            <a:r>
              <a:rPr dirty="0" sz="2800" spc="75">
                <a:solidFill>
                  <a:srgbClr val="FFFFFF"/>
                </a:solidFill>
                <a:latin typeface="Calibri"/>
                <a:cs typeface="Calibri"/>
              </a:rPr>
              <a:t>one</a:t>
            </a:r>
            <a:r>
              <a:rPr dirty="0" sz="2800" spc="16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800" spc="80">
                <a:solidFill>
                  <a:srgbClr val="FFFFFF"/>
                </a:solidFill>
                <a:latin typeface="Calibri"/>
                <a:cs typeface="Calibri"/>
              </a:rPr>
              <a:t>horse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38" name="object 38"/>
          <p:cNvSpPr/>
          <p:nvPr/>
        </p:nvSpPr>
        <p:spPr>
          <a:xfrm>
            <a:off x="4821935" y="5340096"/>
            <a:ext cx="2467229" cy="790790"/>
          </a:xfrm>
          <a:prstGeom prst="rect">
            <a:avLst/>
          </a:prstGeom>
          <a:blipFill>
            <a:blip r:embed="rId2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9" name="object 39"/>
          <p:cNvSpPr txBox="1"/>
          <p:nvPr/>
        </p:nvSpPr>
        <p:spPr>
          <a:xfrm>
            <a:off x="5033517" y="4803059"/>
            <a:ext cx="2023110" cy="109347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25099"/>
              </a:lnSpc>
              <a:spcBef>
                <a:spcPts val="100"/>
              </a:spcBef>
            </a:pPr>
            <a:r>
              <a:rPr dirty="0" sz="2800" spc="40">
                <a:solidFill>
                  <a:srgbClr val="FFFFFF"/>
                </a:solidFill>
                <a:latin typeface="Calibri"/>
                <a:cs typeface="Calibri"/>
              </a:rPr>
              <a:t>two </a:t>
            </a:r>
            <a:r>
              <a:rPr dirty="0" sz="2800" spc="90">
                <a:solidFill>
                  <a:srgbClr val="FFFFFF"/>
                </a:solidFill>
                <a:latin typeface="Calibri"/>
                <a:cs typeface="Calibri"/>
              </a:rPr>
              <a:t>books  </a:t>
            </a:r>
            <a:r>
              <a:rPr dirty="0" sz="2800" spc="105">
                <a:solidFill>
                  <a:srgbClr val="FFFFFF"/>
                </a:solidFill>
                <a:latin typeface="Calibri"/>
                <a:cs typeface="Calibri"/>
              </a:rPr>
              <a:t>many</a:t>
            </a:r>
            <a:r>
              <a:rPr dirty="0" sz="2800" spc="17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800" spc="95">
                <a:solidFill>
                  <a:srgbClr val="FFFFFF"/>
                </a:solidFill>
                <a:latin typeface="Calibri"/>
                <a:cs typeface="Calibri"/>
              </a:rPr>
              <a:t>horses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40" name="object 40"/>
          <p:cNvSpPr/>
          <p:nvPr/>
        </p:nvSpPr>
        <p:spPr>
          <a:xfrm>
            <a:off x="4340352" y="6321552"/>
            <a:ext cx="1296797" cy="382371"/>
          </a:xfrm>
          <a:prstGeom prst="rect">
            <a:avLst/>
          </a:prstGeom>
          <a:blipFill>
            <a:blip r:embed="rId2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1" name="object 41"/>
          <p:cNvSpPr/>
          <p:nvPr/>
        </p:nvSpPr>
        <p:spPr>
          <a:xfrm>
            <a:off x="4462271" y="6406896"/>
            <a:ext cx="1043749" cy="248297"/>
          </a:xfrm>
          <a:prstGeom prst="rect">
            <a:avLst/>
          </a:prstGeom>
          <a:blipFill>
            <a:blip r:embed="rId2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2" name="object 42"/>
          <p:cNvSpPr/>
          <p:nvPr/>
        </p:nvSpPr>
        <p:spPr>
          <a:xfrm>
            <a:off x="4267200" y="6248400"/>
            <a:ext cx="1295400" cy="381000"/>
          </a:xfrm>
          <a:custGeom>
            <a:avLst/>
            <a:gdLst/>
            <a:ahLst/>
            <a:cxnLst/>
            <a:rect l="l" t="t" r="r" b="b"/>
            <a:pathLst>
              <a:path w="1295400" h="381000">
                <a:moveTo>
                  <a:pt x="1295400" y="0"/>
                </a:moveTo>
                <a:lnTo>
                  <a:pt x="0" y="0"/>
                </a:lnTo>
                <a:lnTo>
                  <a:pt x="0" y="381000"/>
                </a:lnTo>
                <a:lnTo>
                  <a:pt x="1295400" y="381000"/>
                </a:lnTo>
                <a:lnTo>
                  <a:pt x="1295400" y="333375"/>
                </a:lnTo>
                <a:lnTo>
                  <a:pt x="540512" y="333375"/>
                </a:lnTo>
                <a:lnTo>
                  <a:pt x="540512" y="190500"/>
                </a:lnTo>
                <a:lnTo>
                  <a:pt x="504825" y="190500"/>
                </a:lnTo>
                <a:lnTo>
                  <a:pt x="647700" y="47625"/>
                </a:lnTo>
                <a:lnTo>
                  <a:pt x="1295400" y="47625"/>
                </a:lnTo>
                <a:lnTo>
                  <a:pt x="1295400" y="0"/>
                </a:lnTo>
                <a:close/>
              </a:path>
              <a:path w="1295400" h="381000">
                <a:moveTo>
                  <a:pt x="1295400" y="65481"/>
                </a:moveTo>
                <a:lnTo>
                  <a:pt x="736980" y="65481"/>
                </a:lnTo>
                <a:lnTo>
                  <a:pt x="736980" y="136918"/>
                </a:lnTo>
                <a:lnTo>
                  <a:pt x="790575" y="190500"/>
                </a:lnTo>
                <a:lnTo>
                  <a:pt x="754888" y="190500"/>
                </a:lnTo>
                <a:lnTo>
                  <a:pt x="754888" y="333375"/>
                </a:lnTo>
                <a:lnTo>
                  <a:pt x="1295400" y="333375"/>
                </a:lnTo>
                <a:lnTo>
                  <a:pt x="1295400" y="65481"/>
                </a:lnTo>
                <a:close/>
              </a:path>
              <a:path w="1295400" h="381000">
                <a:moveTo>
                  <a:pt x="1295400" y="47625"/>
                </a:moveTo>
                <a:lnTo>
                  <a:pt x="647700" y="47625"/>
                </a:lnTo>
                <a:lnTo>
                  <a:pt x="701294" y="101206"/>
                </a:lnTo>
                <a:lnTo>
                  <a:pt x="701294" y="65481"/>
                </a:lnTo>
                <a:lnTo>
                  <a:pt x="1295400" y="65481"/>
                </a:lnTo>
                <a:lnTo>
                  <a:pt x="12954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3" name="object 43"/>
          <p:cNvSpPr/>
          <p:nvPr/>
        </p:nvSpPr>
        <p:spPr>
          <a:xfrm>
            <a:off x="4807711" y="6313881"/>
            <a:ext cx="214629" cy="267970"/>
          </a:xfrm>
          <a:custGeom>
            <a:avLst/>
            <a:gdLst/>
            <a:ahLst/>
            <a:cxnLst/>
            <a:rect l="l" t="t" r="r" b="b"/>
            <a:pathLst>
              <a:path w="214629" h="267970">
                <a:moveTo>
                  <a:pt x="196468" y="0"/>
                </a:moveTo>
                <a:lnTo>
                  <a:pt x="160782" y="0"/>
                </a:lnTo>
                <a:lnTo>
                  <a:pt x="160782" y="35725"/>
                </a:lnTo>
                <a:lnTo>
                  <a:pt x="196468" y="71437"/>
                </a:lnTo>
                <a:lnTo>
                  <a:pt x="196468" y="0"/>
                </a:lnTo>
                <a:close/>
              </a:path>
              <a:path w="214629" h="267970">
                <a:moveTo>
                  <a:pt x="214375" y="125018"/>
                </a:moveTo>
                <a:lnTo>
                  <a:pt x="0" y="125018"/>
                </a:lnTo>
                <a:lnTo>
                  <a:pt x="0" y="267893"/>
                </a:lnTo>
                <a:lnTo>
                  <a:pt x="89280" y="267893"/>
                </a:lnTo>
                <a:lnTo>
                  <a:pt x="89280" y="196456"/>
                </a:lnTo>
                <a:lnTo>
                  <a:pt x="214375" y="196456"/>
                </a:lnTo>
                <a:lnTo>
                  <a:pt x="214375" y="125018"/>
                </a:lnTo>
                <a:close/>
              </a:path>
              <a:path w="214629" h="267970">
                <a:moveTo>
                  <a:pt x="214375" y="196456"/>
                </a:moveTo>
                <a:lnTo>
                  <a:pt x="125095" y="196456"/>
                </a:lnTo>
                <a:lnTo>
                  <a:pt x="125095" y="267893"/>
                </a:lnTo>
                <a:lnTo>
                  <a:pt x="214375" y="267893"/>
                </a:lnTo>
                <a:lnTo>
                  <a:pt x="214375" y="196456"/>
                </a:lnTo>
                <a:close/>
              </a:path>
            </a:pathLst>
          </a:custGeom>
          <a:solidFill>
            <a:srgbClr val="00007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4" name="object 44"/>
          <p:cNvSpPr/>
          <p:nvPr/>
        </p:nvSpPr>
        <p:spPr>
          <a:xfrm>
            <a:off x="47720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142875" y="0"/>
                </a:moveTo>
                <a:lnTo>
                  <a:pt x="0" y="142875"/>
                </a:lnTo>
                <a:lnTo>
                  <a:pt x="285750" y="142875"/>
                </a:lnTo>
                <a:lnTo>
                  <a:pt x="142875" y="0"/>
                </a:lnTo>
                <a:close/>
              </a:path>
              <a:path w="285750" h="285750">
                <a:moveTo>
                  <a:pt x="160782" y="214312"/>
                </a:moveTo>
                <a:lnTo>
                  <a:pt x="124967" y="214312"/>
                </a:lnTo>
                <a:lnTo>
                  <a:pt x="124967" y="285750"/>
                </a:lnTo>
                <a:lnTo>
                  <a:pt x="160782" y="285750"/>
                </a:lnTo>
                <a:lnTo>
                  <a:pt x="160782" y="214312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5" name="object 45"/>
          <p:cNvSpPr/>
          <p:nvPr/>
        </p:nvSpPr>
        <p:spPr>
          <a:xfrm>
            <a:off x="5788152" y="6321552"/>
            <a:ext cx="458571" cy="382371"/>
          </a:xfrm>
          <a:prstGeom prst="rect">
            <a:avLst/>
          </a:prstGeom>
          <a:blipFill>
            <a:blip r:embed="rId2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6" name="object 46"/>
          <p:cNvSpPr/>
          <p:nvPr/>
        </p:nvSpPr>
        <p:spPr>
          <a:xfrm>
            <a:off x="5846064" y="6406896"/>
            <a:ext cx="336638" cy="248297"/>
          </a:xfrm>
          <a:prstGeom prst="rect">
            <a:avLst/>
          </a:prstGeom>
          <a:blipFill>
            <a:blip r:embed="rId3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7" name="object 47"/>
          <p:cNvSpPr/>
          <p:nvPr/>
        </p:nvSpPr>
        <p:spPr>
          <a:xfrm>
            <a:off x="5715000" y="6248400"/>
            <a:ext cx="457200" cy="381000"/>
          </a:xfrm>
          <a:custGeom>
            <a:avLst/>
            <a:gdLst/>
            <a:ahLst/>
            <a:cxnLst/>
            <a:rect l="l" t="t" r="r" b="b"/>
            <a:pathLst>
              <a:path w="457200" h="381000">
                <a:moveTo>
                  <a:pt x="457200" y="0"/>
                </a:moveTo>
                <a:lnTo>
                  <a:pt x="0" y="0"/>
                </a:lnTo>
                <a:lnTo>
                  <a:pt x="0" y="381000"/>
                </a:lnTo>
                <a:lnTo>
                  <a:pt x="457200" y="381000"/>
                </a:lnTo>
                <a:lnTo>
                  <a:pt x="457200" y="333375"/>
                </a:lnTo>
                <a:lnTo>
                  <a:pt x="85725" y="333375"/>
                </a:lnTo>
                <a:lnTo>
                  <a:pt x="85725" y="47625"/>
                </a:lnTo>
                <a:lnTo>
                  <a:pt x="457200" y="47625"/>
                </a:lnTo>
                <a:lnTo>
                  <a:pt x="457200" y="0"/>
                </a:lnTo>
                <a:close/>
              </a:path>
              <a:path w="457200" h="381000">
                <a:moveTo>
                  <a:pt x="457200" y="47625"/>
                </a:moveTo>
                <a:lnTo>
                  <a:pt x="85725" y="47625"/>
                </a:lnTo>
                <a:lnTo>
                  <a:pt x="371475" y="190500"/>
                </a:lnTo>
                <a:lnTo>
                  <a:pt x="85725" y="333375"/>
                </a:lnTo>
                <a:lnTo>
                  <a:pt x="457200" y="333375"/>
                </a:lnTo>
                <a:lnTo>
                  <a:pt x="4572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8" name="object 48"/>
          <p:cNvSpPr/>
          <p:nvPr/>
        </p:nvSpPr>
        <p:spPr>
          <a:xfrm>
            <a:off x="58007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0" y="0"/>
                </a:moveTo>
                <a:lnTo>
                  <a:pt x="0" y="285750"/>
                </a:lnTo>
                <a:lnTo>
                  <a:pt x="285750" y="142875"/>
                </a:lnTo>
                <a:lnTo>
                  <a:pt x="0" y="0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9" name="object 49"/>
          <p:cNvSpPr/>
          <p:nvPr/>
        </p:nvSpPr>
        <p:spPr>
          <a:xfrm>
            <a:off x="4340352" y="6321552"/>
            <a:ext cx="1296797" cy="382371"/>
          </a:xfrm>
          <a:prstGeom prst="rect">
            <a:avLst/>
          </a:prstGeom>
          <a:blipFill>
            <a:blip r:embed="rId2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0" name="object 50"/>
          <p:cNvSpPr/>
          <p:nvPr/>
        </p:nvSpPr>
        <p:spPr>
          <a:xfrm>
            <a:off x="4462271" y="6406896"/>
            <a:ext cx="1043749" cy="248297"/>
          </a:xfrm>
          <a:prstGeom prst="rect">
            <a:avLst/>
          </a:prstGeom>
          <a:blipFill>
            <a:blip r:embed="rId2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1" name="object 51"/>
          <p:cNvSpPr/>
          <p:nvPr/>
        </p:nvSpPr>
        <p:spPr>
          <a:xfrm>
            <a:off x="4267200" y="6248400"/>
            <a:ext cx="1295400" cy="381000"/>
          </a:xfrm>
          <a:custGeom>
            <a:avLst/>
            <a:gdLst/>
            <a:ahLst/>
            <a:cxnLst/>
            <a:rect l="l" t="t" r="r" b="b"/>
            <a:pathLst>
              <a:path w="1295400" h="381000">
                <a:moveTo>
                  <a:pt x="1295400" y="0"/>
                </a:moveTo>
                <a:lnTo>
                  <a:pt x="0" y="0"/>
                </a:lnTo>
                <a:lnTo>
                  <a:pt x="0" y="381000"/>
                </a:lnTo>
                <a:lnTo>
                  <a:pt x="1295400" y="381000"/>
                </a:lnTo>
                <a:lnTo>
                  <a:pt x="1295400" y="333375"/>
                </a:lnTo>
                <a:lnTo>
                  <a:pt x="540512" y="333375"/>
                </a:lnTo>
                <a:lnTo>
                  <a:pt x="540512" y="190500"/>
                </a:lnTo>
                <a:lnTo>
                  <a:pt x="504825" y="190500"/>
                </a:lnTo>
                <a:lnTo>
                  <a:pt x="647700" y="47625"/>
                </a:lnTo>
                <a:lnTo>
                  <a:pt x="1295400" y="47625"/>
                </a:lnTo>
                <a:lnTo>
                  <a:pt x="1295400" y="0"/>
                </a:lnTo>
                <a:close/>
              </a:path>
              <a:path w="1295400" h="381000">
                <a:moveTo>
                  <a:pt x="1295400" y="65481"/>
                </a:moveTo>
                <a:lnTo>
                  <a:pt x="736980" y="65481"/>
                </a:lnTo>
                <a:lnTo>
                  <a:pt x="736980" y="136918"/>
                </a:lnTo>
                <a:lnTo>
                  <a:pt x="790575" y="190500"/>
                </a:lnTo>
                <a:lnTo>
                  <a:pt x="754888" y="190500"/>
                </a:lnTo>
                <a:lnTo>
                  <a:pt x="754888" y="333375"/>
                </a:lnTo>
                <a:lnTo>
                  <a:pt x="1295400" y="333375"/>
                </a:lnTo>
                <a:lnTo>
                  <a:pt x="1295400" y="65481"/>
                </a:lnTo>
                <a:close/>
              </a:path>
              <a:path w="1295400" h="381000">
                <a:moveTo>
                  <a:pt x="1295400" y="47625"/>
                </a:moveTo>
                <a:lnTo>
                  <a:pt x="647700" y="47625"/>
                </a:lnTo>
                <a:lnTo>
                  <a:pt x="701294" y="101206"/>
                </a:lnTo>
                <a:lnTo>
                  <a:pt x="701294" y="65481"/>
                </a:lnTo>
                <a:lnTo>
                  <a:pt x="1295400" y="65481"/>
                </a:lnTo>
                <a:lnTo>
                  <a:pt x="12954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2" name="object 52"/>
          <p:cNvSpPr/>
          <p:nvPr/>
        </p:nvSpPr>
        <p:spPr>
          <a:xfrm>
            <a:off x="4807711" y="6313881"/>
            <a:ext cx="214629" cy="267970"/>
          </a:xfrm>
          <a:custGeom>
            <a:avLst/>
            <a:gdLst/>
            <a:ahLst/>
            <a:cxnLst/>
            <a:rect l="l" t="t" r="r" b="b"/>
            <a:pathLst>
              <a:path w="214629" h="267970">
                <a:moveTo>
                  <a:pt x="196468" y="0"/>
                </a:moveTo>
                <a:lnTo>
                  <a:pt x="160782" y="0"/>
                </a:lnTo>
                <a:lnTo>
                  <a:pt x="160782" y="35725"/>
                </a:lnTo>
                <a:lnTo>
                  <a:pt x="196468" y="71437"/>
                </a:lnTo>
                <a:lnTo>
                  <a:pt x="196468" y="0"/>
                </a:lnTo>
                <a:close/>
              </a:path>
              <a:path w="214629" h="267970">
                <a:moveTo>
                  <a:pt x="214375" y="125018"/>
                </a:moveTo>
                <a:lnTo>
                  <a:pt x="0" y="125018"/>
                </a:lnTo>
                <a:lnTo>
                  <a:pt x="0" y="267893"/>
                </a:lnTo>
                <a:lnTo>
                  <a:pt x="89280" y="267893"/>
                </a:lnTo>
                <a:lnTo>
                  <a:pt x="89280" y="196456"/>
                </a:lnTo>
                <a:lnTo>
                  <a:pt x="214375" y="196456"/>
                </a:lnTo>
                <a:lnTo>
                  <a:pt x="214375" y="125018"/>
                </a:lnTo>
                <a:close/>
              </a:path>
              <a:path w="214629" h="267970">
                <a:moveTo>
                  <a:pt x="214375" y="196456"/>
                </a:moveTo>
                <a:lnTo>
                  <a:pt x="125095" y="196456"/>
                </a:lnTo>
                <a:lnTo>
                  <a:pt x="125095" y="267893"/>
                </a:lnTo>
                <a:lnTo>
                  <a:pt x="214375" y="267893"/>
                </a:lnTo>
                <a:lnTo>
                  <a:pt x="214375" y="196456"/>
                </a:lnTo>
                <a:close/>
              </a:path>
            </a:pathLst>
          </a:custGeom>
          <a:solidFill>
            <a:srgbClr val="00007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3" name="object 53"/>
          <p:cNvSpPr/>
          <p:nvPr/>
        </p:nvSpPr>
        <p:spPr>
          <a:xfrm>
            <a:off x="47720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142875" y="0"/>
                </a:moveTo>
                <a:lnTo>
                  <a:pt x="0" y="142875"/>
                </a:lnTo>
                <a:lnTo>
                  <a:pt x="285750" y="142875"/>
                </a:lnTo>
                <a:lnTo>
                  <a:pt x="142875" y="0"/>
                </a:lnTo>
                <a:close/>
              </a:path>
              <a:path w="285750" h="285750">
                <a:moveTo>
                  <a:pt x="160782" y="214312"/>
                </a:moveTo>
                <a:lnTo>
                  <a:pt x="124967" y="214312"/>
                </a:lnTo>
                <a:lnTo>
                  <a:pt x="124967" y="285750"/>
                </a:lnTo>
                <a:lnTo>
                  <a:pt x="160782" y="285750"/>
                </a:lnTo>
                <a:lnTo>
                  <a:pt x="160782" y="214312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4" name="object 54"/>
          <p:cNvSpPr/>
          <p:nvPr/>
        </p:nvSpPr>
        <p:spPr>
          <a:xfrm>
            <a:off x="3730752" y="6321552"/>
            <a:ext cx="458571" cy="382371"/>
          </a:xfrm>
          <a:prstGeom prst="rect">
            <a:avLst/>
          </a:prstGeom>
          <a:blipFill>
            <a:blip r:embed="rId3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5" name="object 55"/>
          <p:cNvSpPr/>
          <p:nvPr/>
        </p:nvSpPr>
        <p:spPr>
          <a:xfrm>
            <a:off x="3770376" y="6406896"/>
            <a:ext cx="373227" cy="248297"/>
          </a:xfrm>
          <a:prstGeom prst="rect">
            <a:avLst/>
          </a:prstGeom>
          <a:blipFill>
            <a:blip r:embed="rId3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6" name="object 56"/>
          <p:cNvSpPr/>
          <p:nvPr/>
        </p:nvSpPr>
        <p:spPr>
          <a:xfrm>
            <a:off x="3657600" y="6248400"/>
            <a:ext cx="457200" cy="381000"/>
          </a:xfrm>
          <a:custGeom>
            <a:avLst/>
            <a:gdLst/>
            <a:ahLst/>
            <a:cxnLst/>
            <a:rect l="l" t="t" r="r" b="b"/>
            <a:pathLst>
              <a:path w="457200" h="381000">
                <a:moveTo>
                  <a:pt x="457200" y="0"/>
                </a:moveTo>
                <a:lnTo>
                  <a:pt x="0" y="0"/>
                </a:lnTo>
                <a:lnTo>
                  <a:pt x="0" y="381000"/>
                </a:lnTo>
                <a:lnTo>
                  <a:pt x="457200" y="381000"/>
                </a:lnTo>
                <a:lnTo>
                  <a:pt x="457200" y="333375"/>
                </a:lnTo>
                <a:lnTo>
                  <a:pt x="371475" y="333375"/>
                </a:lnTo>
                <a:lnTo>
                  <a:pt x="85725" y="190500"/>
                </a:lnTo>
                <a:lnTo>
                  <a:pt x="371475" y="47625"/>
                </a:lnTo>
                <a:lnTo>
                  <a:pt x="457200" y="47625"/>
                </a:lnTo>
                <a:lnTo>
                  <a:pt x="457200" y="0"/>
                </a:lnTo>
                <a:close/>
              </a:path>
              <a:path w="457200" h="381000">
                <a:moveTo>
                  <a:pt x="457200" y="47625"/>
                </a:moveTo>
                <a:lnTo>
                  <a:pt x="371475" y="47625"/>
                </a:lnTo>
                <a:lnTo>
                  <a:pt x="371475" y="333375"/>
                </a:lnTo>
                <a:lnTo>
                  <a:pt x="457200" y="333375"/>
                </a:lnTo>
                <a:lnTo>
                  <a:pt x="4572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7" name="object 57"/>
          <p:cNvSpPr/>
          <p:nvPr/>
        </p:nvSpPr>
        <p:spPr>
          <a:xfrm>
            <a:off x="37433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285750" y="0"/>
                </a:moveTo>
                <a:lnTo>
                  <a:pt x="0" y="142875"/>
                </a:lnTo>
                <a:lnTo>
                  <a:pt x="285750" y="285750"/>
                </a:lnTo>
                <a:lnTo>
                  <a:pt x="285750" y="0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8" name="object 58"/>
          <p:cNvSpPr txBox="1">
            <a:spLocks noGrp="1"/>
          </p:cNvSpPr>
          <p:nvPr>
            <p:ph type="dt" idx="6" sz="half"/>
          </p:nvPr>
        </p:nvSpPr>
        <p:spPr>
          <a:prstGeom prst="rect"/>
        </p:spPr>
        <p:txBody>
          <a:bodyPr wrap="square" lIns="0" tIns="31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 spc="-190"/>
              <a:t>ق</a:t>
            </a:r>
            <a:r>
              <a:rPr dirty="0" spc="-240"/>
              <a:t>ب</a:t>
            </a:r>
            <a:r>
              <a:rPr dirty="0" spc="25"/>
              <a:t>ا</a:t>
            </a:r>
            <a:r>
              <a:rPr dirty="0" spc="-175"/>
              <a:t>سلا</a:t>
            </a:r>
          </a:p>
        </p:txBody>
      </p:sp>
      <p:sp>
        <p:nvSpPr>
          <p:cNvPr id="59" name="object 59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31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 spc="-195"/>
              <a:t>ةيسيئرلا </a:t>
            </a:r>
            <a:r>
              <a:rPr dirty="0" spc="-110"/>
              <a:t>ةمئاقلا </a:t>
            </a:r>
            <a:r>
              <a:rPr dirty="0" spc="-105"/>
              <a:t>ىلإ</a:t>
            </a:r>
            <a:r>
              <a:rPr dirty="0" spc="-75"/>
              <a:t> </a:t>
            </a:r>
            <a:r>
              <a:rPr dirty="0" spc="-5"/>
              <a:t>ةدوع</a:t>
            </a:r>
          </a:p>
        </p:txBody>
      </p:sp>
      <p:sp>
        <p:nvSpPr>
          <p:cNvPr id="60" name="object 60"/>
          <p:cNvSpPr txBox="1"/>
          <p:nvPr/>
        </p:nvSpPr>
        <p:spPr>
          <a:xfrm>
            <a:off x="5833109" y="6368591"/>
            <a:ext cx="220345" cy="154940"/>
          </a:xfrm>
          <a:prstGeom prst="rect">
            <a:avLst/>
          </a:prstGeom>
        </p:spPr>
        <p:txBody>
          <a:bodyPr wrap="square" lIns="0" tIns="31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 sz="900" spc="-50">
                <a:solidFill>
                  <a:srgbClr val="FFFFFF"/>
                </a:solidFill>
                <a:latin typeface="Arial"/>
                <a:cs typeface="Arial"/>
              </a:rPr>
              <a:t>ي</a:t>
            </a:r>
            <a:r>
              <a:rPr dirty="0" sz="900" spc="-270">
                <a:solidFill>
                  <a:srgbClr val="FFFFFF"/>
                </a:solidFill>
                <a:latin typeface="Arial"/>
                <a:cs typeface="Arial"/>
              </a:rPr>
              <a:t>ل</a:t>
            </a:r>
            <a:r>
              <a:rPr dirty="0" sz="900" spc="25">
                <a:solidFill>
                  <a:srgbClr val="FFFFFF"/>
                </a:solidFill>
                <a:latin typeface="Arial"/>
                <a:cs typeface="Arial"/>
              </a:rPr>
              <a:t>ا</a:t>
            </a:r>
            <a:r>
              <a:rPr dirty="0" sz="900" spc="-430">
                <a:solidFill>
                  <a:srgbClr val="FFFFFF"/>
                </a:solidFill>
                <a:latin typeface="Arial"/>
                <a:cs typeface="Arial"/>
              </a:rPr>
              <a:t>ت</a:t>
            </a:r>
            <a:r>
              <a:rPr dirty="0" sz="900" spc="-270">
                <a:solidFill>
                  <a:srgbClr val="FFFFFF"/>
                </a:solidFill>
                <a:latin typeface="Arial"/>
                <a:cs typeface="Arial"/>
              </a:rPr>
              <a:t>ل</a:t>
            </a:r>
            <a:r>
              <a:rPr dirty="0" sz="900">
                <a:solidFill>
                  <a:srgbClr val="FFFFFF"/>
                </a:solidFill>
                <a:latin typeface="Arial"/>
                <a:cs typeface="Arial"/>
              </a:rPr>
              <a:t>ا</a:t>
            </a:r>
            <a:endParaRPr sz="9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77824" y="2176272"/>
            <a:ext cx="18287" cy="468172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877824" y="6095"/>
            <a:ext cx="18287" cy="150266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1216152" y="1834895"/>
            <a:ext cx="7924800" cy="1828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877824" y="1508760"/>
            <a:ext cx="18287" cy="667512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0" y="1834895"/>
            <a:ext cx="557784" cy="18287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551687" y="1834895"/>
            <a:ext cx="664464" cy="18287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3008376" y="295694"/>
            <a:ext cx="3771646" cy="790790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3605784" y="722414"/>
            <a:ext cx="2585974" cy="790790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xfrm>
            <a:off x="3219957" y="395427"/>
            <a:ext cx="3326129" cy="875030"/>
          </a:xfrm>
          <a:prstGeom prst="rect"/>
        </p:spPr>
        <p:txBody>
          <a:bodyPr wrap="square" lIns="0" tIns="13970" rIns="0" bIns="0" rtlCol="0" vert="horz">
            <a:spAutoFit/>
          </a:bodyPr>
          <a:lstStyle/>
          <a:p>
            <a:pPr algn="ctr">
              <a:lnSpc>
                <a:spcPts val="3335"/>
              </a:lnSpc>
              <a:spcBef>
                <a:spcPts val="110"/>
              </a:spcBef>
            </a:pPr>
            <a:r>
              <a:rPr dirty="0" spc="285"/>
              <a:t>English</a:t>
            </a:r>
            <a:r>
              <a:rPr dirty="0" spc="120"/>
              <a:t> </a:t>
            </a:r>
            <a:r>
              <a:rPr dirty="0" spc="240"/>
              <a:t>Alphabetic</a:t>
            </a:r>
          </a:p>
          <a:p>
            <a:pPr algn="ctr" marL="8255">
              <a:lnSpc>
                <a:spcPts val="3335"/>
              </a:lnSpc>
            </a:pPr>
            <a:r>
              <a:rPr dirty="0" spc="-395">
                <a:latin typeface="Arial"/>
                <a:cs typeface="Arial"/>
              </a:rPr>
              <a:t>ةيزيلجنلإا</a:t>
            </a:r>
            <a:r>
              <a:rPr dirty="0" spc="-30">
                <a:latin typeface="Arial"/>
                <a:cs typeface="Arial"/>
              </a:rPr>
              <a:t> </a:t>
            </a:r>
            <a:r>
              <a:rPr dirty="0" spc="-320">
                <a:latin typeface="Arial"/>
                <a:cs typeface="Arial"/>
              </a:rPr>
              <a:t>ةيدجبلأا</a:t>
            </a:r>
          </a:p>
        </p:txBody>
      </p:sp>
      <p:sp>
        <p:nvSpPr>
          <p:cNvPr id="11" name="object 11"/>
          <p:cNvSpPr/>
          <p:nvPr/>
        </p:nvSpPr>
        <p:spPr>
          <a:xfrm>
            <a:off x="1072896" y="2029904"/>
            <a:ext cx="287883" cy="290893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1274063" y="1959825"/>
            <a:ext cx="1424686" cy="406692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2450592" y="1962873"/>
            <a:ext cx="1692909" cy="406692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 txBox="1"/>
          <p:nvPr/>
        </p:nvSpPr>
        <p:spPr>
          <a:xfrm>
            <a:off x="1145844" y="2011756"/>
            <a:ext cx="2881630" cy="23812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950" spc="50">
                <a:solidFill>
                  <a:srgbClr val="FFFFCC"/>
                </a:solidFill>
                <a:latin typeface="Calibri"/>
                <a:cs typeface="Calibri"/>
              </a:rPr>
              <a:t>1. </a:t>
            </a:r>
            <a:r>
              <a:rPr dirty="0" sz="1400" spc="25">
                <a:solidFill>
                  <a:srgbClr val="FFFF00"/>
                </a:solidFill>
                <a:latin typeface="Calibri"/>
                <a:cs typeface="Calibri"/>
              </a:rPr>
              <a:t>Capital </a:t>
            </a:r>
            <a:r>
              <a:rPr dirty="0" sz="1400" spc="30">
                <a:solidFill>
                  <a:srgbClr val="FFFF00"/>
                </a:solidFill>
                <a:latin typeface="Calibri"/>
                <a:cs typeface="Calibri"/>
              </a:rPr>
              <a:t>Letters </a:t>
            </a:r>
            <a:r>
              <a:rPr dirty="0" sz="1400" spc="-285">
                <a:solidFill>
                  <a:srgbClr val="FFFF00"/>
                </a:solidFill>
                <a:latin typeface="Arial"/>
                <a:cs typeface="Arial"/>
              </a:rPr>
              <a:t>ةريبكلا </a:t>
            </a:r>
            <a:r>
              <a:rPr dirty="0" sz="1400" spc="-215">
                <a:solidFill>
                  <a:srgbClr val="FFFF00"/>
                </a:solidFill>
                <a:latin typeface="Arial"/>
                <a:cs typeface="Arial"/>
              </a:rPr>
              <a:t>ةيزيلجنلإا</a:t>
            </a:r>
            <a:r>
              <a:rPr dirty="0" sz="1400" spc="-195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dirty="0" sz="1400" spc="-175">
                <a:solidFill>
                  <a:srgbClr val="FFFF00"/>
                </a:solidFill>
                <a:latin typeface="Arial"/>
                <a:cs typeface="Arial"/>
              </a:rPr>
              <a:t>ةيدجبلأا</a:t>
            </a:r>
            <a:endParaRPr sz="1400">
              <a:latin typeface="Arial"/>
              <a:cs typeface="Arial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1072896" y="3054032"/>
            <a:ext cx="287883" cy="290893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/>
          <p:nvPr/>
        </p:nvSpPr>
        <p:spPr>
          <a:xfrm>
            <a:off x="1274063" y="2983953"/>
            <a:ext cx="1315085" cy="406692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7" name="object 17"/>
          <p:cNvSpPr/>
          <p:nvPr/>
        </p:nvSpPr>
        <p:spPr>
          <a:xfrm>
            <a:off x="2340864" y="2987001"/>
            <a:ext cx="1799589" cy="406692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8" name="object 18"/>
          <p:cNvSpPr txBox="1"/>
          <p:nvPr/>
        </p:nvSpPr>
        <p:spPr>
          <a:xfrm>
            <a:off x="1145844" y="3036824"/>
            <a:ext cx="2877820" cy="238125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950" spc="50">
                <a:solidFill>
                  <a:srgbClr val="FFFFCC"/>
                </a:solidFill>
                <a:latin typeface="Calibri"/>
                <a:cs typeface="Calibri"/>
              </a:rPr>
              <a:t>2. </a:t>
            </a:r>
            <a:r>
              <a:rPr dirty="0" sz="1400" spc="40">
                <a:solidFill>
                  <a:srgbClr val="FFFF00"/>
                </a:solidFill>
                <a:latin typeface="Calibri"/>
                <a:cs typeface="Calibri"/>
              </a:rPr>
              <a:t>Small </a:t>
            </a:r>
            <a:r>
              <a:rPr dirty="0" sz="1400" spc="35">
                <a:solidFill>
                  <a:srgbClr val="FFFF00"/>
                </a:solidFill>
                <a:latin typeface="Calibri"/>
                <a:cs typeface="Calibri"/>
              </a:rPr>
              <a:t>Letters </a:t>
            </a:r>
            <a:r>
              <a:rPr dirty="0" sz="1400" spc="-229">
                <a:solidFill>
                  <a:srgbClr val="FFFF00"/>
                </a:solidFill>
                <a:latin typeface="Arial"/>
                <a:cs typeface="Arial"/>
              </a:rPr>
              <a:t>ةريغصلا </a:t>
            </a:r>
            <a:r>
              <a:rPr dirty="0" sz="1400" spc="-215">
                <a:solidFill>
                  <a:srgbClr val="FFFF00"/>
                </a:solidFill>
                <a:latin typeface="Arial"/>
                <a:cs typeface="Arial"/>
              </a:rPr>
              <a:t>ةيزيلجنلإا</a:t>
            </a:r>
            <a:r>
              <a:rPr dirty="0" sz="1400" spc="-21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dirty="0" sz="1400" spc="-175">
                <a:solidFill>
                  <a:srgbClr val="FFFF00"/>
                </a:solidFill>
                <a:latin typeface="Arial"/>
                <a:cs typeface="Arial"/>
              </a:rPr>
              <a:t>ةيدجبلأا</a:t>
            </a:r>
            <a:endParaRPr sz="1400">
              <a:latin typeface="Arial"/>
              <a:cs typeface="Arial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1078991" y="4090441"/>
            <a:ext cx="266433" cy="278739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0" name="object 20"/>
          <p:cNvSpPr/>
          <p:nvPr/>
        </p:nvSpPr>
        <p:spPr>
          <a:xfrm>
            <a:off x="1274063" y="4008081"/>
            <a:ext cx="1717420" cy="406692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1" name="object 21"/>
          <p:cNvSpPr/>
          <p:nvPr/>
        </p:nvSpPr>
        <p:spPr>
          <a:xfrm>
            <a:off x="2743200" y="4011129"/>
            <a:ext cx="1153490" cy="406692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2" name="object 22"/>
          <p:cNvSpPr txBox="1"/>
          <p:nvPr/>
        </p:nvSpPr>
        <p:spPr>
          <a:xfrm>
            <a:off x="1145844" y="4060901"/>
            <a:ext cx="2635885" cy="23812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244475" indent="-232410">
              <a:lnSpc>
                <a:spcPct val="100000"/>
              </a:lnSpc>
              <a:spcBef>
                <a:spcPts val="95"/>
              </a:spcBef>
              <a:buClr>
                <a:srgbClr val="FFFFCC"/>
              </a:buClr>
              <a:buSzPct val="67857"/>
              <a:buFont typeface="Wingdings"/>
              <a:buChar char=""/>
              <a:tabLst>
                <a:tab pos="245110" algn="l"/>
              </a:tabLst>
            </a:pPr>
            <a:r>
              <a:rPr dirty="0" sz="1400" spc="35">
                <a:solidFill>
                  <a:srgbClr val="FFFF00"/>
                </a:solidFill>
                <a:latin typeface="Calibri"/>
                <a:cs typeface="Calibri"/>
              </a:rPr>
              <a:t>Consonant </a:t>
            </a:r>
            <a:r>
              <a:rPr dirty="0" sz="1400" spc="30">
                <a:solidFill>
                  <a:srgbClr val="FFFF00"/>
                </a:solidFill>
                <a:latin typeface="Calibri"/>
                <a:cs typeface="Calibri"/>
              </a:rPr>
              <a:t>Letters </a:t>
            </a:r>
            <a:r>
              <a:rPr dirty="0" sz="1400" spc="-200">
                <a:solidFill>
                  <a:srgbClr val="FFFF00"/>
                </a:solidFill>
                <a:latin typeface="Arial"/>
                <a:cs typeface="Arial"/>
              </a:rPr>
              <a:t>ةنكاسلا</a:t>
            </a:r>
            <a:r>
              <a:rPr dirty="0" sz="1400" spc="-155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dirty="0" sz="1400" spc="-85">
                <a:solidFill>
                  <a:srgbClr val="FFFF00"/>
                </a:solidFill>
                <a:latin typeface="Arial"/>
                <a:cs typeface="Arial"/>
              </a:rPr>
              <a:t>فورحلا</a:t>
            </a:r>
            <a:endParaRPr sz="1400">
              <a:latin typeface="Arial"/>
              <a:cs typeface="Arial"/>
            </a:endParaRPr>
          </a:p>
        </p:txBody>
      </p:sp>
      <p:sp>
        <p:nvSpPr>
          <p:cNvPr id="23" name="object 23"/>
          <p:cNvSpPr/>
          <p:nvPr/>
        </p:nvSpPr>
        <p:spPr>
          <a:xfrm>
            <a:off x="1078991" y="4858537"/>
            <a:ext cx="266433" cy="278739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4" name="object 24"/>
          <p:cNvSpPr/>
          <p:nvPr/>
        </p:nvSpPr>
        <p:spPr>
          <a:xfrm>
            <a:off x="1274063" y="4776177"/>
            <a:ext cx="1433830" cy="406692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5" name="object 25"/>
          <p:cNvSpPr/>
          <p:nvPr/>
        </p:nvSpPr>
        <p:spPr>
          <a:xfrm>
            <a:off x="2459735" y="4779225"/>
            <a:ext cx="1266240" cy="406692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6" name="object 26"/>
          <p:cNvSpPr txBox="1"/>
          <p:nvPr/>
        </p:nvSpPr>
        <p:spPr>
          <a:xfrm>
            <a:off x="1145844" y="4829936"/>
            <a:ext cx="2463800" cy="238125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244475" indent="-232410">
              <a:lnSpc>
                <a:spcPct val="100000"/>
              </a:lnSpc>
              <a:spcBef>
                <a:spcPts val="90"/>
              </a:spcBef>
              <a:buClr>
                <a:srgbClr val="FFFFCC"/>
              </a:buClr>
              <a:buSzPct val="67857"/>
              <a:buFont typeface="Wingdings"/>
              <a:buChar char=""/>
              <a:tabLst>
                <a:tab pos="245110" algn="l"/>
              </a:tabLst>
            </a:pPr>
            <a:r>
              <a:rPr dirty="0" sz="1400" spc="20">
                <a:solidFill>
                  <a:srgbClr val="FFFF00"/>
                </a:solidFill>
                <a:latin typeface="Calibri"/>
                <a:cs typeface="Calibri"/>
              </a:rPr>
              <a:t>Vowels </a:t>
            </a:r>
            <a:r>
              <a:rPr dirty="0" sz="1400" spc="35">
                <a:solidFill>
                  <a:srgbClr val="FFFF00"/>
                </a:solidFill>
                <a:latin typeface="Calibri"/>
                <a:cs typeface="Calibri"/>
              </a:rPr>
              <a:t>Letters </a:t>
            </a:r>
            <a:r>
              <a:rPr dirty="0" sz="1400" spc="-160">
                <a:solidFill>
                  <a:srgbClr val="FFFF00"/>
                </a:solidFill>
                <a:latin typeface="Arial"/>
                <a:cs typeface="Arial"/>
              </a:rPr>
              <a:t>ةكرحتملا</a:t>
            </a:r>
            <a:r>
              <a:rPr dirty="0" sz="1400" spc="-204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dirty="0" sz="1400" spc="-85">
                <a:solidFill>
                  <a:srgbClr val="FFFF00"/>
                </a:solidFill>
                <a:latin typeface="Arial"/>
                <a:cs typeface="Arial"/>
              </a:rPr>
              <a:t>فورحلا</a:t>
            </a:r>
            <a:endParaRPr sz="1400">
              <a:latin typeface="Arial"/>
              <a:cs typeface="Arial"/>
            </a:endParaRPr>
          </a:p>
        </p:txBody>
      </p:sp>
      <p:sp>
        <p:nvSpPr>
          <p:cNvPr id="27" name="object 27"/>
          <p:cNvSpPr/>
          <p:nvPr/>
        </p:nvSpPr>
        <p:spPr>
          <a:xfrm>
            <a:off x="4340352" y="6321552"/>
            <a:ext cx="1296797" cy="382371"/>
          </a:xfrm>
          <a:prstGeom prst="rect">
            <a:avLst/>
          </a:prstGeom>
          <a:blipFill>
            <a:blip r:embed="rId2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8" name="object 28"/>
          <p:cNvSpPr/>
          <p:nvPr/>
        </p:nvSpPr>
        <p:spPr>
          <a:xfrm>
            <a:off x="4462271" y="6406896"/>
            <a:ext cx="1043749" cy="248297"/>
          </a:xfrm>
          <a:prstGeom prst="rect">
            <a:avLst/>
          </a:prstGeom>
          <a:blipFill>
            <a:blip r:embed="rId2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9" name="object 29"/>
          <p:cNvSpPr/>
          <p:nvPr/>
        </p:nvSpPr>
        <p:spPr>
          <a:xfrm>
            <a:off x="4267200" y="6248400"/>
            <a:ext cx="1295400" cy="381000"/>
          </a:xfrm>
          <a:custGeom>
            <a:avLst/>
            <a:gdLst/>
            <a:ahLst/>
            <a:cxnLst/>
            <a:rect l="l" t="t" r="r" b="b"/>
            <a:pathLst>
              <a:path w="1295400" h="381000">
                <a:moveTo>
                  <a:pt x="1295400" y="0"/>
                </a:moveTo>
                <a:lnTo>
                  <a:pt x="0" y="0"/>
                </a:lnTo>
                <a:lnTo>
                  <a:pt x="0" y="381000"/>
                </a:lnTo>
                <a:lnTo>
                  <a:pt x="1295400" y="381000"/>
                </a:lnTo>
                <a:lnTo>
                  <a:pt x="1295400" y="333375"/>
                </a:lnTo>
                <a:lnTo>
                  <a:pt x="540512" y="333375"/>
                </a:lnTo>
                <a:lnTo>
                  <a:pt x="540512" y="190500"/>
                </a:lnTo>
                <a:lnTo>
                  <a:pt x="504825" y="190500"/>
                </a:lnTo>
                <a:lnTo>
                  <a:pt x="647700" y="47625"/>
                </a:lnTo>
                <a:lnTo>
                  <a:pt x="1295400" y="47625"/>
                </a:lnTo>
                <a:lnTo>
                  <a:pt x="1295400" y="0"/>
                </a:lnTo>
                <a:close/>
              </a:path>
              <a:path w="1295400" h="381000">
                <a:moveTo>
                  <a:pt x="1295400" y="65481"/>
                </a:moveTo>
                <a:lnTo>
                  <a:pt x="736980" y="65481"/>
                </a:lnTo>
                <a:lnTo>
                  <a:pt x="736980" y="136918"/>
                </a:lnTo>
                <a:lnTo>
                  <a:pt x="790575" y="190500"/>
                </a:lnTo>
                <a:lnTo>
                  <a:pt x="754888" y="190500"/>
                </a:lnTo>
                <a:lnTo>
                  <a:pt x="754888" y="333375"/>
                </a:lnTo>
                <a:lnTo>
                  <a:pt x="1295400" y="333375"/>
                </a:lnTo>
                <a:lnTo>
                  <a:pt x="1295400" y="65481"/>
                </a:lnTo>
                <a:close/>
              </a:path>
              <a:path w="1295400" h="381000">
                <a:moveTo>
                  <a:pt x="1295400" y="47625"/>
                </a:moveTo>
                <a:lnTo>
                  <a:pt x="647700" y="47625"/>
                </a:lnTo>
                <a:lnTo>
                  <a:pt x="701294" y="101206"/>
                </a:lnTo>
                <a:lnTo>
                  <a:pt x="701294" y="65481"/>
                </a:lnTo>
                <a:lnTo>
                  <a:pt x="1295400" y="65481"/>
                </a:lnTo>
                <a:lnTo>
                  <a:pt x="12954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0" name="object 30"/>
          <p:cNvSpPr/>
          <p:nvPr/>
        </p:nvSpPr>
        <p:spPr>
          <a:xfrm>
            <a:off x="4807711" y="6313881"/>
            <a:ext cx="214629" cy="267970"/>
          </a:xfrm>
          <a:custGeom>
            <a:avLst/>
            <a:gdLst/>
            <a:ahLst/>
            <a:cxnLst/>
            <a:rect l="l" t="t" r="r" b="b"/>
            <a:pathLst>
              <a:path w="214629" h="267970">
                <a:moveTo>
                  <a:pt x="196468" y="0"/>
                </a:moveTo>
                <a:lnTo>
                  <a:pt x="160782" y="0"/>
                </a:lnTo>
                <a:lnTo>
                  <a:pt x="160782" y="35725"/>
                </a:lnTo>
                <a:lnTo>
                  <a:pt x="196468" y="71437"/>
                </a:lnTo>
                <a:lnTo>
                  <a:pt x="196468" y="0"/>
                </a:lnTo>
                <a:close/>
              </a:path>
              <a:path w="214629" h="267970">
                <a:moveTo>
                  <a:pt x="214375" y="125018"/>
                </a:moveTo>
                <a:lnTo>
                  <a:pt x="0" y="125018"/>
                </a:lnTo>
                <a:lnTo>
                  <a:pt x="0" y="267893"/>
                </a:lnTo>
                <a:lnTo>
                  <a:pt x="89280" y="267893"/>
                </a:lnTo>
                <a:lnTo>
                  <a:pt x="89280" y="196456"/>
                </a:lnTo>
                <a:lnTo>
                  <a:pt x="214375" y="196456"/>
                </a:lnTo>
                <a:lnTo>
                  <a:pt x="214375" y="125018"/>
                </a:lnTo>
                <a:close/>
              </a:path>
              <a:path w="214629" h="267970">
                <a:moveTo>
                  <a:pt x="214375" y="196456"/>
                </a:moveTo>
                <a:lnTo>
                  <a:pt x="125095" y="196456"/>
                </a:lnTo>
                <a:lnTo>
                  <a:pt x="125095" y="267893"/>
                </a:lnTo>
                <a:lnTo>
                  <a:pt x="214375" y="267893"/>
                </a:lnTo>
                <a:lnTo>
                  <a:pt x="214375" y="196456"/>
                </a:lnTo>
                <a:close/>
              </a:path>
            </a:pathLst>
          </a:custGeom>
          <a:solidFill>
            <a:srgbClr val="00007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1" name="object 31"/>
          <p:cNvSpPr/>
          <p:nvPr/>
        </p:nvSpPr>
        <p:spPr>
          <a:xfrm>
            <a:off x="47720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142875" y="0"/>
                </a:moveTo>
                <a:lnTo>
                  <a:pt x="0" y="142875"/>
                </a:lnTo>
                <a:lnTo>
                  <a:pt x="285750" y="142875"/>
                </a:lnTo>
                <a:lnTo>
                  <a:pt x="142875" y="0"/>
                </a:lnTo>
                <a:close/>
              </a:path>
              <a:path w="285750" h="285750">
                <a:moveTo>
                  <a:pt x="160782" y="214312"/>
                </a:moveTo>
                <a:lnTo>
                  <a:pt x="124967" y="214312"/>
                </a:lnTo>
                <a:lnTo>
                  <a:pt x="124967" y="285750"/>
                </a:lnTo>
                <a:lnTo>
                  <a:pt x="160782" y="285750"/>
                </a:lnTo>
                <a:lnTo>
                  <a:pt x="160782" y="214312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2" name="object 32"/>
          <p:cNvSpPr txBox="1"/>
          <p:nvPr/>
        </p:nvSpPr>
        <p:spPr>
          <a:xfrm>
            <a:off x="4448683" y="6357620"/>
            <a:ext cx="927100" cy="164465"/>
          </a:xfrm>
          <a:prstGeom prst="rect">
            <a:avLst/>
          </a:prstGeom>
        </p:spPr>
        <p:txBody>
          <a:bodyPr wrap="square" lIns="0" tIns="139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900" spc="-195">
                <a:solidFill>
                  <a:srgbClr val="FFFFFF"/>
                </a:solidFill>
                <a:latin typeface="Arial"/>
                <a:cs typeface="Arial"/>
              </a:rPr>
              <a:t>ةيسيئرلا </a:t>
            </a:r>
            <a:r>
              <a:rPr dirty="0" sz="900" spc="-110">
                <a:solidFill>
                  <a:srgbClr val="FFFFFF"/>
                </a:solidFill>
                <a:latin typeface="Arial"/>
                <a:cs typeface="Arial"/>
              </a:rPr>
              <a:t>ةمئاقلا </a:t>
            </a:r>
            <a:r>
              <a:rPr dirty="0" sz="900" spc="-105">
                <a:solidFill>
                  <a:srgbClr val="FFFFFF"/>
                </a:solidFill>
                <a:latin typeface="Arial"/>
                <a:cs typeface="Arial"/>
              </a:rPr>
              <a:t>ىلإ</a:t>
            </a:r>
            <a:r>
              <a:rPr dirty="0" sz="900" spc="-7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900" spc="-5">
                <a:solidFill>
                  <a:srgbClr val="FFFFFF"/>
                </a:solidFill>
                <a:latin typeface="Arial"/>
                <a:cs typeface="Arial"/>
              </a:rPr>
              <a:t>ةدوع</a:t>
            </a:r>
            <a:endParaRPr sz="900">
              <a:latin typeface="Arial"/>
              <a:cs typeface="Arial"/>
            </a:endParaRPr>
          </a:p>
        </p:txBody>
      </p:sp>
      <p:sp>
        <p:nvSpPr>
          <p:cNvPr id="33" name="object 33"/>
          <p:cNvSpPr/>
          <p:nvPr/>
        </p:nvSpPr>
        <p:spPr>
          <a:xfrm>
            <a:off x="3730752" y="6321552"/>
            <a:ext cx="458571" cy="382371"/>
          </a:xfrm>
          <a:prstGeom prst="rect">
            <a:avLst/>
          </a:prstGeom>
          <a:blipFill>
            <a:blip r:embed="rId2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4" name="object 34"/>
          <p:cNvSpPr/>
          <p:nvPr/>
        </p:nvSpPr>
        <p:spPr>
          <a:xfrm>
            <a:off x="3770376" y="6406896"/>
            <a:ext cx="373227" cy="248297"/>
          </a:xfrm>
          <a:prstGeom prst="rect">
            <a:avLst/>
          </a:prstGeom>
          <a:blipFill>
            <a:blip r:embed="rId2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5" name="object 35"/>
          <p:cNvSpPr/>
          <p:nvPr/>
        </p:nvSpPr>
        <p:spPr>
          <a:xfrm>
            <a:off x="3657600" y="6248400"/>
            <a:ext cx="457200" cy="381000"/>
          </a:xfrm>
          <a:custGeom>
            <a:avLst/>
            <a:gdLst/>
            <a:ahLst/>
            <a:cxnLst/>
            <a:rect l="l" t="t" r="r" b="b"/>
            <a:pathLst>
              <a:path w="457200" h="381000">
                <a:moveTo>
                  <a:pt x="457200" y="0"/>
                </a:moveTo>
                <a:lnTo>
                  <a:pt x="0" y="0"/>
                </a:lnTo>
                <a:lnTo>
                  <a:pt x="0" y="381000"/>
                </a:lnTo>
                <a:lnTo>
                  <a:pt x="457200" y="381000"/>
                </a:lnTo>
                <a:lnTo>
                  <a:pt x="457200" y="333375"/>
                </a:lnTo>
                <a:lnTo>
                  <a:pt x="371475" y="333375"/>
                </a:lnTo>
                <a:lnTo>
                  <a:pt x="85725" y="190500"/>
                </a:lnTo>
                <a:lnTo>
                  <a:pt x="371475" y="47625"/>
                </a:lnTo>
                <a:lnTo>
                  <a:pt x="457200" y="47625"/>
                </a:lnTo>
                <a:lnTo>
                  <a:pt x="457200" y="0"/>
                </a:lnTo>
                <a:close/>
              </a:path>
              <a:path w="457200" h="381000">
                <a:moveTo>
                  <a:pt x="457200" y="47625"/>
                </a:moveTo>
                <a:lnTo>
                  <a:pt x="371475" y="47625"/>
                </a:lnTo>
                <a:lnTo>
                  <a:pt x="371475" y="333375"/>
                </a:lnTo>
                <a:lnTo>
                  <a:pt x="457200" y="333375"/>
                </a:lnTo>
                <a:lnTo>
                  <a:pt x="4572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6" name="object 36"/>
          <p:cNvSpPr/>
          <p:nvPr/>
        </p:nvSpPr>
        <p:spPr>
          <a:xfrm>
            <a:off x="37433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285750" y="0"/>
                </a:moveTo>
                <a:lnTo>
                  <a:pt x="0" y="142875"/>
                </a:lnTo>
                <a:lnTo>
                  <a:pt x="285750" y="285750"/>
                </a:lnTo>
                <a:lnTo>
                  <a:pt x="285750" y="0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7" name="object 37"/>
          <p:cNvSpPr txBox="1"/>
          <p:nvPr/>
        </p:nvSpPr>
        <p:spPr>
          <a:xfrm>
            <a:off x="3756405" y="6357620"/>
            <a:ext cx="257175" cy="164465"/>
          </a:xfrm>
          <a:prstGeom prst="rect">
            <a:avLst/>
          </a:prstGeom>
        </p:spPr>
        <p:txBody>
          <a:bodyPr wrap="square" lIns="0" tIns="139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900" spc="-190">
                <a:solidFill>
                  <a:srgbClr val="FFFFFF"/>
                </a:solidFill>
                <a:latin typeface="Arial"/>
                <a:cs typeface="Arial"/>
              </a:rPr>
              <a:t>ق</a:t>
            </a:r>
            <a:r>
              <a:rPr dirty="0" sz="900" spc="-240">
                <a:solidFill>
                  <a:srgbClr val="FFFFFF"/>
                </a:solidFill>
                <a:latin typeface="Arial"/>
                <a:cs typeface="Arial"/>
              </a:rPr>
              <a:t>ب</a:t>
            </a:r>
            <a:r>
              <a:rPr dirty="0" sz="900" spc="25">
                <a:solidFill>
                  <a:srgbClr val="FFFFFF"/>
                </a:solidFill>
                <a:latin typeface="Arial"/>
                <a:cs typeface="Arial"/>
              </a:rPr>
              <a:t>ا</a:t>
            </a:r>
            <a:r>
              <a:rPr dirty="0" sz="900" spc="-175">
                <a:solidFill>
                  <a:srgbClr val="FFFFFF"/>
                </a:solidFill>
                <a:latin typeface="Arial"/>
                <a:cs typeface="Arial"/>
              </a:rPr>
              <a:t>سلا</a:t>
            </a:r>
            <a:endParaRPr sz="900">
              <a:latin typeface="Arial"/>
              <a:cs typeface="Arial"/>
            </a:endParaRPr>
          </a:p>
        </p:txBody>
      </p:sp>
      <p:sp>
        <p:nvSpPr>
          <p:cNvPr id="38" name="object 38"/>
          <p:cNvSpPr/>
          <p:nvPr/>
        </p:nvSpPr>
        <p:spPr>
          <a:xfrm>
            <a:off x="1992376" y="2271776"/>
            <a:ext cx="0" cy="516255"/>
          </a:xfrm>
          <a:custGeom>
            <a:avLst/>
            <a:gdLst/>
            <a:ahLst/>
            <a:cxnLst/>
            <a:rect l="l" t="t" r="r" b="b"/>
            <a:pathLst>
              <a:path w="0" h="516255">
                <a:moveTo>
                  <a:pt x="0" y="0"/>
                </a:moveTo>
                <a:lnTo>
                  <a:pt x="0" y="516127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9" name="object 39"/>
          <p:cNvSpPr/>
          <p:nvPr/>
        </p:nvSpPr>
        <p:spPr>
          <a:xfrm>
            <a:off x="2536825" y="2271776"/>
            <a:ext cx="0" cy="516255"/>
          </a:xfrm>
          <a:custGeom>
            <a:avLst/>
            <a:gdLst/>
            <a:ahLst/>
            <a:cxnLst/>
            <a:rect l="l" t="t" r="r" b="b"/>
            <a:pathLst>
              <a:path w="0" h="516255">
                <a:moveTo>
                  <a:pt x="0" y="0"/>
                </a:moveTo>
                <a:lnTo>
                  <a:pt x="0" y="516127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0" name="object 40"/>
          <p:cNvSpPr/>
          <p:nvPr/>
        </p:nvSpPr>
        <p:spPr>
          <a:xfrm>
            <a:off x="3081401" y="2271776"/>
            <a:ext cx="0" cy="516255"/>
          </a:xfrm>
          <a:custGeom>
            <a:avLst/>
            <a:gdLst/>
            <a:ahLst/>
            <a:cxnLst/>
            <a:rect l="l" t="t" r="r" b="b"/>
            <a:pathLst>
              <a:path w="0" h="516255">
                <a:moveTo>
                  <a:pt x="0" y="0"/>
                </a:moveTo>
                <a:lnTo>
                  <a:pt x="0" y="516127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1" name="object 41"/>
          <p:cNvSpPr/>
          <p:nvPr/>
        </p:nvSpPr>
        <p:spPr>
          <a:xfrm>
            <a:off x="3624326" y="2271776"/>
            <a:ext cx="0" cy="516255"/>
          </a:xfrm>
          <a:custGeom>
            <a:avLst/>
            <a:gdLst/>
            <a:ahLst/>
            <a:cxnLst/>
            <a:rect l="l" t="t" r="r" b="b"/>
            <a:pathLst>
              <a:path w="0" h="516255">
                <a:moveTo>
                  <a:pt x="0" y="0"/>
                </a:moveTo>
                <a:lnTo>
                  <a:pt x="0" y="516127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2" name="object 42"/>
          <p:cNvSpPr/>
          <p:nvPr/>
        </p:nvSpPr>
        <p:spPr>
          <a:xfrm>
            <a:off x="4168775" y="2271776"/>
            <a:ext cx="0" cy="516255"/>
          </a:xfrm>
          <a:custGeom>
            <a:avLst/>
            <a:gdLst/>
            <a:ahLst/>
            <a:cxnLst/>
            <a:rect l="l" t="t" r="r" b="b"/>
            <a:pathLst>
              <a:path w="0" h="516255">
                <a:moveTo>
                  <a:pt x="0" y="0"/>
                </a:moveTo>
                <a:lnTo>
                  <a:pt x="0" y="516127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3" name="object 43"/>
          <p:cNvSpPr/>
          <p:nvPr/>
        </p:nvSpPr>
        <p:spPr>
          <a:xfrm>
            <a:off x="4714875" y="2271776"/>
            <a:ext cx="0" cy="516255"/>
          </a:xfrm>
          <a:custGeom>
            <a:avLst/>
            <a:gdLst/>
            <a:ahLst/>
            <a:cxnLst/>
            <a:rect l="l" t="t" r="r" b="b"/>
            <a:pathLst>
              <a:path w="0" h="516255">
                <a:moveTo>
                  <a:pt x="0" y="0"/>
                </a:moveTo>
                <a:lnTo>
                  <a:pt x="0" y="516127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4" name="object 44"/>
          <p:cNvSpPr/>
          <p:nvPr/>
        </p:nvSpPr>
        <p:spPr>
          <a:xfrm>
            <a:off x="5257800" y="2271776"/>
            <a:ext cx="0" cy="516255"/>
          </a:xfrm>
          <a:custGeom>
            <a:avLst/>
            <a:gdLst/>
            <a:ahLst/>
            <a:cxnLst/>
            <a:rect l="l" t="t" r="r" b="b"/>
            <a:pathLst>
              <a:path w="0" h="516255">
                <a:moveTo>
                  <a:pt x="0" y="0"/>
                </a:moveTo>
                <a:lnTo>
                  <a:pt x="0" y="516127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5" name="object 45"/>
          <p:cNvSpPr/>
          <p:nvPr/>
        </p:nvSpPr>
        <p:spPr>
          <a:xfrm>
            <a:off x="5802376" y="2271776"/>
            <a:ext cx="0" cy="516255"/>
          </a:xfrm>
          <a:custGeom>
            <a:avLst/>
            <a:gdLst/>
            <a:ahLst/>
            <a:cxnLst/>
            <a:rect l="l" t="t" r="r" b="b"/>
            <a:pathLst>
              <a:path w="0" h="516255">
                <a:moveTo>
                  <a:pt x="0" y="0"/>
                </a:moveTo>
                <a:lnTo>
                  <a:pt x="0" y="516127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6" name="object 46"/>
          <p:cNvSpPr/>
          <p:nvPr/>
        </p:nvSpPr>
        <p:spPr>
          <a:xfrm>
            <a:off x="6346825" y="2271776"/>
            <a:ext cx="0" cy="516255"/>
          </a:xfrm>
          <a:custGeom>
            <a:avLst/>
            <a:gdLst/>
            <a:ahLst/>
            <a:cxnLst/>
            <a:rect l="l" t="t" r="r" b="b"/>
            <a:pathLst>
              <a:path w="0" h="516255">
                <a:moveTo>
                  <a:pt x="0" y="0"/>
                </a:moveTo>
                <a:lnTo>
                  <a:pt x="0" y="516127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7" name="object 47"/>
          <p:cNvSpPr/>
          <p:nvPr/>
        </p:nvSpPr>
        <p:spPr>
          <a:xfrm>
            <a:off x="6891401" y="2271776"/>
            <a:ext cx="0" cy="516255"/>
          </a:xfrm>
          <a:custGeom>
            <a:avLst/>
            <a:gdLst/>
            <a:ahLst/>
            <a:cxnLst/>
            <a:rect l="l" t="t" r="r" b="b"/>
            <a:pathLst>
              <a:path w="0" h="516255">
                <a:moveTo>
                  <a:pt x="0" y="0"/>
                </a:moveTo>
                <a:lnTo>
                  <a:pt x="0" y="516127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8" name="object 48"/>
          <p:cNvSpPr/>
          <p:nvPr/>
        </p:nvSpPr>
        <p:spPr>
          <a:xfrm>
            <a:off x="7434326" y="2271776"/>
            <a:ext cx="0" cy="516255"/>
          </a:xfrm>
          <a:custGeom>
            <a:avLst/>
            <a:gdLst/>
            <a:ahLst/>
            <a:cxnLst/>
            <a:rect l="l" t="t" r="r" b="b"/>
            <a:pathLst>
              <a:path w="0" h="516255">
                <a:moveTo>
                  <a:pt x="0" y="0"/>
                </a:moveTo>
                <a:lnTo>
                  <a:pt x="0" y="516127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9" name="object 49"/>
          <p:cNvSpPr/>
          <p:nvPr/>
        </p:nvSpPr>
        <p:spPr>
          <a:xfrm>
            <a:off x="7978775" y="2271776"/>
            <a:ext cx="0" cy="516255"/>
          </a:xfrm>
          <a:custGeom>
            <a:avLst/>
            <a:gdLst/>
            <a:ahLst/>
            <a:cxnLst/>
            <a:rect l="l" t="t" r="r" b="b"/>
            <a:pathLst>
              <a:path w="0" h="516255">
                <a:moveTo>
                  <a:pt x="0" y="0"/>
                </a:moveTo>
                <a:lnTo>
                  <a:pt x="0" y="516127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0" name="object 50"/>
          <p:cNvSpPr/>
          <p:nvPr/>
        </p:nvSpPr>
        <p:spPr>
          <a:xfrm>
            <a:off x="1433575" y="2529839"/>
            <a:ext cx="7105650" cy="0"/>
          </a:xfrm>
          <a:custGeom>
            <a:avLst/>
            <a:gdLst/>
            <a:ahLst/>
            <a:cxnLst/>
            <a:rect l="l" t="t" r="r" b="b"/>
            <a:pathLst>
              <a:path w="7105650" h="0">
                <a:moveTo>
                  <a:pt x="0" y="0"/>
                </a:moveTo>
                <a:lnTo>
                  <a:pt x="7105523" y="0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1" name="object 51"/>
          <p:cNvSpPr/>
          <p:nvPr/>
        </p:nvSpPr>
        <p:spPr>
          <a:xfrm>
            <a:off x="1447800" y="2271776"/>
            <a:ext cx="0" cy="516255"/>
          </a:xfrm>
          <a:custGeom>
            <a:avLst/>
            <a:gdLst/>
            <a:ahLst/>
            <a:cxnLst/>
            <a:rect l="l" t="t" r="r" b="b"/>
            <a:pathLst>
              <a:path w="0" h="516255">
                <a:moveTo>
                  <a:pt x="0" y="0"/>
                </a:moveTo>
                <a:lnTo>
                  <a:pt x="0" y="516127"/>
                </a:lnTo>
              </a:path>
            </a:pathLst>
          </a:custGeom>
          <a:ln w="285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2" name="object 52"/>
          <p:cNvSpPr/>
          <p:nvPr/>
        </p:nvSpPr>
        <p:spPr>
          <a:xfrm>
            <a:off x="8524875" y="2271776"/>
            <a:ext cx="0" cy="516255"/>
          </a:xfrm>
          <a:custGeom>
            <a:avLst/>
            <a:gdLst/>
            <a:ahLst/>
            <a:cxnLst/>
            <a:rect l="l" t="t" r="r" b="b"/>
            <a:pathLst>
              <a:path w="0" h="516255">
                <a:moveTo>
                  <a:pt x="0" y="0"/>
                </a:moveTo>
                <a:lnTo>
                  <a:pt x="0" y="516127"/>
                </a:lnTo>
              </a:path>
            </a:pathLst>
          </a:custGeom>
          <a:ln w="285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3" name="object 53"/>
          <p:cNvSpPr/>
          <p:nvPr/>
        </p:nvSpPr>
        <p:spPr>
          <a:xfrm>
            <a:off x="1433575" y="2286000"/>
            <a:ext cx="7105650" cy="0"/>
          </a:xfrm>
          <a:custGeom>
            <a:avLst/>
            <a:gdLst/>
            <a:ahLst/>
            <a:cxnLst/>
            <a:rect l="l" t="t" r="r" b="b"/>
            <a:pathLst>
              <a:path w="7105650" h="0">
                <a:moveTo>
                  <a:pt x="0" y="0"/>
                </a:moveTo>
                <a:lnTo>
                  <a:pt x="7105523" y="0"/>
                </a:lnTo>
              </a:path>
            </a:pathLst>
          </a:custGeom>
          <a:ln w="285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4" name="object 54"/>
          <p:cNvSpPr/>
          <p:nvPr/>
        </p:nvSpPr>
        <p:spPr>
          <a:xfrm>
            <a:off x="1433575" y="2773679"/>
            <a:ext cx="7105650" cy="0"/>
          </a:xfrm>
          <a:custGeom>
            <a:avLst/>
            <a:gdLst/>
            <a:ahLst/>
            <a:cxnLst/>
            <a:rect l="l" t="t" r="r" b="b"/>
            <a:pathLst>
              <a:path w="7105650" h="0">
                <a:moveTo>
                  <a:pt x="0" y="0"/>
                </a:moveTo>
                <a:lnTo>
                  <a:pt x="7105523" y="0"/>
                </a:lnTo>
              </a:path>
            </a:pathLst>
          </a:custGeom>
          <a:ln w="285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5" name="object 55"/>
          <p:cNvSpPr/>
          <p:nvPr/>
        </p:nvSpPr>
        <p:spPr>
          <a:xfrm>
            <a:off x="1453896" y="2285949"/>
            <a:ext cx="254279" cy="290880"/>
          </a:xfrm>
          <a:prstGeom prst="rect">
            <a:avLst/>
          </a:prstGeom>
          <a:blipFill>
            <a:blip r:embed="rId2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6" name="object 56"/>
          <p:cNvSpPr/>
          <p:nvPr/>
        </p:nvSpPr>
        <p:spPr>
          <a:xfrm>
            <a:off x="1999488" y="2285949"/>
            <a:ext cx="254279" cy="290880"/>
          </a:xfrm>
          <a:prstGeom prst="rect">
            <a:avLst/>
          </a:prstGeom>
          <a:blipFill>
            <a:blip r:embed="rId2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7" name="object 57"/>
          <p:cNvSpPr/>
          <p:nvPr/>
        </p:nvSpPr>
        <p:spPr>
          <a:xfrm>
            <a:off x="2545079" y="2285949"/>
            <a:ext cx="254279" cy="290880"/>
          </a:xfrm>
          <a:prstGeom prst="rect">
            <a:avLst/>
          </a:prstGeom>
          <a:blipFill>
            <a:blip r:embed="rId2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8" name="object 58"/>
          <p:cNvSpPr/>
          <p:nvPr/>
        </p:nvSpPr>
        <p:spPr>
          <a:xfrm>
            <a:off x="3087623" y="2285949"/>
            <a:ext cx="263436" cy="290880"/>
          </a:xfrm>
          <a:prstGeom prst="rect">
            <a:avLst/>
          </a:prstGeom>
          <a:blipFill>
            <a:blip r:embed="rId2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9" name="object 59"/>
          <p:cNvSpPr/>
          <p:nvPr/>
        </p:nvSpPr>
        <p:spPr>
          <a:xfrm>
            <a:off x="3630167" y="2285949"/>
            <a:ext cx="251294" cy="290880"/>
          </a:xfrm>
          <a:prstGeom prst="rect">
            <a:avLst/>
          </a:prstGeom>
          <a:blipFill>
            <a:blip r:embed="rId2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0" name="object 60"/>
          <p:cNvSpPr/>
          <p:nvPr/>
        </p:nvSpPr>
        <p:spPr>
          <a:xfrm>
            <a:off x="4175759" y="2285949"/>
            <a:ext cx="245135" cy="290880"/>
          </a:xfrm>
          <a:prstGeom prst="rect">
            <a:avLst/>
          </a:prstGeom>
          <a:blipFill>
            <a:blip r:embed="rId3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1" name="object 61"/>
          <p:cNvSpPr/>
          <p:nvPr/>
        </p:nvSpPr>
        <p:spPr>
          <a:xfrm>
            <a:off x="4721352" y="2285949"/>
            <a:ext cx="263436" cy="290880"/>
          </a:xfrm>
          <a:prstGeom prst="rect">
            <a:avLst/>
          </a:prstGeom>
          <a:blipFill>
            <a:blip r:embed="rId3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2" name="object 62"/>
          <p:cNvSpPr/>
          <p:nvPr/>
        </p:nvSpPr>
        <p:spPr>
          <a:xfrm>
            <a:off x="5263896" y="2285949"/>
            <a:ext cx="263436" cy="290880"/>
          </a:xfrm>
          <a:prstGeom prst="rect">
            <a:avLst/>
          </a:prstGeom>
          <a:blipFill>
            <a:blip r:embed="rId3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3" name="object 63"/>
          <p:cNvSpPr/>
          <p:nvPr/>
        </p:nvSpPr>
        <p:spPr>
          <a:xfrm>
            <a:off x="5809488" y="2285949"/>
            <a:ext cx="226822" cy="290880"/>
          </a:xfrm>
          <a:prstGeom prst="rect">
            <a:avLst/>
          </a:prstGeom>
          <a:blipFill>
            <a:blip r:embed="rId3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4" name="object 64"/>
          <p:cNvSpPr/>
          <p:nvPr/>
        </p:nvSpPr>
        <p:spPr>
          <a:xfrm>
            <a:off x="6355079" y="2285949"/>
            <a:ext cx="232994" cy="290880"/>
          </a:xfrm>
          <a:prstGeom prst="rect">
            <a:avLst/>
          </a:prstGeom>
          <a:blipFill>
            <a:blip r:embed="rId3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5" name="object 65"/>
          <p:cNvSpPr/>
          <p:nvPr/>
        </p:nvSpPr>
        <p:spPr>
          <a:xfrm>
            <a:off x="6897623" y="2285949"/>
            <a:ext cx="254279" cy="290880"/>
          </a:xfrm>
          <a:prstGeom prst="rect">
            <a:avLst/>
          </a:prstGeom>
          <a:blipFill>
            <a:blip r:embed="rId3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6" name="object 66"/>
          <p:cNvSpPr/>
          <p:nvPr/>
        </p:nvSpPr>
        <p:spPr>
          <a:xfrm>
            <a:off x="7440168" y="2285949"/>
            <a:ext cx="242138" cy="290880"/>
          </a:xfrm>
          <a:prstGeom prst="rect">
            <a:avLst/>
          </a:prstGeom>
          <a:blipFill>
            <a:blip r:embed="rId3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7" name="object 67"/>
          <p:cNvSpPr/>
          <p:nvPr/>
        </p:nvSpPr>
        <p:spPr>
          <a:xfrm>
            <a:off x="7985759" y="2285949"/>
            <a:ext cx="275577" cy="290880"/>
          </a:xfrm>
          <a:prstGeom prst="rect">
            <a:avLst/>
          </a:prstGeom>
          <a:blipFill>
            <a:blip r:embed="rId3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8" name="object 68"/>
          <p:cNvSpPr/>
          <p:nvPr/>
        </p:nvSpPr>
        <p:spPr>
          <a:xfrm>
            <a:off x="1453896" y="2529776"/>
            <a:ext cx="263436" cy="290893"/>
          </a:xfrm>
          <a:prstGeom prst="rect">
            <a:avLst/>
          </a:prstGeom>
          <a:blipFill>
            <a:blip r:embed="rId3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9" name="object 69"/>
          <p:cNvSpPr/>
          <p:nvPr/>
        </p:nvSpPr>
        <p:spPr>
          <a:xfrm>
            <a:off x="1999488" y="2529776"/>
            <a:ext cx="269595" cy="290893"/>
          </a:xfrm>
          <a:prstGeom prst="rect">
            <a:avLst/>
          </a:prstGeom>
          <a:blipFill>
            <a:blip r:embed="rId3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0" name="object 70"/>
          <p:cNvSpPr/>
          <p:nvPr/>
        </p:nvSpPr>
        <p:spPr>
          <a:xfrm>
            <a:off x="2545079" y="2529776"/>
            <a:ext cx="248297" cy="290893"/>
          </a:xfrm>
          <a:prstGeom prst="rect">
            <a:avLst/>
          </a:prstGeom>
          <a:blipFill>
            <a:blip r:embed="rId4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1" name="object 71"/>
          <p:cNvSpPr/>
          <p:nvPr/>
        </p:nvSpPr>
        <p:spPr>
          <a:xfrm>
            <a:off x="3087623" y="2529776"/>
            <a:ext cx="269595" cy="290893"/>
          </a:xfrm>
          <a:prstGeom prst="rect">
            <a:avLst/>
          </a:prstGeom>
          <a:blipFill>
            <a:blip r:embed="rId4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2" name="object 72"/>
          <p:cNvSpPr/>
          <p:nvPr/>
        </p:nvSpPr>
        <p:spPr>
          <a:xfrm>
            <a:off x="3630167" y="2529776"/>
            <a:ext cx="257441" cy="290893"/>
          </a:xfrm>
          <a:prstGeom prst="rect">
            <a:avLst/>
          </a:prstGeom>
          <a:blipFill>
            <a:blip r:embed="rId4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3" name="object 73"/>
          <p:cNvSpPr/>
          <p:nvPr/>
        </p:nvSpPr>
        <p:spPr>
          <a:xfrm>
            <a:off x="4175759" y="2529776"/>
            <a:ext cx="248297" cy="290893"/>
          </a:xfrm>
          <a:prstGeom prst="rect">
            <a:avLst/>
          </a:prstGeom>
          <a:blipFill>
            <a:blip r:embed="rId4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4" name="object 74"/>
          <p:cNvSpPr/>
          <p:nvPr/>
        </p:nvSpPr>
        <p:spPr>
          <a:xfrm>
            <a:off x="4721352" y="2529776"/>
            <a:ext cx="254279" cy="290893"/>
          </a:xfrm>
          <a:prstGeom prst="rect">
            <a:avLst/>
          </a:prstGeom>
          <a:blipFill>
            <a:blip r:embed="rId4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5" name="object 75"/>
          <p:cNvSpPr/>
          <p:nvPr/>
        </p:nvSpPr>
        <p:spPr>
          <a:xfrm>
            <a:off x="5263896" y="2529776"/>
            <a:ext cx="263436" cy="290893"/>
          </a:xfrm>
          <a:prstGeom prst="rect">
            <a:avLst/>
          </a:prstGeom>
          <a:blipFill>
            <a:blip r:embed="rId4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6" name="object 76"/>
          <p:cNvSpPr/>
          <p:nvPr/>
        </p:nvSpPr>
        <p:spPr>
          <a:xfrm>
            <a:off x="5809488" y="2529776"/>
            <a:ext cx="254279" cy="290893"/>
          </a:xfrm>
          <a:prstGeom prst="rect">
            <a:avLst/>
          </a:prstGeom>
          <a:blipFill>
            <a:blip r:embed="rId4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7" name="object 77"/>
          <p:cNvSpPr/>
          <p:nvPr/>
        </p:nvSpPr>
        <p:spPr>
          <a:xfrm>
            <a:off x="6355079" y="2529776"/>
            <a:ext cx="293890" cy="290893"/>
          </a:xfrm>
          <a:prstGeom prst="rect">
            <a:avLst/>
          </a:prstGeom>
          <a:blipFill>
            <a:blip r:embed="rId4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8" name="object 78"/>
          <p:cNvSpPr/>
          <p:nvPr/>
        </p:nvSpPr>
        <p:spPr>
          <a:xfrm>
            <a:off x="6897623" y="2529776"/>
            <a:ext cx="251294" cy="290893"/>
          </a:xfrm>
          <a:prstGeom prst="rect">
            <a:avLst/>
          </a:prstGeom>
          <a:blipFill>
            <a:blip r:embed="rId4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9" name="object 79"/>
          <p:cNvSpPr/>
          <p:nvPr/>
        </p:nvSpPr>
        <p:spPr>
          <a:xfrm>
            <a:off x="7440168" y="2529776"/>
            <a:ext cx="251294" cy="290893"/>
          </a:xfrm>
          <a:prstGeom prst="rect">
            <a:avLst/>
          </a:prstGeom>
          <a:blipFill>
            <a:blip r:embed="rId4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0" name="object 80"/>
          <p:cNvSpPr/>
          <p:nvPr/>
        </p:nvSpPr>
        <p:spPr>
          <a:xfrm>
            <a:off x="7985759" y="2529776"/>
            <a:ext cx="248297" cy="290893"/>
          </a:xfrm>
          <a:prstGeom prst="rect">
            <a:avLst/>
          </a:prstGeom>
          <a:blipFill>
            <a:blip r:embed="rId5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graphicFrame>
        <p:nvGraphicFramePr>
          <p:cNvPr id="81" name="object 81"/>
          <p:cNvGraphicFramePr>
            <a:graphicFrameLocks noGrp="1"/>
          </p:cNvGraphicFramePr>
          <p:nvPr/>
        </p:nvGraphicFramePr>
        <p:xfrm>
          <a:off x="1326896" y="2285949"/>
          <a:ext cx="7061834" cy="53530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31495"/>
                <a:gridCol w="548640"/>
                <a:gridCol w="536575"/>
                <a:gridCol w="550544"/>
                <a:gridCol w="538480"/>
                <a:gridCol w="541655"/>
                <a:gridCol w="552450"/>
                <a:gridCol w="544829"/>
                <a:gridCol w="541654"/>
                <a:gridCol w="564514"/>
                <a:gridCol w="523239"/>
                <a:gridCol w="542925"/>
                <a:gridCol w="549909"/>
              </a:tblGrid>
              <a:tr h="267354">
                <a:tc>
                  <a:txBody>
                    <a:bodyPr/>
                    <a:lstStyle/>
                    <a:p>
                      <a:pPr marL="212725">
                        <a:lnSpc>
                          <a:spcPct val="100000"/>
                        </a:lnSpc>
                        <a:spcBef>
                          <a:spcPts val="355"/>
                        </a:spcBef>
                      </a:pPr>
                      <a:r>
                        <a:rPr dirty="0" sz="100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A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B="0" marT="45085"/>
                </a:tc>
                <a:tc>
                  <a:txBody>
                    <a:bodyPr/>
                    <a:lstStyle/>
                    <a:p>
                      <a:pPr algn="ctr" marR="12700">
                        <a:lnSpc>
                          <a:spcPct val="100000"/>
                        </a:lnSpc>
                        <a:spcBef>
                          <a:spcPts val="355"/>
                        </a:spcBef>
                      </a:pPr>
                      <a:r>
                        <a:rPr dirty="0" sz="100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B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B="0" marT="45085"/>
                </a:tc>
                <a:tc>
                  <a:txBody>
                    <a:bodyPr/>
                    <a:lstStyle/>
                    <a:p>
                      <a:pPr algn="ctr" marR="7620">
                        <a:lnSpc>
                          <a:spcPct val="100000"/>
                        </a:lnSpc>
                        <a:spcBef>
                          <a:spcPts val="355"/>
                        </a:spcBef>
                      </a:pPr>
                      <a:r>
                        <a:rPr dirty="0" sz="100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C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B="0" marT="45085"/>
                </a:tc>
                <a:tc>
                  <a:txBody>
                    <a:bodyPr/>
                    <a:lstStyle/>
                    <a:p>
                      <a:pPr marL="229870">
                        <a:lnSpc>
                          <a:spcPct val="100000"/>
                        </a:lnSpc>
                        <a:spcBef>
                          <a:spcPts val="355"/>
                        </a:spcBef>
                      </a:pPr>
                      <a:r>
                        <a:rPr dirty="0" sz="100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D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B="0" marT="45085"/>
                </a:tc>
                <a:tc>
                  <a:txBody>
                    <a:bodyPr/>
                    <a:lstStyle/>
                    <a:p>
                      <a:pPr algn="ctr" marR="11430">
                        <a:lnSpc>
                          <a:spcPct val="100000"/>
                        </a:lnSpc>
                        <a:spcBef>
                          <a:spcPts val="355"/>
                        </a:spcBef>
                      </a:pPr>
                      <a:r>
                        <a:rPr dirty="0" sz="100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E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B="0" marT="45085"/>
                </a:tc>
                <a:tc>
                  <a:txBody>
                    <a:bodyPr/>
                    <a:lstStyle/>
                    <a:p>
                      <a:pPr algn="ctr" marR="6350">
                        <a:lnSpc>
                          <a:spcPct val="100000"/>
                        </a:lnSpc>
                        <a:spcBef>
                          <a:spcPts val="355"/>
                        </a:spcBef>
                      </a:pPr>
                      <a:r>
                        <a:rPr dirty="0" sz="100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F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B="0" marT="45085"/>
                </a:tc>
                <a:tc>
                  <a:txBody>
                    <a:bodyPr/>
                    <a:lstStyle/>
                    <a:p>
                      <a:pPr algn="ctr" marL="3810">
                        <a:lnSpc>
                          <a:spcPct val="100000"/>
                        </a:lnSpc>
                        <a:spcBef>
                          <a:spcPts val="355"/>
                        </a:spcBef>
                      </a:pPr>
                      <a:r>
                        <a:rPr dirty="0" sz="100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G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B="0" marT="45085"/>
                </a:tc>
                <a:tc>
                  <a:txBody>
                    <a:bodyPr/>
                    <a:lstStyle/>
                    <a:p>
                      <a:pPr marL="226060">
                        <a:lnSpc>
                          <a:spcPct val="100000"/>
                        </a:lnSpc>
                        <a:spcBef>
                          <a:spcPts val="355"/>
                        </a:spcBef>
                      </a:pPr>
                      <a:r>
                        <a:rPr dirty="0" sz="100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H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B="0" marT="45085"/>
                </a:tc>
                <a:tc>
                  <a:txBody>
                    <a:bodyPr/>
                    <a:lstStyle/>
                    <a:p>
                      <a:pPr algn="ctr" marR="30480">
                        <a:lnSpc>
                          <a:spcPct val="100000"/>
                        </a:lnSpc>
                        <a:spcBef>
                          <a:spcPts val="355"/>
                        </a:spcBef>
                      </a:pPr>
                      <a:r>
                        <a:rPr dirty="0" sz="100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I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B="0" marT="45085"/>
                </a:tc>
                <a:tc>
                  <a:txBody>
                    <a:bodyPr/>
                    <a:lstStyle/>
                    <a:p>
                      <a:pPr marL="230504">
                        <a:lnSpc>
                          <a:spcPct val="100000"/>
                        </a:lnSpc>
                        <a:spcBef>
                          <a:spcPts val="355"/>
                        </a:spcBef>
                      </a:pPr>
                      <a:r>
                        <a:rPr dirty="0" sz="100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J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B="0" marT="45085"/>
                </a:tc>
                <a:tc>
                  <a:txBody>
                    <a:bodyPr/>
                    <a:lstStyle/>
                    <a:p>
                      <a:pPr algn="ctr" marR="15875">
                        <a:lnSpc>
                          <a:spcPct val="100000"/>
                        </a:lnSpc>
                        <a:spcBef>
                          <a:spcPts val="355"/>
                        </a:spcBef>
                      </a:pPr>
                      <a:r>
                        <a:rPr dirty="0" sz="100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K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B="0" marT="45085"/>
                </a:tc>
                <a:tc>
                  <a:txBody>
                    <a:bodyPr/>
                    <a:lstStyle/>
                    <a:p>
                      <a:pPr marL="231775">
                        <a:lnSpc>
                          <a:spcPct val="100000"/>
                        </a:lnSpc>
                        <a:spcBef>
                          <a:spcPts val="355"/>
                        </a:spcBef>
                      </a:pPr>
                      <a:r>
                        <a:rPr dirty="0" sz="100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L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B="0" marT="45085"/>
                </a:tc>
                <a:tc>
                  <a:txBody>
                    <a:bodyPr/>
                    <a:lstStyle/>
                    <a:p>
                      <a:pPr algn="ctr" marL="17145">
                        <a:lnSpc>
                          <a:spcPct val="100000"/>
                        </a:lnSpc>
                        <a:spcBef>
                          <a:spcPts val="355"/>
                        </a:spcBef>
                      </a:pPr>
                      <a:r>
                        <a:rPr dirty="0" sz="100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M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B="0" marT="45085"/>
                </a:tc>
              </a:tr>
              <a:tr h="267366">
                <a:tc>
                  <a:txBody>
                    <a:bodyPr/>
                    <a:lstStyle/>
                    <a:p>
                      <a:pPr marL="212725">
                        <a:lnSpc>
                          <a:spcPct val="100000"/>
                        </a:lnSpc>
                        <a:spcBef>
                          <a:spcPts val="170"/>
                        </a:spcBef>
                      </a:pPr>
                      <a:r>
                        <a:rPr dirty="0" sz="100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N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B="0" marT="2159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70"/>
                        </a:spcBef>
                      </a:pPr>
                      <a:r>
                        <a:rPr dirty="0" sz="100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O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B="0" marT="21590"/>
                </a:tc>
                <a:tc>
                  <a:txBody>
                    <a:bodyPr/>
                    <a:lstStyle/>
                    <a:p>
                      <a:pPr algn="ctr" marR="13970">
                        <a:lnSpc>
                          <a:spcPct val="100000"/>
                        </a:lnSpc>
                        <a:spcBef>
                          <a:spcPts val="170"/>
                        </a:spcBef>
                      </a:pPr>
                      <a:r>
                        <a:rPr dirty="0" sz="100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P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B="0" marT="21590"/>
                </a:tc>
                <a:tc>
                  <a:txBody>
                    <a:bodyPr/>
                    <a:lstStyle/>
                    <a:p>
                      <a:pPr marL="229870">
                        <a:lnSpc>
                          <a:spcPct val="100000"/>
                        </a:lnSpc>
                        <a:spcBef>
                          <a:spcPts val="170"/>
                        </a:spcBef>
                      </a:pPr>
                      <a:r>
                        <a:rPr dirty="0" sz="100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Q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B="0" marT="21590"/>
                </a:tc>
                <a:tc>
                  <a:txBody>
                    <a:bodyPr/>
                    <a:lstStyle/>
                    <a:p>
                      <a:pPr algn="ctr" marR="3810">
                        <a:lnSpc>
                          <a:spcPct val="100000"/>
                        </a:lnSpc>
                        <a:spcBef>
                          <a:spcPts val="170"/>
                        </a:spcBef>
                      </a:pPr>
                      <a:r>
                        <a:rPr dirty="0" sz="100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R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B="0" marT="21590"/>
                </a:tc>
                <a:tc>
                  <a:txBody>
                    <a:bodyPr/>
                    <a:lstStyle/>
                    <a:p>
                      <a:pPr algn="ctr" marR="1905">
                        <a:lnSpc>
                          <a:spcPct val="100000"/>
                        </a:lnSpc>
                        <a:spcBef>
                          <a:spcPts val="170"/>
                        </a:spcBef>
                      </a:pPr>
                      <a:r>
                        <a:rPr dirty="0" sz="100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S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B="0" marT="2159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70"/>
                        </a:spcBef>
                      </a:pPr>
                      <a:r>
                        <a:rPr dirty="0" sz="100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T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B="0" marT="21590"/>
                </a:tc>
                <a:tc>
                  <a:txBody>
                    <a:bodyPr/>
                    <a:lstStyle/>
                    <a:p>
                      <a:pPr marL="226060">
                        <a:lnSpc>
                          <a:spcPct val="100000"/>
                        </a:lnSpc>
                        <a:spcBef>
                          <a:spcPts val="170"/>
                        </a:spcBef>
                      </a:pPr>
                      <a:r>
                        <a:rPr dirty="0" sz="100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U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B="0" marT="21590"/>
                </a:tc>
                <a:tc>
                  <a:txBody>
                    <a:bodyPr/>
                    <a:lstStyle/>
                    <a:p>
                      <a:pPr algn="ctr" marR="1905">
                        <a:lnSpc>
                          <a:spcPct val="100000"/>
                        </a:lnSpc>
                        <a:spcBef>
                          <a:spcPts val="170"/>
                        </a:spcBef>
                      </a:pPr>
                      <a:r>
                        <a:rPr dirty="0" sz="100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V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B="0" marT="21590"/>
                </a:tc>
                <a:tc>
                  <a:txBody>
                    <a:bodyPr/>
                    <a:lstStyle/>
                    <a:p>
                      <a:pPr marL="230504">
                        <a:lnSpc>
                          <a:spcPct val="100000"/>
                        </a:lnSpc>
                        <a:spcBef>
                          <a:spcPts val="170"/>
                        </a:spcBef>
                      </a:pPr>
                      <a:r>
                        <a:rPr dirty="0" sz="100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W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B="0" marT="21590"/>
                </a:tc>
                <a:tc>
                  <a:txBody>
                    <a:bodyPr/>
                    <a:lstStyle/>
                    <a:p>
                      <a:pPr algn="ctr" marR="16510">
                        <a:lnSpc>
                          <a:spcPct val="100000"/>
                        </a:lnSpc>
                        <a:spcBef>
                          <a:spcPts val="170"/>
                        </a:spcBef>
                      </a:pPr>
                      <a:r>
                        <a:rPr dirty="0" sz="100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X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B="0" marT="21590"/>
                </a:tc>
                <a:tc>
                  <a:txBody>
                    <a:bodyPr/>
                    <a:lstStyle/>
                    <a:p>
                      <a:pPr marL="231775">
                        <a:lnSpc>
                          <a:spcPct val="100000"/>
                        </a:lnSpc>
                        <a:spcBef>
                          <a:spcPts val="170"/>
                        </a:spcBef>
                      </a:pPr>
                      <a:r>
                        <a:rPr dirty="0" sz="100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Y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B="0" marT="21590"/>
                </a:tc>
                <a:tc>
                  <a:txBody>
                    <a:bodyPr/>
                    <a:lstStyle/>
                    <a:p>
                      <a:pPr algn="ctr" marR="1905">
                        <a:lnSpc>
                          <a:spcPct val="100000"/>
                        </a:lnSpc>
                        <a:spcBef>
                          <a:spcPts val="170"/>
                        </a:spcBef>
                      </a:pPr>
                      <a:r>
                        <a:rPr dirty="0" sz="100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Z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B="0" marT="21590"/>
                </a:tc>
              </a:tr>
            </a:tbl>
          </a:graphicData>
        </a:graphic>
      </p:graphicFrame>
      <p:sp>
        <p:nvSpPr>
          <p:cNvPr id="82" name="object 82"/>
          <p:cNvSpPr/>
          <p:nvPr/>
        </p:nvSpPr>
        <p:spPr>
          <a:xfrm>
            <a:off x="1992376" y="3338448"/>
            <a:ext cx="0" cy="516255"/>
          </a:xfrm>
          <a:custGeom>
            <a:avLst/>
            <a:gdLst/>
            <a:ahLst/>
            <a:cxnLst/>
            <a:rect l="l" t="t" r="r" b="b"/>
            <a:pathLst>
              <a:path w="0" h="516254">
                <a:moveTo>
                  <a:pt x="0" y="0"/>
                </a:moveTo>
                <a:lnTo>
                  <a:pt x="0" y="516255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83" name="object 83"/>
          <p:cNvSpPr/>
          <p:nvPr/>
        </p:nvSpPr>
        <p:spPr>
          <a:xfrm>
            <a:off x="2536825" y="3338448"/>
            <a:ext cx="0" cy="516255"/>
          </a:xfrm>
          <a:custGeom>
            <a:avLst/>
            <a:gdLst/>
            <a:ahLst/>
            <a:cxnLst/>
            <a:rect l="l" t="t" r="r" b="b"/>
            <a:pathLst>
              <a:path w="0" h="516254">
                <a:moveTo>
                  <a:pt x="0" y="0"/>
                </a:moveTo>
                <a:lnTo>
                  <a:pt x="0" y="516255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84" name="object 84"/>
          <p:cNvSpPr/>
          <p:nvPr/>
        </p:nvSpPr>
        <p:spPr>
          <a:xfrm>
            <a:off x="3081401" y="3338448"/>
            <a:ext cx="0" cy="516255"/>
          </a:xfrm>
          <a:custGeom>
            <a:avLst/>
            <a:gdLst/>
            <a:ahLst/>
            <a:cxnLst/>
            <a:rect l="l" t="t" r="r" b="b"/>
            <a:pathLst>
              <a:path w="0" h="516254">
                <a:moveTo>
                  <a:pt x="0" y="0"/>
                </a:moveTo>
                <a:lnTo>
                  <a:pt x="0" y="516255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85" name="object 85"/>
          <p:cNvSpPr/>
          <p:nvPr/>
        </p:nvSpPr>
        <p:spPr>
          <a:xfrm>
            <a:off x="3624326" y="3338448"/>
            <a:ext cx="0" cy="516255"/>
          </a:xfrm>
          <a:custGeom>
            <a:avLst/>
            <a:gdLst/>
            <a:ahLst/>
            <a:cxnLst/>
            <a:rect l="l" t="t" r="r" b="b"/>
            <a:pathLst>
              <a:path w="0" h="516254">
                <a:moveTo>
                  <a:pt x="0" y="0"/>
                </a:moveTo>
                <a:lnTo>
                  <a:pt x="0" y="516255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86" name="object 86"/>
          <p:cNvSpPr/>
          <p:nvPr/>
        </p:nvSpPr>
        <p:spPr>
          <a:xfrm>
            <a:off x="4168775" y="3338448"/>
            <a:ext cx="0" cy="516255"/>
          </a:xfrm>
          <a:custGeom>
            <a:avLst/>
            <a:gdLst/>
            <a:ahLst/>
            <a:cxnLst/>
            <a:rect l="l" t="t" r="r" b="b"/>
            <a:pathLst>
              <a:path w="0" h="516254">
                <a:moveTo>
                  <a:pt x="0" y="0"/>
                </a:moveTo>
                <a:lnTo>
                  <a:pt x="0" y="516255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87" name="object 87"/>
          <p:cNvSpPr/>
          <p:nvPr/>
        </p:nvSpPr>
        <p:spPr>
          <a:xfrm>
            <a:off x="4714875" y="3338448"/>
            <a:ext cx="0" cy="516255"/>
          </a:xfrm>
          <a:custGeom>
            <a:avLst/>
            <a:gdLst/>
            <a:ahLst/>
            <a:cxnLst/>
            <a:rect l="l" t="t" r="r" b="b"/>
            <a:pathLst>
              <a:path w="0" h="516254">
                <a:moveTo>
                  <a:pt x="0" y="0"/>
                </a:moveTo>
                <a:lnTo>
                  <a:pt x="0" y="516255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88" name="object 88"/>
          <p:cNvSpPr/>
          <p:nvPr/>
        </p:nvSpPr>
        <p:spPr>
          <a:xfrm>
            <a:off x="5257800" y="3338448"/>
            <a:ext cx="0" cy="516255"/>
          </a:xfrm>
          <a:custGeom>
            <a:avLst/>
            <a:gdLst/>
            <a:ahLst/>
            <a:cxnLst/>
            <a:rect l="l" t="t" r="r" b="b"/>
            <a:pathLst>
              <a:path w="0" h="516254">
                <a:moveTo>
                  <a:pt x="0" y="0"/>
                </a:moveTo>
                <a:lnTo>
                  <a:pt x="0" y="516255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89" name="object 89"/>
          <p:cNvSpPr/>
          <p:nvPr/>
        </p:nvSpPr>
        <p:spPr>
          <a:xfrm>
            <a:off x="5802376" y="3338448"/>
            <a:ext cx="0" cy="516255"/>
          </a:xfrm>
          <a:custGeom>
            <a:avLst/>
            <a:gdLst/>
            <a:ahLst/>
            <a:cxnLst/>
            <a:rect l="l" t="t" r="r" b="b"/>
            <a:pathLst>
              <a:path w="0" h="516254">
                <a:moveTo>
                  <a:pt x="0" y="0"/>
                </a:moveTo>
                <a:lnTo>
                  <a:pt x="0" y="516255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90" name="object 90"/>
          <p:cNvSpPr/>
          <p:nvPr/>
        </p:nvSpPr>
        <p:spPr>
          <a:xfrm>
            <a:off x="6346825" y="3338448"/>
            <a:ext cx="0" cy="516255"/>
          </a:xfrm>
          <a:custGeom>
            <a:avLst/>
            <a:gdLst/>
            <a:ahLst/>
            <a:cxnLst/>
            <a:rect l="l" t="t" r="r" b="b"/>
            <a:pathLst>
              <a:path w="0" h="516254">
                <a:moveTo>
                  <a:pt x="0" y="0"/>
                </a:moveTo>
                <a:lnTo>
                  <a:pt x="0" y="516255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91" name="object 91"/>
          <p:cNvSpPr/>
          <p:nvPr/>
        </p:nvSpPr>
        <p:spPr>
          <a:xfrm>
            <a:off x="6891401" y="3338448"/>
            <a:ext cx="0" cy="516255"/>
          </a:xfrm>
          <a:custGeom>
            <a:avLst/>
            <a:gdLst/>
            <a:ahLst/>
            <a:cxnLst/>
            <a:rect l="l" t="t" r="r" b="b"/>
            <a:pathLst>
              <a:path w="0" h="516254">
                <a:moveTo>
                  <a:pt x="0" y="0"/>
                </a:moveTo>
                <a:lnTo>
                  <a:pt x="0" y="516255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92" name="object 92"/>
          <p:cNvSpPr/>
          <p:nvPr/>
        </p:nvSpPr>
        <p:spPr>
          <a:xfrm>
            <a:off x="7434326" y="3338448"/>
            <a:ext cx="0" cy="516255"/>
          </a:xfrm>
          <a:custGeom>
            <a:avLst/>
            <a:gdLst/>
            <a:ahLst/>
            <a:cxnLst/>
            <a:rect l="l" t="t" r="r" b="b"/>
            <a:pathLst>
              <a:path w="0" h="516254">
                <a:moveTo>
                  <a:pt x="0" y="0"/>
                </a:moveTo>
                <a:lnTo>
                  <a:pt x="0" y="516255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93" name="object 93"/>
          <p:cNvSpPr/>
          <p:nvPr/>
        </p:nvSpPr>
        <p:spPr>
          <a:xfrm>
            <a:off x="7978775" y="3338448"/>
            <a:ext cx="0" cy="516255"/>
          </a:xfrm>
          <a:custGeom>
            <a:avLst/>
            <a:gdLst/>
            <a:ahLst/>
            <a:cxnLst/>
            <a:rect l="l" t="t" r="r" b="b"/>
            <a:pathLst>
              <a:path w="0" h="516254">
                <a:moveTo>
                  <a:pt x="0" y="0"/>
                </a:moveTo>
                <a:lnTo>
                  <a:pt x="0" y="516255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94" name="object 94"/>
          <p:cNvSpPr/>
          <p:nvPr/>
        </p:nvSpPr>
        <p:spPr>
          <a:xfrm>
            <a:off x="1433575" y="3596640"/>
            <a:ext cx="7105650" cy="0"/>
          </a:xfrm>
          <a:custGeom>
            <a:avLst/>
            <a:gdLst/>
            <a:ahLst/>
            <a:cxnLst/>
            <a:rect l="l" t="t" r="r" b="b"/>
            <a:pathLst>
              <a:path w="7105650" h="0">
                <a:moveTo>
                  <a:pt x="0" y="0"/>
                </a:moveTo>
                <a:lnTo>
                  <a:pt x="7105523" y="0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95" name="object 95"/>
          <p:cNvSpPr/>
          <p:nvPr/>
        </p:nvSpPr>
        <p:spPr>
          <a:xfrm>
            <a:off x="1447800" y="3338448"/>
            <a:ext cx="0" cy="516255"/>
          </a:xfrm>
          <a:custGeom>
            <a:avLst/>
            <a:gdLst/>
            <a:ahLst/>
            <a:cxnLst/>
            <a:rect l="l" t="t" r="r" b="b"/>
            <a:pathLst>
              <a:path w="0" h="516254">
                <a:moveTo>
                  <a:pt x="0" y="0"/>
                </a:moveTo>
                <a:lnTo>
                  <a:pt x="0" y="516255"/>
                </a:lnTo>
              </a:path>
            </a:pathLst>
          </a:custGeom>
          <a:ln w="285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96" name="object 96"/>
          <p:cNvSpPr/>
          <p:nvPr/>
        </p:nvSpPr>
        <p:spPr>
          <a:xfrm>
            <a:off x="8524875" y="3338448"/>
            <a:ext cx="0" cy="516255"/>
          </a:xfrm>
          <a:custGeom>
            <a:avLst/>
            <a:gdLst/>
            <a:ahLst/>
            <a:cxnLst/>
            <a:rect l="l" t="t" r="r" b="b"/>
            <a:pathLst>
              <a:path w="0" h="516254">
                <a:moveTo>
                  <a:pt x="0" y="0"/>
                </a:moveTo>
                <a:lnTo>
                  <a:pt x="0" y="516255"/>
                </a:lnTo>
              </a:path>
            </a:pathLst>
          </a:custGeom>
          <a:ln w="285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97" name="object 97"/>
          <p:cNvSpPr/>
          <p:nvPr/>
        </p:nvSpPr>
        <p:spPr>
          <a:xfrm>
            <a:off x="1433575" y="3352800"/>
            <a:ext cx="7105650" cy="0"/>
          </a:xfrm>
          <a:custGeom>
            <a:avLst/>
            <a:gdLst/>
            <a:ahLst/>
            <a:cxnLst/>
            <a:rect l="l" t="t" r="r" b="b"/>
            <a:pathLst>
              <a:path w="7105650" h="0">
                <a:moveTo>
                  <a:pt x="0" y="0"/>
                </a:moveTo>
                <a:lnTo>
                  <a:pt x="7105523" y="0"/>
                </a:lnTo>
              </a:path>
            </a:pathLst>
          </a:custGeom>
          <a:ln w="285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98" name="object 98"/>
          <p:cNvSpPr/>
          <p:nvPr/>
        </p:nvSpPr>
        <p:spPr>
          <a:xfrm>
            <a:off x="1433575" y="3840479"/>
            <a:ext cx="7105650" cy="0"/>
          </a:xfrm>
          <a:custGeom>
            <a:avLst/>
            <a:gdLst/>
            <a:ahLst/>
            <a:cxnLst/>
            <a:rect l="l" t="t" r="r" b="b"/>
            <a:pathLst>
              <a:path w="7105650" h="0">
                <a:moveTo>
                  <a:pt x="0" y="0"/>
                </a:moveTo>
                <a:lnTo>
                  <a:pt x="7105523" y="0"/>
                </a:lnTo>
              </a:path>
            </a:pathLst>
          </a:custGeom>
          <a:ln w="285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99" name="object 99"/>
          <p:cNvSpPr/>
          <p:nvPr/>
        </p:nvSpPr>
        <p:spPr>
          <a:xfrm>
            <a:off x="1453896" y="3352736"/>
            <a:ext cx="245135" cy="290893"/>
          </a:xfrm>
          <a:prstGeom prst="rect">
            <a:avLst/>
          </a:prstGeom>
          <a:blipFill>
            <a:blip r:embed="rId5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0" name="object 100"/>
          <p:cNvSpPr/>
          <p:nvPr/>
        </p:nvSpPr>
        <p:spPr>
          <a:xfrm>
            <a:off x="1999488" y="3352736"/>
            <a:ext cx="248297" cy="290893"/>
          </a:xfrm>
          <a:prstGeom prst="rect">
            <a:avLst/>
          </a:prstGeom>
          <a:blipFill>
            <a:blip r:embed="rId5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1" name="object 101"/>
          <p:cNvSpPr/>
          <p:nvPr/>
        </p:nvSpPr>
        <p:spPr>
          <a:xfrm>
            <a:off x="2545079" y="3352736"/>
            <a:ext cx="235978" cy="290893"/>
          </a:xfrm>
          <a:prstGeom prst="rect">
            <a:avLst/>
          </a:prstGeom>
          <a:blipFill>
            <a:blip r:embed="rId5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2" name="object 102"/>
          <p:cNvSpPr/>
          <p:nvPr/>
        </p:nvSpPr>
        <p:spPr>
          <a:xfrm>
            <a:off x="3087623" y="3352736"/>
            <a:ext cx="248297" cy="290893"/>
          </a:xfrm>
          <a:prstGeom prst="rect">
            <a:avLst/>
          </a:prstGeom>
          <a:blipFill>
            <a:blip r:embed="rId5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3" name="object 103"/>
          <p:cNvSpPr/>
          <p:nvPr/>
        </p:nvSpPr>
        <p:spPr>
          <a:xfrm>
            <a:off x="3630167" y="3352736"/>
            <a:ext cx="245135" cy="290893"/>
          </a:xfrm>
          <a:prstGeom prst="rect">
            <a:avLst/>
          </a:prstGeom>
          <a:blipFill>
            <a:blip r:embed="rId5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4" name="object 104"/>
          <p:cNvSpPr/>
          <p:nvPr/>
        </p:nvSpPr>
        <p:spPr>
          <a:xfrm>
            <a:off x="4175759" y="3352736"/>
            <a:ext cx="217665" cy="290893"/>
          </a:xfrm>
          <a:prstGeom prst="rect">
            <a:avLst/>
          </a:prstGeom>
          <a:blipFill>
            <a:blip r:embed="rId5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5" name="object 105"/>
          <p:cNvSpPr/>
          <p:nvPr/>
        </p:nvSpPr>
        <p:spPr>
          <a:xfrm>
            <a:off x="4721352" y="3352736"/>
            <a:ext cx="248297" cy="290893"/>
          </a:xfrm>
          <a:prstGeom prst="rect">
            <a:avLst/>
          </a:prstGeom>
          <a:blipFill>
            <a:blip r:embed="rId5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6" name="object 106"/>
          <p:cNvSpPr/>
          <p:nvPr/>
        </p:nvSpPr>
        <p:spPr>
          <a:xfrm>
            <a:off x="5263896" y="3352736"/>
            <a:ext cx="248297" cy="290893"/>
          </a:xfrm>
          <a:prstGeom prst="rect">
            <a:avLst/>
          </a:prstGeom>
          <a:blipFill>
            <a:blip r:embed="rId5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7" name="object 107"/>
          <p:cNvSpPr/>
          <p:nvPr/>
        </p:nvSpPr>
        <p:spPr>
          <a:xfrm>
            <a:off x="5809488" y="3352736"/>
            <a:ext cx="208508" cy="290893"/>
          </a:xfrm>
          <a:prstGeom prst="rect">
            <a:avLst/>
          </a:prstGeom>
          <a:blipFill>
            <a:blip r:embed="rId5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8" name="object 108"/>
          <p:cNvSpPr/>
          <p:nvPr/>
        </p:nvSpPr>
        <p:spPr>
          <a:xfrm>
            <a:off x="6355079" y="3352736"/>
            <a:ext cx="214680" cy="290893"/>
          </a:xfrm>
          <a:prstGeom prst="rect">
            <a:avLst/>
          </a:prstGeom>
          <a:blipFill>
            <a:blip r:embed="rId6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9" name="object 109"/>
          <p:cNvSpPr/>
          <p:nvPr/>
        </p:nvSpPr>
        <p:spPr>
          <a:xfrm>
            <a:off x="6897623" y="3352736"/>
            <a:ext cx="242138" cy="290893"/>
          </a:xfrm>
          <a:prstGeom prst="rect">
            <a:avLst/>
          </a:prstGeom>
          <a:blipFill>
            <a:blip r:embed="rId6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10" name="object 110"/>
          <p:cNvSpPr/>
          <p:nvPr/>
        </p:nvSpPr>
        <p:spPr>
          <a:xfrm>
            <a:off x="7440168" y="3352736"/>
            <a:ext cx="208508" cy="290893"/>
          </a:xfrm>
          <a:prstGeom prst="rect">
            <a:avLst/>
          </a:prstGeom>
          <a:blipFill>
            <a:blip r:embed="rId6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11" name="object 111"/>
          <p:cNvSpPr/>
          <p:nvPr/>
        </p:nvSpPr>
        <p:spPr>
          <a:xfrm>
            <a:off x="7985759" y="3352736"/>
            <a:ext cx="284733" cy="290893"/>
          </a:xfrm>
          <a:prstGeom prst="rect">
            <a:avLst/>
          </a:prstGeom>
          <a:blipFill>
            <a:blip r:embed="rId6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12" name="object 112"/>
          <p:cNvSpPr/>
          <p:nvPr/>
        </p:nvSpPr>
        <p:spPr>
          <a:xfrm>
            <a:off x="1453896" y="3596576"/>
            <a:ext cx="248297" cy="290893"/>
          </a:xfrm>
          <a:prstGeom prst="rect">
            <a:avLst/>
          </a:prstGeom>
          <a:blipFill>
            <a:blip r:embed="rId6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13" name="object 113"/>
          <p:cNvSpPr/>
          <p:nvPr/>
        </p:nvSpPr>
        <p:spPr>
          <a:xfrm>
            <a:off x="1999488" y="3596576"/>
            <a:ext cx="248297" cy="290893"/>
          </a:xfrm>
          <a:prstGeom prst="rect">
            <a:avLst/>
          </a:prstGeom>
          <a:blipFill>
            <a:blip r:embed="rId6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14" name="object 114"/>
          <p:cNvSpPr/>
          <p:nvPr/>
        </p:nvSpPr>
        <p:spPr>
          <a:xfrm>
            <a:off x="2545079" y="3596576"/>
            <a:ext cx="248297" cy="290893"/>
          </a:xfrm>
          <a:prstGeom prst="rect">
            <a:avLst/>
          </a:prstGeom>
          <a:blipFill>
            <a:blip r:embed="rId6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15" name="object 115"/>
          <p:cNvSpPr/>
          <p:nvPr/>
        </p:nvSpPr>
        <p:spPr>
          <a:xfrm>
            <a:off x="3087623" y="3596576"/>
            <a:ext cx="248297" cy="290893"/>
          </a:xfrm>
          <a:prstGeom prst="rect">
            <a:avLst/>
          </a:prstGeom>
          <a:blipFill>
            <a:blip r:embed="rId6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16" name="object 116"/>
          <p:cNvSpPr/>
          <p:nvPr/>
        </p:nvSpPr>
        <p:spPr>
          <a:xfrm>
            <a:off x="3630167" y="3596576"/>
            <a:ext cx="223837" cy="290893"/>
          </a:xfrm>
          <a:prstGeom prst="rect">
            <a:avLst/>
          </a:prstGeom>
          <a:blipFill>
            <a:blip r:embed="rId6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17" name="object 117"/>
          <p:cNvSpPr/>
          <p:nvPr/>
        </p:nvSpPr>
        <p:spPr>
          <a:xfrm>
            <a:off x="4175759" y="3596576"/>
            <a:ext cx="235978" cy="290893"/>
          </a:xfrm>
          <a:prstGeom prst="rect">
            <a:avLst/>
          </a:prstGeom>
          <a:blipFill>
            <a:blip r:embed="rId6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18" name="object 118"/>
          <p:cNvSpPr/>
          <p:nvPr/>
        </p:nvSpPr>
        <p:spPr>
          <a:xfrm>
            <a:off x="4721352" y="3596576"/>
            <a:ext cx="220852" cy="290893"/>
          </a:xfrm>
          <a:prstGeom prst="rect">
            <a:avLst/>
          </a:prstGeom>
          <a:blipFill>
            <a:blip r:embed="rId7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19" name="object 119"/>
          <p:cNvSpPr/>
          <p:nvPr/>
        </p:nvSpPr>
        <p:spPr>
          <a:xfrm>
            <a:off x="5263896" y="3596576"/>
            <a:ext cx="248297" cy="290893"/>
          </a:xfrm>
          <a:prstGeom prst="rect">
            <a:avLst/>
          </a:prstGeom>
          <a:blipFill>
            <a:blip r:embed="rId7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20" name="object 120"/>
          <p:cNvSpPr/>
          <p:nvPr/>
        </p:nvSpPr>
        <p:spPr>
          <a:xfrm>
            <a:off x="5809488" y="3596576"/>
            <a:ext cx="242138" cy="290893"/>
          </a:xfrm>
          <a:prstGeom prst="rect">
            <a:avLst/>
          </a:prstGeom>
          <a:blipFill>
            <a:blip r:embed="rId7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21" name="object 121"/>
          <p:cNvSpPr/>
          <p:nvPr/>
        </p:nvSpPr>
        <p:spPr>
          <a:xfrm>
            <a:off x="6355079" y="3596576"/>
            <a:ext cx="272580" cy="290893"/>
          </a:xfrm>
          <a:prstGeom prst="rect">
            <a:avLst/>
          </a:prstGeom>
          <a:blipFill>
            <a:blip r:embed="rId7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22" name="object 122"/>
          <p:cNvSpPr/>
          <p:nvPr/>
        </p:nvSpPr>
        <p:spPr>
          <a:xfrm>
            <a:off x="6897623" y="3596576"/>
            <a:ext cx="242138" cy="290893"/>
          </a:xfrm>
          <a:prstGeom prst="rect">
            <a:avLst/>
          </a:prstGeom>
          <a:blipFill>
            <a:blip r:embed="rId7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23" name="object 123"/>
          <p:cNvSpPr/>
          <p:nvPr/>
        </p:nvSpPr>
        <p:spPr>
          <a:xfrm>
            <a:off x="7440168" y="3596576"/>
            <a:ext cx="242138" cy="290893"/>
          </a:xfrm>
          <a:prstGeom prst="rect">
            <a:avLst/>
          </a:prstGeom>
          <a:blipFill>
            <a:blip r:embed="rId7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24" name="object 124"/>
          <p:cNvSpPr/>
          <p:nvPr/>
        </p:nvSpPr>
        <p:spPr>
          <a:xfrm>
            <a:off x="7985759" y="3596576"/>
            <a:ext cx="235978" cy="290893"/>
          </a:xfrm>
          <a:prstGeom prst="rect">
            <a:avLst/>
          </a:prstGeom>
          <a:blipFill>
            <a:blip r:embed="rId7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graphicFrame>
        <p:nvGraphicFramePr>
          <p:cNvPr id="125" name="object 125"/>
          <p:cNvGraphicFramePr>
            <a:graphicFrameLocks noGrp="1"/>
          </p:cNvGraphicFramePr>
          <p:nvPr/>
        </p:nvGraphicFramePr>
        <p:xfrm>
          <a:off x="1326896" y="3352736"/>
          <a:ext cx="7070725" cy="53530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23875"/>
                <a:gridCol w="545465"/>
                <a:gridCol w="544195"/>
                <a:gridCol w="542925"/>
                <a:gridCol w="542925"/>
                <a:gridCol w="541655"/>
                <a:gridCol w="551180"/>
                <a:gridCol w="544829"/>
                <a:gridCol w="543560"/>
                <a:gridCol w="560070"/>
                <a:gridCol w="528320"/>
                <a:gridCol w="544830"/>
                <a:gridCol w="564515"/>
              </a:tblGrid>
              <a:tr h="267366">
                <a:tc>
                  <a:txBody>
                    <a:bodyPr/>
                    <a:lstStyle/>
                    <a:p>
                      <a:pPr algn="ctr" marR="22860">
                        <a:lnSpc>
                          <a:spcPct val="100000"/>
                        </a:lnSpc>
                        <a:spcBef>
                          <a:spcPts val="355"/>
                        </a:spcBef>
                      </a:pPr>
                      <a:r>
                        <a:rPr dirty="0" sz="100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a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B="0" marT="4508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55"/>
                        </a:spcBef>
                      </a:pPr>
                      <a:r>
                        <a:rPr dirty="0" sz="100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b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B="0" marT="45085"/>
                </a:tc>
                <a:tc>
                  <a:txBody>
                    <a:bodyPr/>
                    <a:lstStyle/>
                    <a:p>
                      <a:pPr algn="ctr" marR="11430">
                        <a:lnSpc>
                          <a:spcPct val="100000"/>
                        </a:lnSpc>
                        <a:spcBef>
                          <a:spcPts val="355"/>
                        </a:spcBef>
                      </a:pPr>
                      <a:r>
                        <a:rPr dirty="0" sz="100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c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B="0" marT="45085"/>
                </a:tc>
                <a:tc>
                  <a:txBody>
                    <a:bodyPr/>
                    <a:lstStyle/>
                    <a:p>
                      <a:pPr marL="233045">
                        <a:lnSpc>
                          <a:spcPct val="100000"/>
                        </a:lnSpc>
                        <a:spcBef>
                          <a:spcPts val="355"/>
                        </a:spcBef>
                      </a:pPr>
                      <a:r>
                        <a:rPr dirty="0" sz="100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d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B="0" marT="45085"/>
                </a:tc>
                <a:tc>
                  <a:txBody>
                    <a:bodyPr/>
                    <a:lstStyle/>
                    <a:p>
                      <a:pPr marL="233679">
                        <a:lnSpc>
                          <a:spcPct val="100000"/>
                        </a:lnSpc>
                        <a:spcBef>
                          <a:spcPts val="355"/>
                        </a:spcBef>
                      </a:pPr>
                      <a:r>
                        <a:rPr dirty="0" sz="100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e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B="0" marT="45085"/>
                </a:tc>
                <a:tc>
                  <a:txBody>
                    <a:bodyPr/>
                    <a:lstStyle/>
                    <a:p>
                      <a:pPr algn="ctr" marR="19685">
                        <a:lnSpc>
                          <a:spcPct val="100000"/>
                        </a:lnSpc>
                        <a:spcBef>
                          <a:spcPts val="355"/>
                        </a:spcBef>
                      </a:pPr>
                      <a:r>
                        <a:rPr dirty="0" sz="100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f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B="0" marT="45085"/>
                </a:tc>
                <a:tc>
                  <a:txBody>
                    <a:bodyPr/>
                    <a:lstStyle/>
                    <a:p>
                      <a:pPr algn="ctr" marL="3175">
                        <a:lnSpc>
                          <a:spcPct val="100000"/>
                        </a:lnSpc>
                        <a:spcBef>
                          <a:spcPts val="355"/>
                        </a:spcBef>
                      </a:pPr>
                      <a:r>
                        <a:rPr dirty="0" sz="100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g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B="0" marT="4508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55"/>
                        </a:spcBef>
                      </a:pPr>
                      <a:r>
                        <a:rPr dirty="0" sz="100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h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B="0" marT="45085"/>
                </a:tc>
                <a:tc>
                  <a:txBody>
                    <a:bodyPr/>
                    <a:lstStyle/>
                    <a:p>
                      <a:pPr algn="ctr" marR="35560">
                        <a:lnSpc>
                          <a:spcPct val="100000"/>
                        </a:lnSpc>
                        <a:spcBef>
                          <a:spcPts val="355"/>
                        </a:spcBef>
                      </a:pPr>
                      <a:r>
                        <a:rPr dirty="0" sz="100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i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B="0" marT="45085"/>
                </a:tc>
                <a:tc>
                  <a:txBody>
                    <a:bodyPr/>
                    <a:lstStyle/>
                    <a:p>
                      <a:pPr marL="236854">
                        <a:lnSpc>
                          <a:spcPct val="100000"/>
                        </a:lnSpc>
                        <a:spcBef>
                          <a:spcPts val="355"/>
                        </a:spcBef>
                      </a:pPr>
                      <a:r>
                        <a:rPr dirty="0" sz="100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j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B="0" marT="45085"/>
                </a:tc>
                <a:tc>
                  <a:txBody>
                    <a:bodyPr/>
                    <a:lstStyle/>
                    <a:p>
                      <a:pPr algn="ctr" marR="10795">
                        <a:lnSpc>
                          <a:spcPct val="100000"/>
                        </a:lnSpc>
                        <a:spcBef>
                          <a:spcPts val="355"/>
                        </a:spcBef>
                      </a:pPr>
                      <a:r>
                        <a:rPr dirty="0" sz="100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k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B="0" marT="45085"/>
                </a:tc>
                <a:tc>
                  <a:txBody>
                    <a:bodyPr/>
                    <a:lstStyle/>
                    <a:p>
                      <a:pPr marL="238125">
                        <a:lnSpc>
                          <a:spcPct val="100000"/>
                        </a:lnSpc>
                        <a:spcBef>
                          <a:spcPts val="355"/>
                        </a:spcBef>
                      </a:pPr>
                      <a:r>
                        <a:rPr dirty="0" sz="100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l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B="0" marT="45085"/>
                </a:tc>
                <a:tc>
                  <a:txBody>
                    <a:bodyPr/>
                    <a:lstStyle/>
                    <a:p>
                      <a:pPr marL="238760">
                        <a:lnSpc>
                          <a:spcPct val="100000"/>
                        </a:lnSpc>
                        <a:spcBef>
                          <a:spcPts val="355"/>
                        </a:spcBef>
                      </a:pPr>
                      <a:r>
                        <a:rPr dirty="0" sz="100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m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B="0" marT="45085"/>
                </a:tc>
              </a:tr>
              <a:tr h="267366">
                <a:tc>
                  <a:txBody>
                    <a:bodyPr/>
                    <a:lstStyle/>
                    <a:p>
                      <a:pPr algn="ctr" marR="18415">
                        <a:lnSpc>
                          <a:spcPct val="100000"/>
                        </a:lnSpc>
                        <a:spcBef>
                          <a:spcPts val="170"/>
                        </a:spcBef>
                      </a:pPr>
                      <a:r>
                        <a:rPr dirty="0" sz="100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n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B="0" marT="21590"/>
                </a:tc>
                <a:tc>
                  <a:txBody>
                    <a:bodyPr/>
                    <a:lstStyle/>
                    <a:p>
                      <a:pPr algn="ctr" marR="635">
                        <a:lnSpc>
                          <a:spcPct val="100000"/>
                        </a:lnSpc>
                        <a:spcBef>
                          <a:spcPts val="170"/>
                        </a:spcBef>
                      </a:pPr>
                      <a:r>
                        <a:rPr dirty="0" sz="100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o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B="0" marT="2159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70"/>
                        </a:spcBef>
                      </a:pPr>
                      <a:r>
                        <a:rPr dirty="0" sz="100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p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B="0" marT="21590"/>
                </a:tc>
                <a:tc>
                  <a:txBody>
                    <a:bodyPr/>
                    <a:lstStyle/>
                    <a:p>
                      <a:pPr marL="233045">
                        <a:lnSpc>
                          <a:spcPct val="100000"/>
                        </a:lnSpc>
                        <a:spcBef>
                          <a:spcPts val="170"/>
                        </a:spcBef>
                      </a:pPr>
                      <a:r>
                        <a:rPr dirty="0" sz="100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q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B="0" marT="21590"/>
                </a:tc>
                <a:tc>
                  <a:txBody>
                    <a:bodyPr/>
                    <a:lstStyle/>
                    <a:p>
                      <a:pPr marL="233679">
                        <a:lnSpc>
                          <a:spcPct val="100000"/>
                        </a:lnSpc>
                        <a:spcBef>
                          <a:spcPts val="170"/>
                        </a:spcBef>
                      </a:pPr>
                      <a:r>
                        <a:rPr dirty="0" sz="100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r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B="0" marT="21590"/>
                </a:tc>
                <a:tc>
                  <a:txBody>
                    <a:bodyPr/>
                    <a:lstStyle/>
                    <a:p>
                      <a:pPr algn="ctr" marR="3810">
                        <a:lnSpc>
                          <a:spcPct val="100000"/>
                        </a:lnSpc>
                        <a:spcBef>
                          <a:spcPts val="170"/>
                        </a:spcBef>
                      </a:pPr>
                      <a:r>
                        <a:rPr dirty="0" sz="100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s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B="0" marT="21590"/>
                </a:tc>
                <a:tc>
                  <a:txBody>
                    <a:bodyPr/>
                    <a:lstStyle/>
                    <a:p>
                      <a:pPr algn="ctr" marR="16510">
                        <a:lnSpc>
                          <a:spcPct val="100000"/>
                        </a:lnSpc>
                        <a:spcBef>
                          <a:spcPts val="170"/>
                        </a:spcBef>
                      </a:pPr>
                      <a:r>
                        <a:rPr dirty="0" sz="100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t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B="0" marT="2159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70"/>
                        </a:spcBef>
                      </a:pPr>
                      <a:r>
                        <a:rPr dirty="0" sz="100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u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B="0" marT="21590"/>
                </a:tc>
                <a:tc>
                  <a:txBody>
                    <a:bodyPr/>
                    <a:lstStyle/>
                    <a:p>
                      <a:pPr algn="ctr" marR="1270">
                        <a:lnSpc>
                          <a:spcPct val="100000"/>
                        </a:lnSpc>
                        <a:spcBef>
                          <a:spcPts val="170"/>
                        </a:spcBef>
                      </a:pPr>
                      <a:r>
                        <a:rPr dirty="0" sz="100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v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B="0" marT="21590"/>
                </a:tc>
                <a:tc>
                  <a:txBody>
                    <a:bodyPr/>
                    <a:lstStyle/>
                    <a:p>
                      <a:pPr marL="236854">
                        <a:lnSpc>
                          <a:spcPct val="100000"/>
                        </a:lnSpc>
                        <a:spcBef>
                          <a:spcPts val="170"/>
                        </a:spcBef>
                      </a:pPr>
                      <a:r>
                        <a:rPr dirty="0" sz="100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w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B="0" marT="21590"/>
                </a:tc>
                <a:tc>
                  <a:txBody>
                    <a:bodyPr/>
                    <a:lstStyle/>
                    <a:p>
                      <a:pPr algn="ctr" marR="10795">
                        <a:lnSpc>
                          <a:spcPct val="100000"/>
                        </a:lnSpc>
                        <a:spcBef>
                          <a:spcPts val="170"/>
                        </a:spcBef>
                      </a:pPr>
                      <a:r>
                        <a:rPr dirty="0" sz="100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x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B="0" marT="21590"/>
                </a:tc>
                <a:tc>
                  <a:txBody>
                    <a:bodyPr/>
                    <a:lstStyle/>
                    <a:p>
                      <a:pPr marL="238125">
                        <a:lnSpc>
                          <a:spcPct val="100000"/>
                        </a:lnSpc>
                        <a:spcBef>
                          <a:spcPts val="170"/>
                        </a:spcBef>
                      </a:pPr>
                      <a:r>
                        <a:rPr dirty="0" sz="100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y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B="0" marT="21590"/>
                </a:tc>
                <a:tc>
                  <a:txBody>
                    <a:bodyPr/>
                    <a:lstStyle/>
                    <a:p>
                      <a:pPr marL="238760">
                        <a:lnSpc>
                          <a:spcPct val="100000"/>
                        </a:lnSpc>
                        <a:spcBef>
                          <a:spcPts val="170"/>
                        </a:spcBef>
                      </a:pPr>
                      <a:r>
                        <a:rPr dirty="0" sz="100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z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B="0" marT="21590"/>
                </a:tc>
              </a:tr>
            </a:tbl>
          </a:graphicData>
        </a:graphic>
      </p:graphicFrame>
      <p:sp>
        <p:nvSpPr>
          <p:cNvPr id="126" name="object 126"/>
          <p:cNvSpPr/>
          <p:nvPr/>
        </p:nvSpPr>
        <p:spPr>
          <a:xfrm>
            <a:off x="1722501" y="4329048"/>
            <a:ext cx="0" cy="272415"/>
          </a:xfrm>
          <a:custGeom>
            <a:avLst/>
            <a:gdLst/>
            <a:ahLst/>
            <a:cxnLst/>
            <a:rect l="l" t="t" r="r" b="b"/>
            <a:pathLst>
              <a:path w="0" h="272414">
                <a:moveTo>
                  <a:pt x="0" y="0"/>
                </a:moveTo>
                <a:lnTo>
                  <a:pt x="0" y="272414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27" name="object 127"/>
          <p:cNvSpPr/>
          <p:nvPr/>
        </p:nvSpPr>
        <p:spPr>
          <a:xfrm>
            <a:off x="1981200" y="4329048"/>
            <a:ext cx="0" cy="272415"/>
          </a:xfrm>
          <a:custGeom>
            <a:avLst/>
            <a:gdLst/>
            <a:ahLst/>
            <a:cxnLst/>
            <a:rect l="l" t="t" r="r" b="b"/>
            <a:pathLst>
              <a:path w="0" h="272414">
                <a:moveTo>
                  <a:pt x="0" y="0"/>
                </a:moveTo>
                <a:lnTo>
                  <a:pt x="0" y="272414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28" name="object 128"/>
          <p:cNvSpPr/>
          <p:nvPr/>
        </p:nvSpPr>
        <p:spPr>
          <a:xfrm>
            <a:off x="2273300" y="4329048"/>
            <a:ext cx="0" cy="272415"/>
          </a:xfrm>
          <a:custGeom>
            <a:avLst/>
            <a:gdLst/>
            <a:ahLst/>
            <a:cxnLst/>
            <a:rect l="l" t="t" r="r" b="b"/>
            <a:pathLst>
              <a:path w="0" h="272414">
                <a:moveTo>
                  <a:pt x="0" y="0"/>
                </a:moveTo>
                <a:lnTo>
                  <a:pt x="0" y="272414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29" name="object 129"/>
          <p:cNvSpPr/>
          <p:nvPr/>
        </p:nvSpPr>
        <p:spPr>
          <a:xfrm>
            <a:off x="2549525" y="4329048"/>
            <a:ext cx="0" cy="272415"/>
          </a:xfrm>
          <a:custGeom>
            <a:avLst/>
            <a:gdLst/>
            <a:ahLst/>
            <a:cxnLst/>
            <a:rect l="l" t="t" r="r" b="b"/>
            <a:pathLst>
              <a:path w="0" h="272414">
                <a:moveTo>
                  <a:pt x="0" y="0"/>
                </a:moveTo>
                <a:lnTo>
                  <a:pt x="0" y="272414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30" name="object 130"/>
          <p:cNvSpPr/>
          <p:nvPr/>
        </p:nvSpPr>
        <p:spPr>
          <a:xfrm>
            <a:off x="2825750" y="4329048"/>
            <a:ext cx="0" cy="272415"/>
          </a:xfrm>
          <a:custGeom>
            <a:avLst/>
            <a:gdLst/>
            <a:ahLst/>
            <a:cxnLst/>
            <a:rect l="l" t="t" r="r" b="b"/>
            <a:pathLst>
              <a:path w="0" h="272414">
                <a:moveTo>
                  <a:pt x="0" y="0"/>
                </a:moveTo>
                <a:lnTo>
                  <a:pt x="0" y="272414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31" name="object 131"/>
          <p:cNvSpPr/>
          <p:nvPr/>
        </p:nvSpPr>
        <p:spPr>
          <a:xfrm>
            <a:off x="3081401" y="4329048"/>
            <a:ext cx="0" cy="272415"/>
          </a:xfrm>
          <a:custGeom>
            <a:avLst/>
            <a:gdLst/>
            <a:ahLst/>
            <a:cxnLst/>
            <a:rect l="l" t="t" r="r" b="b"/>
            <a:pathLst>
              <a:path w="0" h="272414">
                <a:moveTo>
                  <a:pt x="0" y="0"/>
                </a:moveTo>
                <a:lnTo>
                  <a:pt x="0" y="272414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32" name="object 132"/>
          <p:cNvSpPr/>
          <p:nvPr/>
        </p:nvSpPr>
        <p:spPr>
          <a:xfrm>
            <a:off x="3355975" y="4329048"/>
            <a:ext cx="0" cy="272415"/>
          </a:xfrm>
          <a:custGeom>
            <a:avLst/>
            <a:gdLst/>
            <a:ahLst/>
            <a:cxnLst/>
            <a:rect l="l" t="t" r="r" b="b"/>
            <a:pathLst>
              <a:path w="0" h="272414">
                <a:moveTo>
                  <a:pt x="0" y="0"/>
                </a:moveTo>
                <a:lnTo>
                  <a:pt x="0" y="272414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33" name="object 133"/>
          <p:cNvSpPr/>
          <p:nvPr/>
        </p:nvSpPr>
        <p:spPr>
          <a:xfrm>
            <a:off x="3630676" y="4329048"/>
            <a:ext cx="0" cy="272415"/>
          </a:xfrm>
          <a:custGeom>
            <a:avLst/>
            <a:gdLst/>
            <a:ahLst/>
            <a:cxnLst/>
            <a:rect l="l" t="t" r="r" b="b"/>
            <a:pathLst>
              <a:path w="0" h="272414">
                <a:moveTo>
                  <a:pt x="0" y="0"/>
                </a:moveTo>
                <a:lnTo>
                  <a:pt x="0" y="272414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34" name="object 134"/>
          <p:cNvSpPr/>
          <p:nvPr/>
        </p:nvSpPr>
        <p:spPr>
          <a:xfrm>
            <a:off x="3905250" y="4329048"/>
            <a:ext cx="0" cy="272415"/>
          </a:xfrm>
          <a:custGeom>
            <a:avLst/>
            <a:gdLst/>
            <a:ahLst/>
            <a:cxnLst/>
            <a:rect l="l" t="t" r="r" b="b"/>
            <a:pathLst>
              <a:path w="0" h="272414">
                <a:moveTo>
                  <a:pt x="0" y="0"/>
                </a:moveTo>
                <a:lnTo>
                  <a:pt x="0" y="272414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35" name="object 135"/>
          <p:cNvSpPr/>
          <p:nvPr/>
        </p:nvSpPr>
        <p:spPr>
          <a:xfrm>
            <a:off x="4179951" y="4329048"/>
            <a:ext cx="0" cy="272415"/>
          </a:xfrm>
          <a:custGeom>
            <a:avLst/>
            <a:gdLst/>
            <a:ahLst/>
            <a:cxnLst/>
            <a:rect l="l" t="t" r="r" b="b"/>
            <a:pathLst>
              <a:path w="0" h="272414">
                <a:moveTo>
                  <a:pt x="0" y="0"/>
                </a:moveTo>
                <a:lnTo>
                  <a:pt x="0" y="272414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36" name="object 136"/>
          <p:cNvSpPr/>
          <p:nvPr/>
        </p:nvSpPr>
        <p:spPr>
          <a:xfrm>
            <a:off x="4454525" y="4329048"/>
            <a:ext cx="0" cy="272415"/>
          </a:xfrm>
          <a:custGeom>
            <a:avLst/>
            <a:gdLst/>
            <a:ahLst/>
            <a:cxnLst/>
            <a:rect l="l" t="t" r="r" b="b"/>
            <a:pathLst>
              <a:path w="0" h="272414">
                <a:moveTo>
                  <a:pt x="0" y="0"/>
                </a:moveTo>
                <a:lnTo>
                  <a:pt x="0" y="272414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37" name="object 137"/>
          <p:cNvSpPr/>
          <p:nvPr/>
        </p:nvSpPr>
        <p:spPr>
          <a:xfrm>
            <a:off x="4729226" y="4329048"/>
            <a:ext cx="0" cy="272415"/>
          </a:xfrm>
          <a:custGeom>
            <a:avLst/>
            <a:gdLst/>
            <a:ahLst/>
            <a:cxnLst/>
            <a:rect l="l" t="t" r="r" b="b"/>
            <a:pathLst>
              <a:path w="0" h="272414">
                <a:moveTo>
                  <a:pt x="0" y="0"/>
                </a:moveTo>
                <a:lnTo>
                  <a:pt x="0" y="272414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38" name="object 138"/>
          <p:cNvSpPr/>
          <p:nvPr/>
        </p:nvSpPr>
        <p:spPr>
          <a:xfrm>
            <a:off x="5003800" y="4329048"/>
            <a:ext cx="0" cy="272415"/>
          </a:xfrm>
          <a:custGeom>
            <a:avLst/>
            <a:gdLst/>
            <a:ahLst/>
            <a:cxnLst/>
            <a:rect l="l" t="t" r="r" b="b"/>
            <a:pathLst>
              <a:path w="0" h="272414">
                <a:moveTo>
                  <a:pt x="0" y="0"/>
                </a:moveTo>
                <a:lnTo>
                  <a:pt x="0" y="272414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39" name="object 139"/>
          <p:cNvSpPr/>
          <p:nvPr/>
        </p:nvSpPr>
        <p:spPr>
          <a:xfrm>
            <a:off x="5278501" y="4329048"/>
            <a:ext cx="0" cy="272415"/>
          </a:xfrm>
          <a:custGeom>
            <a:avLst/>
            <a:gdLst/>
            <a:ahLst/>
            <a:cxnLst/>
            <a:rect l="l" t="t" r="r" b="b"/>
            <a:pathLst>
              <a:path w="0" h="272414">
                <a:moveTo>
                  <a:pt x="0" y="0"/>
                </a:moveTo>
                <a:lnTo>
                  <a:pt x="0" y="272414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40" name="object 140"/>
          <p:cNvSpPr/>
          <p:nvPr/>
        </p:nvSpPr>
        <p:spPr>
          <a:xfrm>
            <a:off x="5553075" y="4329048"/>
            <a:ext cx="0" cy="272415"/>
          </a:xfrm>
          <a:custGeom>
            <a:avLst/>
            <a:gdLst/>
            <a:ahLst/>
            <a:cxnLst/>
            <a:rect l="l" t="t" r="r" b="b"/>
            <a:pathLst>
              <a:path w="0" h="272414">
                <a:moveTo>
                  <a:pt x="0" y="0"/>
                </a:moveTo>
                <a:lnTo>
                  <a:pt x="0" y="272414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41" name="object 141"/>
          <p:cNvSpPr/>
          <p:nvPr/>
        </p:nvSpPr>
        <p:spPr>
          <a:xfrm>
            <a:off x="5827776" y="4329048"/>
            <a:ext cx="0" cy="272415"/>
          </a:xfrm>
          <a:custGeom>
            <a:avLst/>
            <a:gdLst/>
            <a:ahLst/>
            <a:cxnLst/>
            <a:rect l="l" t="t" r="r" b="b"/>
            <a:pathLst>
              <a:path w="0" h="272414">
                <a:moveTo>
                  <a:pt x="0" y="0"/>
                </a:moveTo>
                <a:lnTo>
                  <a:pt x="0" y="272414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42" name="object 142"/>
          <p:cNvSpPr/>
          <p:nvPr/>
        </p:nvSpPr>
        <p:spPr>
          <a:xfrm>
            <a:off x="6104001" y="4329048"/>
            <a:ext cx="0" cy="272415"/>
          </a:xfrm>
          <a:custGeom>
            <a:avLst/>
            <a:gdLst/>
            <a:ahLst/>
            <a:cxnLst/>
            <a:rect l="l" t="t" r="r" b="b"/>
            <a:pathLst>
              <a:path w="0" h="272414">
                <a:moveTo>
                  <a:pt x="0" y="0"/>
                </a:moveTo>
                <a:lnTo>
                  <a:pt x="0" y="272414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43" name="object 143"/>
          <p:cNvSpPr/>
          <p:nvPr/>
        </p:nvSpPr>
        <p:spPr>
          <a:xfrm>
            <a:off x="6378575" y="4329048"/>
            <a:ext cx="0" cy="272415"/>
          </a:xfrm>
          <a:custGeom>
            <a:avLst/>
            <a:gdLst/>
            <a:ahLst/>
            <a:cxnLst/>
            <a:rect l="l" t="t" r="r" b="b"/>
            <a:pathLst>
              <a:path w="0" h="272414">
                <a:moveTo>
                  <a:pt x="0" y="0"/>
                </a:moveTo>
                <a:lnTo>
                  <a:pt x="0" y="272414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44" name="object 144"/>
          <p:cNvSpPr/>
          <p:nvPr/>
        </p:nvSpPr>
        <p:spPr>
          <a:xfrm>
            <a:off x="6653276" y="4329048"/>
            <a:ext cx="0" cy="272415"/>
          </a:xfrm>
          <a:custGeom>
            <a:avLst/>
            <a:gdLst/>
            <a:ahLst/>
            <a:cxnLst/>
            <a:rect l="l" t="t" r="r" b="b"/>
            <a:pathLst>
              <a:path w="0" h="272414">
                <a:moveTo>
                  <a:pt x="0" y="0"/>
                </a:moveTo>
                <a:lnTo>
                  <a:pt x="0" y="272414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45" name="object 145"/>
          <p:cNvSpPr/>
          <p:nvPr/>
        </p:nvSpPr>
        <p:spPr>
          <a:xfrm>
            <a:off x="6927850" y="4329048"/>
            <a:ext cx="0" cy="272415"/>
          </a:xfrm>
          <a:custGeom>
            <a:avLst/>
            <a:gdLst/>
            <a:ahLst/>
            <a:cxnLst/>
            <a:rect l="l" t="t" r="r" b="b"/>
            <a:pathLst>
              <a:path w="0" h="272414">
                <a:moveTo>
                  <a:pt x="0" y="0"/>
                </a:moveTo>
                <a:lnTo>
                  <a:pt x="0" y="272414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46" name="object 146"/>
          <p:cNvSpPr/>
          <p:nvPr/>
        </p:nvSpPr>
        <p:spPr>
          <a:xfrm>
            <a:off x="1447800" y="4329048"/>
            <a:ext cx="0" cy="272415"/>
          </a:xfrm>
          <a:custGeom>
            <a:avLst/>
            <a:gdLst/>
            <a:ahLst/>
            <a:cxnLst/>
            <a:rect l="l" t="t" r="r" b="b"/>
            <a:pathLst>
              <a:path w="0" h="272414">
                <a:moveTo>
                  <a:pt x="0" y="0"/>
                </a:moveTo>
                <a:lnTo>
                  <a:pt x="0" y="272414"/>
                </a:lnTo>
              </a:path>
            </a:pathLst>
          </a:custGeom>
          <a:ln w="285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47" name="object 147"/>
          <p:cNvSpPr/>
          <p:nvPr/>
        </p:nvSpPr>
        <p:spPr>
          <a:xfrm>
            <a:off x="7204075" y="4329048"/>
            <a:ext cx="0" cy="272415"/>
          </a:xfrm>
          <a:custGeom>
            <a:avLst/>
            <a:gdLst/>
            <a:ahLst/>
            <a:cxnLst/>
            <a:rect l="l" t="t" r="r" b="b"/>
            <a:pathLst>
              <a:path w="0" h="272414">
                <a:moveTo>
                  <a:pt x="0" y="0"/>
                </a:moveTo>
                <a:lnTo>
                  <a:pt x="0" y="272414"/>
                </a:lnTo>
              </a:path>
            </a:pathLst>
          </a:custGeom>
          <a:ln w="285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48" name="object 148"/>
          <p:cNvSpPr/>
          <p:nvPr/>
        </p:nvSpPr>
        <p:spPr>
          <a:xfrm>
            <a:off x="1433575" y="4343400"/>
            <a:ext cx="5784850" cy="0"/>
          </a:xfrm>
          <a:custGeom>
            <a:avLst/>
            <a:gdLst/>
            <a:ahLst/>
            <a:cxnLst/>
            <a:rect l="l" t="t" r="r" b="b"/>
            <a:pathLst>
              <a:path w="5784850" h="0">
                <a:moveTo>
                  <a:pt x="0" y="0"/>
                </a:moveTo>
                <a:lnTo>
                  <a:pt x="5784723" y="0"/>
                </a:lnTo>
              </a:path>
            </a:pathLst>
          </a:custGeom>
          <a:ln w="285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49" name="object 149"/>
          <p:cNvSpPr/>
          <p:nvPr/>
        </p:nvSpPr>
        <p:spPr>
          <a:xfrm>
            <a:off x="1433575" y="4587240"/>
            <a:ext cx="5784850" cy="0"/>
          </a:xfrm>
          <a:custGeom>
            <a:avLst/>
            <a:gdLst/>
            <a:ahLst/>
            <a:cxnLst/>
            <a:rect l="l" t="t" r="r" b="b"/>
            <a:pathLst>
              <a:path w="5784850" h="0">
                <a:moveTo>
                  <a:pt x="0" y="0"/>
                </a:moveTo>
                <a:lnTo>
                  <a:pt x="5784723" y="0"/>
                </a:lnTo>
              </a:path>
            </a:pathLst>
          </a:custGeom>
          <a:ln w="285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50" name="object 150"/>
          <p:cNvSpPr/>
          <p:nvPr/>
        </p:nvSpPr>
        <p:spPr>
          <a:xfrm>
            <a:off x="1453896" y="4343336"/>
            <a:ext cx="248297" cy="290893"/>
          </a:xfrm>
          <a:prstGeom prst="rect">
            <a:avLst/>
          </a:prstGeom>
          <a:blipFill>
            <a:blip r:embed="rId7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51" name="object 151"/>
          <p:cNvSpPr/>
          <p:nvPr/>
        </p:nvSpPr>
        <p:spPr>
          <a:xfrm>
            <a:off x="1731264" y="4343336"/>
            <a:ext cx="235978" cy="290893"/>
          </a:xfrm>
          <a:prstGeom prst="rect">
            <a:avLst/>
          </a:prstGeom>
          <a:blipFill>
            <a:blip r:embed="rId7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52" name="object 152"/>
          <p:cNvSpPr/>
          <p:nvPr/>
        </p:nvSpPr>
        <p:spPr>
          <a:xfrm>
            <a:off x="1987295" y="4343336"/>
            <a:ext cx="248297" cy="290893"/>
          </a:xfrm>
          <a:prstGeom prst="rect">
            <a:avLst/>
          </a:prstGeom>
          <a:blipFill>
            <a:blip r:embed="rId7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53" name="object 153"/>
          <p:cNvSpPr/>
          <p:nvPr/>
        </p:nvSpPr>
        <p:spPr>
          <a:xfrm>
            <a:off x="2279904" y="4343336"/>
            <a:ext cx="217665" cy="290893"/>
          </a:xfrm>
          <a:prstGeom prst="rect">
            <a:avLst/>
          </a:prstGeom>
          <a:blipFill>
            <a:blip r:embed="rId8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54" name="object 154"/>
          <p:cNvSpPr/>
          <p:nvPr/>
        </p:nvSpPr>
        <p:spPr>
          <a:xfrm>
            <a:off x="2557272" y="4343336"/>
            <a:ext cx="248297" cy="290893"/>
          </a:xfrm>
          <a:prstGeom prst="rect">
            <a:avLst/>
          </a:prstGeom>
          <a:blipFill>
            <a:blip r:embed="rId8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55" name="object 155"/>
          <p:cNvSpPr/>
          <p:nvPr/>
        </p:nvSpPr>
        <p:spPr>
          <a:xfrm>
            <a:off x="2831592" y="4343336"/>
            <a:ext cx="248297" cy="290893"/>
          </a:xfrm>
          <a:prstGeom prst="rect">
            <a:avLst/>
          </a:prstGeom>
          <a:blipFill>
            <a:blip r:embed="rId8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56" name="object 156"/>
          <p:cNvSpPr/>
          <p:nvPr/>
        </p:nvSpPr>
        <p:spPr>
          <a:xfrm>
            <a:off x="3087623" y="4343336"/>
            <a:ext cx="214680" cy="290893"/>
          </a:xfrm>
          <a:prstGeom prst="rect">
            <a:avLst/>
          </a:prstGeom>
          <a:blipFill>
            <a:blip r:embed="rId8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57" name="object 157"/>
          <p:cNvSpPr/>
          <p:nvPr/>
        </p:nvSpPr>
        <p:spPr>
          <a:xfrm>
            <a:off x="3361944" y="4343336"/>
            <a:ext cx="242138" cy="290893"/>
          </a:xfrm>
          <a:prstGeom prst="rect">
            <a:avLst/>
          </a:prstGeom>
          <a:blipFill>
            <a:blip r:embed="rId8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58" name="object 158"/>
          <p:cNvSpPr/>
          <p:nvPr/>
        </p:nvSpPr>
        <p:spPr>
          <a:xfrm>
            <a:off x="3639311" y="4343336"/>
            <a:ext cx="208508" cy="290893"/>
          </a:xfrm>
          <a:prstGeom prst="rect">
            <a:avLst/>
          </a:prstGeom>
          <a:blipFill>
            <a:blip r:embed="rId8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59" name="object 159"/>
          <p:cNvSpPr/>
          <p:nvPr/>
        </p:nvSpPr>
        <p:spPr>
          <a:xfrm>
            <a:off x="3913632" y="4343336"/>
            <a:ext cx="284734" cy="290893"/>
          </a:xfrm>
          <a:prstGeom prst="rect">
            <a:avLst/>
          </a:prstGeom>
          <a:blipFill>
            <a:blip r:embed="rId8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60" name="object 160"/>
          <p:cNvSpPr/>
          <p:nvPr/>
        </p:nvSpPr>
        <p:spPr>
          <a:xfrm>
            <a:off x="4187952" y="4343336"/>
            <a:ext cx="248297" cy="290893"/>
          </a:xfrm>
          <a:prstGeom prst="rect">
            <a:avLst/>
          </a:prstGeom>
          <a:blipFill>
            <a:blip r:embed="rId8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61" name="object 161"/>
          <p:cNvSpPr/>
          <p:nvPr/>
        </p:nvSpPr>
        <p:spPr>
          <a:xfrm>
            <a:off x="4462271" y="4343336"/>
            <a:ext cx="248297" cy="290893"/>
          </a:xfrm>
          <a:prstGeom prst="rect">
            <a:avLst/>
          </a:prstGeom>
          <a:blipFill>
            <a:blip r:embed="rId8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62" name="object 162"/>
          <p:cNvSpPr/>
          <p:nvPr/>
        </p:nvSpPr>
        <p:spPr>
          <a:xfrm>
            <a:off x="4736591" y="4343336"/>
            <a:ext cx="248297" cy="290893"/>
          </a:xfrm>
          <a:prstGeom prst="rect">
            <a:avLst/>
          </a:prstGeom>
          <a:blipFill>
            <a:blip r:embed="rId8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63" name="object 163"/>
          <p:cNvSpPr/>
          <p:nvPr/>
        </p:nvSpPr>
        <p:spPr>
          <a:xfrm>
            <a:off x="5010911" y="4343336"/>
            <a:ext cx="223837" cy="290893"/>
          </a:xfrm>
          <a:prstGeom prst="rect">
            <a:avLst/>
          </a:prstGeom>
          <a:blipFill>
            <a:blip r:embed="rId9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64" name="object 164"/>
          <p:cNvSpPr/>
          <p:nvPr/>
        </p:nvSpPr>
        <p:spPr>
          <a:xfrm>
            <a:off x="5285232" y="4343336"/>
            <a:ext cx="235978" cy="290893"/>
          </a:xfrm>
          <a:prstGeom prst="rect">
            <a:avLst/>
          </a:prstGeom>
          <a:blipFill>
            <a:blip r:embed="rId9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65" name="object 165"/>
          <p:cNvSpPr/>
          <p:nvPr/>
        </p:nvSpPr>
        <p:spPr>
          <a:xfrm>
            <a:off x="5559552" y="4343336"/>
            <a:ext cx="220852" cy="290893"/>
          </a:xfrm>
          <a:prstGeom prst="rect">
            <a:avLst/>
          </a:prstGeom>
          <a:blipFill>
            <a:blip r:embed="rId7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66" name="object 166"/>
          <p:cNvSpPr/>
          <p:nvPr/>
        </p:nvSpPr>
        <p:spPr>
          <a:xfrm>
            <a:off x="5833871" y="4343336"/>
            <a:ext cx="242138" cy="290893"/>
          </a:xfrm>
          <a:prstGeom prst="rect">
            <a:avLst/>
          </a:prstGeom>
          <a:blipFill>
            <a:blip r:embed="rId9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67" name="object 167"/>
          <p:cNvSpPr/>
          <p:nvPr/>
        </p:nvSpPr>
        <p:spPr>
          <a:xfrm>
            <a:off x="6111240" y="4343336"/>
            <a:ext cx="272580" cy="290893"/>
          </a:xfrm>
          <a:prstGeom prst="rect">
            <a:avLst/>
          </a:prstGeom>
          <a:blipFill>
            <a:blip r:embed="rId9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68" name="object 168"/>
          <p:cNvSpPr/>
          <p:nvPr/>
        </p:nvSpPr>
        <p:spPr>
          <a:xfrm>
            <a:off x="6385559" y="4343336"/>
            <a:ext cx="242138" cy="290893"/>
          </a:xfrm>
          <a:prstGeom prst="rect">
            <a:avLst/>
          </a:prstGeom>
          <a:blipFill>
            <a:blip r:embed="rId9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69" name="object 169"/>
          <p:cNvSpPr/>
          <p:nvPr/>
        </p:nvSpPr>
        <p:spPr>
          <a:xfrm>
            <a:off x="6659880" y="4343336"/>
            <a:ext cx="242138" cy="290893"/>
          </a:xfrm>
          <a:prstGeom prst="rect">
            <a:avLst/>
          </a:prstGeom>
          <a:blipFill>
            <a:blip r:embed="rId9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70" name="object 170"/>
          <p:cNvSpPr/>
          <p:nvPr/>
        </p:nvSpPr>
        <p:spPr>
          <a:xfrm>
            <a:off x="6934200" y="4343336"/>
            <a:ext cx="235978" cy="290893"/>
          </a:xfrm>
          <a:prstGeom prst="rect">
            <a:avLst/>
          </a:prstGeom>
          <a:blipFill>
            <a:blip r:embed="rId9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graphicFrame>
        <p:nvGraphicFramePr>
          <p:cNvPr id="171" name="object 171"/>
          <p:cNvGraphicFramePr>
            <a:graphicFrameLocks noGrp="1"/>
          </p:cNvGraphicFramePr>
          <p:nvPr/>
        </p:nvGraphicFramePr>
        <p:xfrm>
          <a:off x="1326896" y="4343336"/>
          <a:ext cx="5970905" cy="29146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89890"/>
                <a:gridCol w="260350"/>
                <a:gridCol w="280034"/>
                <a:gridCol w="269240"/>
                <a:gridCol w="290829"/>
                <a:gridCol w="264794"/>
                <a:gridCol w="248285"/>
                <a:gridCol w="289560"/>
                <a:gridCol w="259080"/>
                <a:gridCol w="312419"/>
                <a:gridCol w="255905"/>
                <a:gridCol w="274319"/>
                <a:gridCol w="274320"/>
                <a:gridCol w="262254"/>
                <a:gridCol w="280670"/>
                <a:gridCol w="267335"/>
                <a:gridCol w="287020"/>
                <a:gridCol w="291464"/>
                <a:gridCol w="259714"/>
                <a:gridCol w="274954"/>
                <a:gridCol w="379729"/>
              </a:tblGrid>
              <a:tr h="290893">
                <a:tc>
                  <a:txBody>
                    <a:bodyPr/>
                    <a:lstStyle/>
                    <a:p>
                      <a:pPr marL="212725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dirty="0" sz="100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b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B="0" marT="4572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dirty="0" sz="100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c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B="0" marT="45720"/>
                </a:tc>
                <a:tc>
                  <a:txBody>
                    <a:bodyPr/>
                    <a:lstStyle/>
                    <a:p>
                      <a:pPr algn="ctr" marR="9525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dirty="0" sz="100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d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B="0" marT="45720"/>
                </a:tc>
                <a:tc>
                  <a:txBody>
                    <a:bodyPr/>
                    <a:lstStyle/>
                    <a:p>
                      <a:pPr algn="ctr" marR="5715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dirty="0" sz="100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f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B="0" marT="45720"/>
                </a:tc>
                <a:tc>
                  <a:txBody>
                    <a:bodyPr/>
                    <a:lstStyle/>
                    <a:p>
                      <a:pPr algn="ctr" marL="8255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dirty="0" sz="100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g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B="0" marT="45720"/>
                </a:tc>
                <a:tc>
                  <a:txBody>
                    <a:bodyPr/>
                    <a:lstStyle/>
                    <a:p>
                      <a:pPr algn="ctr" marL="5080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dirty="0" sz="100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h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B="0" marT="45720"/>
                </a:tc>
                <a:tc>
                  <a:txBody>
                    <a:bodyPr/>
                    <a:lstStyle/>
                    <a:p>
                      <a:pPr algn="ctr" marR="24130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dirty="0" sz="100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j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B="0" marT="45720"/>
                </a:tc>
                <a:tc>
                  <a:txBody>
                    <a:bodyPr/>
                    <a:lstStyle/>
                    <a:p>
                      <a:pPr algn="ctr" marL="6985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dirty="0" sz="100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k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B="0" marT="45720"/>
                </a:tc>
                <a:tc>
                  <a:txBody>
                    <a:bodyPr/>
                    <a:lstStyle/>
                    <a:p>
                      <a:pPr algn="ctr" marR="18415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dirty="0" sz="100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l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B="0" marT="45720"/>
                </a:tc>
                <a:tc>
                  <a:txBody>
                    <a:bodyPr/>
                    <a:lstStyle/>
                    <a:p>
                      <a:pPr marL="116839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dirty="0" sz="100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m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B="0" marT="45720"/>
                </a:tc>
                <a:tc>
                  <a:txBody>
                    <a:bodyPr/>
                    <a:lstStyle/>
                    <a:p>
                      <a:pPr marL="79375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dirty="0" sz="100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n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B="0" marT="4572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dirty="0" sz="100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p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B="0" marT="4572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dirty="0" sz="100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q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B="0" marT="45720"/>
                </a:tc>
                <a:tc>
                  <a:txBody>
                    <a:bodyPr/>
                    <a:lstStyle/>
                    <a:p>
                      <a:pPr algn="ctr" marR="10160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dirty="0" sz="100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r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B="0" marT="4572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dirty="0" sz="100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s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B="0" marT="45720"/>
                </a:tc>
                <a:tc>
                  <a:txBody>
                    <a:bodyPr/>
                    <a:lstStyle/>
                    <a:p>
                      <a:pPr algn="ctr" marR="3810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dirty="0" sz="100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t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B="0" marT="45720"/>
                </a:tc>
                <a:tc>
                  <a:txBody>
                    <a:bodyPr/>
                    <a:lstStyle/>
                    <a:p>
                      <a:pPr algn="ctr" marL="5715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dirty="0" sz="100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v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B="0" marT="45720"/>
                </a:tc>
                <a:tc>
                  <a:txBody>
                    <a:bodyPr/>
                    <a:lstStyle/>
                    <a:p>
                      <a:pPr marL="103505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dirty="0" sz="100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w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B="0" marT="45720"/>
                </a:tc>
                <a:tc>
                  <a:txBody>
                    <a:bodyPr/>
                    <a:lstStyle/>
                    <a:p>
                      <a:pPr algn="ctr" marR="12700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dirty="0" sz="100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x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B="0" marT="4572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dirty="0" sz="100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y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B="0" marT="45720"/>
                </a:tc>
                <a:tc>
                  <a:txBody>
                    <a:bodyPr/>
                    <a:lstStyle/>
                    <a:p>
                      <a:pPr marL="103505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dirty="0" sz="100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z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B="0" marT="45720"/>
                </a:tc>
              </a:tr>
            </a:tbl>
          </a:graphicData>
        </a:graphic>
      </p:graphicFrame>
      <p:sp>
        <p:nvSpPr>
          <p:cNvPr id="172" name="object 172"/>
          <p:cNvSpPr/>
          <p:nvPr/>
        </p:nvSpPr>
        <p:spPr>
          <a:xfrm>
            <a:off x="1722501" y="5091048"/>
            <a:ext cx="0" cy="272415"/>
          </a:xfrm>
          <a:custGeom>
            <a:avLst/>
            <a:gdLst/>
            <a:ahLst/>
            <a:cxnLst/>
            <a:rect l="l" t="t" r="r" b="b"/>
            <a:pathLst>
              <a:path w="0" h="272414">
                <a:moveTo>
                  <a:pt x="0" y="0"/>
                </a:moveTo>
                <a:lnTo>
                  <a:pt x="0" y="272414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73" name="object 173"/>
          <p:cNvSpPr/>
          <p:nvPr/>
        </p:nvSpPr>
        <p:spPr>
          <a:xfrm>
            <a:off x="1981200" y="5091048"/>
            <a:ext cx="0" cy="272415"/>
          </a:xfrm>
          <a:custGeom>
            <a:avLst/>
            <a:gdLst/>
            <a:ahLst/>
            <a:cxnLst/>
            <a:rect l="l" t="t" r="r" b="b"/>
            <a:pathLst>
              <a:path w="0" h="272414">
                <a:moveTo>
                  <a:pt x="0" y="0"/>
                </a:moveTo>
                <a:lnTo>
                  <a:pt x="0" y="272414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74" name="object 174"/>
          <p:cNvSpPr/>
          <p:nvPr/>
        </p:nvSpPr>
        <p:spPr>
          <a:xfrm>
            <a:off x="2273300" y="5091048"/>
            <a:ext cx="0" cy="272415"/>
          </a:xfrm>
          <a:custGeom>
            <a:avLst/>
            <a:gdLst/>
            <a:ahLst/>
            <a:cxnLst/>
            <a:rect l="l" t="t" r="r" b="b"/>
            <a:pathLst>
              <a:path w="0" h="272414">
                <a:moveTo>
                  <a:pt x="0" y="0"/>
                </a:moveTo>
                <a:lnTo>
                  <a:pt x="0" y="272414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75" name="object 175"/>
          <p:cNvSpPr/>
          <p:nvPr/>
        </p:nvSpPr>
        <p:spPr>
          <a:xfrm>
            <a:off x="2549525" y="5091048"/>
            <a:ext cx="0" cy="272415"/>
          </a:xfrm>
          <a:custGeom>
            <a:avLst/>
            <a:gdLst/>
            <a:ahLst/>
            <a:cxnLst/>
            <a:rect l="l" t="t" r="r" b="b"/>
            <a:pathLst>
              <a:path w="0" h="272414">
                <a:moveTo>
                  <a:pt x="0" y="0"/>
                </a:moveTo>
                <a:lnTo>
                  <a:pt x="0" y="272414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76" name="object 176"/>
          <p:cNvSpPr/>
          <p:nvPr/>
        </p:nvSpPr>
        <p:spPr>
          <a:xfrm>
            <a:off x="1447800" y="5091048"/>
            <a:ext cx="0" cy="272415"/>
          </a:xfrm>
          <a:custGeom>
            <a:avLst/>
            <a:gdLst/>
            <a:ahLst/>
            <a:cxnLst/>
            <a:rect l="l" t="t" r="r" b="b"/>
            <a:pathLst>
              <a:path w="0" h="272414">
                <a:moveTo>
                  <a:pt x="0" y="0"/>
                </a:moveTo>
                <a:lnTo>
                  <a:pt x="0" y="272414"/>
                </a:lnTo>
              </a:path>
            </a:pathLst>
          </a:custGeom>
          <a:ln w="285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77" name="object 177"/>
          <p:cNvSpPr/>
          <p:nvPr/>
        </p:nvSpPr>
        <p:spPr>
          <a:xfrm>
            <a:off x="2825750" y="5091048"/>
            <a:ext cx="0" cy="272415"/>
          </a:xfrm>
          <a:custGeom>
            <a:avLst/>
            <a:gdLst/>
            <a:ahLst/>
            <a:cxnLst/>
            <a:rect l="l" t="t" r="r" b="b"/>
            <a:pathLst>
              <a:path w="0" h="272414">
                <a:moveTo>
                  <a:pt x="0" y="0"/>
                </a:moveTo>
                <a:lnTo>
                  <a:pt x="0" y="272414"/>
                </a:lnTo>
              </a:path>
            </a:pathLst>
          </a:custGeom>
          <a:ln w="285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78" name="object 178"/>
          <p:cNvSpPr/>
          <p:nvPr/>
        </p:nvSpPr>
        <p:spPr>
          <a:xfrm>
            <a:off x="1433575" y="5105400"/>
            <a:ext cx="1406525" cy="0"/>
          </a:xfrm>
          <a:custGeom>
            <a:avLst/>
            <a:gdLst/>
            <a:ahLst/>
            <a:cxnLst/>
            <a:rect l="l" t="t" r="r" b="b"/>
            <a:pathLst>
              <a:path w="1406525" h="0">
                <a:moveTo>
                  <a:pt x="0" y="0"/>
                </a:moveTo>
                <a:lnTo>
                  <a:pt x="1406398" y="0"/>
                </a:lnTo>
              </a:path>
            </a:pathLst>
          </a:custGeom>
          <a:ln w="285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79" name="object 179"/>
          <p:cNvSpPr/>
          <p:nvPr/>
        </p:nvSpPr>
        <p:spPr>
          <a:xfrm>
            <a:off x="1433575" y="5349240"/>
            <a:ext cx="1406525" cy="0"/>
          </a:xfrm>
          <a:custGeom>
            <a:avLst/>
            <a:gdLst/>
            <a:ahLst/>
            <a:cxnLst/>
            <a:rect l="l" t="t" r="r" b="b"/>
            <a:pathLst>
              <a:path w="1406525" h="0">
                <a:moveTo>
                  <a:pt x="0" y="0"/>
                </a:moveTo>
                <a:lnTo>
                  <a:pt x="1406398" y="0"/>
                </a:lnTo>
              </a:path>
            </a:pathLst>
          </a:custGeom>
          <a:ln w="285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80" name="object 180"/>
          <p:cNvSpPr/>
          <p:nvPr/>
        </p:nvSpPr>
        <p:spPr>
          <a:xfrm>
            <a:off x="1453896" y="5105336"/>
            <a:ext cx="245135" cy="290893"/>
          </a:xfrm>
          <a:prstGeom prst="rect">
            <a:avLst/>
          </a:prstGeom>
          <a:blipFill>
            <a:blip r:embed="rId9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81" name="object 181"/>
          <p:cNvSpPr/>
          <p:nvPr/>
        </p:nvSpPr>
        <p:spPr>
          <a:xfrm>
            <a:off x="1731264" y="5105336"/>
            <a:ext cx="245135" cy="290893"/>
          </a:xfrm>
          <a:prstGeom prst="rect">
            <a:avLst/>
          </a:prstGeom>
          <a:blipFill>
            <a:blip r:embed="rId9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82" name="object 182"/>
          <p:cNvSpPr/>
          <p:nvPr/>
        </p:nvSpPr>
        <p:spPr>
          <a:xfrm>
            <a:off x="1987295" y="5105336"/>
            <a:ext cx="208508" cy="290893"/>
          </a:xfrm>
          <a:prstGeom prst="rect">
            <a:avLst/>
          </a:prstGeom>
          <a:blipFill>
            <a:blip r:embed="rId9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83" name="object 183"/>
          <p:cNvSpPr/>
          <p:nvPr/>
        </p:nvSpPr>
        <p:spPr>
          <a:xfrm>
            <a:off x="2279904" y="5105336"/>
            <a:ext cx="248297" cy="290893"/>
          </a:xfrm>
          <a:prstGeom prst="rect">
            <a:avLst/>
          </a:prstGeom>
          <a:blipFill>
            <a:blip r:embed="rId10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84" name="object 184"/>
          <p:cNvSpPr/>
          <p:nvPr/>
        </p:nvSpPr>
        <p:spPr>
          <a:xfrm>
            <a:off x="2557272" y="5105336"/>
            <a:ext cx="248297" cy="290893"/>
          </a:xfrm>
          <a:prstGeom prst="rect">
            <a:avLst/>
          </a:prstGeom>
          <a:blipFill>
            <a:blip r:embed="rId10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graphicFrame>
        <p:nvGraphicFramePr>
          <p:cNvPr id="185" name="object 185"/>
          <p:cNvGraphicFramePr>
            <a:graphicFrameLocks noGrp="1"/>
          </p:cNvGraphicFramePr>
          <p:nvPr/>
        </p:nvGraphicFramePr>
        <p:xfrm>
          <a:off x="1326896" y="5105336"/>
          <a:ext cx="1605915" cy="29146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87985"/>
                <a:gridCol w="266699"/>
                <a:gridCol w="255904"/>
                <a:gridCol w="304800"/>
                <a:gridCol w="389890"/>
              </a:tblGrid>
              <a:tr h="290893">
                <a:tc>
                  <a:txBody>
                    <a:bodyPr/>
                    <a:lstStyle/>
                    <a:p>
                      <a:pPr marL="212725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dirty="0" sz="100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a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B="0" marT="4572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dirty="0" sz="100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e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B="0" marT="45720"/>
                </a:tc>
                <a:tc>
                  <a:txBody>
                    <a:bodyPr/>
                    <a:lstStyle/>
                    <a:p>
                      <a:pPr algn="ctr" marR="36195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dirty="0" sz="100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i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B="0" marT="45720"/>
                </a:tc>
                <a:tc>
                  <a:txBody>
                    <a:bodyPr/>
                    <a:lstStyle/>
                    <a:p>
                      <a:pPr algn="ctr" marL="19685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dirty="0" sz="100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o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B="0" marT="45720"/>
                </a:tc>
                <a:tc>
                  <a:txBody>
                    <a:bodyPr/>
                    <a:lstStyle/>
                    <a:p>
                      <a:pPr marL="99060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dirty="0" sz="100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u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B="0" marT="45720"/>
                </a:tc>
              </a:tr>
            </a:tbl>
          </a:graphicData>
        </a:graphic>
      </p:graphicFrame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77824" y="2176272"/>
            <a:ext cx="18287" cy="468172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877824" y="6095"/>
            <a:ext cx="18287" cy="150266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1216152" y="1834895"/>
            <a:ext cx="7924800" cy="1828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877824" y="1508760"/>
            <a:ext cx="18287" cy="667512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0" y="1834895"/>
            <a:ext cx="557784" cy="18287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551687" y="1834895"/>
            <a:ext cx="664464" cy="18287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1682495" y="313982"/>
            <a:ext cx="6472174" cy="1010246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3136392" y="871766"/>
            <a:ext cx="3302254" cy="1010246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549275">
              <a:lnSpc>
                <a:spcPct val="100000"/>
              </a:lnSpc>
              <a:spcBef>
                <a:spcPts val="100"/>
              </a:spcBef>
            </a:pPr>
            <a:r>
              <a:rPr dirty="0" sz="3600" spc="340"/>
              <a:t>Spelling </a:t>
            </a:r>
            <a:r>
              <a:rPr dirty="0" sz="3600" spc="375"/>
              <a:t>Rules </a:t>
            </a:r>
            <a:r>
              <a:rPr dirty="0" sz="3600" spc="260"/>
              <a:t>for</a:t>
            </a:r>
            <a:r>
              <a:rPr dirty="0" sz="3600" spc="-10"/>
              <a:t> </a:t>
            </a:r>
            <a:r>
              <a:rPr dirty="0" sz="3600" spc="325"/>
              <a:t>Plurals</a:t>
            </a:r>
            <a:endParaRPr sz="3600"/>
          </a:p>
          <a:p>
            <a:pPr algn="ctr" marL="536575" marR="128270">
              <a:lnSpc>
                <a:spcPct val="100000"/>
              </a:lnSpc>
              <a:spcBef>
                <a:spcPts val="5"/>
              </a:spcBef>
            </a:pPr>
            <a:r>
              <a:rPr dirty="0" sz="3600" spc="-215">
                <a:latin typeface="Arial"/>
                <a:cs typeface="Arial"/>
              </a:rPr>
              <a:t>عمجلا </a:t>
            </a:r>
            <a:r>
              <a:rPr dirty="0" sz="3600" spc="-60">
                <a:latin typeface="Arial"/>
                <a:cs typeface="Arial"/>
              </a:rPr>
              <a:t>ءلامإ</a:t>
            </a:r>
            <a:r>
              <a:rPr dirty="0" sz="3600" spc="195">
                <a:latin typeface="Arial"/>
                <a:cs typeface="Arial"/>
              </a:rPr>
              <a:t> </a:t>
            </a:r>
            <a:r>
              <a:rPr dirty="0" sz="3600" spc="-225">
                <a:latin typeface="Arial"/>
                <a:cs typeface="Arial"/>
              </a:rPr>
              <a:t>دعاوق</a:t>
            </a:r>
            <a:endParaRPr sz="3600">
              <a:latin typeface="Arial"/>
              <a:cs typeface="Arial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2971800" y="1892757"/>
            <a:ext cx="4058284" cy="903528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 txBox="1"/>
          <p:nvPr/>
        </p:nvSpPr>
        <p:spPr>
          <a:xfrm>
            <a:off x="3216401" y="2006345"/>
            <a:ext cx="3543935" cy="512445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3200" spc="-55" b="1">
                <a:solidFill>
                  <a:srgbClr val="FFFFFF"/>
                </a:solidFill>
                <a:latin typeface="Arial"/>
                <a:cs typeface="Arial"/>
              </a:rPr>
              <a:t>ةــــــــــــــصاخ</a:t>
            </a:r>
            <a:r>
              <a:rPr dirty="0" sz="3200" spc="5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200" spc="-60" b="1">
                <a:solidFill>
                  <a:srgbClr val="FFFFFF"/>
                </a:solidFill>
                <a:latin typeface="Arial"/>
                <a:cs typeface="Arial"/>
              </a:rPr>
              <a:t>تلااـــــــــح</a:t>
            </a:r>
            <a:endParaRPr sz="3200">
              <a:latin typeface="Arial"/>
              <a:cs typeface="Arial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4017264" y="2822397"/>
            <a:ext cx="4963541" cy="510336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 txBox="1"/>
          <p:nvPr/>
        </p:nvSpPr>
        <p:spPr>
          <a:xfrm>
            <a:off x="6676646" y="2881376"/>
            <a:ext cx="2155825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spc="-165" b="1">
                <a:solidFill>
                  <a:srgbClr val="FFFFFF"/>
                </a:solidFill>
                <a:latin typeface="Arial"/>
                <a:cs typeface="Arial"/>
              </a:rPr>
              <a:t>فورحلاب </a:t>
            </a:r>
            <a:r>
              <a:rPr dirty="0" sz="1800" spc="-365" b="1">
                <a:solidFill>
                  <a:srgbClr val="FFFFFF"/>
                </a:solidFill>
                <a:latin typeface="Arial"/>
                <a:cs typeface="Arial"/>
              </a:rPr>
              <a:t>يهتنت </a:t>
            </a:r>
            <a:r>
              <a:rPr dirty="0" sz="1800" spc="-305" b="1">
                <a:solidFill>
                  <a:srgbClr val="FFFFFF"/>
                </a:solidFill>
                <a:latin typeface="Arial"/>
                <a:cs typeface="Arial"/>
              </a:rPr>
              <a:t>يتلا</a:t>
            </a:r>
            <a:r>
              <a:rPr dirty="0" sz="1800" spc="-24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800" spc="-105" b="1">
                <a:solidFill>
                  <a:srgbClr val="FFFFFF"/>
                </a:solidFill>
                <a:latin typeface="Arial"/>
                <a:cs typeface="Arial"/>
              </a:rPr>
              <a:t>ءامسلأا</a:t>
            </a:r>
            <a:endParaRPr sz="1800">
              <a:latin typeface="Arial"/>
              <a:cs typeface="Arial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3892296" y="2779750"/>
            <a:ext cx="1964308" cy="571271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 txBox="1"/>
          <p:nvPr/>
        </p:nvSpPr>
        <p:spPr>
          <a:xfrm>
            <a:off x="4042664" y="2856992"/>
            <a:ext cx="1644014" cy="329565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2000" spc="-409" b="1">
                <a:solidFill>
                  <a:srgbClr val="CC3300"/>
                </a:solidFill>
                <a:latin typeface="Calibri"/>
                <a:cs typeface="Calibri"/>
              </a:rPr>
              <a:t>s</a:t>
            </a:r>
            <a:r>
              <a:rPr dirty="0" sz="1800" spc="-409" b="1">
                <a:solidFill>
                  <a:srgbClr val="FFFFFF"/>
                </a:solidFill>
                <a:latin typeface="Arial"/>
                <a:cs typeface="Arial"/>
              </a:rPr>
              <a:t>ا</a:t>
            </a:r>
            <a:r>
              <a:rPr dirty="0" sz="2000" spc="-409" b="1">
                <a:solidFill>
                  <a:srgbClr val="CC3300"/>
                </a:solidFill>
                <a:latin typeface="Calibri"/>
                <a:cs typeface="Calibri"/>
              </a:rPr>
              <a:t>h</a:t>
            </a:r>
            <a:r>
              <a:rPr dirty="0" sz="1800" spc="-409" b="1">
                <a:solidFill>
                  <a:srgbClr val="FFFFFF"/>
                </a:solidFill>
                <a:latin typeface="Arial"/>
                <a:cs typeface="Arial"/>
              </a:rPr>
              <a:t>هل</a:t>
            </a:r>
            <a:r>
              <a:rPr dirty="0" sz="2000" spc="-409" b="1">
                <a:solidFill>
                  <a:srgbClr val="CC3300"/>
                </a:solidFill>
                <a:latin typeface="Calibri"/>
                <a:cs typeface="Calibri"/>
              </a:rPr>
              <a:t>,</a:t>
            </a:r>
            <a:r>
              <a:rPr dirty="0" sz="1800" spc="-409" b="1">
                <a:solidFill>
                  <a:srgbClr val="FFFFFF"/>
                </a:solidFill>
                <a:latin typeface="Arial"/>
                <a:cs typeface="Arial"/>
              </a:rPr>
              <a:t>ف</a:t>
            </a:r>
            <a:r>
              <a:rPr dirty="0" sz="2000" spc="-409" b="1">
                <a:solidFill>
                  <a:srgbClr val="CC3300"/>
                </a:solidFill>
                <a:latin typeface="Calibri"/>
                <a:cs typeface="Calibri"/>
              </a:rPr>
              <a:t>c</a:t>
            </a:r>
            <a:r>
              <a:rPr dirty="0" sz="1800" spc="-409" b="1">
                <a:solidFill>
                  <a:srgbClr val="FFFFFF"/>
                </a:solidFill>
                <a:latin typeface="Arial"/>
                <a:cs typeface="Arial"/>
              </a:rPr>
              <a:t>ي</a:t>
            </a:r>
            <a:r>
              <a:rPr dirty="0" sz="2000" spc="-409" b="1">
                <a:solidFill>
                  <a:srgbClr val="CC3300"/>
                </a:solidFill>
                <a:latin typeface="Calibri"/>
                <a:cs typeface="Calibri"/>
              </a:rPr>
              <a:t>h</a:t>
            </a:r>
            <a:r>
              <a:rPr dirty="0" sz="1800" spc="-409" b="1">
                <a:solidFill>
                  <a:srgbClr val="FFFFFF"/>
                </a:solidFill>
                <a:latin typeface="Arial"/>
                <a:cs typeface="Arial"/>
              </a:rPr>
              <a:t>ض</a:t>
            </a:r>
            <a:r>
              <a:rPr dirty="0" sz="2000" spc="-409" b="1">
                <a:solidFill>
                  <a:srgbClr val="CC3300"/>
                </a:solidFill>
                <a:latin typeface="Calibri"/>
                <a:cs typeface="Calibri"/>
              </a:rPr>
              <a:t>,</a:t>
            </a:r>
            <a:r>
              <a:rPr dirty="0" sz="1800" spc="-409" b="1">
                <a:solidFill>
                  <a:srgbClr val="FFFFFF"/>
                </a:solidFill>
                <a:latin typeface="Arial"/>
                <a:cs typeface="Arial"/>
              </a:rPr>
              <a:t>ن </a:t>
            </a:r>
            <a:r>
              <a:rPr dirty="0" sz="2000" spc="180" b="1">
                <a:solidFill>
                  <a:srgbClr val="CC3300"/>
                </a:solidFill>
                <a:latin typeface="Calibri"/>
                <a:cs typeface="Calibri"/>
              </a:rPr>
              <a:t>z, </a:t>
            </a:r>
            <a:r>
              <a:rPr dirty="0" sz="2000" spc="190" b="1">
                <a:solidFill>
                  <a:srgbClr val="CC3300"/>
                </a:solidFill>
                <a:latin typeface="Calibri"/>
                <a:cs typeface="Calibri"/>
              </a:rPr>
              <a:t>x,</a:t>
            </a:r>
            <a:r>
              <a:rPr dirty="0" sz="2000" spc="25" b="1">
                <a:solidFill>
                  <a:srgbClr val="CC3300"/>
                </a:solidFill>
                <a:latin typeface="Calibri"/>
                <a:cs typeface="Calibri"/>
              </a:rPr>
              <a:t> </a:t>
            </a:r>
            <a:r>
              <a:rPr dirty="0" sz="2000" spc="225" b="1">
                <a:solidFill>
                  <a:srgbClr val="CC3300"/>
                </a:solidFill>
                <a:latin typeface="Calibri"/>
                <a:cs typeface="Calibri"/>
              </a:rPr>
              <a:t>s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2292095" y="2779750"/>
            <a:ext cx="623125" cy="571271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8" name="object 18"/>
          <p:cNvSpPr txBox="1"/>
          <p:nvPr/>
        </p:nvSpPr>
        <p:spPr>
          <a:xfrm>
            <a:off x="2441829" y="2853944"/>
            <a:ext cx="304165" cy="329565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2000" spc="190" b="1">
                <a:solidFill>
                  <a:srgbClr val="CC3300"/>
                </a:solidFill>
                <a:latin typeface="Calibri"/>
                <a:cs typeface="Calibri"/>
              </a:rPr>
              <a:t>es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1600200" y="3429000"/>
            <a:ext cx="3505200" cy="533400"/>
          </a:xfrm>
          <a:custGeom>
            <a:avLst/>
            <a:gdLst/>
            <a:ahLst/>
            <a:cxnLst/>
            <a:rect l="l" t="t" r="r" b="b"/>
            <a:pathLst>
              <a:path w="3505200" h="533400">
                <a:moveTo>
                  <a:pt x="0" y="533400"/>
                </a:moveTo>
                <a:lnTo>
                  <a:pt x="3505200" y="533400"/>
                </a:lnTo>
                <a:lnTo>
                  <a:pt x="3505200" y="0"/>
                </a:lnTo>
                <a:lnTo>
                  <a:pt x="0" y="0"/>
                </a:lnTo>
                <a:lnTo>
                  <a:pt x="0" y="533400"/>
                </a:lnTo>
                <a:close/>
              </a:path>
            </a:pathLst>
          </a:custGeom>
          <a:solidFill>
            <a:srgbClr val="0000C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0" name="object 20"/>
          <p:cNvSpPr/>
          <p:nvPr/>
        </p:nvSpPr>
        <p:spPr>
          <a:xfrm>
            <a:off x="5105400" y="3429000"/>
            <a:ext cx="3581400" cy="533400"/>
          </a:xfrm>
          <a:custGeom>
            <a:avLst/>
            <a:gdLst/>
            <a:ahLst/>
            <a:cxnLst/>
            <a:rect l="l" t="t" r="r" b="b"/>
            <a:pathLst>
              <a:path w="3581400" h="533400">
                <a:moveTo>
                  <a:pt x="0" y="533400"/>
                </a:moveTo>
                <a:lnTo>
                  <a:pt x="3581400" y="533400"/>
                </a:lnTo>
                <a:lnTo>
                  <a:pt x="3581400" y="0"/>
                </a:lnTo>
                <a:lnTo>
                  <a:pt x="0" y="0"/>
                </a:lnTo>
                <a:lnTo>
                  <a:pt x="0" y="533400"/>
                </a:lnTo>
                <a:close/>
              </a:path>
            </a:pathLst>
          </a:custGeom>
          <a:solidFill>
            <a:srgbClr val="0000C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1" name="object 21"/>
          <p:cNvSpPr/>
          <p:nvPr/>
        </p:nvSpPr>
        <p:spPr>
          <a:xfrm>
            <a:off x="5105400" y="3414648"/>
            <a:ext cx="0" cy="2726690"/>
          </a:xfrm>
          <a:custGeom>
            <a:avLst/>
            <a:gdLst/>
            <a:ahLst/>
            <a:cxnLst/>
            <a:rect l="l" t="t" r="r" b="b"/>
            <a:pathLst>
              <a:path w="0" h="2726690">
                <a:moveTo>
                  <a:pt x="0" y="0"/>
                </a:moveTo>
                <a:lnTo>
                  <a:pt x="0" y="2726118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2" name="object 22"/>
          <p:cNvSpPr/>
          <p:nvPr/>
        </p:nvSpPr>
        <p:spPr>
          <a:xfrm>
            <a:off x="1585975" y="3962400"/>
            <a:ext cx="7115175" cy="0"/>
          </a:xfrm>
          <a:custGeom>
            <a:avLst/>
            <a:gdLst/>
            <a:ahLst/>
            <a:cxnLst/>
            <a:rect l="l" t="t" r="r" b="b"/>
            <a:pathLst>
              <a:path w="7115175" h="0">
                <a:moveTo>
                  <a:pt x="0" y="0"/>
                </a:moveTo>
                <a:lnTo>
                  <a:pt x="7115048" y="0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3" name="object 23"/>
          <p:cNvSpPr/>
          <p:nvPr/>
        </p:nvSpPr>
        <p:spPr>
          <a:xfrm>
            <a:off x="1585975" y="4572000"/>
            <a:ext cx="7115175" cy="0"/>
          </a:xfrm>
          <a:custGeom>
            <a:avLst/>
            <a:gdLst/>
            <a:ahLst/>
            <a:cxnLst/>
            <a:rect l="l" t="t" r="r" b="b"/>
            <a:pathLst>
              <a:path w="7115175" h="0">
                <a:moveTo>
                  <a:pt x="0" y="0"/>
                </a:moveTo>
                <a:lnTo>
                  <a:pt x="7115048" y="0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4" name="object 24"/>
          <p:cNvSpPr/>
          <p:nvPr/>
        </p:nvSpPr>
        <p:spPr>
          <a:xfrm>
            <a:off x="1585975" y="5090159"/>
            <a:ext cx="7115175" cy="0"/>
          </a:xfrm>
          <a:custGeom>
            <a:avLst/>
            <a:gdLst/>
            <a:ahLst/>
            <a:cxnLst/>
            <a:rect l="l" t="t" r="r" b="b"/>
            <a:pathLst>
              <a:path w="7115175" h="0">
                <a:moveTo>
                  <a:pt x="0" y="0"/>
                </a:moveTo>
                <a:lnTo>
                  <a:pt x="7115048" y="0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5" name="object 25"/>
          <p:cNvSpPr/>
          <p:nvPr/>
        </p:nvSpPr>
        <p:spPr>
          <a:xfrm>
            <a:off x="1585975" y="5608320"/>
            <a:ext cx="7115175" cy="0"/>
          </a:xfrm>
          <a:custGeom>
            <a:avLst/>
            <a:gdLst/>
            <a:ahLst/>
            <a:cxnLst/>
            <a:rect l="l" t="t" r="r" b="b"/>
            <a:pathLst>
              <a:path w="7115175" h="0">
                <a:moveTo>
                  <a:pt x="0" y="0"/>
                </a:moveTo>
                <a:lnTo>
                  <a:pt x="7115048" y="0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6" name="object 26"/>
          <p:cNvSpPr/>
          <p:nvPr/>
        </p:nvSpPr>
        <p:spPr>
          <a:xfrm>
            <a:off x="1600200" y="3414648"/>
            <a:ext cx="0" cy="2726690"/>
          </a:xfrm>
          <a:custGeom>
            <a:avLst/>
            <a:gdLst/>
            <a:ahLst/>
            <a:cxnLst/>
            <a:rect l="l" t="t" r="r" b="b"/>
            <a:pathLst>
              <a:path w="0" h="2726690">
                <a:moveTo>
                  <a:pt x="0" y="0"/>
                </a:moveTo>
                <a:lnTo>
                  <a:pt x="0" y="2726118"/>
                </a:lnTo>
              </a:path>
            </a:pathLst>
          </a:custGeom>
          <a:ln w="285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7" name="object 27"/>
          <p:cNvSpPr/>
          <p:nvPr/>
        </p:nvSpPr>
        <p:spPr>
          <a:xfrm>
            <a:off x="8686800" y="3414648"/>
            <a:ext cx="0" cy="2726690"/>
          </a:xfrm>
          <a:custGeom>
            <a:avLst/>
            <a:gdLst/>
            <a:ahLst/>
            <a:cxnLst/>
            <a:rect l="l" t="t" r="r" b="b"/>
            <a:pathLst>
              <a:path w="0" h="2726690">
                <a:moveTo>
                  <a:pt x="0" y="0"/>
                </a:moveTo>
                <a:lnTo>
                  <a:pt x="0" y="2726118"/>
                </a:lnTo>
              </a:path>
            </a:pathLst>
          </a:custGeom>
          <a:ln w="285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8" name="object 28"/>
          <p:cNvSpPr/>
          <p:nvPr/>
        </p:nvSpPr>
        <p:spPr>
          <a:xfrm>
            <a:off x="1585975" y="3429000"/>
            <a:ext cx="7115175" cy="0"/>
          </a:xfrm>
          <a:custGeom>
            <a:avLst/>
            <a:gdLst/>
            <a:ahLst/>
            <a:cxnLst/>
            <a:rect l="l" t="t" r="r" b="b"/>
            <a:pathLst>
              <a:path w="7115175" h="0">
                <a:moveTo>
                  <a:pt x="0" y="0"/>
                </a:moveTo>
                <a:lnTo>
                  <a:pt x="7115048" y="0"/>
                </a:lnTo>
              </a:path>
            </a:pathLst>
          </a:custGeom>
          <a:ln w="285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9" name="object 29"/>
          <p:cNvSpPr/>
          <p:nvPr/>
        </p:nvSpPr>
        <p:spPr>
          <a:xfrm>
            <a:off x="1585975" y="6126479"/>
            <a:ext cx="7115175" cy="0"/>
          </a:xfrm>
          <a:custGeom>
            <a:avLst/>
            <a:gdLst/>
            <a:ahLst/>
            <a:cxnLst/>
            <a:rect l="l" t="t" r="r" b="b"/>
            <a:pathLst>
              <a:path w="7115175" h="0">
                <a:moveTo>
                  <a:pt x="0" y="0"/>
                </a:moveTo>
                <a:lnTo>
                  <a:pt x="7115048" y="0"/>
                </a:lnTo>
              </a:path>
            </a:pathLst>
          </a:custGeom>
          <a:ln w="285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0" name="object 30"/>
          <p:cNvSpPr/>
          <p:nvPr/>
        </p:nvSpPr>
        <p:spPr>
          <a:xfrm>
            <a:off x="1469136" y="3358934"/>
            <a:ext cx="1741677" cy="790790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1" name="object 31"/>
          <p:cNvSpPr txBox="1"/>
          <p:nvPr/>
        </p:nvSpPr>
        <p:spPr>
          <a:xfrm>
            <a:off x="1679575" y="3460750"/>
            <a:ext cx="1296035" cy="45339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2800" spc="100">
                <a:solidFill>
                  <a:srgbClr val="FFFFFF"/>
                </a:solidFill>
                <a:latin typeface="Calibri"/>
                <a:cs typeface="Calibri"/>
              </a:rPr>
              <a:t>Singular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32" name="object 32"/>
          <p:cNvSpPr/>
          <p:nvPr/>
        </p:nvSpPr>
        <p:spPr>
          <a:xfrm>
            <a:off x="4974335" y="3358934"/>
            <a:ext cx="1336421" cy="790790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3" name="object 33"/>
          <p:cNvSpPr txBox="1"/>
          <p:nvPr/>
        </p:nvSpPr>
        <p:spPr>
          <a:xfrm>
            <a:off x="5185917" y="3460750"/>
            <a:ext cx="890905" cy="45339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2800" spc="85">
                <a:solidFill>
                  <a:srgbClr val="FFFFFF"/>
                </a:solidFill>
                <a:latin typeface="Calibri"/>
                <a:cs typeface="Calibri"/>
              </a:rPr>
              <a:t>P</a:t>
            </a:r>
            <a:r>
              <a:rPr dirty="0" sz="2800" spc="40">
                <a:solidFill>
                  <a:srgbClr val="FFFFFF"/>
                </a:solidFill>
                <a:latin typeface="Calibri"/>
                <a:cs typeface="Calibri"/>
              </a:rPr>
              <a:t>lu</a:t>
            </a:r>
            <a:r>
              <a:rPr dirty="0" sz="2800" spc="-15">
                <a:solidFill>
                  <a:srgbClr val="FFFFFF"/>
                </a:solidFill>
                <a:latin typeface="Calibri"/>
                <a:cs typeface="Calibri"/>
              </a:rPr>
              <a:t>r</a:t>
            </a:r>
            <a:r>
              <a:rPr dirty="0" sz="2800" spc="114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dirty="0" sz="2800" spc="-5">
                <a:solidFill>
                  <a:srgbClr val="FFFFFF"/>
                </a:solidFill>
                <a:latin typeface="Calibri"/>
                <a:cs typeface="Calibri"/>
              </a:rPr>
              <a:t>l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34" name="object 34"/>
          <p:cNvSpPr/>
          <p:nvPr/>
        </p:nvSpPr>
        <p:spPr>
          <a:xfrm>
            <a:off x="1469136" y="3892334"/>
            <a:ext cx="1436877" cy="790790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5" name="object 35"/>
          <p:cNvSpPr/>
          <p:nvPr/>
        </p:nvSpPr>
        <p:spPr>
          <a:xfrm>
            <a:off x="4974335" y="3892334"/>
            <a:ext cx="1784477" cy="790790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6" name="object 36"/>
          <p:cNvSpPr/>
          <p:nvPr/>
        </p:nvSpPr>
        <p:spPr>
          <a:xfrm>
            <a:off x="1469136" y="4501934"/>
            <a:ext cx="1025448" cy="790790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7" name="object 37"/>
          <p:cNvSpPr/>
          <p:nvPr/>
        </p:nvSpPr>
        <p:spPr>
          <a:xfrm>
            <a:off x="4974335" y="4501934"/>
            <a:ext cx="1372997" cy="790790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8" name="object 38"/>
          <p:cNvSpPr/>
          <p:nvPr/>
        </p:nvSpPr>
        <p:spPr>
          <a:xfrm>
            <a:off x="1469136" y="5020055"/>
            <a:ext cx="1107770" cy="790790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9" name="object 39"/>
          <p:cNvSpPr/>
          <p:nvPr/>
        </p:nvSpPr>
        <p:spPr>
          <a:xfrm>
            <a:off x="4974335" y="5020055"/>
            <a:ext cx="1455165" cy="790790"/>
          </a:xfrm>
          <a:prstGeom prst="rect">
            <a:avLst/>
          </a:prstGeom>
          <a:blipFill>
            <a:blip r:embed="rId2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0" name="object 40"/>
          <p:cNvSpPr/>
          <p:nvPr/>
        </p:nvSpPr>
        <p:spPr>
          <a:xfrm>
            <a:off x="1469136" y="5538215"/>
            <a:ext cx="1037628" cy="790790"/>
          </a:xfrm>
          <a:prstGeom prst="rect">
            <a:avLst/>
          </a:prstGeom>
          <a:blipFill>
            <a:blip r:embed="rId2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1" name="object 41"/>
          <p:cNvSpPr txBox="1"/>
          <p:nvPr/>
        </p:nvSpPr>
        <p:spPr>
          <a:xfrm>
            <a:off x="1679575" y="3812616"/>
            <a:ext cx="992505" cy="2282190"/>
          </a:xfrm>
          <a:prstGeom prst="rect">
            <a:avLst/>
          </a:prstGeom>
        </p:spPr>
        <p:txBody>
          <a:bodyPr wrap="square" lIns="0" tIns="19558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540"/>
              </a:spcBef>
            </a:pPr>
            <a:r>
              <a:rPr dirty="0" sz="2800" spc="155">
                <a:solidFill>
                  <a:srgbClr val="FFFFFF"/>
                </a:solidFill>
                <a:latin typeface="Calibri"/>
                <a:cs typeface="Calibri"/>
              </a:rPr>
              <a:t>m</a:t>
            </a:r>
            <a:r>
              <a:rPr dirty="0" sz="2800" spc="75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dirty="0" sz="2800" spc="60">
                <a:solidFill>
                  <a:srgbClr val="FFFFFF"/>
                </a:solidFill>
                <a:latin typeface="Calibri"/>
                <a:cs typeface="Calibri"/>
              </a:rPr>
              <a:t>tch</a:t>
            </a:r>
            <a:endParaRPr sz="2800">
              <a:latin typeface="Calibri"/>
              <a:cs typeface="Calibri"/>
            </a:endParaRPr>
          </a:p>
          <a:p>
            <a:pPr algn="just" marL="12700" marR="333375">
              <a:lnSpc>
                <a:spcPct val="121500"/>
              </a:lnSpc>
              <a:spcBef>
                <a:spcPts val="720"/>
              </a:spcBef>
            </a:pPr>
            <a:r>
              <a:rPr dirty="0" sz="2800" spc="110">
                <a:solidFill>
                  <a:srgbClr val="FFFFFF"/>
                </a:solidFill>
                <a:latin typeface="Calibri"/>
                <a:cs typeface="Calibri"/>
              </a:rPr>
              <a:t>bus  </a:t>
            </a:r>
            <a:r>
              <a:rPr dirty="0" sz="2800" spc="55">
                <a:solidFill>
                  <a:srgbClr val="FFFFFF"/>
                </a:solidFill>
                <a:latin typeface="Calibri"/>
                <a:cs typeface="Calibri"/>
              </a:rPr>
              <a:t>d</a:t>
            </a:r>
            <a:r>
              <a:rPr dirty="0" sz="2800" spc="25">
                <a:solidFill>
                  <a:srgbClr val="FFFFFF"/>
                </a:solidFill>
                <a:latin typeface="Calibri"/>
                <a:cs typeface="Calibri"/>
              </a:rPr>
              <a:t>i</a:t>
            </a:r>
            <a:r>
              <a:rPr dirty="0" sz="2800" spc="90">
                <a:solidFill>
                  <a:srgbClr val="FFFFFF"/>
                </a:solidFill>
                <a:latin typeface="Calibri"/>
                <a:cs typeface="Calibri"/>
              </a:rPr>
              <a:t>sh  </a:t>
            </a:r>
            <a:r>
              <a:rPr dirty="0" sz="2800" spc="100">
                <a:solidFill>
                  <a:srgbClr val="FFFFFF"/>
                </a:solidFill>
                <a:latin typeface="Calibri"/>
                <a:cs typeface="Calibri"/>
              </a:rPr>
              <a:t>box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42" name="object 42"/>
          <p:cNvSpPr/>
          <p:nvPr/>
        </p:nvSpPr>
        <p:spPr>
          <a:xfrm>
            <a:off x="4974335" y="5538215"/>
            <a:ext cx="1382140" cy="790790"/>
          </a:xfrm>
          <a:prstGeom prst="rect">
            <a:avLst/>
          </a:prstGeom>
          <a:blipFill>
            <a:blip r:embed="rId2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3" name="object 43"/>
          <p:cNvSpPr txBox="1"/>
          <p:nvPr/>
        </p:nvSpPr>
        <p:spPr>
          <a:xfrm>
            <a:off x="5185917" y="3812616"/>
            <a:ext cx="1339215" cy="2282190"/>
          </a:xfrm>
          <a:prstGeom prst="rect">
            <a:avLst/>
          </a:prstGeom>
        </p:spPr>
        <p:txBody>
          <a:bodyPr wrap="square" lIns="0" tIns="19558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540"/>
              </a:spcBef>
            </a:pPr>
            <a:r>
              <a:rPr dirty="0" sz="2800" spc="90">
                <a:solidFill>
                  <a:srgbClr val="FFFFFF"/>
                </a:solidFill>
                <a:latin typeface="Calibri"/>
                <a:cs typeface="Calibri"/>
              </a:rPr>
              <a:t>matches</a:t>
            </a:r>
            <a:endParaRPr sz="2800">
              <a:latin typeface="Calibri"/>
              <a:cs typeface="Calibri"/>
            </a:endParaRPr>
          </a:p>
          <a:p>
            <a:pPr algn="just" marL="12700" marR="334010">
              <a:lnSpc>
                <a:spcPct val="121500"/>
              </a:lnSpc>
              <a:spcBef>
                <a:spcPts val="720"/>
              </a:spcBef>
            </a:pPr>
            <a:r>
              <a:rPr dirty="0" sz="2800" spc="114">
                <a:solidFill>
                  <a:srgbClr val="FFFFFF"/>
                </a:solidFill>
                <a:latin typeface="Calibri"/>
                <a:cs typeface="Calibri"/>
              </a:rPr>
              <a:t>buses  </a:t>
            </a:r>
            <a:r>
              <a:rPr dirty="0" sz="2800" spc="55">
                <a:solidFill>
                  <a:srgbClr val="FFFFFF"/>
                </a:solidFill>
                <a:latin typeface="Calibri"/>
                <a:cs typeface="Calibri"/>
              </a:rPr>
              <a:t>d</a:t>
            </a:r>
            <a:r>
              <a:rPr dirty="0" sz="2800" spc="25">
                <a:solidFill>
                  <a:srgbClr val="FFFFFF"/>
                </a:solidFill>
                <a:latin typeface="Calibri"/>
                <a:cs typeface="Calibri"/>
              </a:rPr>
              <a:t>i</a:t>
            </a:r>
            <a:r>
              <a:rPr dirty="0" sz="2800" spc="100">
                <a:solidFill>
                  <a:srgbClr val="FFFFFF"/>
                </a:solidFill>
                <a:latin typeface="Calibri"/>
                <a:cs typeface="Calibri"/>
              </a:rPr>
              <a:t>s</a:t>
            </a:r>
            <a:r>
              <a:rPr dirty="0" sz="2800" spc="130">
                <a:solidFill>
                  <a:srgbClr val="FFFFFF"/>
                </a:solidFill>
                <a:latin typeface="Calibri"/>
                <a:cs typeface="Calibri"/>
              </a:rPr>
              <a:t>h</a:t>
            </a:r>
            <a:r>
              <a:rPr dirty="0" sz="2800" spc="85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dirty="0" sz="2800" spc="110">
                <a:solidFill>
                  <a:srgbClr val="FFFFFF"/>
                </a:solidFill>
                <a:latin typeface="Calibri"/>
                <a:cs typeface="Calibri"/>
              </a:rPr>
              <a:t>s  </a:t>
            </a:r>
            <a:r>
              <a:rPr dirty="0" sz="2800" spc="100">
                <a:solidFill>
                  <a:srgbClr val="FFFFFF"/>
                </a:solidFill>
                <a:latin typeface="Calibri"/>
                <a:cs typeface="Calibri"/>
              </a:rPr>
              <a:t>boxes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44" name="object 44"/>
          <p:cNvSpPr/>
          <p:nvPr/>
        </p:nvSpPr>
        <p:spPr>
          <a:xfrm>
            <a:off x="4340352" y="6321552"/>
            <a:ext cx="1296797" cy="382371"/>
          </a:xfrm>
          <a:prstGeom prst="rect">
            <a:avLst/>
          </a:prstGeom>
          <a:blipFill>
            <a:blip r:embed="rId2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5" name="object 45"/>
          <p:cNvSpPr/>
          <p:nvPr/>
        </p:nvSpPr>
        <p:spPr>
          <a:xfrm>
            <a:off x="4462271" y="6406896"/>
            <a:ext cx="1043749" cy="248297"/>
          </a:xfrm>
          <a:prstGeom prst="rect">
            <a:avLst/>
          </a:prstGeom>
          <a:blipFill>
            <a:blip r:embed="rId2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6" name="object 46"/>
          <p:cNvSpPr/>
          <p:nvPr/>
        </p:nvSpPr>
        <p:spPr>
          <a:xfrm>
            <a:off x="4267200" y="6248400"/>
            <a:ext cx="1295400" cy="381000"/>
          </a:xfrm>
          <a:custGeom>
            <a:avLst/>
            <a:gdLst/>
            <a:ahLst/>
            <a:cxnLst/>
            <a:rect l="l" t="t" r="r" b="b"/>
            <a:pathLst>
              <a:path w="1295400" h="381000">
                <a:moveTo>
                  <a:pt x="1295400" y="0"/>
                </a:moveTo>
                <a:lnTo>
                  <a:pt x="0" y="0"/>
                </a:lnTo>
                <a:lnTo>
                  <a:pt x="0" y="381000"/>
                </a:lnTo>
                <a:lnTo>
                  <a:pt x="1295400" y="381000"/>
                </a:lnTo>
                <a:lnTo>
                  <a:pt x="1295400" y="333375"/>
                </a:lnTo>
                <a:lnTo>
                  <a:pt x="540512" y="333375"/>
                </a:lnTo>
                <a:lnTo>
                  <a:pt x="540512" y="190500"/>
                </a:lnTo>
                <a:lnTo>
                  <a:pt x="504825" y="190500"/>
                </a:lnTo>
                <a:lnTo>
                  <a:pt x="647700" y="47625"/>
                </a:lnTo>
                <a:lnTo>
                  <a:pt x="1295400" y="47625"/>
                </a:lnTo>
                <a:lnTo>
                  <a:pt x="1295400" y="0"/>
                </a:lnTo>
                <a:close/>
              </a:path>
              <a:path w="1295400" h="381000">
                <a:moveTo>
                  <a:pt x="1295400" y="65481"/>
                </a:moveTo>
                <a:lnTo>
                  <a:pt x="736980" y="65481"/>
                </a:lnTo>
                <a:lnTo>
                  <a:pt x="736980" y="136918"/>
                </a:lnTo>
                <a:lnTo>
                  <a:pt x="790575" y="190500"/>
                </a:lnTo>
                <a:lnTo>
                  <a:pt x="754888" y="190500"/>
                </a:lnTo>
                <a:lnTo>
                  <a:pt x="754888" y="333375"/>
                </a:lnTo>
                <a:lnTo>
                  <a:pt x="1295400" y="333375"/>
                </a:lnTo>
                <a:lnTo>
                  <a:pt x="1295400" y="65481"/>
                </a:lnTo>
                <a:close/>
              </a:path>
              <a:path w="1295400" h="381000">
                <a:moveTo>
                  <a:pt x="1295400" y="47625"/>
                </a:moveTo>
                <a:lnTo>
                  <a:pt x="647700" y="47625"/>
                </a:lnTo>
                <a:lnTo>
                  <a:pt x="701294" y="101206"/>
                </a:lnTo>
                <a:lnTo>
                  <a:pt x="701294" y="65481"/>
                </a:lnTo>
                <a:lnTo>
                  <a:pt x="1295400" y="65481"/>
                </a:lnTo>
                <a:lnTo>
                  <a:pt x="12954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7" name="object 47"/>
          <p:cNvSpPr/>
          <p:nvPr/>
        </p:nvSpPr>
        <p:spPr>
          <a:xfrm>
            <a:off x="4807711" y="6313881"/>
            <a:ext cx="214629" cy="267970"/>
          </a:xfrm>
          <a:custGeom>
            <a:avLst/>
            <a:gdLst/>
            <a:ahLst/>
            <a:cxnLst/>
            <a:rect l="l" t="t" r="r" b="b"/>
            <a:pathLst>
              <a:path w="214629" h="267970">
                <a:moveTo>
                  <a:pt x="196468" y="0"/>
                </a:moveTo>
                <a:lnTo>
                  <a:pt x="160782" y="0"/>
                </a:lnTo>
                <a:lnTo>
                  <a:pt x="160782" y="35725"/>
                </a:lnTo>
                <a:lnTo>
                  <a:pt x="196468" y="71437"/>
                </a:lnTo>
                <a:lnTo>
                  <a:pt x="196468" y="0"/>
                </a:lnTo>
                <a:close/>
              </a:path>
              <a:path w="214629" h="267970">
                <a:moveTo>
                  <a:pt x="214375" y="125018"/>
                </a:moveTo>
                <a:lnTo>
                  <a:pt x="0" y="125018"/>
                </a:lnTo>
                <a:lnTo>
                  <a:pt x="0" y="267893"/>
                </a:lnTo>
                <a:lnTo>
                  <a:pt x="89280" y="267893"/>
                </a:lnTo>
                <a:lnTo>
                  <a:pt x="89280" y="196456"/>
                </a:lnTo>
                <a:lnTo>
                  <a:pt x="214375" y="196456"/>
                </a:lnTo>
                <a:lnTo>
                  <a:pt x="214375" y="125018"/>
                </a:lnTo>
                <a:close/>
              </a:path>
              <a:path w="214629" h="267970">
                <a:moveTo>
                  <a:pt x="214375" y="196456"/>
                </a:moveTo>
                <a:lnTo>
                  <a:pt x="125095" y="196456"/>
                </a:lnTo>
                <a:lnTo>
                  <a:pt x="125095" y="267893"/>
                </a:lnTo>
                <a:lnTo>
                  <a:pt x="214375" y="267893"/>
                </a:lnTo>
                <a:lnTo>
                  <a:pt x="214375" y="196456"/>
                </a:lnTo>
                <a:close/>
              </a:path>
            </a:pathLst>
          </a:custGeom>
          <a:solidFill>
            <a:srgbClr val="00007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8" name="object 48"/>
          <p:cNvSpPr/>
          <p:nvPr/>
        </p:nvSpPr>
        <p:spPr>
          <a:xfrm>
            <a:off x="47720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142875" y="0"/>
                </a:moveTo>
                <a:lnTo>
                  <a:pt x="0" y="142875"/>
                </a:lnTo>
                <a:lnTo>
                  <a:pt x="285750" y="142875"/>
                </a:lnTo>
                <a:lnTo>
                  <a:pt x="142875" y="0"/>
                </a:lnTo>
                <a:close/>
              </a:path>
              <a:path w="285750" h="285750">
                <a:moveTo>
                  <a:pt x="160782" y="214312"/>
                </a:moveTo>
                <a:lnTo>
                  <a:pt x="124967" y="214312"/>
                </a:lnTo>
                <a:lnTo>
                  <a:pt x="124967" y="285750"/>
                </a:lnTo>
                <a:lnTo>
                  <a:pt x="160782" y="285750"/>
                </a:lnTo>
                <a:lnTo>
                  <a:pt x="160782" y="214312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9" name="object 49"/>
          <p:cNvSpPr/>
          <p:nvPr/>
        </p:nvSpPr>
        <p:spPr>
          <a:xfrm>
            <a:off x="5788152" y="6321552"/>
            <a:ext cx="458571" cy="382371"/>
          </a:xfrm>
          <a:prstGeom prst="rect">
            <a:avLst/>
          </a:prstGeom>
          <a:blipFill>
            <a:blip r:embed="rId2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0" name="object 50"/>
          <p:cNvSpPr/>
          <p:nvPr/>
        </p:nvSpPr>
        <p:spPr>
          <a:xfrm>
            <a:off x="5846064" y="6406896"/>
            <a:ext cx="336638" cy="248297"/>
          </a:xfrm>
          <a:prstGeom prst="rect">
            <a:avLst/>
          </a:prstGeom>
          <a:blipFill>
            <a:blip r:embed="rId2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1" name="object 51"/>
          <p:cNvSpPr/>
          <p:nvPr/>
        </p:nvSpPr>
        <p:spPr>
          <a:xfrm>
            <a:off x="5715000" y="6248400"/>
            <a:ext cx="457200" cy="381000"/>
          </a:xfrm>
          <a:custGeom>
            <a:avLst/>
            <a:gdLst/>
            <a:ahLst/>
            <a:cxnLst/>
            <a:rect l="l" t="t" r="r" b="b"/>
            <a:pathLst>
              <a:path w="457200" h="381000">
                <a:moveTo>
                  <a:pt x="457200" y="0"/>
                </a:moveTo>
                <a:lnTo>
                  <a:pt x="0" y="0"/>
                </a:lnTo>
                <a:lnTo>
                  <a:pt x="0" y="381000"/>
                </a:lnTo>
                <a:lnTo>
                  <a:pt x="457200" y="381000"/>
                </a:lnTo>
                <a:lnTo>
                  <a:pt x="457200" y="333375"/>
                </a:lnTo>
                <a:lnTo>
                  <a:pt x="85725" y="333375"/>
                </a:lnTo>
                <a:lnTo>
                  <a:pt x="85725" y="47625"/>
                </a:lnTo>
                <a:lnTo>
                  <a:pt x="457200" y="47625"/>
                </a:lnTo>
                <a:lnTo>
                  <a:pt x="457200" y="0"/>
                </a:lnTo>
                <a:close/>
              </a:path>
              <a:path w="457200" h="381000">
                <a:moveTo>
                  <a:pt x="457200" y="47625"/>
                </a:moveTo>
                <a:lnTo>
                  <a:pt x="85725" y="47625"/>
                </a:lnTo>
                <a:lnTo>
                  <a:pt x="371475" y="190500"/>
                </a:lnTo>
                <a:lnTo>
                  <a:pt x="85725" y="333375"/>
                </a:lnTo>
                <a:lnTo>
                  <a:pt x="457200" y="333375"/>
                </a:lnTo>
                <a:lnTo>
                  <a:pt x="4572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2" name="object 52"/>
          <p:cNvSpPr/>
          <p:nvPr/>
        </p:nvSpPr>
        <p:spPr>
          <a:xfrm>
            <a:off x="58007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0" y="0"/>
                </a:moveTo>
                <a:lnTo>
                  <a:pt x="0" y="285750"/>
                </a:lnTo>
                <a:lnTo>
                  <a:pt x="285750" y="142875"/>
                </a:lnTo>
                <a:lnTo>
                  <a:pt x="0" y="0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3" name="object 53"/>
          <p:cNvSpPr/>
          <p:nvPr/>
        </p:nvSpPr>
        <p:spPr>
          <a:xfrm>
            <a:off x="3730752" y="6321552"/>
            <a:ext cx="458571" cy="382371"/>
          </a:xfrm>
          <a:prstGeom prst="rect">
            <a:avLst/>
          </a:prstGeom>
          <a:blipFill>
            <a:blip r:embed="rId2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4" name="object 54"/>
          <p:cNvSpPr/>
          <p:nvPr/>
        </p:nvSpPr>
        <p:spPr>
          <a:xfrm>
            <a:off x="3770376" y="6406896"/>
            <a:ext cx="373227" cy="248297"/>
          </a:xfrm>
          <a:prstGeom prst="rect">
            <a:avLst/>
          </a:prstGeom>
          <a:blipFill>
            <a:blip r:embed="rId2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5" name="object 55"/>
          <p:cNvSpPr/>
          <p:nvPr/>
        </p:nvSpPr>
        <p:spPr>
          <a:xfrm>
            <a:off x="3657600" y="6248400"/>
            <a:ext cx="457200" cy="381000"/>
          </a:xfrm>
          <a:custGeom>
            <a:avLst/>
            <a:gdLst/>
            <a:ahLst/>
            <a:cxnLst/>
            <a:rect l="l" t="t" r="r" b="b"/>
            <a:pathLst>
              <a:path w="457200" h="381000">
                <a:moveTo>
                  <a:pt x="457200" y="0"/>
                </a:moveTo>
                <a:lnTo>
                  <a:pt x="0" y="0"/>
                </a:lnTo>
                <a:lnTo>
                  <a:pt x="0" y="381000"/>
                </a:lnTo>
                <a:lnTo>
                  <a:pt x="457200" y="381000"/>
                </a:lnTo>
                <a:lnTo>
                  <a:pt x="457200" y="333375"/>
                </a:lnTo>
                <a:lnTo>
                  <a:pt x="371475" y="333375"/>
                </a:lnTo>
                <a:lnTo>
                  <a:pt x="85725" y="190500"/>
                </a:lnTo>
                <a:lnTo>
                  <a:pt x="371475" y="47625"/>
                </a:lnTo>
                <a:lnTo>
                  <a:pt x="457200" y="47625"/>
                </a:lnTo>
                <a:lnTo>
                  <a:pt x="457200" y="0"/>
                </a:lnTo>
                <a:close/>
              </a:path>
              <a:path w="457200" h="381000">
                <a:moveTo>
                  <a:pt x="457200" y="47625"/>
                </a:moveTo>
                <a:lnTo>
                  <a:pt x="371475" y="47625"/>
                </a:lnTo>
                <a:lnTo>
                  <a:pt x="371475" y="333375"/>
                </a:lnTo>
                <a:lnTo>
                  <a:pt x="457200" y="333375"/>
                </a:lnTo>
                <a:lnTo>
                  <a:pt x="4572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6" name="object 56"/>
          <p:cNvSpPr/>
          <p:nvPr/>
        </p:nvSpPr>
        <p:spPr>
          <a:xfrm>
            <a:off x="37433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285750" y="0"/>
                </a:moveTo>
                <a:lnTo>
                  <a:pt x="0" y="142875"/>
                </a:lnTo>
                <a:lnTo>
                  <a:pt x="285750" y="285750"/>
                </a:lnTo>
                <a:lnTo>
                  <a:pt x="285750" y="0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7" name="object 57"/>
          <p:cNvSpPr/>
          <p:nvPr/>
        </p:nvSpPr>
        <p:spPr>
          <a:xfrm>
            <a:off x="4340352" y="6321552"/>
            <a:ext cx="1296797" cy="382371"/>
          </a:xfrm>
          <a:prstGeom prst="rect">
            <a:avLst/>
          </a:prstGeom>
          <a:blipFill>
            <a:blip r:embed="rId2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8" name="object 58"/>
          <p:cNvSpPr/>
          <p:nvPr/>
        </p:nvSpPr>
        <p:spPr>
          <a:xfrm>
            <a:off x="4462271" y="6406896"/>
            <a:ext cx="1043749" cy="248297"/>
          </a:xfrm>
          <a:prstGeom prst="rect">
            <a:avLst/>
          </a:prstGeom>
          <a:blipFill>
            <a:blip r:embed="rId2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9" name="object 59"/>
          <p:cNvSpPr/>
          <p:nvPr/>
        </p:nvSpPr>
        <p:spPr>
          <a:xfrm>
            <a:off x="4267200" y="6248400"/>
            <a:ext cx="1295400" cy="381000"/>
          </a:xfrm>
          <a:custGeom>
            <a:avLst/>
            <a:gdLst/>
            <a:ahLst/>
            <a:cxnLst/>
            <a:rect l="l" t="t" r="r" b="b"/>
            <a:pathLst>
              <a:path w="1295400" h="381000">
                <a:moveTo>
                  <a:pt x="1295400" y="0"/>
                </a:moveTo>
                <a:lnTo>
                  <a:pt x="0" y="0"/>
                </a:lnTo>
                <a:lnTo>
                  <a:pt x="0" y="381000"/>
                </a:lnTo>
                <a:lnTo>
                  <a:pt x="1295400" y="381000"/>
                </a:lnTo>
                <a:lnTo>
                  <a:pt x="1295400" y="333375"/>
                </a:lnTo>
                <a:lnTo>
                  <a:pt x="540512" y="333375"/>
                </a:lnTo>
                <a:lnTo>
                  <a:pt x="540512" y="190500"/>
                </a:lnTo>
                <a:lnTo>
                  <a:pt x="504825" y="190500"/>
                </a:lnTo>
                <a:lnTo>
                  <a:pt x="647700" y="47625"/>
                </a:lnTo>
                <a:lnTo>
                  <a:pt x="1295400" y="47625"/>
                </a:lnTo>
                <a:lnTo>
                  <a:pt x="1295400" y="0"/>
                </a:lnTo>
                <a:close/>
              </a:path>
              <a:path w="1295400" h="381000">
                <a:moveTo>
                  <a:pt x="1295400" y="65481"/>
                </a:moveTo>
                <a:lnTo>
                  <a:pt x="736980" y="65481"/>
                </a:lnTo>
                <a:lnTo>
                  <a:pt x="736980" y="136918"/>
                </a:lnTo>
                <a:lnTo>
                  <a:pt x="790575" y="190500"/>
                </a:lnTo>
                <a:lnTo>
                  <a:pt x="754888" y="190500"/>
                </a:lnTo>
                <a:lnTo>
                  <a:pt x="754888" y="333375"/>
                </a:lnTo>
                <a:lnTo>
                  <a:pt x="1295400" y="333375"/>
                </a:lnTo>
                <a:lnTo>
                  <a:pt x="1295400" y="65481"/>
                </a:lnTo>
                <a:close/>
              </a:path>
              <a:path w="1295400" h="381000">
                <a:moveTo>
                  <a:pt x="1295400" y="47625"/>
                </a:moveTo>
                <a:lnTo>
                  <a:pt x="647700" y="47625"/>
                </a:lnTo>
                <a:lnTo>
                  <a:pt x="701294" y="101206"/>
                </a:lnTo>
                <a:lnTo>
                  <a:pt x="701294" y="65481"/>
                </a:lnTo>
                <a:lnTo>
                  <a:pt x="1295400" y="65481"/>
                </a:lnTo>
                <a:lnTo>
                  <a:pt x="12954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0" name="object 60"/>
          <p:cNvSpPr/>
          <p:nvPr/>
        </p:nvSpPr>
        <p:spPr>
          <a:xfrm>
            <a:off x="4807711" y="6313881"/>
            <a:ext cx="214629" cy="267970"/>
          </a:xfrm>
          <a:custGeom>
            <a:avLst/>
            <a:gdLst/>
            <a:ahLst/>
            <a:cxnLst/>
            <a:rect l="l" t="t" r="r" b="b"/>
            <a:pathLst>
              <a:path w="214629" h="267970">
                <a:moveTo>
                  <a:pt x="196468" y="0"/>
                </a:moveTo>
                <a:lnTo>
                  <a:pt x="160782" y="0"/>
                </a:lnTo>
                <a:lnTo>
                  <a:pt x="160782" y="35725"/>
                </a:lnTo>
                <a:lnTo>
                  <a:pt x="196468" y="71437"/>
                </a:lnTo>
                <a:lnTo>
                  <a:pt x="196468" y="0"/>
                </a:lnTo>
                <a:close/>
              </a:path>
              <a:path w="214629" h="267970">
                <a:moveTo>
                  <a:pt x="214375" y="125018"/>
                </a:moveTo>
                <a:lnTo>
                  <a:pt x="0" y="125018"/>
                </a:lnTo>
                <a:lnTo>
                  <a:pt x="0" y="267893"/>
                </a:lnTo>
                <a:lnTo>
                  <a:pt x="89280" y="267893"/>
                </a:lnTo>
                <a:lnTo>
                  <a:pt x="89280" y="196456"/>
                </a:lnTo>
                <a:lnTo>
                  <a:pt x="214375" y="196456"/>
                </a:lnTo>
                <a:lnTo>
                  <a:pt x="214375" y="125018"/>
                </a:lnTo>
                <a:close/>
              </a:path>
              <a:path w="214629" h="267970">
                <a:moveTo>
                  <a:pt x="214375" y="196456"/>
                </a:moveTo>
                <a:lnTo>
                  <a:pt x="125095" y="196456"/>
                </a:lnTo>
                <a:lnTo>
                  <a:pt x="125095" y="267893"/>
                </a:lnTo>
                <a:lnTo>
                  <a:pt x="214375" y="267893"/>
                </a:lnTo>
                <a:lnTo>
                  <a:pt x="214375" y="196456"/>
                </a:lnTo>
                <a:close/>
              </a:path>
            </a:pathLst>
          </a:custGeom>
          <a:solidFill>
            <a:srgbClr val="00007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1" name="object 61"/>
          <p:cNvSpPr/>
          <p:nvPr/>
        </p:nvSpPr>
        <p:spPr>
          <a:xfrm>
            <a:off x="47720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142875" y="0"/>
                </a:moveTo>
                <a:lnTo>
                  <a:pt x="0" y="142875"/>
                </a:lnTo>
                <a:lnTo>
                  <a:pt x="285750" y="142875"/>
                </a:lnTo>
                <a:lnTo>
                  <a:pt x="142875" y="0"/>
                </a:lnTo>
                <a:close/>
              </a:path>
              <a:path w="285750" h="285750">
                <a:moveTo>
                  <a:pt x="160782" y="214312"/>
                </a:moveTo>
                <a:lnTo>
                  <a:pt x="124967" y="214312"/>
                </a:lnTo>
                <a:lnTo>
                  <a:pt x="124967" y="285750"/>
                </a:lnTo>
                <a:lnTo>
                  <a:pt x="160782" y="285750"/>
                </a:lnTo>
                <a:lnTo>
                  <a:pt x="160782" y="214312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2" name="object 62"/>
          <p:cNvSpPr txBox="1">
            <a:spLocks noGrp="1"/>
          </p:cNvSpPr>
          <p:nvPr>
            <p:ph type="dt" idx="6" sz="half"/>
          </p:nvPr>
        </p:nvSpPr>
        <p:spPr>
          <a:prstGeom prst="rect"/>
        </p:spPr>
        <p:txBody>
          <a:bodyPr wrap="square" lIns="0" tIns="31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 spc="-190"/>
              <a:t>ق</a:t>
            </a:r>
            <a:r>
              <a:rPr dirty="0" spc="-240"/>
              <a:t>ب</a:t>
            </a:r>
            <a:r>
              <a:rPr dirty="0" spc="25"/>
              <a:t>ا</a:t>
            </a:r>
            <a:r>
              <a:rPr dirty="0" spc="-175"/>
              <a:t>سلا</a:t>
            </a:r>
          </a:p>
        </p:txBody>
      </p:sp>
      <p:sp>
        <p:nvSpPr>
          <p:cNvPr id="63" name="object 63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31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 spc="-195"/>
              <a:t>ةيسيئرلا </a:t>
            </a:r>
            <a:r>
              <a:rPr dirty="0" spc="-110"/>
              <a:t>ةمئاقلا </a:t>
            </a:r>
            <a:r>
              <a:rPr dirty="0" spc="-105"/>
              <a:t>ىلإ</a:t>
            </a:r>
            <a:r>
              <a:rPr dirty="0" spc="-75"/>
              <a:t> </a:t>
            </a:r>
            <a:r>
              <a:rPr dirty="0" spc="-5"/>
              <a:t>ةدوع</a:t>
            </a:r>
          </a:p>
        </p:txBody>
      </p:sp>
      <p:sp>
        <p:nvSpPr>
          <p:cNvPr id="64" name="object 64"/>
          <p:cNvSpPr txBox="1"/>
          <p:nvPr/>
        </p:nvSpPr>
        <p:spPr>
          <a:xfrm>
            <a:off x="5833109" y="6368591"/>
            <a:ext cx="220345" cy="154940"/>
          </a:xfrm>
          <a:prstGeom prst="rect">
            <a:avLst/>
          </a:prstGeom>
        </p:spPr>
        <p:txBody>
          <a:bodyPr wrap="square" lIns="0" tIns="31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 sz="900" spc="-50">
                <a:solidFill>
                  <a:srgbClr val="FFFFFF"/>
                </a:solidFill>
                <a:latin typeface="Arial"/>
                <a:cs typeface="Arial"/>
              </a:rPr>
              <a:t>ي</a:t>
            </a:r>
            <a:r>
              <a:rPr dirty="0" sz="900" spc="-270">
                <a:solidFill>
                  <a:srgbClr val="FFFFFF"/>
                </a:solidFill>
                <a:latin typeface="Arial"/>
                <a:cs typeface="Arial"/>
              </a:rPr>
              <a:t>ل</a:t>
            </a:r>
            <a:r>
              <a:rPr dirty="0" sz="900" spc="25">
                <a:solidFill>
                  <a:srgbClr val="FFFFFF"/>
                </a:solidFill>
                <a:latin typeface="Arial"/>
                <a:cs typeface="Arial"/>
              </a:rPr>
              <a:t>ا</a:t>
            </a:r>
            <a:r>
              <a:rPr dirty="0" sz="900" spc="-430">
                <a:solidFill>
                  <a:srgbClr val="FFFFFF"/>
                </a:solidFill>
                <a:latin typeface="Arial"/>
                <a:cs typeface="Arial"/>
              </a:rPr>
              <a:t>ت</a:t>
            </a:r>
            <a:r>
              <a:rPr dirty="0" sz="900" spc="-270">
                <a:solidFill>
                  <a:srgbClr val="FFFFFF"/>
                </a:solidFill>
                <a:latin typeface="Arial"/>
                <a:cs typeface="Arial"/>
              </a:rPr>
              <a:t>ل</a:t>
            </a:r>
            <a:r>
              <a:rPr dirty="0" sz="900">
                <a:solidFill>
                  <a:srgbClr val="FFFFFF"/>
                </a:solidFill>
                <a:latin typeface="Arial"/>
                <a:cs typeface="Arial"/>
              </a:rPr>
              <a:t>ا</a:t>
            </a:r>
            <a:endParaRPr sz="9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77824" y="2176272"/>
            <a:ext cx="18287" cy="468172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877824" y="6095"/>
            <a:ext cx="18287" cy="150266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1216152" y="1834895"/>
            <a:ext cx="7924800" cy="1828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877824" y="1508760"/>
            <a:ext cx="18287" cy="667512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0" y="1834895"/>
            <a:ext cx="557784" cy="18287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551687" y="1834895"/>
            <a:ext cx="664464" cy="18287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1682495" y="313982"/>
            <a:ext cx="6472174" cy="1010246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3136392" y="871766"/>
            <a:ext cx="3302254" cy="1010246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549275">
              <a:lnSpc>
                <a:spcPct val="100000"/>
              </a:lnSpc>
              <a:spcBef>
                <a:spcPts val="100"/>
              </a:spcBef>
            </a:pPr>
            <a:r>
              <a:rPr dirty="0" sz="3600" spc="340"/>
              <a:t>Spelling </a:t>
            </a:r>
            <a:r>
              <a:rPr dirty="0" sz="3600" spc="375"/>
              <a:t>Rules </a:t>
            </a:r>
            <a:r>
              <a:rPr dirty="0" sz="3600" spc="260"/>
              <a:t>for</a:t>
            </a:r>
            <a:r>
              <a:rPr dirty="0" sz="3600" spc="-10"/>
              <a:t> </a:t>
            </a:r>
            <a:r>
              <a:rPr dirty="0" sz="3600" spc="325"/>
              <a:t>Plurals</a:t>
            </a:r>
            <a:endParaRPr sz="3600"/>
          </a:p>
          <a:p>
            <a:pPr algn="ctr" marL="536575" marR="128270">
              <a:lnSpc>
                <a:spcPct val="100000"/>
              </a:lnSpc>
              <a:spcBef>
                <a:spcPts val="5"/>
              </a:spcBef>
            </a:pPr>
            <a:r>
              <a:rPr dirty="0" sz="3600" spc="-215">
                <a:latin typeface="Arial"/>
                <a:cs typeface="Arial"/>
              </a:rPr>
              <a:t>عمجلا </a:t>
            </a:r>
            <a:r>
              <a:rPr dirty="0" sz="3600" spc="-60">
                <a:latin typeface="Arial"/>
                <a:cs typeface="Arial"/>
              </a:rPr>
              <a:t>ءلامإ</a:t>
            </a:r>
            <a:r>
              <a:rPr dirty="0" sz="3600" spc="195">
                <a:latin typeface="Arial"/>
                <a:cs typeface="Arial"/>
              </a:rPr>
              <a:t> </a:t>
            </a:r>
            <a:r>
              <a:rPr dirty="0" sz="3600" spc="-225">
                <a:latin typeface="Arial"/>
                <a:cs typeface="Arial"/>
              </a:rPr>
              <a:t>دعاوق</a:t>
            </a:r>
            <a:endParaRPr sz="3600">
              <a:latin typeface="Arial"/>
              <a:cs typeface="Arial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2895600" y="1664157"/>
            <a:ext cx="4058284" cy="903528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 txBox="1"/>
          <p:nvPr/>
        </p:nvSpPr>
        <p:spPr>
          <a:xfrm>
            <a:off x="3140201" y="1777060"/>
            <a:ext cx="3544570" cy="51244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3200" spc="-55" b="1">
                <a:solidFill>
                  <a:srgbClr val="FFFFFF"/>
                </a:solidFill>
                <a:latin typeface="Arial"/>
                <a:cs typeface="Arial"/>
              </a:rPr>
              <a:t>ةــــــــــــــصاخ</a:t>
            </a:r>
            <a:r>
              <a:rPr dirty="0" sz="3200" spc="6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200" spc="-60" b="1">
                <a:solidFill>
                  <a:srgbClr val="FFFFFF"/>
                </a:solidFill>
                <a:latin typeface="Arial"/>
                <a:cs typeface="Arial"/>
              </a:rPr>
              <a:t>تلااـــــــــح</a:t>
            </a:r>
            <a:endParaRPr sz="3200">
              <a:latin typeface="Arial"/>
              <a:cs typeface="Arial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3179064" y="2264613"/>
            <a:ext cx="5649341" cy="510336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 txBox="1"/>
          <p:nvPr/>
        </p:nvSpPr>
        <p:spPr>
          <a:xfrm>
            <a:off x="3313938" y="2323338"/>
            <a:ext cx="601980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spc="-459" b="1">
                <a:solidFill>
                  <a:srgbClr val="FFFFFF"/>
                </a:solidFill>
                <a:latin typeface="Arial"/>
                <a:cs typeface="Arial"/>
              </a:rPr>
              <a:t>فيض</a:t>
            </a:r>
            <a:r>
              <a:rPr dirty="0" sz="1800" spc="-315" b="1">
                <a:solidFill>
                  <a:srgbClr val="FFFFFF"/>
                </a:solidFill>
                <a:latin typeface="Arial"/>
                <a:cs typeface="Arial"/>
              </a:rPr>
              <a:t>ن</a:t>
            </a:r>
            <a:r>
              <a:rPr dirty="0" sz="1800" b="1">
                <a:solidFill>
                  <a:srgbClr val="FFFFFF"/>
                </a:solidFill>
                <a:latin typeface="Arial"/>
                <a:cs typeface="Arial"/>
              </a:rPr>
              <a:t>و</a:t>
            </a:r>
            <a:endParaRPr sz="1800">
              <a:latin typeface="Arial"/>
              <a:cs typeface="Arial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6737909" y="2323338"/>
            <a:ext cx="1943100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spc="-200" b="1">
                <a:solidFill>
                  <a:srgbClr val="FFFFFF"/>
                </a:solidFill>
                <a:latin typeface="Arial"/>
                <a:cs typeface="Arial"/>
              </a:rPr>
              <a:t>فرحب </a:t>
            </a:r>
            <a:r>
              <a:rPr dirty="0" sz="1800" spc="-365" b="1">
                <a:solidFill>
                  <a:srgbClr val="FFFFFF"/>
                </a:solidFill>
                <a:latin typeface="Arial"/>
                <a:cs typeface="Arial"/>
              </a:rPr>
              <a:t>يهتنت </a:t>
            </a:r>
            <a:r>
              <a:rPr dirty="0" sz="1800" spc="-305" b="1">
                <a:solidFill>
                  <a:srgbClr val="FFFFFF"/>
                </a:solidFill>
                <a:latin typeface="Arial"/>
                <a:cs typeface="Arial"/>
              </a:rPr>
              <a:t>يتلا</a:t>
            </a:r>
            <a:r>
              <a:rPr dirty="0" sz="1800" spc="-18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800" spc="-105" b="1">
                <a:solidFill>
                  <a:srgbClr val="FFFFFF"/>
                </a:solidFill>
                <a:latin typeface="Arial"/>
                <a:cs typeface="Arial"/>
              </a:rPr>
              <a:t>ءامسلأا</a:t>
            </a:r>
            <a:endParaRPr sz="1800">
              <a:latin typeface="Arial"/>
              <a:cs typeface="Arial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1447800" y="2743200"/>
            <a:ext cx="3580129" cy="457200"/>
          </a:xfrm>
          <a:custGeom>
            <a:avLst/>
            <a:gdLst/>
            <a:ahLst/>
            <a:cxnLst/>
            <a:rect l="l" t="t" r="r" b="b"/>
            <a:pathLst>
              <a:path w="3580129" h="457200">
                <a:moveTo>
                  <a:pt x="0" y="457200"/>
                </a:moveTo>
                <a:lnTo>
                  <a:pt x="3579876" y="457200"/>
                </a:lnTo>
                <a:lnTo>
                  <a:pt x="3579876" y="0"/>
                </a:lnTo>
                <a:lnTo>
                  <a:pt x="0" y="0"/>
                </a:lnTo>
                <a:lnTo>
                  <a:pt x="0" y="457200"/>
                </a:lnTo>
                <a:close/>
              </a:path>
            </a:pathLst>
          </a:custGeom>
          <a:solidFill>
            <a:srgbClr val="0000C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7" name="object 17"/>
          <p:cNvSpPr/>
          <p:nvPr/>
        </p:nvSpPr>
        <p:spPr>
          <a:xfrm>
            <a:off x="5027676" y="2743200"/>
            <a:ext cx="3659504" cy="457200"/>
          </a:xfrm>
          <a:custGeom>
            <a:avLst/>
            <a:gdLst/>
            <a:ahLst/>
            <a:cxnLst/>
            <a:rect l="l" t="t" r="r" b="b"/>
            <a:pathLst>
              <a:path w="3659504" h="457200">
                <a:moveTo>
                  <a:pt x="0" y="457200"/>
                </a:moveTo>
                <a:lnTo>
                  <a:pt x="3659124" y="457200"/>
                </a:lnTo>
                <a:lnTo>
                  <a:pt x="3659124" y="0"/>
                </a:lnTo>
                <a:lnTo>
                  <a:pt x="0" y="0"/>
                </a:lnTo>
                <a:lnTo>
                  <a:pt x="0" y="457200"/>
                </a:lnTo>
                <a:close/>
              </a:path>
            </a:pathLst>
          </a:custGeom>
          <a:solidFill>
            <a:srgbClr val="0000C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8" name="object 18"/>
          <p:cNvSpPr/>
          <p:nvPr/>
        </p:nvSpPr>
        <p:spPr>
          <a:xfrm>
            <a:off x="5027676" y="2728976"/>
            <a:ext cx="0" cy="1400175"/>
          </a:xfrm>
          <a:custGeom>
            <a:avLst/>
            <a:gdLst/>
            <a:ahLst/>
            <a:cxnLst/>
            <a:rect l="l" t="t" r="r" b="b"/>
            <a:pathLst>
              <a:path w="0" h="1400175">
                <a:moveTo>
                  <a:pt x="0" y="0"/>
                </a:moveTo>
                <a:lnTo>
                  <a:pt x="0" y="1400048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9" name="object 19"/>
          <p:cNvSpPr/>
          <p:nvPr/>
        </p:nvSpPr>
        <p:spPr>
          <a:xfrm>
            <a:off x="1433575" y="3200400"/>
            <a:ext cx="7267575" cy="0"/>
          </a:xfrm>
          <a:custGeom>
            <a:avLst/>
            <a:gdLst/>
            <a:ahLst/>
            <a:cxnLst/>
            <a:rect l="l" t="t" r="r" b="b"/>
            <a:pathLst>
              <a:path w="7267575" h="0">
                <a:moveTo>
                  <a:pt x="0" y="0"/>
                </a:moveTo>
                <a:lnTo>
                  <a:pt x="7267448" y="0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0" name="object 20"/>
          <p:cNvSpPr/>
          <p:nvPr/>
        </p:nvSpPr>
        <p:spPr>
          <a:xfrm>
            <a:off x="1433575" y="3657600"/>
            <a:ext cx="7267575" cy="0"/>
          </a:xfrm>
          <a:custGeom>
            <a:avLst/>
            <a:gdLst/>
            <a:ahLst/>
            <a:cxnLst/>
            <a:rect l="l" t="t" r="r" b="b"/>
            <a:pathLst>
              <a:path w="7267575" h="0">
                <a:moveTo>
                  <a:pt x="0" y="0"/>
                </a:moveTo>
                <a:lnTo>
                  <a:pt x="7267448" y="0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1" name="object 21"/>
          <p:cNvSpPr/>
          <p:nvPr/>
        </p:nvSpPr>
        <p:spPr>
          <a:xfrm>
            <a:off x="1447800" y="2728976"/>
            <a:ext cx="0" cy="1400175"/>
          </a:xfrm>
          <a:custGeom>
            <a:avLst/>
            <a:gdLst/>
            <a:ahLst/>
            <a:cxnLst/>
            <a:rect l="l" t="t" r="r" b="b"/>
            <a:pathLst>
              <a:path w="0" h="1400175">
                <a:moveTo>
                  <a:pt x="0" y="0"/>
                </a:moveTo>
                <a:lnTo>
                  <a:pt x="0" y="1400048"/>
                </a:lnTo>
              </a:path>
            </a:pathLst>
          </a:custGeom>
          <a:ln w="285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2" name="object 22"/>
          <p:cNvSpPr/>
          <p:nvPr/>
        </p:nvSpPr>
        <p:spPr>
          <a:xfrm>
            <a:off x="8686800" y="2728976"/>
            <a:ext cx="0" cy="1400175"/>
          </a:xfrm>
          <a:custGeom>
            <a:avLst/>
            <a:gdLst/>
            <a:ahLst/>
            <a:cxnLst/>
            <a:rect l="l" t="t" r="r" b="b"/>
            <a:pathLst>
              <a:path w="0" h="1400175">
                <a:moveTo>
                  <a:pt x="0" y="0"/>
                </a:moveTo>
                <a:lnTo>
                  <a:pt x="0" y="1400048"/>
                </a:lnTo>
              </a:path>
            </a:pathLst>
          </a:custGeom>
          <a:ln w="285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3" name="object 23"/>
          <p:cNvSpPr/>
          <p:nvPr/>
        </p:nvSpPr>
        <p:spPr>
          <a:xfrm>
            <a:off x="1433575" y="2743200"/>
            <a:ext cx="7267575" cy="0"/>
          </a:xfrm>
          <a:custGeom>
            <a:avLst/>
            <a:gdLst/>
            <a:ahLst/>
            <a:cxnLst/>
            <a:rect l="l" t="t" r="r" b="b"/>
            <a:pathLst>
              <a:path w="7267575" h="0">
                <a:moveTo>
                  <a:pt x="0" y="0"/>
                </a:moveTo>
                <a:lnTo>
                  <a:pt x="7267448" y="0"/>
                </a:lnTo>
              </a:path>
            </a:pathLst>
          </a:custGeom>
          <a:ln w="285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4" name="object 24"/>
          <p:cNvSpPr/>
          <p:nvPr/>
        </p:nvSpPr>
        <p:spPr>
          <a:xfrm>
            <a:off x="1433575" y="4114800"/>
            <a:ext cx="7267575" cy="0"/>
          </a:xfrm>
          <a:custGeom>
            <a:avLst/>
            <a:gdLst/>
            <a:ahLst/>
            <a:cxnLst/>
            <a:rect l="l" t="t" r="r" b="b"/>
            <a:pathLst>
              <a:path w="7267575" h="0">
                <a:moveTo>
                  <a:pt x="0" y="0"/>
                </a:moveTo>
                <a:lnTo>
                  <a:pt x="7267448" y="0"/>
                </a:lnTo>
              </a:path>
            </a:pathLst>
          </a:custGeom>
          <a:ln w="285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5" name="object 25"/>
          <p:cNvSpPr/>
          <p:nvPr/>
        </p:nvSpPr>
        <p:spPr>
          <a:xfrm>
            <a:off x="1347216" y="2688374"/>
            <a:ext cx="1491742" cy="678014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6" name="object 26"/>
          <p:cNvSpPr txBox="1"/>
          <p:nvPr/>
        </p:nvSpPr>
        <p:spPr>
          <a:xfrm>
            <a:off x="1527175" y="2774696"/>
            <a:ext cx="1113790" cy="3911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400" spc="85">
                <a:solidFill>
                  <a:srgbClr val="FFFFFF"/>
                </a:solidFill>
                <a:latin typeface="Calibri"/>
                <a:cs typeface="Calibri"/>
              </a:rPr>
              <a:t>Singular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27" name="object 27"/>
          <p:cNvSpPr/>
          <p:nvPr/>
        </p:nvSpPr>
        <p:spPr>
          <a:xfrm>
            <a:off x="4928615" y="2688374"/>
            <a:ext cx="1144346" cy="678014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8" name="object 28"/>
          <p:cNvSpPr txBox="1"/>
          <p:nvPr/>
        </p:nvSpPr>
        <p:spPr>
          <a:xfrm>
            <a:off x="5108194" y="2774696"/>
            <a:ext cx="765810" cy="3911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400" spc="40">
                <a:solidFill>
                  <a:srgbClr val="FFFFFF"/>
                </a:solidFill>
                <a:latin typeface="Calibri"/>
                <a:cs typeface="Calibri"/>
              </a:rPr>
              <a:t>Plu</a:t>
            </a:r>
            <a:r>
              <a:rPr dirty="0" sz="2400" spc="-5">
                <a:solidFill>
                  <a:srgbClr val="FFFFFF"/>
                </a:solidFill>
                <a:latin typeface="Calibri"/>
                <a:cs typeface="Calibri"/>
              </a:rPr>
              <a:t>r</a:t>
            </a:r>
            <a:r>
              <a:rPr dirty="0" sz="2400" spc="95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dirty="0" sz="2400" spc="-5">
                <a:solidFill>
                  <a:srgbClr val="FFFFFF"/>
                </a:solidFill>
                <a:latin typeface="Calibri"/>
                <a:cs typeface="Calibri"/>
              </a:rPr>
              <a:t>l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29" name="object 29"/>
          <p:cNvSpPr/>
          <p:nvPr/>
        </p:nvSpPr>
        <p:spPr>
          <a:xfrm>
            <a:off x="1347216" y="3145574"/>
            <a:ext cx="863904" cy="678014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0" name="object 30"/>
          <p:cNvSpPr/>
          <p:nvPr/>
        </p:nvSpPr>
        <p:spPr>
          <a:xfrm>
            <a:off x="4928615" y="3145574"/>
            <a:ext cx="714590" cy="678014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1" name="object 31"/>
          <p:cNvSpPr/>
          <p:nvPr/>
        </p:nvSpPr>
        <p:spPr>
          <a:xfrm>
            <a:off x="5239511" y="3145574"/>
            <a:ext cx="772502" cy="678014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2" name="object 32"/>
          <p:cNvSpPr/>
          <p:nvPr/>
        </p:nvSpPr>
        <p:spPr>
          <a:xfrm>
            <a:off x="1347216" y="3602774"/>
            <a:ext cx="1049858" cy="678014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3" name="object 33"/>
          <p:cNvSpPr/>
          <p:nvPr/>
        </p:nvSpPr>
        <p:spPr>
          <a:xfrm>
            <a:off x="4928615" y="3602774"/>
            <a:ext cx="897458" cy="678014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4" name="object 34"/>
          <p:cNvSpPr/>
          <p:nvPr/>
        </p:nvSpPr>
        <p:spPr>
          <a:xfrm>
            <a:off x="5422391" y="3602774"/>
            <a:ext cx="772502" cy="678014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5" name="object 35"/>
          <p:cNvSpPr/>
          <p:nvPr/>
        </p:nvSpPr>
        <p:spPr>
          <a:xfrm>
            <a:off x="5452871" y="2154974"/>
            <a:ext cx="580415" cy="678014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6" name="object 36"/>
          <p:cNvSpPr txBox="1"/>
          <p:nvPr/>
        </p:nvSpPr>
        <p:spPr>
          <a:xfrm>
            <a:off x="4332086" y="2247138"/>
            <a:ext cx="1986914" cy="3911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spc="-200" b="1">
                <a:solidFill>
                  <a:srgbClr val="FFFFFF"/>
                </a:solidFill>
                <a:latin typeface="Arial"/>
                <a:cs typeface="Arial"/>
              </a:rPr>
              <a:t>فذحت </a:t>
            </a:r>
            <a:r>
              <a:rPr dirty="0" sz="1800" spc="-165" b="1">
                <a:solidFill>
                  <a:srgbClr val="FFFFFF"/>
                </a:solidFill>
                <a:latin typeface="Arial"/>
                <a:cs typeface="Arial"/>
              </a:rPr>
              <a:t>،نكاس </a:t>
            </a:r>
            <a:r>
              <a:rPr dirty="0" sz="1800" spc="-315" b="1">
                <a:solidFill>
                  <a:srgbClr val="FFFFFF"/>
                </a:solidFill>
                <a:latin typeface="Arial"/>
                <a:cs typeface="Arial"/>
              </a:rPr>
              <a:t>فر</a:t>
            </a:r>
            <a:r>
              <a:rPr dirty="0" baseline="1157" sz="3600" spc="-472" b="1">
                <a:solidFill>
                  <a:srgbClr val="CC3300"/>
                </a:solidFill>
                <a:latin typeface="Calibri"/>
                <a:cs typeface="Calibri"/>
              </a:rPr>
              <a:t>y</a:t>
            </a:r>
            <a:r>
              <a:rPr dirty="0" sz="1800" spc="-315" b="1">
                <a:solidFill>
                  <a:srgbClr val="FFFFFF"/>
                </a:solidFill>
                <a:latin typeface="Arial"/>
                <a:cs typeface="Arial"/>
              </a:rPr>
              <a:t>ح</a:t>
            </a:r>
            <a:r>
              <a:rPr dirty="0" sz="1800" spc="-32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800" spc="-325" b="1">
                <a:solidFill>
                  <a:srgbClr val="FFFFFF"/>
                </a:solidFill>
                <a:latin typeface="Arial"/>
                <a:cs typeface="Arial"/>
              </a:rPr>
              <a:t>هقبسو</a:t>
            </a:r>
            <a:endParaRPr sz="1800">
              <a:latin typeface="Arial"/>
              <a:cs typeface="Arial"/>
            </a:endParaRPr>
          </a:p>
        </p:txBody>
      </p:sp>
      <p:sp>
        <p:nvSpPr>
          <p:cNvPr id="37" name="object 37"/>
          <p:cNvSpPr/>
          <p:nvPr/>
        </p:nvSpPr>
        <p:spPr>
          <a:xfrm>
            <a:off x="737616" y="2154974"/>
            <a:ext cx="830402" cy="678014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8" name="object 38"/>
          <p:cNvSpPr txBox="1"/>
          <p:nvPr/>
        </p:nvSpPr>
        <p:spPr>
          <a:xfrm>
            <a:off x="917244" y="2241041"/>
            <a:ext cx="454025" cy="3911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400" spc="114" b="1">
                <a:solidFill>
                  <a:srgbClr val="CC3300"/>
                </a:solidFill>
                <a:latin typeface="Calibri"/>
                <a:cs typeface="Calibri"/>
              </a:rPr>
              <a:t>i</a:t>
            </a:r>
            <a:r>
              <a:rPr dirty="0" sz="2400" spc="220" b="1">
                <a:solidFill>
                  <a:srgbClr val="CC3300"/>
                </a:solidFill>
                <a:latin typeface="Calibri"/>
                <a:cs typeface="Calibri"/>
              </a:rPr>
              <a:t>e</a:t>
            </a:r>
            <a:r>
              <a:rPr dirty="0" sz="2400" spc="275" b="1">
                <a:solidFill>
                  <a:srgbClr val="CC3300"/>
                </a:solidFill>
                <a:latin typeface="Calibri"/>
                <a:cs typeface="Calibri"/>
              </a:rPr>
              <a:t>s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39" name="object 39"/>
          <p:cNvSpPr/>
          <p:nvPr/>
        </p:nvSpPr>
        <p:spPr>
          <a:xfrm>
            <a:off x="2075688" y="2154974"/>
            <a:ext cx="580415" cy="678014"/>
          </a:xfrm>
          <a:prstGeom prst="rect">
            <a:avLst/>
          </a:prstGeom>
          <a:blipFill>
            <a:blip r:embed="rId2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0" name="object 40"/>
          <p:cNvSpPr txBox="1"/>
          <p:nvPr/>
        </p:nvSpPr>
        <p:spPr>
          <a:xfrm>
            <a:off x="2255901" y="2241041"/>
            <a:ext cx="201295" cy="3911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400" spc="240" b="1">
                <a:solidFill>
                  <a:srgbClr val="CC3300"/>
                </a:solidFill>
                <a:latin typeface="Calibri"/>
                <a:cs typeface="Calibri"/>
              </a:rPr>
              <a:t>y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41" name="object 41"/>
          <p:cNvSpPr/>
          <p:nvPr/>
        </p:nvSpPr>
        <p:spPr>
          <a:xfrm>
            <a:off x="3276600" y="4236669"/>
            <a:ext cx="5475478" cy="510336"/>
          </a:xfrm>
          <a:prstGeom prst="rect">
            <a:avLst/>
          </a:prstGeom>
          <a:blipFill>
            <a:blip r:embed="rId2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2" name="object 42"/>
          <p:cNvSpPr txBox="1"/>
          <p:nvPr/>
        </p:nvSpPr>
        <p:spPr>
          <a:xfrm>
            <a:off x="6661545" y="4296282"/>
            <a:ext cx="1943100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spc="-200" b="1">
                <a:solidFill>
                  <a:srgbClr val="FFFFFF"/>
                </a:solidFill>
                <a:latin typeface="Arial"/>
                <a:cs typeface="Arial"/>
              </a:rPr>
              <a:t>فرحب </a:t>
            </a:r>
            <a:r>
              <a:rPr dirty="0" sz="1800" spc="-365" b="1">
                <a:solidFill>
                  <a:srgbClr val="FFFFFF"/>
                </a:solidFill>
                <a:latin typeface="Arial"/>
                <a:cs typeface="Arial"/>
              </a:rPr>
              <a:t>يهتنت </a:t>
            </a:r>
            <a:r>
              <a:rPr dirty="0" sz="1800" spc="-305" b="1">
                <a:solidFill>
                  <a:srgbClr val="FFFFFF"/>
                </a:solidFill>
                <a:latin typeface="Arial"/>
                <a:cs typeface="Arial"/>
              </a:rPr>
              <a:t>يتلا</a:t>
            </a:r>
            <a:r>
              <a:rPr dirty="0" sz="1800" spc="-18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800" spc="-105" b="1">
                <a:solidFill>
                  <a:srgbClr val="FFFFFF"/>
                </a:solidFill>
                <a:latin typeface="Arial"/>
                <a:cs typeface="Arial"/>
              </a:rPr>
              <a:t>ءامسلأا</a:t>
            </a:r>
            <a:endParaRPr sz="1800">
              <a:latin typeface="Arial"/>
              <a:cs typeface="Arial"/>
            </a:endParaRPr>
          </a:p>
        </p:txBody>
      </p:sp>
      <p:sp>
        <p:nvSpPr>
          <p:cNvPr id="43" name="object 43"/>
          <p:cNvSpPr/>
          <p:nvPr/>
        </p:nvSpPr>
        <p:spPr>
          <a:xfrm>
            <a:off x="3212592" y="4236669"/>
            <a:ext cx="370103" cy="510336"/>
          </a:xfrm>
          <a:prstGeom prst="rect">
            <a:avLst/>
          </a:prstGeom>
          <a:blipFill>
            <a:blip r:embed="rId2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4" name="object 44"/>
          <p:cNvSpPr txBox="1"/>
          <p:nvPr/>
        </p:nvSpPr>
        <p:spPr>
          <a:xfrm>
            <a:off x="3347465" y="4296282"/>
            <a:ext cx="351155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b="1">
                <a:solidFill>
                  <a:srgbClr val="FFFFFF"/>
                </a:solidFill>
                <a:latin typeface="Arial"/>
                <a:cs typeface="Arial"/>
              </a:rPr>
              <a:t>.</a:t>
            </a:r>
            <a:r>
              <a:rPr dirty="0" sz="1800" spc="-10" b="1">
                <a:solidFill>
                  <a:srgbClr val="FFFFFF"/>
                </a:solidFill>
                <a:latin typeface="Arial"/>
                <a:cs typeface="Arial"/>
              </a:rPr>
              <a:t>ط</a:t>
            </a:r>
            <a:r>
              <a:rPr dirty="0" sz="1800" spc="-530" b="1">
                <a:solidFill>
                  <a:srgbClr val="FFFFFF"/>
                </a:solidFill>
                <a:latin typeface="Arial"/>
                <a:cs typeface="Arial"/>
              </a:rPr>
              <a:t>ق</a:t>
            </a:r>
            <a:r>
              <a:rPr dirty="0" sz="1800" spc="-819" b="1">
                <a:solidFill>
                  <a:srgbClr val="FFFFFF"/>
                </a:solidFill>
                <a:latin typeface="Arial"/>
                <a:cs typeface="Arial"/>
              </a:rPr>
              <a:t>ف</a:t>
            </a:r>
            <a:endParaRPr sz="1800">
              <a:latin typeface="Arial"/>
              <a:cs typeface="Arial"/>
            </a:endParaRPr>
          </a:p>
        </p:txBody>
      </p:sp>
      <p:sp>
        <p:nvSpPr>
          <p:cNvPr id="45" name="object 45"/>
          <p:cNvSpPr/>
          <p:nvPr/>
        </p:nvSpPr>
        <p:spPr>
          <a:xfrm>
            <a:off x="5385815" y="4136174"/>
            <a:ext cx="580415" cy="678014"/>
          </a:xfrm>
          <a:prstGeom prst="rect">
            <a:avLst/>
          </a:prstGeom>
          <a:blipFill>
            <a:blip r:embed="rId2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6" name="object 46"/>
          <p:cNvSpPr txBox="1"/>
          <p:nvPr/>
        </p:nvSpPr>
        <p:spPr>
          <a:xfrm>
            <a:off x="4117690" y="3140263"/>
            <a:ext cx="2124710" cy="147447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002665" marR="252095">
              <a:lnSpc>
                <a:spcPct val="125099"/>
              </a:lnSpc>
              <a:spcBef>
                <a:spcPts val="95"/>
              </a:spcBef>
            </a:pPr>
            <a:r>
              <a:rPr dirty="0" sz="2400" spc="45">
                <a:solidFill>
                  <a:srgbClr val="FFFFFF"/>
                </a:solidFill>
                <a:latin typeface="Calibri"/>
                <a:cs typeface="Calibri"/>
              </a:rPr>
              <a:t>cit</a:t>
            </a:r>
            <a:r>
              <a:rPr dirty="0" sz="2400" spc="45">
                <a:solidFill>
                  <a:srgbClr val="CC3300"/>
                </a:solidFill>
                <a:latin typeface="Calibri"/>
                <a:cs typeface="Calibri"/>
              </a:rPr>
              <a:t>ies  </a:t>
            </a:r>
            <a:r>
              <a:rPr dirty="0" sz="2400" spc="55">
                <a:solidFill>
                  <a:srgbClr val="FFFFFF"/>
                </a:solidFill>
                <a:latin typeface="Calibri"/>
                <a:cs typeface="Calibri"/>
              </a:rPr>
              <a:t>b</a:t>
            </a:r>
            <a:r>
              <a:rPr dirty="0" sz="2400" spc="95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dirty="0" sz="2400" spc="55">
                <a:solidFill>
                  <a:srgbClr val="FFFFFF"/>
                </a:solidFill>
                <a:latin typeface="Calibri"/>
                <a:cs typeface="Calibri"/>
              </a:rPr>
              <a:t>b</a:t>
            </a:r>
            <a:r>
              <a:rPr dirty="0" sz="2400" spc="20">
                <a:solidFill>
                  <a:srgbClr val="CC3300"/>
                </a:solidFill>
                <a:latin typeface="Calibri"/>
                <a:cs typeface="Calibri"/>
              </a:rPr>
              <a:t>i</a:t>
            </a:r>
            <a:r>
              <a:rPr dirty="0" sz="2400" spc="50">
                <a:solidFill>
                  <a:srgbClr val="CC3300"/>
                </a:solidFill>
                <a:latin typeface="Calibri"/>
                <a:cs typeface="Calibri"/>
              </a:rPr>
              <a:t>e</a:t>
            </a:r>
            <a:r>
              <a:rPr dirty="0" sz="2400" spc="130">
                <a:solidFill>
                  <a:srgbClr val="CC3300"/>
                </a:solidFill>
                <a:latin typeface="Calibri"/>
                <a:cs typeface="Calibri"/>
              </a:rPr>
              <a:t>s</a:t>
            </a:r>
            <a:endParaRPr sz="24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325"/>
              </a:spcBef>
            </a:pPr>
            <a:r>
              <a:rPr dirty="0" sz="1800" spc="-425" b="1">
                <a:solidFill>
                  <a:srgbClr val="FFFFFF"/>
                </a:solidFill>
                <a:latin typeface="Arial"/>
                <a:cs typeface="Arial"/>
              </a:rPr>
              <a:t>فيضن </a:t>
            </a:r>
            <a:r>
              <a:rPr dirty="0" sz="1800" spc="-120" b="1">
                <a:solidFill>
                  <a:srgbClr val="FFFFFF"/>
                </a:solidFill>
                <a:latin typeface="Arial"/>
                <a:cs typeface="Arial"/>
              </a:rPr>
              <a:t>،كرحتم</a:t>
            </a:r>
            <a:r>
              <a:rPr dirty="0" sz="1800" spc="-6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800" spc="-265" b="1">
                <a:solidFill>
                  <a:srgbClr val="FFFFFF"/>
                </a:solidFill>
                <a:latin typeface="Arial"/>
                <a:cs typeface="Arial"/>
              </a:rPr>
              <a:t>فرح</a:t>
            </a:r>
            <a:r>
              <a:rPr dirty="0" sz="2400" spc="-265" b="1">
                <a:solidFill>
                  <a:srgbClr val="CC3300"/>
                </a:solidFill>
                <a:latin typeface="Calibri"/>
                <a:cs typeface="Calibri"/>
              </a:rPr>
              <a:t>y</a:t>
            </a:r>
            <a:r>
              <a:rPr dirty="0" sz="1800" spc="-265" b="1">
                <a:solidFill>
                  <a:srgbClr val="FFFFFF"/>
                </a:solidFill>
                <a:latin typeface="Arial"/>
                <a:cs typeface="Arial"/>
              </a:rPr>
              <a:t>هقبسو</a:t>
            </a:r>
            <a:endParaRPr sz="1800">
              <a:latin typeface="Arial"/>
              <a:cs typeface="Arial"/>
            </a:endParaRPr>
          </a:p>
        </p:txBody>
      </p:sp>
      <p:sp>
        <p:nvSpPr>
          <p:cNvPr id="47" name="object 47"/>
          <p:cNvSpPr/>
          <p:nvPr/>
        </p:nvSpPr>
        <p:spPr>
          <a:xfrm>
            <a:off x="1956816" y="4136174"/>
            <a:ext cx="559104" cy="678014"/>
          </a:xfrm>
          <a:prstGeom prst="rect">
            <a:avLst/>
          </a:prstGeom>
          <a:blipFill>
            <a:blip r:embed="rId2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8" name="object 48"/>
          <p:cNvSpPr txBox="1"/>
          <p:nvPr/>
        </p:nvSpPr>
        <p:spPr>
          <a:xfrm>
            <a:off x="1527175" y="3140263"/>
            <a:ext cx="792480" cy="147447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 marR="125730">
              <a:lnSpc>
                <a:spcPct val="125099"/>
              </a:lnSpc>
              <a:spcBef>
                <a:spcPts val="95"/>
              </a:spcBef>
            </a:pPr>
            <a:r>
              <a:rPr dirty="0" sz="2400" spc="35">
                <a:solidFill>
                  <a:srgbClr val="FFFFFF"/>
                </a:solidFill>
                <a:latin typeface="Calibri"/>
                <a:cs typeface="Calibri"/>
              </a:rPr>
              <a:t>city  </a:t>
            </a:r>
            <a:r>
              <a:rPr dirty="0" sz="2400" spc="55">
                <a:solidFill>
                  <a:srgbClr val="FFFFFF"/>
                </a:solidFill>
                <a:latin typeface="Calibri"/>
                <a:cs typeface="Calibri"/>
              </a:rPr>
              <a:t>b</a:t>
            </a:r>
            <a:r>
              <a:rPr dirty="0" sz="2400" spc="95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dirty="0" sz="2400" spc="55">
                <a:solidFill>
                  <a:srgbClr val="FFFFFF"/>
                </a:solidFill>
                <a:latin typeface="Calibri"/>
                <a:cs typeface="Calibri"/>
              </a:rPr>
              <a:t>b</a:t>
            </a:r>
            <a:r>
              <a:rPr dirty="0" sz="2400" spc="110">
                <a:solidFill>
                  <a:srgbClr val="FFFFFF"/>
                </a:solidFill>
                <a:latin typeface="Calibri"/>
                <a:cs typeface="Calibri"/>
              </a:rPr>
              <a:t>y</a:t>
            </a:r>
            <a:endParaRPr sz="2400">
              <a:latin typeface="Calibri"/>
              <a:cs typeface="Calibri"/>
            </a:endParaRPr>
          </a:p>
          <a:p>
            <a:pPr marL="622300">
              <a:lnSpc>
                <a:spcPct val="100000"/>
              </a:lnSpc>
              <a:spcBef>
                <a:spcPts val="1325"/>
              </a:spcBef>
            </a:pPr>
            <a:r>
              <a:rPr dirty="0" sz="2400" spc="275" b="1">
                <a:solidFill>
                  <a:srgbClr val="CC3300"/>
                </a:solidFill>
                <a:latin typeface="Calibri"/>
                <a:cs typeface="Calibri"/>
              </a:rPr>
              <a:t>s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49" name="object 49"/>
          <p:cNvSpPr/>
          <p:nvPr/>
        </p:nvSpPr>
        <p:spPr>
          <a:xfrm>
            <a:off x="1447800" y="4800600"/>
            <a:ext cx="3580129" cy="457200"/>
          </a:xfrm>
          <a:custGeom>
            <a:avLst/>
            <a:gdLst/>
            <a:ahLst/>
            <a:cxnLst/>
            <a:rect l="l" t="t" r="r" b="b"/>
            <a:pathLst>
              <a:path w="3580129" h="457200">
                <a:moveTo>
                  <a:pt x="0" y="457200"/>
                </a:moveTo>
                <a:lnTo>
                  <a:pt x="3579876" y="457200"/>
                </a:lnTo>
                <a:lnTo>
                  <a:pt x="3579876" y="0"/>
                </a:lnTo>
                <a:lnTo>
                  <a:pt x="0" y="0"/>
                </a:lnTo>
                <a:lnTo>
                  <a:pt x="0" y="457200"/>
                </a:lnTo>
                <a:close/>
              </a:path>
            </a:pathLst>
          </a:custGeom>
          <a:solidFill>
            <a:srgbClr val="0000C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0" name="object 50"/>
          <p:cNvSpPr/>
          <p:nvPr/>
        </p:nvSpPr>
        <p:spPr>
          <a:xfrm>
            <a:off x="5027676" y="4800600"/>
            <a:ext cx="3659504" cy="457200"/>
          </a:xfrm>
          <a:custGeom>
            <a:avLst/>
            <a:gdLst/>
            <a:ahLst/>
            <a:cxnLst/>
            <a:rect l="l" t="t" r="r" b="b"/>
            <a:pathLst>
              <a:path w="3659504" h="457200">
                <a:moveTo>
                  <a:pt x="0" y="457200"/>
                </a:moveTo>
                <a:lnTo>
                  <a:pt x="3659124" y="457200"/>
                </a:lnTo>
                <a:lnTo>
                  <a:pt x="3659124" y="0"/>
                </a:lnTo>
                <a:lnTo>
                  <a:pt x="0" y="0"/>
                </a:lnTo>
                <a:lnTo>
                  <a:pt x="0" y="457200"/>
                </a:lnTo>
                <a:close/>
              </a:path>
            </a:pathLst>
          </a:custGeom>
          <a:solidFill>
            <a:srgbClr val="0000C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1" name="object 51"/>
          <p:cNvSpPr/>
          <p:nvPr/>
        </p:nvSpPr>
        <p:spPr>
          <a:xfrm>
            <a:off x="5027676" y="4786248"/>
            <a:ext cx="0" cy="1400810"/>
          </a:xfrm>
          <a:custGeom>
            <a:avLst/>
            <a:gdLst/>
            <a:ahLst/>
            <a:cxnLst/>
            <a:rect l="l" t="t" r="r" b="b"/>
            <a:pathLst>
              <a:path w="0" h="1400810">
                <a:moveTo>
                  <a:pt x="0" y="0"/>
                </a:moveTo>
                <a:lnTo>
                  <a:pt x="0" y="1400238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2" name="object 52"/>
          <p:cNvSpPr/>
          <p:nvPr/>
        </p:nvSpPr>
        <p:spPr>
          <a:xfrm>
            <a:off x="1433575" y="5257800"/>
            <a:ext cx="7267575" cy="0"/>
          </a:xfrm>
          <a:custGeom>
            <a:avLst/>
            <a:gdLst/>
            <a:ahLst/>
            <a:cxnLst/>
            <a:rect l="l" t="t" r="r" b="b"/>
            <a:pathLst>
              <a:path w="7267575" h="0">
                <a:moveTo>
                  <a:pt x="0" y="0"/>
                </a:moveTo>
                <a:lnTo>
                  <a:pt x="7267448" y="0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3" name="object 53"/>
          <p:cNvSpPr/>
          <p:nvPr/>
        </p:nvSpPr>
        <p:spPr>
          <a:xfrm>
            <a:off x="1433575" y="5715000"/>
            <a:ext cx="7267575" cy="0"/>
          </a:xfrm>
          <a:custGeom>
            <a:avLst/>
            <a:gdLst/>
            <a:ahLst/>
            <a:cxnLst/>
            <a:rect l="l" t="t" r="r" b="b"/>
            <a:pathLst>
              <a:path w="7267575" h="0">
                <a:moveTo>
                  <a:pt x="0" y="0"/>
                </a:moveTo>
                <a:lnTo>
                  <a:pt x="7267448" y="0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4" name="object 54"/>
          <p:cNvSpPr/>
          <p:nvPr/>
        </p:nvSpPr>
        <p:spPr>
          <a:xfrm>
            <a:off x="1447800" y="4786248"/>
            <a:ext cx="0" cy="1400810"/>
          </a:xfrm>
          <a:custGeom>
            <a:avLst/>
            <a:gdLst/>
            <a:ahLst/>
            <a:cxnLst/>
            <a:rect l="l" t="t" r="r" b="b"/>
            <a:pathLst>
              <a:path w="0" h="1400810">
                <a:moveTo>
                  <a:pt x="0" y="0"/>
                </a:moveTo>
                <a:lnTo>
                  <a:pt x="0" y="1400238"/>
                </a:lnTo>
              </a:path>
            </a:pathLst>
          </a:custGeom>
          <a:ln w="285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5" name="object 55"/>
          <p:cNvSpPr/>
          <p:nvPr/>
        </p:nvSpPr>
        <p:spPr>
          <a:xfrm>
            <a:off x="8686800" y="4786248"/>
            <a:ext cx="0" cy="1400810"/>
          </a:xfrm>
          <a:custGeom>
            <a:avLst/>
            <a:gdLst/>
            <a:ahLst/>
            <a:cxnLst/>
            <a:rect l="l" t="t" r="r" b="b"/>
            <a:pathLst>
              <a:path w="0" h="1400810">
                <a:moveTo>
                  <a:pt x="0" y="0"/>
                </a:moveTo>
                <a:lnTo>
                  <a:pt x="0" y="1400238"/>
                </a:lnTo>
              </a:path>
            </a:pathLst>
          </a:custGeom>
          <a:ln w="285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6" name="object 56"/>
          <p:cNvSpPr/>
          <p:nvPr/>
        </p:nvSpPr>
        <p:spPr>
          <a:xfrm>
            <a:off x="1433575" y="4800600"/>
            <a:ext cx="7267575" cy="0"/>
          </a:xfrm>
          <a:custGeom>
            <a:avLst/>
            <a:gdLst/>
            <a:ahLst/>
            <a:cxnLst/>
            <a:rect l="l" t="t" r="r" b="b"/>
            <a:pathLst>
              <a:path w="7267575" h="0">
                <a:moveTo>
                  <a:pt x="0" y="0"/>
                </a:moveTo>
                <a:lnTo>
                  <a:pt x="7267448" y="0"/>
                </a:lnTo>
              </a:path>
            </a:pathLst>
          </a:custGeom>
          <a:ln w="285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7" name="object 57"/>
          <p:cNvSpPr/>
          <p:nvPr/>
        </p:nvSpPr>
        <p:spPr>
          <a:xfrm>
            <a:off x="1433575" y="6172200"/>
            <a:ext cx="7267575" cy="0"/>
          </a:xfrm>
          <a:custGeom>
            <a:avLst/>
            <a:gdLst/>
            <a:ahLst/>
            <a:cxnLst/>
            <a:rect l="l" t="t" r="r" b="b"/>
            <a:pathLst>
              <a:path w="7267575" h="0">
                <a:moveTo>
                  <a:pt x="0" y="0"/>
                </a:moveTo>
                <a:lnTo>
                  <a:pt x="7267448" y="0"/>
                </a:lnTo>
              </a:path>
            </a:pathLst>
          </a:custGeom>
          <a:ln w="285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8" name="object 58"/>
          <p:cNvSpPr/>
          <p:nvPr/>
        </p:nvSpPr>
        <p:spPr>
          <a:xfrm>
            <a:off x="1347216" y="4745774"/>
            <a:ext cx="1491742" cy="678014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9" name="object 59"/>
          <p:cNvSpPr txBox="1"/>
          <p:nvPr/>
        </p:nvSpPr>
        <p:spPr>
          <a:xfrm>
            <a:off x="1527175" y="4832984"/>
            <a:ext cx="1113790" cy="3911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400" spc="85">
                <a:solidFill>
                  <a:srgbClr val="FFFFFF"/>
                </a:solidFill>
                <a:latin typeface="Calibri"/>
                <a:cs typeface="Calibri"/>
              </a:rPr>
              <a:t>Singular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60" name="object 60"/>
          <p:cNvSpPr/>
          <p:nvPr/>
        </p:nvSpPr>
        <p:spPr>
          <a:xfrm>
            <a:off x="4928615" y="4745774"/>
            <a:ext cx="1144346" cy="678014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1" name="object 61"/>
          <p:cNvSpPr txBox="1"/>
          <p:nvPr/>
        </p:nvSpPr>
        <p:spPr>
          <a:xfrm>
            <a:off x="5108194" y="4832984"/>
            <a:ext cx="765810" cy="3911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400" spc="40">
                <a:solidFill>
                  <a:srgbClr val="FFFFFF"/>
                </a:solidFill>
                <a:latin typeface="Calibri"/>
                <a:cs typeface="Calibri"/>
              </a:rPr>
              <a:t>Plu</a:t>
            </a:r>
            <a:r>
              <a:rPr dirty="0" sz="2400" spc="-5">
                <a:solidFill>
                  <a:srgbClr val="FFFFFF"/>
                </a:solidFill>
                <a:latin typeface="Calibri"/>
                <a:cs typeface="Calibri"/>
              </a:rPr>
              <a:t>r</a:t>
            </a:r>
            <a:r>
              <a:rPr dirty="0" sz="2400" spc="95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dirty="0" sz="2400" spc="-5">
                <a:solidFill>
                  <a:srgbClr val="FFFFFF"/>
                </a:solidFill>
                <a:latin typeface="Calibri"/>
                <a:cs typeface="Calibri"/>
              </a:rPr>
              <a:t>l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62" name="object 62"/>
          <p:cNvSpPr/>
          <p:nvPr/>
        </p:nvSpPr>
        <p:spPr>
          <a:xfrm>
            <a:off x="1347216" y="5202935"/>
            <a:ext cx="885228" cy="678014"/>
          </a:xfrm>
          <a:prstGeom prst="rect">
            <a:avLst/>
          </a:prstGeom>
          <a:blipFill>
            <a:blip r:embed="rId2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3" name="object 63"/>
          <p:cNvSpPr/>
          <p:nvPr/>
        </p:nvSpPr>
        <p:spPr>
          <a:xfrm>
            <a:off x="4928615" y="5202935"/>
            <a:ext cx="885228" cy="678014"/>
          </a:xfrm>
          <a:prstGeom prst="rect">
            <a:avLst/>
          </a:prstGeom>
          <a:blipFill>
            <a:blip r:embed="rId2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4" name="object 64"/>
          <p:cNvSpPr/>
          <p:nvPr/>
        </p:nvSpPr>
        <p:spPr>
          <a:xfrm>
            <a:off x="5410200" y="5202935"/>
            <a:ext cx="540804" cy="678014"/>
          </a:xfrm>
          <a:prstGeom prst="rect">
            <a:avLst/>
          </a:prstGeom>
          <a:blipFill>
            <a:blip r:embed="rId2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5" name="object 65"/>
          <p:cNvSpPr/>
          <p:nvPr/>
        </p:nvSpPr>
        <p:spPr>
          <a:xfrm>
            <a:off x="1347216" y="5660135"/>
            <a:ext cx="866990" cy="678014"/>
          </a:xfrm>
          <a:prstGeom prst="rect">
            <a:avLst/>
          </a:prstGeom>
          <a:blipFill>
            <a:blip r:embed="rId2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6" name="object 66"/>
          <p:cNvSpPr txBox="1"/>
          <p:nvPr/>
        </p:nvSpPr>
        <p:spPr>
          <a:xfrm>
            <a:off x="1527175" y="5198526"/>
            <a:ext cx="506730" cy="94043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25099"/>
              </a:lnSpc>
              <a:spcBef>
                <a:spcPts val="100"/>
              </a:spcBef>
            </a:pPr>
            <a:r>
              <a:rPr dirty="0" sz="2400" spc="55">
                <a:solidFill>
                  <a:srgbClr val="FFFFFF"/>
                </a:solidFill>
                <a:latin typeface="Calibri"/>
                <a:cs typeface="Calibri"/>
              </a:rPr>
              <a:t>b</a:t>
            </a: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o</a:t>
            </a:r>
            <a:r>
              <a:rPr dirty="0" sz="2400" spc="70">
                <a:solidFill>
                  <a:srgbClr val="FFFFFF"/>
                </a:solidFill>
                <a:latin typeface="Calibri"/>
                <a:cs typeface="Calibri"/>
              </a:rPr>
              <a:t>y  </a:t>
            </a:r>
            <a:r>
              <a:rPr dirty="0" sz="2400" spc="85">
                <a:solidFill>
                  <a:srgbClr val="FFFFFF"/>
                </a:solidFill>
                <a:latin typeface="Calibri"/>
                <a:cs typeface="Calibri"/>
              </a:rPr>
              <a:t>key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67" name="object 67"/>
          <p:cNvSpPr/>
          <p:nvPr/>
        </p:nvSpPr>
        <p:spPr>
          <a:xfrm>
            <a:off x="4928615" y="5660135"/>
            <a:ext cx="866990" cy="678014"/>
          </a:xfrm>
          <a:prstGeom prst="rect">
            <a:avLst/>
          </a:prstGeom>
          <a:blipFill>
            <a:blip r:embed="rId3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8" name="object 68"/>
          <p:cNvSpPr/>
          <p:nvPr/>
        </p:nvSpPr>
        <p:spPr>
          <a:xfrm>
            <a:off x="5391911" y="5660135"/>
            <a:ext cx="540804" cy="678014"/>
          </a:xfrm>
          <a:prstGeom prst="rect">
            <a:avLst/>
          </a:prstGeom>
          <a:blipFill>
            <a:blip r:embed="rId2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9" name="object 69"/>
          <p:cNvSpPr txBox="1"/>
          <p:nvPr/>
        </p:nvSpPr>
        <p:spPr>
          <a:xfrm>
            <a:off x="5108194" y="5198526"/>
            <a:ext cx="643255" cy="94043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25099"/>
              </a:lnSpc>
              <a:spcBef>
                <a:spcPts val="100"/>
              </a:spcBef>
            </a:pPr>
            <a:r>
              <a:rPr dirty="0" sz="2400" spc="55">
                <a:solidFill>
                  <a:srgbClr val="FFFFFF"/>
                </a:solidFill>
                <a:latin typeface="Calibri"/>
                <a:cs typeface="Calibri"/>
              </a:rPr>
              <a:t>b</a:t>
            </a: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o</a:t>
            </a:r>
            <a:r>
              <a:rPr dirty="0" sz="2400" spc="114">
                <a:solidFill>
                  <a:srgbClr val="FFFFFF"/>
                </a:solidFill>
                <a:latin typeface="Calibri"/>
                <a:cs typeface="Calibri"/>
              </a:rPr>
              <a:t>y</a:t>
            </a:r>
            <a:r>
              <a:rPr dirty="0" sz="2400" spc="95">
                <a:solidFill>
                  <a:srgbClr val="CC3300"/>
                </a:solidFill>
                <a:latin typeface="Calibri"/>
                <a:cs typeface="Calibri"/>
              </a:rPr>
              <a:t>s  </a:t>
            </a:r>
            <a:r>
              <a:rPr dirty="0" sz="2400" spc="100">
                <a:solidFill>
                  <a:srgbClr val="FFFFFF"/>
                </a:solidFill>
                <a:latin typeface="Calibri"/>
                <a:cs typeface="Calibri"/>
              </a:rPr>
              <a:t>key</a:t>
            </a:r>
            <a:r>
              <a:rPr dirty="0" sz="2400" spc="100">
                <a:solidFill>
                  <a:srgbClr val="CC3300"/>
                </a:solidFill>
                <a:latin typeface="Calibri"/>
                <a:cs typeface="Calibri"/>
              </a:rPr>
              <a:t>s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70" name="object 70"/>
          <p:cNvSpPr/>
          <p:nvPr/>
        </p:nvSpPr>
        <p:spPr>
          <a:xfrm>
            <a:off x="4340352" y="6321552"/>
            <a:ext cx="1296797" cy="382371"/>
          </a:xfrm>
          <a:prstGeom prst="rect">
            <a:avLst/>
          </a:prstGeom>
          <a:blipFill>
            <a:blip r:embed="rId3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1" name="object 71"/>
          <p:cNvSpPr/>
          <p:nvPr/>
        </p:nvSpPr>
        <p:spPr>
          <a:xfrm>
            <a:off x="4462271" y="6406896"/>
            <a:ext cx="1043749" cy="248297"/>
          </a:xfrm>
          <a:prstGeom prst="rect">
            <a:avLst/>
          </a:prstGeom>
          <a:blipFill>
            <a:blip r:embed="rId3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2" name="object 72"/>
          <p:cNvSpPr/>
          <p:nvPr/>
        </p:nvSpPr>
        <p:spPr>
          <a:xfrm>
            <a:off x="4267200" y="6248400"/>
            <a:ext cx="1295400" cy="381000"/>
          </a:xfrm>
          <a:custGeom>
            <a:avLst/>
            <a:gdLst/>
            <a:ahLst/>
            <a:cxnLst/>
            <a:rect l="l" t="t" r="r" b="b"/>
            <a:pathLst>
              <a:path w="1295400" h="381000">
                <a:moveTo>
                  <a:pt x="1295400" y="0"/>
                </a:moveTo>
                <a:lnTo>
                  <a:pt x="0" y="0"/>
                </a:lnTo>
                <a:lnTo>
                  <a:pt x="0" y="381000"/>
                </a:lnTo>
                <a:lnTo>
                  <a:pt x="1295400" y="381000"/>
                </a:lnTo>
                <a:lnTo>
                  <a:pt x="1295400" y="333375"/>
                </a:lnTo>
                <a:lnTo>
                  <a:pt x="540512" y="333375"/>
                </a:lnTo>
                <a:lnTo>
                  <a:pt x="540512" y="190500"/>
                </a:lnTo>
                <a:lnTo>
                  <a:pt x="504825" y="190500"/>
                </a:lnTo>
                <a:lnTo>
                  <a:pt x="647700" y="47625"/>
                </a:lnTo>
                <a:lnTo>
                  <a:pt x="1295400" y="47625"/>
                </a:lnTo>
                <a:lnTo>
                  <a:pt x="1295400" y="0"/>
                </a:lnTo>
                <a:close/>
              </a:path>
              <a:path w="1295400" h="381000">
                <a:moveTo>
                  <a:pt x="1295400" y="65481"/>
                </a:moveTo>
                <a:lnTo>
                  <a:pt x="736980" y="65481"/>
                </a:lnTo>
                <a:lnTo>
                  <a:pt x="736980" y="136918"/>
                </a:lnTo>
                <a:lnTo>
                  <a:pt x="790575" y="190500"/>
                </a:lnTo>
                <a:lnTo>
                  <a:pt x="754888" y="190500"/>
                </a:lnTo>
                <a:lnTo>
                  <a:pt x="754888" y="333375"/>
                </a:lnTo>
                <a:lnTo>
                  <a:pt x="1295400" y="333375"/>
                </a:lnTo>
                <a:lnTo>
                  <a:pt x="1295400" y="65481"/>
                </a:lnTo>
                <a:close/>
              </a:path>
              <a:path w="1295400" h="381000">
                <a:moveTo>
                  <a:pt x="1295400" y="47625"/>
                </a:moveTo>
                <a:lnTo>
                  <a:pt x="647700" y="47625"/>
                </a:lnTo>
                <a:lnTo>
                  <a:pt x="701294" y="101206"/>
                </a:lnTo>
                <a:lnTo>
                  <a:pt x="701294" y="65481"/>
                </a:lnTo>
                <a:lnTo>
                  <a:pt x="1295400" y="65481"/>
                </a:lnTo>
                <a:lnTo>
                  <a:pt x="12954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3" name="object 73"/>
          <p:cNvSpPr/>
          <p:nvPr/>
        </p:nvSpPr>
        <p:spPr>
          <a:xfrm>
            <a:off x="4807711" y="6313881"/>
            <a:ext cx="214629" cy="267970"/>
          </a:xfrm>
          <a:custGeom>
            <a:avLst/>
            <a:gdLst/>
            <a:ahLst/>
            <a:cxnLst/>
            <a:rect l="l" t="t" r="r" b="b"/>
            <a:pathLst>
              <a:path w="214629" h="267970">
                <a:moveTo>
                  <a:pt x="196468" y="0"/>
                </a:moveTo>
                <a:lnTo>
                  <a:pt x="160782" y="0"/>
                </a:lnTo>
                <a:lnTo>
                  <a:pt x="160782" y="35725"/>
                </a:lnTo>
                <a:lnTo>
                  <a:pt x="196468" y="71437"/>
                </a:lnTo>
                <a:lnTo>
                  <a:pt x="196468" y="0"/>
                </a:lnTo>
                <a:close/>
              </a:path>
              <a:path w="214629" h="267970">
                <a:moveTo>
                  <a:pt x="214375" y="125018"/>
                </a:moveTo>
                <a:lnTo>
                  <a:pt x="0" y="125018"/>
                </a:lnTo>
                <a:lnTo>
                  <a:pt x="0" y="267893"/>
                </a:lnTo>
                <a:lnTo>
                  <a:pt x="89280" y="267893"/>
                </a:lnTo>
                <a:lnTo>
                  <a:pt x="89280" y="196456"/>
                </a:lnTo>
                <a:lnTo>
                  <a:pt x="214375" y="196456"/>
                </a:lnTo>
                <a:lnTo>
                  <a:pt x="214375" y="125018"/>
                </a:lnTo>
                <a:close/>
              </a:path>
              <a:path w="214629" h="267970">
                <a:moveTo>
                  <a:pt x="214375" y="196456"/>
                </a:moveTo>
                <a:lnTo>
                  <a:pt x="125095" y="196456"/>
                </a:lnTo>
                <a:lnTo>
                  <a:pt x="125095" y="267893"/>
                </a:lnTo>
                <a:lnTo>
                  <a:pt x="214375" y="267893"/>
                </a:lnTo>
                <a:lnTo>
                  <a:pt x="214375" y="196456"/>
                </a:lnTo>
                <a:close/>
              </a:path>
            </a:pathLst>
          </a:custGeom>
          <a:solidFill>
            <a:srgbClr val="00007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4" name="object 74"/>
          <p:cNvSpPr/>
          <p:nvPr/>
        </p:nvSpPr>
        <p:spPr>
          <a:xfrm>
            <a:off x="47720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142875" y="0"/>
                </a:moveTo>
                <a:lnTo>
                  <a:pt x="0" y="142875"/>
                </a:lnTo>
                <a:lnTo>
                  <a:pt x="285750" y="142875"/>
                </a:lnTo>
                <a:lnTo>
                  <a:pt x="142875" y="0"/>
                </a:lnTo>
                <a:close/>
              </a:path>
              <a:path w="285750" h="285750">
                <a:moveTo>
                  <a:pt x="160782" y="214312"/>
                </a:moveTo>
                <a:lnTo>
                  <a:pt x="124967" y="214312"/>
                </a:lnTo>
                <a:lnTo>
                  <a:pt x="124967" y="285750"/>
                </a:lnTo>
                <a:lnTo>
                  <a:pt x="160782" y="285750"/>
                </a:lnTo>
                <a:lnTo>
                  <a:pt x="160782" y="214312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5" name="object 75"/>
          <p:cNvSpPr/>
          <p:nvPr/>
        </p:nvSpPr>
        <p:spPr>
          <a:xfrm>
            <a:off x="5788152" y="6321552"/>
            <a:ext cx="458571" cy="382371"/>
          </a:xfrm>
          <a:prstGeom prst="rect">
            <a:avLst/>
          </a:prstGeom>
          <a:blipFill>
            <a:blip r:embed="rId3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6" name="object 76"/>
          <p:cNvSpPr/>
          <p:nvPr/>
        </p:nvSpPr>
        <p:spPr>
          <a:xfrm>
            <a:off x="5846064" y="6406896"/>
            <a:ext cx="336638" cy="248297"/>
          </a:xfrm>
          <a:prstGeom prst="rect">
            <a:avLst/>
          </a:prstGeom>
          <a:blipFill>
            <a:blip r:embed="rId3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7" name="object 77"/>
          <p:cNvSpPr/>
          <p:nvPr/>
        </p:nvSpPr>
        <p:spPr>
          <a:xfrm>
            <a:off x="5715000" y="6248400"/>
            <a:ext cx="457200" cy="381000"/>
          </a:xfrm>
          <a:custGeom>
            <a:avLst/>
            <a:gdLst/>
            <a:ahLst/>
            <a:cxnLst/>
            <a:rect l="l" t="t" r="r" b="b"/>
            <a:pathLst>
              <a:path w="457200" h="381000">
                <a:moveTo>
                  <a:pt x="457200" y="0"/>
                </a:moveTo>
                <a:lnTo>
                  <a:pt x="0" y="0"/>
                </a:lnTo>
                <a:lnTo>
                  <a:pt x="0" y="381000"/>
                </a:lnTo>
                <a:lnTo>
                  <a:pt x="457200" y="381000"/>
                </a:lnTo>
                <a:lnTo>
                  <a:pt x="457200" y="333375"/>
                </a:lnTo>
                <a:lnTo>
                  <a:pt x="85725" y="333375"/>
                </a:lnTo>
                <a:lnTo>
                  <a:pt x="85725" y="47625"/>
                </a:lnTo>
                <a:lnTo>
                  <a:pt x="457200" y="47625"/>
                </a:lnTo>
                <a:lnTo>
                  <a:pt x="457200" y="0"/>
                </a:lnTo>
                <a:close/>
              </a:path>
              <a:path w="457200" h="381000">
                <a:moveTo>
                  <a:pt x="457200" y="47625"/>
                </a:moveTo>
                <a:lnTo>
                  <a:pt x="85725" y="47625"/>
                </a:lnTo>
                <a:lnTo>
                  <a:pt x="371475" y="190500"/>
                </a:lnTo>
                <a:lnTo>
                  <a:pt x="85725" y="333375"/>
                </a:lnTo>
                <a:lnTo>
                  <a:pt x="457200" y="333375"/>
                </a:lnTo>
                <a:lnTo>
                  <a:pt x="4572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8" name="object 78"/>
          <p:cNvSpPr/>
          <p:nvPr/>
        </p:nvSpPr>
        <p:spPr>
          <a:xfrm>
            <a:off x="58007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0" y="0"/>
                </a:moveTo>
                <a:lnTo>
                  <a:pt x="0" y="285750"/>
                </a:lnTo>
                <a:lnTo>
                  <a:pt x="285750" y="142875"/>
                </a:lnTo>
                <a:lnTo>
                  <a:pt x="0" y="0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9" name="object 79"/>
          <p:cNvSpPr/>
          <p:nvPr/>
        </p:nvSpPr>
        <p:spPr>
          <a:xfrm>
            <a:off x="3730752" y="6321552"/>
            <a:ext cx="458571" cy="382371"/>
          </a:xfrm>
          <a:prstGeom prst="rect">
            <a:avLst/>
          </a:prstGeom>
          <a:blipFill>
            <a:blip r:embed="rId3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0" name="object 80"/>
          <p:cNvSpPr/>
          <p:nvPr/>
        </p:nvSpPr>
        <p:spPr>
          <a:xfrm>
            <a:off x="3770376" y="6406896"/>
            <a:ext cx="373227" cy="248297"/>
          </a:xfrm>
          <a:prstGeom prst="rect">
            <a:avLst/>
          </a:prstGeom>
          <a:blipFill>
            <a:blip r:embed="rId3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1" name="object 81"/>
          <p:cNvSpPr/>
          <p:nvPr/>
        </p:nvSpPr>
        <p:spPr>
          <a:xfrm>
            <a:off x="3657600" y="6248400"/>
            <a:ext cx="457200" cy="381000"/>
          </a:xfrm>
          <a:custGeom>
            <a:avLst/>
            <a:gdLst/>
            <a:ahLst/>
            <a:cxnLst/>
            <a:rect l="l" t="t" r="r" b="b"/>
            <a:pathLst>
              <a:path w="457200" h="381000">
                <a:moveTo>
                  <a:pt x="457200" y="0"/>
                </a:moveTo>
                <a:lnTo>
                  <a:pt x="0" y="0"/>
                </a:lnTo>
                <a:lnTo>
                  <a:pt x="0" y="381000"/>
                </a:lnTo>
                <a:lnTo>
                  <a:pt x="457200" y="381000"/>
                </a:lnTo>
                <a:lnTo>
                  <a:pt x="457200" y="333375"/>
                </a:lnTo>
                <a:lnTo>
                  <a:pt x="371475" y="333375"/>
                </a:lnTo>
                <a:lnTo>
                  <a:pt x="85725" y="190500"/>
                </a:lnTo>
                <a:lnTo>
                  <a:pt x="371475" y="47625"/>
                </a:lnTo>
                <a:lnTo>
                  <a:pt x="457200" y="47625"/>
                </a:lnTo>
                <a:lnTo>
                  <a:pt x="457200" y="0"/>
                </a:lnTo>
                <a:close/>
              </a:path>
              <a:path w="457200" h="381000">
                <a:moveTo>
                  <a:pt x="457200" y="47625"/>
                </a:moveTo>
                <a:lnTo>
                  <a:pt x="371475" y="47625"/>
                </a:lnTo>
                <a:lnTo>
                  <a:pt x="371475" y="333375"/>
                </a:lnTo>
                <a:lnTo>
                  <a:pt x="457200" y="333375"/>
                </a:lnTo>
                <a:lnTo>
                  <a:pt x="4572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2" name="object 82"/>
          <p:cNvSpPr/>
          <p:nvPr/>
        </p:nvSpPr>
        <p:spPr>
          <a:xfrm>
            <a:off x="37433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285750" y="0"/>
                </a:moveTo>
                <a:lnTo>
                  <a:pt x="0" y="142875"/>
                </a:lnTo>
                <a:lnTo>
                  <a:pt x="285750" y="285750"/>
                </a:lnTo>
                <a:lnTo>
                  <a:pt x="285750" y="0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3" name="object 83"/>
          <p:cNvSpPr/>
          <p:nvPr/>
        </p:nvSpPr>
        <p:spPr>
          <a:xfrm>
            <a:off x="4340352" y="6321552"/>
            <a:ext cx="1296797" cy="382371"/>
          </a:xfrm>
          <a:prstGeom prst="rect">
            <a:avLst/>
          </a:prstGeom>
          <a:blipFill>
            <a:blip r:embed="rId3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4" name="object 84"/>
          <p:cNvSpPr/>
          <p:nvPr/>
        </p:nvSpPr>
        <p:spPr>
          <a:xfrm>
            <a:off x="4462271" y="6406896"/>
            <a:ext cx="1043749" cy="248297"/>
          </a:xfrm>
          <a:prstGeom prst="rect">
            <a:avLst/>
          </a:prstGeom>
          <a:blipFill>
            <a:blip r:embed="rId3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5" name="object 85"/>
          <p:cNvSpPr/>
          <p:nvPr/>
        </p:nvSpPr>
        <p:spPr>
          <a:xfrm>
            <a:off x="4267200" y="6248400"/>
            <a:ext cx="1295400" cy="381000"/>
          </a:xfrm>
          <a:custGeom>
            <a:avLst/>
            <a:gdLst/>
            <a:ahLst/>
            <a:cxnLst/>
            <a:rect l="l" t="t" r="r" b="b"/>
            <a:pathLst>
              <a:path w="1295400" h="381000">
                <a:moveTo>
                  <a:pt x="1295400" y="0"/>
                </a:moveTo>
                <a:lnTo>
                  <a:pt x="0" y="0"/>
                </a:lnTo>
                <a:lnTo>
                  <a:pt x="0" y="381000"/>
                </a:lnTo>
                <a:lnTo>
                  <a:pt x="1295400" y="381000"/>
                </a:lnTo>
                <a:lnTo>
                  <a:pt x="1295400" y="333375"/>
                </a:lnTo>
                <a:lnTo>
                  <a:pt x="540512" y="333375"/>
                </a:lnTo>
                <a:lnTo>
                  <a:pt x="540512" y="190500"/>
                </a:lnTo>
                <a:lnTo>
                  <a:pt x="504825" y="190500"/>
                </a:lnTo>
                <a:lnTo>
                  <a:pt x="647700" y="47625"/>
                </a:lnTo>
                <a:lnTo>
                  <a:pt x="1295400" y="47625"/>
                </a:lnTo>
                <a:lnTo>
                  <a:pt x="1295400" y="0"/>
                </a:lnTo>
                <a:close/>
              </a:path>
              <a:path w="1295400" h="381000">
                <a:moveTo>
                  <a:pt x="1295400" y="65481"/>
                </a:moveTo>
                <a:lnTo>
                  <a:pt x="736980" y="65481"/>
                </a:lnTo>
                <a:lnTo>
                  <a:pt x="736980" y="136918"/>
                </a:lnTo>
                <a:lnTo>
                  <a:pt x="790575" y="190500"/>
                </a:lnTo>
                <a:lnTo>
                  <a:pt x="754888" y="190500"/>
                </a:lnTo>
                <a:lnTo>
                  <a:pt x="754888" y="333375"/>
                </a:lnTo>
                <a:lnTo>
                  <a:pt x="1295400" y="333375"/>
                </a:lnTo>
                <a:lnTo>
                  <a:pt x="1295400" y="65481"/>
                </a:lnTo>
                <a:close/>
              </a:path>
              <a:path w="1295400" h="381000">
                <a:moveTo>
                  <a:pt x="1295400" y="47625"/>
                </a:moveTo>
                <a:lnTo>
                  <a:pt x="647700" y="47625"/>
                </a:lnTo>
                <a:lnTo>
                  <a:pt x="701294" y="101206"/>
                </a:lnTo>
                <a:lnTo>
                  <a:pt x="701294" y="65481"/>
                </a:lnTo>
                <a:lnTo>
                  <a:pt x="1295400" y="65481"/>
                </a:lnTo>
                <a:lnTo>
                  <a:pt x="12954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6" name="object 86"/>
          <p:cNvSpPr/>
          <p:nvPr/>
        </p:nvSpPr>
        <p:spPr>
          <a:xfrm>
            <a:off x="4807711" y="6313881"/>
            <a:ext cx="214629" cy="267970"/>
          </a:xfrm>
          <a:custGeom>
            <a:avLst/>
            <a:gdLst/>
            <a:ahLst/>
            <a:cxnLst/>
            <a:rect l="l" t="t" r="r" b="b"/>
            <a:pathLst>
              <a:path w="214629" h="267970">
                <a:moveTo>
                  <a:pt x="196468" y="0"/>
                </a:moveTo>
                <a:lnTo>
                  <a:pt x="160782" y="0"/>
                </a:lnTo>
                <a:lnTo>
                  <a:pt x="160782" y="35725"/>
                </a:lnTo>
                <a:lnTo>
                  <a:pt x="196468" y="71437"/>
                </a:lnTo>
                <a:lnTo>
                  <a:pt x="196468" y="0"/>
                </a:lnTo>
                <a:close/>
              </a:path>
              <a:path w="214629" h="267970">
                <a:moveTo>
                  <a:pt x="214375" y="125018"/>
                </a:moveTo>
                <a:lnTo>
                  <a:pt x="0" y="125018"/>
                </a:lnTo>
                <a:lnTo>
                  <a:pt x="0" y="267893"/>
                </a:lnTo>
                <a:lnTo>
                  <a:pt x="89280" y="267893"/>
                </a:lnTo>
                <a:lnTo>
                  <a:pt x="89280" y="196456"/>
                </a:lnTo>
                <a:lnTo>
                  <a:pt x="214375" y="196456"/>
                </a:lnTo>
                <a:lnTo>
                  <a:pt x="214375" y="125018"/>
                </a:lnTo>
                <a:close/>
              </a:path>
              <a:path w="214629" h="267970">
                <a:moveTo>
                  <a:pt x="214375" y="196456"/>
                </a:moveTo>
                <a:lnTo>
                  <a:pt x="125095" y="196456"/>
                </a:lnTo>
                <a:lnTo>
                  <a:pt x="125095" y="267893"/>
                </a:lnTo>
                <a:lnTo>
                  <a:pt x="214375" y="267893"/>
                </a:lnTo>
                <a:lnTo>
                  <a:pt x="214375" y="196456"/>
                </a:lnTo>
                <a:close/>
              </a:path>
            </a:pathLst>
          </a:custGeom>
          <a:solidFill>
            <a:srgbClr val="00007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7" name="object 87"/>
          <p:cNvSpPr/>
          <p:nvPr/>
        </p:nvSpPr>
        <p:spPr>
          <a:xfrm>
            <a:off x="47720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142875" y="0"/>
                </a:moveTo>
                <a:lnTo>
                  <a:pt x="0" y="142875"/>
                </a:lnTo>
                <a:lnTo>
                  <a:pt x="285750" y="142875"/>
                </a:lnTo>
                <a:lnTo>
                  <a:pt x="142875" y="0"/>
                </a:lnTo>
                <a:close/>
              </a:path>
              <a:path w="285750" h="285750">
                <a:moveTo>
                  <a:pt x="160782" y="214312"/>
                </a:moveTo>
                <a:lnTo>
                  <a:pt x="124967" y="214312"/>
                </a:lnTo>
                <a:lnTo>
                  <a:pt x="124967" y="285750"/>
                </a:lnTo>
                <a:lnTo>
                  <a:pt x="160782" y="285750"/>
                </a:lnTo>
                <a:lnTo>
                  <a:pt x="160782" y="214312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8" name="object 88"/>
          <p:cNvSpPr txBox="1">
            <a:spLocks noGrp="1"/>
          </p:cNvSpPr>
          <p:nvPr>
            <p:ph type="dt" idx="6" sz="half"/>
          </p:nvPr>
        </p:nvSpPr>
        <p:spPr>
          <a:prstGeom prst="rect"/>
        </p:spPr>
        <p:txBody>
          <a:bodyPr wrap="square" lIns="0" tIns="31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 spc="-190"/>
              <a:t>ق</a:t>
            </a:r>
            <a:r>
              <a:rPr dirty="0" spc="-240"/>
              <a:t>ب</a:t>
            </a:r>
            <a:r>
              <a:rPr dirty="0" spc="25"/>
              <a:t>ا</a:t>
            </a:r>
            <a:r>
              <a:rPr dirty="0" spc="-175"/>
              <a:t>سلا</a:t>
            </a:r>
          </a:p>
        </p:txBody>
      </p:sp>
      <p:sp>
        <p:nvSpPr>
          <p:cNvPr id="89" name="object 89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31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 spc="-195"/>
              <a:t>ةيسيئرلا </a:t>
            </a:r>
            <a:r>
              <a:rPr dirty="0" spc="-110"/>
              <a:t>ةمئاقلا </a:t>
            </a:r>
            <a:r>
              <a:rPr dirty="0" spc="-105"/>
              <a:t>ىلإ</a:t>
            </a:r>
            <a:r>
              <a:rPr dirty="0" spc="-75"/>
              <a:t> </a:t>
            </a:r>
            <a:r>
              <a:rPr dirty="0" spc="-5"/>
              <a:t>ةدوع</a:t>
            </a:r>
          </a:p>
        </p:txBody>
      </p:sp>
      <p:sp>
        <p:nvSpPr>
          <p:cNvPr id="90" name="object 90"/>
          <p:cNvSpPr txBox="1"/>
          <p:nvPr/>
        </p:nvSpPr>
        <p:spPr>
          <a:xfrm>
            <a:off x="5833109" y="6368591"/>
            <a:ext cx="220345" cy="154940"/>
          </a:xfrm>
          <a:prstGeom prst="rect">
            <a:avLst/>
          </a:prstGeom>
        </p:spPr>
        <p:txBody>
          <a:bodyPr wrap="square" lIns="0" tIns="31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 sz="900" spc="-50">
                <a:solidFill>
                  <a:srgbClr val="FFFFFF"/>
                </a:solidFill>
                <a:latin typeface="Arial"/>
                <a:cs typeface="Arial"/>
              </a:rPr>
              <a:t>ي</a:t>
            </a:r>
            <a:r>
              <a:rPr dirty="0" sz="900" spc="-270">
                <a:solidFill>
                  <a:srgbClr val="FFFFFF"/>
                </a:solidFill>
                <a:latin typeface="Arial"/>
                <a:cs typeface="Arial"/>
              </a:rPr>
              <a:t>ل</a:t>
            </a:r>
            <a:r>
              <a:rPr dirty="0" sz="900" spc="25">
                <a:solidFill>
                  <a:srgbClr val="FFFFFF"/>
                </a:solidFill>
                <a:latin typeface="Arial"/>
                <a:cs typeface="Arial"/>
              </a:rPr>
              <a:t>ا</a:t>
            </a:r>
            <a:r>
              <a:rPr dirty="0" sz="900" spc="-430">
                <a:solidFill>
                  <a:srgbClr val="FFFFFF"/>
                </a:solidFill>
                <a:latin typeface="Arial"/>
                <a:cs typeface="Arial"/>
              </a:rPr>
              <a:t>ت</a:t>
            </a:r>
            <a:r>
              <a:rPr dirty="0" sz="900" spc="-270">
                <a:solidFill>
                  <a:srgbClr val="FFFFFF"/>
                </a:solidFill>
                <a:latin typeface="Arial"/>
                <a:cs typeface="Arial"/>
              </a:rPr>
              <a:t>ل</a:t>
            </a:r>
            <a:r>
              <a:rPr dirty="0" sz="900">
                <a:solidFill>
                  <a:srgbClr val="FFFFFF"/>
                </a:solidFill>
                <a:latin typeface="Arial"/>
                <a:cs typeface="Arial"/>
              </a:rPr>
              <a:t>ا</a:t>
            </a:r>
            <a:endParaRPr sz="9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77824" y="2176272"/>
            <a:ext cx="18287" cy="468172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877824" y="6095"/>
            <a:ext cx="18287" cy="150266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1216152" y="1834895"/>
            <a:ext cx="7924800" cy="1828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877824" y="1508760"/>
            <a:ext cx="18287" cy="667512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0" y="1834895"/>
            <a:ext cx="557784" cy="18287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551687" y="1834895"/>
            <a:ext cx="664464" cy="18287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1682495" y="313982"/>
            <a:ext cx="6472174" cy="1010246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3136392" y="871766"/>
            <a:ext cx="3302254" cy="1010246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549275">
              <a:lnSpc>
                <a:spcPct val="100000"/>
              </a:lnSpc>
              <a:spcBef>
                <a:spcPts val="100"/>
              </a:spcBef>
            </a:pPr>
            <a:r>
              <a:rPr dirty="0" sz="3600" spc="340"/>
              <a:t>Spelling </a:t>
            </a:r>
            <a:r>
              <a:rPr dirty="0" sz="3600" spc="375"/>
              <a:t>Rules </a:t>
            </a:r>
            <a:r>
              <a:rPr dirty="0" sz="3600" spc="260"/>
              <a:t>for</a:t>
            </a:r>
            <a:r>
              <a:rPr dirty="0" sz="3600" spc="-10"/>
              <a:t> </a:t>
            </a:r>
            <a:r>
              <a:rPr dirty="0" sz="3600" spc="325"/>
              <a:t>Plurals</a:t>
            </a:r>
            <a:endParaRPr sz="3600"/>
          </a:p>
          <a:p>
            <a:pPr algn="ctr" marL="536575" marR="128270">
              <a:lnSpc>
                <a:spcPct val="100000"/>
              </a:lnSpc>
              <a:spcBef>
                <a:spcPts val="5"/>
              </a:spcBef>
            </a:pPr>
            <a:r>
              <a:rPr dirty="0" sz="3600" spc="-215">
                <a:latin typeface="Arial"/>
                <a:cs typeface="Arial"/>
              </a:rPr>
              <a:t>عمجلا </a:t>
            </a:r>
            <a:r>
              <a:rPr dirty="0" sz="3600" spc="-60">
                <a:latin typeface="Arial"/>
                <a:cs typeface="Arial"/>
              </a:rPr>
              <a:t>ءلامإ</a:t>
            </a:r>
            <a:r>
              <a:rPr dirty="0" sz="3600" spc="195">
                <a:latin typeface="Arial"/>
                <a:cs typeface="Arial"/>
              </a:rPr>
              <a:t> </a:t>
            </a:r>
            <a:r>
              <a:rPr dirty="0" sz="3600" spc="-225">
                <a:latin typeface="Arial"/>
                <a:cs typeface="Arial"/>
              </a:rPr>
              <a:t>دعاوق</a:t>
            </a:r>
            <a:endParaRPr sz="3600">
              <a:latin typeface="Arial"/>
              <a:cs typeface="Arial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3048000" y="1664157"/>
            <a:ext cx="4058284" cy="903528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4309871" y="2264613"/>
            <a:ext cx="4670933" cy="510336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 txBox="1"/>
          <p:nvPr/>
        </p:nvSpPr>
        <p:spPr>
          <a:xfrm>
            <a:off x="6891069" y="2323338"/>
            <a:ext cx="1943100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spc="-200" b="1">
                <a:solidFill>
                  <a:srgbClr val="FFFFFF"/>
                </a:solidFill>
                <a:latin typeface="Arial"/>
                <a:cs typeface="Arial"/>
              </a:rPr>
              <a:t>فرحب </a:t>
            </a:r>
            <a:r>
              <a:rPr dirty="0" sz="1800" spc="-365" b="1">
                <a:solidFill>
                  <a:srgbClr val="FFFFFF"/>
                </a:solidFill>
                <a:latin typeface="Arial"/>
                <a:cs typeface="Arial"/>
              </a:rPr>
              <a:t>يهتنت </a:t>
            </a:r>
            <a:r>
              <a:rPr dirty="0" sz="1800" spc="-305" b="1">
                <a:solidFill>
                  <a:srgbClr val="FFFFFF"/>
                </a:solidFill>
                <a:latin typeface="Arial"/>
                <a:cs typeface="Arial"/>
              </a:rPr>
              <a:t>يتلا</a:t>
            </a:r>
            <a:r>
              <a:rPr dirty="0" sz="1800" spc="-18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800" spc="-105" b="1">
                <a:solidFill>
                  <a:srgbClr val="FFFFFF"/>
                </a:solidFill>
                <a:latin typeface="Arial"/>
                <a:cs typeface="Arial"/>
              </a:rPr>
              <a:t>ءامسلأا</a:t>
            </a:r>
            <a:endParaRPr sz="1800">
              <a:latin typeface="Arial"/>
              <a:cs typeface="Arial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1447800" y="2743200"/>
            <a:ext cx="3580129" cy="457200"/>
          </a:xfrm>
          <a:custGeom>
            <a:avLst/>
            <a:gdLst/>
            <a:ahLst/>
            <a:cxnLst/>
            <a:rect l="l" t="t" r="r" b="b"/>
            <a:pathLst>
              <a:path w="3580129" h="457200">
                <a:moveTo>
                  <a:pt x="0" y="457200"/>
                </a:moveTo>
                <a:lnTo>
                  <a:pt x="3579876" y="457200"/>
                </a:lnTo>
                <a:lnTo>
                  <a:pt x="3579876" y="0"/>
                </a:lnTo>
                <a:lnTo>
                  <a:pt x="0" y="0"/>
                </a:lnTo>
                <a:lnTo>
                  <a:pt x="0" y="457200"/>
                </a:lnTo>
                <a:close/>
              </a:path>
            </a:pathLst>
          </a:custGeom>
          <a:solidFill>
            <a:srgbClr val="0000C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/>
          <p:nvPr/>
        </p:nvSpPr>
        <p:spPr>
          <a:xfrm>
            <a:off x="5027676" y="2743200"/>
            <a:ext cx="3659504" cy="457200"/>
          </a:xfrm>
          <a:custGeom>
            <a:avLst/>
            <a:gdLst/>
            <a:ahLst/>
            <a:cxnLst/>
            <a:rect l="l" t="t" r="r" b="b"/>
            <a:pathLst>
              <a:path w="3659504" h="457200">
                <a:moveTo>
                  <a:pt x="0" y="457200"/>
                </a:moveTo>
                <a:lnTo>
                  <a:pt x="3659124" y="457200"/>
                </a:lnTo>
                <a:lnTo>
                  <a:pt x="3659124" y="0"/>
                </a:lnTo>
                <a:lnTo>
                  <a:pt x="0" y="0"/>
                </a:lnTo>
                <a:lnTo>
                  <a:pt x="0" y="457200"/>
                </a:lnTo>
                <a:close/>
              </a:path>
            </a:pathLst>
          </a:custGeom>
          <a:solidFill>
            <a:srgbClr val="0000C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/>
          <p:nvPr/>
        </p:nvSpPr>
        <p:spPr>
          <a:xfrm>
            <a:off x="5027676" y="2728976"/>
            <a:ext cx="0" cy="1400175"/>
          </a:xfrm>
          <a:custGeom>
            <a:avLst/>
            <a:gdLst/>
            <a:ahLst/>
            <a:cxnLst/>
            <a:rect l="l" t="t" r="r" b="b"/>
            <a:pathLst>
              <a:path w="0" h="1400175">
                <a:moveTo>
                  <a:pt x="0" y="0"/>
                </a:moveTo>
                <a:lnTo>
                  <a:pt x="0" y="1400048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7" name="object 17"/>
          <p:cNvSpPr/>
          <p:nvPr/>
        </p:nvSpPr>
        <p:spPr>
          <a:xfrm>
            <a:off x="1433575" y="3200400"/>
            <a:ext cx="7267575" cy="0"/>
          </a:xfrm>
          <a:custGeom>
            <a:avLst/>
            <a:gdLst/>
            <a:ahLst/>
            <a:cxnLst/>
            <a:rect l="l" t="t" r="r" b="b"/>
            <a:pathLst>
              <a:path w="7267575" h="0">
                <a:moveTo>
                  <a:pt x="0" y="0"/>
                </a:moveTo>
                <a:lnTo>
                  <a:pt x="7267448" y="0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8" name="object 18"/>
          <p:cNvSpPr/>
          <p:nvPr/>
        </p:nvSpPr>
        <p:spPr>
          <a:xfrm>
            <a:off x="1433575" y="3657600"/>
            <a:ext cx="7267575" cy="0"/>
          </a:xfrm>
          <a:custGeom>
            <a:avLst/>
            <a:gdLst/>
            <a:ahLst/>
            <a:cxnLst/>
            <a:rect l="l" t="t" r="r" b="b"/>
            <a:pathLst>
              <a:path w="7267575" h="0">
                <a:moveTo>
                  <a:pt x="0" y="0"/>
                </a:moveTo>
                <a:lnTo>
                  <a:pt x="7267448" y="0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9" name="object 19"/>
          <p:cNvSpPr/>
          <p:nvPr/>
        </p:nvSpPr>
        <p:spPr>
          <a:xfrm>
            <a:off x="1447800" y="2728976"/>
            <a:ext cx="0" cy="1400175"/>
          </a:xfrm>
          <a:custGeom>
            <a:avLst/>
            <a:gdLst/>
            <a:ahLst/>
            <a:cxnLst/>
            <a:rect l="l" t="t" r="r" b="b"/>
            <a:pathLst>
              <a:path w="0" h="1400175">
                <a:moveTo>
                  <a:pt x="0" y="0"/>
                </a:moveTo>
                <a:lnTo>
                  <a:pt x="0" y="1400048"/>
                </a:lnTo>
              </a:path>
            </a:pathLst>
          </a:custGeom>
          <a:ln w="285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0" name="object 20"/>
          <p:cNvSpPr/>
          <p:nvPr/>
        </p:nvSpPr>
        <p:spPr>
          <a:xfrm>
            <a:off x="8686800" y="2728976"/>
            <a:ext cx="0" cy="1400175"/>
          </a:xfrm>
          <a:custGeom>
            <a:avLst/>
            <a:gdLst/>
            <a:ahLst/>
            <a:cxnLst/>
            <a:rect l="l" t="t" r="r" b="b"/>
            <a:pathLst>
              <a:path w="0" h="1400175">
                <a:moveTo>
                  <a:pt x="0" y="0"/>
                </a:moveTo>
                <a:lnTo>
                  <a:pt x="0" y="1400048"/>
                </a:lnTo>
              </a:path>
            </a:pathLst>
          </a:custGeom>
          <a:ln w="285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1" name="object 21"/>
          <p:cNvSpPr/>
          <p:nvPr/>
        </p:nvSpPr>
        <p:spPr>
          <a:xfrm>
            <a:off x="1433575" y="2743200"/>
            <a:ext cx="7267575" cy="0"/>
          </a:xfrm>
          <a:custGeom>
            <a:avLst/>
            <a:gdLst/>
            <a:ahLst/>
            <a:cxnLst/>
            <a:rect l="l" t="t" r="r" b="b"/>
            <a:pathLst>
              <a:path w="7267575" h="0">
                <a:moveTo>
                  <a:pt x="0" y="0"/>
                </a:moveTo>
                <a:lnTo>
                  <a:pt x="7267448" y="0"/>
                </a:lnTo>
              </a:path>
            </a:pathLst>
          </a:custGeom>
          <a:ln w="285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2" name="object 22"/>
          <p:cNvSpPr/>
          <p:nvPr/>
        </p:nvSpPr>
        <p:spPr>
          <a:xfrm>
            <a:off x="1433575" y="4114800"/>
            <a:ext cx="7267575" cy="0"/>
          </a:xfrm>
          <a:custGeom>
            <a:avLst/>
            <a:gdLst/>
            <a:ahLst/>
            <a:cxnLst/>
            <a:rect l="l" t="t" r="r" b="b"/>
            <a:pathLst>
              <a:path w="7267575" h="0">
                <a:moveTo>
                  <a:pt x="0" y="0"/>
                </a:moveTo>
                <a:lnTo>
                  <a:pt x="7267448" y="0"/>
                </a:lnTo>
              </a:path>
            </a:pathLst>
          </a:custGeom>
          <a:ln w="285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3" name="object 23"/>
          <p:cNvSpPr/>
          <p:nvPr/>
        </p:nvSpPr>
        <p:spPr>
          <a:xfrm>
            <a:off x="1347216" y="2688374"/>
            <a:ext cx="1491742" cy="678014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4" name="object 24"/>
          <p:cNvSpPr txBox="1"/>
          <p:nvPr/>
        </p:nvSpPr>
        <p:spPr>
          <a:xfrm>
            <a:off x="1527175" y="2774696"/>
            <a:ext cx="1113790" cy="3911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400" spc="85">
                <a:solidFill>
                  <a:srgbClr val="FFFFFF"/>
                </a:solidFill>
                <a:latin typeface="Calibri"/>
                <a:cs typeface="Calibri"/>
              </a:rPr>
              <a:t>Singular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25" name="object 25"/>
          <p:cNvSpPr/>
          <p:nvPr/>
        </p:nvSpPr>
        <p:spPr>
          <a:xfrm>
            <a:off x="4928615" y="2688374"/>
            <a:ext cx="1144346" cy="678014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6" name="object 26"/>
          <p:cNvSpPr txBox="1"/>
          <p:nvPr/>
        </p:nvSpPr>
        <p:spPr>
          <a:xfrm>
            <a:off x="5108194" y="2774696"/>
            <a:ext cx="765810" cy="3911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400" spc="40">
                <a:solidFill>
                  <a:srgbClr val="FFFFFF"/>
                </a:solidFill>
                <a:latin typeface="Calibri"/>
                <a:cs typeface="Calibri"/>
              </a:rPr>
              <a:t>Plu</a:t>
            </a:r>
            <a:r>
              <a:rPr dirty="0" sz="2400" spc="-5">
                <a:solidFill>
                  <a:srgbClr val="FFFFFF"/>
                </a:solidFill>
                <a:latin typeface="Calibri"/>
                <a:cs typeface="Calibri"/>
              </a:rPr>
              <a:t>r</a:t>
            </a:r>
            <a:r>
              <a:rPr dirty="0" sz="2400" spc="95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dirty="0" sz="2400" spc="-5">
                <a:solidFill>
                  <a:srgbClr val="FFFFFF"/>
                </a:solidFill>
                <a:latin typeface="Calibri"/>
                <a:cs typeface="Calibri"/>
              </a:rPr>
              <a:t>l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27" name="object 27"/>
          <p:cNvSpPr/>
          <p:nvPr/>
        </p:nvSpPr>
        <p:spPr>
          <a:xfrm>
            <a:off x="1347216" y="3145574"/>
            <a:ext cx="1260170" cy="678014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8" name="object 28"/>
          <p:cNvSpPr/>
          <p:nvPr/>
        </p:nvSpPr>
        <p:spPr>
          <a:xfrm>
            <a:off x="4928615" y="3145574"/>
            <a:ext cx="1260170" cy="678014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9" name="object 29"/>
          <p:cNvSpPr/>
          <p:nvPr/>
        </p:nvSpPr>
        <p:spPr>
          <a:xfrm>
            <a:off x="5785103" y="3145574"/>
            <a:ext cx="702360" cy="678014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0" name="object 30"/>
          <p:cNvSpPr/>
          <p:nvPr/>
        </p:nvSpPr>
        <p:spPr>
          <a:xfrm>
            <a:off x="1347216" y="3602774"/>
            <a:ext cx="1348486" cy="678014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1" name="object 31"/>
          <p:cNvSpPr/>
          <p:nvPr/>
        </p:nvSpPr>
        <p:spPr>
          <a:xfrm>
            <a:off x="4928615" y="3602774"/>
            <a:ext cx="1348486" cy="678014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2" name="object 32"/>
          <p:cNvSpPr/>
          <p:nvPr/>
        </p:nvSpPr>
        <p:spPr>
          <a:xfrm>
            <a:off x="5873496" y="3602774"/>
            <a:ext cx="702360" cy="678014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3" name="object 33"/>
          <p:cNvSpPr/>
          <p:nvPr/>
        </p:nvSpPr>
        <p:spPr>
          <a:xfrm>
            <a:off x="5507735" y="2139734"/>
            <a:ext cx="690181" cy="790790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4" name="object 34"/>
          <p:cNvSpPr txBox="1"/>
          <p:nvPr/>
        </p:nvSpPr>
        <p:spPr>
          <a:xfrm>
            <a:off x="3267202" y="1777060"/>
            <a:ext cx="3595370" cy="87185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38100">
              <a:lnSpc>
                <a:spcPts val="3575"/>
              </a:lnSpc>
              <a:spcBef>
                <a:spcPts val="95"/>
              </a:spcBef>
            </a:pPr>
            <a:r>
              <a:rPr dirty="0" sz="3200" spc="-55" b="1">
                <a:solidFill>
                  <a:srgbClr val="FFFFFF"/>
                </a:solidFill>
                <a:latin typeface="Arial"/>
                <a:cs typeface="Arial"/>
              </a:rPr>
              <a:t>ةــــــــــــــصاخ</a:t>
            </a:r>
            <a:r>
              <a:rPr dirty="0" sz="3200" spc="7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200" spc="-60" b="1">
                <a:solidFill>
                  <a:srgbClr val="FFFFFF"/>
                </a:solidFill>
                <a:latin typeface="Arial"/>
                <a:cs typeface="Arial"/>
              </a:rPr>
              <a:t>تلااـــــــــح</a:t>
            </a:r>
            <a:endParaRPr sz="3200">
              <a:latin typeface="Arial"/>
              <a:cs typeface="Arial"/>
            </a:endParaRPr>
          </a:p>
          <a:p>
            <a:pPr marL="1189990">
              <a:lnSpc>
                <a:spcPts val="3095"/>
              </a:lnSpc>
            </a:pPr>
            <a:r>
              <a:rPr dirty="0" sz="1800" spc="-425" b="1">
                <a:solidFill>
                  <a:srgbClr val="FFFFFF"/>
                </a:solidFill>
                <a:latin typeface="Arial"/>
                <a:cs typeface="Arial"/>
              </a:rPr>
              <a:t>فيضن </a:t>
            </a:r>
            <a:r>
              <a:rPr dirty="0" sz="1800" spc="-165" b="1">
                <a:solidFill>
                  <a:srgbClr val="FFFFFF"/>
                </a:solidFill>
                <a:latin typeface="Arial"/>
                <a:cs typeface="Arial"/>
              </a:rPr>
              <a:t>،نكاس </a:t>
            </a:r>
            <a:r>
              <a:rPr dirty="0" sz="1800" spc="-405" b="1">
                <a:solidFill>
                  <a:srgbClr val="FFFFFF"/>
                </a:solidFill>
                <a:latin typeface="Arial"/>
                <a:cs typeface="Arial"/>
              </a:rPr>
              <a:t>فر</a:t>
            </a:r>
            <a:r>
              <a:rPr dirty="0" baseline="-6944" sz="4200" spc="-607" b="1">
                <a:solidFill>
                  <a:srgbClr val="CC3300"/>
                </a:solidFill>
                <a:latin typeface="Calibri"/>
                <a:cs typeface="Calibri"/>
              </a:rPr>
              <a:t>o</a:t>
            </a:r>
            <a:r>
              <a:rPr dirty="0" sz="1800" spc="-405" b="1">
                <a:solidFill>
                  <a:srgbClr val="FFFFFF"/>
                </a:solidFill>
                <a:latin typeface="Arial"/>
                <a:cs typeface="Arial"/>
              </a:rPr>
              <a:t>ح</a:t>
            </a:r>
            <a:r>
              <a:rPr dirty="0" sz="1800" spc="-34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800" spc="-325" b="1">
                <a:solidFill>
                  <a:srgbClr val="FFFFFF"/>
                </a:solidFill>
                <a:latin typeface="Arial"/>
                <a:cs typeface="Arial"/>
              </a:rPr>
              <a:t>هقبسو</a:t>
            </a:r>
            <a:endParaRPr sz="1800">
              <a:latin typeface="Arial"/>
              <a:cs typeface="Arial"/>
            </a:endParaRPr>
          </a:p>
        </p:txBody>
      </p:sp>
      <p:sp>
        <p:nvSpPr>
          <p:cNvPr id="35" name="object 35"/>
          <p:cNvSpPr/>
          <p:nvPr/>
        </p:nvSpPr>
        <p:spPr>
          <a:xfrm>
            <a:off x="1926335" y="2139734"/>
            <a:ext cx="863904" cy="790790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6" name="object 36"/>
          <p:cNvSpPr txBox="1"/>
          <p:nvPr/>
        </p:nvSpPr>
        <p:spPr>
          <a:xfrm>
            <a:off x="2136775" y="2240737"/>
            <a:ext cx="418465" cy="454025"/>
          </a:xfrm>
          <a:prstGeom prst="rect">
            <a:avLst/>
          </a:prstGeom>
        </p:spPr>
        <p:txBody>
          <a:bodyPr wrap="square" lIns="0" tIns="139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2800" spc="275" b="1">
                <a:solidFill>
                  <a:srgbClr val="CC3300"/>
                </a:solidFill>
                <a:latin typeface="Calibri"/>
                <a:cs typeface="Calibri"/>
              </a:rPr>
              <a:t>es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37" name="object 37"/>
          <p:cNvSpPr/>
          <p:nvPr/>
        </p:nvSpPr>
        <p:spPr>
          <a:xfrm>
            <a:off x="3352800" y="4236669"/>
            <a:ext cx="5475478" cy="510336"/>
          </a:xfrm>
          <a:prstGeom prst="rect">
            <a:avLst/>
          </a:prstGeom>
          <a:blipFill>
            <a:blip r:embed="rId2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8" name="object 38"/>
          <p:cNvSpPr txBox="1"/>
          <p:nvPr/>
        </p:nvSpPr>
        <p:spPr>
          <a:xfrm>
            <a:off x="6737745" y="4296282"/>
            <a:ext cx="1943100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spc="-200" b="1">
                <a:solidFill>
                  <a:srgbClr val="FFFFFF"/>
                </a:solidFill>
                <a:latin typeface="Arial"/>
                <a:cs typeface="Arial"/>
              </a:rPr>
              <a:t>فرحب </a:t>
            </a:r>
            <a:r>
              <a:rPr dirty="0" sz="1800" spc="-365" b="1">
                <a:solidFill>
                  <a:srgbClr val="FFFFFF"/>
                </a:solidFill>
                <a:latin typeface="Arial"/>
                <a:cs typeface="Arial"/>
              </a:rPr>
              <a:t>يهتنت </a:t>
            </a:r>
            <a:r>
              <a:rPr dirty="0" sz="1800" spc="-305" b="1">
                <a:solidFill>
                  <a:srgbClr val="FFFFFF"/>
                </a:solidFill>
                <a:latin typeface="Arial"/>
                <a:cs typeface="Arial"/>
              </a:rPr>
              <a:t>يتلا</a:t>
            </a:r>
            <a:r>
              <a:rPr dirty="0" sz="1800" spc="-18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800" spc="-105" b="1">
                <a:solidFill>
                  <a:srgbClr val="FFFFFF"/>
                </a:solidFill>
                <a:latin typeface="Arial"/>
                <a:cs typeface="Arial"/>
              </a:rPr>
              <a:t>ءامسلأا</a:t>
            </a:r>
            <a:endParaRPr sz="1800">
              <a:latin typeface="Arial"/>
              <a:cs typeface="Arial"/>
            </a:endParaRPr>
          </a:p>
        </p:txBody>
      </p:sp>
      <p:sp>
        <p:nvSpPr>
          <p:cNvPr id="39" name="object 39"/>
          <p:cNvSpPr/>
          <p:nvPr/>
        </p:nvSpPr>
        <p:spPr>
          <a:xfrm>
            <a:off x="3288791" y="4236669"/>
            <a:ext cx="370103" cy="510336"/>
          </a:xfrm>
          <a:prstGeom prst="rect">
            <a:avLst/>
          </a:prstGeom>
          <a:blipFill>
            <a:blip r:embed="rId2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0" name="object 40"/>
          <p:cNvSpPr txBox="1"/>
          <p:nvPr/>
        </p:nvSpPr>
        <p:spPr>
          <a:xfrm>
            <a:off x="3423665" y="4296282"/>
            <a:ext cx="351155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b="1">
                <a:solidFill>
                  <a:srgbClr val="FFFFFF"/>
                </a:solidFill>
                <a:latin typeface="Arial"/>
                <a:cs typeface="Arial"/>
              </a:rPr>
              <a:t>.</a:t>
            </a:r>
            <a:r>
              <a:rPr dirty="0" sz="1800" spc="-10" b="1">
                <a:solidFill>
                  <a:srgbClr val="FFFFFF"/>
                </a:solidFill>
                <a:latin typeface="Arial"/>
                <a:cs typeface="Arial"/>
              </a:rPr>
              <a:t>ط</a:t>
            </a:r>
            <a:r>
              <a:rPr dirty="0" sz="1800" spc="-530" b="1">
                <a:solidFill>
                  <a:srgbClr val="FFFFFF"/>
                </a:solidFill>
                <a:latin typeface="Arial"/>
                <a:cs typeface="Arial"/>
              </a:rPr>
              <a:t>ق</a:t>
            </a:r>
            <a:r>
              <a:rPr dirty="0" sz="1800" spc="-819" b="1">
                <a:solidFill>
                  <a:srgbClr val="FFFFFF"/>
                </a:solidFill>
                <a:latin typeface="Arial"/>
                <a:cs typeface="Arial"/>
              </a:rPr>
              <a:t>ف</a:t>
            </a:r>
            <a:endParaRPr sz="1800">
              <a:latin typeface="Arial"/>
              <a:cs typeface="Arial"/>
            </a:endParaRPr>
          </a:p>
        </p:txBody>
      </p:sp>
      <p:sp>
        <p:nvSpPr>
          <p:cNvPr id="41" name="object 41"/>
          <p:cNvSpPr/>
          <p:nvPr/>
        </p:nvSpPr>
        <p:spPr>
          <a:xfrm>
            <a:off x="5431535" y="4120934"/>
            <a:ext cx="690181" cy="790790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2" name="object 42"/>
          <p:cNvSpPr txBox="1"/>
          <p:nvPr/>
        </p:nvSpPr>
        <p:spPr>
          <a:xfrm>
            <a:off x="4168490" y="3140263"/>
            <a:ext cx="2234565" cy="148145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951865" marR="30480">
              <a:lnSpc>
                <a:spcPct val="125099"/>
              </a:lnSpc>
              <a:spcBef>
                <a:spcPts val="95"/>
              </a:spcBef>
            </a:pPr>
            <a:r>
              <a:rPr dirty="0" sz="2400" spc="45">
                <a:solidFill>
                  <a:srgbClr val="FFFFFF"/>
                </a:solidFill>
                <a:latin typeface="Calibri"/>
                <a:cs typeface="Calibri"/>
              </a:rPr>
              <a:t>potato</a:t>
            </a:r>
            <a:r>
              <a:rPr dirty="0" sz="2400" spc="45">
                <a:solidFill>
                  <a:srgbClr val="CC3300"/>
                </a:solidFill>
                <a:latin typeface="Calibri"/>
                <a:cs typeface="Calibri"/>
              </a:rPr>
              <a:t>es  </a:t>
            </a:r>
            <a:r>
              <a:rPr dirty="0" sz="2400" spc="-20">
                <a:solidFill>
                  <a:srgbClr val="FFFFFF"/>
                </a:solidFill>
                <a:latin typeface="Calibri"/>
                <a:cs typeface="Calibri"/>
              </a:rPr>
              <a:t>t</a:t>
            </a:r>
            <a:r>
              <a:rPr dirty="0" sz="2400" spc="25">
                <a:solidFill>
                  <a:srgbClr val="FFFFFF"/>
                </a:solidFill>
                <a:latin typeface="Calibri"/>
                <a:cs typeface="Calibri"/>
              </a:rPr>
              <a:t>o</a:t>
            </a:r>
            <a:r>
              <a:rPr dirty="0" sz="2400" spc="130">
                <a:solidFill>
                  <a:srgbClr val="FFFFFF"/>
                </a:solidFill>
                <a:latin typeface="Calibri"/>
                <a:cs typeface="Calibri"/>
              </a:rPr>
              <a:t>m</a:t>
            </a:r>
            <a:r>
              <a:rPr dirty="0" sz="2400" spc="60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dirty="0" sz="2400" spc="-20">
                <a:solidFill>
                  <a:srgbClr val="FFFFFF"/>
                </a:solidFill>
                <a:latin typeface="Calibri"/>
                <a:cs typeface="Calibri"/>
              </a:rPr>
              <a:t>t</a:t>
            </a:r>
            <a:r>
              <a:rPr dirty="0" sz="2400" spc="25">
                <a:solidFill>
                  <a:srgbClr val="FFFFFF"/>
                </a:solidFill>
                <a:latin typeface="Calibri"/>
                <a:cs typeface="Calibri"/>
              </a:rPr>
              <a:t>o</a:t>
            </a:r>
            <a:r>
              <a:rPr dirty="0" sz="2400" spc="105">
                <a:solidFill>
                  <a:srgbClr val="CC3300"/>
                </a:solidFill>
                <a:latin typeface="Calibri"/>
                <a:cs typeface="Calibri"/>
              </a:rPr>
              <a:t>es</a:t>
            </a:r>
            <a:endParaRPr sz="2400">
              <a:latin typeface="Calibri"/>
              <a:cs typeface="Calibri"/>
            </a:endParaRPr>
          </a:p>
          <a:p>
            <a:pPr marL="38100">
              <a:lnSpc>
                <a:spcPct val="100000"/>
              </a:lnSpc>
              <a:spcBef>
                <a:spcPts val="900"/>
              </a:spcBef>
            </a:pPr>
            <a:r>
              <a:rPr dirty="0" sz="1800" spc="-425" b="1">
                <a:solidFill>
                  <a:srgbClr val="FFFFFF"/>
                </a:solidFill>
                <a:latin typeface="Arial"/>
                <a:cs typeface="Arial"/>
              </a:rPr>
              <a:t>فيضن </a:t>
            </a:r>
            <a:r>
              <a:rPr dirty="0" sz="1800" spc="-120" b="1">
                <a:solidFill>
                  <a:srgbClr val="FFFFFF"/>
                </a:solidFill>
                <a:latin typeface="Arial"/>
                <a:cs typeface="Arial"/>
              </a:rPr>
              <a:t>،كرحتم</a:t>
            </a:r>
            <a:r>
              <a:rPr dirty="0" sz="1800" spc="-5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800" spc="-305" b="1">
                <a:solidFill>
                  <a:srgbClr val="FFFFFF"/>
                </a:solidFill>
                <a:latin typeface="Arial"/>
                <a:cs typeface="Arial"/>
              </a:rPr>
              <a:t>فرح</a:t>
            </a:r>
            <a:r>
              <a:rPr dirty="0" baseline="-8928" sz="4200" spc="-457" b="1">
                <a:solidFill>
                  <a:srgbClr val="CC3300"/>
                </a:solidFill>
                <a:latin typeface="Calibri"/>
                <a:cs typeface="Calibri"/>
              </a:rPr>
              <a:t>o</a:t>
            </a:r>
            <a:r>
              <a:rPr dirty="0" sz="1800" spc="-305" b="1">
                <a:solidFill>
                  <a:srgbClr val="FFFFFF"/>
                </a:solidFill>
                <a:latin typeface="Arial"/>
                <a:cs typeface="Arial"/>
              </a:rPr>
              <a:t>هقبسو</a:t>
            </a:r>
            <a:endParaRPr sz="1800">
              <a:latin typeface="Arial"/>
              <a:cs typeface="Arial"/>
            </a:endParaRPr>
          </a:p>
        </p:txBody>
      </p:sp>
      <p:sp>
        <p:nvSpPr>
          <p:cNvPr id="43" name="object 43"/>
          <p:cNvSpPr/>
          <p:nvPr/>
        </p:nvSpPr>
        <p:spPr>
          <a:xfrm>
            <a:off x="2078735" y="4120934"/>
            <a:ext cx="653592" cy="790790"/>
          </a:xfrm>
          <a:prstGeom prst="rect">
            <a:avLst/>
          </a:prstGeom>
          <a:blipFill>
            <a:blip r:embed="rId2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4" name="object 44"/>
          <p:cNvSpPr txBox="1"/>
          <p:nvPr/>
        </p:nvSpPr>
        <p:spPr>
          <a:xfrm>
            <a:off x="1527175" y="3140263"/>
            <a:ext cx="971550" cy="153670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algn="r" marL="12700" marR="5080">
              <a:lnSpc>
                <a:spcPct val="125099"/>
              </a:lnSpc>
              <a:spcBef>
                <a:spcPts val="95"/>
              </a:spcBef>
            </a:pPr>
            <a:r>
              <a:rPr dirty="0" sz="2400" spc="55">
                <a:solidFill>
                  <a:srgbClr val="FFFFFF"/>
                </a:solidFill>
                <a:latin typeface="Calibri"/>
                <a:cs typeface="Calibri"/>
              </a:rPr>
              <a:t>p</a:t>
            </a:r>
            <a:r>
              <a:rPr dirty="0" sz="2400" spc="25">
                <a:solidFill>
                  <a:srgbClr val="FFFFFF"/>
                </a:solidFill>
                <a:latin typeface="Calibri"/>
                <a:cs typeface="Calibri"/>
              </a:rPr>
              <a:t>o</a:t>
            </a:r>
            <a:r>
              <a:rPr dirty="0" sz="2400" spc="-20">
                <a:solidFill>
                  <a:srgbClr val="FFFFFF"/>
                </a:solidFill>
                <a:latin typeface="Calibri"/>
                <a:cs typeface="Calibri"/>
              </a:rPr>
              <a:t>t</a:t>
            </a:r>
            <a:r>
              <a:rPr dirty="0" sz="2400" spc="95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dirty="0" sz="2400" spc="-20">
                <a:solidFill>
                  <a:srgbClr val="FFFFFF"/>
                </a:solidFill>
                <a:latin typeface="Calibri"/>
                <a:cs typeface="Calibri"/>
              </a:rPr>
              <a:t>t</a:t>
            </a:r>
            <a:r>
              <a:rPr dirty="0" sz="2400" spc="20">
                <a:solidFill>
                  <a:srgbClr val="FFFFFF"/>
                </a:solidFill>
                <a:latin typeface="Calibri"/>
                <a:cs typeface="Calibri"/>
              </a:rPr>
              <a:t>o  </a:t>
            </a:r>
            <a:r>
              <a:rPr dirty="0" sz="2400" spc="-20">
                <a:solidFill>
                  <a:srgbClr val="FFFFFF"/>
                </a:solidFill>
                <a:latin typeface="Calibri"/>
                <a:cs typeface="Calibri"/>
              </a:rPr>
              <a:t>t</a:t>
            </a:r>
            <a:r>
              <a:rPr dirty="0" sz="2400" spc="25">
                <a:solidFill>
                  <a:srgbClr val="FFFFFF"/>
                </a:solidFill>
                <a:latin typeface="Calibri"/>
                <a:cs typeface="Calibri"/>
              </a:rPr>
              <a:t>o</a:t>
            </a:r>
            <a:r>
              <a:rPr dirty="0" sz="2400" spc="130">
                <a:solidFill>
                  <a:srgbClr val="FFFFFF"/>
                </a:solidFill>
                <a:latin typeface="Calibri"/>
                <a:cs typeface="Calibri"/>
              </a:rPr>
              <a:t>m</a:t>
            </a:r>
            <a:r>
              <a:rPr dirty="0" sz="2400" spc="60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dirty="0" sz="2400" spc="-20">
                <a:solidFill>
                  <a:srgbClr val="FFFFFF"/>
                </a:solidFill>
                <a:latin typeface="Calibri"/>
                <a:cs typeface="Calibri"/>
              </a:rPr>
              <a:t>t</a:t>
            </a:r>
            <a:r>
              <a:rPr dirty="0" sz="2400" spc="35">
                <a:solidFill>
                  <a:srgbClr val="FFFFFF"/>
                </a:solidFill>
                <a:latin typeface="Calibri"/>
                <a:cs typeface="Calibri"/>
              </a:rPr>
              <a:t>o</a:t>
            </a:r>
            <a:endParaRPr sz="2400">
              <a:latin typeface="Calibri"/>
              <a:cs typeface="Calibri"/>
            </a:endParaRPr>
          </a:p>
          <a:p>
            <a:pPr algn="r" marR="5080">
              <a:lnSpc>
                <a:spcPct val="100000"/>
              </a:lnSpc>
              <a:spcBef>
                <a:spcPts val="1335"/>
              </a:spcBef>
            </a:pPr>
            <a:r>
              <a:rPr dirty="0" sz="2800" spc="325" b="1">
                <a:solidFill>
                  <a:srgbClr val="CC3300"/>
                </a:solidFill>
                <a:latin typeface="Calibri"/>
                <a:cs typeface="Calibri"/>
              </a:rPr>
              <a:t>s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45" name="object 45"/>
          <p:cNvSpPr/>
          <p:nvPr/>
        </p:nvSpPr>
        <p:spPr>
          <a:xfrm>
            <a:off x="1447800" y="4724400"/>
            <a:ext cx="3580129" cy="457200"/>
          </a:xfrm>
          <a:custGeom>
            <a:avLst/>
            <a:gdLst/>
            <a:ahLst/>
            <a:cxnLst/>
            <a:rect l="l" t="t" r="r" b="b"/>
            <a:pathLst>
              <a:path w="3580129" h="457200">
                <a:moveTo>
                  <a:pt x="0" y="457200"/>
                </a:moveTo>
                <a:lnTo>
                  <a:pt x="3579876" y="457200"/>
                </a:lnTo>
                <a:lnTo>
                  <a:pt x="3579876" y="0"/>
                </a:lnTo>
                <a:lnTo>
                  <a:pt x="0" y="0"/>
                </a:lnTo>
                <a:lnTo>
                  <a:pt x="0" y="457200"/>
                </a:lnTo>
                <a:close/>
              </a:path>
            </a:pathLst>
          </a:custGeom>
          <a:solidFill>
            <a:srgbClr val="0000C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6" name="object 46"/>
          <p:cNvSpPr/>
          <p:nvPr/>
        </p:nvSpPr>
        <p:spPr>
          <a:xfrm>
            <a:off x="5027676" y="4724400"/>
            <a:ext cx="3659504" cy="457200"/>
          </a:xfrm>
          <a:custGeom>
            <a:avLst/>
            <a:gdLst/>
            <a:ahLst/>
            <a:cxnLst/>
            <a:rect l="l" t="t" r="r" b="b"/>
            <a:pathLst>
              <a:path w="3659504" h="457200">
                <a:moveTo>
                  <a:pt x="0" y="457200"/>
                </a:moveTo>
                <a:lnTo>
                  <a:pt x="3659124" y="457200"/>
                </a:lnTo>
                <a:lnTo>
                  <a:pt x="3659124" y="0"/>
                </a:lnTo>
                <a:lnTo>
                  <a:pt x="0" y="0"/>
                </a:lnTo>
                <a:lnTo>
                  <a:pt x="0" y="457200"/>
                </a:lnTo>
                <a:close/>
              </a:path>
            </a:pathLst>
          </a:custGeom>
          <a:solidFill>
            <a:srgbClr val="0000C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7" name="object 47"/>
          <p:cNvSpPr/>
          <p:nvPr/>
        </p:nvSpPr>
        <p:spPr>
          <a:xfrm>
            <a:off x="5027676" y="4710048"/>
            <a:ext cx="0" cy="1400810"/>
          </a:xfrm>
          <a:custGeom>
            <a:avLst/>
            <a:gdLst/>
            <a:ahLst/>
            <a:cxnLst/>
            <a:rect l="l" t="t" r="r" b="b"/>
            <a:pathLst>
              <a:path w="0" h="1400810">
                <a:moveTo>
                  <a:pt x="0" y="0"/>
                </a:moveTo>
                <a:lnTo>
                  <a:pt x="0" y="1400238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8" name="object 48"/>
          <p:cNvSpPr/>
          <p:nvPr/>
        </p:nvSpPr>
        <p:spPr>
          <a:xfrm>
            <a:off x="1433575" y="5181600"/>
            <a:ext cx="7267575" cy="0"/>
          </a:xfrm>
          <a:custGeom>
            <a:avLst/>
            <a:gdLst/>
            <a:ahLst/>
            <a:cxnLst/>
            <a:rect l="l" t="t" r="r" b="b"/>
            <a:pathLst>
              <a:path w="7267575" h="0">
                <a:moveTo>
                  <a:pt x="0" y="0"/>
                </a:moveTo>
                <a:lnTo>
                  <a:pt x="7267448" y="0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9" name="object 49"/>
          <p:cNvSpPr/>
          <p:nvPr/>
        </p:nvSpPr>
        <p:spPr>
          <a:xfrm>
            <a:off x="1433575" y="5638800"/>
            <a:ext cx="7267575" cy="0"/>
          </a:xfrm>
          <a:custGeom>
            <a:avLst/>
            <a:gdLst/>
            <a:ahLst/>
            <a:cxnLst/>
            <a:rect l="l" t="t" r="r" b="b"/>
            <a:pathLst>
              <a:path w="7267575" h="0">
                <a:moveTo>
                  <a:pt x="0" y="0"/>
                </a:moveTo>
                <a:lnTo>
                  <a:pt x="7267448" y="0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0" name="object 50"/>
          <p:cNvSpPr/>
          <p:nvPr/>
        </p:nvSpPr>
        <p:spPr>
          <a:xfrm>
            <a:off x="1447800" y="4710048"/>
            <a:ext cx="0" cy="1400810"/>
          </a:xfrm>
          <a:custGeom>
            <a:avLst/>
            <a:gdLst/>
            <a:ahLst/>
            <a:cxnLst/>
            <a:rect l="l" t="t" r="r" b="b"/>
            <a:pathLst>
              <a:path w="0" h="1400810">
                <a:moveTo>
                  <a:pt x="0" y="0"/>
                </a:moveTo>
                <a:lnTo>
                  <a:pt x="0" y="1400238"/>
                </a:lnTo>
              </a:path>
            </a:pathLst>
          </a:custGeom>
          <a:ln w="285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1" name="object 51"/>
          <p:cNvSpPr/>
          <p:nvPr/>
        </p:nvSpPr>
        <p:spPr>
          <a:xfrm>
            <a:off x="8686800" y="4710048"/>
            <a:ext cx="0" cy="1400810"/>
          </a:xfrm>
          <a:custGeom>
            <a:avLst/>
            <a:gdLst/>
            <a:ahLst/>
            <a:cxnLst/>
            <a:rect l="l" t="t" r="r" b="b"/>
            <a:pathLst>
              <a:path w="0" h="1400810">
                <a:moveTo>
                  <a:pt x="0" y="0"/>
                </a:moveTo>
                <a:lnTo>
                  <a:pt x="0" y="1400238"/>
                </a:lnTo>
              </a:path>
            </a:pathLst>
          </a:custGeom>
          <a:ln w="285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2" name="object 52"/>
          <p:cNvSpPr/>
          <p:nvPr/>
        </p:nvSpPr>
        <p:spPr>
          <a:xfrm>
            <a:off x="1433575" y="4724400"/>
            <a:ext cx="7267575" cy="0"/>
          </a:xfrm>
          <a:custGeom>
            <a:avLst/>
            <a:gdLst/>
            <a:ahLst/>
            <a:cxnLst/>
            <a:rect l="l" t="t" r="r" b="b"/>
            <a:pathLst>
              <a:path w="7267575" h="0">
                <a:moveTo>
                  <a:pt x="0" y="0"/>
                </a:moveTo>
                <a:lnTo>
                  <a:pt x="7267448" y="0"/>
                </a:lnTo>
              </a:path>
            </a:pathLst>
          </a:custGeom>
          <a:ln w="285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3" name="object 53"/>
          <p:cNvSpPr/>
          <p:nvPr/>
        </p:nvSpPr>
        <p:spPr>
          <a:xfrm>
            <a:off x="1433575" y="6096000"/>
            <a:ext cx="7267575" cy="0"/>
          </a:xfrm>
          <a:custGeom>
            <a:avLst/>
            <a:gdLst/>
            <a:ahLst/>
            <a:cxnLst/>
            <a:rect l="l" t="t" r="r" b="b"/>
            <a:pathLst>
              <a:path w="7267575" h="0">
                <a:moveTo>
                  <a:pt x="0" y="0"/>
                </a:moveTo>
                <a:lnTo>
                  <a:pt x="7267448" y="0"/>
                </a:lnTo>
              </a:path>
            </a:pathLst>
          </a:custGeom>
          <a:ln w="285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4" name="object 54"/>
          <p:cNvSpPr/>
          <p:nvPr/>
        </p:nvSpPr>
        <p:spPr>
          <a:xfrm>
            <a:off x="1347216" y="4669574"/>
            <a:ext cx="1491742" cy="678014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5" name="object 55"/>
          <p:cNvSpPr txBox="1"/>
          <p:nvPr/>
        </p:nvSpPr>
        <p:spPr>
          <a:xfrm>
            <a:off x="1527175" y="4756784"/>
            <a:ext cx="1113790" cy="3911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400" spc="85">
                <a:solidFill>
                  <a:srgbClr val="FFFFFF"/>
                </a:solidFill>
                <a:latin typeface="Calibri"/>
                <a:cs typeface="Calibri"/>
              </a:rPr>
              <a:t>Singular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56" name="object 56"/>
          <p:cNvSpPr/>
          <p:nvPr/>
        </p:nvSpPr>
        <p:spPr>
          <a:xfrm>
            <a:off x="4928615" y="4669574"/>
            <a:ext cx="1144346" cy="678014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7" name="object 57"/>
          <p:cNvSpPr txBox="1"/>
          <p:nvPr/>
        </p:nvSpPr>
        <p:spPr>
          <a:xfrm>
            <a:off x="5108194" y="4756784"/>
            <a:ext cx="765810" cy="3911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400" spc="40">
                <a:solidFill>
                  <a:srgbClr val="FFFFFF"/>
                </a:solidFill>
                <a:latin typeface="Calibri"/>
                <a:cs typeface="Calibri"/>
              </a:rPr>
              <a:t>Plu</a:t>
            </a:r>
            <a:r>
              <a:rPr dirty="0" sz="2400" spc="-5">
                <a:solidFill>
                  <a:srgbClr val="FFFFFF"/>
                </a:solidFill>
                <a:latin typeface="Calibri"/>
                <a:cs typeface="Calibri"/>
              </a:rPr>
              <a:t>r</a:t>
            </a:r>
            <a:r>
              <a:rPr dirty="0" sz="2400" spc="95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dirty="0" sz="2400" spc="-5">
                <a:solidFill>
                  <a:srgbClr val="FFFFFF"/>
                </a:solidFill>
                <a:latin typeface="Calibri"/>
                <a:cs typeface="Calibri"/>
              </a:rPr>
              <a:t>l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58" name="object 58"/>
          <p:cNvSpPr/>
          <p:nvPr/>
        </p:nvSpPr>
        <p:spPr>
          <a:xfrm>
            <a:off x="1347216" y="5126735"/>
            <a:ext cx="1068146" cy="678014"/>
          </a:xfrm>
          <a:prstGeom prst="rect">
            <a:avLst/>
          </a:prstGeom>
          <a:blipFill>
            <a:blip r:embed="rId2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9" name="object 59"/>
          <p:cNvSpPr/>
          <p:nvPr/>
        </p:nvSpPr>
        <p:spPr>
          <a:xfrm>
            <a:off x="4928615" y="5126735"/>
            <a:ext cx="1068146" cy="678014"/>
          </a:xfrm>
          <a:prstGeom prst="rect">
            <a:avLst/>
          </a:prstGeom>
          <a:blipFill>
            <a:blip r:embed="rId2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0" name="object 60"/>
          <p:cNvSpPr/>
          <p:nvPr/>
        </p:nvSpPr>
        <p:spPr>
          <a:xfrm>
            <a:off x="5593079" y="5126735"/>
            <a:ext cx="540804" cy="678014"/>
          </a:xfrm>
          <a:prstGeom prst="rect">
            <a:avLst/>
          </a:prstGeom>
          <a:blipFill>
            <a:blip r:embed="rId2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1" name="object 61"/>
          <p:cNvSpPr/>
          <p:nvPr/>
        </p:nvSpPr>
        <p:spPr>
          <a:xfrm>
            <a:off x="1347216" y="5583935"/>
            <a:ext cx="866990" cy="678014"/>
          </a:xfrm>
          <a:prstGeom prst="rect">
            <a:avLst/>
          </a:prstGeom>
          <a:blipFill>
            <a:blip r:embed="rId2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2" name="object 62"/>
          <p:cNvSpPr txBox="1"/>
          <p:nvPr/>
        </p:nvSpPr>
        <p:spPr>
          <a:xfrm>
            <a:off x="1527175" y="5121879"/>
            <a:ext cx="690880" cy="941069"/>
          </a:xfrm>
          <a:prstGeom prst="rect">
            <a:avLst/>
          </a:prstGeom>
        </p:spPr>
        <p:txBody>
          <a:bodyPr wrap="square" lIns="0" tIns="1047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825"/>
              </a:spcBef>
            </a:pPr>
            <a:r>
              <a:rPr dirty="0" sz="2400" spc="-25">
                <a:solidFill>
                  <a:srgbClr val="FFFFFF"/>
                </a:solidFill>
                <a:latin typeface="Calibri"/>
                <a:cs typeface="Calibri"/>
              </a:rPr>
              <a:t>r</a:t>
            </a:r>
            <a:r>
              <a:rPr dirty="0" sz="2400" spc="95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dirty="0" sz="2400" spc="55">
                <a:solidFill>
                  <a:srgbClr val="FFFFFF"/>
                </a:solidFill>
                <a:latin typeface="Calibri"/>
                <a:cs typeface="Calibri"/>
              </a:rPr>
              <a:t>d</a:t>
            </a:r>
            <a:r>
              <a:rPr dirty="0" sz="2400" spc="15">
                <a:solidFill>
                  <a:srgbClr val="FFFFFF"/>
                </a:solidFill>
                <a:latin typeface="Calibri"/>
                <a:cs typeface="Calibri"/>
              </a:rPr>
              <a:t>io</a:t>
            </a:r>
            <a:endParaRPr sz="24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720"/>
              </a:spcBef>
            </a:pPr>
            <a:r>
              <a:rPr dirty="0" sz="2400" spc="55">
                <a:solidFill>
                  <a:srgbClr val="FFFFFF"/>
                </a:solidFill>
                <a:latin typeface="Calibri"/>
                <a:cs typeface="Calibri"/>
              </a:rPr>
              <a:t>zoo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63" name="object 63"/>
          <p:cNvSpPr/>
          <p:nvPr/>
        </p:nvSpPr>
        <p:spPr>
          <a:xfrm>
            <a:off x="4928615" y="5583935"/>
            <a:ext cx="866990" cy="678014"/>
          </a:xfrm>
          <a:prstGeom prst="rect">
            <a:avLst/>
          </a:prstGeom>
          <a:blipFill>
            <a:blip r:embed="rId2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4" name="object 64"/>
          <p:cNvSpPr/>
          <p:nvPr/>
        </p:nvSpPr>
        <p:spPr>
          <a:xfrm>
            <a:off x="5391911" y="5583935"/>
            <a:ext cx="540804" cy="678014"/>
          </a:xfrm>
          <a:prstGeom prst="rect">
            <a:avLst/>
          </a:prstGeom>
          <a:blipFill>
            <a:blip r:embed="rId2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5" name="object 65"/>
          <p:cNvSpPr txBox="1"/>
          <p:nvPr/>
        </p:nvSpPr>
        <p:spPr>
          <a:xfrm>
            <a:off x="5108194" y="5121879"/>
            <a:ext cx="826135" cy="941069"/>
          </a:xfrm>
          <a:prstGeom prst="rect">
            <a:avLst/>
          </a:prstGeom>
        </p:spPr>
        <p:txBody>
          <a:bodyPr wrap="square" lIns="0" tIns="1047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825"/>
              </a:spcBef>
            </a:pPr>
            <a:r>
              <a:rPr dirty="0" sz="2400" spc="-25">
                <a:solidFill>
                  <a:srgbClr val="FFFFFF"/>
                </a:solidFill>
                <a:latin typeface="Calibri"/>
                <a:cs typeface="Calibri"/>
              </a:rPr>
              <a:t>r</a:t>
            </a:r>
            <a:r>
              <a:rPr dirty="0" sz="2400" spc="95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dirty="0" sz="2400" spc="55">
                <a:solidFill>
                  <a:srgbClr val="FFFFFF"/>
                </a:solidFill>
                <a:latin typeface="Calibri"/>
                <a:cs typeface="Calibri"/>
              </a:rPr>
              <a:t>d</a:t>
            </a:r>
            <a:r>
              <a:rPr dirty="0" sz="2400" spc="10">
                <a:solidFill>
                  <a:srgbClr val="FFFFFF"/>
                </a:solidFill>
                <a:latin typeface="Calibri"/>
                <a:cs typeface="Calibri"/>
              </a:rPr>
              <a:t>i</a:t>
            </a:r>
            <a:r>
              <a:rPr dirty="0" sz="2400" spc="15">
                <a:solidFill>
                  <a:srgbClr val="FFFFFF"/>
                </a:solidFill>
                <a:latin typeface="Calibri"/>
                <a:cs typeface="Calibri"/>
              </a:rPr>
              <a:t>o</a:t>
            </a:r>
            <a:r>
              <a:rPr dirty="0" sz="2400" spc="130">
                <a:solidFill>
                  <a:srgbClr val="CC3300"/>
                </a:solidFill>
                <a:latin typeface="Calibri"/>
                <a:cs typeface="Calibri"/>
              </a:rPr>
              <a:t>s</a:t>
            </a:r>
            <a:endParaRPr sz="24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720"/>
              </a:spcBef>
            </a:pPr>
            <a:r>
              <a:rPr dirty="0" sz="2400" spc="70">
                <a:solidFill>
                  <a:srgbClr val="FFFFFF"/>
                </a:solidFill>
                <a:latin typeface="Calibri"/>
                <a:cs typeface="Calibri"/>
              </a:rPr>
              <a:t>zoo</a:t>
            </a:r>
            <a:r>
              <a:rPr dirty="0" sz="2400" spc="70">
                <a:solidFill>
                  <a:srgbClr val="CC3300"/>
                </a:solidFill>
                <a:latin typeface="Calibri"/>
                <a:cs typeface="Calibri"/>
              </a:rPr>
              <a:t>s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66" name="object 66"/>
          <p:cNvSpPr/>
          <p:nvPr/>
        </p:nvSpPr>
        <p:spPr>
          <a:xfrm>
            <a:off x="4340352" y="6321552"/>
            <a:ext cx="1296797" cy="382371"/>
          </a:xfrm>
          <a:prstGeom prst="rect">
            <a:avLst/>
          </a:prstGeom>
          <a:blipFill>
            <a:blip r:embed="rId2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7" name="object 67"/>
          <p:cNvSpPr/>
          <p:nvPr/>
        </p:nvSpPr>
        <p:spPr>
          <a:xfrm>
            <a:off x="4462271" y="6406896"/>
            <a:ext cx="1043749" cy="248297"/>
          </a:xfrm>
          <a:prstGeom prst="rect">
            <a:avLst/>
          </a:prstGeom>
          <a:blipFill>
            <a:blip r:embed="rId3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8" name="object 68"/>
          <p:cNvSpPr/>
          <p:nvPr/>
        </p:nvSpPr>
        <p:spPr>
          <a:xfrm>
            <a:off x="4267200" y="6248400"/>
            <a:ext cx="1295400" cy="381000"/>
          </a:xfrm>
          <a:custGeom>
            <a:avLst/>
            <a:gdLst/>
            <a:ahLst/>
            <a:cxnLst/>
            <a:rect l="l" t="t" r="r" b="b"/>
            <a:pathLst>
              <a:path w="1295400" h="381000">
                <a:moveTo>
                  <a:pt x="1295400" y="0"/>
                </a:moveTo>
                <a:lnTo>
                  <a:pt x="0" y="0"/>
                </a:lnTo>
                <a:lnTo>
                  <a:pt x="0" y="381000"/>
                </a:lnTo>
                <a:lnTo>
                  <a:pt x="1295400" y="381000"/>
                </a:lnTo>
                <a:lnTo>
                  <a:pt x="1295400" y="333375"/>
                </a:lnTo>
                <a:lnTo>
                  <a:pt x="540512" y="333375"/>
                </a:lnTo>
                <a:lnTo>
                  <a:pt x="540512" y="190500"/>
                </a:lnTo>
                <a:lnTo>
                  <a:pt x="504825" y="190500"/>
                </a:lnTo>
                <a:lnTo>
                  <a:pt x="647700" y="47625"/>
                </a:lnTo>
                <a:lnTo>
                  <a:pt x="1295400" y="47625"/>
                </a:lnTo>
                <a:lnTo>
                  <a:pt x="1295400" y="0"/>
                </a:lnTo>
                <a:close/>
              </a:path>
              <a:path w="1295400" h="381000">
                <a:moveTo>
                  <a:pt x="1295400" y="65481"/>
                </a:moveTo>
                <a:lnTo>
                  <a:pt x="736980" y="65481"/>
                </a:lnTo>
                <a:lnTo>
                  <a:pt x="736980" y="136918"/>
                </a:lnTo>
                <a:lnTo>
                  <a:pt x="790575" y="190500"/>
                </a:lnTo>
                <a:lnTo>
                  <a:pt x="754888" y="190500"/>
                </a:lnTo>
                <a:lnTo>
                  <a:pt x="754888" y="333375"/>
                </a:lnTo>
                <a:lnTo>
                  <a:pt x="1295400" y="333375"/>
                </a:lnTo>
                <a:lnTo>
                  <a:pt x="1295400" y="65481"/>
                </a:lnTo>
                <a:close/>
              </a:path>
              <a:path w="1295400" h="381000">
                <a:moveTo>
                  <a:pt x="1295400" y="47625"/>
                </a:moveTo>
                <a:lnTo>
                  <a:pt x="647700" y="47625"/>
                </a:lnTo>
                <a:lnTo>
                  <a:pt x="701294" y="101206"/>
                </a:lnTo>
                <a:lnTo>
                  <a:pt x="701294" y="65481"/>
                </a:lnTo>
                <a:lnTo>
                  <a:pt x="1295400" y="65481"/>
                </a:lnTo>
                <a:lnTo>
                  <a:pt x="12954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9" name="object 69"/>
          <p:cNvSpPr/>
          <p:nvPr/>
        </p:nvSpPr>
        <p:spPr>
          <a:xfrm>
            <a:off x="4807711" y="6313881"/>
            <a:ext cx="214629" cy="267970"/>
          </a:xfrm>
          <a:custGeom>
            <a:avLst/>
            <a:gdLst/>
            <a:ahLst/>
            <a:cxnLst/>
            <a:rect l="l" t="t" r="r" b="b"/>
            <a:pathLst>
              <a:path w="214629" h="267970">
                <a:moveTo>
                  <a:pt x="196468" y="0"/>
                </a:moveTo>
                <a:lnTo>
                  <a:pt x="160782" y="0"/>
                </a:lnTo>
                <a:lnTo>
                  <a:pt x="160782" y="35725"/>
                </a:lnTo>
                <a:lnTo>
                  <a:pt x="196468" y="71437"/>
                </a:lnTo>
                <a:lnTo>
                  <a:pt x="196468" y="0"/>
                </a:lnTo>
                <a:close/>
              </a:path>
              <a:path w="214629" h="267970">
                <a:moveTo>
                  <a:pt x="214375" y="125018"/>
                </a:moveTo>
                <a:lnTo>
                  <a:pt x="0" y="125018"/>
                </a:lnTo>
                <a:lnTo>
                  <a:pt x="0" y="267893"/>
                </a:lnTo>
                <a:lnTo>
                  <a:pt x="89280" y="267893"/>
                </a:lnTo>
                <a:lnTo>
                  <a:pt x="89280" y="196456"/>
                </a:lnTo>
                <a:lnTo>
                  <a:pt x="214375" y="196456"/>
                </a:lnTo>
                <a:lnTo>
                  <a:pt x="214375" y="125018"/>
                </a:lnTo>
                <a:close/>
              </a:path>
              <a:path w="214629" h="267970">
                <a:moveTo>
                  <a:pt x="214375" y="196456"/>
                </a:moveTo>
                <a:lnTo>
                  <a:pt x="125095" y="196456"/>
                </a:lnTo>
                <a:lnTo>
                  <a:pt x="125095" y="267893"/>
                </a:lnTo>
                <a:lnTo>
                  <a:pt x="214375" y="267893"/>
                </a:lnTo>
                <a:lnTo>
                  <a:pt x="214375" y="196456"/>
                </a:lnTo>
                <a:close/>
              </a:path>
            </a:pathLst>
          </a:custGeom>
          <a:solidFill>
            <a:srgbClr val="00007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0" name="object 70"/>
          <p:cNvSpPr/>
          <p:nvPr/>
        </p:nvSpPr>
        <p:spPr>
          <a:xfrm>
            <a:off x="47720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142875" y="0"/>
                </a:moveTo>
                <a:lnTo>
                  <a:pt x="0" y="142875"/>
                </a:lnTo>
                <a:lnTo>
                  <a:pt x="285750" y="142875"/>
                </a:lnTo>
                <a:lnTo>
                  <a:pt x="142875" y="0"/>
                </a:lnTo>
                <a:close/>
              </a:path>
              <a:path w="285750" h="285750">
                <a:moveTo>
                  <a:pt x="160782" y="214312"/>
                </a:moveTo>
                <a:lnTo>
                  <a:pt x="124967" y="214312"/>
                </a:lnTo>
                <a:lnTo>
                  <a:pt x="124967" y="285750"/>
                </a:lnTo>
                <a:lnTo>
                  <a:pt x="160782" y="285750"/>
                </a:lnTo>
                <a:lnTo>
                  <a:pt x="160782" y="214312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1" name="object 71"/>
          <p:cNvSpPr/>
          <p:nvPr/>
        </p:nvSpPr>
        <p:spPr>
          <a:xfrm>
            <a:off x="5788152" y="6321552"/>
            <a:ext cx="458571" cy="382371"/>
          </a:xfrm>
          <a:prstGeom prst="rect">
            <a:avLst/>
          </a:prstGeom>
          <a:blipFill>
            <a:blip r:embed="rId3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2" name="object 72"/>
          <p:cNvSpPr/>
          <p:nvPr/>
        </p:nvSpPr>
        <p:spPr>
          <a:xfrm>
            <a:off x="5846064" y="6406896"/>
            <a:ext cx="336638" cy="248297"/>
          </a:xfrm>
          <a:prstGeom prst="rect">
            <a:avLst/>
          </a:prstGeom>
          <a:blipFill>
            <a:blip r:embed="rId3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3" name="object 73"/>
          <p:cNvSpPr/>
          <p:nvPr/>
        </p:nvSpPr>
        <p:spPr>
          <a:xfrm>
            <a:off x="5715000" y="6248400"/>
            <a:ext cx="457200" cy="381000"/>
          </a:xfrm>
          <a:custGeom>
            <a:avLst/>
            <a:gdLst/>
            <a:ahLst/>
            <a:cxnLst/>
            <a:rect l="l" t="t" r="r" b="b"/>
            <a:pathLst>
              <a:path w="457200" h="381000">
                <a:moveTo>
                  <a:pt x="457200" y="0"/>
                </a:moveTo>
                <a:lnTo>
                  <a:pt x="0" y="0"/>
                </a:lnTo>
                <a:lnTo>
                  <a:pt x="0" y="381000"/>
                </a:lnTo>
                <a:lnTo>
                  <a:pt x="457200" y="381000"/>
                </a:lnTo>
                <a:lnTo>
                  <a:pt x="457200" y="333375"/>
                </a:lnTo>
                <a:lnTo>
                  <a:pt x="85725" y="333375"/>
                </a:lnTo>
                <a:lnTo>
                  <a:pt x="85725" y="47625"/>
                </a:lnTo>
                <a:lnTo>
                  <a:pt x="457200" y="47625"/>
                </a:lnTo>
                <a:lnTo>
                  <a:pt x="457200" y="0"/>
                </a:lnTo>
                <a:close/>
              </a:path>
              <a:path w="457200" h="381000">
                <a:moveTo>
                  <a:pt x="457200" y="47625"/>
                </a:moveTo>
                <a:lnTo>
                  <a:pt x="85725" y="47625"/>
                </a:lnTo>
                <a:lnTo>
                  <a:pt x="371475" y="190500"/>
                </a:lnTo>
                <a:lnTo>
                  <a:pt x="85725" y="333375"/>
                </a:lnTo>
                <a:lnTo>
                  <a:pt x="457200" y="333375"/>
                </a:lnTo>
                <a:lnTo>
                  <a:pt x="4572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4" name="object 74"/>
          <p:cNvSpPr/>
          <p:nvPr/>
        </p:nvSpPr>
        <p:spPr>
          <a:xfrm>
            <a:off x="58007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0" y="0"/>
                </a:moveTo>
                <a:lnTo>
                  <a:pt x="0" y="285750"/>
                </a:lnTo>
                <a:lnTo>
                  <a:pt x="285750" y="142875"/>
                </a:lnTo>
                <a:lnTo>
                  <a:pt x="0" y="0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5" name="object 75"/>
          <p:cNvSpPr/>
          <p:nvPr/>
        </p:nvSpPr>
        <p:spPr>
          <a:xfrm>
            <a:off x="3730752" y="6321552"/>
            <a:ext cx="458571" cy="382371"/>
          </a:xfrm>
          <a:prstGeom prst="rect">
            <a:avLst/>
          </a:prstGeom>
          <a:blipFill>
            <a:blip r:embed="rId3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6" name="object 76"/>
          <p:cNvSpPr/>
          <p:nvPr/>
        </p:nvSpPr>
        <p:spPr>
          <a:xfrm>
            <a:off x="3770376" y="6406896"/>
            <a:ext cx="373227" cy="248297"/>
          </a:xfrm>
          <a:prstGeom prst="rect">
            <a:avLst/>
          </a:prstGeom>
          <a:blipFill>
            <a:blip r:embed="rId3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7" name="object 77"/>
          <p:cNvSpPr/>
          <p:nvPr/>
        </p:nvSpPr>
        <p:spPr>
          <a:xfrm>
            <a:off x="3657600" y="6248400"/>
            <a:ext cx="457200" cy="381000"/>
          </a:xfrm>
          <a:custGeom>
            <a:avLst/>
            <a:gdLst/>
            <a:ahLst/>
            <a:cxnLst/>
            <a:rect l="l" t="t" r="r" b="b"/>
            <a:pathLst>
              <a:path w="457200" h="381000">
                <a:moveTo>
                  <a:pt x="457200" y="0"/>
                </a:moveTo>
                <a:lnTo>
                  <a:pt x="0" y="0"/>
                </a:lnTo>
                <a:lnTo>
                  <a:pt x="0" y="381000"/>
                </a:lnTo>
                <a:lnTo>
                  <a:pt x="457200" y="381000"/>
                </a:lnTo>
                <a:lnTo>
                  <a:pt x="457200" y="333375"/>
                </a:lnTo>
                <a:lnTo>
                  <a:pt x="371475" y="333375"/>
                </a:lnTo>
                <a:lnTo>
                  <a:pt x="85725" y="190500"/>
                </a:lnTo>
                <a:lnTo>
                  <a:pt x="371475" y="47625"/>
                </a:lnTo>
                <a:lnTo>
                  <a:pt x="457200" y="47625"/>
                </a:lnTo>
                <a:lnTo>
                  <a:pt x="457200" y="0"/>
                </a:lnTo>
                <a:close/>
              </a:path>
              <a:path w="457200" h="381000">
                <a:moveTo>
                  <a:pt x="457200" y="47625"/>
                </a:moveTo>
                <a:lnTo>
                  <a:pt x="371475" y="47625"/>
                </a:lnTo>
                <a:lnTo>
                  <a:pt x="371475" y="333375"/>
                </a:lnTo>
                <a:lnTo>
                  <a:pt x="457200" y="333375"/>
                </a:lnTo>
                <a:lnTo>
                  <a:pt x="4572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8" name="object 78"/>
          <p:cNvSpPr/>
          <p:nvPr/>
        </p:nvSpPr>
        <p:spPr>
          <a:xfrm>
            <a:off x="37433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285750" y="0"/>
                </a:moveTo>
                <a:lnTo>
                  <a:pt x="0" y="142875"/>
                </a:lnTo>
                <a:lnTo>
                  <a:pt x="285750" y="285750"/>
                </a:lnTo>
                <a:lnTo>
                  <a:pt x="285750" y="0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9" name="object 79"/>
          <p:cNvSpPr/>
          <p:nvPr/>
        </p:nvSpPr>
        <p:spPr>
          <a:xfrm>
            <a:off x="4340352" y="6321552"/>
            <a:ext cx="1296797" cy="382371"/>
          </a:xfrm>
          <a:prstGeom prst="rect">
            <a:avLst/>
          </a:prstGeom>
          <a:blipFill>
            <a:blip r:embed="rId2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0" name="object 80"/>
          <p:cNvSpPr/>
          <p:nvPr/>
        </p:nvSpPr>
        <p:spPr>
          <a:xfrm>
            <a:off x="4462271" y="6406896"/>
            <a:ext cx="1043749" cy="248297"/>
          </a:xfrm>
          <a:prstGeom prst="rect">
            <a:avLst/>
          </a:prstGeom>
          <a:blipFill>
            <a:blip r:embed="rId3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1" name="object 81"/>
          <p:cNvSpPr/>
          <p:nvPr/>
        </p:nvSpPr>
        <p:spPr>
          <a:xfrm>
            <a:off x="4267200" y="6248400"/>
            <a:ext cx="1295400" cy="381000"/>
          </a:xfrm>
          <a:custGeom>
            <a:avLst/>
            <a:gdLst/>
            <a:ahLst/>
            <a:cxnLst/>
            <a:rect l="l" t="t" r="r" b="b"/>
            <a:pathLst>
              <a:path w="1295400" h="381000">
                <a:moveTo>
                  <a:pt x="1295400" y="0"/>
                </a:moveTo>
                <a:lnTo>
                  <a:pt x="0" y="0"/>
                </a:lnTo>
                <a:lnTo>
                  <a:pt x="0" y="381000"/>
                </a:lnTo>
                <a:lnTo>
                  <a:pt x="1295400" y="381000"/>
                </a:lnTo>
                <a:lnTo>
                  <a:pt x="1295400" y="333375"/>
                </a:lnTo>
                <a:lnTo>
                  <a:pt x="540512" y="333375"/>
                </a:lnTo>
                <a:lnTo>
                  <a:pt x="540512" y="190500"/>
                </a:lnTo>
                <a:lnTo>
                  <a:pt x="504825" y="190500"/>
                </a:lnTo>
                <a:lnTo>
                  <a:pt x="647700" y="47625"/>
                </a:lnTo>
                <a:lnTo>
                  <a:pt x="1295400" y="47625"/>
                </a:lnTo>
                <a:lnTo>
                  <a:pt x="1295400" y="0"/>
                </a:lnTo>
                <a:close/>
              </a:path>
              <a:path w="1295400" h="381000">
                <a:moveTo>
                  <a:pt x="1295400" y="65481"/>
                </a:moveTo>
                <a:lnTo>
                  <a:pt x="736980" y="65481"/>
                </a:lnTo>
                <a:lnTo>
                  <a:pt x="736980" y="136918"/>
                </a:lnTo>
                <a:lnTo>
                  <a:pt x="790575" y="190500"/>
                </a:lnTo>
                <a:lnTo>
                  <a:pt x="754888" y="190500"/>
                </a:lnTo>
                <a:lnTo>
                  <a:pt x="754888" y="333375"/>
                </a:lnTo>
                <a:lnTo>
                  <a:pt x="1295400" y="333375"/>
                </a:lnTo>
                <a:lnTo>
                  <a:pt x="1295400" y="65481"/>
                </a:lnTo>
                <a:close/>
              </a:path>
              <a:path w="1295400" h="381000">
                <a:moveTo>
                  <a:pt x="1295400" y="47625"/>
                </a:moveTo>
                <a:lnTo>
                  <a:pt x="647700" y="47625"/>
                </a:lnTo>
                <a:lnTo>
                  <a:pt x="701294" y="101206"/>
                </a:lnTo>
                <a:lnTo>
                  <a:pt x="701294" y="65481"/>
                </a:lnTo>
                <a:lnTo>
                  <a:pt x="1295400" y="65481"/>
                </a:lnTo>
                <a:lnTo>
                  <a:pt x="12954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2" name="object 82"/>
          <p:cNvSpPr/>
          <p:nvPr/>
        </p:nvSpPr>
        <p:spPr>
          <a:xfrm>
            <a:off x="4807711" y="6313881"/>
            <a:ext cx="214629" cy="267970"/>
          </a:xfrm>
          <a:custGeom>
            <a:avLst/>
            <a:gdLst/>
            <a:ahLst/>
            <a:cxnLst/>
            <a:rect l="l" t="t" r="r" b="b"/>
            <a:pathLst>
              <a:path w="214629" h="267970">
                <a:moveTo>
                  <a:pt x="196468" y="0"/>
                </a:moveTo>
                <a:lnTo>
                  <a:pt x="160782" y="0"/>
                </a:lnTo>
                <a:lnTo>
                  <a:pt x="160782" y="35725"/>
                </a:lnTo>
                <a:lnTo>
                  <a:pt x="196468" y="71437"/>
                </a:lnTo>
                <a:lnTo>
                  <a:pt x="196468" y="0"/>
                </a:lnTo>
                <a:close/>
              </a:path>
              <a:path w="214629" h="267970">
                <a:moveTo>
                  <a:pt x="214375" y="125018"/>
                </a:moveTo>
                <a:lnTo>
                  <a:pt x="0" y="125018"/>
                </a:lnTo>
                <a:lnTo>
                  <a:pt x="0" y="267893"/>
                </a:lnTo>
                <a:lnTo>
                  <a:pt x="89280" y="267893"/>
                </a:lnTo>
                <a:lnTo>
                  <a:pt x="89280" y="196456"/>
                </a:lnTo>
                <a:lnTo>
                  <a:pt x="214375" y="196456"/>
                </a:lnTo>
                <a:lnTo>
                  <a:pt x="214375" y="125018"/>
                </a:lnTo>
                <a:close/>
              </a:path>
              <a:path w="214629" h="267970">
                <a:moveTo>
                  <a:pt x="214375" y="196456"/>
                </a:moveTo>
                <a:lnTo>
                  <a:pt x="125095" y="196456"/>
                </a:lnTo>
                <a:lnTo>
                  <a:pt x="125095" y="267893"/>
                </a:lnTo>
                <a:lnTo>
                  <a:pt x="214375" y="267893"/>
                </a:lnTo>
                <a:lnTo>
                  <a:pt x="214375" y="196456"/>
                </a:lnTo>
                <a:close/>
              </a:path>
            </a:pathLst>
          </a:custGeom>
          <a:solidFill>
            <a:srgbClr val="00007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3" name="object 83"/>
          <p:cNvSpPr/>
          <p:nvPr/>
        </p:nvSpPr>
        <p:spPr>
          <a:xfrm>
            <a:off x="47720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142875" y="0"/>
                </a:moveTo>
                <a:lnTo>
                  <a:pt x="0" y="142875"/>
                </a:lnTo>
                <a:lnTo>
                  <a:pt x="285750" y="142875"/>
                </a:lnTo>
                <a:lnTo>
                  <a:pt x="142875" y="0"/>
                </a:lnTo>
                <a:close/>
              </a:path>
              <a:path w="285750" h="285750">
                <a:moveTo>
                  <a:pt x="160782" y="214312"/>
                </a:moveTo>
                <a:lnTo>
                  <a:pt x="124967" y="214312"/>
                </a:lnTo>
                <a:lnTo>
                  <a:pt x="124967" y="285750"/>
                </a:lnTo>
                <a:lnTo>
                  <a:pt x="160782" y="285750"/>
                </a:lnTo>
                <a:lnTo>
                  <a:pt x="160782" y="214312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4" name="object 84"/>
          <p:cNvSpPr txBox="1">
            <a:spLocks noGrp="1"/>
          </p:cNvSpPr>
          <p:nvPr>
            <p:ph type="dt" idx="6" sz="half"/>
          </p:nvPr>
        </p:nvSpPr>
        <p:spPr>
          <a:prstGeom prst="rect"/>
        </p:spPr>
        <p:txBody>
          <a:bodyPr wrap="square" lIns="0" tIns="31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 spc="-190"/>
              <a:t>ق</a:t>
            </a:r>
            <a:r>
              <a:rPr dirty="0" spc="-240"/>
              <a:t>ب</a:t>
            </a:r>
            <a:r>
              <a:rPr dirty="0" spc="25"/>
              <a:t>ا</a:t>
            </a:r>
            <a:r>
              <a:rPr dirty="0" spc="-175"/>
              <a:t>سلا</a:t>
            </a:r>
          </a:p>
        </p:txBody>
      </p:sp>
      <p:sp>
        <p:nvSpPr>
          <p:cNvPr id="85" name="object 85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31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 spc="-195"/>
              <a:t>ةيسيئرلا </a:t>
            </a:r>
            <a:r>
              <a:rPr dirty="0" spc="-110"/>
              <a:t>ةمئاقلا </a:t>
            </a:r>
            <a:r>
              <a:rPr dirty="0" spc="-105"/>
              <a:t>ىلإ</a:t>
            </a:r>
            <a:r>
              <a:rPr dirty="0" spc="-75"/>
              <a:t> </a:t>
            </a:r>
            <a:r>
              <a:rPr dirty="0" spc="-5"/>
              <a:t>ةدوع</a:t>
            </a:r>
          </a:p>
        </p:txBody>
      </p:sp>
      <p:sp>
        <p:nvSpPr>
          <p:cNvPr id="86" name="object 86"/>
          <p:cNvSpPr txBox="1"/>
          <p:nvPr/>
        </p:nvSpPr>
        <p:spPr>
          <a:xfrm>
            <a:off x="5833109" y="6368591"/>
            <a:ext cx="220345" cy="154940"/>
          </a:xfrm>
          <a:prstGeom prst="rect">
            <a:avLst/>
          </a:prstGeom>
        </p:spPr>
        <p:txBody>
          <a:bodyPr wrap="square" lIns="0" tIns="31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 sz="900" spc="-50">
                <a:solidFill>
                  <a:srgbClr val="FFFFFF"/>
                </a:solidFill>
                <a:latin typeface="Arial"/>
                <a:cs typeface="Arial"/>
              </a:rPr>
              <a:t>ي</a:t>
            </a:r>
            <a:r>
              <a:rPr dirty="0" sz="900" spc="-270">
                <a:solidFill>
                  <a:srgbClr val="FFFFFF"/>
                </a:solidFill>
                <a:latin typeface="Arial"/>
                <a:cs typeface="Arial"/>
              </a:rPr>
              <a:t>ل</a:t>
            </a:r>
            <a:r>
              <a:rPr dirty="0" sz="900" spc="25">
                <a:solidFill>
                  <a:srgbClr val="FFFFFF"/>
                </a:solidFill>
                <a:latin typeface="Arial"/>
                <a:cs typeface="Arial"/>
              </a:rPr>
              <a:t>ا</a:t>
            </a:r>
            <a:r>
              <a:rPr dirty="0" sz="900" spc="-430">
                <a:solidFill>
                  <a:srgbClr val="FFFFFF"/>
                </a:solidFill>
                <a:latin typeface="Arial"/>
                <a:cs typeface="Arial"/>
              </a:rPr>
              <a:t>ت</a:t>
            </a:r>
            <a:r>
              <a:rPr dirty="0" sz="900" spc="-270">
                <a:solidFill>
                  <a:srgbClr val="FFFFFF"/>
                </a:solidFill>
                <a:latin typeface="Arial"/>
                <a:cs typeface="Arial"/>
              </a:rPr>
              <a:t>ل</a:t>
            </a:r>
            <a:r>
              <a:rPr dirty="0" sz="900">
                <a:solidFill>
                  <a:srgbClr val="FFFFFF"/>
                </a:solidFill>
                <a:latin typeface="Arial"/>
                <a:cs typeface="Arial"/>
              </a:rPr>
              <a:t>ا</a:t>
            </a:r>
            <a:endParaRPr sz="9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77824" y="2176272"/>
            <a:ext cx="18287" cy="468172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877824" y="6095"/>
            <a:ext cx="18287" cy="150266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1216152" y="1834895"/>
            <a:ext cx="7924800" cy="1828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877824" y="1508760"/>
            <a:ext cx="18287" cy="667512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0" y="1834895"/>
            <a:ext cx="557784" cy="18287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551687" y="1834895"/>
            <a:ext cx="664464" cy="18287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1682495" y="313982"/>
            <a:ext cx="6472174" cy="1010246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3136392" y="871766"/>
            <a:ext cx="3302254" cy="1010246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549275">
              <a:lnSpc>
                <a:spcPct val="100000"/>
              </a:lnSpc>
              <a:spcBef>
                <a:spcPts val="100"/>
              </a:spcBef>
            </a:pPr>
            <a:r>
              <a:rPr dirty="0" sz="3600" spc="340"/>
              <a:t>Spelling </a:t>
            </a:r>
            <a:r>
              <a:rPr dirty="0" sz="3600" spc="375"/>
              <a:t>Rules </a:t>
            </a:r>
            <a:r>
              <a:rPr dirty="0" sz="3600" spc="260"/>
              <a:t>for</a:t>
            </a:r>
            <a:r>
              <a:rPr dirty="0" sz="3600" spc="-10"/>
              <a:t> </a:t>
            </a:r>
            <a:r>
              <a:rPr dirty="0" sz="3600" spc="325"/>
              <a:t>Plurals</a:t>
            </a:r>
            <a:endParaRPr sz="3600"/>
          </a:p>
          <a:p>
            <a:pPr algn="ctr" marL="536575" marR="128270">
              <a:lnSpc>
                <a:spcPct val="100000"/>
              </a:lnSpc>
              <a:spcBef>
                <a:spcPts val="5"/>
              </a:spcBef>
            </a:pPr>
            <a:r>
              <a:rPr dirty="0" sz="3600" spc="-215">
                <a:latin typeface="Arial"/>
                <a:cs typeface="Arial"/>
              </a:rPr>
              <a:t>عمجلا </a:t>
            </a:r>
            <a:r>
              <a:rPr dirty="0" sz="3600" spc="-60">
                <a:latin typeface="Arial"/>
                <a:cs typeface="Arial"/>
              </a:rPr>
              <a:t>ءلامإ</a:t>
            </a:r>
            <a:r>
              <a:rPr dirty="0" sz="3600" spc="195">
                <a:latin typeface="Arial"/>
                <a:cs typeface="Arial"/>
              </a:rPr>
              <a:t> </a:t>
            </a:r>
            <a:r>
              <a:rPr dirty="0" sz="3600" spc="-225">
                <a:latin typeface="Arial"/>
                <a:cs typeface="Arial"/>
              </a:rPr>
              <a:t>دعاوق</a:t>
            </a:r>
            <a:endParaRPr sz="3600">
              <a:latin typeface="Arial"/>
              <a:cs typeface="Arial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2895600" y="1587957"/>
            <a:ext cx="4058284" cy="903528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 txBox="1"/>
          <p:nvPr/>
        </p:nvSpPr>
        <p:spPr>
          <a:xfrm>
            <a:off x="3140201" y="1700860"/>
            <a:ext cx="3544570" cy="51244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3200" spc="-55" b="1">
                <a:solidFill>
                  <a:srgbClr val="FFFFFF"/>
                </a:solidFill>
                <a:latin typeface="Arial"/>
                <a:cs typeface="Arial"/>
              </a:rPr>
              <a:t>ةــــــــــــــصاخ</a:t>
            </a:r>
            <a:r>
              <a:rPr dirty="0" sz="3200" spc="6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200" spc="-60" b="1">
                <a:solidFill>
                  <a:srgbClr val="FFFFFF"/>
                </a:solidFill>
                <a:latin typeface="Arial"/>
                <a:cs typeface="Arial"/>
              </a:rPr>
              <a:t>تلااـــــــــح</a:t>
            </a:r>
            <a:endParaRPr sz="3200">
              <a:latin typeface="Arial"/>
              <a:cs typeface="Arial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2971800" y="2188413"/>
            <a:ext cx="5856478" cy="510336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 txBox="1"/>
          <p:nvPr/>
        </p:nvSpPr>
        <p:spPr>
          <a:xfrm>
            <a:off x="3106673" y="2247138"/>
            <a:ext cx="991869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spc="-340" b="1">
                <a:solidFill>
                  <a:srgbClr val="FFFFFF"/>
                </a:solidFill>
                <a:latin typeface="Arial"/>
                <a:cs typeface="Arial"/>
              </a:rPr>
              <a:t>فيضنو</a:t>
            </a:r>
            <a:r>
              <a:rPr dirty="0" sz="1800" spc="-33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800" b="1">
                <a:solidFill>
                  <a:srgbClr val="FFFFFF"/>
                </a:solidFill>
                <a:latin typeface="Arial"/>
                <a:cs typeface="Arial"/>
              </a:rPr>
              <a:t>،</a:t>
            </a:r>
            <a:endParaRPr sz="1800">
              <a:latin typeface="Arial"/>
              <a:cs typeface="Arial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6204565" y="2247138"/>
            <a:ext cx="2475865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spc="-5" b="1">
                <a:solidFill>
                  <a:srgbClr val="FFFFFF"/>
                </a:solidFill>
                <a:latin typeface="Arial"/>
                <a:cs typeface="Arial"/>
              </a:rPr>
              <a:t>وأ </a:t>
            </a:r>
            <a:r>
              <a:rPr dirty="0" sz="1800" spc="-200" b="1">
                <a:solidFill>
                  <a:srgbClr val="FFFFFF"/>
                </a:solidFill>
                <a:latin typeface="Arial"/>
                <a:cs typeface="Arial"/>
              </a:rPr>
              <a:t>فرحب </a:t>
            </a:r>
            <a:r>
              <a:rPr dirty="0" sz="1800" spc="-365" b="1">
                <a:solidFill>
                  <a:srgbClr val="FFFFFF"/>
                </a:solidFill>
                <a:latin typeface="Arial"/>
                <a:cs typeface="Arial"/>
              </a:rPr>
              <a:t>يهتنت </a:t>
            </a:r>
            <a:r>
              <a:rPr dirty="0" sz="1800" spc="-305" b="1">
                <a:solidFill>
                  <a:srgbClr val="FFFFFF"/>
                </a:solidFill>
                <a:latin typeface="Arial"/>
                <a:cs typeface="Arial"/>
              </a:rPr>
              <a:t>يتلا</a:t>
            </a:r>
            <a:r>
              <a:rPr dirty="0" sz="1800" spc="-15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800" spc="-105" b="1">
                <a:solidFill>
                  <a:srgbClr val="FFFFFF"/>
                </a:solidFill>
                <a:latin typeface="Arial"/>
                <a:cs typeface="Arial"/>
              </a:rPr>
              <a:t>ءامسلأا</a:t>
            </a:r>
            <a:endParaRPr sz="1800">
              <a:latin typeface="Arial"/>
              <a:cs typeface="Arial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1524000" y="2743200"/>
            <a:ext cx="3580129" cy="457200"/>
          </a:xfrm>
          <a:custGeom>
            <a:avLst/>
            <a:gdLst/>
            <a:ahLst/>
            <a:cxnLst/>
            <a:rect l="l" t="t" r="r" b="b"/>
            <a:pathLst>
              <a:path w="3580129" h="457200">
                <a:moveTo>
                  <a:pt x="0" y="457200"/>
                </a:moveTo>
                <a:lnTo>
                  <a:pt x="3579876" y="457200"/>
                </a:lnTo>
                <a:lnTo>
                  <a:pt x="3579876" y="0"/>
                </a:lnTo>
                <a:lnTo>
                  <a:pt x="0" y="0"/>
                </a:lnTo>
                <a:lnTo>
                  <a:pt x="0" y="457200"/>
                </a:lnTo>
                <a:close/>
              </a:path>
            </a:pathLst>
          </a:custGeom>
          <a:solidFill>
            <a:srgbClr val="0000C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7" name="object 17"/>
          <p:cNvSpPr/>
          <p:nvPr/>
        </p:nvSpPr>
        <p:spPr>
          <a:xfrm>
            <a:off x="5103876" y="2743200"/>
            <a:ext cx="3659504" cy="457200"/>
          </a:xfrm>
          <a:custGeom>
            <a:avLst/>
            <a:gdLst/>
            <a:ahLst/>
            <a:cxnLst/>
            <a:rect l="l" t="t" r="r" b="b"/>
            <a:pathLst>
              <a:path w="3659504" h="457200">
                <a:moveTo>
                  <a:pt x="0" y="457200"/>
                </a:moveTo>
                <a:lnTo>
                  <a:pt x="3659124" y="457200"/>
                </a:lnTo>
                <a:lnTo>
                  <a:pt x="3659124" y="0"/>
                </a:lnTo>
                <a:lnTo>
                  <a:pt x="0" y="0"/>
                </a:lnTo>
                <a:lnTo>
                  <a:pt x="0" y="457200"/>
                </a:lnTo>
                <a:close/>
              </a:path>
            </a:pathLst>
          </a:custGeom>
          <a:solidFill>
            <a:srgbClr val="0000C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8" name="object 18"/>
          <p:cNvSpPr/>
          <p:nvPr/>
        </p:nvSpPr>
        <p:spPr>
          <a:xfrm>
            <a:off x="5103876" y="2728976"/>
            <a:ext cx="0" cy="1400175"/>
          </a:xfrm>
          <a:custGeom>
            <a:avLst/>
            <a:gdLst/>
            <a:ahLst/>
            <a:cxnLst/>
            <a:rect l="l" t="t" r="r" b="b"/>
            <a:pathLst>
              <a:path w="0" h="1400175">
                <a:moveTo>
                  <a:pt x="0" y="0"/>
                </a:moveTo>
                <a:lnTo>
                  <a:pt x="0" y="1400048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9" name="object 19"/>
          <p:cNvSpPr/>
          <p:nvPr/>
        </p:nvSpPr>
        <p:spPr>
          <a:xfrm>
            <a:off x="1509775" y="3200400"/>
            <a:ext cx="7267575" cy="0"/>
          </a:xfrm>
          <a:custGeom>
            <a:avLst/>
            <a:gdLst/>
            <a:ahLst/>
            <a:cxnLst/>
            <a:rect l="l" t="t" r="r" b="b"/>
            <a:pathLst>
              <a:path w="7267575" h="0">
                <a:moveTo>
                  <a:pt x="0" y="0"/>
                </a:moveTo>
                <a:lnTo>
                  <a:pt x="7267448" y="0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0" name="object 20"/>
          <p:cNvSpPr/>
          <p:nvPr/>
        </p:nvSpPr>
        <p:spPr>
          <a:xfrm>
            <a:off x="1509775" y="3657600"/>
            <a:ext cx="7267575" cy="0"/>
          </a:xfrm>
          <a:custGeom>
            <a:avLst/>
            <a:gdLst/>
            <a:ahLst/>
            <a:cxnLst/>
            <a:rect l="l" t="t" r="r" b="b"/>
            <a:pathLst>
              <a:path w="7267575" h="0">
                <a:moveTo>
                  <a:pt x="0" y="0"/>
                </a:moveTo>
                <a:lnTo>
                  <a:pt x="7267448" y="0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1" name="object 21"/>
          <p:cNvSpPr/>
          <p:nvPr/>
        </p:nvSpPr>
        <p:spPr>
          <a:xfrm>
            <a:off x="1524000" y="2728976"/>
            <a:ext cx="0" cy="1400175"/>
          </a:xfrm>
          <a:custGeom>
            <a:avLst/>
            <a:gdLst/>
            <a:ahLst/>
            <a:cxnLst/>
            <a:rect l="l" t="t" r="r" b="b"/>
            <a:pathLst>
              <a:path w="0" h="1400175">
                <a:moveTo>
                  <a:pt x="0" y="0"/>
                </a:moveTo>
                <a:lnTo>
                  <a:pt x="0" y="1400048"/>
                </a:lnTo>
              </a:path>
            </a:pathLst>
          </a:custGeom>
          <a:ln w="285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2" name="object 22"/>
          <p:cNvSpPr/>
          <p:nvPr/>
        </p:nvSpPr>
        <p:spPr>
          <a:xfrm>
            <a:off x="8763000" y="2728976"/>
            <a:ext cx="0" cy="1400175"/>
          </a:xfrm>
          <a:custGeom>
            <a:avLst/>
            <a:gdLst/>
            <a:ahLst/>
            <a:cxnLst/>
            <a:rect l="l" t="t" r="r" b="b"/>
            <a:pathLst>
              <a:path w="0" h="1400175">
                <a:moveTo>
                  <a:pt x="0" y="0"/>
                </a:moveTo>
                <a:lnTo>
                  <a:pt x="0" y="1400048"/>
                </a:lnTo>
              </a:path>
            </a:pathLst>
          </a:custGeom>
          <a:ln w="285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3" name="object 23"/>
          <p:cNvSpPr/>
          <p:nvPr/>
        </p:nvSpPr>
        <p:spPr>
          <a:xfrm>
            <a:off x="1509775" y="2743200"/>
            <a:ext cx="7267575" cy="0"/>
          </a:xfrm>
          <a:custGeom>
            <a:avLst/>
            <a:gdLst/>
            <a:ahLst/>
            <a:cxnLst/>
            <a:rect l="l" t="t" r="r" b="b"/>
            <a:pathLst>
              <a:path w="7267575" h="0">
                <a:moveTo>
                  <a:pt x="0" y="0"/>
                </a:moveTo>
                <a:lnTo>
                  <a:pt x="7267448" y="0"/>
                </a:lnTo>
              </a:path>
            </a:pathLst>
          </a:custGeom>
          <a:ln w="285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4" name="object 24"/>
          <p:cNvSpPr/>
          <p:nvPr/>
        </p:nvSpPr>
        <p:spPr>
          <a:xfrm>
            <a:off x="1509775" y="4114800"/>
            <a:ext cx="7267575" cy="0"/>
          </a:xfrm>
          <a:custGeom>
            <a:avLst/>
            <a:gdLst/>
            <a:ahLst/>
            <a:cxnLst/>
            <a:rect l="l" t="t" r="r" b="b"/>
            <a:pathLst>
              <a:path w="7267575" h="0">
                <a:moveTo>
                  <a:pt x="0" y="0"/>
                </a:moveTo>
                <a:lnTo>
                  <a:pt x="7267448" y="0"/>
                </a:lnTo>
              </a:path>
            </a:pathLst>
          </a:custGeom>
          <a:ln w="285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5" name="object 25"/>
          <p:cNvSpPr/>
          <p:nvPr/>
        </p:nvSpPr>
        <p:spPr>
          <a:xfrm>
            <a:off x="1423416" y="2688374"/>
            <a:ext cx="1491742" cy="678014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6" name="object 26"/>
          <p:cNvSpPr txBox="1"/>
          <p:nvPr/>
        </p:nvSpPr>
        <p:spPr>
          <a:xfrm>
            <a:off x="1603375" y="2774696"/>
            <a:ext cx="1113790" cy="3911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400" spc="85">
                <a:solidFill>
                  <a:srgbClr val="FFFFFF"/>
                </a:solidFill>
                <a:latin typeface="Calibri"/>
                <a:cs typeface="Calibri"/>
              </a:rPr>
              <a:t>Singular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27" name="object 27"/>
          <p:cNvSpPr/>
          <p:nvPr/>
        </p:nvSpPr>
        <p:spPr>
          <a:xfrm>
            <a:off x="5004815" y="2688374"/>
            <a:ext cx="1144346" cy="678014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8" name="object 28"/>
          <p:cNvSpPr txBox="1"/>
          <p:nvPr/>
        </p:nvSpPr>
        <p:spPr>
          <a:xfrm>
            <a:off x="5184394" y="2774696"/>
            <a:ext cx="765810" cy="3911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400" spc="40">
                <a:solidFill>
                  <a:srgbClr val="FFFFFF"/>
                </a:solidFill>
                <a:latin typeface="Calibri"/>
                <a:cs typeface="Calibri"/>
              </a:rPr>
              <a:t>Plu</a:t>
            </a:r>
            <a:r>
              <a:rPr dirty="0" sz="2400" spc="-5">
                <a:solidFill>
                  <a:srgbClr val="FFFFFF"/>
                </a:solidFill>
                <a:latin typeface="Calibri"/>
                <a:cs typeface="Calibri"/>
              </a:rPr>
              <a:t>r</a:t>
            </a:r>
            <a:r>
              <a:rPr dirty="0" sz="2400" spc="95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dirty="0" sz="2400" spc="-5">
                <a:solidFill>
                  <a:srgbClr val="FFFFFF"/>
                </a:solidFill>
                <a:latin typeface="Calibri"/>
                <a:cs typeface="Calibri"/>
              </a:rPr>
              <a:t>l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29" name="object 29"/>
          <p:cNvSpPr/>
          <p:nvPr/>
        </p:nvSpPr>
        <p:spPr>
          <a:xfrm>
            <a:off x="1423416" y="3145574"/>
            <a:ext cx="1052893" cy="678014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0" name="object 30"/>
          <p:cNvSpPr/>
          <p:nvPr/>
        </p:nvSpPr>
        <p:spPr>
          <a:xfrm>
            <a:off x="5004815" y="3145574"/>
            <a:ext cx="796848" cy="678014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1" name="object 31"/>
          <p:cNvSpPr/>
          <p:nvPr/>
        </p:nvSpPr>
        <p:spPr>
          <a:xfrm>
            <a:off x="5398008" y="3145574"/>
            <a:ext cx="851725" cy="678014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2" name="object 32"/>
          <p:cNvSpPr/>
          <p:nvPr/>
        </p:nvSpPr>
        <p:spPr>
          <a:xfrm>
            <a:off x="1423416" y="3602774"/>
            <a:ext cx="1040714" cy="678014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3" name="object 33"/>
          <p:cNvSpPr txBox="1"/>
          <p:nvPr/>
        </p:nvSpPr>
        <p:spPr>
          <a:xfrm>
            <a:off x="1603375" y="3140263"/>
            <a:ext cx="673735" cy="94043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 marR="5080">
              <a:lnSpc>
                <a:spcPct val="125099"/>
              </a:lnSpc>
              <a:spcBef>
                <a:spcPts val="95"/>
              </a:spcBef>
            </a:pPr>
            <a:r>
              <a:rPr dirty="0" sz="2400" spc="65">
                <a:solidFill>
                  <a:srgbClr val="FFFFFF"/>
                </a:solidFill>
                <a:latin typeface="Calibri"/>
                <a:cs typeface="Calibri"/>
              </a:rPr>
              <a:t>kn</a:t>
            </a:r>
            <a:r>
              <a:rPr dirty="0" sz="2400" spc="35">
                <a:solidFill>
                  <a:srgbClr val="FFFFFF"/>
                </a:solidFill>
                <a:latin typeface="Calibri"/>
                <a:cs typeface="Calibri"/>
              </a:rPr>
              <a:t>i</a:t>
            </a:r>
            <a:r>
              <a:rPr dirty="0" sz="2400" spc="5">
                <a:solidFill>
                  <a:srgbClr val="FFFFFF"/>
                </a:solidFill>
                <a:latin typeface="Calibri"/>
                <a:cs typeface="Calibri"/>
              </a:rPr>
              <a:t>f</a:t>
            </a:r>
            <a:r>
              <a:rPr dirty="0" sz="2400" spc="40">
                <a:solidFill>
                  <a:srgbClr val="FFFFFF"/>
                </a:solidFill>
                <a:latin typeface="Calibri"/>
                <a:cs typeface="Calibri"/>
              </a:rPr>
              <a:t>e  </a:t>
            </a:r>
            <a:r>
              <a:rPr dirty="0" sz="2400" spc="135">
                <a:solidFill>
                  <a:srgbClr val="FFFFFF"/>
                </a:solidFill>
                <a:latin typeface="Calibri"/>
                <a:cs typeface="Calibri"/>
              </a:rPr>
              <a:t>s</a:t>
            </a:r>
            <a:r>
              <a:rPr dirty="0" sz="2400" spc="75">
                <a:solidFill>
                  <a:srgbClr val="FFFFFF"/>
                </a:solidFill>
                <a:latin typeface="Calibri"/>
                <a:cs typeface="Calibri"/>
              </a:rPr>
              <a:t>h</a:t>
            </a:r>
            <a:r>
              <a:rPr dirty="0" sz="2400" spc="8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dirty="0" sz="2400" spc="15">
                <a:solidFill>
                  <a:srgbClr val="FFFFFF"/>
                </a:solidFill>
                <a:latin typeface="Calibri"/>
                <a:cs typeface="Calibri"/>
              </a:rPr>
              <a:t>lf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34" name="object 34"/>
          <p:cNvSpPr/>
          <p:nvPr/>
        </p:nvSpPr>
        <p:spPr>
          <a:xfrm>
            <a:off x="5004815" y="3602774"/>
            <a:ext cx="943190" cy="678014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5" name="object 35"/>
          <p:cNvSpPr/>
          <p:nvPr/>
        </p:nvSpPr>
        <p:spPr>
          <a:xfrm>
            <a:off x="5544311" y="3602774"/>
            <a:ext cx="851725" cy="678014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6" name="object 36"/>
          <p:cNvSpPr txBox="1"/>
          <p:nvPr/>
        </p:nvSpPr>
        <p:spPr>
          <a:xfrm>
            <a:off x="5184394" y="3140263"/>
            <a:ext cx="1012825" cy="94043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 marR="5080">
              <a:lnSpc>
                <a:spcPct val="125099"/>
              </a:lnSpc>
              <a:spcBef>
                <a:spcPts val="95"/>
              </a:spcBef>
            </a:pPr>
            <a:r>
              <a:rPr dirty="0" sz="2400" spc="75">
                <a:solidFill>
                  <a:srgbClr val="FFFFFF"/>
                </a:solidFill>
                <a:latin typeface="Calibri"/>
                <a:cs typeface="Calibri"/>
              </a:rPr>
              <a:t>kni</a:t>
            </a:r>
            <a:r>
              <a:rPr dirty="0" sz="2400" spc="75">
                <a:solidFill>
                  <a:srgbClr val="CC3300"/>
                </a:solidFill>
                <a:latin typeface="Calibri"/>
                <a:cs typeface="Calibri"/>
              </a:rPr>
              <a:t>ves  </a:t>
            </a:r>
            <a:r>
              <a:rPr dirty="0" sz="2400" spc="135">
                <a:solidFill>
                  <a:srgbClr val="FFFFFF"/>
                </a:solidFill>
                <a:latin typeface="Calibri"/>
                <a:cs typeface="Calibri"/>
              </a:rPr>
              <a:t>s</a:t>
            </a:r>
            <a:r>
              <a:rPr dirty="0" sz="2400" spc="75">
                <a:solidFill>
                  <a:srgbClr val="FFFFFF"/>
                </a:solidFill>
                <a:latin typeface="Calibri"/>
                <a:cs typeface="Calibri"/>
              </a:rPr>
              <a:t>h</a:t>
            </a:r>
            <a:r>
              <a:rPr dirty="0" sz="2400" spc="8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dirty="0" sz="2400" spc="-5">
                <a:solidFill>
                  <a:srgbClr val="FFFFFF"/>
                </a:solidFill>
                <a:latin typeface="Calibri"/>
                <a:cs typeface="Calibri"/>
              </a:rPr>
              <a:t>l</a:t>
            </a:r>
            <a:r>
              <a:rPr dirty="0" sz="2400" spc="90">
                <a:solidFill>
                  <a:srgbClr val="CC3300"/>
                </a:solidFill>
                <a:latin typeface="Calibri"/>
                <a:cs typeface="Calibri"/>
              </a:rPr>
              <a:t>v</a:t>
            </a:r>
            <a:r>
              <a:rPr dirty="0" sz="2400" spc="75">
                <a:solidFill>
                  <a:srgbClr val="CC3300"/>
                </a:solidFill>
                <a:latin typeface="Calibri"/>
                <a:cs typeface="Calibri"/>
              </a:rPr>
              <a:t>e</a:t>
            </a:r>
            <a:r>
              <a:rPr dirty="0" sz="2400" spc="130">
                <a:solidFill>
                  <a:srgbClr val="CC3300"/>
                </a:solidFill>
                <a:latin typeface="Calibri"/>
                <a:cs typeface="Calibri"/>
              </a:rPr>
              <a:t>s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37" name="object 37"/>
          <p:cNvSpPr/>
          <p:nvPr/>
        </p:nvSpPr>
        <p:spPr>
          <a:xfrm>
            <a:off x="5126735" y="4312869"/>
            <a:ext cx="3777741" cy="510336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8" name="object 38"/>
          <p:cNvSpPr/>
          <p:nvPr/>
        </p:nvSpPr>
        <p:spPr>
          <a:xfrm>
            <a:off x="5053584" y="4312869"/>
            <a:ext cx="379247" cy="510336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9" name="object 39"/>
          <p:cNvSpPr txBox="1"/>
          <p:nvPr/>
        </p:nvSpPr>
        <p:spPr>
          <a:xfrm>
            <a:off x="5188965" y="4372482"/>
            <a:ext cx="3569335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b="1">
                <a:solidFill>
                  <a:srgbClr val="FFFFFF"/>
                </a:solidFill>
                <a:latin typeface="Arial"/>
                <a:cs typeface="Arial"/>
              </a:rPr>
              <a:t>: </a:t>
            </a:r>
            <a:r>
              <a:rPr dirty="0" sz="1800" spc="-195" b="1">
                <a:solidFill>
                  <a:srgbClr val="FFFFFF"/>
                </a:solidFill>
                <a:latin typeface="Arial"/>
                <a:cs typeface="Arial"/>
              </a:rPr>
              <a:t>ريخلأا </a:t>
            </a:r>
            <a:r>
              <a:rPr dirty="0" sz="1800" spc="-175" b="1">
                <a:solidFill>
                  <a:srgbClr val="FFFFFF"/>
                </a:solidFill>
                <a:latin typeface="Arial"/>
                <a:cs typeface="Arial"/>
              </a:rPr>
              <a:t>مسلاا </a:t>
            </a:r>
            <a:r>
              <a:rPr dirty="0" sz="1800" spc="-204" b="1">
                <a:solidFill>
                  <a:srgbClr val="FFFFFF"/>
                </a:solidFill>
                <a:latin typeface="Arial"/>
                <a:cs typeface="Arial"/>
              </a:rPr>
              <a:t>بسح عمجت </a:t>
            </a:r>
            <a:r>
              <a:rPr dirty="0" sz="1800" spc="-175" b="1">
                <a:solidFill>
                  <a:srgbClr val="FFFFFF"/>
                </a:solidFill>
                <a:latin typeface="Arial"/>
                <a:cs typeface="Arial"/>
              </a:rPr>
              <a:t>ةبكرملا</a:t>
            </a:r>
            <a:r>
              <a:rPr dirty="0" sz="1800" spc="-13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800" spc="-105" b="1">
                <a:solidFill>
                  <a:srgbClr val="FFFFFF"/>
                </a:solidFill>
                <a:latin typeface="Arial"/>
                <a:cs typeface="Arial"/>
              </a:rPr>
              <a:t>ءامسلأا</a:t>
            </a:r>
            <a:endParaRPr sz="1800">
              <a:latin typeface="Arial"/>
              <a:cs typeface="Arial"/>
            </a:endParaRPr>
          </a:p>
        </p:txBody>
      </p:sp>
      <p:sp>
        <p:nvSpPr>
          <p:cNvPr id="40" name="object 40"/>
          <p:cNvSpPr/>
          <p:nvPr/>
        </p:nvSpPr>
        <p:spPr>
          <a:xfrm>
            <a:off x="1600200" y="4800600"/>
            <a:ext cx="3580129" cy="457200"/>
          </a:xfrm>
          <a:custGeom>
            <a:avLst/>
            <a:gdLst/>
            <a:ahLst/>
            <a:cxnLst/>
            <a:rect l="l" t="t" r="r" b="b"/>
            <a:pathLst>
              <a:path w="3580129" h="457200">
                <a:moveTo>
                  <a:pt x="0" y="457200"/>
                </a:moveTo>
                <a:lnTo>
                  <a:pt x="3579876" y="457200"/>
                </a:lnTo>
                <a:lnTo>
                  <a:pt x="3579876" y="0"/>
                </a:lnTo>
                <a:lnTo>
                  <a:pt x="0" y="0"/>
                </a:lnTo>
                <a:lnTo>
                  <a:pt x="0" y="457200"/>
                </a:lnTo>
                <a:close/>
              </a:path>
            </a:pathLst>
          </a:custGeom>
          <a:solidFill>
            <a:srgbClr val="0000C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1" name="object 41"/>
          <p:cNvSpPr/>
          <p:nvPr/>
        </p:nvSpPr>
        <p:spPr>
          <a:xfrm>
            <a:off x="5180076" y="4800600"/>
            <a:ext cx="3659504" cy="457200"/>
          </a:xfrm>
          <a:custGeom>
            <a:avLst/>
            <a:gdLst/>
            <a:ahLst/>
            <a:cxnLst/>
            <a:rect l="l" t="t" r="r" b="b"/>
            <a:pathLst>
              <a:path w="3659504" h="457200">
                <a:moveTo>
                  <a:pt x="0" y="457200"/>
                </a:moveTo>
                <a:lnTo>
                  <a:pt x="3659124" y="457200"/>
                </a:lnTo>
                <a:lnTo>
                  <a:pt x="3659124" y="0"/>
                </a:lnTo>
                <a:lnTo>
                  <a:pt x="0" y="0"/>
                </a:lnTo>
                <a:lnTo>
                  <a:pt x="0" y="457200"/>
                </a:lnTo>
                <a:close/>
              </a:path>
            </a:pathLst>
          </a:custGeom>
          <a:solidFill>
            <a:srgbClr val="0000C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2" name="object 42"/>
          <p:cNvSpPr/>
          <p:nvPr/>
        </p:nvSpPr>
        <p:spPr>
          <a:xfrm>
            <a:off x="5180076" y="4786248"/>
            <a:ext cx="0" cy="1400810"/>
          </a:xfrm>
          <a:custGeom>
            <a:avLst/>
            <a:gdLst/>
            <a:ahLst/>
            <a:cxnLst/>
            <a:rect l="l" t="t" r="r" b="b"/>
            <a:pathLst>
              <a:path w="0" h="1400810">
                <a:moveTo>
                  <a:pt x="0" y="0"/>
                </a:moveTo>
                <a:lnTo>
                  <a:pt x="0" y="1400238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3" name="object 43"/>
          <p:cNvSpPr/>
          <p:nvPr/>
        </p:nvSpPr>
        <p:spPr>
          <a:xfrm>
            <a:off x="1585975" y="5257800"/>
            <a:ext cx="7267575" cy="0"/>
          </a:xfrm>
          <a:custGeom>
            <a:avLst/>
            <a:gdLst/>
            <a:ahLst/>
            <a:cxnLst/>
            <a:rect l="l" t="t" r="r" b="b"/>
            <a:pathLst>
              <a:path w="7267575" h="0">
                <a:moveTo>
                  <a:pt x="0" y="0"/>
                </a:moveTo>
                <a:lnTo>
                  <a:pt x="7267448" y="0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4" name="object 44"/>
          <p:cNvSpPr/>
          <p:nvPr/>
        </p:nvSpPr>
        <p:spPr>
          <a:xfrm>
            <a:off x="1585975" y="5715000"/>
            <a:ext cx="7267575" cy="0"/>
          </a:xfrm>
          <a:custGeom>
            <a:avLst/>
            <a:gdLst/>
            <a:ahLst/>
            <a:cxnLst/>
            <a:rect l="l" t="t" r="r" b="b"/>
            <a:pathLst>
              <a:path w="7267575" h="0">
                <a:moveTo>
                  <a:pt x="0" y="0"/>
                </a:moveTo>
                <a:lnTo>
                  <a:pt x="7267448" y="0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5" name="object 45"/>
          <p:cNvSpPr/>
          <p:nvPr/>
        </p:nvSpPr>
        <p:spPr>
          <a:xfrm>
            <a:off x="1600200" y="4786248"/>
            <a:ext cx="0" cy="1400810"/>
          </a:xfrm>
          <a:custGeom>
            <a:avLst/>
            <a:gdLst/>
            <a:ahLst/>
            <a:cxnLst/>
            <a:rect l="l" t="t" r="r" b="b"/>
            <a:pathLst>
              <a:path w="0" h="1400810">
                <a:moveTo>
                  <a:pt x="0" y="0"/>
                </a:moveTo>
                <a:lnTo>
                  <a:pt x="0" y="1400238"/>
                </a:lnTo>
              </a:path>
            </a:pathLst>
          </a:custGeom>
          <a:ln w="285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6" name="object 46"/>
          <p:cNvSpPr/>
          <p:nvPr/>
        </p:nvSpPr>
        <p:spPr>
          <a:xfrm>
            <a:off x="8839200" y="4786248"/>
            <a:ext cx="0" cy="1400810"/>
          </a:xfrm>
          <a:custGeom>
            <a:avLst/>
            <a:gdLst/>
            <a:ahLst/>
            <a:cxnLst/>
            <a:rect l="l" t="t" r="r" b="b"/>
            <a:pathLst>
              <a:path w="0" h="1400810">
                <a:moveTo>
                  <a:pt x="0" y="0"/>
                </a:moveTo>
                <a:lnTo>
                  <a:pt x="0" y="1400238"/>
                </a:lnTo>
              </a:path>
            </a:pathLst>
          </a:custGeom>
          <a:ln w="285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7" name="object 47"/>
          <p:cNvSpPr/>
          <p:nvPr/>
        </p:nvSpPr>
        <p:spPr>
          <a:xfrm>
            <a:off x="1585975" y="4800600"/>
            <a:ext cx="7267575" cy="0"/>
          </a:xfrm>
          <a:custGeom>
            <a:avLst/>
            <a:gdLst/>
            <a:ahLst/>
            <a:cxnLst/>
            <a:rect l="l" t="t" r="r" b="b"/>
            <a:pathLst>
              <a:path w="7267575" h="0">
                <a:moveTo>
                  <a:pt x="0" y="0"/>
                </a:moveTo>
                <a:lnTo>
                  <a:pt x="7267448" y="0"/>
                </a:lnTo>
              </a:path>
            </a:pathLst>
          </a:custGeom>
          <a:ln w="285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8" name="object 48"/>
          <p:cNvSpPr/>
          <p:nvPr/>
        </p:nvSpPr>
        <p:spPr>
          <a:xfrm>
            <a:off x="1585975" y="6172200"/>
            <a:ext cx="7267575" cy="0"/>
          </a:xfrm>
          <a:custGeom>
            <a:avLst/>
            <a:gdLst/>
            <a:ahLst/>
            <a:cxnLst/>
            <a:rect l="l" t="t" r="r" b="b"/>
            <a:pathLst>
              <a:path w="7267575" h="0">
                <a:moveTo>
                  <a:pt x="0" y="0"/>
                </a:moveTo>
                <a:lnTo>
                  <a:pt x="7267448" y="0"/>
                </a:lnTo>
              </a:path>
            </a:pathLst>
          </a:custGeom>
          <a:ln w="285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9" name="object 49"/>
          <p:cNvSpPr/>
          <p:nvPr/>
        </p:nvSpPr>
        <p:spPr>
          <a:xfrm>
            <a:off x="1499616" y="4745774"/>
            <a:ext cx="1491742" cy="678014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0" name="object 50"/>
          <p:cNvSpPr txBox="1"/>
          <p:nvPr/>
        </p:nvSpPr>
        <p:spPr>
          <a:xfrm>
            <a:off x="1679575" y="4832984"/>
            <a:ext cx="1113790" cy="3911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400" spc="85">
                <a:solidFill>
                  <a:srgbClr val="FFFFFF"/>
                </a:solidFill>
                <a:latin typeface="Calibri"/>
                <a:cs typeface="Calibri"/>
              </a:rPr>
              <a:t>Singular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51" name="object 51"/>
          <p:cNvSpPr/>
          <p:nvPr/>
        </p:nvSpPr>
        <p:spPr>
          <a:xfrm>
            <a:off x="5081015" y="4745774"/>
            <a:ext cx="1144346" cy="678014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2" name="object 52"/>
          <p:cNvSpPr txBox="1"/>
          <p:nvPr/>
        </p:nvSpPr>
        <p:spPr>
          <a:xfrm>
            <a:off x="5260594" y="4832984"/>
            <a:ext cx="765810" cy="3911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400" spc="40">
                <a:solidFill>
                  <a:srgbClr val="FFFFFF"/>
                </a:solidFill>
                <a:latin typeface="Calibri"/>
                <a:cs typeface="Calibri"/>
              </a:rPr>
              <a:t>Plu</a:t>
            </a:r>
            <a:r>
              <a:rPr dirty="0" sz="2400" spc="-5">
                <a:solidFill>
                  <a:srgbClr val="FFFFFF"/>
                </a:solidFill>
                <a:latin typeface="Calibri"/>
                <a:cs typeface="Calibri"/>
              </a:rPr>
              <a:t>r</a:t>
            </a:r>
            <a:r>
              <a:rPr dirty="0" sz="2400" spc="95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dirty="0" sz="2400" spc="-5">
                <a:solidFill>
                  <a:srgbClr val="FFFFFF"/>
                </a:solidFill>
                <a:latin typeface="Calibri"/>
                <a:cs typeface="Calibri"/>
              </a:rPr>
              <a:t>l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53" name="object 53"/>
          <p:cNvSpPr/>
          <p:nvPr/>
        </p:nvSpPr>
        <p:spPr>
          <a:xfrm>
            <a:off x="1499616" y="5202935"/>
            <a:ext cx="1741677" cy="678014"/>
          </a:xfrm>
          <a:prstGeom prst="rect">
            <a:avLst/>
          </a:prstGeom>
          <a:blipFill>
            <a:blip r:embed="rId2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4" name="object 54"/>
          <p:cNvSpPr/>
          <p:nvPr/>
        </p:nvSpPr>
        <p:spPr>
          <a:xfrm>
            <a:off x="5081015" y="5202935"/>
            <a:ext cx="1878964" cy="678014"/>
          </a:xfrm>
          <a:prstGeom prst="rect">
            <a:avLst/>
          </a:prstGeom>
          <a:blipFill>
            <a:blip r:embed="rId2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5" name="object 55"/>
          <p:cNvSpPr/>
          <p:nvPr/>
        </p:nvSpPr>
        <p:spPr>
          <a:xfrm>
            <a:off x="1499616" y="5660135"/>
            <a:ext cx="1763141" cy="678014"/>
          </a:xfrm>
          <a:prstGeom prst="rect">
            <a:avLst/>
          </a:prstGeom>
          <a:blipFill>
            <a:blip r:embed="rId2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6" name="object 56"/>
          <p:cNvSpPr txBox="1"/>
          <p:nvPr/>
        </p:nvSpPr>
        <p:spPr>
          <a:xfrm>
            <a:off x="1679575" y="5198526"/>
            <a:ext cx="1384935" cy="94043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25099"/>
              </a:lnSpc>
              <a:spcBef>
                <a:spcPts val="100"/>
              </a:spcBef>
            </a:pPr>
            <a:r>
              <a:rPr dirty="0" sz="2400" spc="65">
                <a:solidFill>
                  <a:srgbClr val="FFFFFF"/>
                </a:solidFill>
                <a:latin typeface="Calibri"/>
                <a:cs typeface="Calibri"/>
              </a:rPr>
              <a:t>classroom  </a:t>
            </a:r>
            <a:r>
              <a:rPr dirty="0" sz="2400" spc="55">
                <a:solidFill>
                  <a:srgbClr val="FFFFFF"/>
                </a:solidFill>
                <a:latin typeface="Calibri"/>
                <a:cs typeface="Calibri"/>
              </a:rPr>
              <a:t>p</a:t>
            </a:r>
            <a:r>
              <a:rPr dirty="0" sz="2400" spc="25">
                <a:solidFill>
                  <a:srgbClr val="FFFFFF"/>
                </a:solidFill>
                <a:latin typeface="Calibri"/>
                <a:cs typeface="Calibri"/>
              </a:rPr>
              <a:t>o</a:t>
            </a:r>
            <a:r>
              <a:rPr dirty="0" sz="2400" spc="30">
                <a:solidFill>
                  <a:srgbClr val="FFFFFF"/>
                </a:solidFill>
                <a:latin typeface="Calibri"/>
                <a:cs typeface="Calibri"/>
              </a:rPr>
              <a:t>lic</a:t>
            </a:r>
            <a:r>
              <a:rPr dirty="0" sz="2400" spc="6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dirty="0" sz="2400" spc="130">
                <a:solidFill>
                  <a:srgbClr val="FFFFFF"/>
                </a:solidFill>
                <a:latin typeface="Calibri"/>
                <a:cs typeface="Calibri"/>
              </a:rPr>
              <a:t>m</a:t>
            </a:r>
            <a:r>
              <a:rPr dirty="0" sz="2400" spc="60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dirty="0" sz="2400" spc="75">
                <a:solidFill>
                  <a:srgbClr val="FFFFFF"/>
                </a:solidFill>
                <a:latin typeface="Calibri"/>
                <a:cs typeface="Calibri"/>
              </a:rPr>
              <a:t>n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57" name="object 57"/>
          <p:cNvSpPr/>
          <p:nvPr/>
        </p:nvSpPr>
        <p:spPr>
          <a:xfrm>
            <a:off x="5081015" y="5660135"/>
            <a:ext cx="1766189" cy="678014"/>
          </a:xfrm>
          <a:prstGeom prst="rect">
            <a:avLst/>
          </a:prstGeom>
          <a:blipFill>
            <a:blip r:embed="rId2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8" name="object 58"/>
          <p:cNvSpPr txBox="1"/>
          <p:nvPr/>
        </p:nvSpPr>
        <p:spPr>
          <a:xfrm>
            <a:off x="5260594" y="5198526"/>
            <a:ext cx="1499235" cy="94043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25099"/>
              </a:lnSpc>
              <a:spcBef>
                <a:spcPts val="100"/>
              </a:spcBef>
            </a:pPr>
            <a:r>
              <a:rPr dirty="0" sz="2400" spc="50">
                <a:solidFill>
                  <a:srgbClr val="FFFFFF"/>
                </a:solidFill>
                <a:latin typeface="Calibri"/>
                <a:cs typeface="Calibri"/>
              </a:rPr>
              <a:t>cl</a:t>
            </a:r>
            <a:r>
              <a:rPr dirty="0" sz="2400" spc="65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dirty="0" sz="2400" spc="135">
                <a:solidFill>
                  <a:srgbClr val="FFFFFF"/>
                </a:solidFill>
                <a:latin typeface="Calibri"/>
                <a:cs typeface="Calibri"/>
              </a:rPr>
              <a:t>ss</a:t>
            </a:r>
            <a:r>
              <a:rPr dirty="0" sz="2400" spc="20">
                <a:solidFill>
                  <a:srgbClr val="FFFFFF"/>
                </a:solidFill>
                <a:latin typeface="Calibri"/>
                <a:cs typeface="Calibri"/>
              </a:rPr>
              <a:t>r</a:t>
            </a:r>
            <a:r>
              <a:rPr dirty="0" sz="2400" spc="25">
                <a:solidFill>
                  <a:srgbClr val="FFFFFF"/>
                </a:solidFill>
                <a:latin typeface="Calibri"/>
                <a:cs typeface="Calibri"/>
              </a:rPr>
              <a:t>o</a:t>
            </a:r>
            <a:r>
              <a:rPr dirty="0" sz="2400" spc="25">
                <a:solidFill>
                  <a:srgbClr val="FFFFFF"/>
                </a:solidFill>
                <a:latin typeface="Calibri"/>
                <a:cs typeface="Calibri"/>
              </a:rPr>
              <a:t>o</a:t>
            </a:r>
            <a:r>
              <a:rPr dirty="0" sz="2400" spc="80">
                <a:solidFill>
                  <a:srgbClr val="FFFFFF"/>
                </a:solidFill>
                <a:latin typeface="Calibri"/>
                <a:cs typeface="Calibri"/>
              </a:rPr>
              <a:t>ms  </a:t>
            </a:r>
            <a:r>
              <a:rPr dirty="0" sz="2400" spc="55">
                <a:solidFill>
                  <a:srgbClr val="FFFFFF"/>
                </a:solidFill>
                <a:latin typeface="Calibri"/>
                <a:cs typeface="Calibri"/>
              </a:rPr>
              <a:t>policemen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59" name="object 59"/>
          <p:cNvSpPr/>
          <p:nvPr/>
        </p:nvSpPr>
        <p:spPr>
          <a:xfrm>
            <a:off x="5507735" y="2063534"/>
            <a:ext cx="607860" cy="790790"/>
          </a:xfrm>
          <a:prstGeom prst="rect">
            <a:avLst/>
          </a:prstGeom>
          <a:blipFill>
            <a:blip r:embed="rId2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0" name="object 60"/>
          <p:cNvSpPr/>
          <p:nvPr/>
        </p:nvSpPr>
        <p:spPr>
          <a:xfrm>
            <a:off x="707136" y="2063534"/>
            <a:ext cx="863904" cy="790790"/>
          </a:xfrm>
          <a:prstGeom prst="rect">
            <a:avLst/>
          </a:prstGeom>
          <a:blipFill>
            <a:blip r:embed="rId2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1" name="object 61"/>
          <p:cNvSpPr txBox="1"/>
          <p:nvPr/>
        </p:nvSpPr>
        <p:spPr>
          <a:xfrm>
            <a:off x="917244" y="2164842"/>
            <a:ext cx="417830" cy="45339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2800" spc="275" b="1">
                <a:solidFill>
                  <a:srgbClr val="CC3300"/>
                </a:solidFill>
                <a:latin typeface="Calibri"/>
                <a:cs typeface="Calibri"/>
              </a:rPr>
              <a:t>es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62" name="object 62"/>
          <p:cNvSpPr/>
          <p:nvPr/>
        </p:nvSpPr>
        <p:spPr>
          <a:xfrm>
            <a:off x="4669535" y="2063534"/>
            <a:ext cx="818172" cy="790790"/>
          </a:xfrm>
          <a:prstGeom prst="rect">
            <a:avLst/>
          </a:prstGeom>
          <a:blipFill>
            <a:blip r:embed="rId2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3" name="object 63"/>
          <p:cNvSpPr txBox="1"/>
          <p:nvPr/>
        </p:nvSpPr>
        <p:spPr>
          <a:xfrm>
            <a:off x="4427955" y="2119122"/>
            <a:ext cx="1478915" cy="45339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105"/>
              </a:spcBef>
            </a:pPr>
            <a:r>
              <a:rPr dirty="0" sz="1800" spc="-40" b="1">
                <a:solidFill>
                  <a:srgbClr val="FFFFFF"/>
                </a:solidFill>
                <a:latin typeface="Arial"/>
                <a:cs typeface="Arial"/>
              </a:rPr>
              <a:t>فرح</a:t>
            </a:r>
            <a:r>
              <a:rPr dirty="0" sz="1800" spc="-229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baseline="-6944" sz="4200" spc="-794" b="1">
                <a:solidFill>
                  <a:srgbClr val="CC3300"/>
                </a:solidFill>
                <a:latin typeface="Calibri"/>
                <a:cs typeface="Calibri"/>
              </a:rPr>
              <a:t>f</a:t>
            </a:r>
            <a:r>
              <a:rPr dirty="0" sz="1800" spc="-530" b="1">
                <a:solidFill>
                  <a:srgbClr val="FFFFFF"/>
                </a:solidFill>
                <a:latin typeface="Arial"/>
                <a:cs typeface="Arial"/>
              </a:rPr>
              <a:t>ى</a:t>
            </a:r>
            <a:r>
              <a:rPr dirty="0" baseline="-6944" sz="4200" spc="-794" b="1">
                <a:solidFill>
                  <a:srgbClr val="CC3300"/>
                </a:solidFill>
                <a:latin typeface="Calibri"/>
                <a:cs typeface="Calibri"/>
              </a:rPr>
              <a:t>e</a:t>
            </a:r>
            <a:r>
              <a:rPr dirty="0" sz="1800" spc="-530" b="1">
                <a:solidFill>
                  <a:srgbClr val="FFFFFF"/>
                </a:solidFill>
                <a:latin typeface="Arial"/>
                <a:cs typeface="Arial"/>
              </a:rPr>
              <a:t>لإ</a:t>
            </a:r>
            <a:r>
              <a:rPr dirty="0" sz="1800" spc="-5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800" spc="-125" b="1">
                <a:solidFill>
                  <a:srgbClr val="FFFFFF"/>
                </a:solidFill>
                <a:latin typeface="Arial"/>
                <a:cs typeface="Arial"/>
              </a:rPr>
              <a:t>اهلوحن</a:t>
            </a:r>
            <a:r>
              <a:rPr dirty="0" sz="1800" spc="-33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baseline="-6944" sz="4200" spc="277" b="1">
                <a:solidFill>
                  <a:srgbClr val="CC3300"/>
                </a:solidFill>
                <a:latin typeface="Calibri"/>
                <a:cs typeface="Calibri"/>
              </a:rPr>
              <a:t>f</a:t>
            </a:r>
            <a:endParaRPr baseline="-6944" sz="4200">
              <a:latin typeface="Calibri"/>
              <a:cs typeface="Calibri"/>
            </a:endParaRPr>
          </a:p>
        </p:txBody>
      </p:sp>
      <p:sp>
        <p:nvSpPr>
          <p:cNvPr id="64" name="object 64"/>
          <p:cNvSpPr/>
          <p:nvPr/>
        </p:nvSpPr>
        <p:spPr>
          <a:xfrm>
            <a:off x="2535935" y="2063534"/>
            <a:ext cx="678014" cy="790790"/>
          </a:xfrm>
          <a:prstGeom prst="rect">
            <a:avLst/>
          </a:prstGeom>
          <a:blipFill>
            <a:blip r:embed="rId2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5" name="object 65"/>
          <p:cNvSpPr txBox="1"/>
          <p:nvPr/>
        </p:nvSpPr>
        <p:spPr>
          <a:xfrm>
            <a:off x="2746629" y="2164842"/>
            <a:ext cx="231775" cy="45339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2800" spc="295" b="1">
                <a:solidFill>
                  <a:srgbClr val="CC3300"/>
                </a:solidFill>
                <a:latin typeface="Calibri"/>
                <a:cs typeface="Calibri"/>
              </a:rPr>
              <a:t>v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66" name="object 66"/>
          <p:cNvSpPr/>
          <p:nvPr/>
        </p:nvSpPr>
        <p:spPr>
          <a:xfrm>
            <a:off x="4340352" y="6321552"/>
            <a:ext cx="1296797" cy="382371"/>
          </a:xfrm>
          <a:prstGeom prst="rect">
            <a:avLst/>
          </a:prstGeom>
          <a:blipFill>
            <a:blip r:embed="rId2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7" name="object 67"/>
          <p:cNvSpPr/>
          <p:nvPr/>
        </p:nvSpPr>
        <p:spPr>
          <a:xfrm>
            <a:off x="4462271" y="6406896"/>
            <a:ext cx="1043749" cy="248297"/>
          </a:xfrm>
          <a:prstGeom prst="rect">
            <a:avLst/>
          </a:prstGeom>
          <a:blipFill>
            <a:blip r:embed="rId3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8" name="object 68"/>
          <p:cNvSpPr/>
          <p:nvPr/>
        </p:nvSpPr>
        <p:spPr>
          <a:xfrm>
            <a:off x="4267200" y="6248400"/>
            <a:ext cx="1295400" cy="381000"/>
          </a:xfrm>
          <a:custGeom>
            <a:avLst/>
            <a:gdLst/>
            <a:ahLst/>
            <a:cxnLst/>
            <a:rect l="l" t="t" r="r" b="b"/>
            <a:pathLst>
              <a:path w="1295400" h="381000">
                <a:moveTo>
                  <a:pt x="1295400" y="0"/>
                </a:moveTo>
                <a:lnTo>
                  <a:pt x="0" y="0"/>
                </a:lnTo>
                <a:lnTo>
                  <a:pt x="0" y="381000"/>
                </a:lnTo>
                <a:lnTo>
                  <a:pt x="1295400" y="381000"/>
                </a:lnTo>
                <a:lnTo>
                  <a:pt x="1295400" y="333375"/>
                </a:lnTo>
                <a:lnTo>
                  <a:pt x="540512" y="333375"/>
                </a:lnTo>
                <a:lnTo>
                  <a:pt x="540512" y="190500"/>
                </a:lnTo>
                <a:lnTo>
                  <a:pt x="504825" y="190500"/>
                </a:lnTo>
                <a:lnTo>
                  <a:pt x="647700" y="47625"/>
                </a:lnTo>
                <a:lnTo>
                  <a:pt x="1295400" y="47625"/>
                </a:lnTo>
                <a:lnTo>
                  <a:pt x="1295400" y="0"/>
                </a:lnTo>
                <a:close/>
              </a:path>
              <a:path w="1295400" h="381000">
                <a:moveTo>
                  <a:pt x="1295400" y="65481"/>
                </a:moveTo>
                <a:lnTo>
                  <a:pt x="736980" y="65481"/>
                </a:lnTo>
                <a:lnTo>
                  <a:pt x="736980" y="136918"/>
                </a:lnTo>
                <a:lnTo>
                  <a:pt x="790575" y="190500"/>
                </a:lnTo>
                <a:lnTo>
                  <a:pt x="754888" y="190500"/>
                </a:lnTo>
                <a:lnTo>
                  <a:pt x="754888" y="333375"/>
                </a:lnTo>
                <a:lnTo>
                  <a:pt x="1295400" y="333375"/>
                </a:lnTo>
                <a:lnTo>
                  <a:pt x="1295400" y="65481"/>
                </a:lnTo>
                <a:close/>
              </a:path>
              <a:path w="1295400" h="381000">
                <a:moveTo>
                  <a:pt x="1295400" y="47625"/>
                </a:moveTo>
                <a:lnTo>
                  <a:pt x="647700" y="47625"/>
                </a:lnTo>
                <a:lnTo>
                  <a:pt x="701294" y="101206"/>
                </a:lnTo>
                <a:lnTo>
                  <a:pt x="701294" y="65481"/>
                </a:lnTo>
                <a:lnTo>
                  <a:pt x="1295400" y="65481"/>
                </a:lnTo>
                <a:lnTo>
                  <a:pt x="12954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9" name="object 69"/>
          <p:cNvSpPr/>
          <p:nvPr/>
        </p:nvSpPr>
        <p:spPr>
          <a:xfrm>
            <a:off x="4807711" y="6313881"/>
            <a:ext cx="214629" cy="267970"/>
          </a:xfrm>
          <a:custGeom>
            <a:avLst/>
            <a:gdLst/>
            <a:ahLst/>
            <a:cxnLst/>
            <a:rect l="l" t="t" r="r" b="b"/>
            <a:pathLst>
              <a:path w="214629" h="267970">
                <a:moveTo>
                  <a:pt x="196468" y="0"/>
                </a:moveTo>
                <a:lnTo>
                  <a:pt x="160782" y="0"/>
                </a:lnTo>
                <a:lnTo>
                  <a:pt x="160782" y="35725"/>
                </a:lnTo>
                <a:lnTo>
                  <a:pt x="196468" y="71437"/>
                </a:lnTo>
                <a:lnTo>
                  <a:pt x="196468" y="0"/>
                </a:lnTo>
                <a:close/>
              </a:path>
              <a:path w="214629" h="267970">
                <a:moveTo>
                  <a:pt x="214375" y="125018"/>
                </a:moveTo>
                <a:lnTo>
                  <a:pt x="0" y="125018"/>
                </a:lnTo>
                <a:lnTo>
                  <a:pt x="0" y="267893"/>
                </a:lnTo>
                <a:lnTo>
                  <a:pt x="89280" y="267893"/>
                </a:lnTo>
                <a:lnTo>
                  <a:pt x="89280" y="196456"/>
                </a:lnTo>
                <a:lnTo>
                  <a:pt x="214375" y="196456"/>
                </a:lnTo>
                <a:lnTo>
                  <a:pt x="214375" y="125018"/>
                </a:lnTo>
                <a:close/>
              </a:path>
              <a:path w="214629" h="267970">
                <a:moveTo>
                  <a:pt x="214375" y="196456"/>
                </a:moveTo>
                <a:lnTo>
                  <a:pt x="125095" y="196456"/>
                </a:lnTo>
                <a:lnTo>
                  <a:pt x="125095" y="267893"/>
                </a:lnTo>
                <a:lnTo>
                  <a:pt x="214375" y="267893"/>
                </a:lnTo>
                <a:lnTo>
                  <a:pt x="214375" y="196456"/>
                </a:lnTo>
                <a:close/>
              </a:path>
            </a:pathLst>
          </a:custGeom>
          <a:solidFill>
            <a:srgbClr val="00007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0" name="object 70"/>
          <p:cNvSpPr/>
          <p:nvPr/>
        </p:nvSpPr>
        <p:spPr>
          <a:xfrm>
            <a:off x="47720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142875" y="0"/>
                </a:moveTo>
                <a:lnTo>
                  <a:pt x="0" y="142875"/>
                </a:lnTo>
                <a:lnTo>
                  <a:pt x="285750" y="142875"/>
                </a:lnTo>
                <a:lnTo>
                  <a:pt x="142875" y="0"/>
                </a:lnTo>
                <a:close/>
              </a:path>
              <a:path w="285750" h="285750">
                <a:moveTo>
                  <a:pt x="160782" y="214312"/>
                </a:moveTo>
                <a:lnTo>
                  <a:pt x="124967" y="214312"/>
                </a:lnTo>
                <a:lnTo>
                  <a:pt x="124967" y="285750"/>
                </a:lnTo>
                <a:lnTo>
                  <a:pt x="160782" y="285750"/>
                </a:lnTo>
                <a:lnTo>
                  <a:pt x="160782" y="214312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1" name="object 71"/>
          <p:cNvSpPr/>
          <p:nvPr/>
        </p:nvSpPr>
        <p:spPr>
          <a:xfrm>
            <a:off x="5788152" y="6321552"/>
            <a:ext cx="458571" cy="382371"/>
          </a:xfrm>
          <a:prstGeom prst="rect">
            <a:avLst/>
          </a:prstGeom>
          <a:blipFill>
            <a:blip r:embed="rId3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2" name="object 72"/>
          <p:cNvSpPr/>
          <p:nvPr/>
        </p:nvSpPr>
        <p:spPr>
          <a:xfrm>
            <a:off x="5846064" y="6406896"/>
            <a:ext cx="336638" cy="248297"/>
          </a:xfrm>
          <a:prstGeom prst="rect">
            <a:avLst/>
          </a:prstGeom>
          <a:blipFill>
            <a:blip r:embed="rId3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3" name="object 73"/>
          <p:cNvSpPr/>
          <p:nvPr/>
        </p:nvSpPr>
        <p:spPr>
          <a:xfrm>
            <a:off x="5715000" y="6248400"/>
            <a:ext cx="457200" cy="381000"/>
          </a:xfrm>
          <a:custGeom>
            <a:avLst/>
            <a:gdLst/>
            <a:ahLst/>
            <a:cxnLst/>
            <a:rect l="l" t="t" r="r" b="b"/>
            <a:pathLst>
              <a:path w="457200" h="381000">
                <a:moveTo>
                  <a:pt x="457200" y="0"/>
                </a:moveTo>
                <a:lnTo>
                  <a:pt x="0" y="0"/>
                </a:lnTo>
                <a:lnTo>
                  <a:pt x="0" y="381000"/>
                </a:lnTo>
                <a:lnTo>
                  <a:pt x="457200" y="381000"/>
                </a:lnTo>
                <a:lnTo>
                  <a:pt x="457200" y="333375"/>
                </a:lnTo>
                <a:lnTo>
                  <a:pt x="85725" y="333375"/>
                </a:lnTo>
                <a:lnTo>
                  <a:pt x="85725" y="47625"/>
                </a:lnTo>
                <a:lnTo>
                  <a:pt x="457200" y="47625"/>
                </a:lnTo>
                <a:lnTo>
                  <a:pt x="457200" y="0"/>
                </a:lnTo>
                <a:close/>
              </a:path>
              <a:path w="457200" h="381000">
                <a:moveTo>
                  <a:pt x="457200" y="47625"/>
                </a:moveTo>
                <a:lnTo>
                  <a:pt x="85725" y="47625"/>
                </a:lnTo>
                <a:lnTo>
                  <a:pt x="371475" y="190500"/>
                </a:lnTo>
                <a:lnTo>
                  <a:pt x="85725" y="333375"/>
                </a:lnTo>
                <a:lnTo>
                  <a:pt x="457200" y="333375"/>
                </a:lnTo>
                <a:lnTo>
                  <a:pt x="4572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4" name="object 74"/>
          <p:cNvSpPr/>
          <p:nvPr/>
        </p:nvSpPr>
        <p:spPr>
          <a:xfrm>
            <a:off x="58007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0" y="0"/>
                </a:moveTo>
                <a:lnTo>
                  <a:pt x="0" y="285750"/>
                </a:lnTo>
                <a:lnTo>
                  <a:pt x="285750" y="142875"/>
                </a:lnTo>
                <a:lnTo>
                  <a:pt x="0" y="0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5" name="object 75"/>
          <p:cNvSpPr/>
          <p:nvPr/>
        </p:nvSpPr>
        <p:spPr>
          <a:xfrm>
            <a:off x="3730752" y="6321552"/>
            <a:ext cx="458571" cy="382371"/>
          </a:xfrm>
          <a:prstGeom prst="rect">
            <a:avLst/>
          </a:prstGeom>
          <a:blipFill>
            <a:blip r:embed="rId3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6" name="object 76"/>
          <p:cNvSpPr/>
          <p:nvPr/>
        </p:nvSpPr>
        <p:spPr>
          <a:xfrm>
            <a:off x="3770376" y="6406896"/>
            <a:ext cx="373227" cy="248297"/>
          </a:xfrm>
          <a:prstGeom prst="rect">
            <a:avLst/>
          </a:prstGeom>
          <a:blipFill>
            <a:blip r:embed="rId3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7" name="object 77"/>
          <p:cNvSpPr/>
          <p:nvPr/>
        </p:nvSpPr>
        <p:spPr>
          <a:xfrm>
            <a:off x="3657600" y="6248400"/>
            <a:ext cx="457200" cy="381000"/>
          </a:xfrm>
          <a:custGeom>
            <a:avLst/>
            <a:gdLst/>
            <a:ahLst/>
            <a:cxnLst/>
            <a:rect l="l" t="t" r="r" b="b"/>
            <a:pathLst>
              <a:path w="457200" h="381000">
                <a:moveTo>
                  <a:pt x="457200" y="0"/>
                </a:moveTo>
                <a:lnTo>
                  <a:pt x="0" y="0"/>
                </a:lnTo>
                <a:lnTo>
                  <a:pt x="0" y="381000"/>
                </a:lnTo>
                <a:lnTo>
                  <a:pt x="457200" y="381000"/>
                </a:lnTo>
                <a:lnTo>
                  <a:pt x="457200" y="333375"/>
                </a:lnTo>
                <a:lnTo>
                  <a:pt x="371475" y="333375"/>
                </a:lnTo>
                <a:lnTo>
                  <a:pt x="85725" y="190500"/>
                </a:lnTo>
                <a:lnTo>
                  <a:pt x="371475" y="47625"/>
                </a:lnTo>
                <a:lnTo>
                  <a:pt x="457200" y="47625"/>
                </a:lnTo>
                <a:lnTo>
                  <a:pt x="457200" y="0"/>
                </a:lnTo>
                <a:close/>
              </a:path>
              <a:path w="457200" h="381000">
                <a:moveTo>
                  <a:pt x="457200" y="47625"/>
                </a:moveTo>
                <a:lnTo>
                  <a:pt x="371475" y="47625"/>
                </a:lnTo>
                <a:lnTo>
                  <a:pt x="371475" y="333375"/>
                </a:lnTo>
                <a:lnTo>
                  <a:pt x="457200" y="333375"/>
                </a:lnTo>
                <a:lnTo>
                  <a:pt x="4572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8" name="object 78"/>
          <p:cNvSpPr/>
          <p:nvPr/>
        </p:nvSpPr>
        <p:spPr>
          <a:xfrm>
            <a:off x="37433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285750" y="0"/>
                </a:moveTo>
                <a:lnTo>
                  <a:pt x="0" y="142875"/>
                </a:lnTo>
                <a:lnTo>
                  <a:pt x="285750" y="285750"/>
                </a:lnTo>
                <a:lnTo>
                  <a:pt x="285750" y="0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9" name="object 79"/>
          <p:cNvSpPr/>
          <p:nvPr/>
        </p:nvSpPr>
        <p:spPr>
          <a:xfrm>
            <a:off x="4340352" y="6321552"/>
            <a:ext cx="1296797" cy="382371"/>
          </a:xfrm>
          <a:prstGeom prst="rect">
            <a:avLst/>
          </a:prstGeom>
          <a:blipFill>
            <a:blip r:embed="rId2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0" name="object 80"/>
          <p:cNvSpPr/>
          <p:nvPr/>
        </p:nvSpPr>
        <p:spPr>
          <a:xfrm>
            <a:off x="4462271" y="6406896"/>
            <a:ext cx="1043749" cy="248297"/>
          </a:xfrm>
          <a:prstGeom prst="rect">
            <a:avLst/>
          </a:prstGeom>
          <a:blipFill>
            <a:blip r:embed="rId3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1" name="object 81"/>
          <p:cNvSpPr/>
          <p:nvPr/>
        </p:nvSpPr>
        <p:spPr>
          <a:xfrm>
            <a:off x="4267200" y="6248400"/>
            <a:ext cx="1295400" cy="381000"/>
          </a:xfrm>
          <a:custGeom>
            <a:avLst/>
            <a:gdLst/>
            <a:ahLst/>
            <a:cxnLst/>
            <a:rect l="l" t="t" r="r" b="b"/>
            <a:pathLst>
              <a:path w="1295400" h="381000">
                <a:moveTo>
                  <a:pt x="1295400" y="0"/>
                </a:moveTo>
                <a:lnTo>
                  <a:pt x="0" y="0"/>
                </a:lnTo>
                <a:lnTo>
                  <a:pt x="0" y="381000"/>
                </a:lnTo>
                <a:lnTo>
                  <a:pt x="1295400" y="381000"/>
                </a:lnTo>
                <a:lnTo>
                  <a:pt x="1295400" y="333375"/>
                </a:lnTo>
                <a:lnTo>
                  <a:pt x="540512" y="333375"/>
                </a:lnTo>
                <a:lnTo>
                  <a:pt x="540512" y="190500"/>
                </a:lnTo>
                <a:lnTo>
                  <a:pt x="504825" y="190500"/>
                </a:lnTo>
                <a:lnTo>
                  <a:pt x="647700" y="47625"/>
                </a:lnTo>
                <a:lnTo>
                  <a:pt x="1295400" y="47625"/>
                </a:lnTo>
                <a:lnTo>
                  <a:pt x="1295400" y="0"/>
                </a:lnTo>
                <a:close/>
              </a:path>
              <a:path w="1295400" h="381000">
                <a:moveTo>
                  <a:pt x="1295400" y="65481"/>
                </a:moveTo>
                <a:lnTo>
                  <a:pt x="736980" y="65481"/>
                </a:lnTo>
                <a:lnTo>
                  <a:pt x="736980" y="136918"/>
                </a:lnTo>
                <a:lnTo>
                  <a:pt x="790575" y="190500"/>
                </a:lnTo>
                <a:lnTo>
                  <a:pt x="754888" y="190500"/>
                </a:lnTo>
                <a:lnTo>
                  <a:pt x="754888" y="333375"/>
                </a:lnTo>
                <a:lnTo>
                  <a:pt x="1295400" y="333375"/>
                </a:lnTo>
                <a:lnTo>
                  <a:pt x="1295400" y="65481"/>
                </a:lnTo>
                <a:close/>
              </a:path>
              <a:path w="1295400" h="381000">
                <a:moveTo>
                  <a:pt x="1295400" y="47625"/>
                </a:moveTo>
                <a:lnTo>
                  <a:pt x="647700" y="47625"/>
                </a:lnTo>
                <a:lnTo>
                  <a:pt x="701294" y="101206"/>
                </a:lnTo>
                <a:lnTo>
                  <a:pt x="701294" y="65481"/>
                </a:lnTo>
                <a:lnTo>
                  <a:pt x="1295400" y="65481"/>
                </a:lnTo>
                <a:lnTo>
                  <a:pt x="12954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2" name="object 82"/>
          <p:cNvSpPr/>
          <p:nvPr/>
        </p:nvSpPr>
        <p:spPr>
          <a:xfrm>
            <a:off x="4807711" y="6313881"/>
            <a:ext cx="214629" cy="267970"/>
          </a:xfrm>
          <a:custGeom>
            <a:avLst/>
            <a:gdLst/>
            <a:ahLst/>
            <a:cxnLst/>
            <a:rect l="l" t="t" r="r" b="b"/>
            <a:pathLst>
              <a:path w="214629" h="267970">
                <a:moveTo>
                  <a:pt x="196468" y="0"/>
                </a:moveTo>
                <a:lnTo>
                  <a:pt x="160782" y="0"/>
                </a:lnTo>
                <a:lnTo>
                  <a:pt x="160782" y="35725"/>
                </a:lnTo>
                <a:lnTo>
                  <a:pt x="196468" y="71437"/>
                </a:lnTo>
                <a:lnTo>
                  <a:pt x="196468" y="0"/>
                </a:lnTo>
                <a:close/>
              </a:path>
              <a:path w="214629" h="267970">
                <a:moveTo>
                  <a:pt x="214375" y="125018"/>
                </a:moveTo>
                <a:lnTo>
                  <a:pt x="0" y="125018"/>
                </a:lnTo>
                <a:lnTo>
                  <a:pt x="0" y="267893"/>
                </a:lnTo>
                <a:lnTo>
                  <a:pt x="89280" y="267893"/>
                </a:lnTo>
                <a:lnTo>
                  <a:pt x="89280" y="196456"/>
                </a:lnTo>
                <a:lnTo>
                  <a:pt x="214375" y="196456"/>
                </a:lnTo>
                <a:lnTo>
                  <a:pt x="214375" y="125018"/>
                </a:lnTo>
                <a:close/>
              </a:path>
              <a:path w="214629" h="267970">
                <a:moveTo>
                  <a:pt x="214375" y="196456"/>
                </a:moveTo>
                <a:lnTo>
                  <a:pt x="125095" y="196456"/>
                </a:lnTo>
                <a:lnTo>
                  <a:pt x="125095" y="267893"/>
                </a:lnTo>
                <a:lnTo>
                  <a:pt x="214375" y="267893"/>
                </a:lnTo>
                <a:lnTo>
                  <a:pt x="214375" y="196456"/>
                </a:lnTo>
                <a:close/>
              </a:path>
            </a:pathLst>
          </a:custGeom>
          <a:solidFill>
            <a:srgbClr val="00007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3" name="object 83"/>
          <p:cNvSpPr/>
          <p:nvPr/>
        </p:nvSpPr>
        <p:spPr>
          <a:xfrm>
            <a:off x="47720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142875" y="0"/>
                </a:moveTo>
                <a:lnTo>
                  <a:pt x="0" y="142875"/>
                </a:lnTo>
                <a:lnTo>
                  <a:pt x="285750" y="142875"/>
                </a:lnTo>
                <a:lnTo>
                  <a:pt x="142875" y="0"/>
                </a:lnTo>
                <a:close/>
              </a:path>
              <a:path w="285750" h="285750">
                <a:moveTo>
                  <a:pt x="160782" y="214312"/>
                </a:moveTo>
                <a:lnTo>
                  <a:pt x="124967" y="214312"/>
                </a:lnTo>
                <a:lnTo>
                  <a:pt x="124967" y="285750"/>
                </a:lnTo>
                <a:lnTo>
                  <a:pt x="160782" y="285750"/>
                </a:lnTo>
                <a:lnTo>
                  <a:pt x="160782" y="214312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4" name="object 84"/>
          <p:cNvSpPr txBox="1">
            <a:spLocks noGrp="1"/>
          </p:cNvSpPr>
          <p:nvPr>
            <p:ph type="dt" idx="6" sz="half"/>
          </p:nvPr>
        </p:nvSpPr>
        <p:spPr>
          <a:prstGeom prst="rect"/>
        </p:spPr>
        <p:txBody>
          <a:bodyPr wrap="square" lIns="0" tIns="31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 spc="-190"/>
              <a:t>ق</a:t>
            </a:r>
            <a:r>
              <a:rPr dirty="0" spc="-240"/>
              <a:t>ب</a:t>
            </a:r>
            <a:r>
              <a:rPr dirty="0" spc="25"/>
              <a:t>ا</a:t>
            </a:r>
            <a:r>
              <a:rPr dirty="0" spc="-175"/>
              <a:t>سلا</a:t>
            </a:r>
          </a:p>
        </p:txBody>
      </p:sp>
      <p:sp>
        <p:nvSpPr>
          <p:cNvPr id="85" name="object 85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31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 spc="-195"/>
              <a:t>ةيسيئرلا </a:t>
            </a:r>
            <a:r>
              <a:rPr dirty="0" spc="-110"/>
              <a:t>ةمئاقلا </a:t>
            </a:r>
            <a:r>
              <a:rPr dirty="0" spc="-105"/>
              <a:t>ىلإ</a:t>
            </a:r>
            <a:r>
              <a:rPr dirty="0" spc="-75"/>
              <a:t> </a:t>
            </a:r>
            <a:r>
              <a:rPr dirty="0" spc="-5"/>
              <a:t>ةدوع</a:t>
            </a:r>
          </a:p>
        </p:txBody>
      </p:sp>
      <p:sp>
        <p:nvSpPr>
          <p:cNvPr id="86" name="object 86"/>
          <p:cNvSpPr txBox="1"/>
          <p:nvPr/>
        </p:nvSpPr>
        <p:spPr>
          <a:xfrm>
            <a:off x="5833109" y="6368591"/>
            <a:ext cx="220345" cy="154940"/>
          </a:xfrm>
          <a:prstGeom prst="rect">
            <a:avLst/>
          </a:prstGeom>
        </p:spPr>
        <p:txBody>
          <a:bodyPr wrap="square" lIns="0" tIns="31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 sz="900" spc="-50">
                <a:solidFill>
                  <a:srgbClr val="FFFFFF"/>
                </a:solidFill>
                <a:latin typeface="Arial"/>
                <a:cs typeface="Arial"/>
              </a:rPr>
              <a:t>ي</a:t>
            </a:r>
            <a:r>
              <a:rPr dirty="0" sz="900" spc="-270">
                <a:solidFill>
                  <a:srgbClr val="FFFFFF"/>
                </a:solidFill>
                <a:latin typeface="Arial"/>
                <a:cs typeface="Arial"/>
              </a:rPr>
              <a:t>ل</a:t>
            </a:r>
            <a:r>
              <a:rPr dirty="0" sz="900" spc="25">
                <a:solidFill>
                  <a:srgbClr val="FFFFFF"/>
                </a:solidFill>
                <a:latin typeface="Arial"/>
                <a:cs typeface="Arial"/>
              </a:rPr>
              <a:t>ا</a:t>
            </a:r>
            <a:r>
              <a:rPr dirty="0" sz="900" spc="-430">
                <a:solidFill>
                  <a:srgbClr val="FFFFFF"/>
                </a:solidFill>
                <a:latin typeface="Arial"/>
                <a:cs typeface="Arial"/>
              </a:rPr>
              <a:t>ت</a:t>
            </a:r>
            <a:r>
              <a:rPr dirty="0" sz="900" spc="-270">
                <a:solidFill>
                  <a:srgbClr val="FFFFFF"/>
                </a:solidFill>
                <a:latin typeface="Arial"/>
                <a:cs typeface="Arial"/>
              </a:rPr>
              <a:t>ل</a:t>
            </a:r>
            <a:r>
              <a:rPr dirty="0" sz="900">
                <a:solidFill>
                  <a:srgbClr val="FFFFFF"/>
                </a:solidFill>
                <a:latin typeface="Arial"/>
                <a:cs typeface="Arial"/>
              </a:rPr>
              <a:t>ا</a:t>
            </a:r>
            <a:endParaRPr sz="9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77824" y="2176272"/>
            <a:ext cx="18287" cy="468172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877824" y="6095"/>
            <a:ext cx="18287" cy="150266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1216152" y="1834895"/>
            <a:ext cx="7924800" cy="1828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877824" y="1508760"/>
            <a:ext cx="18287" cy="667512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0" y="1834895"/>
            <a:ext cx="557784" cy="18287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551687" y="1834895"/>
            <a:ext cx="664464" cy="18287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1682495" y="313982"/>
            <a:ext cx="6472174" cy="1010246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3136392" y="871766"/>
            <a:ext cx="3302254" cy="1010246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549275">
              <a:lnSpc>
                <a:spcPct val="100000"/>
              </a:lnSpc>
              <a:spcBef>
                <a:spcPts val="100"/>
              </a:spcBef>
            </a:pPr>
            <a:r>
              <a:rPr dirty="0" sz="3600" spc="340"/>
              <a:t>Spelling </a:t>
            </a:r>
            <a:r>
              <a:rPr dirty="0" sz="3600" spc="375"/>
              <a:t>Rules </a:t>
            </a:r>
            <a:r>
              <a:rPr dirty="0" sz="3600" spc="260"/>
              <a:t>for</a:t>
            </a:r>
            <a:r>
              <a:rPr dirty="0" sz="3600" spc="-10"/>
              <a:t> </a:t>
            </a:r>
            <a:r>
              <a:rPr dirty="0" sz="3600" spc="325"/>
              <a:t>Plurals</a:t>
            </a:r>
            <a:endParaRPr sz="3600"/>
          </a:p>
          <a:p>
            <a:pPr algn="ctr" marL="536575" marR="128270">
              <a:lnSpc>
                <a:spcPct val="100000"/>
              </a:lnSpc>
              <a:spcBef>
                <a:spcPts val="5"/>
              </a:spcBef>
            </a:pPr>
            <a:r>
              <a:rPr dirty="0" sz="3600" spc="-215">
                <a:latin typeface="Arial"/>
                <a:cs typeface="Arial"/>
              </a:rPr>
              <a:t>عمجلا </a:t>
            </a:r>
            <a:r>
              <a:rPr dirty="0" sz="3600" spc="-60">
                <a:latin typeface="Arial"/>
                <a:cs typeface="Arial"/>
              </a:rPr>
              <a:t>ءلامإ</a:t>
            </a:r>
            <a:r>
              <a:rPr dirty="0" sz="3600" spc="195">
                <a:latin typeface="Arial"/>
                <a:cs typeface="Arial"/>
              </a:rPr>
              <a:t> </a:t>
            </a:r>
            <a:r>
              <a:rPr dirty="0" sz="3600" spc="-225">
                <a:latin typeface="Arial"/>
                <a:cs typeface="Arial"/>
              </a:rPr>
              <a:t>دعاوق</a:t>
            </a:r>
            <a:endParaRPr sz="3600">
              <a:latin typeface="Arial"/>
              <a:cs typeface="Arial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2971800" y="1691589"/>
            <a:ext cx="4058284" cy="903528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5980176" y="2249462"/>
            <a:ext cx="2976245" cy="678014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5876544" y="2249462"/>
            <a:ext cx="507326" cy="678014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 txBox="1"/>
          <p:nvPr/>
        </p:nvSpPr>
        <p:spPr>
          <a:xfrm>
            <a:off x="3216401" y="1749703"/>
            <a:ext cx="5541645" cy="974090"/>
          </a:xfrm>
          <a:prstGeom prst="rect">
            <a:avLst/>
          </a:prstGeom>
        </p:spPr>
        <p:txBody>
          <a:bodyPr wrap="square" lIns="0" tIns="666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525"/>
              </a:spcBef>
            </a:pPr>
            <a:r>
              <a:rPr dirty="0" sz="3200" spc="-55" b="1">
                <a:solidFill>
                  <a:srgbClr val="FFFFFF"/>
                </a:solidFill>
                <a:latin typeface="Arial"/>
                <a:cs typeface="Arial"/>
              </a:rPr>
              <a:t>ةــــــــــــــصاخ</a:t>
            </a:r>
            <a:r>
              <a:rPr dirty="0" sz="3200" spc="114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200" spc="-60" b="1">
                <a:solidFill>
                  <a:srgbClr val="FFFFFF"/>
                </a:solidFill>
                <a:latin typeface="Arial"/>
                <a:cs typeface="Arial"/>
              </a:rPr>
              <a:t>تلااـــــــــح</a:t>
            </a:r>
            <a:endParaRPr sz="3200">
              <a:latin typeface="Arial"/>
              <a:cs typeface="Arial"/>
            </a:endParaRPr>
          </a:p>
          <a:p>
            <a:pPr marL="2854325">
              <a:lnSpc>
                <a:spcPct val="100000"/>
              </a:lnSpc>
              <a:spcBef>
                <a:spcPts val="320"/>
              </a:spcBef>
            </a:pPr>
            <a:r>
              <a:rPr dirty="0" sz="2400" spc="-175" b="1">
                <a:solidFill>
                  <a:srgbClr val="FFFFFF"/>
                </a:solidFill>
                <a:latin typeface="Arial"/>
                <a:cs typeface="Arial"/>
              </a:rPr>
              <a:t>:ةذاشلا </a:t>
            </a:r>
            <a:r>
              <a:rPr dirty="0" sz="2400" spc="-140" b="1">
                <a:solidFill>
                  <a:srgbClr val="FFFFFF"/>
                </a:solidFill>
                <a:latin typeface="Arial"/>
                <a:cs typeface="Arial"/>
              </a:rPr>
              <a:t>ءامسلأا</a:t>
            </a:r>
            <a:r>
              <a:rPr dirty="0" sz="2400" spc="15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400" spc="-455" b="1">
                <a:solidFill>
                  <a:srgbClr val="FFFFFF"/>
                </a:solidFill>
                <a:latin typeface="Arial"/>
                <a:cs typeface="Arial"/>
              </a:rPr>
              <a:t>ضعب </a:t>
            </a:r>
            <a:r>
              <a:rPr dirty="0" sz="2400" spc="-85" b="1">
                <a:solidFill>
                  <a:srgbClr val="FFFFFF"/>
                </a:solidFill>
                <a:latin typeface="Arial"/>
                <a:cs typeface="Arial"/>
              </a:rPr>
              <a:t>كانه</a:t>
            </a:r>
            <a:endParaRPr sz="2400">
              <a:latin typeface="Arial"/>
              <a:cs typeface="Arial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1447800" y="2743200"/>
            <a:ext cx="3580129" cy="381000"/>
          </a:xfrm>
          <a:custGeom>
            <a:avLst/>
            <a:gdLst/>
            <a:ahLst/>
            <a:cxnLst/>
            <a:rect l="l" t="t" r="r" b="b"/>
            <a:pathLst>
              <a:path w="3580129" h="381000">
                <a:moveTo>
                  <a:pt x="0" y="381000"/>
                </a:moveTo>
                <a:lnTo>
                  <a:pt x="3579876" y="381000"/>
                </a:lnTo>
                <a:lnTo>
                  <a:pt x="3579876" y="0"/>
                </a:lnTo>
                <a:lnTo>
                  <a:pt x="0" y="0"/>
                </a:lnTo>
                <a:lnTo>
                  <a:pt x="0" y="381000"/>
                </a:lnTo>
                <a:close/>
              </a:path>
            </a:pathLst>
          </a:custGeom>
          <a:solidFill>
            <a:srgbClr val="0000C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/>
          <p:nvPr/>
        </p:nvSpPr>
        <p:spPr>
          <a:xfrm>
            <a:off x="5027676" y="2743200"/>
            <a:ext cx="3659504" cy="381000"/>
          </a:xfrm>
          <a:custGeom>
            <a:avLst/>
            <a:gdLst/>
            <a:ahLst/>
            <a:cxnLst/>
            <a:rect l="l" t="t" r="r" b="b"/>
            <a:pathLst>
              <a:path w="3659504" h="381000">
                <a:moveTo>
                  <a:pt x="0" y="381000"/>
                </a:moveTo>
                <a:lnTo>
                  <a:pt x="3659124" y="381000"/>
                </a:lnTo>
                <a:lnTo>
                  <a:pt x="3659124" y="0"/>
                </a:lnTo>
                <a:lnTo>
                  <a:pt x="0" y="0"/>
                </a:lnTo>
                <a:lnTo>
                  <a:pt x="0" y="381000"/>
                </a:lnTo>
                <a:close/>
              </a:path>
            </a:pathLst>
          </a:custGeom>
          <a:solidFill>
            <a:srgbClr val="0000C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7" name="object 17"/>
          <p:cNvSpPr/>
          <p:nvPr/>
        </p:nvSpPr>
        <p:spPr>
          <a:xfrm>
            <a:off x="5027676" y="2728976"/>
            <a:ext cx="0" cy="3418204"/>
          </a:xfrm>
          <a:custGeom>
            <a:avLst/>
            <a:gdLst/>
            <a:ahLst/>
            <a:cxnLst/>
            <a:rect l="l" t="t" r="r" b="b"/>
            <a:pathLst>
              <a:path w="0" h="3418204">
                <a:moveTo>
                  <a:pt x="0" y="0"/>
                </a:moveTo>
                <a:lnTo>
                  <a:pt x="0" y="3417824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8" name="object 18"/>
          <p:cNvSpPr/>
          <p:nvPr/>
        </p:nvSpPr>
        <p:spPr>
          <a:xfrm>
            <a:off x="1433575" y="3124200"/>
            <a:ext cx="7267575" cy="0"/>
          </a:xfrm>
          <a:custGeom>
            <a:avLst/>
            <a:gdLst/>
            <a:ahLst/>
            <a:cxnLst/>
            <a:rect l="l" t="t" r="r" b="b"/>
            <a:pathLst>
              <a:path w="7267575" h="0">
                <a:moveTo>
                  <a:pt x="0" y="0"/>
                </a:moveTo>
                <a:lnTo>
                  <a:pt x="7267448" y="0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9" name="object 19"/>
          <p:cNvSpPr/>
          <p:nvPr/>
        </p:nvSpPr>
        <p:spPr>
          <a:xfrm>
            <a:off x="1433575" y="3490976"/>
            <a:ext cx="7267575" cy="0"/>
          </a:xfrm>
          <a:custGeom>
            <a:avLst/>
            <a:gdLst/>
            <a:ahLst/>
            <a:cxnLst/>
            <a:rect l="l" t="t" r="r" b="b"/>
            <a:pathLst>
              <a:path w="7267575" h="0">
                <a:moveTo>
                  <a:pt x="0" y="0"/>
                </a:moveTo>
                <a:lnTo>
                  <a:pt x="7267448" y="0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0" name="object 20"/>
          <p:cNvSpPr/>
          <p:nvPr/>
        </p:nvSpPr>
        <p:spPr>
          <a:xfrm>
            <a:off x="1433575" y="3897248"/>
            <a:ext cx="7267575" cy="0"/>
          </a:xfrm>
          <a:custGeom>
            <a:avLst/>
            <a:gdLst/>
            <a:ahLst/>
            <a:cxnLst/>
            <a:rect l="l" t="t" r="r" b="b"/>
            <a:pathLst>
              <a:path w="7267575" h="0">
                <a:moveTo>
                  <a:pt x="0" y="0"/>
                </a:moveTo>
                <a:lnTo>
                  <a:pt x="7267448" y="0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1" name="object 21"/>
          <p:cNvSpPr/>
          <p:nvPr/>
        </p:nvSpPr>
        <p:spPr>
          <a:xfrm>
            <a:off x="1433575" y="4303648"/>
            <a:ext cx="7267575" cy="0"/>
          </a:xfrm>
          <a:custGeom>
            <a:avLst/>
            <a:gdLst/>
            <a:ahLst/>
            <a:cxnLst/>
            <a:rect l="l" t="t" r="r" b="b"/>
            <a:pathLst>
              <a:path w="7267575" h="0">
                <a:moveTo>
                  <a:pt x="0" y="0"/>
                </a:moveTo>
                <a:lnTo>
                  <a:pt x="7267448" y="0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2" name="object 22"/>
          <p:cNvSpPr/>
          <p:nvPr/>
        </p:nvSpPr>
        <p:spPr>
          <a:xfrm>
            <a:off x="1433575" y="4669535"/>
            <a:ext cx="7267575" cy="0"/>
          </a:xfrm>
          <a:custGeom>
            <a:avLst/>
            <a:gdLst/>
            <a:ahLst/>
            <a:cxnLst/>
            <a:rect l="l" t="t" r="r" b="b"/>
            <a:pathLst>
              <a:path w="7267575" h="0">
                <a:moveTo>
                  <a:pt x="0" y="0"/>
                </a:moveTo>
                <a:lnTo>
                  <a:pt x="7267448" y="0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3" name="object 23"/>
          <p:cNvSpPr/>
          <p:nvPr/>
        </p:nvSpPr>
        <p:spPr>
          <a:xfrm>
            <a:off x="1433575" y="5035296"/>
            <a:ext cx="7267575" cy="0"/>
          </a:xfrm>
          <a:custGeom>
            <a:avLst/>
            <a:gdLst/>
            <a:ahLst/>
            <a:cxnLst/>
            <a:rect l="l" t="t" r="r" b="b"/>
            <a:pathLst>
              <a:path w="7267575" h="0">
                <a:moveTo>
                  <a:pt x="0" y="0"/>
                </a:moveTo>
                <a:lnTo>
                  <a:pt x="7267448" y="0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4" name="object 24"/>
          <p:cNvSpPr/>
          <p:nvPr/>
        </p:nvSpPr>
        <p:spPr>
          <a:xfrm>
            <a:off x="1433575" y="5401055"/>
            <a:ext cx="7267575" cy="0"/>
          </a:xfrm>
          <a:custGeom>
            <a:avLst/>
            <a:gdLst/>
            <a:ahLst/>
            <a:cxnLst/>
            <a:rect l="l" t="t" r="r" b="b"/>
            <a:pathLst>
              <a:path w="7267575" h="0">
                <a:moveTo>
                  <a:pt x="0" y="0"/>
                </a:moveTo>
                <a:lnTo>
                  <a:pt x="7267448" y="0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5" name="object 25"/>
          <p:cNvSpPr/>
          <p:nvPr/>
        </p:nvSpPr>
        <p:spPr>
          <a:xfrm>
            <a:off x="1433575" y="5766752"/>
            <a:ext cx="7267575" cy="0"/>
          </a:xfrm>
          <a:custGeom>
            <a:avLst/>
            <a:gdLst/>
            <a:ahLst/>
            <a:cxnLst/>
            <a:rect l="l" t="t" r="r" b="b"/>
            <a:pathLst>
              <a:path w="7267575" h="0">
                <a:moveTo>
                  <a:pt x="0" y="0"/>
                </a:moveTo>
                <a:lnTo>
                  <a:pt x="7267448" y="0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6" name="object 26"/>
          <p:cNvSpPr/>
          <p:nvPr/>
        </p:nvSpPr>
        <p:spPr>
          <a:xfrm>
            <a:off x="1447800" y="2728976"/>
            <a:ext cx="0" cy="3418204"/>
          </a:xfrm>
          <a:custGeom>
            <a:avLst/>
            <a:gdLst/>
            <a:ahLst/>
            <a:cxnLst/>
            <a:rect l="l" t="t" r="r" b="b"/>
            <a:pathLst>
              <a:path w="0" h="3418204">
                <a:moveTo>
                  <a:pt x="0" y="0"/>
                </a:moveTo>
                <a:lnTo>
                  <a:pt x="0" y="3417824"/>
                </a:lnTo>
              </a:path>
            </a:pathLst>
          </a:custGeom>
          <a:ln w="285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7" name="object 27"/>
          <p:cNvSpPr/>
          <p:nvPr/>
        </p:nvSpPr>
        <p:spPr>
          <a:xfrm>
            <a:off x="8686800" y="2728976"/>
            <a:ext cx="0" cy="3418204"/>
          </a:xfrm>
          <a:custGeom>
            <a:avLst/>
            <a:gdLst/>
            <a:ahLst/>
            <a:cxnLst/>
            <a:rect l="l" t="t" r="r" b="b"/>
            <a:pathLst>
              <a:path w="0" h="3418204">
                <a:moveTo>
                  <a:pt x="0" y="0"/>
                </a:moveTo>
                <a:lnTo>
                  <a:pt x="0" y="3417824"/>
                </a:lnTo>
              </a:path>
            </a:pathLst>
          </a:custGeom>
          <a:ln w="285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8" name="object 28"/>
          <p:cNvSpPr/>
          <p:nvPr/>
        </p:nvSpPr>
        <p:spPr>
          <a:xfrm>
            <a:off x="1433575" y="2743200"/>
            <a:ext cx="7267575" cy="0"/>
          </a:xfrm>
          <a:custGeom>
            <a:avLst/>
            <a:gdLst/>
            <a:ahLst/>
            <a:cxnLst/>
            <a:rect l="l" t="t" r="r" b="b"/>
            <a:pathLst>
              <a:path w="7267575" h="0">
                <a:moveTo>
                  <a:pt x="0" y="0"/>
                </a:moveTo>
                <a:lnTo>
                  <a:pt x="7267448" y="0"/>
                </a:lnTo>
              </a:path>
            </a:pathLst>
          </a:custGeom>
          <a:ln w="285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9" name="object 29"/>
          <p:cNvSpPr/>
          <p:nvPr/>
        </p:nvSpPr>
        <p:spPr>
          <a:xfrm>
            <a:off x="1433575" y="6132512"/>
            <a:ext cx="7267575" cy="0"/>
          </a:xfrm>
          <a:custGeom>
            <a:avLst/>
            <a:gdLst/>
            <a:ahLst/>
            <a:cxnLst/>
            <a:rect l="l" t="t" r="r" b="b"/>
            <a:pathLst>
              <a:path w="7267575" h="0">
                <a:moveTo>
                  <a:pt x="0" y="0"/>
                </a:moveTo>
                <a:lnTo>
                  <a:pt x="7267448" y="0"/>
                </a:lnTo>
              </a:path>
            </a:pathLst>
          </a:custGeom>
          <a:ln w="285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0" name="object 30"/>
          <p:cNvSpPr/>
          <p:nvPr/>
        </p:nvSpPr>
        <p:spPr>
          <a:xfrm>
            <a:off x="1395983" y="2712694"/>
            <a:ext cx="1119949" cy="513359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1" name="object 31"/>
          <p:cNvSpPr txBox="1"/>
          <p:nvPr/>
        </p:nvSpPr>
        <p:spPr>
          <a:xfrm>
            <a:off x="1527175" y="2777744"/>
            <a:ext cx="839469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spc="60">
                <a:solidFill>
                  <a:srgbClr val="FFFFFF"/>
                </a:solidFill>
                <a:latin typeface="Calibri"/>
                <a:cs typeface="Calibri"/>
              </a:rPr>
              <a:t>Singular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32" name="object 32"/>
          <p:cNvSpPr/>
          <p:nvPr/>
        </p:nvSpPr>
        <p:spPr>
          <a:xfrm>
            <a:off x="4974335" y="2712694"/>
            <a:ext cx="860869" cy="513359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3" name="object 33"/>
          <p:cNvSpPr txBox="1"/>
          <p:nvPr/>
        </p:nvSpPr>
        <p:spPr>
          <a:xfrm>
            <a:off x="5108194" y="2777744"/>
            <a:ext cx="581025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spc="50">
                <a:solidFill>
                  <a:srgbClr val="FFFFFF"/>
                </a:solidFill>
                <a:latin typeface="Calibri"/>
                <a:cs typeface="Calibri"/>
              </a:rPr>
              <a:t>P</a:t>
            </a:r>
            <a:r>
              <a:rPr dirty="0" sz="1800" spc="25">
                <a:solidFill>
                  <a:srgbClr val="FFFFFF"/>
                </a:solidFill>
                <a:latin typeface="Calibri"/>
                <a:cs typeface="Calibri"/>
              </a:rPr>
              <a:t>lu</a:t>
            </a:r>
            <a:r>
              <a:rPr dirty="0" sz="1800" spc="-5">
                <a:solidFill>
                  <a:srgbClr val="FFFFFF"/>
                </a:solidFill>
                <a:latin typeface="Calibri"/>
                <a:cs typeface="Calibri"/>
              </a:rPr>
              <a:t>r</a:t>
            </a:r>
            <a:r>
              <a:rPr dirty="0" sz="1800" spc="70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dirty="0" sz="1800" spc="-5">
                <a:solidFill>
                  <a:srgbClr val="FFFFFF"/>
                </a:solidFill>
                <a:latin typeface="Calibri"/>
                <a:cs typeface="Calibri"/>
              </a:rPr>
              <a:t>l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34" name="object 34"/>
          <p:cNvSpPr/>
          <p:nvPr/>
        </p:nvSpPr>
        <p:spPr>
          <a:xfrm>
            <a:off x="1395983" y="3093694"/>
            <a:ext cx="745058" cy="513359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5" name="object 35"/>
          <p:cNvSpPr/>
          <p:nvPr/>
        </p:nvSpPr>
        <p:spPr>
          <a:xfrm>
            <a:off x="4974335" y="3093694"/>
            <a:ext cx="745058" cy="513359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6" name="object 36"/>
          <p:cNvSpPr/>
          <p:nvPr/>
        </p:nvSpPr>
        <p:spPr>
          <a:xfrm>
            <a:off x="1395983" y="3459454"/>
            <a:ext cx="1040714" cy="513359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7" name="object 37"/>
          <p:cNvSpPr/>
          <p:nvPr/>
        </p:nvSpPr>
        <p:spPr>
          <a:xfrm>
            <a:off x="4974335" y="3459454"/>
            <a:ext cx="1040714" cy="513359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8" name="object 38"/>
          <p:cNvSpPr/>
          <p:nvPr/>
        </p:nvSpPr>
        <p:spPr>
          <a:xfrm>
            <a:off x="1395983" y="3867861"/>
            <a:ext cx="769416" cy="510336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9" name="object 39"/>
          <p:cNvSpPr/>
          <p:nvPr/>
        </p:nvSpPr>
        <p:spPr>
          <a:xfrm>
            <a:off x="4974335" y="3867861"/>
            <a:ext cx="1098613" cy="510336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0" name="object 40"/>
          <p:cNvSpPr/>
          <p:nvPr/>
        </p:nvSpPr>
        <p:spPr>
          <a:xfrm>
            <a:off x="1395983" y="4273270"/>
            <a:ext cx="985837" cy="513359"/>
          </a:xfrm>
          <a:prstGeom prst="rect">
            <a:avLst/>
          </a:prstGeom>
          <a:blipFill>
            <a:blip r:embed="rId2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1" name="object 41"/>
          <p:cNvSpPr/>
          <p:nvPr/>
        </p:nvSpPr>
        <p:spPr>
          <a:xfrm>
            <a:off x="4974335" y="4273270"/>
            <a:ext cx="970584" cy="513359"/>
          </a:xfrm>
          <a:prstGeom prst="rect">
            <a:avLst/>
          </a:prstGeom>
          <a:blipFill>
            <a:blip r:embed="rId2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2" name="object 42"/>
          <p:cNvSpPr/>
          <p:nvPr/>
        </p:nvSpPr>
        <p:spPr>
          <a:xfrm>
            <a:off x="1395983" y="4639030"/>
            <a:ext cx="702360" cy="513359"/>
          </a:xfrm>
          <a:prstGeom prst="rect">
            <a:avLst/>
          </a:prstGeom>
          <a:blipFill>
            <a:blip r:embed="rId2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3" name="object 43"/>
          <p:cNvSpPr/>
          <p:nvPr/>
        </p:nvSpPr>
        <p:spPr>
          <a:xfrm>
            <a:off x="4974335" y="4639030"/>
            <a:ext cx="690181" cy="513359"/>
          </a:xfrm>
          <a:prstGeom prst="rect">
            <a:avLst/>
          </a:prstGeom>
          <a:blipFill>
            <a:blip r:embed="rId2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4" name="object 44"/>
          <p:cNvSpPr/>
          <p:nvPr/>
        </p:nvSpPr>
        <p:spPr>
          <a:xfrm>
            <a:off x="1395983" y="5004790"/>
            <a:ext cx="836472" cy="513359"/>
          </a:xfrm>
          <a:prstGeom prst="rect">
            <a:avLst/>
          </a:prstGeom>
          <a:blipFill>
            <a:blip r:embed="rId2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5" name="object 45"/>
          <p:cNvSpPr/>
          <p:nvPr/>
        </p:nvSpPr>
        <p:spPr>
          <a:xfrm>
            <a:off x="4974335" y="5004790"/>
            <a:ext cx="824293" cy="513359"/>
          </a:xfrm>
          <a:prstGeom prst="rect">
            <a:avLst/>
          </a:prstGeom>
          <a:blipFill>
            <a:blip r:embed="rId2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6" name="object 46"/>
          <p:cNvSpPr/>
          <p:nvPr/>
        </p:nvSpPr>
        <p:spPr>
          <a:xfrm>
            <a:off x="1395983" y="5370576"/>
            <a:ext cx="900493" cy="513359"/>
          </a:xfrm>
          <a:prstGeom prst="rect">
            <a:avLst/>
          </a:prstGeom>
          <a:blipFill>
            <a:blip r:embed="rId2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7" name="object 47"/>
          <p:cNvSpPr/>
          <p:nvPr/>
        </p:nvSpPr>
        <p:spPr>
          <a:xfrm>
            <a:off x="4974335" y="5370576"/>
            <a:ext cx="888314" cy="513359"/>
          </a:xfrm>
          <a:prstGeom prst="rect">
            <a:avLst/>
          </a:prstGeom>
          <a:blipFill>
            <a:blip r:embed="rId2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8" name="object 48"/>
          <p:cNvSpPr/>
          <p:nvPr/>
        </p:nvSpPr>
        <p:spPr>
          <a:xfrm>
            <a:off x="1395983" y="5736335"/>
            <a:ext cx="970584" cy="513359"/>
          </a:xfrm>
          <a:prstGeom prst="rect">
            <a:avLst/>
          </a:prstGeom>
          <a:blipFill>
            <a:blip r:embed="rId2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9" name="object 49"/>
          <p:cNvSpPr txBox="1"/>
          <p:nvPr/>
        </p:nvSpPr>
        <p:spPr>
          <a:xfrm>
            <a:off x="1527175" y="3065666"/>
            <a:ext cx="759460" cy="3037205"/>
          </a:xfrm>
          <a:prstGeom prst="rect">
            <a:avLst/>
          </a:prstGeom>
        </p:spPr>
        <p:txBody>
          <a:bodyPr wrap="square" lIns="0" tIns="10541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830"/>
              </a:spcBef>
            </a:pPr>
            <a:r>
              <a:rPr dirty="0" sz="1800" spc="65">
                <a:solidFill>
                  <a:srgbClr val="FFFFFF"/>
                </a:solidFill>
                <a:latin typeface="Calibri"/>
                <a:cs typeface="Calibri"/>
              </a:rPr>
              <a:t>man</a:t>
            </a:r>
            <a:endParaRPr sz="1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730"/>
              </a:spcBef>
            </a:pPr>
            <a:r>
              <a:rPr dirty="0" sz="1800" spc="50">
                <a:solidFill>
                  <a:srgbClr val="FFFFFF"/>
                </a:solidFill>
                <a:latin typeface="Calibri"/>
                <a:cs typeface="Calibri"/>
              </a:rPr>
              <a:t>w</a:t>
            </a:r>
            <a:r>
              <a:rPr dirty="0" sz="1800" spc="30">
                <a:solidFill>
                  <a:srgbClr val="FFFFFF"/>
                </a:solidFill>
                <a:latin typeface="Calibri"/>
                <a:cs typeface="Calibri"/>
              </a:rPr>
              <a:t>o</a:t>
            </a:r>
            <a:r>
              <a:rPr dirty="0" sz="1800" spc="95">
                <a:solidFill>
                  <a:srgbClr val="FFFFFF"/>
                </a:solidFill>
                <a:latin typeface="Calibri"/>
                <a:cs typeface="Calibri"/>
              </a:rPr>
              <a:t>m</a:t>
            </a:r>
            <a:r>
              <a:rPr dirty="0" sz="1800" spc="45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dirty="0" sz="1800" spc="55">
                <a:solidFill>
                  <a:srgbClr val="FFFFFF"/>
                </a:solidFill>
                <a:latin typeface="Calibri"/>
                <a:cs typeface="Calibri"/>
              </a:rPr>
              <a:t>n</a:t>
            </a:r>
            <a:endParaRPr sz="1800">
              <a:latin typeface="Calibri"/>
              <a:cs typeface="Calibri"/>
            </a:endParaRPr>
          </a:p>
          <a:p>
            <a:pPr marL="12700" marR="59690">
              <a:lnSpc>
                <a:spcPct val="138300"/>
              </a:lnSpc>
              <a:spcBef>
                <a:spcPts val="215"/>
              </a:spcBef>
            </a:pPr>
            <a:r>
              <a:rPr dirty="0" sz="1800" spc="35">
                <a:solidFill>
                  <a:srgbClr val="FFFFFF"/>
                </a:solidFill>
                <a:latin typeface="Calibri"/>
                <a:cs typeface="Calibri"/>
              </a:rPr>
              <a:t>child  </a:t>
            </a:r>
            <a:r>
              <a:rPr dirty="0" sz="1800" spc="30">
                <a:solidFill>
                  <a:srgbClr val="FFFFFF"/>
                </a:solidFill>
                <a:latin typeface="Calibri"/>
                <a:cs typeface="Calibri"/>
              </a:rPr>
              <a:t>p</a:t>
            </a:r>
            <a:r>
              <a:rPr dirty="0" sz="1800" spc="35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dirty="0" sz="1800" spc="50">
                <a:solidFill>
                  <a:srgbClr val="FFFFFF"/>
                </a:solidFill>
                <a:latin typeface="Calibri"/>
                <a:cs typeface="Calibri"/>
              </a:rPr>
              <a:t>r</a:t>
            </a:r>
            <a:r>
              <a:rPr dirty="0" sz="1800" spc="45">
                <a:solidFill>
                  <a:srgbClr val="FFFFFF"/>
                </a:solidFill>
                <a:latin typeface="Calibri"/>
                <a:cs typeface="Calibri"/>
              </a:rPr>
              <a:t>s</a:t>
            </a:r>
            <a:r>
              <a:rPr dirty="0" sz="1800" spc="30">
                <a:solidFill>
                  <a:srgbClr val="FFFFFF"/>
                </a:solidFill>
                <a:latin typeface="Calibri"/>
                <a:cs typeface="Calibri"/>
              </a:rPr>
              <a:t>o</a:t>
            </a:r>
            <a:r>
              <a:rPr dirty="0" sz="1800" spc="35">
                <a:solidFill>
                  <a:srgbClr val="FFFFFF"/>
                </a:solidFill>
                <a:latin typeface="Calibri"/>
                <a:cs typeface="Calibri"/>
              </a:rPr>
              <a:t>n  </a:t>
            </a:r>
            <a:r>
              <a:rPr dirty="0" sz="1800" spc="15">
                <a:solidFill>
                  <a:srgbClr val="FFFFFF"/>
                </a:solidFill>
                <a:latin typeface="Calibri"/>
                <a:cs typeface="Calibri"/>
              </a:rPr>
              <a:t>foot  </a:t>
            </a:r>
            <a:r>
              <a:rPr dirty="0" sz="1800" spc="20">
                <a:solidFill>
                  <a:srgbClr val="FFFFFF"/>
                </a:solidFill>
                <a:latin typeface="Calibri"/>
                <a:cs typeface="Calibri"/>
              </a:rPr>
              <a:t>tooth</a:t>
            </a:r>
            <a:endParaRPr sz="1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720"/>
              </a:spcBef>
            </a:pPr>
            <a:r>
              <a:rPr dirty="0" sz="1800" spc="65">
                <a:solidFill>
                  <a:srgbClr val="FFFFFF"/>
                </a:solidFill>
                <a:latin typeface="Calibri"/>
                <a:cs typeface="Calibri"/>
              </a:rPr>
              <a:t>goose</a:t>
            </a:r>
            <a:endParaRPr sz="1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725"/>
              </a:spcBef>
            </a:pPr>
            <a:r>
              <a:rPr dirty="0" sz="1800" spc="60">
                <a:solidFill>
                  <a:srgbClr val="FFFFFF"/>
                </a:solidFill>
                <a:latin typeface="Calibri"/>
                <a:cs typeface="Calibri"/>
              </a:rPr>
              <a:t>mouse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50" name="object 50"/>
          <p:cNvSpPr/>
          <p:nvPr/>
        </p:nvSpPr>
        <p:spPr>
          <a:xfrm>
            <a:off x="4974335" y="5736335"/>
            <a:ext cx="775525" cy="513359"/>
          </a:xfrm>
          <a:prstGeom prst="rect">
            <a:avLst/>
          </a:prstGeom>
          <a:blipFill>
            <a:blip r:embed="rId3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1" name="object 51"/>
          <p:cNvSpPr txBox="1"/>
          <p:nvPr/>
        </p:nvSpPr>
        <p:spPr>
          <a:xfrm>
            <a:off x="5108194" y="3065666"/>
            <a:ext cx="817244" cy="3037205"/>
          </a:xfrm>
          <a:prstGeom prst="rect">
            <a:avLst/>
          </a:prstGeom>
        </p:spPr>
        <p:txBody>
          <a:bodyPr wrap="square" lIns="0" tIns="10541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830"/>
              </a:spcBef>
            </a:pPr>
            <a:r>
              <a:rPr dirty="0" sz="1800" spc="55">
                <a:solidFill>
                  <a:srgbClr val="CC3300"/>
                </a:solidFill>
                <a:latin typeface="Calibri"/>
                <a:cs typeface="Calibri"/>
              </a:rPr>
              <a:t>men</a:t>
            </a:r>
            <a:endParaRPr sz="1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730"/>
              </a:spcBef>
            </a:pPr>
            <a:r>
              <a:rPr dirty="0" sz="1800" spc="50">
                <a:solidFill>
                  <a:srgbClr val="CC3300"/>
                </a:solidFill>
                <a:latin typeface="Calibri"/>
                <a:cs typeface="Calibri"/>
              </a:rPr>
              <a:t>women</a:t>
            </a:r>
            <a:endParaRPr sz="1800">
              <a:latin typeface="Calibri"/>
              <a:cs typeface="Calibri"/>
            </a:endParaRPr>
          </a:p>
          <a:p>
            <a:pPr marL="12700" marR="5080">
              <a:lnSpc>
                <a:spcPct val="138300"/>
              </a:lnSpc>
              <a:spcBef>
                <a:spcPts val="215"/>
              </a:spcBef>
            </a:pPr>
            <a:r>
              <a:rPr dirty="0" sz="1800" spc="70">
                <a:solidFill>
                  <a:srgbClr val="CC3300"/>
                </a:solidFill>
                <a:latin typeface="Calibri"/>
                <a:cs typeface="Calibri"/>
              </a:rPr>
              <a:t>c</a:t>
            </a:r>
            <a:r>
              <a:rPr dirty="0" sz="1800" spc="20">
                <a:solidFill>
                  <a:srgbClr val="CC3300"/>
                </a:solidFill>
                <a:latin typeface="Calibri"/>
                <a:cs typeface="Calibri"/>
              </a:rPr>
              <a:t>hil</a:t>
            </a:r>
            <a:r>
              <a:rPr dirty="0" sz="1800" spc="15">
                <a:solidFill>
                  <a:srgbClr val="CC3300"/>
                </a:solidFill>
                <a:latin typeface="Calibri"/>
                <a:cs typeface="Calibri"/>
              </a:rPr>
              <a:t>d</a:t>
            </a:r>
            <a:r>
              <a:rPr dirty="0" sz="1800" spc="25">
                <a:solidFill>
                  <a:srgbClr val="CC3300"/>
                </a:solidFill>
                <a:latin typeface="Calibri"/>
                <a:cs typeface="Calibri"/>
              </a:rPr>
              <a:t>r</a:t>
            </a:r>
            <a:r>
              <a:rPr dirty="0" sz="1800" spc="25">
                <a:solidFill>
                  <a:srgbClr val="CC3300"/>
                </a:solidFill>
                <a:latin typeface="Calibri"/>
                <a:cs typeface="Calibri"/>
              </a:rPr>
              <a:t>e</a:t>
            </a:r>
            <a:r>
              <a:rPr dirty="0" sz="1800" spc="35">
                <a:solidFill>
                  <a:srgbClr val="CC3300"/>
                </a:solidFill>
                <a:latin typeface="Calibri"/>
                <a:cs typeface="Calibri"/>
              </a:rPr>
              <a:t>n  </a:t>
            </a:r>
            <a:r>
              <a:rPr dirty="0" sz="1800" spc="30">
                <a:solidFill>
                  <a:srgbClr val="CC3300"/>
                </a:solidFill>
                <a:latin typeface="Calibri"/>
                <a:cs typeface="Calibri"/>
              </a:rPr>
              <a:t>people  </a:t>
            </a:r>
            <a:r>
              <a:rPr dirty="0" sz="1800" spc="15">
                <a:solidFill>
                  <a:srgbClr val="CC3300"/>
                </a:solidFill>
                <a:latin typeface="Calibri"/>
                <a:cs typeface="Calibri"/>
              </a:rPr>
              <a:t>feet  </a:t>
            </a:r>
            <a:r>
              <a:rPr dirty="0" sz="1800" spc="20">
                <a:solidFill>
                  <a:srgbClr val="CC3300"/>
                </a:solidFill>
                <a:latin typeface="Calibri"/>
                <a:cs typeface="Calibri"/>
              </a:rPr>
              <a:t>teeth</a:t>
            </a:r>
            <a:endParaRPr sz="1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720"/>
              </a:spcBef>
            </a:pPr>
            <a:r>
              <a:rPr dirty="0" sz="1800" spc="65">
                <a:solidFill>
                  <a:srgbClr val="CC3300"/>
                </a:solidFill>
                <a:latin typeface="Calibri"/>
                <a:cs typeface="Calibri"/>
              </a:rPr>
              <a:t>geese</a:t>
            </a:r>
            <a:endParaRPr sz="1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725"/>
              </a:spcBef>
            </a:pPr>
            <a:r>
              <a:rPr dirty="0" sz="1800" spc="45">
                <a:solidFill>
                  <a:srgbClr val="CC3300"/>
                </a:solidFill>
                <a:latin typeface="Calibri"/>
                <a:cs typeface="Calibri"/>
              </a:rPr>
              <a:t>mice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52" name="object 52"/>
          <p:cNvSpPr/>
          <p:nvPr/>
        </p:nvSpPr>
        <p:spPr>
          <a:xfrm>
            <a:off x="4340352" y="6321552"/>
            <a:ext cx="1296797" cy="382371"/>
          </a:xfrm>
          <a:prstGeom prst="rect">
            <a:avLst/>
          </a:prstGeom>
          <a:blipFill>
            <a:blip r:embed="rId3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3" name="object 53"/>
          <p:cNvSpPr/>
          <p:nvPr/>
        </p:nvSpPr>
        <p:spPr>
          <a:xfrm>
            <a:off x="4462271" y="6406896"/>
            <a:ext cx="1043749" cy="248297"/>
          </a:xfrm>
          <a:prstGeom prst="rect">
            <a:avLst/>
          </a:prstGeom>
          <a:blipFill>
            <a:blip r:embed="rId3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4" name="object 54"/>
          <p:cNvSpPr/>
          <p:nvPr/>
        </p:nvSpPr>
        <p:spPr>
          <a:xfrm>
            <a:off x="4267200" y="6248400"/>
            <a:ext cx="1295400" cy="381000"/>
          </a:xfrm>
          <a:custGeom>
            <a:avLst/>
            <a:gdLst/>
            <a:ahLst/>
            <a:cxnLst/>
            <a:rect l="l" t="t" r="r" b="b"/>
            <a:pathLst>
              <a:path w="1295400" h="381000">
                <a:moveTo>
                  <a:pt x="1295400" y="0"/>
                </a:moveTo>
                <a:lnTo>
                  <a:pt x="0" y="0"/>
                </a:lnTo>
                <a:lnTo>
                  <a:pt x="0" y="381000"/>
                </a:lnTo>
                <a:lnTo>
                  <a:pt x="1295400" y="381000"/>
                </a:lnTo>
                <a:lnTo>
                  <a:pt x="1295400" y="333375"/>
                </a:lnTo>
                <a:lnTo>
                  <a:pt x="540512" y="333375"/>
                </a:lnTo>
                <a:lnTo>
                  <a:pt x="540512" y="190500"/>
                </a:lnTo>
                <a:lnTo>
                  <a:pt x="504825" y="190500"/>
                </a:lnTo>
                <a:lnTo>
                  <a:pt x="647700" y="47625"/>
                </a:lnTo>
                <a:lnTo>
                  <a:pt x="1295400" y="47625"/>
                </a:lnTo>
                <a:lnTo>
                  <a:pt x="1295400" y="0"/>
                </a:lnTo>
                <a:close/>
              </a:path>
              <a:path w="1295400" h="381000">
                <a:moveTo>
                  <a:pt x="1295400" y="65481"/>
                </a:moveTo>
                <a:lnTo>
                  <a:pt x="736980" y="65481"/>
                </a:lnTo>
                <a:lnTo>
                  <a:pt x="736980" y="136918"/>
                </a:lnTo>
                <a:lnTo>
                  <a:pt x="790575" y="190500"/>
                </a:lnTo>
                <a:lnTo>
                  <a:pt x="754888" y="190500"/>
                </a:lnTo>
                <a:lnTo>
                  <a:pt x="754888" y="333375"/>
                </a:lnTo>
                <a:lnTo>
                  <a:pt x="1295400" y="333375"/>
                </a:lnTo>
                <a:lnTo>
                  <a:pt x="1295400" y="65481"/>
                </a:lnTo>
                <a:close/>
              </a:path>
              <a:path w="1295400" h="381000">
                <a:moveTo>
                  <a:pt x="1295400" y="47625"/>
                </a:moveTo>
                <a:lnTo>
                  <a:pt x="647700" y="47625"/>
                </a:lnTo>
                <a:lnTo>
                  <a:pt x="701294" y="101206"/>
                </a:lnTo>
                <a:lnTo>
                  <a:pt x="701294" y="65481"/>
                </a:lnTo>
                <a:lnTo>
                  <a:pt x="1295400" y="65481"/>
                </a:lnTo>
                <a:lnTo>
                  <a:pt x="12954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5" name="object 55"/>
          <p:cNvSpPr/>
          <p:nvPr/>
        </p:nvSpPr>
        <p:spPr>
          <a:xfrm>
            <a:off x="4807711" y="6313881"/>
            <a:ext cx="214629" cy="267970"/>
          </a:xfrm>
          <a:custGeom>
            <a:avLst/>
            <a:gdLst/>
            <a:ahLst/>
            <a:cxnLst/>
            <a:rect l="l" t="t" r="r" b="b"/>
            <a:pathLst>
              <a:path w="214629" h="267970">
                <a:moveTo>
                  <a:pt x="196468" y="0"/>
                </a:moveTo>
                <a:lnTo>
                  <a:pt x="160782" y="0"/>
                </a:lnTo>
                <a:lnTo>
                  <a:pt x="160782" y="35725"/>
                </a:lnTo>
                <a:lnTo>
                  <a:pt x="196468" y="71437"/>
                </a:lnTo>
                <a:lnTo>
                  <a:pt x="196468" y="0"/>
                </a:lnTo>
                <a:close/>
              </a:path>
              <a:path w="214629" h="267970">
                <a:moveTo>
                  <a:pt x="214375" y="125018"/>
                </a:moveTo>
                <a:lnTo>
                  <a:pt x="0" y="125018"/>
                </a:lnTo>
                <a:lnTo>
                  <a:pt x="0" y="267893"/>
                </a:lnTo>
                <a:lnTo>
                  <a:pt x="89280" y="267893"/>
                </a:lnTo>
                <a:lnTo>
                  <a:pt x="89280" y="196456"/>
                </a:lnTo>
                <a:lnTo>
                  <a:pt x="214375" y="196456"/>
                </a:lnTo>
                <a:lnTo>
                  <a:pt x="214375" y="125018"/>
                </a:lnTo>
                <a:close/>
              </a:path>
              <a:path w="214629" h="267970">
                <a:moveTo>
                  <a:pt x="214375" y="196456"/>
                </a:moveTo>
                <a:lnTo>
                  <a:pt x="125095" y="196456"/>
                </a:lnTo>
                <a:lnTo>
                  <a:pt x="125095" y="267893"/>
                </a:lnTo>
                <a:lnTo>
                  <a:pt x="214375" y="267893"/>
                </a:lnTo>
                <a:lnTo>
                  <a:pt x="214375" y="196456"/>
                </a:lnTo>
                <a:close/>
              </a:path>
            </a:pathLst>
          </a:custGeom>
          <a:solidFill>
            <a:srgbClr val="00007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6" name="object 56"/>
          <p:cNvSpPr/>
          <p:nvPr/>
        </p:nvSpPr>
        <p:spPr>
          <a:xfrm>
            <a:off x="47720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142875" y="0"/>
                </a:moveTo>
                <a:lnTo>
                  <a:pt x="0" y="142875"/>
                </a:lnTo>
                <a:lnTo>
                  <a:pt x="285750" y="142875"/>
                </a:lnTo>
                <a:lnTo>
                  <a:pt x="142875" y="0"/>
                </a:lnTo>
                <a:close/>
              </a:path>
              <a:path w="285750" h="285750">
                <a:moveTo>
                  <a:pt x="160782" y="214312"/>
                </a:moveTo>
                <a:lnTo>
                  <a:pt x="124967" y="214312"/>
                </a:lnTo>
                <a:lnTo>
                  <a:pt x="124967" y="285750"/>
                </a:lnTo>
                <a:lnTo>
                  <a:pt x="160782" y="285750"/>
                </a:lnTo>
                <a:lnTo>
                  <a:pt x="160782" y="214312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7" name="object 57"/>
          <p:cNvSpPr txBox="1"/>
          <p:nvPr/>
        </p:nvSpPr>
        <p:spPr>
          <a:xfrm>
            <a:off x="4448683" y="6357620"/>
            <a:ext cx="927100" cy="164465"/>
          </a:xfrm>
          <a:prstGeom prst="rect">
            <a:avLst/>
          </a:prstGeom>
        </p:spPr>
        <p:txBody>
          <a:bodyPr wrap="square" lIns="0" tIns="139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900" spc="-195">
                <a:solidFill>
                  <a:srgbClr val="FFFFFF"/>
                </a:solidFill>
                <a:latin typeface="Arial"/>
                <a:cs typeface="Arial"/>
              </a:rPr>
              <a:t>ةيسيئرلا </a:t>
            </a:r>
            <a:r>
              <a:rPr dirty="0" sz="900" spc="-110">
                <a:solidFill>
                  <a:srgbClr val="FFFFFF"/>
                </a:solidFill>
                <a:latin typeface="Arial"/>
                <a:cs typeface="Arial"/>
              </a:rPr>
              <a:t>ةمئاقلا </a:t>
            </a:r>
            <a:r>
              <a:rPr dirty="0" sz="900" spc="-105">
                <a:solidFill>
                  <a:srgbClr val="FFFFFF"/>
                </a:solidFill>
                <a:latin typeface="Arial"/>
                <a:cs typeface="Arial"/>
              </a:rPr>
              <a:t>ىلإ</a:t>
            </a:r>
            <a:r>
              <a:rPr dirty="0" sz="900" spc="-7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900" spc="-5">
                <a:solidFill>
                  <a:srgbClr val="FFFFFF"/>
                </a:solidFill>
                <a:latin typeface="Arial"/>
                <a:cs typeface="Arial"/>
              </a:rPr>
              <a:t>ةدوع</a:t>
            </a:r>
            <a:endParaRPr sz="900">
              <a:latin typeface="Arial"/>
              <a:cs typeface="Arial"/>
            </a:endParaRPr>
          </a:p>
        </p:txBody>
      </p:sp>
      <p:sp>
        <p:nvSpPr>
          <p:cNvPr id="58" name="object 58"/>
          <p:cNvSpPr/>
          <p:nvPr/>
        </p:nvSpPr>
        <p:spPr>
          <a:xfrm>
            <a:off x="3730752" y="6321552"/>
            <a:ext cx="458571" cy="382371"/>
          </a:xfrm>
          <a:prstGeom prst="rect">
            <a:avLst/>
          </a:prstGeom>
          <a:blipFill>
            <a:blip r:embed="rId3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9" name="object 59"/>
          <p:cNvSpPr/>
          <p:nvPr/>
        </p:nvSpPr>
        <p:spPr>
          <a:xfrm>
            <a:off x="3770376" y="6406896"/>
            <a:ext cx="373227" cy="248297"/>
          </a:xfrm>
          <a:prstGeom prst="rect">
            <a:avLst/>
          </a:prstGeom>
          <a:blipFill>
            <a:blip r:embed="rId3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0" name="object 60"/>
          <p:cNvSpPr/>
          <p:nvPr/>
        </p:nvSpPr>
        <p:spPr>
          <a:xfrm>
            <a:off x="3657600" y="6248400"/>
            <a:ext cx="457200" cy="381000"/>
          </a:xfrm>
          <a:custGeom>
            <a:avLst/>
            <a:gdLst/>
            <a:ahLst/>
            <a:cxnLst/>
            <a:rect l="l" t="t" r="r" b="b"/>
            <a:pathLst>
              <a:path w="457200" h="381000">
                <a:moveTo>
                  <a:pt x="457200" y="0"/>
                </a:moveTo>
                <a:lnTo>
                  <a:pt x="0" y="0"/>
                </a:lnTo>
                <a:lnTo>
                  <a:pt x="0" y="381000"/>
                </a:lnTo>
                <a:lnTo>
                  <a:pt x="457200" y="381000"/>
                </a:lnTo>
                <a:lnTo>
                  <a:pt x="457200" y="333375"/>
                </a:lnTo>
                <a:lnTo>
                  <a:pt x="371475" y="333375"/>
                </a:lnTo>
                <a:lnTo>
                  <a:pt x="85725" y="190500"/>
                </a:lnTo>
                <a:lnTo>
                  <a:pt x="371475" y="47625"/>
                </a:lnTo>
                <a:lnTo>
                  <a:pt x="457200" y="47625"/>
                </a:lnTo>
                <a:lnTo>
                  <a:pt x="457200" y="0"/>
                </a:lnTo>
                <a:close/>
              </a:path>
              <a:path w="457200" h="381000">
                <a:moveTo>
                  <a:pt x="457200" y="47625"/>
                </a:moveTo>
                <a:lnTo>
                  <a:pt x="371475" y="47625"/>
                </a:lnTo>
                <a:lnTo>
                  <a:pt x="371475" y="333375"/>
                </a:lnTo>
                <a:lnTo>
                  <a:pt x="457200" y="333375"/>
                </a:lnTo>
                <a:lnTo>
                  <a:pt x="4572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1" name="object 61"/>
          <p:cNvSpPr/>
          <p:nvPr/>
        </p:nvSpPr>
        <p:spPr>
          <a:xfrm>
            <a:off x="37433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285750" y="0"/>
                </a:moveTo>
                <a:lnTo>
                  <a:pt x="0" y="142875"/>
                </a:lnTo>
                <a:lnTo>
                  <a:pt x="285750" y="285750"/>
                </a:lnTo>
                <a:lnTo>
                  <a:pt x="285750" y="0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2" name="object 62"/>
          <p:cNvSpPr txBox="1"/>
          <p:nvPr/>
        </p:nvSpPr>
        <p:spPr>
          <a:xfrm>
            <a:off x="3756405" y="6357620"/>
            <a:ext cx="257175" cy="164465"/>
          </a:xfrm>
          <a:prstGeom prst="rect">
            <a:avLst/>
          </a:prstGeom>
        </p:spPr>
        <p:txBody>
          <a:bodyPr wrap="square" lIns="0" tIns="139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900" spc="-190">
                <a:solidFill>
                  <a:srgbClr val="FFFFFF"/>
                </a:solidFill>
                <a:latin typeface="Arial"/>
                <a:cs typeface="Arial"/>
              </a:rPr>
              <a:t>ق</a:t>
            </a:r>
            <a:r>
              <a:rPr dirty="0" sz="900" spc="-240">
                <a:solidFill>
                  <a:srgbClr val="FFFFFF"/>
                </a:solidFill>
                <a:latin typeface="Arial"/>
                <a:cs typeface="Arial"/>
              </a:rPr>
              <a:t>ب</a:t>
            </a:r>
            <a:r>
              <a:rPr dirty="0" sz="900" spc="25">
                <a:solidFill>
                  <a:srgbClr val="FFFFFF"/>
                </a:solidFill>
                <a:latin typeface="Arial"/>
                <a:cs typeface="Arial"/>
              </a:rPr>
              <a:t>ا</a:t>
            </a:r>
            <a:r>
              <a:rPr dirty="0" sz="900" spc="-175">
                <a:solidFill>
                  <a:srgbClr val="FFFFFF"/>
                </a:solidFill>
                <a:latin typeface="Arial"/>
                <a:cs typeface="Arial"/>
              </a:rPr>
              <a:t>سلا</a:t>
            </a:r>
            <a:endParaRPr sz="900">
              <a:latin typeface="Arial"/>
              <a:cs typeface="Arial"/>
            </a:endParaRPr>
          </a:p>
        </p:txBody>
      </p:sp>
      <p:sp>
        <p:nvSpPr>
          <p:cNvPr id="63" name="object 63"/>
          <p:cNvSpPr/>
          <p:nvPr/>
        </p:nvSpPr>
        <p:spPr>
          <a:xfrm>
            <a:off x="4340352" y="6321552"/>
            <a:ext cx="1296797" cy="382371"/>
          </a:xfrm>
          <a:prstGeom prst="rect">
            <a:avLst/>
          </a:prstGeom>
          <a:blipFill>
            <a:blip r:embed="rId3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4" name="object 64"/>
          <p:cNvSpPr/>
          <p:nvPr/>
        </p:nvSpPr>
        <p:spPr>
          <a:xfrm>
            <a:off x="4462271" y="6406896"/>
            <a:ext cx="1043749" cy="248297"/>
          </a:xfrm>
          <a:prstGeom prst="rect">
            <a:avLst/>
          </a:prstGeom>
          <a:blipFill>
            <a:blip r:embed="rId3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5" name="object 65"/>
          <p:cNvSpPr/>
          <p:nvPr/>
        </p:nvSpPr>
        <p:spPr>
          <a:xfrm>
            <a:off x="4267200" y="6248400"/>
            <a:ext cx="1295400" cy="381000"/>
          </a:xfrm>
          <a:custGeom>
            <a:avLst/>
            <a:gdLst/>
            <a:ahLst/>
            <a:cxnLst/>
            <a:rect l="l" t="t" r="r" b="b"/>
            <a:pathLst>
              <a:path w="1295400" h="381000">
                <a:moveTo>
                  <a:pt x="1295400" y="0"/>
                </a:moveTo>
                <a:lnTo>
                  <a:pt x="0" y="0"/>
                </a:lnTo>
                <a:lnTo>
                  <a:pt x="0" y="381000"/>
                </a:lnTo>
                <a:lnTo>
                  <a:pt x="1295400" y="381000"/>
                </a:lnTo>
                <a:lnTo>
                  <a:pt x="1295400" y="333375"/>
                </a:lnTo>
                <a:lnTo>
                  <a:pt x="540512" y="333375"/>
                </a:lnTo>
                <a:lnTo>
                  <a:pt x="540512" y="190500"/>
                </a:lnTo>
                <a:lnTo>
                  <a:pt x="504825" y="190500"/>
                </a:lnTo>
                <a:lnTo>
                  <a:pt x="647700" y="47625"/>
                </a:lnTo>
                <a:lnTo>
                  <a:pt x="1295400" y="47625"/>
                </a:lnTo>
                <a:lnTo>
                  <a:pt x="1295400" y="0"/>
                </a:lnTo>
                <a:close/>
              </a:path>
              <a:path w="1295400" h="381000">
                <a:moveTo>
                  <a:pt x="1295400" y="65481"/>
                </a:moveTo>
                <a:lnTo>
                  <a:pt x="736980" y="65481"/>
                </a:lnTo>
                <a:lnTo>
                  <a:pt x="736980" y="136918"/>
                </a:lnTo>
                <a:lnTo>
                  <a:pt x="790575" y="190500"/>
                </a:lnTo>
                <a:lnTo>
                  <a:pt x="754888" y="190500"/>
                </a:lnTo>
                <a:lnTo>
                  <a:pt x="754888" y="333375"/>
                </a:lnTo>
                <a:lnTo>
                  <a:pt x="1295400" y="333375"/>
                </a:lnTo>
                <a:lnTo>
                  <a:pt x="1295400" y="65481"/>
                </a:lnTo>
                <a:close/>
              </a:path>
              <a:path w="1295400" h="381000">
                <a:moveTo>
                  <a:pt x="1295400" y="47625"/>
                </a:moveTo>
                <a:lnTo>
                  <a:pt x="647700" y="47625"/>
                </a:lnTo>
                <a:lnTo>
                  <a:pt x="701294" y="101206"/>
                </a:lnTo>
                <a:lnTo>
                  <a:pt x="701294" y="65481"/>
                </a:lnTo>
                <a:lnTo>
                  <a:pt x="1295400" y="65481"/>
                </a:lnTo>
                <a:lnTo>
                  <a:pt x="12954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6" name="object 66"/>
          <p:cNvSpPr/>
          <p:nvPr/>
        </p:nvSpPr>
        <p:spPr>
          <a:xfrm>
            <a:off x="4807711" y="6313881"/>
            <a:ext cx="214629" cy="267970"/>
          </a:xfrm>
          <a:custGeom>
            <a:avLst/>
            <a:gdLst/>
            <a:ahLst/>
            <a:cxnLst/>
            <a:rect l="l" t="t" r="r" b="b"/>
            <a:pathLst>
              <a:path w="214629" h="267970">
                <a:moveTo>
                  <a:pt x="196468" y="0"/>
                </a:moveTo>
                <a:lnTo>
                  <a:pt x="160782" y="0"/>
                </a:lnTo>
                <a:lnTo>
                  <a:pt x="160782" y="35725"/>
                </a:lnTo>
                <a:lnTo>
                  <a:pt x="196468" y="71437"/>
                </a:lnTo>
                <a:lnTo>
                  <a:pt x="196468" y="0"/>
                </a:lnTo>
                <a:close/>
              </a:path>
              <a:path w="214629" h="267970">
                <a:moveTo>
                  <a:pt x="214375" y="125018"/>
                </a:moveTo>
                <a:lnTo>
                  <a:pt x="0" y="125018"/>
                </a:lnTo>
                <a:lnTo>
                  <a:pt x="0" y="267893"/>
                </a:lnTo>
                <a:lnTo>
                  <a:pt x="89280" y="267893"/>
                </a:lnTo>
                <a:lnTo>
                  <a:pt x="89280" y="196456"/>
                </a:lnTo>
                <a:lnTo>
                  <a:pt x="214375" y="196456"/>
                </a:lnTo>
                <a:lnTo>
                  <a:pt x="214375" y="125018"/>
                </a:lnTo>
                <a:close/>
              </a:path>
              <a:path w="214629" h="267970">
                <a:moveTo>
                  <a:pt x="214375" y="196456"/>
                </a:moveTo>
                <a:lnTo>
                  <a:pt x="125095" y="196456"/>
                </a:lnTo>
                <a:lnTo>
                  <a:pt x="125095" y="267893"/>
                </a:lnTo>
                <a:lnTo>
                  <a:pt x="214375" y="267893"/>
                </a:lnTo>
                <a:lnTo>
                  <a:pt x="214375" y="196456"/>
                </a:lnTo>
                <a:close/>
              </a:path>
            </a:pathLst>
          </a:custGeom>
          <a:solidFill>
            <a:srgbClr val="00007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7" name="object 67"/>
          <p:cNvSpPr/>
          <p:nvPr/>
        </p:nvSpPr>
        <p:spPr>
          <a:xfrm>
            <a:off x="47720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142875" y="0"/>
                </a:moveTo>
                <a:lnTo>
                  <a:pt x="0" y="142875"/>
                </a:lnTo>
                <a:lnTo>
                  <a:pt x="285750" y="142875"/>
                </a:lnTo>
                <a:lnTo>
                  <a:pt x="142875" y="0"/>
                </a:lnTo>
                <a:close/>
              </a:path>
              <a:path w="285750" h="285750">
                <a:moveTo>
                  <a:pt x="160782" y="214312"/>
                </a:moveTo>
                <a:lnTo>
                  <a:pt x="124967" y="214312"/>
                </a:lnTo>
                <a:lnTo>
                  <a:pt x="124967" y="285750"/>
                </a:lnTo>
                <a:lnTo>
                  <a:pt x="160782" y="285750"/>
                </a:lnTo>
                <a:lnTo>
                  <a:pt x="160782" y="214312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77824" y="2176272"/>
            <a:ext cx="18287" cy="468172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877824" y="6095"/>
            <a:ext cx="18287" cy="150266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1216152" y="1834895"/>
            <a:ext cx="7924800" cy="1828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877824" y="1508760"/>
            <a:ext cx="18287" cy="667512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0" y="1834895"/>
            <a:ext cx="557784" cy="18287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551687" y="1834895"/>
            <a:ext cx="664464" cy="18287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2310383" y="313982"/>
            <a:ext cx="5219446" cy="1010246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2840735" y="871766"/>
            <a:ext cx="3890517" cy="1010246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xfrm>
            <a:off x="2582672" y="447243"/>
            <a:ext cx="4518660" cy="1123315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3600" spc="325"/>
              <a:t>Uncountable</a:t>
            </a:r>
            <a:r>
              <a:rPr dirty="0" sz="3600" spc="165"/>
              <a:t> </a:t>
            </a:r>
            <a:r>
              <a:rPr dirty="0" sz="3600" spc="370"/>
              <a:t>Nouns</a:t>
            </a:r>
            <a:endParaRPr sz="3600"/>
          </a:p>
          <a:p>
            <a:pPr algn="ctr" marR="131445">
              <a:lnSpc>
                <a:spcPct val="100000"/>
              </a:lnSpc>
              <a:spcBef>
                <a:spcPts val="5"/>
              </a:spcBef>
            </a:pPr>
            <a:r>
              <a:rPr dirty="0" sz="3600" spc="-165">
                <a:latin typeface="Arial"/>
                <a:cs typeface="Arial"/>
              </a:rPr>
              <a:t>ةدودعملا </a:t>
            </a:r>
            <a:r>
              <a:rPr dirty="0" sz="3600" spc="-555">
                <a:latin typeface="Arial"/>
                <a:cs typeface="Arial"/>
              </a:rPr>
              <a:t>ريغلا</a:t>
            </a:r>
            <a:r>
              <a:rPr dirty="0" sz="3600" spc="-305">
                <a:latin typeface="Arial"/>
                <a:cs typeface="Arial"/>
              </a:rPr>
              <a:t> </a:t>
            </a:r>
            <a:r>
              <a:rPr dirty="0" sz="3600" spc="-210">
                <a:latin typeface="Arial"/>
                <a:cs typeface="Arial"/>
              </a:rPr>
              <a:t>ءامسلأا</a:t>
            </a:r>
            <a:endParaRPr sz="3600">
              <a:latin typeface="Arial"/>
              <a:cs typeface="Arial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1008888" y="2026856"/>
            <a:ext cx="507326" cy="528637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1280160" y="1862366"/>
            <a:ext cx="6633718" cy="790790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 txBox="1"/>
          <p:nvPr/>
        </p:nvSpPr>
        <p:spPr>
          <a:xfrm>
            <a:off x="1145844" y="1963674"/>
            <a:ext cx="6530975" cy="45339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356870" indent="-344805">
              <a:lnSpc>
                <a:spcPct val="100000"/>
              </a:lnSpc>
              <a:spcBef>
                <a:spcPts val="105"/>
              </a:spcBef>
              <a:buClr>
                <a:srgbClr val="FFFFCC"/>
              </a:buClr>
              <a:buSzPct val="69642"/>
              <a:buFont typeface="Wingdings"/>
              <a:buChar char=""/>
              <a:tabLst>
                <a:tab pos="356870" algn="l"/>
                <a:tab pos="357505" algn="l"/>
              </a:tabLst>
            </a:pPr>
            <a:r>
              <a:rPr dirty="0" sz="2800" spc="65">
                <a:solidFill>
                  <a:srgbClr val="FFFFFF"/>
                </a:solidFill>
                <a:latin typeface="Calibri"/>
                <a:cs typeface="Calibri"/>
              </a:rPr>
              <a:t>Uncountable </a:t>
            </a:r>
            <a:r>
              <a:rPr dirty="0" sz="2800" spc="95">
                <a:solidFill>
                  <a:srgbClr val="FFFFFF"/>
                </a:solidFill>
                <a:latin typeface="Calibri"/>
                <a:cs typeface="Calibri"/>
              </a:rPr>
              <a:t>nouns </a:t>
            </a:r>
            <a:r>
              <a:rPr dirty="0" sz="2800" spc="75">
                <a:solidFill>
                  <a:srgbClr val="FFFFFF"/>
                </a:solidFill>
                <a:latin typeface="Calibri"/>
                <a:cs typeface="Calibri"/>
              </a:rPr>
              <a:t>cannot </a:t>
            </a:r>
            <a:r>
              <a:rPr dirty="0" sz="2800" spc="80">
                <a:solidFill>
                  <a:srgbClr val="FFFFFF"/>
                </a:solidFill>
                <a:latin typeface="Calibri"/>
                <a:cs typeface="Calibri"/>
              </a:rPr>
              <a:t>be</a:t>
            </a:r>
            <a:r>
              <a:rPr dirty="0" sz="2800" spc="63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800" spc="80">
                <a:solidFill>
                  <a:srgbClr val="FFFFFF"/>
                </a:solidFill>
                <a:latin typeface="Calibri"/>
                <a:cs typeface="Calibri"/>
              </a:rPr>
              <a:t>counted.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5230367" y="2337854"/>
            <a:ext cx="3534028" cy="790790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 txBox="1"/>
          <p:nvPr/>
        </p:nvSpPr>
        <p:spPr>
          <a:xfrm>
            <a:off x="5441950" y="2429713"/>
            <a:ext cx="3086100" cy="454025"/>
          </a:xfrm>
          <a:prstGeom prst="rect">
            <a:avLst/>
          </a:prstGeom>
        </p:spPr>
        <p:txBody>
          <a:bodyPr wrap="square" lIns="0" tIns="139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2800" spc="-515">
                <a:solidFill>
                  <a:srgbClr val="FFFFFF"/>
                </a:solidFill>
                <a:latin typeface="Arial"/>
                <a:cs typeface="Arial"/>
              </a:rPr>
              <a:t>ةفاضإب </a:t>
            </a:r>
            <a:r>
              <a:rPr dirty="0" sz="2800" spc="-155">
                <a:solidFill>
                  <a:srgbClr val="FFFFFF"/>
                </a:solidFill>
                <a:latin typeface="Arial"/>
                <a:cs typeface="Arial"/>
              </a:rPr>
              <a:t>اهل </a:t>
            </a:r>
            <a:r>
              <a:rPr dirty="0" sz="2800" spc="-65">
                <a:solidFill>
                  <a:srgbClr val="FFFFFF"/>
                </a:solidFill>
                <a:latin typeface="Arial"/>
                <a:cs typeface="Arial"/>
              </a:rPr>
              <a:t>عمج </a:t>
            </a:r>
            <a:r>
              <a:rPr dirty="0" sz="2800" spc="-235">
                <a:solidFill>
                  <a:srgbClr val="FFFFFF"/>
                </a:solidFill>
                <a:latin typeface="Arial"/>
                <a:cs typeface="Arial"/>
              </a:rPr>
              <a:t>لا </a:t>
            </a:r>
            <a:r>
              <a:rPr dirty="0" sz="2800" spc="-570">
                <a:solidFill>
                  <a:srgbClr val="FFFFFF"/>
                </a:solidFill>
                <a:latin typeface="Arial"/>
                <a:cs typeface="Arial"/>
              </a:rPr>
              <a:t>يتلا</a:t>
            </a:r>
            <a:r>
              <a:rPr dirty="0" sz="2800" spc="-49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800" spc="165">
                <a:solidFill>
                  <a:srgbClr val="FFFFFF"/>
                </a:solidFill>
                <a:latin typeface="Arial"/>
                <a:cs typeface="Arial"/>
              </a:rPr>
              <a:t>يه</a:t>
            </a:r>
            <a:endParaRPr sz="2800">
              <a:latin typeface="Arial"/>
              <a:cs typeface="Arial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7504176" y="3352837"/>
            <a:ext cx="1223581" cy="678014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7" name="object 17"/>
          <p:cNvSpPr/>
          <p:nvPr/>
        </p:nvSpPr>
        <p:spPr>
          <a:xfrm>
            <a:off x="7418831" y="3352837"/>
            <a:ext cx="489026" cy="678014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8" name="object 18"/>
          <p:cNvSpPr/>
          <p:nvPr/>
        </p:nvSpPr>
        <p:spPr>
          <a:xfrm>
            <a:off x="1030224" y="3898328"/>
            <a:ext cx="434136" cy="452437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9" name="object 19"/>
          <p:cNvSpPr/>
          <p:nvPr/>
        </p:nvSpPr>
        <p:spPr>
          <a:xfrm>
            <a:off x="1310639" y="3755174"/>
            <a:ext cx="6770878" cy="678014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0" name="object 20"/>
          <p:cNvSpPr/>
          <p:nvPr/>
        </p:nvSpPr>
        <p:spPr>
          <a:xfrm>
            <a:off x="7708392" y="3819118"/>
            <a:ext cx="418858" cy="571271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1" name="object 21"/>
          <p:cNvSpPr/>
          <p:nvPr/>
        </p:nvSpPr>
        <p:spPr>
          <a:xfrm>
            <a:off x="6233159" y="4617758"/>
            <a:ext cx="2531110" cy="790790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2" name="object 22"/>
          <p:cNvSpPr/>
          <p:nvPr/>
        </p:nvSpPr>
        <p:spPr>
          <a:xfrm>
            <a:off x="3572255" y="4678641"/>
            <a:ext cx="2092198" cy="684060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3" name="object 23"/>
          <p:cNvSpPr/>
          <p:nvPr/>
        </p:nvSpPr>
        <p:spPr>
          <a:xfrm>
            <a:off x="957072" y="4617758"/>
            <a:ext cx="3055366" cy="790790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4" name="object 24"/>
          <p:cNvSpPr/>
          <p:nvPr/>
        </p:nvSpPr>
        <p:spPr>
          <a:xfrm>
            <a:off x="2993135" y="2368334"/>
            <a:ext cx="1366774" cy="790790"/>
          </a:xfrm>
          <a:prstGeom prst="rect">
            <a:avLst/>
          </a:prstGeom>
          <a:blipFill>
            <a:blip r:embed="rId2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5" name="object 25"/>
          <p:cNvSpPr txBox="1"/>
          <p:nvPr/>
        </p:nvSpPr>
        <p:spPr>
          <a:xfrm>
            <a:off x="3204210" y="2469337"/>
            <a:ext cx="922655" cy="454025"/>
          </a:xfrm>
          <a:prstGeom prst="rect">
            <a:avLst/>
          </a:prstGeom>
        </p:spPr>
        <p:txBody>
          <a:bodyPr wrap="square" lIns="0" tIns="139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2800" spc="285" b="1">
                <a:solidFill>
                  <a:srgbClr val="CC3300"/>
                </a:solidFill>
                <a:latin typeface="Calibri"/>
                <a:cs typeface="Calibri"/>
              </a:rPr>
              <a:t>es </a:t>
            </a:r>
            <a:r>
              <a:rPr dirty="0" sz="2800" spc="155" b="1">
                <a:solidFill>
                  <a:srgbClr val="CC3300"/>
                </a:solidFill>
                <a:latin typeface="Calibri"/>
                <a:cs typeface="Calibri"/>
              </a:rPr>
              <a:t>,</a:t>
            </a:r>
            <a:r>
              <a:rPr dirty="0" sz="2800" spc="-10" b="1">
                <a:solidFill>
                  <a:srgbClr val="CC3300"/>
                </a:solidFill>
                <a:latin typeface="Calibri"/>
                <a:cs typeface="Calibri"/>
              </a:rPr>
              <a:t> </a:t>
            </a:r>
            <a:r>
              <a:rPr dirty="0" sz="2800" spc="325" b="1">
                <a:solidFill>
                  <a:srgbClr val="CC3300"/>
                </a:solidFill>
                <a:latin typeface="Calibri"/>
                <a:cs typeface="Calibri"/>
              </a:rPr>
              <a:t>s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26" name="object 26"/>
          <p:cNvSpPr/>
          <p:nvPr/>
        </p:nvSpPr>
        <p:spPr>
          <a:xfrm>
            <a:off x="4928615" y="4669574"/>
            <a:ext cx="586549" cy="678014"/>
          </a:xfrm>
          <a:prstGeom prst="rect">
            <a:avLst/>
          </a:prstGeom>
          <a:blipFill>
            <a:blip r:embed="rId2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7" name="object 27"/>
          <p:cNvSpPr/>
          <p:nvPr/>
        </p:nvSpPr>
        <p:spPr>
          <a:xfrm>
            <a:off x="3252215" y="4669574"/>
            <a:ext cx="781646" cy="678014"/>
          </a:xfrm>
          <a:prstGeom prst="rect">
            <a:avLst/>
          </a:prstGeom>
          <a:blipFill>
            <a:blip r:embed="rId2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8" name="object 28"/>
          <p:cNvSpPr txBox="1"/>
          <p:nvPr/>
        </p:nvSpPr>
        <p:spPr>
          <a:xfrm>
            <a:off x="1145844" y="3397086"/>
            <a:ext cx="7385050" cy="1767839"/>
          </a:xfrm>
          <a:prstGeom prst="rect">
            <a:avLst/>
          </a:prstGeom>
        </p:spPr>
        <p:txBody>
          <a:bodyPr wrap="square" lIns="0" tIns="52069" rIns="0" bIns="0" rtlCol="0" vert="horz">
            <a:spAutoFit/>
          </a:bodyPr>
          <a:lstStyle/>
          <a:p>
            <a:pPr algn="r" marR="5715">
              <a:lnSpc>
                <a:spcPct val="100000"/>
              </a:lnSpc>
              <a:spcBef>
                <a:spcPts val="409"/>
              </a:spcBef>
            </a:pPr>
            <a:r>
              <a:rPr dirty="0" sz="2400" spc="5">
                <a:solidFill>
                  <a:srgbClr val="FFFFFF"/>
                </a:solidFill>
                <a:latin typeface="Arial"/>
                <a:cs typeface="Arial"/>
              </a:rPr>
              <a:t>:</a:t>
            </a:r>
            <a:r>
              <a:rPr dirty="0" sz="2400" spc="225">
                <a:solidFill>
                  <a:srgbClr val="FFFFFF"/>
                </a:solidFill>
                <a:latin typeface="Arial"/>
                <a:cs typeface="Arial"/>
              </a:rPr>
              <a:t>ة</a:t>
            </a:r>
            <a:r>
              <a:rPr dirty="0" sz="2400" spc="-5">
                <a:solidFill>
                  <a:srgbClr val="FFFFFF"/>
                </a:solidFill>
                <a:latin typeface="Arial"/>
                <a:cs typeface="Arial"/>
              </a:rPr>
              <a:t>ـ</a:t>
            </a:r>
            <a:r>
              <a:rPr dirty="0" sz="2400" spc="10">
                <a:solidFill>
                  <a:srgbClr val="FFFFFF"/>
                </a:solidFill>
                <a:latin typeface="Arial"/>
                <a:cs typeface="Arial"/>
              </a:rPr>
              <a:t>ـ</a:t>
            </a:r>
            <a:r>
              <a:rPr dirty="0" sz="2400" spc="-5">
                <a:solidFill>
                  <a:srgbClr val="FFFFFF"/>
                </a:solidFill>
                <a:latin typeface="Arial"/>
                <a:cs typeface="Arial"/>
              </a:rPr>
              <a:t>ـ</a:t>
            </a:r>
            <a:r>
              <a:rPr dirty="0" sz="2400" spc="10">
                <a:solidFill>
                  <a:srgbClr val="FFFFFF"/>
                </a:solidFill>
                <a:latin typeface="Arial"/>
                <a:cs typeface="Arial"/>
              </a:rPr>
              <a:t>ـ</a:t>
            </a:r>
            <a:r>
              <a:rPr dirty="0" sz="2400" spc="-5">
                <a:solidFill>
                  <a:srgbClr val="FFFFFF"/>
                </a:solidFill>
                <a:latin typeface="Arial"/>
                <a:cs typeface="Arial"/>
              </a:rPr>
              <a:t>ـ</a:t>
            </a:r>
            <a:r>
              <a:rPr dirty="0" sz="2400" spc="10">
                <a:solidFill>
                  <a:srgbClr val="FFFFFF"/>
                </a:solidFill>
                <a:latin typeface="Arial"/>
                <a:cs typeface="Arial"/>
              </a:rPr>
              <a:t>ـ</a:t>
            </a:r>
            <a:r>
              <a:rPr dirty="0" sz="2400" spc="-675">
                <a:solidFill>
                  <a:srgbClr val="FFFFFF"/>
                </a:solidFill>
                <a:latin typeface="Arial"/>
                <a:cs typeface="Arial"/>
              </a:rPr>
              <a:t>لث</a:t>
            </a:r>
            <a:r>
              <a:rPr dirty="0" sz="2400" spc="-390">
                <a:solidFill>
                  <a:srgbClr val="FFFFFF"/>
                </a:solidFill>
                <a:latin typeface="Arial"/>
                <a:cs typeface="Arial"/>
              </a:rPr>
              <a:t>م</a:t>
            </a:r>
            <a:r>
              <a:rPr dirty="0" sz="2400">
                <a:solidFill>
                  <a:srgbClr val="FFFFFF"/>
                </a:solidFill>
                <a:latin typeface="Arial"/>
                <a:cs typeface="Arial"/>
              </a:rPr>
              <a:t>أ</a:t>
            </a:r>
            <a:endParaRPr sz="2400">
              <a:latin typeface="Arial"/>
              <a:cs typeface="Arial"/>
            </a:endParaRPr>
          </a:p>
          <a:p>
            <a:pPr marL="356870" indent="-344805">
              <a:lnSpc>
                <a:spcPct val="100000"/>
              </a:lnSpc>
              <a:spcBef>
                <a:spcPts val="310"/>
              </a:spcBef>
              <a:buClr>
                <a:srgbClr val="FFFFCC"/>
              </a:buClr>
              <a:buSzPct val="68750"/>
              <a:buFont typeface="Wingdings"/>
              <a:buChar char=""/>
              <a:tabLst>
                <a:tab pos="356870" algn="l"/>
                <a:tab pos="357505" algn="l"/>
              </a:tabLst>
            </a:pPr>
            <a:r>
              <a:rPr dirty="0" sz="2400" spc="70">
                <a:solidFill>
                  <a:srgbClr val="FFFF00"/>
                </a:solidFill>
                <a:latin typeface="Calibri"/>
                <a:cs typeface="Calibri"/>
              </a:rPr>
              <a:t>salt,</a:t>
            </a:r>
            <a:r>
              <a:rPr dirty="0" sz="2400" spc="210">
                <a:solidFill>
                  <a:srgbClr val="FFFF00"/>
                </a:solidFill>
                <a:latin typeface="Calibri"/>
                <a:cs typeface="Calibri"/>
              </a:rPr>
              <a:t> </a:t>
            </a:r>
            <a:r>
              <a:rPr dirty="0" sz="2400" spc="55">
                <a:solidFill>
                  <a:srgbClr val="FFFF00"/>
                </a:solidFill>
                <a:latin typeface="Calibri"/>
                <a:cs typeface="Calibri"/>
              </a:rPr>
              <a:t>coffee,</a:t>
            </a:r>
            <a:r>
              <a:rPr dirty="0" sz="2400" spc="195">
                <a:solidFill>
                  <a:srgbClr val="FFFF00"/>
                </a:solidFill>
                <a:latin typeface="Calibri"/>
                <a:cs typeface="Calibri"/>
              </a:rPr>
              <a:t> </a:t>
            </a:r>
            <a:r>
              <a:rPr dirty="0" sz="2400" spc="70">
                <a:solidFill>
                  <a:srgbClr val="FFFF00"/>
                </a:solidFill>
                <a:latin typeface="Calibri"/>
                <a:cs typeface="Calibri"/>
              </a:rPr>
              <a:t>tea,</a:t>
            </a:r>
            <a:r>
              <a:rPr dirty="0" sz="2400" spc="210">
                <a:solidFill>
                  <a:srgbClr val="FFFF00"/>
                </a:solidFill>
                <a:latin typeface="Calibri"/>
                <a:cs typeface="Calibri"/>
              </a:rPr>
              <a:t> </a:t>
            </a:r>
            <a:r>
              <a:rPr dirty="0" sz="2400" spc="50">
                <a:solidFill>
                  <a:srgbClr val="FFFF00"/>
                </a:solidFill>
                <a:latin typeface="Calibri"/>
                <a:cs typeface="Calibri"/>
              </a:rPr>
              <a:t>food,</a:t>
            </a:r>
            <a:r>
              <a:rPr dirty="0" sz="2400" spc="215">
                <a:solidFill>
                  <a:srgbClr val="FFFF00"/>
                </a:solidFill>
                <a:latin typeface="Calibri"/>
                <a:cs typeface="Calibri"/>
              </a:rPr>
              <a:t> </a:t>
            </a:r>
            <a:r>
              <a:rPr dirty="0" sz="2400" spc="75">
                <a:solidFill>
                  <a:srgbClr val="FFFF00"/>
                </a:solidFill>
                <a:latin typeface="Calibri"/>
                <a:cs typeface="Calibri"/>
              </a:rPr>
              <a:t>meat,</a:t>
            </a:r>
            <a:r>
              <a:rPr dirty="0" sz="2400" spc="210">
                <a:solidFill>
                  <a:srgbClr val="FFFF00"/>
                </a:solidFill>
                <a:latin typeface="Calibri"/>
                <a:cs typeface="Calibri"/>
              </a:rPr>
              <a:t> </a:t>
            </a:r>
            <a:r>
              <a:rPr dirty="0" sz="2400" spc="80">
                <a:solidFill>
                  <a:srgbClr val="FFFF00"/>
                </a:solidFill>
                <a:latin typeface="Calibri"/>
                <a:cs typeface="Calibri"/>
              </a:rPr>
              <a:t>gold,</a:t>
            </a:r>
            <a:r>
              <a:rPr dirty="0" sz="2400" spc="210">
                <a:solidFill>
                  <a:srgbClr val="FFFF00"/>
                </a:solidFill>
                <a:latin typeface="Calibri"/>
                <a:cs typeface="Calibri"/>
              </a:rPr>
              <a:t> </a:t>
            </a:r>
            <a:r>
              <a:rPr dirty="0" sz="2400" spc="85">
                <a:solidFill>
                  <a:srgbClr val="FFFF00"/>
                </a:solidFill>
                <a:latin typeface="Calibri"/>
                <a:cs typeface="Calibri"/>
              </a:rPr>
              <a:t>music,</a:t>
            </a:r>
            <a:r>
              <a:rPr dirty="0" sz="2400" spc="185">
                <a:solidFill>
                  <a:srgbClr val="FFFF00"/>
                </a:solidFill>
                <a:latin typeface="Calibri"/>
                <a:cs typeface="Calibri"/>
              </a:rPr>
              <a:t> </a:t>
            </a:r>
            <a:r>
              <a:rPr dirty="0" sz="2400" spc="50">
                <a:solidFill>
                  <a:srgbClr val="FFFF00"/>
                </a:solidFill>
                <a:latin typeface="Calibri"/>
                <a:cs typeface="Calibri"/>
              </a:rPr>
              <a:t>blood</a:t>
            </a:r>
            <a:r>
              <a:rPr dirty="0" sz="2000" spc="50">
                <a:solidFill>
                  <a:srgbClr val="FFFF00"/>
                </a:solidFill>
                <a:latin typeface="Calibri"/>
                <a:cs typeface="Calibri"/>
              </a:rPr>
              <a:t>.</a:t>
            </a:r>
            <a:endParaRPr sz="20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3450">
              <a:latin typeface="Times New Roman"/>
              <a:cs typeface="Times New Roman"/>
            </a:endParaRPr>
          </a:p>
          <a:p>
            <a:pPr algn="r" marR="5080">
              <a:lnSpc>
                <a:spcPct val="100000"/>
              </a:lnSpc>
            </a:pPr>
            <a:r>
              <a:rPr dirty="0" sz="2800" spc="-140">
                <a:solidFill>
                  <a:srgbClr val="FFFFFF"/>
                </a:solidFill>
                <a:latin typeface="Arial"/>
                <a:cs typeface="Arial"/>
              </a:rPr>
              <a:t>ةدودعملا </a:t>
            </a:r>
            <a:r>
              <a:rPr dirty="0" sz="2800" spc="-470">
                <a:solidFill>
                  <a:srgbClr val="FFFFFF"/>
                </a:solidFill>
                <a:latin typeface="Arial"/>
                <a:cs typeface="Arial"/>
              </a:rPr>
              <a:t>ريغلا</a:t>
            </a:r>
            <a:r>
              <a:rPr dirty="0" sz="2800" spc="-16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800" spc="-445">
                <a:solidFill>
                  <a:srgbClr val="FFFFFF"/>
                </a:solidFill>
                <a:latin typeface="Arial"/>
                <a:cs typeface="Arial"/>
              </a:rPr>
              <a:t>ءامس</a:t>
            </a:r>
            <a:r>
              <a:rPr dirty="0" baseline="1157" sz="3600" spc="-667" b="1">
                <a:solidFill>
                  <a:srgbClr val="CC3300"/>
                </a:solidFill>
                <a:latin typeface="Calibri"/>
                <a:cs typeface="Calibri"/>
              </a:rPr>
              <a:t>a</a:t>
            </a:r>
            <a:r>
              <a:rPr dirty="0" sz="2800" spc="-445">
                <a:solidFill>
                  <a:srgbClr val="FFFFFF"/>
                </a:solidFill>
                <a:latin typeface="Arial"/>
                <a:cs typeface="Arial"/>
              </a:rPr>
              <a:t>لأ</a:t>
            </a:r>
            <a:r>
              <a:rPr dirty="0" baseline="1157" sz="3600" spc="-667" b="1">
                <a:solidFill>
                  <a:srgbClr val="CC3300"/>
                </a:solidFill>
                <a:latin typeface="Calibri"/>
                <a:cs typeface="Calibri"/>
              </a:rPr>
              <a:t>n</a:t>
            </a:r>
            <a:r>
              <a:rPr dirty="0" sz="2800" spc="-445">
                <a:solidFill>
                  <a:srgbClr val="FFFFFF"/>
                </a:solidFill>
                <a:latin typeface="Arial"/>
                <a:cs typeface="Arial"/>
              </a:rPr>
              <a:t>ا </a:t>
            </a:r>
            <a:r>
              <a:rPr dirty="0" sz="2400" spc="-630">
                <a:solidFill>
                  <a:srgbClr val="FFFFFF"/>
                </a:solidFill>
                <a:latin typeface="Arial"/>
                <a:cs typeface="Arial"/>
              </a:rPr>
              <a:t>لبق </a:t>
            </a:r>
            <a:r>
              <a:rPr dirty="0" baseline="1157" sz="3600" spc="-89" b="1">
                <a:solidFill>
                  <a:srgbClr val="CC3300"/>
                </a:solidFill>
                <a:latin typeface="Calibri"/>
                <a:cs typeface="Calibri"/>
              </a:rPr>
              <a:t>a</a:t>
            </a:r>
            <a:r>
              <a:rPr dirty="0" sz="2400" spc="-60">
                <a:solidFill>
                  <a:srgbClr val="FFFFFF"/>
                </a:solidFill>
                <a:latin typeface="Arial"/>
                <a:cs typeface="Arial"/>
              </a:rPr>
              <a:t>وأ </a:t>
            </a:r>
            <a:r>
              <a:rPr dirty="0" sz="2800" spc="-320">
                <a:solidFill>
                  <a:srgbClr val="FFFFFF"/>
                </a:solidFill>
                <a:latin typeface="Arial"/>
                <a:cs typeface="Arial"/>
              </a:rPr>
              <a:t>مادختسا</a:t>
            </a:r>
            <a:r>
              <a:rPr dirty="0" sz="2800" spc="-12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800" spc="-800">
                <a:solidFill>
                  <a:srgbClr val="FFFFFF"/>
                </a:solidFill>
                <a:latin typeface="Arial"/>
                <a:cs typeface="Arial"/>
              </a:rPr>
              <a:t>عيطتست</a:t>
            </a:r>
            <a:r>
              <a:rPr dirty="0" sz="280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800" spc="-235">
                <a:solidFill>
                  <a:srgbClr val="FFFFFF"/>
                </a:solidFill>
                <a:latin typeface="Arial"/>
                <a:cs typeface="Arial"/>
              </a:rPr>
              <a:t>لا</a:t>
            </a:r>
            <a:endParaRPr sz="2800">
              <a:latin typeface="Arial"/>
              <a:cs typeface="Arial"/>
            </a:endParaRPr>
          </a:p>
        </p:txBody>
      </p:sp>
      <p:sp>
        <p:nvSpPr>
          <p:cNvPr id="29" name="object 29"/>
          <p:cNvSpPr/>
          <p:nvPr/>
        </p:nvSpPr>
        <p:spPr>
          <a:xfrm>
            <a:off x="4340352" y="6321552"/>
            <a:ext cx="1296797" cy="382371"/>
          </a:xfrm>
          <a:prstGeom prst="rect">
            <a:avLst/>
          </a:prstGeom>
          <a:blipFill>
            <a:blip r:embed="rId2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0" name="object 30"/>
          <p:cNvSpPr/>
          <p:nvPr/>
        </p:nvSpPr>
        <p:spPr>
          <a:xfrm>
            <a:off x="4462271" y="6406896"/>
            <a:ext cx="1043749" cy="248297"/>
          </a:xfrm>
          <a:prstGeom prst="rect">
            <a:avLst/>
          </a:prstGeom>
          <a:blipFill>
            <a:blip r:embed="rId2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1" name="object 31"/>
          <p:cNvSpPr/>
          <p:nvPr/>
        </p:nvSpPr>
        <p:spPr>
          <a:xfrm>
            <a:off x="4267200" y="6248400"/>
            <a:ext cx="1295400" cy="381000"/>
          </a:xfrm>
          <a:custGeom>
            <a:avLst/>
            <a:gdLst/>
            <a:ahLst/>
            <a:cxnLst/>
            <a:rect l="l" t="t" r="r" b="b"/>
            <a:pathLst>
              <a:path w="1295400" h="381000">
                <a:moveTo>
                  <a:pt x="1295400" y="0"/>
                </a:moveTo>
                <a:lnTo>
                  <a:pt x="0" y="0"/>
                </a:lnTo>
                <a:lnTo>
                  <a:pt x="0" y="381000"/>
                </a:lnTo>
                <a:lnTo>
                  <a:pt x="1295400" y="381000"/>
                </a:lnTo>
                <a:lnTo>
                  <a:pt x="1295400" y="333375"/>
                </a:lnTo>
                <a:lnTo>
                  <a:pt x="540512" y="333375"/>
                </a:lnTo>
                <a:lnTo>
                  <a:pt x="540512" y="190500"/>
                </a:lnTo>
                <a:lnTo>
                  <a:pt x="504825" y="190500"/>
                </a:lnTo>
                <a:lnTo>
                  <a:pt x="647700" y="47625"/>
                </a:lnTo>
                <a:lnTo>
                  <a:pt x="1295400" y="47625"/>
                </a:lnTo>
                <a:lnTo>
                  <a:pt x="1295400" y="0"/>
                </a:lnTo>
                <a:close/>
              </a:path>
              <a:path w="1295400" h="381000">
                <a:moveTo>
                  <a:pt x="1295400" y="65481"/>
                </a:moveTo>
                <a:lnTo>
                  <a:pt x="736980" y="65481"/>
                </a:lnTo>
                <a:lnTo>
                  <a:pt x="736980" y="136918"/>
                </a:lnTo>
                <a:lnTo>
                  <a:pt x="790575" y="190500"/>
                </a:lnTo>
                <a:lnTo>
                  <a:pt x="754888" y="190500"/>
                </a:lnTo>
                <a:lnTo>
                  <a:pt x="754888" y="333375"/>
                </a:lnTo>
                <a:lnTo>
                  <a:pt x="1295400" y="333375"/>
                </a:lnTo>
                <a:lnTo>
                  <a:pt x="1295400" y="65481"/>
                </a:lnTo>
                <a:close/>
              </a:path>
              <a:path w="1295400" h="381000">
                <a:moveTo>
                  <a:pt x="1295400" y="47625"/>
                </a:moveTo>
                <a:lnTo>
                  <a:pt x="647700" y="47625"/>
                </a:lnTo>
                <a:lnTo>
                  <a:pt x="701294" y="101206"/>
                </a:lnTo>
                <a:lnTo>
                  <a:pt x="701294" y="65481"/>
                </a:lnTo>
                <a:lnTo>
                  <a:pt x="1295400" y="65481"/>
                </a:lnTo>
                <a:lnTo>
                  <a:pt x="12954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2" name="object 32"/>
          <p:cNvSpPr/>
          <p:nvPr/>
        </p:nvSpPr>
        <p:spPr>
          <a:xfrm>
            <a:off x="4807711" y="6313881"/>
            <a:ext cx="214629" cy="267970"/>
          </a:xfrm>
          <a:custGeom>
            <a:avLst/>
            <a:gdLst/>
            <a:ahLst/>
            <a:cxnLst/>
            <a:rect l="l" t="t" r="r" b="b"/>
            <a:pathLst>
              <a:path w="214629" h="267970">
                <a:moveTo>
                  <a:pt x="196468" y="0"/>
                </a:moveTo>
                <a:lnTo>
                  <a:pt x="160782" y="0"/>
                </a:lnTo>
                <a:lnTo>
                  <a:pt x="160782" y="35725"/>
                </a:lnTo>
                <a:lnTo>
                  <a:pt x="196468" y="71437"/>
                </a:lnTo>
                <a:lnTo>
                  <a:pt x="196468" y="0"/>
                </a:lnTo>
                <a:close/>
              </a:path>
              <a:path w="214629" h="267970">
                <a:moveTo>
                  <a:pt x="214375" y="125018"/>
                </a:moveTo>
                <a:lnTo>
                  <a:pt x="0" y="125018"/>
                </a:lnTo>
                <a:lnTo>
                  <a:pt x="0" y="267893"/>
                </a:lnTo>
                <a:lnTo>
                  <a:pt x="89280" y="267893"/>
                </a:lnTo>
                <a:lnTo>
                  <a:pt x="89280" y="196456"/>
                </a:lnTo>
                <a:lnTo>
                  <a:pt x="214375" y="196456"/>
                </a:lnTo>
                <a:lnTo>
                  <a:pt x="214375" y="125018"/>
                </a:lnTo>
                <a:close/>
              </a:path>
              <a:path w="214629" h="267970">
                <a:moveTo>
                  <a:pt x="214375" y="196456"/>
                </a:moveTo>
                <a:lnTo>
                  <a:pt x="125095" y="196456"/>
                </a:lnTo>
                <a:lnTo>
                  <a:pt x="125095" y="267893"/>
                </a:lnTo>
                <a:lnTo>
                  <a:pt x="214375" y="267893"/>
                </a:lnTo>
                <a:lnTo>
                  <a:pt x="214375" y="196456"/>
                </a:lnTo>
                <a:close/>
              </a:path>
            </a:pathLst>
          </a:custGeom>
          <a:solidFill>
            <a:srgbClr val="00007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3" name="object 33"/>
          <p:cNvSpPr/>
          <p:nvPr/>
        </p:nvSpPr>
        <p:spPr>
          <a:xfrm>
            <a:off x="47720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142875" y="0"/>
                </a:moveTo>
                <a:lnTo>
                  <a:pt x="0" y="142875"/>
                </a:lnTo>
                <a:lnTo>
                  <a:pt x="285750" y="142875"/>
                </a:lnTo>
                <a:lnTo>
                  <a:pt x="142875" y="0"/>
                </a:lnTo>
                <a:close/>
              </a:path>
              <a:path w="285750" h="285750">
                <a:moveTo>
                  <a:pt x="160782" y="214312"/>
                </a:moveTo>
                <a:lnTo>
                  <a:pt x="124967" y="214312"/>
                </a:lnTo>
                <a:lnTo>
                  <a:pt x="124967" y="285750"/>
                </a:lnTo>
                <a:lnTo>
                  <a:pt x="160782" y="285750"/>
                </a:lnTo>
                <a:lnTo>
                  <a:pt x="160782" y="214312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4" name="object 34"/>
          <p:cNvSpPr txBox="1"/>
          <p:nvPr/>
        </p:nvSpPr>
        <p:spPr>
          <a:xfrm>
            <a:off x="4448683" y="6357620"/>
            <a:ext cx="927100" cy="164465"/>
          </a:xfrm>
          <a:prstGeom prst="rect">
            <a:avLst/>
          </a:prstGeom>
        </p:spPr>
        <p:txBody>
          <a:bodyPr wrap="square" lIns="0" tIns="139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900" spc="-195">
                <a:solidFill>
                  <a:srgbClr val="FFFFFF"/>
                </a:solidFill>
                <a:latin typeface="Arial"/>
                <a:cs typeface="Arial"/>
              </a:rPr>
              <a:t>ةيسيئرلا </a:t>
            </a:r>
            <a:r>
              <a:rPr dirty="0" sz="900" spc="-110">
                <a:solidFill>
                  <a:srgbClr val="FFFFFF"/>
                </a:solidFill>
                <a:latin typeface="Arial"/>
                <a:cs typeface="Arial"/>
              </a:rPr>
              <a:t>ةمئاقلا </a:t>
            </a:r>
            <a:r>
              <a:rPr dirty="0" sz="900" spc="-105">
                <a:solidFill>
                  <a:srgbClr val="FFFFFF"/>
                </a:solidFill>
                <a:latin typeface="Arial"/>
                <a:cs typeface="Arial"/>
              </a:rPr>
              <a:t>ىلإ</a:t>
            </a:r>
            <a:r>
              <a:rPr dirty="0" sz="900" spc="-7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900" spc="-5">
                <a:solidFill>
                  <a:srgbClr val="FFFFFF"/>
                </a:solidFill>
                <a:latin typeface="Arial"/>
                <a:cs typeface="Arial"/>
              </a:rPr>
              <a:t>ةدوع</a:t>
            </a:r>
            <a:endParaRPr sz="900">
              <a:latin typeface="Arial"/>
              <a:cs typeface="Arial"/>
            </a:endParaRPr>
          </a:p>
        </p:txBody>
      </p:sp>
      <p:sp>
        <p:nvSpPr>
          <p:cNvPr id="35" name="object 35"/>
          <p:cNvSpPr/>
          <p:nvPr/>
        </p:nvSpPr>
        <p:spPr>
          <a:xfrm>
            <a:off x="5788152" y="6321552"/>
            <a:ext cx="458571" cy="382371"/>
          </a:xfrm>
          <a:prstGeom prst="rect">
            <a:avLst/>
          </a:prstGeom>
          <a:blipFill>
            <a:blip r:embed="rId2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6" name="object 36"/>
          <p:cNvSpPr/>
          <p:nvPr/>
        </p:nvSpPr>
        <p:spPr>
          <a:xfrm>
            <a:off x="5846064" y="6406896"/>
            <a:ext cx="336638" cy="248297"/>
          </a:xfrm>
          <a:prstGeom prst="rect">
            <a:avLst/>
          </a:prstGeom>
          <a:blipFill>
            <a:blip r:embed="rId2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7" name="object 37"/>
          <p:cNvSpPr/>
          <p:nvPr/>
        </p:nvSpPr>
        <p:spPr>
          <a:xfrm>
            <a:off x="5715000" y="6248400"/>
            <a:ext cx="457200" cy="381000"/>
          </a:xfrm>
          <a:custGeom>
            <a:avLst/>
            <a:gdLst/>
            <a:ahLst/>
            <a:cxnLst/>
            <a:rect l="l" t="t" r="r" b="b"/>
            <a:pathLst>
              <a:path w="457200" h="381000">
                <a:moveTo>
                  <a:pt x="457200" y="0"/>
                </a:moveTo>
                <a:lnTo>
                  <a:pt x="0" y="0"/>
                </a:lnTo>
                <a:lnTo>
                  <a:pt x="0" y="381000"/>
                </a:lnTo>
                <a:lnTo>
                  <a:pt x="457200" y="381000"/>
                </a:lnTo>
                <a:lnTo>
                  <a:pt x="457200" y="333375"/>
                </a:lnTo>
                <a:lnTo>
                  <a:pt x="85725" y="333375"/>
                </a:lnTo>
                <a:lnTo>
                  <a:pt x="85725" y="47625"/>
                </a:lnTo>
                <a:lnTo>
                  <a:pt x="457200" y="47625"/>
                </a:lnTo>
                <a:lnTo>
                  <a:pt x="457200" y="0"/>
                </a:lnTo>
                <a:close/>
              </a:path>
              <a:path w="457200" h="381000">
                <a:moveTo>
                  <a:pt x="457200" y="47625"/>
                </a:moveTo>
                <a:lnTo>
                  <a:pt x="85725" y="47625"/>
                </a:lnTo>
                <a:lnTo>
                  <a:pt x="371475" y="190500"/>
                </a:lnTo>
                <a:lnTo>
                  <a:pt x="85725" y="333375"/>
                </a:lnTo>
                <a:lnTo>
                  <a:pt x="457200" y="333375"/>
                </a:lnTo>
                <a:lnTo>
                  <a:pt x="4572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8" name="object 38"/>
          <p:cNvSpPr/>
          <p:nvPr/>
        </p:nvSpPr>
        <p:spPr>
          <a:xfrm>
            <a:off x="58007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0" y="0"/>
                </a:moveTo>
                <a:lnTo>
                  <a:pt x="0" y="285750"/>
                </a:lnTo>
                <a:lnTo>
                  <a:pt x="285750" y="142875"/>
                </a:lnTo>
                <a:lnTo>
                  <a:pt x="0" y="0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9" name="object 39"/>
          <p:cNvSpPr txBox="1"/>
          <p:nvPr/>
        </p:nvSpPr>
        <p:spPr>
          <a:xfrm>
            <a:off x="5833109" y="6357620"/>
            <a:ext cx="220345" cy="164465"/>
          </a:xfrm>
          <a:prstGeom prst="rect">
            <a:avLst/>
          </a:prstGeom>
        </p:spPr>
        <p:txBody>
          <a:bodyPr wrap="square" lIns="0" tIns="139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900" spc="-50">
                <a:solidFill>
                  <a:srgbClr val="FFFFFF"/>
                </a:solidFill>
                <a:latin typeface="Arial"/>
                <a:cs typeface="Arial"/>
              </a:rPr>
              <a:t>ي</a:t>
            </a:r>
            <a:r>
              <a:rPr dirty="0" sz="900" spc="-270">
                <a:solidFill>
                  <a:srgbClr val="FFFFFF"/>
                </a:solidFill>
                <a:latin typeface="Arial"/>
                <a:cs typeface="Arial"/>
              </a:rPr>
              <a:t>ل</a:t>
            </a:r>
            <a:r>
              <a:rPr dirty="0" sz="900" spc="25">
                <a:solidFill>
                  <a:srgbClr val="FFFFFF"/>
                </a:solidFill>
                <a:latin typeface="Arial"/>
                <a:cs typeface="Arial"/>
              </a:rPr>
              <a:t>ا</a:t>
            </a:r>
            <a:r>
              <a:rPr dirty="0" sz="900" spc="-430">
                <a:solidFill>
                  <a:srgbClr val="FFFFFF"/>
                </a:solidFill>
                <a:latin typeface="Arial"/>
                <a:cs typeface="Arial"/>
              </a:rPr>
              <a:t>ت</a:t>
            </a:r>
            <a:r>
              <a:rPr dirty="0" sz="900" spc="-270">
                <a:solidFill>
                  <a:srgbClr val="FFFFFF"/>
                </a:solidFill>
                <a:latin typeface="Arial"/>
                <a:cs typeface="Arial"/>
              </a:rPr>
              <a:t>ل</a:t>
            </a:r>
            <a:r>
              <a:rPr dirty="0" sz="900">
                <a:solidFill>
                  <a:srgbClr val="FFFFFF"/>
                </a:solidFill>
                <a:latin typeface="Arial"/>
                <a:cs typeface="Arial"/>
              </a:rPr>
              <a:t>ا</a:t>
            </a:r>
            <a:endParaRPr sz="900">
              <a:latin typeface="Arial"/>
              <a:cs typeface="Arial"/>
            </a:endParaRPr>
          </a:p>
        </p:txBody>
      </p:sp>
      <p:sp>
        <p:nvSpPr>
          <p:cNvPr id="40" name="object 40"/>
          <p:cNvSpPr/>
          <p:nvPr/>
        </p:nvSpPr>
        <p:spPr>
          <a:xfrm>
            <a:off x="4340352" y="6321552"/>
            <a:ext cx="1296797" cy="382371"/>
          </a:xfrm>
          <a:prstGeom prst="rect">
            <a:avLst/>
          </a:prstGeom>
          <a:blipFill>
            <a:blip r:embed="rId2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1" name="object 41"/>
          <p:cNvSpPr/>
          <p:nvPr/>
        </p:nvSpPr>
        <p:spPr>
          <a:xfrm>
            <a:off x="4462271" y="6406896"/>
            <a:ext cx="1043749" cy="248297"/>
          </a:xfrm>
          <a:prstGeom prst="rect">
            <a:avLst/>
          </a:prstGeom>
          <a:blipFill>
            <a:blip r:embed="rId2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2" name="object 42"/>
          <p:cNvSpPr/>
          <p:nvPr/>
        </p:nvSpPr>
        <p:spPr>
          <a:xfrm>
            <a:off x="4267200" y="6248400"/>
            <a:ext cx="1295400" cy="381000"/>
          </a:xfrm>
          <a:custGeom>
            <a:avLst/>
            <a:gdLst/>
            <a:ahLst/>
            <a:cxnLst/>
            <a:rect l="l" t="t" r="r" b="b"/>
            <a:pathLst>
              <a:path w="1295400" h="381000">
                <a:moveTo>
                  <a:pt x="1295400" y="0"/>
                </a:moveTo>
                <a:lnTo>
                  <a:pt x="0" y="0"/>
                </a:lnTo>
                <a:lnTo>
                  <a:pt x="0" y="381000"/>
                </a:lnTo>
                <a:lnTo>
                  <a:pt x="1295400" y="381000"/>
                </a:lnTo>
                <a:lnTo>
                  <a:pt x="1295400" y="333375"/>
                </a:lnTo>
                <a:lnTo>
                  <a:pt x="540512" y="333375"/>
                </a:lnTo>
                <a:lnTo>
                  <a:pt x="540512" y="190500"/>
                </a:lnTo>
                <a:lnTo>
                  <a:pt x="504825" y="190500"/>
                </a:lnTo>
                <a:lnTo>
                  <a:pt x="647700" y="47625"/>
                </a:lnTo>
                <a:lnTo>
                  <a:pt x="1295400" y="47625"/>
                </a:lnTo>
                <a:lnTo>
                  <a:pt x="1295400" y="0"/>
                </a:lnTo>
                <a:close/>
              </a:path>
              <a:path w="1295400" h="381000">
                <a:moveTo>
                  <a:pt x="1295400" y="65481"/>
                </a:moveTo>
                <a:lnTo>
                  <a:pt x="736980" y="65481"/>
                </a:lnTo>
                <a:lnTo>
                  <a:pt x="736980" y="136918"/>
                </a:lnTo>
                <a:lnTo>
                  <a:pt x="790575" y="190500"/>
                </a:lnTo>
                <a:lnTo>
                  <a:pt x="754888" y="190500"/>
                </a:lnTo>
                <a:lnTo>
                  <a:pt x="754888" y="333375"/>
                </a:lnTo>
                <a:lnTo>
                  <a:pt x="1295400" y="333375"/>
                </a:lnTo>
                <a:lnTo>
                  <a:pt x="1295400" y="65481"/>
                </a:lnTo>
                <a:close/>
              </a:path>
              <a:path w="1295400" h="381000">
                <a:moveTo>
                  <a:pt x="1295400" y="47625"/>
                </a:moveTo>
                <a:lnTo>
                  <a:pt x="647700" y="47625"/>
                </a:lnTo>
                <a:lnTo>
                  <a:pt x="701294" y="101206"/>
                </a:lnTo>
                <a:lnTo>
                  <a:pt x="701294" y="65481"/>
                </a:lnTo>
                <a:lnTo>
                  <a:pt x="1295400" y="65481"/>
                </a:lnTo>
                <a:lnTo>
                  <a:pt x="12954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3" name="object 43"/>
          <p:cNvSpPr/>
          <p:nvPr/>
        </p:nvSpPr>
        <p:spPr>
          <a:xfrm>
            <a:off x="4807711" y="6313881"/>
            <a:ext cx="214629" cy="267970"/>
          </a:xfrm>
          <a:custGeom>
            <a:avLst/>
            <a:gdLst/>
            <a:ahLst/>
            <a:cxnLst/>
            <a:rect l="l" t="t" r="r" b="b"/>
            <a:pathLst>
              <a:path w="214629" h="267970">
                <a:moveTo>
                  <a:pt x="196468" y="0"/>
                </a:moveTo>
                <a:lnTo>
                  <a:pt x="160782" y="0"/>
                </a:lnTo>
                <a:lnTo>
                  <a:pt x="160782" y="35725"/>
                </a:lnTo>
                <a:lnTo>
                  <a:pt x="196468" y="71437"/>
                </a:lnTo>
                <a:lnTo>
                  <a:pt x="196468" y="0"/>
                </a:lnTo>
                <a:close/>
              </a:path>
              <a:path w="214629" h="267970">
                <a:moveTo>
                  <a:pt x="214375" y="125018"/>
                </a:moveTo>
                <a:lnTo>
                  <a:pt x="0" y="125018"/>
                </a:lnTo>
                <a:lnTo>
                  <a:pt x="0" y="267893"/>
                </a:lnTo>
                <a:lnTo>
                  <a:pt x="89280" y="267893"/>
                </a:lnTo>
                <a:lnTo>
                  <a:pt x="89280" y="196456"/>
                </a:lnTo>
                <a:lnTo>
                  <a:pt x="214375" y="196456"/>
                </a:lnTo>
                <a:lnTo>
                  <a:pt x="214375" y="125018"/>
                </a:lnTo>
                <a:close/>
              </a:path>
              <a:path w="214629" h="267970">
                <a:moveTo>
                  <a:pt x="214375" y="196456"/>
                </a:moveTo>
                <a:lnTo>
                  <a:pt x="125095" y="196456"/>
                </a:lnTo>
                <a:lnTo>
                  <a:pt x="125095" y="267893"/>
                </a:lnTo>
                <a:lnTo>
                  <a:pt x="214375" y="267893"/>
                </a:lnTo>
                <a:lnTo>
                  <a:pt x="214375" y="196456"/>
                </a:lnTo>
                <a:close/>
              </a:path>
            </a:pathLst>
          </a:custGeom>
          <a:solidFill>
            <a:srgbClr val="00007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4" name="object 44"/>
          <p:cNvSpPr/>
          <p:nvPr/>
        </p:nvSpPr>
        <p:spPr>
          <a:xfrm>
            <a:off x="47720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142875" y="0"/>
                </a:moveTo>
                <a:lnTo>
                  <a:pt x="0" y="142875"/>
                </a:lnTo>
                <a:lnTo>
                  <a:pt x="285750" y="142875"/>
                </a:lnTo>
                <a:lnTo>
                  <a:pt x="142875" y="0"/>
                </a:lnTo>
                <a:close/>
              </a:path>
              <a:path w="285750" h="285750">
                <a:moveTo>
                  <a:pt x="160782" y="214312"/>
                </a:moveTo>
                <a:lnTo>
                  <a:pt x="124967" y="214312"/>
                </a:lnTo>
                <a:lnTo>
                  <a:pt x="124967" y="285750"/>
                </a:lnTo>
                <a:lnTo>
                  <a:pt x="160782" y="285750"/>
                </a:lnTo>
                <a:lnTo>
                  <a:pt x="160782" y="214312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77824" y="2176272"/>
            <a:ext cx="18287" cy="468172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877824" y="6095"/>
            <a:ext cx="18287" cy="150266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1216152" y="1834895"/>
            <a:ext cx="7924800" cy="1828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877824" y="1508760"/>
            <a:ext cx="18287" cy="667512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0" y="1834895"/>
            <a:ext cx="557784" cy="18287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551687" y="1834895"/>
            <a:ext cx="664464" cy="18287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2310383" y="313982"/>
            <a:ext cx="5219446" cy="1010246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2840735" y="871766"/>
            <a:ext cx="3890517" cy="1010246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xfrm>
            <a:off x="2582672" y="447243"/>
            <a:ext cx="4518660" cy="1123315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3600" spc="325"/>
              <a:t>Uncountable</a:t>
            </a:r>
            <a:r>
              <a:rPr dirty="0" sz="3600" spc="165"/>
              <a:t> </a:t>
            </a:r>
            <a:r>
              <a:rPr dirty="0" sz="3600" spc="370"/>
              <a:t>Nouns</a:t>
            </a:r>
            <a:endParaRPr sz="3600"/>
          </a:p>
          <a:p>
            <a:pPr algn="ctr" marR="131445">
              <a:lnSpc>
                <a:spcPct val="100000"/>
              </a:lnSpc>
              <a:spcBef>
                <a:spcPts val="5"/>
              </a:spcBef>
            </a:pPr>
            <a:r>
              <a:rPr dirty="0" sz="3600" spc="-165">
                <a:latin typeface="Arial"/>
                <a:cs typeface="Arial"/>
              </a:rPr>
              <a:t>ةدودعملا </a:t>
            </a:r>
            <a:r>
              <a:rPr dirty="0" sz="3600" spc="-555">
                <a:latin typeface="Arial"/>
                <a:cs typeface="Arial"/>
              </a:rPr>
              <a:t>ريغلا</a:t>
            </a:r>
            <a:r>
              <a:rPr dirty="0" sz="3600" spc="-305">
                <a:latin typeface="Arial"/>
                <a:cs typeface="Arial"/>
              </a:rPr>
              <a:t> </a:t>
            </a:r>
            <a:r>
              <a:rPr dirty="0" sz="3600" spc="-210">
                <a:latin typeface="Arial"/>
                <a:cs typeface="Arial"/>
              </a:rPr>
              <a:t>ءامسلأا</a:t>
            </a:r>
            <a:endParaRPr sz="3600">
              <a:latin typeface="Arial"/>
              <a:cs typeface="Arial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2362200" y="2500376"/>
            <a:ext cx="0" cy="3616960"/>
          </a:xfrm>
          <a:custGeom>
            <a:avLst/>
            <a:gdLst/>
            <a:ahLst/>
            <a:cxnLst/>
            <a:rect l="l" t="t" r="r" b="b"/>
            <a:pathLst>
              <a:path w="0" h="3616960">
                <a:moveTo>
                  <a:pt x="0" y="0"/>
                </a:moveTo>
                <a:lnTo>
                  <a:pt x="0" y="3616896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3657600" y="2500376"/>
            <a:ext cx="0" cy="3616960"/>
          </a:xfrm>
          <a:custGeom>
            <a:avLst/>
            <a:gdLst/>
            <a:ahLst/>
            <a:cxnLst/>
            <a:rect l="l" t="t" r="r" b="b"/>
            <a:pathLst>
              <a:path w="0" h="3616960">
                <a:moveTo>
                  <a:pt x="0" y="0"/>
                </a:moveTo>
                <a:lnTo>
                  <a:pt x="0" y="3616896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4914900" y="2500376"/>
            <a:ext cx="0" cy="3616960"/>
          </a:xfrm>
          <a:custGeom>
            <a:avLst/>
            <a:gdLst/>
            <a:ahLst/>
            <a:cxnLst/>
            <a:rect l="l" t="t" r="r" b="b"/>
            <a:pathLst>
              <a:path w="0" h="3616960">
                <a:moveTo>
                  <a:pt x="0" y="0"/>
                </a:moveTo>
                <a:lnTo>
                  <a:pt x="0" y="3616896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/>
          <p:nvPr/>
        </p:nvSpPr>
        <p:spPr>
          <a:xfrm>
            <a:off x="6172200" y="2500376"/>
            <a:ext cx="0" cy="3616960"/>
          </a:xfrm>
          <a:custGeom>
            <a:avLst/>
            <a:gdLst/>
            <a:ahLst/>
            <a:cxnLst/>
            <a:rect l="l" t="t" r="r" b="b"/>
            <a:pathLst>
              <a:path w="0" h="3616960">
                <a:moveTo>
                  <a:pt x="0" y="0"/>
                </a:moveTo>
                <a:lnTo>
                  <a:pt x="0" y="3616896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/>
          <p:nvPr/>
        </p:nvSpPr>
        <p:spPr>
          <a:xfrm>
            <a:off x="7429500" y="2500376"/>
            <a:ext cx="0" cy="3616960"/>
          </a:xfrm>
          <a:custGeom>
            <a:avLst/>
            <a:gdLst/>
            <a:ahLst/>
            <a:cxnLst/>
            <a:rect l="l" t="t" r="r" b="b"/>
            <a:pathLst>
              <a:path w="0" h="3616960">
                <a:moveTo>
                  <a:pt x="0" y="0"/>
                </a:moveTo>
                <a:lnTo>
                  <a:pt x="0" y="3616896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/>
          <p:nvPr/>
        </p:nvSpPr>
        <p:spPr>
          <a:xfrm>
            <a:off x="1128712" y="2880360"/>
            <a:ext cx="7572375" cy="0"/>
          </a:xfrm>
          <a:custGeom>
            <a:avLst/>
            <a:gdLst/>
            <a:ahLst/>
            <a:cxnLst/>
            <a:rect l="l" t="t" r="r" b="b"/>
            <a:pathLst>
              <a:path w="7572375" h="0">
                <a:moveTo>
                  <a:pt x="0" y="0"/>
                </a:moveTo>
                <a:lnTo>
                  <a:pt x="7572311" y="0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7" name="object 17"/>
          <p:cNvSpPr/>
          <p:nvPr/>
        </p:nvSpPr>
        <p:spPr>
          <a:xfrm>
            <a:off x="1128712" y="3283584"/>
            <a:ext cx="7572375" cy="0"/>
          </a:xfrm>
          <a:custGeom>
            <a:avLst/>
            <a:gdLst/>
            <a:ahLst/>
            <a:cxnLst/>
            <a:rect l="l" t="t" r="r" b="b"/>
            <a:pathLst>
              <a:path w="7572375" h="0">
                <a:moveTo>
                  <a:pt x="0" y="0"/>
                </a:moveTo>
                <a:lnTo>
                  <a:pt x="7572311" y="0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8" name="object 18"/>
          <p:cNvSpPr/>
          <p:nvPr/>
        </p:nvSpPr>
        <p:spPr>
          <a:xfrm>
            <a:off x="1128712" y="3685285"/>
            <a:ext cx="7572375" cy="0"/>
          </a:xfrm>
          <a:custGeom>
            <a:avLst/>
            <a:gdLst/>
            <a:ahLst/>
            <a:cxnLst/>
            <a:rect l="l" t="t" r="r" b="b"/>
            <a:pathLst>
              <a:path w="7572375" h="0">
                <a:moveTo>
                  <a:pt x="0" y="0"/>
                </a:moveTo>
                <a:lnTo>
                  <a:pt x="7572311" y="0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9" name="object 19"/>
          <p:cNvSpPr/>
          <p:nvPr/>
        </p:nvSpPr>
        <p:spPr>
          <a:xfrm>
            <a:off x="1128712" y="4088510"/>
            <a:ext cx="7572375" cy="0"/>
          </a:xfrm>
          <a:custGeom>
            <a:avLst/>
            <a:gdLst/>
            <a:ahLst/>
            <a:cxnLst/>
            <a:rect l="l" t="t" r="r" b="b"/>
            <a:pathLst>
              <a:path w="7572375" h="0">
                <a:moveTo>
                  <a:pt x="0" y="0"/>
                </a:moveTo>
                <a:lnTo>
                  <a:pt x="7572311" y="0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0" name="object 20"/>
          <p:cNvSpPr/>
          <p:nvPr/>
        </p:nvSpPr>
        <p:spPr>
          <a:xfrm>
            <a:off x="1128712" y="4491735"/>
            <a:ext cx="7572375" cy="0"/>
          </a:xfrm>
          <a:custGeom>
            <a:avLst/>
            <a:gdLst/>
            <a:ahLst/>
            <a:cxnLst/>
            <a:rect l="l" t="t" r="r" b="b"/>
            <a:pathLst>
              <a:path w="7572375" h="0">
                <a:moveTo>
                  <a:pt x="0" y="0"/>
                </a:moveTo>
                <a:lnTo>
                  <a:pt x="7572311" y="0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1" name="object 21"/>
          <p:cNvSpPr/>
          <p:nvPr/>
        </p:nvSpPr>
        <p:spPr>
          <a:xfrm>
            <a:off x="1128712" y="4894834"/>
            <a:ext cx="7572375" cy="0"/>
          </a:xfrm>
          <a:custGeom>
            <a:avLst/>
            <a:gdLst/>
            <a:ahLst/>
            <a:cxnLst/>
            <a:rect l="l" t="t" r="r" b="b"/>
            <a:pathLst>
              <a:path w="7572375" h="0">
                <a:moveTo>
                  <a:pt x="0" y="0"/>
                </a:moveTo>
                <a:lnTo>
                  <a:pt x="7572311" y="0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2" name="object 22"/>
          <p:cNvSpPr/>
          <p:nvPr/>
        </p:nvSpPr>
        <p:spPr>
          <a:xfrm>
            <a:off x="1128712" y="5296534"/>
            <a:ext cx="7572375" cy="0"/>
          </a:xfrm>
          <a:custGeom>
            <a:avLst/>
            <a:gdLst/>
            <a:ahLst/>
            <a:cxnLst/>
            <a:rect l="l" t="t" r="r" b="b"/>
            <a:pathLst>
              <a:path w="7572375" h="0">
                <a:moveTo>
                  <a:pt x="0" y="0"/>
                </a:moveTo>
                <a:lnTo>
                  <a:pt x="7572311" y="0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3" name="object 23"/>
          <p:cNvSpPr/>
          <p:nvPr/>
        </p:nvSpPr>
        <p:spPr>
          <a:xfrm>
            <a:off x="1128712" y="5699759"/>
            <a:ext cx="7572375" cy="0"/>
          </a:xfrm>
          <a:custGeom>
            <a:avLst/>
            <a:gdLst/>
            <a:ahLst/>
            <a:cxnLst/>
            <a:rect l="l" t="t" r="r" b="b"/>
            <a:pathLst>
              <a:path w="7572375" h="0">
                <a:moveTo>
                  <a:pt x="0" y="0"/>
                </a:moveTo>
                <a:lnTo>
                  <a:pt x="7572311" y="0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4" name="object 24"/>
          <p:cNvSpPr/>
          <p:nvPr/>
        </p:nvSpPr>
        <p:spPr>
          <a:xfrm>
            <a:off x="1143000" y="2500376"/>
            <a:ext cx="0" cy="3616960"/>
          </a:xfrm>
          <a:custGeom>
            <a:avLst/>
            <a:gdLst/>
            <a:ahLst/>
            <a:cxnLst/>
            <a:rect l="l" t="t" r="r" b="b"/>
            <a:pathLst>
              <a:path w="0" h="3616960">
                <a:moveTo>
                  <a:pt x="0" y="0"/>
                </a:moveTo>
                <a:lnTo>
                  <a:pt x="0" y="3616896"/>
                </a:lnTo>
              </a:path>
            </a:pathLst>
          </a:custGeom>
          <a:ln w="285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5" name="object 25"/>
          <p:cNvSpPr/>
          <p:nvPr/>
        </p:nvSpPr>
        <p:spPr>
          <a:xfrm>
            <a:off x="8686800" y="2500376"/>
            <a:ext cx="0" cy="3616960"/>
          </a:xfrm>
          <a:custGeom>
            <a:avLst/>
            <a:gdLst/>
            <a:ahLst/>
            <a:cxnLst/>
            <a:rect l="l" t="t" r="r" b="b"/>
            <a:pathLst>
              <a:path w="0" h="3616960">
                <a:moveTo>
                  <a:pt x="0" y="0"/>
                </a:moveTo>
                <a:lnTo>
                  <a:pt x="0" y="3616896"/>
                </a:lnTo>
              </a:path>
            </a:pathLst>
          </a:custGeom>
          <a:ln w="285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6" name="object 26"/>
          <p:cNvSpPr/>
          <p:nvPr/>
        </p:nvSpPr>
        <p:spPr>
          <a:xfrm>
            <a:off x="1128712" y="2514600"/>
            <a:ext cx="7572375" cy="0"/>
          </a:xfrm>
          <a:custGeom>
            <a:avLst/>
            <a:gdLst/>
            <a:ahLst/>
            <a:cxnLst/>
            <a:rect l="l" t="t" r="r" b="b"/>
            <a:pathLst>
              <a:path w="7572375" h="0">
                <a:moveTo>
                  <a:pt x="0" y="0"/>
                </a:moveTo>
                <a:lnTo>
                  <a:pt x="7572311" y="0"/>
                </a:lnTo>
              </a:path>
            </a:pathLst>
          </a:custGeom>
          <a:ln w="285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7" name="object 27"/>
          <p:cNvSpPr/>
          <p:nvPr/>
        </p:nvSpPr>
        <p:spPr>
          <a:xfrm>
            <a:off x="1128712" y="6102984"/>
            <a:ext cx="7572375" cy="0"/>
          </a:xfrm>
          <a:custGeom>
            <a:avLst/>
            <a:gdLst/>
            <a:ahLst/>
            <a:cxnLst/>
            <a:rect l="l" t="t" r="r" b="b"/>
            <a:pathLst>
              <a:path w="7572375" h="0">
                <a:moveTo>
                  <a:pt x="0" y="0"/>
                </a:moveTo>
                <a:lnTo>
                  <a:pt x="7572311" y="0"/>
                </a:lnTo>
              </a:path>
            </a:pathLst>
          </a:custGeom>
          <a:ln w="285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8" name="object 28"/>
          <p:cNvSpPr/>
          <p:nvPr/>
        </p:nvSpPr>
        <p:spPr>
          <a:xfrm>
            <a:off x="1103375" y="2490241"/>
            <a:ext cx="681037" cy="458571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9" name="object 29"/>
          <p:cNvSpPr/>
          <p:nvPr/>
        </p:nvSpPr>
        <p:spPr>
          <a:xfrm>
            <a:off x="3090672" y="2484069"/>
            <a:ext cx="632282" cy="510336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0" name="object 30"/>
          <p:cNvSpPr/>
          <p:nvPr/>
        </p:nvSpPr>
        <p:spPr>
          <a:xfrm>
            <a:off x="3617976" y="2490241"/>
            <a:ext cx="586549" cy="458571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1" name="object 31"/>
          <p:cNvSpPr/>
          <p:nvPr/>
        </p:nvSpPr>
        <p:spPr>
          <a:xfrm>
            <a:off x="5672328" y="2484069"/>
            <a:ext cx="565226" cy="510336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2" name="object 32"/>
          <p:cNvSpPr/>
          <p:nvPr/>
        </p:nvSpPr>
        <p:spPr>
          <a:xfrm>
            <a:off x="6132576" y="2490241"/>
            <a:ext cx="726770" cy="458571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3" name="object 33"/>
          <p:cNvSpPr/>
          <p:nvPr/>
        </p:nvSpPr>
        <p:spPr>
          <a:xfrm>
            <a:off x="8199119" y="2484069"/>
            <a:ext cx="553059" cy="510336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4" name="object 34"/>
          <p:cNvSpPr/>
          <p:nvPr/>
        </p:nvSpPr>
        <p:spPr>
          <a:xfrm>
            <a:off x="1103375" y="2856001"/>
            <a:ext cx="1290574" cy="458571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5" name="object 35"/>
          <p:cNvSpPr/>
          <p:nvPr/>
        </p:nvSpPr>
        <p:spPr>
          <a:xfrm>
            <a:off x="2779776" y="2849829"/>
            <a:ext cx="943190" cy="510336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6" name="object 36"/>
          <p:cNvSpPr/>
          <p:nvPr/>
        </p:nvSpPr>
        <p:spPr>
          <a:xfrm>
            <a:off x="3617976" y="2856001"/>
            <a:ext cx="818172" cy="458571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7" name="object 37"/>
          <p:cNvSpPr/>
          <p:nvPr/>
        </p:nvSpPr>
        <p:spPr>
          <a:xfrm>
            <a:off x="5617464" y="2849829"/>
            <a:ext cx="620102" cy="510336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8" name="object 38"/>
          <p:cNvSpPr/>
          <p:nvPr/>
        </p:nvSpPr>
        <p:spPr>
          <a:xfrm>
            <a:off x="6132576" y="2856001"/>
            <a:ext cx="1235760" cy="458571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9" name="object 39"/>
          <p:cNvSpPr/>
          <p:nvPr/>
        </p:nvSpPr>
        <p:spPr>
          <a:xfrm>
            <a:off x="8004047" y="2849829"/>
            <a:ext cx="748093" cy="510336"/>
          </a:xfrm>
          <a:prstGeom prst="rect">
            <a:avLst/>
          </a:prstGeom>
          <a:blipFill>
            <a:blip r:embed="rId2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0" name="object 40"/>
          <p:cNvSpPr/>
          <p:nvPr/>
        </p:nvSpPr>
        <p:spPr>
          <a:xfrm>
            <a:off x="1103375" y="3261385"/>
            <a:ext cx="812114" cy="458571"/>
          </a:xfrm>
          <a:prstGeom prst="rect">
            <a:avLst/>
          </a:prstGeom>
          <a:blipFill>
            <a:blip r:embed="rId2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1" name="object 41"/>
          <p:cNvSpPr/>
          <p:nvPr/>
        </p:nvSpPr>
        <p:spPr>
          <a:xfrm>
            <a:off x="3172967" y="3252190"/>
            <a:ext cx="549948" cy="513359"/>
          </a:xfrm>
          <a:prstGeom prst="rect">
            <a:avLst/>
          </a:prstGeom>
          <a:blipFill>
            <a:blip r:embed="rId2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2" name="object 42"/>
          <p:cNvSpPr/>
          <p:nvPr/>
        </p:nvSpPr>
        <p:spPr>
          <a:xfrm>
            <a:off x="3617976" y="3261385"/>
            <a:ext cx="668858" cy="458571"/>
          </a:xfrm>
          <a:prstGeom prst="rect">
            <a:avLst/>
          </a:prstGeom>
          <a:blipFill>
            <a:blip r:embed="rId2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3" name="object 43"/>
          <p:cNvSpPr/>
          <p:nvPr/>
        </p:nvSpPr>
        <p:spPr>
          <a:xfrm>
            <a:off x="5577840" y="3252190"/>
            <a:ext cx="659714" cy="513359"/>
          </a:xfrm>
          <a:prstGeom prst="rect">
            <a:avLst/>
          </a:prstGeom>
          <a:blipFill>
            <a:blip r:embed="rId2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4" name="object 44"/>
          <p:cNvSpPr/>
          <p:nvPr/>
        </p:nvSpPr>
        <p:spPr>
          <a:xfrm>
            <a:off x="6132576" y="3261385"/>
            <a:ext cx="556082" cy="458571"/>
          </a:xfrm>
          <a:prstGeom prst="rect">
            <a:avLst/>
          </a:prstGeom>
          <a:blipFill>
            <a:blip r:embed="rId2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5" name="object 45"/>
          <p:cNvSpPr/>
          <p:nvPr/>
        </p:nvSpPr>
        <p:spPr>
          <a:xfrm>
            <a:off x="8125968" y="3252190"/>
            <a:ext cx="626160" cy="513359"/>
          </a:xfrm>
          <a:prstGeom prst="rect">
            <a:avLst/>
          </a:prstGeom>
          <a:blipFill>
            <a:blip r:embed="rId2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6" name="object 46"/>
          <p:cNvSpPr/>
          <p:nvPr/>
        </p:nvSpPr>
        <p:spPr>
          <a:xfrm>
            <a:off x="1103375" y="3660673"/>
            <a:ext cx="772502" cy="458571"/>
          </a:xfrm>
          <a:prstGeom prst="rect">
            <a:avLst/>
          </a:prstGeom>
          <a:blipFill>
            <a:blip r:embed="rId2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7" name="object 47"/>
          <p:cNvSpPr/>
          <p:nvPr/>
        </p:nvSpPr>
        <p:spPr>
          <a:xfrm>
            <a:off x="3090672" y="3654526"/>
            <a:ext cx="632282" cy="513359"/>
          </a:xfrm>
          <a:prstGeom prst="rect">
            <a:avLst/>
          </a:prstGeom>
          <a:blipFill>
            <a:blip r:embed="rId2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8" name="object 48"/>
          <p:cNvSpPr/>
          <p:nvPr/>
        </p:nvSpPr>
        <p:spPr>
          <a:xfrm>
            <a:off x="3617976" y="3660673"/>
            <a:ext cx="656628" cy="458571"/>
          </a:xfrm>
          <a:prstGeom prst="rect">
            <a:avLst/>
          </a:prstGeom>
          <a:blipFill>
            <a:blip r:embed="rId3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9" name="object 49"/>
          <p:cNvSpPr/>
          <p:nvPr/>
        </p:nvSpPr>
        <p:spPr>
          <a:xfrm>
            <a:off x="5586984" y="3654526"/>
            <a:ext cx="650570" cy="513359"/>
          </a:xfrm>
          <a:prstGeom prst="rect">
            <a:avLst/>
          </a:prstGeom>
          <a:blipFill>
            <a:blip r:embed="rId3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0" name="object 50"/>
          <p:cNvSpPr/>
          <p:nvPr/>
        </p:nvSpPr>
        <p:spPr>
          <a:xfrm>
            <a:off x="6132576" y="3660673"/>
            <a:ext cx="766381" cy="458571"/>
          </a:xfrm>
          <a:prstGeom prst="rect">
            <a:avLst/>
          </a:prstGeom>
          <a:blipFill>
            <a:blip r:embed="rId3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1" name="object 51"/>
          <p:cNvSpPr/>
          <p:nvPr/>
        </p:nvSpPr>
        <p:spPr>
          <a:xfrm>
            <a:off x="8293607" y="3654526"/>
            <a:ext cx="458571" cy="513359"/>
          </a:xfrm>
          <a:prstGeom prst="rect">
            <a:avLst/>
          </a:prstGeom>
          <a:blipFill>
            <a:blip r:embed="rId3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2" name="object 52"/>
          <p:cNvSpPr/>
          <p:nvPr/>
        </p:nvSpPr>
        <p:spPr>
          <a:xfrm>
            <a:off x="1103375" y="4066057"/>
            <a:ext cx="738949" cy="458571"/>
          </a:xfrm>
          <a:prstGeom prst="rect">
            <a:avLst/>
          </a:prstGeom>
          <a:blipFill>
            <a:blip r:embed="rId3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3" name="object 53"/>
          <p:cNvSpPr/>
          <p:nvPr/>
        </p:nvSpPr>
        <p:spPr>
          <a:xfrm>
            <a:off x="3026664" y="4056862"/>
            <a:ext cx="696302" cy="513359"/>
          </a:xfrm>
          <a:prstGeom prst="rect">
            <a:avLst/>
          </a:prstGeom>
          <a:blipFill>
            <a:blip r:embed="rId3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4" name="object 54"/>
          <p:cNvSpPr/>
          <p:nvPr/>
        </p:nvSpPr>
        <p:spPr>
          <a:xfrm>
            <a:off x="3617976" y="4066057"/>
            <a:ext cx="723684" cy="458571"/>
          </a:xfrm>
          <a:prstGeom prst="rect">
            <a:avLst/>
          </a:prstGeom>
          <a:blipFill>
            <a:blip r:embed="rId3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5" name="object 55"/>
          <p:cNvSpPr/>
          <p:nvPr/>
        </p:nvSpPr>
        <p:spPr>
          <a:xfrm>
            <a:off x="5516879" y="4056862"/>
            <a:ext cx="720648" cy="513359"/>
          </a:xfrm>
          <a:prstGeom prst="rect">
            <a:avLst/>
          </a:prstGeom>
          <a:blipFill>
            <a:blip r:embed="rId3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6" name="object 56"/>
          <p:cNvSpPr/>
          <p:nvPr/>
        </p:nvSpPr>
        <p:spPr>
          <a:xfrm>
            <a:off x="6132576" y="4066057"/>
            <a:ext cx="894372" cy="458571"/>
          </a:xfrm>
          <a:prstGeom prst="rect">
            <a:avLst/>
          </a:prstGeom>
          <a:blipFill>
            <a:blip r:embed="rId3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7" name="object 57"/>
          <p:cNvSpPr/>
          <p:nvPr/>
        </p:nvSpPr>
        <p:spPr>
          <a:xfrm>
            <a:off x="8150352" y="4056862"/>
            <a:ext cx="601814" cy="513359"/>
          </a:xfrm>
          <a:prstGeom prst="rect">
            <a:avLst/>
          </a:prstGeom>
          <a:blipFill>
            <a:blip r:embed="rId3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8" name="object 58"/>
          <p:cNvSpPr/>
          <p:nvPr/>
        </p:nvSpPr>
        <p:spPr>
          <a:xfrm>
            <a:off x="1103375" y="4468393"/>
            <a:ext cx="638403" cy="458571"/>
          </a:xfrm>
          <a:prstGeom prst="rect">
            <a:avLst/>
          </a:prstGeom>
          <a:blipFill>
            <a:blip r:embed="rId4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9" name="object 59"/>
          <p:cNvSpPr/>
          <p:nvPr/>
        </p:nvSpPr>
        <p:spPr>
          <a:xfrm>
            <a:off x="3026664" y="4462221"/>
            <a:ext cx="696302" cy="510336"/>
          </a:xfrm>
          <a:prstGeom prst="rect">
            <a:avLst/>
          </a:prstGeom>
          <a:blipFill>
            <a:blip r:embed="rId4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0" name="object 60"/>
          <p:cNvSpPr/>
          <p:nvPr/>
        </p:nvSpPr>
        <p:spPr>
          <a:xfrm>
            <a:off x="3617976" y="4468393"/>
            <a:ext cx="787704" cy="458571"/>
          </a:xfrm>
          <a:prstGeom prst="rect">
            <a:avLst/>
          </a:prstGeom>
          <a:blipFill>
            <a:blip r:embed="rId4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1" name="object 61"/>
          <p:cNvSpPr/>
          <p:nvPr/>
        </p:nvSpPr>
        <p:spPr>
          <a:xfrm>
            <a:off x="5586984" y="4462221"/>
            <a:ext cx="650570" cy="510336"/>
          </a:xfrm>
          <a:prstGeom prst="rect">
            <a:avLst/>
          </a:prstGeom>
          <a:blipFill>
            <a:blip r:embed="rId4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2" name="object 62"/>
          <p:cNvSpPr/>
          <p:nvPr/>
        </p:nvSpPr>
        <p:spPr>
          <a:xfrm>
            <a:off x="6132576" y="4468393"/>
            <a:ext cx="787704" cy="458571"/>
          </a:xfrm>
          <a:prstGeom prst="rect">
            <a:avLst/>
          </a:prstGeom>
          <a:blipFill>
            <a:blip r:embed="rId4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3" name="object 63"/>
          <p:cNvSpPr/>
          <p:nvPr/>
        </p:nvSpPr>
        <p:spPr>
          <a:xfrm>
            <a:off x="8156447" y="4462221"/>
            <a:ext cx="595693" cy="510336"/>
          </a:xfrm>
          <a:prstGeom prst="rect">
            <a:avLst/>
          </a:prstGeom>
          <a:blipFill>
            <a:blip r:embed="rId4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4" name="object 64"/>
          <p:cNvSpPr/>
          <p:nvPr/>
        </p:nvSpPr>
        <p:spPr>
          <a:xfrm>
            <a:off x="1103375" y="4870729"/>
            <a:ext cx="595693" cy="458571"/>
          </a:xfrm>
          <a:prstGeom prst="rect">
            <a:avLst/>
          </a:prstGeom>
          <a:blipFill>
            <a:blip r:embed="rId4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5" name="object 65"/>
          <p:cNvSpPr/>
          <p:nvPr/>
        </p:nvSpPr>
        <p:spPr>
          <a:xfrm>
            <a:off x="3191255" y="4864557"/>
            <a:ext cx="531660" cy="510336"/>
          </a:xfrm>
          <a:prstGeom prst="rect">
            <a:avLst/>
          </a:prstGeom>
          <a:blipFill>
            <a:blip r:embed="rId4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6" name="object 66"/>
          <p:cNvSpPr/>
          <p:nvPr/>
        </p:nvSpPr>
        <p:spPr>
          <a:xfrm>
            <a:off x="3617976" y="4870729"/>
            <a:ext cx="760260" cy="458571"/>
          </a:xfrm>
          <a:prstGeom prst="rect">
            <a:avLst/>
          </a:prstGeom>
          <a:blipFill>
            <a:blip r:embed="rId4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7" name="object 67"/>
          <p:cNvSpPr/>
          <p:nvPr/>
        </p:nvSpPr>
        <p:spPr>
          <a:xfrm>
            <a:off x="5522976" y="4864557"/>
            <a:ext cx="714590" cy="510336"/>
          </a:xfrm>
          <a:prstGeom prst="rect">
            <a:avLst/>
          </a:prstGeom>
          <a:blipFill>
            <a:blip r:embed="rId4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8" name="object 68"/>
          <p:cNvSpPr/>
          <p:nvPr/>
        </p:nvSpPr>
        <p:spPr>
          <a:xfrm>
            <a:off x="6132576" y="4870729"/>
            <a:ext cx="1040714" cy="458571"/>
          </a:xfrm>
          <a:prstGeom prst="rect">
            <a:avLst/>
          </a:prstGeom>
          <a:blipFill>
            <a:blip r:embed="rId5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9" name="object 69"/>
          <p:cNvSpPr/>
          <p:nvPr/>
        </p:nvSpPr>
        <p:spPr>
          <a:xfrm>
            <a:off x="7744968" y="4864557"/>
            <a:ext cx="1007160" cy="510336"/>
          </a:xfrm>
          <a:prstGeom prst="rect">
            <a:avLst/>
          </a:prstGeom>
          <a:blipFill>
            <a:blip r:embed="rId5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0" name="object 70"/>
          <p:cNvSpPr/>
          <p:nvPr/>
        </p:nvSpPr>
        <p:spPr>
          <a:xfrm>
            <a:off x="1103375" y="5273040"/>
            <a:ext cx="610958" cy="458571"/>
          </a:xfrm>
          <a:prstGeom prst="rect">
            <a:avLst/>
          </a:prstGeom>
          <a:blipFill>
            <a:blip r:embed="rId5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1" name="object 71"/>
          <p:cNvSpPr/>
          <p:nvPr/>
        </p:nvSpPr>
        <p:spPr>
          <a:xfrm>
            <a:off x="3078479" y="5266944"/>
            <a:ext cx="644448" cy="510336"/>
          </a:xfrm>
          <a:prstGeom prst="rect">
            <a:avLst/>
          </a:prstGeom>
          <a:blipFill>
            <a:blip r:embed="rId5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2" name="object 72"/>
          <p:cNvSpPr/>
          <p:nvPr/>
        </p:nvSpPr>
        <p:spPr>
          <a:xfrm>
            <a:off x="3617976" y="5273040"/>
            <a:ext cx="693216" cy="458571"/>
          </a:xfrm>
          <a:prstGeom prst="rect">
            <a:avLst/>
          </a:prstGeom>
          <a:blipFill>
            <a:blip r:embed="rId5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3" name="object 73"/>
          <p:cNvSpPr/>
          <p:nvPr/>
        </p:nvSpPr>
        <p:spPr>
          <a:xfrm>
            <a:off x="5602223" y="5266944"/>
            <a:ext cx="635304" cy="510336"/>
          </a:xfrm>
          <a:prstGeom prst="rect">
            <a:avLst/>
          </a:prstGeom>
          <a:blipFill>
            <a:blip r:embed="rId5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4" name="object 74"/>
          <p:cNvSpPr/>
          <p:nvPr/>
        </p:nvSpPr>
        <p:spPr>
          <a:xfrm>
            <a:off x="6132576" y="5273040"/>
            <a:ext cx="748093" cy="458571"/>
          </a:xfrm>
          <a:prstGeom prst="rect">
            <a:avLst/>
          </a:prstGeom>
          <a:blipFill>
            <a:blip r:embed="rId5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5" name="object 75"/>
          <p:cNvSpPr/>
          <p:nvPr/>
        </p:nvSpPr>
        <p:spPr>
          <a:xfrm>
            <a:off x="8040623" y="5266944"/>
            <a:ext cx="711504" cy="510336"/>
          </a:xfrm>
          <a:prstGeom prst="rect">
            <a:avLst/>
          </a:prstGeom>
          <a:blipFill>
            <a:blip r:embed="rId5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6" name="object 76"/>
          <p:cNvSpPr/>
          <p:nvPr/>
        </p:nvSpPr>
        <p:spPr>
          <a:xfrm>
            <a:off x="1103375" y="5675376"/>
            <a:ext cx="705446" cy="458571"/>
          </a:xfrm>
          <a:prstGeom prst="rect">
            <a:avLst/>
          </a:prstGeom>
          <a:blipFill>
            <a:blip r:embed="rId5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7" name="object 77"/>
          <p:cNvSpPr/>
          <p:nvPr/>
        </p:nvSpPr>
        <p:spPr>
          <a:xfrm>
            <a:off x="3023616" y="5669279"/>
            <a:ext cx="699325" cy="510336"/>
          </a:xfrm>
          <a:prstGeom prst="rect">
            <a:avLst/>
          </a:prstGeom>
          <a:blipFill>
            <a:blip r:embed="rId5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8" name="object 78"/>
          <p:cNvSpPr/>
          <p:nvPr/>
        </p:nvSpPr>
        <p:spPr>
          <a:xfrm>
            <a:off x="3617976" y="5675376"/>
            <a:ext cx="790790" cy="458571"/>
          </a:xfrm>
          <a:prstGeom prst="rect">
            <a:avLst/>
          </a:prstGeom>
          <a:blipFill>
            <a:blip r:embed="rId6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9" name="object 79"/>
          <p:cNvSpPr/>
          <p:nvPr/>
        </p:nvSpPr>
        <p:spPr>
          <a:xfrm>
            <a:off x="5370576" y="5669279"/>
            <a:ext cx="866990" cy="510336"/>
          </a:xfrm>
          <a:prstGeom prst="rect">
            <a:avLst/>
          </a:prstGeom>
          <a:blipFill>
            <a:blip r:embed="rId6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0" name="object 80"/>
          <p:cNvSpPr/>
          <p:nvPr/>
        </p:nvSpPr>
        <p:spPr>
          <a:xfrm>
            <a:off x="6132576" y="5675376"/>
            <a:ext cx="891349" cy="458571"/>
          </a:xfrm>
          <a:prstGeom prst="rect">
            <a:avLst/>
          </a:prstGeom>
          <a:blipFill>
            <a:blip r:embed="rId6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1" name="object 81"/>
          <p:cNvSpPr/>
          <p:nvPr/>
        </p:nvSpPr>
        <p:spPr>
          <a:xfrm>
            <a:off x="8083295" y="5669279"/>
            <a:ext cx="668858" cy="510336"/>
          </a:xfrm>
          <a:prstGeom prst="rect">
            <a:avLst/>
          </a:prstGeom>
          <a:blipFill>
            <a:blip r:embed="rId6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graphicFrame>
        <p:nvGraphicFramePr>
          <p:cNvPr id="82" name="object 82"/>
          <p:cNvGraphicFramePr>
            <a:graphicFrameLocks noGrp="1"/>
          </p:cNvGraphicFramePr>
          <p:nvPr/>
        </p:nvGraphicFramePr>
        <p:xfrm>
          <a:off x="976375" y="2484069"/>
          <a:ext cx="7903209" cy="36957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610360"/>
                <a:gridCol w="1083310"/>
                <a:gridCol w="1232534"/>
                <a:gridCol w="1281429"/>
                <a:gridCol w="1371600"/>
                <a:gridCol w="1322704"/>
              </a:tblGrid>
              <a:tr h="438048">
                <a:tc>
                  <a:txBody>
                    <a:bodyPr/>
                    <a:lstStyle/>
                    <a:p>
                      <a:pPr marL="257810">
                        <a:lnSpc>
                          <a:spcPct val="100000"/>
                        </a:lnSpc>
                        <a:spcBef>
                          <a:spcPts val="595"/>
                        </a:spcBef>
                      </a:pPr>
                      <a:r>
                        <a:rPr dirty="0" sz="1600" spc="15">
                          <a:solidFill>
                            <a:srgbClr val="CC3300"/>
                          </a:solidFill>
                          <a:latin typeface="Calibri"/>
                          <a:cs typeface="Calibri"/>
                        </a:rPr>
                        <a:t>flour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B="0" marT="75565"/>
                </a:tc>
                <a:tc>
                  <a:txBody>
                    <a:bodyPr/>
                    <a:lstStyle/>
                    <a:p>
                      <a:pPr algn="r" marR="96520">
                        <a:lnSpc>
                          <a:spcPct val="100000"/>
                        </a:lnSpc>
                        <a:spcBef>
                          <a:spcPts val="560"/>
                        </a:spcBef>
                      </a:pPr>
                      <a:r>
                        <a:rPr dirty="0" sz="1800" spc="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ق</a:t>
                      </a:r>
                      <a:r>
                        <a:rPr dirty="0" sz="1800" spc="-1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ي</a:t>
                      </a:r>
                      <a:r>
                        <a:rPr dirty="0" sz="180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قد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B="0" marT="71120"/>
                </a:tc>
                <a:tc>
                  <a:txBody>
                    <a:bodyPr/>
                    <a:lstStyle/>
                    <a:p>
                      <a:pPr marL="79375">
                        <a:lnSpc>
                          <a:spcPct val="100000"/>
                        </a:lnSpc>
                        <a:spcBef>
                          <a:spcPts val="595"/>
                        </a:spcBef>
                      </a:pPr>
                      <a:r>
                        <a:rPr dirty="0" sz="1600" spc="35">
                          <a:solidFill>
                            <a:srgbClr val="CC3300"/>
                          </a:solidFill>
                          <a:latin typeface="Calibri"/>
                          <a:cs typeface="Calibri"/>
                        </a:rPr>
                        <a:t>salt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B="0" marT="75565"/>
                </a:tc>
                <a:tc>
                  <a:txBody>
                    <a:bodyPr/>
                    <a:lstStyle/>
                    <a:p>
                      <a:pPr algn="r" marR="100330">
                        <a:lnSpc>
                          <a:spcPct val="100000"/>
                        </a:lnSpc>
                        <a:spcBef>
                          <a:spcPts val="560"/>
                        </a:spcBef>
                      </a:pPr>
                      <a:r>
                        <a:rPr dirty="0" sz="1800" spc="-1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ح</a:t>
                      </a:r>
                      <a:r>
                        <a:rPr dirty="0" sz="1800" spc="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ل</a:t>
                      </a:r>
                      <a:r>
                        <a:rPr dirty="0" sz="180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م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B="0" marT="71120"/>
                </a:tc>
                <a:tc>
                  <a:txBody>
                    <a:bodyPr/>
                    <a:lstStyle/>
                    <a:p>
                      <a:pPr marL="80645">
                        <a:lnSpc>
                          <a:spcPct val="100000"/>
                        </a:lnSpc>
                        <a:spcBef>
                          <a:spcPts val="595"/>
                        </a:spcBef>
                      </a:pPr>
                      <a:r>
                        <a:rPr dirty="0" sz="1600" spc="45">
                          <a:solidFill>
                            <a:srgbClr val="CC3300"/>
                          </a:solidFill>
                          <a:latin typeface="Calibri"/>
                          <a:cs typeface="Calibri"/>
                        </a:rPr>
                        <a:t>meat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B="0" marT="75565"/>
                </a:tc>
                <a:tc>
                  <a:txBody>
                    <a:bodyPr/>
                    <a:lstStyle/>
                    <a:p>
                      <a:pPr algn="r" marR="278765">
                        <a:lnSpc>
                          <a:spcPct val="100000"/>
                        </a:lnSpc>
                        <a:spcBef>
                          <a:spcPts val="560"/>
                        </a:spcBef>
                      </a:pPr>
                      <a:r>
                        <a:rPr dirty="0" sz="1800" spc="-1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م</a:t>
                      </a:r>
                      <a:r>
                        <a:rPr dirty="0" sz="1800" spc="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ح</a:t>
                      </a:r>
                      <a:r>
                        <a:rPr dirty="0" sz="180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ل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B="0" marT="71120"/>
                </a:tc>
              </a:tr>
              <a:tr h="384060">
                <a:tc>
                  <a:txBody>
                    <a:bodyPr/>
                    <a:lstStyle/>
                    <a:p>
                      <a:pPr marL="257810"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r>
                        <a:rPr dirty="0" sz="1600" spc="20">
                          <a:solidFill>
                            <a:srgbClr val="CC3300"/>
                          </a:solidFill>
                          <a:latin typeface="Calibri"/>
                          <a:cs typeface="Calibri"/>
                        </a:rPr>
                        <a:t>information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B="0" marT="3175"/>
                </a:tc>
                <a:tc>
                  <a:txBody>
                    <a:bodyPr/>
                    <a:lstStyle/>
                    <a:p>
                      <a:pPr algn="r" marR="100330">
                        <a:lnSpc>
                          <a:spcPts val="2155"/>
                        </a:lnSpc>
                      </a:pPr>
                      <a:r>
                        <a:rPr dirty="0" sz="1800" spc="1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ت</a:t>
                      </a:r>
                      <a:r>
                        <a:rPr dirty="0" sz="1800" spc="-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ا</a:t>
                      </a:r>
                      <a:r>
                        <a:rPr dirty="0" sz="180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م</a:t>
                      </a:r>
                      <a:r>
                        <a:rPr dirty="0" sz="1800" spc="-1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و</a:t>
                      </a:r>
                      <a:r>
                        <a:rPr dirty="0" sz="1800" spc="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ل</a:t>
                      </a:r>
                      <a:r>
                        <a:rPr dirty="0" sz="1800" spc="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ع</a:t>
                      </a:r>
                      <a:r>
                        <a:rPr dirty="0" sz="180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م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marL="79375"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r>
                        <a:rPr dirty="0" sz="1600" spc="25">
                          <a:solidFill>
                            <a:srgbClr val="CC3300"/>
                          </a:solidFill>
                          <a:latin typeface="Calibri"/>
                          <a:cs typeface="Calibri"/>
                        </a:rPr>
                        <a:t>coffee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B="0" marT="3175"/>
                </a:tc>
                <a:tc>
                  <a:txBody>
                    <a:bodyPr/>
                    <a:lstStyle/>
                    <a:p>
                      <a:pPr algn="r" marR="99060">
                        <a:lnSpc>
                          <a:spcPts val="2155"/>
                        </a:lnSpc>
                      </a:pPr>
                      <a:r>
                        <a:rPr dirty="0" sz="1800" spc="-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ة</a:t>
                      </a:r>
                      <a:r>
                        <a:rPr dirty="0" sz="1800" spc="-1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و</a:t>
                      </a:r>
                      <a:r>
                        <a:rPr dirty="0" sz="1800" spc="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ه</a:t>
                      </a:r>
                      <a:r>
                        <a:rPr dirty="0" sz="180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ق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marL="80645"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r>
                        <a:rPr dirty="0" sz="1600" spc="45">
                          <a:solidFill>
                            <a:srgbClr val="CC3300"/>
                          </a:solidFill>
                          <a:latin typeface="Calibri"/>
                          <a:cs typeface="Calibri"/>
                        </a:rPr>
                        <a:t>knowledge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B="0" marT="3175"/>
                </a:tc>
                <a:tc>
                  <a:txBody>
                    <a:bodyPr/>
                    <a:lstStyle/>
                    <a:p>
                      <a:pPr algn="r" marR="279400">
                        <a:lnSpc>
                          <a:spcPts val="2155"/>
                        </a:lnSpc>
                      </a:pPr>
                      <a:r>
                        <a:rPr dirty="0" sz="180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ة</a:t>
                      </a:r>
                      <a:r>
                        <a:rPr dirty="0" sz="1800" spc="-1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ف</a:t>
                      </a:r>
                      <a:r>
                        <a:rPr dirty="0" sz="1800" spc="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ر</a:t>
                      </a:r>
                      <a:r>
                        <a:rPr dirty="0" sz="1800" spc="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ع</a:t>
                      </a:r>
                      <a:r>
                        <a:rPr dirty="0" sz="180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م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B="0" marT="0"/>
                </a:tc>
              </a:tr>
              <a:tr h="403860">
                <a:tc>
                  <a:txBody>
                    <a:bodyPr/>
                    <a:lstStyle/>
                    <a:p>
                      <a:pPr marL="257810">
                        <a:lnSpc>
                          <a:spcPct val="100000"/>
                        </a:lnSpc>
                        <a:spcBef>
                          <a:spcPts val="175"/>
                        </a:spcBef>
                      </a:pPr>
                      <a:r>
                        <a:rPr dirty="0" sz="1600" spc="15">
                          <a:solidFill>
                            <a:srgbClr val="CC3300"/>
                          </a:solidFill>
                          <a:latin typeface="Calibri"/>
                          <a:cs typeface="Calibri"/>
                        </a:rPr>
                        <a:t>butter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B="0" marT="22225"/>
                </a:tc>
                <a:tc>
                  <a:txBody>
                    <a:bodyPr/>
                    <a:lstStyle/>
                    <a:p>
                      <a:pPr algn="r" marR="100330">
                        <a:lnSpc>
                          <a:spcPct val="100000"/>
                        </a:lnSpc>
                        <a:spcBef>
                          <a:spcPts val="145"/>
                        </a:spcBef>
                      </a:pPr>
                      <a:r>
                        <a:rPr dirty="0" sz="1800" spc="-1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دبز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B="0" marT="18415"/>
                </a:tc>
                <a:tc>
                  <a:txBody>
                    <a:bodyPr/>
                    <a:lstStyle/>
                    <a:p>
                      <a:pPr marL="79375">
                        <a:lnSpc>
                          <a:spcPct val="100000"/>
                        </a:lnSpc>
                        <a:spcBef>
                          <a:spcPts val="175"/>
                        </a:spcBef>
                      </a:pPr>
                      <a:r>
                        <a:rPr dirty="0" sz="1600" spc="20">
                          <a:solidFill>
                            <a:srgbClr val="CC3300"/>
                          </a:solidFill>
                          <a:latin typeface="Calibri"/>
                          <a:cs typeface="Calibri"/>
                        </a:rPr>
                        <a:t>food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B="0" marT="22225"/>
                </a:tc>
                <a:tc>
                  <a:txBody>
                    <a:bodyPr/>
                    <a:lstStyle/>
                    <a:p>
                      <a:pPr algn="r" marR="100330">
                        <a:lnSpc>
                          <a:spcPct val="100000"/>
                        </a:lnSpc>
                        <a:spcBef>
                          <a:spcPts val="145"/>
                        </a:spcBef>
                      </a:pPr>
                      <a:r>
                        <a:rPr dirty="0" sz="1800" spc="-1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م</a:t>
                      </a:r>
                      <a:r>
                        <a:rPr dirty="0" sz="1800" spc="-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اعط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B="0" marT="18415"/>
                </a:tc>
                <a:tc>
                  <a:txBody>
                    <a:bodyPr/>
                    <a:lstStyle/>
                    <a:p>
                      <a:pPr marL="80645">
                        <a:lnSpc>
                          <a:spcPct val="100000"/>
                        </a:lnSpc>
                        <a:spcBef>
                          <a:spcPts val="175"/>
                        </a:spcBef>
                      </a:pPr>
                      <a:r>
                        <a:rPr dirty="0" sz="1600" spc="35">
                          <a:solidFill>
                            <a:srgbClr val="CC3300"/>
                          </a:solidFill>
                          <a:latin typeface="Calibri"/>
                          <a:cs typeface="Calibri"/>
                        </a:rPr>
                        <a:t>tea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B="0" marT="22225"/>
                </a:tc>
                <a:tc>
                  <a:txBody>
                    <a:bodyPr/>
                    <a:lstStyle/>
                    <a:p>
                      <a:pPr algn="r" marR="277495">
                        <a:lnSpc>
                          <a:spcPct val="100000"/>
                        </a:lnSpc>
                        <a:spcBef>
                          <a:spcPts val="145"/>
                        </a:spcBef>
                      </a:pPr>
                      <a:r>
                        <a:rPr dirty="0" sz="1800" spc="-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ياش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B="0" marT="18415"/>
                </a:tc>
              </a:tr>
              <a:tr h="402336">
                <a:tc>
                  <a:txBody>
                    <a:bodyPr/>
                    <a:lstStyle/>
                    <a:p>
                      <a:pPr marL="257810">
                        <a:lnSpc>
                          <a:spcPct val="100000"/>
                        </a:lnSpc>
                        <a:spcBef>
                          <a:spcPts val="165"/>
                        </a:spcBef>
                      </a:pPr>
                      <a:r>
                        <a:rPr dirty="0" sz="1600" spc="70">
                          <a:solidFill>
                            <a:srgbClr val="CC3300"/>
                          </a:solidFill>
                          <a:latin typeface="Calibri"/>
                          <a:cs typeface="Calibri"/>
                        </a:rPr>
                        <a:t>sugar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B="0" marT="20955"/>
                </a:tc>
                <a:tc>
                  <a:txBody>
                    <a:bodyPr/>
                    <a:lstStyle/>
                    <a:p>
                      <a:pPr algn="r" marR="99060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dirty="0" sz="1800" spc="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ر</a:t>
                      </a:r>
                      <a:r>
                        <a:rPr dirty="0" sz="1800" spc="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ك</a:t>
                      </a:r>
                      <a:r>
                        <a:rPr dirty="0" sz="180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س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B="0" marT="16510"/>
                </a:tc>
                <a:tc>
                  <a:txBody>
                    <a:bodyPr/>
                    <a:lstStyle/>
                    <a:p>
                      <a:pPr marL="79375">
                        <a:lnSpc>
                          <a:spcPct val="100000"/>
                        </a:lnSpc>
                        <a:spcBef>
                          <a:spcPts val="165"/>
                        </a:spcBef>
                      </a:pPr>
                      <a:r>
                        <a:rPr dirty="0" sz="1600" spc="45">
                          <a:solidFill>
                            <a:srgbClr val="CC3300"/>
                          </a:solidFill>
                          <a:latin typeface="Calibri"/>
                          <a:cs typeface="Calibri"/>
                        </a:rPr>
                        <a:t>gold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B="0" marT="20955"/>
                </a:tc>
                <a:tc>
                  <a:txBody>
                    <a:bodyPr/>
                    <a:lstStyle/>
                    <a:p>
                      <a:pPr algn="r" marR="98425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dirty="0" sz="1800" spc="1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ب</a:t>
                      </a:r>
                      <a:r>
                        <a:rPr dirty="0" sz="180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ه</a:t>
                      </a:r>
                      <a:r>
                        <a:rPr dirty="0" sz="180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ذ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B="0" marT="16510"/>
                </a:tc>
                <a:tc>
                  <a:txBody>
                    <a:bodyPr/>
                    <a:lstStyle/>
                    <a:p>
                      <a:pPr marL="80645">
                        <a:lnSpc>
                          <a:spcPct val="100000"/>
                        </a:lnSpc>
                        <a:spcBef>
                          <a:spcPts val="165"/>
                        </a:spcBef>
                      </a:pPr>
                      <a:r>
                        <a:rPr dirty="0" sz="1600" spc="25">
                          <a:solidFill>
                            <a:srgbClr val="CC3300"/>
                          </a:solidFill>
                          <a:latin typeface="Calibri"/>
                          <a:cs typeface="Calibri"/>
                        </a:rPr>
                        <a:t>blood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B="0" marT="20955"/>
                </a:tc>
                <a:tc>
                  <a:txBody>
                    <a:bodyPr/>
                    <a:lstStyle/>
                    <a:p>
                      <a:pPr algn="r" marR="277495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dirty="0" sz="1800" spc="-1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مد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B="0" marT="16510"/>
                </a:tc>
              </a:tr>
              <a:tr h="403847">
                <a:tc>
                  <a:txBody>
                    <a:bodyPr/>
                    <a:lstStyle/>
                    <a:p>
                      <a:pPr marL="257810">
                        <a:lnSpc>
                          <a:spcPct val="100000"/>
                        </a:lnSpc>
                        <a:spcBef>
                          <a:spcPts val="170"/>
                        </a:spcBef>
                      </a:pPr>
                      <a:r>
                        <a:rPr dirty="0" sz="1600" spc="55">
                          <a:solidFill>
                            <a:srgbClr val="CC3300"/>
                          </a:solidFill>
                          <a:latin typeface="Calibri"/>
                          <a:cs typeface="Calibri"/>
                        </a:rPr>
                        <a:t>news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B="0" marT="21590"/>
                </a:tc>
                <a:tc>
                  <a:txBody>
                    <a:bodyPr/>
                    <a:lstStyle/>
                    <a:p>
                      <a:pPr algn="r" marR="100330">
                        <a:lnSpc>
                          <a:spcPct val="100000"/>
                        </a:lnSpc>
                        <a:spcBef>
                          <a:spcPts val="140"/>
                        </a:spcBef>
                      </a:pPr>
                      <a:r>
                        <a:rPr dirty="0" sz="1800" spc="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ر</a:t>
                      </a:r>
                      <a:r>
                        <a:rPr dirty="0" sz="1800" spc="-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ا</a:t>
                      </a:r>
                      <a:r>
                        <a:rPr dirty="0" sz="1800" spc="-1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ب</a:t>
                      </a:r>
                      <a:r>
                        <a:rPr dirty="0" sz="180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خأ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B="0" marT="17780"/>
                </a:tc>
                <a:tc>
                  <a:txBody>
                    <a:bodyPr/>
                    <a:lstStyle/>
                    <a:p>
                      <a:pPr marL="79375">
                        <a:lnSpc>
                          <a:spcPct val="100000"/>
                        </a:lnSpc>
                        <a:spcBef>
                          <a:spcPts val="170"/>
                        </a:spcBef>
                      </a:pPr>
                      <a:r>
                        <a:rPr dirty="0" sz="1600" spc="75">
                          <a:solidFill>
                            <a:srgbClr val="CC3300"/>
                          </a:solidFill>
                          <a:latin typeface="Calibri"/>
                          <a:cs typeface="Calibri"/>
                        </a:rPr>
                        <a:t>glass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B="0" marT="21590"/>
                </a:tc>
                <a:tc>
                  <a:txBody>
                    <a:bodyPr/>
                    <a:lstStyle/>
                    <a:p>
                      <a:pPr algn="r" marR="99060">
                        <a:lnSpc>
                          <a:spcPct val="100000"/>
                        </a:lnSpc>
                        <a:spcBef>
                          <a:spcPts val="140"/>
                        </a:spcBef>
                      </a:pPr>
                      <a:r>
                        <a:rPr dirty="0" sz="180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ج</a:t>
                      </a:r>
                      <a:r>
                        <a:rPr dirty="0" sz="1800" spc="-1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ا</a:t>
                      </a:r>
                      <a:r>
                        <a:rPr dirty="0" sz="1800" spc="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ج</a:t>
                      </a:r>
                      <a:r>
                        <a:rPr dirty="0" sz="180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ز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B="0" marT="17780"/>
                </a:tc>
                <a:tc>
                  <a:txBody>
                    <a:bodyPr/>
                    <a:lstStyle/>
                    <a:p>
                      <a:pPr marL="80645">
                        <a:lnSpc>
                          <a:spcPct val="100000"/>
                        </a:lnSpc>
                        <a:spcBef>
                          <a:spcPts val="170"/>
                        </a:spcBef>
                      </a:pPr>
                      <a:r>
                        <a:rPr dirty="0" sz="1600" spc="50">
                          <a:solidFill>
                            <a:srgbClr val="CC3300"/>
                          </a:solidFill>
                          <a:latin typeface="Calibri"/>
                          <a:cs typeface="Calibri"/>
                        </a:rPr>
                        <a:t>cheese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B="0" marT="21590"/>
                </a:tc>
                <a:tc>
                  <a:txBody>
                    <a:bodyPr/>
                    <a:lstStyle/>
                    <a:p>
                      <a:pPr algn="r" marR="278130">
                        <a:lnSpc>
                          <a:spcPct val="100000"/>
                        </a:lnSpc>
                        <a:spcBef>
                          <a:spcPts val="140"/>
                        </a:spcBef>
                      </a:pPr>
                      <a:r>
                        <a:rPr dirty="0" sz="1800" spc="-1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ن</a:t>
                      </a:r>
                      <a:r>
                        <a:rPr dirty="0" sz="1800" spc="-1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ب</a:t>
                      </a:r>
                      <a:r>
                        <a:rPr dirty="0" sz="180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ج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B="0" marT="17780"/>
                </a:tc>
              </a:tr>
              <a:tr h="402336">
                <a:tc>
                  <a:txBody>
                    <a:bodyPr/>
                    <a:lstStyle/>
                    <a:p>
                      <a:pPr marL="257810">
                        <a:lnSpc>
                          <a:spcPct val="100000"/>
                        </a:lnSpc>
                        <a:spcBef>
                          <a:spcPts val="170"/>
                        </a:spcBef>
                      </a:pPr>
                      <a:r>
                        <a:rPr dirty="0" sz="1600" spc="30">
                          <a:solidFill>
                            <a:srgbClr val="CC3300"/>
                          </a:solidFill>
                          <a:latin typeface="Calibri"/>
                          <a:cs typeface="Calibri"/>
                        </a:rPr>
                        <a:t>milk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B="0" marT="21590"/>
                </a:tc>
                <a:tc>
                  <a:txBody>
                    <a:bodyPr/>
                    <a:lstStyle/>
                    <a:p>
                      <a:pPr algn="r" marR="99695">
                        <a:lnSpc>
                          <a:spcPct val="100000"/>
                        </a:lnSpc>
                        <a:spcBef>
                          <a:spcPts val="135"/>
                        </a:spcBef>
                      </a:pPr>
                      <a:r>
                        <a:rPr dirty="0" sz="1800" spc="1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ب</a:t>
                      </a:r>
                      <a:r>
                        <a:rPr dirty="0" sz="1800" spc="-1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ي</a:t>
                      </a:r>
                      <a:r>
                        <a:rPr dirty="0" sz="1800" spc="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ل</a:t>
                      </a:r>
                      <a:r>
                        <a:rPr dirty="0" sz="180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ح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B="0" marT="17145"/>
                </a:tc>
                <a:tc>
                  <a:txBody>
                    <a:bodyPr/>
                    <a:lstStyle/>
                    <a:p>
                      <a:pPr marL="79375">
                        <a:lnSpc>
                          <a:spcPct val="100000"/>
                        </a:lnSpc>
                        <a:spcBef>
                          <a:spcPts val="170"/>
                        </a:spcBef>
                      </a:pPr>
                      <a:r>
                        <a:rPr dirty="0" sz="1600" spc="45">
                          <a:solidFill>
                            <a:srgbClr val="CC3300"/>
                          </a:solidFill>
                          <a:latin typeface="Calibri"/>
                          <a:cs typeface="Calibri"/>
                        </a:rPr>
                        <a:t>paper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B="0" marT="21590"/>
                </a:tc>
                <a:tc>
                  <a:txBody>
                    <a:bodyPr/>
                    <a:lstStyle/>
                    <a:p>
                      <a:pPr algn="r" marR="96520">
                        <a:lnSpc>
                          <a:spcPct val="100000"/>
                        </a:lnSpc>
                        <a:spcBef>
                          <a:spcPts val="135"/>
                        </a:spcBef>
                      </a:pPr>
                      <a:r>
                        <a:rPr dirty="0" sz="1800" spc="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قرو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B="0" marT="17145"/>
                </a:tc>
                <a:tc>
                  <a:txBody>
                    <a:bodyPr/>
                    <a:lstStyle/>
                    <a:p>
                      <a:pPr marL="80645">
                        <a:lnSpc>
                          <a:spcPct val="100000"/>
                        </a:lnSpc>
                        <a:spcBef>
                          <a:spcPts val="170"/>
                        </a:spcBef>
                      </a:pPr>
                      <a:r>
                        <a:rPr dirty="0" sz="1600" spc="45">
                          <a:solidFill>
                            <a:srgbClr val="CC3300"/>
                          </a:solidFill>
                          <a:latin typeface="Calibri"/>
                          <a:cs typeface="Calibri"/>
                        </a:rPr>
                        <a:t>bread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B="0" marT="21590"/>
                </a:tc>
                <a:tc>
                  <a:txBody>
                    <a:bodyPr/>
                    <a:lstStyle/>
                    <a:p>
                      <a:pPr algn="r" marR="278130">
                        <a:lnSpc>
                          <a:spcPct val="100000"/>
                        </a:lnSpc>
                        <a:spcBef>
                          <a:spcPts val="135"/>
                        </a:spcBef>
                      </a:pPr>
                      <a:r>
                        <a:rPr dirty="0" sz="1800" spc="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ز</a:t>
                      </a:r>
                      <a:r>
                        <a:rPr dirty="0" sz="1800" spc="-1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ب</a:t>
                      </a:r>
                      <a:r>
                        <a:rPr dirty="0" sz="180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خ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B="0" marT="17145"/>
                </a:tc>
              </a:tr>
              <a:tr h="402361">
                <a:tc>
                  <a:txBody>
                    <a:bodyPr/>
                    <a:lstStyle/>
                    <a:p>
                      <a:pPr marL="257810">
                        <a:lnSpc>
                          <a:spcPct val="100000"/>
                        </a:lnSpc>
                        <a:spcBef>
                          <a:spcPts val="175"/>
                        </a:spcBef>
                      </a:pPr>
                      <a:r>
                        <a:rPr dirty="0" sz="1600" spc="25">
                          <a:solidFill>
                            <a:srgbClr val="CC3300"/>
                          </a:solidFill>
                          <a:latin typeface="Calibri"/>
                          <a:cs typeface="Calibri"/>
                        </a:rPr>
                        <a:t>rice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B="0" marT="22225"/>
                </a:tc>
                <a:tc>
                  <a:txBody>
                    <a:bodyPr/>
                    <a:lstStyle/>
                    <a:p>
                      <a:pPr algn="r" marR="98425">
                        <a:lnSpc>
                          <a:spcPct val="100000"/>
                        </a:lnSpc>
                        <a:spcBef>
                          <a:spcPts val="145"/>
                        </a:spcBef>
                      </a:pPr>
                      <a:r>
                        <a:rPr dirty="0" sz="1800" spc="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زر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B="0" marT="18415"/>
                </a:tc>
                <a:tc>
                  <a:txBody>
                    <a:bodyPr/>
                    <a:lstStyle/>
                    <a:p>
                      <a:pPr marL="79375">
                        <a:lnSpc>
                          <a:spcPct val="100000"/>
                        </a:lnSpc>
                        <a:spcBef>
                          <a:spcPts val="175"/>
                        </a:spcBef>
                      </a:pPr>
                      <a:r>
                        <a:rPr dirty="0" sz="1600" spc="30">
                          <a:solidFill>
                            <a:srgbClr val="CC3300"/>
                          </a:solidFill>
                          <a:latin typeface="Calibri"/>
                          <a:cs typeface="Calibri"/>
                        </a:rPr>
                        <a:t>wood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B="0" marT="22225"/>
                </a:tc>
                <a:tc>
                  <a:txBody>
                    <a:bodyPr/>
                    <a:lstStyle/>
                    <a:p>
                      <a:pPr algn="r" marR="100330">
                        <a:lnSpc>
                          <a:spcPct val="100000"/>
                        </a:lnSpc>
                        <a:spcBef>
                          <a:spcPts val="145"/>
                        </a:spcBef>
                      </a:pPr>
                      <a:r>
                        <a:rPr dirty="0" sz="1800" spc="1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ب</a:t>
                      </a:r>
                      <a:r>
                        <a:rPr dirty="0" sz="180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شخ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B="0" marT="18415"/>
                </a:tc>
                <a:tc>
                  <a:txBody>
                    <a:bodyPr/>
                    <a:lstStyle/>
                    <a:p>
                      <a:pPr marL="80645">
                        <a:lnSpc>
                          <a:spcPct val="100000"/>
                        </a:lnSpc>
                        <a:spcBef>
                          <a:spcPts val="175"/>
                        </a:spcBef>
                      </a:pPr>
                      <a:r>
                        <a:rPr dirty="0" sz="1600" spc="15">
                          <a:solidFill>
                            <a:srgbClr val="CC3300"/>
                          </a:solidFill>
                          <a:latin typeface="Calibri"/>
                          <a:cs typeface="Calibri"/>
                        </a:rPr>
                        <a:t>furniture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B="0" marT="22225"/>
                </a:tc>
                <a:tc>
                  <a:txBody>
                    <a:bodyPr/>
                    <a:lstStyle/>
                    <a:p>
                      <a:pPr algn="r" marR="280035">
                        <a:lnSpc>
                          <a:spcPct val="100000"/>
                        </a:lnSpc>
                        <a:spcBef>
                          <a:spcPts val="145"/>
                        </a:spcBef>
                      </a:pPr>
                      <a:r>
                        <a:rPr dirty="0" sz="1800" spc="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ت</a:t>
                      </a:r>
                      <a:r>
                        <a:rPr dirty="0" sz="1800" spc="-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اش</a:t>
                      </a:r>
                      <a:r>
                        <a:rPr dirty="0" sz="1800" spc="-1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و</a:t>
                      </a:r>
                      <a:r>
                        <a:rPr dirty="0" sz="1800" spc="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ر</a:t>
                      </a:r>
                      <a:r>
                        <a:rPr dirty="0" sz="180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ف</a:t>
                      </a:r>
                      <a:r>
                        <a:rPr dirty="0" sz="180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م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B="0" marT="18415"/>
                </a:tc>
              </a:tr>
              <a:tr h="402361">
                <a:tc>
                  <a:txBody>
                    <a:bodyPr/>
                    <a:lstStyle/>
                    <a:p>
                      <a:pPr marL="257810">
                        <a:lnSpc>
                          <a:spcPct val="100000"/>
                        </a:lnSpc>
                        <a:spcBef>
                          <a:spcPts val="170"/>
                        </a:spcBef>
                      </a:pPr>
                      <a:r>
                        <a:rPr dirty="0" sz="1600" spc="25">
                          <a:solidFill>
                            <a:srgbClr val="CC3300"/>
                          </a:solidFill>
                          <a:latin typeface="Calibri"/>
                          <a:cs typeface="Calibri"/>
                        </a:rPr>
                        <a:t>rain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B="0" marT="21590"/>
                </a:tc>
                <a:tc>
                  <a:txBody>
                    <a:bodyPr/>
                    <a:lstStyle/>
                    <a:p>
                      <a:pPr algn="r" marR="98425">
                        <a:lnSpc>
                          <a:spcPct val="100000"/>
                        </a:lnSpc>
                        <a:spcBef>
                          <a:spcPts val="140"/>
                        </a:spcBef>
                      </a:pPr>
                      <a:r>
                        <a:rPr dirty="0" sz="1800" spc="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رطم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B="0" marT="17780"/>
                </a:tc>
                <a:tc>
                  <a:txBody>
                    <a:bodyPr/>
                    <a:lstStyle/>
                    <a:p>
                      <a:pPr marL="79375">
                        <a:lnSpc>
                          <a:spcPct val="100000"/>
                        </a:lnSpc>
                        <a:spcBef>
                          <a:spcPts val="170"/>
                        </a:spcBef>
                      </a:pPr>
                      <a:r>
                        <a:rPr dirty="0" sz="1600" spc="30">
                          <a:solidFill>
                            <a:srgbClr val="CC3300"/>
                          </a:solidFill>
                          <a:latin typeface="Calibri"/>
                          <a:cs typeface="Calibri"/>
                        </a:rPr>
                        <a:t>steel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B="0" marT="21590"/>
                </a:tc>
                <a:tc>
                  <a:txBody>
                    <a:bodyPr/>
                    <a:lstStyle/>
                    <a:p>
                      <a:pPr algn="r" marR="100330">
                        <a:lnSpc>
                          <a:spcPct val="100000"/>
                        </a:lnSpc>
                        <a:spcBef>
                          <a:spcPts val="140"/>
                        </a:spcBef>
                      </a:pPr>
                      <a:r>
                        <a:rPr dirty="0" sz="1800" spc="-1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ديدح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B="0" marT="17780"/>
                </a:tc>
                <a:tc>
                  <a:txBody>
                    <a:bodyPr/>
                    <a:lstStyle/>
                    <a:p>
                      <a:pPr marL="80645">
                        <a:lnSpc>
                          <a:spcPct val="100000"/>
                        </a:lnSpc>
                        <a:spcBef>
                          <a:spcPts val="170"/>
                        </a:spcBef>
                      </a:pPr>
                      <a:r>
                        <a:rPr dirty="0" sz="1600" spc="70">
                          <a:solidFill>
                            <a:srgbClr val="CC3300"/>
                          </a:solidFill>
                          <a:latin typeface="Calibri"/>
                          <a:cs typeface="Calibri"/>
                        </a:rPr>
                        <a:t>grass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B="0" marT="21590"/>
                </a:tc>
                <a:tc>
                  <a:txBody>
                    <a:bodyPr/>
                    <a:lstStyle/>
                    <a:p>
                      <a:pPr algn="r" marR="276860">
                        <a:lnSpc>
                          <a:spcPct val="100000"/>
                        </a:lnSpc>
                        <a:spcBef>
                          <a:spcPts val="140"/>
                        </a:spcBef>
                      </a:pPr>
                      <a:r>
                        <a:rPr dirty="0" sz="1800" spc="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ب</a:t>
                      </a:r>
                      <a:r>
                        <a:rPr dirty="0" sz="180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شع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B="0" marT="17780"/>
                </a:tc>
              </a:tr>
              <a:tr h="456336">
                <a:tc>
                  <a:txBody>
                    <a:bodyPr/>
                    <a:lstStyle/>
                    <a:p>
                      <a:pPr marL="257810">
                        <a:lnSpc>
                          <a:spcPct val="100000"/>
                        </a:lnSpc>
                        <a:spcBef>
                          <a:spcPts val="180"/>
                        </a:spcBef>
                      </a:pPr>
                      <a:r>
                        <a:rPr dirty="0" sz="1600" spc="20">
                          <a:solidFill>
                            <a:srgbClr val="CC3300"/>
                          </a:solidFill>
                          <a:latin typeface="Calibri"/>
                          <a:cs typeface="Calibri"/>
                        </a:rPr>
                        <a:t>cloth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B="0" marT="22860"/>
                </a:tc>
                <a:tc>
                  <a:txBody>
                    <a:bodyPr/>
                    <a:lstStyle/>
                    <a:p>
                      <a:pPr algn="r" marR="98425">
                        <a:lnSpc>
                          <a:spcPct val="100000"/>
                        </a:lnSpc>
                        <a:spcBef>
                          <a:spcPts val="145"/>
                        </a:spcBef>
                      </a:pPr>
                      <a:r>
                        <a:rPr dirty="0" sz="1800" spc="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ش</a:t>
                      </a:r>
                      <a:r>
                        <a:rPr dirty="0" sz="1800" spc="-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ا</a:t>
                      </a:r>
                      <a:r>
                        <a:rPr dirty="0" sz="180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م</a:t>
                      </a:r>
                      <a:r>
                        <a:rPr dirty="0" sz="180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ق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B="0" marT="18415"/>
                </a:tc>
                <a:tc>
                  <a:txBody>
                    <a:bodyPr/>
                    <a:lstStyle/>
                    <a:p>
                      <a:pPr marL="79375">
                        <a:lnSpc>
                          <a:spcPct val="100000"/>
                        </a:lnSpc>
                        <a:spcBef>
                          <a:spcPts val="180"/>
                        </a:spcBef>
                      </a:pPr>
                      <a:r>
                        <a:rPr dirty="0" sz="1600" spc="50">
                          <a:solidFill>
                            <a:srgbClr val="CC3300"/>
                          </a:solidFill>
                          <a:latin typeface="Calibri"/>
                          <a:cs typeface="Calibri"/>
                        </a:rPr>
                        <a:t>music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B="0" marT="22860"/>
                </a:tc>
                <a:tc>
                  <a:txBody>
                    <a:bodyPr/>
                    <a:lstStyle/>
                    <a:p>
                      <a:pPr algn="r" marR="100965">
                        <a:lnSpc>
                          <a:spcPct val="100000"/>
                        </a:lnSpc>
                        <a:spcBef>
                          <a:spcPts val="145"/>
                        </a:spcBef>
                      </a:pPr>
                      <a:r>
                        <a:rPr dirty="0" sz="1800" spc="-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ىقيس</a:t>
                      </a:r>
                      <a:r>
                        <a:rPr dirty="0" sz="1800" spc="-1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و</a:t>
                      </a:r>
                      <a:r>
                        <a:rPr dirty="0" sz="180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م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B="0" marT="18415"/>
                </a:tc>
                <a:tc>
                  <a:txBody>
                    <a:bodyPr/>
                    <a:lstStyle/>
                    <a:p>
                      <a:pPr marL="80645">
                        <a:lnSpc>
                          <a:spcPct val="100000"/>
                        </a:lnSpc>
                        <a:spcBef>
                          <a:spcPts val="180"/>
                        </a:spcBef>
                      </a:pPr>
                      <a:r>
                        <a:rPr dirty="0" sz="1600" spc="40">
                          <a:solidFill>
                            <a:srgbClr val="CC3300"/>
                          </a:solidFill>
                          <a:latin typeface="Calibri"/>
                          <a:cs typeface="Calibri"/>
                        </a:rPr>
                        <a:t>marble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B="0" marT="22860"/>
                </a:tc>
                <a:tc>
                  <a:txBody>
                    <a:bodyPr/>
                    <a:lstStyle/>
                    <a:p>
                      <a:pPr algn="r" marR="279400">
                        <a:lnSpc>
                          <a:spcPct val="100000"/>
                        </a:lnSpc>
                        <a:spcBef>
                          <a:spcPts val="145"/>
                        </a:spcBef>
                      </a:pPr>
                      <a:r>
                        <a:rPr dirty="0" sz="1800" spc="-1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م</a:t>
                      </a:r>
                      <a:r>
                        <a:rPr dirty="0" sz="1800" spc="-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اخر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B="0" marT="18415"/>
                </a:tc>
              </a:tr>
            </a:tbl>
          </a:graphicData>
        </a:graphic>
      </p:graphicFrame>
      <p:sp>
        <p:nvSpPr>
          <p:cNvPr id="83" name="object 83"/>
          <p:cNvSpPr/>
          <p:nvPr/>
        </p:nvSpPr>
        <p:spPr>
          <a:xfrm>
            <a:off x="2462783" y="1843989"/>
            <a:ext cx="4768342" cy="903528"/>
          </a:xfrm>
          <a:prstGeom prst="rect">
            <a:avLst/>
          </a:prstGeom>
          <a:blipFill>
            <a:blip r:embed="rId6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4" name="object 84"/>
          <p:cNvSpPr txBox="1"/>
          <p:nvPr/>
        </p:nvSpPr>
        <p:spPr>
          <a:xfrm>
            <a:off x="2707639" y="1957577"/>
            <a:ext cx="4257040" cy="512445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3200" spc="-140" b="1">
                <a:solidFill>
                  <a:srgbClr val="FFFFFF"/>
                </a:solidFill>
                <a:latin typeface="Arial"/>
                <a:cs typeface="Arial"/>
              </a:rPr>
              <a:t>ةدودعملا </a:t>
            </a:r>
            <a:r>
              <a:rPr dirty="0" sz="3200" spc="-500" b="1">
                <a:solidFill>
                  <a:srgbClr val="FFFFFF"/>
                </a:solidFill>
                <a:latin typeface="Arial"/>
                <a:cs typeface="Arial"/>
              </a:rPr>
              <a:t>ريغلا </a:t>
            </a:r>
            <a:r>
              <a:rPr dirty="0" sz="3200" spc="-190" b="1">
                <a:solidFill>
                  <a:srgbClr val="FFFFFF"/>
                </a:solidFill>
                <a:latin typeface="Arial"/>
                <a:cs typeface="Arial"/>
              </a:rPr>
              <a:t>ءامسلأا </a:t>
            </a:r>
            <a:r>
              <a:rPr dirty="0" sz="3200" spc="80" b="1">
                <a:solidFill>
                  <a:srgbClr val="FFFFFF"/>
                </a:solidFill>
                <a:latin typeface="Arial"/>
                <a:cs typeface="Arial"/>
              </a:rPr>
              <a:t>نم</a:t>
            </a:r>
            <a:r>
              <a:rPr dirty="0" sz="3200" spc="-61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baseline="3472" sz="4800" spc="-262" b="1">
                <a:solidFill>
                  <a:srgbClr val="FFFFFF"/>
                </a:solidFill>
                <a:latin typeface="Arial"/>
                <a:cs typeface="Arial"/>
              </a:rPr>
              <a:t>ً</a:t>
            </a:r>
            <a:r>
              <a:rPr dirty="0" sz="3200" spc="-175" b="1">
                <a:solidFill>
                  <a:srgbClr val="FFFFFF"/>
                </a:solidFill>
                <a:latin typeface="Arial"/>
                <a:cs typeface="Arial"/>
              </a:rPr>
              <a:t>اديزم</a:t>
            </a:r>
            <a:endParaRPr sz="3200">
              <a:latin typeface="Arial"/>
              <a:cs typeface="Arial"/>
            </a:endParaRPr>
          </a:p>
        </p:txBody>
      </p:sp>
      <p:sp>
        <p:nvSpPr>
          <p:cNvPr id="85" name="object 85"/>
          <p:cNvSpPr/>
          <p:nvPr/>
        </p:nvSpPr>
        <p:spPr>
          <a:xfrm>
            <a:off x="4340352" y="6321552"/>
            <a:ext cx="1296797" cy="382371"/>
          </a:xfrm>
          <a:prstGeom prst="rect">
            <a:avLst/>
          </a:prstGeom>
          <a:blipFill>
            <a:blip r:embed="rId6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6" name="object 86"/>
          <p:cNvSpPr/>
          <p:nvPr/>
        </p:nvSpPr>
        <p:spPr>
          <a:xfrm>
            <a:off x="4462271" y="6406896"/>
            <a:ext cx="1043749" cy="248297"/>
          </a:xfrm>
          <a:prstGeom prst="rect">
            <a:avLst/>
          </a:prstGeom>
          <a:blipFill>
            <a:blip r:embed="rId6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7" name="object 87"/>
          <p:cNvSpPr/>
          <p:nvPr/>
        </p:nvSpPr>
        <p:spPr>
          <a:xfrm>
            <a:off x="4267200" y="6248400"/>
            <a:ext cx="1295400" cy="381000"/>
          </a:xfrm>
          <a:custGeom>
            <a:avLst/>
            <a:gdLst/>
            <a:ahLst/>
            <a:cxnLst/>
            <a:rect l="l" t="t" r="r" b="b"/>
            <a:pathLst>
              <a:path w="1295400" h="381000">
                <a:moveTo>
                  <a:pt x="1295400" y="0"/>
                </a:moveTo>
                <a:lnTo>
                  <a:pt x="0" y="0"/>
                </a:lnTo>
                <a:lnTo>
                  <a:pt x="0" y="381000"/>
                </a:lnTo>
                <a:lnTo>
                  <a:pt x="1295400" y="381000"/>
                </a:lnTo>
                <a:lnTo>
                  <a:pt x="1295400" y="333375"/>
                </a:lnTo>
                <a:lnTo>
                  <a:pt x="540512" y="333375"/>
                </a:lnTo>
                <a:lnTo>
                  <a:pt x="540512" y="190500"/>
                </a:lnTo>
                <a:lnTo>
                  <a:pt x="504825" y="190500"/>
                </a:lnTo>
                <a:lnTo>
                  <a:pt x="647700" y="47625"/>
                </a:lnTo>
                <a:lnTo>
                  <a:pt x="1295400" y="47625"/>
                </a:lnTo>
                <a:lnTo>
                  <a:pt x="1295400" y="0"/>
                </a:lnTo>
                <a:close/>
              </a:path>
              <a:path w="1295400" h="381000">
                <a:moveTo>
                  <a:pt x="1295400" y="65481"/>
                </a:moveTo>
                <a:lnTo>
                  <a:pt x="736980" y="65481"/>
                </a:lnTo>
                <a:lnTo>
                  <a:pt x="736980" y="136918"/>
                </a:lnTo>
                <a:lnTo>
                  <a:pt x="790575" y="190500"/>
                </a:lnTo>
                <a:lnTo>
                  <a:pt x="754888" y="190500"/>
                </a:lnTo>
                <a:lnTo>
                  <a:pt x="754888" y="333375"/>
                </a:lnTo>
                <a:lnTo>
                  <a:pt x="1295400" y="333375"/>
                </a:lnTo>
                <a:lnTo>
                  <a:pt x="1295400" y="65481"/>
                </a:lnTo>
                <a:close/>
              </a:path>
              <a:path w="1295400" h="381000">
                <a:moveTo>
                  <a:pt x="1295400" y="47625"/>
                </a:moveTo>
                <a:lnTo>
                  <a:pt x="647700" y="47625"/>
                </a:lnTo>
                <a:lnTo>
                  <a:pt x="701294" y="101206"/>
                </a:lnTo>
                <a:lnTo>
                  <a:pt x="701294" y="65481"/>
                </a:lnTo>
                <a:lnTo>
                  <a:pt x="1295400" y="65481"/>
                </a:lnTo>
                <a:lnTo>
                  <a:pt x="12954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8" name="object 88"/>
          <p:cNvSpPr/>
          <p:nvPr/>
        </p:nvSpPr>
        <p:spPr>
          <a:xfrm>
            <a:off x="4807711" y="6313881"/>
            <a:ext cx="214629" cy="267970"/>
          </a:xfrm>
          <a:custGeom>
            <a:avLst/>
            <a:gdLst/>
            <a:ahLst/>
            <a:cxnLst/>
            <a:rect l="l" t="t" r="r" b="b"/>
            <a:pathLst>
              <a:path w="214629" h="267970">
                <a:moveTo>
                  <a:pt x="196468" y="0"/>
                </a:moveTo>
                <a:lnTo>
                  <a:pt x="160782" y="0"/>
                </a:lnTo>
                <a:lnTo>
                  <a:pt x="160782" y="35725"/>
                </a:lnTo>
                <a:lnTo>
                  <a:pt x="196468" y="71437"/>
                </a:lnTo>
                <a:lnTo>
                  <a:pt x="196468" y="0"/>
                </a:lnTo>
                <a:close/>
              </a:path>
              <a:path w="214629" h="267970">
                <a:moveTo>
                  <a:pt x="214375" y="125018"/>
                </a:moveTo>
                <a:lnTo>
                  <a:pt x="0" y="125018"/>
                </a:lnTo>
                <a:lnTo>
                  <a:pt x="0" y="267893"/>
                </a:lnTo>
                <a:lnTo>
                  <a:pt x="89280" y="267893"/>
                </a:lnTo>
                <a:lnTo>
                  <a:pt x="89280" y="196456"/>
                </a:lnTo>
                <a:lnTo>
                  <a:pt x="214375" y="196456"/>
                </a:lnTo>
                <a:lnTo>
                  <a:pt x="214375" y="125018"/>
                </a:lnTo>
                <a:close/>
              </a:path>
              <a:path w="214629" h="267970">
                <a:moveTo>
                  <a:pt x="214375" y="196456"/>
                </a:moveTo>
                <a:lnTo>
                  <a:pt x="125095" y="196456"/>
                </a:lnTo>
                <a:lnTo>
                  <a:pt x="125095" y="267893"/>
                </a:lnTo>
                <a:lnTo>
                  <a:pt x="214375" y="267893"/>
                </a:lnTo>
                <a:lnTo>
                  <a:pt x="214375" y="196456"/>
                </a:lnTo>
                <a:close/>
              </a:path>
            </a:pathLst>
          </a:custGeom>
          <a:solidFill>
            <a:srgbClr val="00007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9" name="object 89"/>
          <p:cNvSpPr/>
          <p:nvPr/>
        </p:nvSpPr>
        <p:spPr>
          <a:xfrm>
            <a:off x="47720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142875" y="0"/>
                </a:moveTo>
                <a:lnTo>
                  <a:pt x="0" y="142875"/>
                </a:lnTo>
                <a:lnTo>
                  <a:pt x="285750" y="142875"/>
                </a:lnTo>
                <a:lnTo>
                  <a:pt x="142875" y="0"/>
                </a:lnTo>
                <a:close/>
              </a:path>
              <a:path w="285750" h="285750">
                <a:moveTo>
                  <a:pt x="160782" y="214312"/>
                </a:moveTo>
                <a:lnTo>
                  <a:pt x="124967" y="214312"/>
                </a:lnTo>
                <a:lnTo>
                  <a:pt x="124967" y="285750"/>
                </a:lnTo>
                <a:lnTo>
                  <a:pt x="160782" y="285750"/>
                </a:lnTo>
                <a:lnTo>
                  <a:pt x="160782" y="214312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0" name="object 90"/>
          <p:cNvSpPr txBox="1"/>
          <p:nvPr/>
        </p:nvSpPr>
        <p:spPr>
          <a:xfrm>
            <a:off x="4448683" y="6357620"/>
            <a:ext cx="927100" cy="164465"/>
          </a:xfrm>
          <a:prstGeom prst="rect">
            <a:avLst/>
          </a:prstGeom>
        </p:spPr>
        <p:txBody>
          <a:bodyPr wrap="square" lIns="0" tIns="139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900" spc="-195">
                <a:solidFill>
                  <a:srgbClr val="FFFFFF"/>
                </a:solidFill>
                <a:latin typeface="Arial"/>
                <a:cs typeface="Arial"/>
              </a:rPr>
              <a:t>ةيسيئرلا </a:t>
            </a:r>
            <a:r>
              <a:rPr dirty="0" sz="900" spc="-110">
                <a:solidFill>
                  <a:srgbClr val="FFFFFF"/>
                </a:solidFill>
                <a:latin typeface="Arial"/>
                <a:cs typeface="Arial"/>
              </a:rPr>
              <a:t>ةمئاقلا </a:t>
            </a:r>
            <a:r>
              <a:rPr dirty="0" sz="900" spc="-105">
                <a:solidFill>
                  <a:srgbClr val="FFFFFF"/>
                </a:solidFill>
                <a:latin typeface="Arial"/>
                <a:cs typeface="Arial"/>
              </a:rPr>
              <a:t>ىلإ</a:t>
            </a:r>
            <a:r>
              <a:rPr dirty="0" sz="900" spc="-7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900" spc="-5">
                <a:solidFill>
                  <a:srgbClr val="FFFFFF"/>
                </a:solidFill>
                <a:latin typeface="Arial"/>
                <a:cs typeface="Arial"/>
              </a:rPr>
              <a:t>ةدوع</a:t>
            </a:r>
            <a:endParaRPr sz="900">
              <a:latin typeface="Arial"/>
              <a:cs typeface="Arial"/>
            </a:endParaRPr>
          </a:p>
        </p:txBody>
      </p:sp>
      <p:sp>
        <p:nvSpPr>
          <p:cNvPr id="91" name="object 91"/>
          <p:cNvSpPr/>
          <p:nvPr/>
        </p:nvSpPr>
        <p:spPr>
          <a:xfrm>
            <a:off x="5788152" y="6321552"/>
            <a:ext cx="458571" cy="382371"/>
          </a:xfrm>
          <a:prstGeom prst="rect">
            <a:avLst/>
          </a:prstGeom>
          <a:blipFill>
            <a:blip r:embed="rId6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2" name="object 92"/>
          <p:cNvSpPr/>
          <p:nvPr/>
        </p:nvSpPr>
        <p:spPr>
          <a:xfrm>
            <a:off x="5846064" y="6406896"/>
            <a:ext cx="336638" cy="248297"/>
          </a:xfrm>
          <a:prstGeom prst="rect">
            <a:avLst/>
          </a:prstGeom>
          <a:blipFill>
            <a:blip r:embed="rId6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3" name="object 93"/>
          <p:cNvSpPr/>
          <p:nvPr/>
        </p:nvSpPr>
        <p:spPr>
          <a:xfrm>
            <a:off x="5715000" y="6248400"/>
            <a:ext cx="457200" cy="381000"/>
          </a:xfrm>
          <a:custGeom>
            <a:avLst/>
            <a:gdLst/>
            <a:ahLst/>
            <a:cxnLst/>
            <a:rect l="l" t="t" r="r" b="b"/>
            <a:pathLst>
              <a:path w="457200" h="381000">
                <a:moveTo>
                  <a:pt x="457200" y="0"/>
                </a:moveTo>
                <a:lnTo>
                  <a:pt x="0" y="0"/>
                </a:lnTo>
                <a:lnTo>
                  <a:pt x="0" y="381000"/>
                </a:lnTo>
                <a:lnTo>
                  <a:pt x="457200" y="381000"/>
                </a:lnTo>
                <a:lnTo>
                  <a:pt x="457200" y="333375"/>
                </a:lnTo>
                <a:lnTo>
                  <a:pt x="85725" y="333375"/>
                </a:lnTo>
                <a:lnTo>
                  <a:pt x="85725" y="47625"/>
                </a:lnTo>
                <a:lnTo>
                  <a:pt x="457200" y="47625"/>
                </a:lnTo>
                <a:lnTo>
                  <a:pt x="457200" y="0"/>
                </a:lnTo>
                <a:close/>
              </a:path>
              <a:path w="457200" h="381000">
                <a:moveTo>
                  <a:pt x="457200" y="47625"/>
                </a:moveTo>
                <a:lnTo>
                  <a:pt x="85725" y="47625"/>
                </a:lnTo>
                <a:lnTo>
                  <a:pt x="371475" y="190500"/>
                </a:lnTo>
                <a:lnTo>
                  <a:pt x="85725" y="333375"/>
                </a:lnTo>
                <a:lnTo>
                  <a:pt x="457200" y="333375"/>
                </a:lnTo>
                <a:lnTo>
                  <a:pt x="4572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4" name="object 94"/>
          <p:cNvSpPr/>
          <p:nvPr/>
        </p:nvSpPr>
        <p:spPr>
          <a:xfrm>
            <a:off x="58007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0" y="0"/>
                </a:moveTo>
                <a:lnTo>
                  <a:pt x="0" y="285750"/>
                </a:lnTo>
                <a:lnTo>
                  <a:pt x="285750" y="142875"/>
                </a:lnTo>
                <a:lnTo>
                  <a:pt x="0" y="0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5" name="object 95"/>
          <p:cNvSpPr txBox="1"/>
          <p:nvPr/>
        </p:nvSpPr>
        <p:spPr>
          <a:xfrm>
            <a:off x="5833109" y="6357620"/>
            <a:ext cx="220345" cy="164465"/>
          </a:xfrm>
          <a:prstGeom prst="rect">
            <a:avLst/>
          </a:prstGeom>
        </p:spPr>
        <p:txBody>
          <a:bodyPr wrap="square" lIns="0" tIns="139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900" spc="-50">
                <a:solidFill>
                  <a:srgbClr val="FFFFFF"/>
                </a:solidFill>
                <a:latin typeface="Arial"/>
                <a:cs typeface="Arial"/>
              </a:rPr>
              <a:t>ي</a:t>
            </a:r>
            <a:r>
              <a:rPr dirty="0" sz="900" spc="-270">
                <a:solidFill>
                  <a:srgbClr val="FFFFFF"/>
                </a:solidFill>
                <a:latin typeface="Arial"/>
                <a:cs typeface="Arial"/>
              </a:rPr>
              <a:t>ل</a:t>
            </a:r>
            <a:r>
              <a:rPr dirty="0" sz="900" spc="25">
                <a:solidFill>
                  <a:srgbClr val="FFFFFF"/>
                </a:solidFill>
                <a:latin typeface="Arial"/>
                <a:cs typeface="Arial"/>
              </a:rPr>
              <a:t>ا</a:t>
            </a:r>
            <a:r>
              <a:rPr dirty="0" sz="900" spc="-430">
                <a:solidFill>
                  <a:srgbClr val="FFFFFF"/>
                </a:solidFill>
                <a:latin typeface="Arial"/>
                <a:cs typeface="Arial"/>
              </a:rPr>
              <a:t>ت</a:t>
            </a:r>
            <a:r>
              <a:rPr dirty="0" sz="900" spc="-270">
                <a:solidFill>
                  <a:srgbClr val="FFFFFF"/>
                </a:solidFill>
                <a:latin typeface="Arial"/>
                <a:cs typeface="Arial"/>
              </a:rPr>
              <a:t>ل</a:t>
            </a:r>
            <a:r>
              <a:rPr dirty="0" sz="900">
                <a:solidFill>
                  <a:srgbClr val="FFFFFF"/>
                </a:solidFill>
                <a:latin typeface="Arial"/>
                <a:cs typeface="Arial"/>
              </a:rPr>
              <a:t>ا</a:t>
            </a:r>
            <a:endParaRPr sz="900">
              <a:latin typeface="Arial"/>
              <a:cs typeface="Arial"/>
            </a:endParaRPr>
          </a:p>
        </p:txBody>
      </p:sp>
      <p:sp>
        <p:nvSpPr>
          <p:cNvPr id="96" name="object 96"/>
          <p:cNvSpPr/>
          <p:nvPr/>
        </p:nvSpPr>
        <p:spPr>
          <a:xfrm>
            <a:off x="3730752" y="6321552"/>
            <a:ext cx="458571" cy="382371"/>
          </a:xfrm>
          <a:prstGeom prst="rect">
            <a:avLst/>
          </a:prstGeom>
          <a:blipFill>
            <a:blip r:embed="rId6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7" name="object 97"/>
          <p:cNvSpPr/>
          <p:nvPr/>
        </p:nvSpPr>
        <p:spPr>
          <a:xfrm>
            <a:off x="3770376" y="6406896"/>
            <a:ext cx="373227" cy="248297"/>
          </a:xfrm>
          <a:prstGeom prst="rect">
            <a:avLst/>
          </a:prstGeom>
          <a:blipFill>
            <a:blip r:embed="rId7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8" name="object 98"/>
          <p:cNvSpPr/>
          <p:nvPr/>
        </p:nvSpPr>
        <p:spPr>
          <a:xfrm>
            <a:off x="3657600" y="6248400"/>
            <a:ext cx="457200" cy="381000"/>
          </a:xfrm>
          <a:custGeom>
            <a:avLst/>
            <a:gdLst/>
            <a:ahLst/>
            <a:cxnLst/>
            <a:rect l="l" t="t" r="r" b="b"/>
            <a:pathLst>
              <a:path w="457200" h="381000">
                <a:moveTo>
                  <a:pt x="457200" y="0"/>
                </a:moveTo>
                <a:lnTo>
                  <a:pt x="0" y="0"/>
                </a:lnTo>
                <a:lnTo>
                  <a:pt x="0" y="381000"/>
                </a:lnTo>
                <a:lnTo>
                  <a:pt x="457200" y="381000"/>
                </a:lnTo>
                <a:lnTo>
                  <a:pt x="457200" y="333375"/>
                </a:lnTo>
                <a:lnTo>
                  <a:pt x="371475" y="333375"/>
                </a:lnTo>
                <a:lnTo>
                  <a:pt x="85725" y="190500"/>
                </a:lnTo>
                <a:lnTo>
                  <a:pt x="371475" y="47625"/>
                </a:lnTo>
                <a:lnTo>
                  <a:pt x="457200" y="47625"/>
                </a:lnTo>
                <a:lnTo>
                  <a:pt x="457200" y="0"/>
                </a:lnTo>
                <a:close/>
              </a:path>
              <a:path w="457200" h="381000">
                <a:moveTo>
                  <a:pt x="457200" y="47625"/>
                </a:moveTo>
                <a:lnTo>
                  <a:pt x="371475" y="47625"/>
                </a:lnTo>
                <a:lnTo>
                  <a:pt x="371475" y="333375"/>
                </a:lnTo>
                <a:lnTo>
                  <a:pt x="457200" y="333375"/>
                </a:lnTo>
                <a:lnTo>
                  <a:pt x="4572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9" name="object 99"/>
          <p:cNvSpPr/>
          <p:nvPr/>
        </p:nvSpPr>
        <p:spPr>
          <a:xfrm>
            <a:off x="37433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285750" y="0"/>
                </a:moveTo>
                <a:lnTo>
                  <a:pt x="0" y="142875"/>
                </a:lnTo>
                <a:lnTo>
                  <a:pt x="285750" y="285750"/>
                </a:lnTo>
                <a:lnTo>
                  <a:pt x="285750" y="0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00" name="object 100"/>
          <p:cNvSpPr txBox="1"/>
          <p:nvPr/>
        </p:nvSpPr>
        <p:spPr>
          <a:xfrm>
            <a:off x="3756405" y="6357620"/>
            <a:ext cx="257175" cy="164465"/>
          </a:xfrm>
          <a:prstGeom prst="rect">
            <a:avLst/>
          </a:prstGeom>
        </p:spPr>
        <p:txBody>
          <a:bodyPr wrap="square" lIns="0" tIns="139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900" spc="-190">
                <a:solidFill>
                  <a:srgbClr val="FFFFFF"/>
                </a:solidFill>
                <a:latin typeface="Arial"/>
                <a:cs typeface="Arial"/>
              </a:rPr>
              <a:t>ق</a:t>
            </a:r>
            <a:r>
              <a:rPr dirty="0" sz="900" spc="-240">
                <a:solidFill>
                  <a:srgbClr val="FFFFFF"/>
                </a:solidFill>
                <a:latin typeface="Arial"/>
                <a:cs typeface="Arial"/>
              </a:rPr>
              <a:t>ب</a:t>
            </a:r>
            <a:r>
              <a:rPr dirty="0" sz="900" spc="25">
                <a:solidFill>
                  <a:srgbClr val="FFFFFF"/>
                </a:solidFill>
                <a:latin typeface="Arial"/>
                <a:cs typeface="Arial"/>
              </a:rPr>
              <a:t>ا</a:t>
            </a:r>
            <a:r>
              <a:rPr dirty="0" sz="900" spc="-175">
                <a:solidFill>
                  <a:srgbClr val="FFFFFF"/>
                </a:solidFill>
                <a:latin typeface="Arial"/>
                <a:cs typeface="Arial"/>
              </a:rPr>
              <a:t>سلا</a:t>
            </a:r>
            <a:endParaRPr sz="900">
              <a:latin typeface="Arial"/>
              <a:cs typeface="Arial"/>
            </a:endParaRPr>
          </a:p>
        </p:txBody>
      </p:sp>
      <p:sp>
        <p:nvSpPr>
          <p:cNvPr id="101" name="object 101"/>
          <p:cNvSpPr/>
          <p:nvPr/>
        </p:nvSpPr>
        <p:spPr>
          <a:xfrm>
            <a:off x="4340352" y="6321552"/>
            <a:ext cx="1296797" cy="382371"/>
          </a:xfrm>
          <a:prstGeom prst="rect">
            <a:avLst/>
          </a:prstGeom>
          <a:blipFill>
            <a:blip r:embed="rId6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2" name="object 102"/>
          <p:cNvSpPr/>
          <p:nvPr/>
        </p:nvSpPr>
        <p:spPr>
          <a:xfrm>
            <a:off x="4462271" y="6406896"/>
            <a:ext cx="1043749" cy="248297"/>
          </a:xfrm>
          <a:prstGeom prst="rect">
            <a:avLst/>
          </a:prstGeom>
          <a:blipFill>
            <a:blip r:embed="rId6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3" name="object 103"/>
          <p:cNvSpPr/>
          <p:nvPr/>
        </p:nvSpPr>
        <p:spPr>
          <a:xfrm>
            <a:off x="4267200" y="6248400"/>
            <a:ext cx="1295400" cy="381000"/>
          </a:xfrm>
          <a:custGeom>
            <a:avLst/>
            <a:gdLst/>
            <a:ahLst/>
            <a:cxnLst/>
            <a:rect l="l" t="t" r="r" b="b"/>
            <a:pathLst>
              <a:path w="1295400" h="381000">
                <a:moveTo>
                  <a:pt x="1295400" y="0"/>
                </a:moveTo>
                <a:lnTo>
                  <a:pt x="0" y="0"/>
                </a:lnTo>
                <a:lnTo>
                  <a:pt x="0" y="381000"/>
                </a:lnTo>
                <a:lnTo>
                  <a:pt x="1295400" y="381000"/>
                </a:lnTo>
                <a:lnTo>
                  <a:pt x="1295400" y="333375"/>
                </a:lnTo>
                <a:lnTo>
                  <a:pt x="540512" y="333375"/>
                </a:lnTo>
                <a:lnTo>
                  <a:pt x="540512" y="190500"/>
                </a:lnTo>
                <a:lnTo>
                  <a:pt x="504825" y="190500"/>
                </a:lnTo>
                <a:lnTo>
                  <a:pt x="647700" y="47625"/>
                </a:lnTo>
                <a:lnTo>
                  <a:pt x="1295400" y="47625"/>
                </a:lnTo>
                <a:lnTo>
                  <a:pt x="1295400" y="0"/>
                </a:lnTo>
                <a:close/>
              </a:path>
              <a:path w="1295400" h="381000">
                <a:moveTo>
                  <a:pt x="1295400" y="65481"/>
                </a:moveTo>
                <a:lnTo>
                  <a:pt x="736980" y="65481"/>
                </a:lnTo>
                <a:lnTo>
                  <a:pt x="736980" y="136918"/>
                </a:lnTo>
                <a:lnTo>
                  <a:pt x="790575" y="190500"/>
                </a:lnTo>
                <a:lnTo>
                  <a:pt x="754888" y="190500"/>
                </a:lnTo>
                <a:lnTo>
                  <a:pt x="754888" y="333375"/>
                </a:lnTo>
                <a:lnTo>
                  <a:pt x="1295400" y="333375"/>
                </a:lnTo>
                <a:lnTo>
                  <a:pt x="1295400" y="65481"/>
                </a:lnTo>
                <a:close/>
              </a:path>
              <a:path w="1295400" h="381000">
                <a:moveTo>
                  <a:pt x="1295400" y="47625"/>
                </a:moveTo>
                <a:lnTo>
                  <a:pt x="647700" y="47625"/>
                </a:lnTo>
                <a:lnTo>
                  <a:pt x="701294" y="101206"/>
                </a:lnTo>
                <a:lnTo>
                  <a:pt x="701294" y="65481"/>
                </a:lnTo>
                <a:lnTo>
                  <a:pt x="1295400" y="65481"/>
                </a:lnTo>
                <a:lnTo>
                  <a:pt x="12954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04" name="object 104"/>
          <p:cNvSpPr/>
          <p:nvPr/>
        </p:nvSpPr>
        <p:spPr>
          <a:xfrm>
            <a:off x="4807711" y="6313881"/>
            <a:ext cx="214629" cy="267970"/>
          </a:xfrm>
          <a:custGeom>
            <a:avLst/>
            <a:gdLst/>
            <a:ahLst/>
            <a:cxnLst/>
            <a:rect l="l" t="t" r="r" b="b"/>
            <a:pathLst>
              <a:path w="214629" h="267970">
                <a:moveTo>
                  <a:pt x="196468" y="0"/>
                </a:moveTo>
                <a:lnTo>
                  <a:pt x="160782" y="0"/>
                </a:lnTo>
                <a:lnTo>
                  <a:pt x="160782" y="35725"/>
                </a:lnTo>
                <a:lnTo>
                  <a:pt x="196468" y="71437"/>
                </a:lnTo>
                <a:lnTo>
                  <a:pt x="196468" y="0"/>
                </a:lnTo>
                <a:close/>
              </a:path>
              <a:path w="214629" h="267970">
                <a:moveTo>
                  <a:pt x="214375" y="125018"/>
                </a:moveTo>
                <a:lnTo>
                  <a:pt x="0" y="125018"/>
                </a:lnTo>
                <a:lnTo>
                  <a:pt x="0" y="267893"/>
                </a:lnTo>
                <a:lnTo>
                  <a:pt x="89280" y="267893"/>
                </a:lnTo>
                <a:lnTo>
                  <a:pt x="89280" y="196456"/>
                </a:lnTo>
                <a:lnTo>
                  <a:pt x="214375" y="196456"/>
                </a:lnTo>
                <a:lnTo>
                  <a:pt x="214375" y="125018"/>
                </a:lnTo>
                <a:close/>
              </a:path>
              <a:path w="214629" h="267970">
                <a:moveTo>
                  <a:pt x="214375" y="196456"/>
                </a:moveTo>
                <a:lnTo>
                  <a:pt x="125095" y="196456"/>
                </a:lnTo>
                <a:lnTo>
                  <a:pt x="125095" y="267893"/>
                </a:lnTo>
                <a:lnTo>
                  <a:pt x="214375" y="267893"/>
                </a:lnTo>
                <a:lnTo>
                  <a:pt x="214375" y="196456"/>
                </a:lnTo>
                <a:close/>
              </a:path>
            </a:pathLst>
          </a:custGeom>
          <a:solidFill>
            <a:srgbClr val="00007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05" name="object 105"/>
          <p:cNvSpPr/>
          <p:nvPr/>
        </p:nvSpPr>
        <p:spPr>
          <a:xfrm>
            <a:off x="47720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142875" y="0"/>
                </a:moveTo>
                <a:lnTo>
                  <a:pt x="0" y="142875"/>
                </a:lnTo>
                <a:lnTo>
                  <a:pt x="285750" y="142875"/>
                </a:lnTo>
                <a:lnTo>
                  <a:pt x="142875" y="0"/>
                </a:lnTo>
                <a:close/>
              </a:path>
              <a:path w="285750" h="285750">
                <a:moveTo>
                  <a:pt x="160782" y="214312"/>
                </a:moveTo>
                <a:lnTo>
                  <a:pt x="124967" y="214312"/>
                </a:lnTo>
                <a:lnTo>
                  <a:pt x="124967" y="285750"/>
                </a:lnTo>
                <a:lnTo>
                  <a:pt x="160782" y="285750"/>
                </a:lnTo>
                <a:lnTo>
                  <a:pt x="160782" y="214312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77824" y="2176272"/>
            <a:ext cx="18287" cy="468172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877824" y="6095"/>
            <a:ext cx="18287" cy="150266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1216152" y="1834895"/>
            <a:ext cx="7924800" cy="1828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877824" y="1508760"/>
            <a:ext cx="18287" cy="667512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0" y="1834895"/>
            <a:ext cx="557784" cy="18287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551687" y="1834895"/>
            <a:ext cx="664464" cy="18287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2310383" y="313982"/>
            <a:ext cx="5219446" cy="1010246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2840735" y="871766"/>
            <a:ext cx="3890517" cy="1010246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xfrm>
            <a:off x="2582672" y="447243"/>
            <a:ext cx="4518660" cy="1123315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3600" spc="325"/>
              <a:t>Uncountable</a:t>
            </a:r>
            <a:r>
              <a:rPr dirty="0" sz="3600" spc="165"/>
              <a:t> </a:t>
            </a:r>
            <a:r>
              <a:rPr dirty="0" sz="3600" spc="370"/>
              <a:t>Nouns</a:t>
            </a:r>
            <a:endParaRPr sz="3600"/>
          </a:p>
          <a:p>
            <a:pPr algn="ctr" marR="131445">
              <a:lnSpc>
                <a:spcPct val="100000"/>
              </a:lnSpc>
              <a:spcBef>
                <a:spcPts val="5"/>
              </a:spcBef>
            </a:pPr>
            <a:r>
              <a:rPr dirty="0" sz="3600" spc="-165">
                <a:latin typeface="Arial"/>
                <a:cs typeface="Arial"/>
              </a:rPr>
              <a:t>ةدودعملا </a:t>
            </a:r>
            <a:r>
              <a:rPr dirty="0" sz="3600" spc="-555">
                <a:latin typeface="Arial"/>
                <a:cs typeface="Arial"/>
              </a:rPr>
              <a:t>ريغلا</a:t>
            </a:r>
            <a:r>
              <a:rPr dirty="0" sz="3600" spc="-305">
                <a:latin typeface="Arial"/>
                <a:cs typeface="Arial"/>
              </a:rPr>
              <a:t> </a:t>
            </a:r>
            <a:r>
              <a:rPr dirty="0" sz="3600" spc="-210">
                <a:latin typeface="Arial"/>
                <a:cs typeface="Arial"/>
              </a:rPr>
              <a:t>ءامسلأا</a:t>
            </a:r>
            <a:endParaRPr sz="3600">
              <a:latin typeface="Arial"/>
              <a:cs typeface="Arial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2831592" y="1911134"/>
            <a:ext cx="5932678" cy="790790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2731007" y="1911134"/>
            <a:ext cx="571271" cy="790790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7784592" y="2423198"/>
            <a:ext cx="979728" cy="790790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/>
          <p:nvPr/>
        </p:nvSpPr>
        <p:spPr>
          <a:xfrm>
            <a:off x="7684007" y="2423198"/>
            <a:ext cx="571271" cy="790790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/>
          <p:nvPr/>
        </p:nvSpPr>
        <p:spPr>
          <a:xfrm>
            <a:off x="1030224" y="3081464"/>
            <a:ext cx="434136" cy="452437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/>
          <p:nvPr/>
        </p:nvSpPr>
        <p:spPr>
          <a:xfrm>
            <a:off x="1310639" y="2938310"/>
            <a:ext cx="1354709" cy="678014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7" name="object 17"/>
          <p:cNvSpPr/>
          <p:nvPr/>
        </p:nvSpPr>
        <p:spPr>
          <a:xfrm>
            <a:off x="2261616" y="2938310"/>
            <a:ext cx="610958" cy="678014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8" name="object 18"/>
          <p:cNvSpPr/>
          <p:nvPr/>
        </p:nvSpPr>
        <p:spPr>
          <a:xfrm>
            <a:off x="2563367" y="2938310"/>
            <a:ext cx="4963540" cy="678014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9" name="object 19"/>
          <p:cNvSpPr/>
          <p:nvPr/>
        </p:nvSpPr>
        <p:spPr>
          <a:xfrm>
            <a:off x="1030224" y="3520376"/>
            <a:ext cx="434136" cy="452437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0" name="object 20"/>
          <p:cNvSpPr/>
          <p:nvPr/>
        </p:nvSpPr>
        <p:spPr>
          <a:xfrm>
            <a:off x="1310639" y="3377222"/>
            <a:ext cx="1025448" cy="678014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1" name="object 21"/>
          <p:cNvSpPr/>
          <p:nvPr/>
        </p:nvSpPr>
        <p:spPr>
          <a:xfrm>
            <a:off x="1932432" y="3377222"/>
            <a:ext cx="870026" cy="678014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2" name="object 22"/>
          <p:cNvSpPr/>
          <p:nvPr/>
        </p:nvSpPr>
        <p:spPr>
          <a:xfrm>
            <a:off x="2496311" y="3377222"/>
            <a:ext cx="2546477" cy="678014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3" name="object 23"/>
          <p:cNvSpPr/>
          <p:nvPr/>
        </p:nvSpPr>
        <p:spPr>
          <a:xfrm>
            <a:off x="1130808" y="4251998"/>
            <a:ext cx="7596885" cy="678014"/>
          </a:xfrm>
          <a:prstGeom prst="rect">
            <a:avLst/>
          </a:prstGeom>
          <a:blipFill>
            <a:blip r:embed="rId2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4" name="object 24"/>
          <p:cNvSpPr/>
          <p:nvPr/>
        </p:nvSpPr>
        <p:spPr>
          <a:xfrm>
            <a:off x="7083552" y="4617758"/>
            <a:ext cx="1644142" cy="678014"/>
          </a:xfrm>
          <a:prstGeom prst="rect">
            <a:avLst/>
          </a:prstGeom>
          <a:blipFill>
            <a:blip r:embed="rId2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5" name="object 25"/>
          <p:cNvSpPr/>
          <p:nvPr/>
        </p:nvSpPr>
        <p:spPr>
          <a:xfrm>
            <a:off x="6998207" y="4617758"/>
            <a:ext cx="489026" cy="678014"/>
          </a:xfrm>
          <a:prstGeom prst="rect">
            <a:avLst/>
          </a:prstGeom>
          <a:blipFill>
            <a:blip r:embed="rId2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6" name="object 26"/>
          <p:cNvSpPr/>
          <p:nvPr/>
        </p:nvSpPr>
        <p:spPr>
          <a:xfrm>
            <a:off x="1030224" y="5202935"/>
            <a:ext cx="434136" cy="452437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7" name="object 27"/>
          <p:cNvSpPr/>
          <p:nvPr/>
        </p:nvSpPr>
        <p:spPr>
          <a:xfrm>
            <a:off x="1310639" y="5059679"/>
            <a:ext cx="2625598" cy="678014"/>
          </a:xfrm>
          <a:prstGeom prst="rect">
            <a:avLst/>
          </a:prstGeom>
          <a:blipFill>
            <a:blip r:embed="rId2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8" name="object 28"/>
          <p:cNvSpPr/>
          <p:nvPr/>
        </p:nvSpPr>
        <p:spPr>
          <a:xfrm>
            <a:off x="3532632" y="5059679"/>
            <a:ext cx="833437" cy="678014"/>
          </a:xfrm>
          <a:prstGeom prst="rect">
            <a:avLst/>
          </a:prstGeom>
          <a:blipFill>
            <a:blip r:embed="rId2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9" name="object 29"/>
          <p:cNvSpPr/>
          <p:nvPr/>
        </p:nvSpPr>
        <p:spPr>
          <a:xfrm>
            <a:off x="4056888" y="5059679"/>
            <a:ext cx="3006598" cy="678014"/>
          </a:xfrm>
          <a:prstGeom prst="rect">
            <a:avLst/>
          </a:prstGeom>
          <a:blipFill>
            <a:blip r:embed="rId2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0" name="object 30"/>
          <p:cNvSpPr/>
          <p:nvPr/>
        </p:nvSpPr>
        <p:spPr>
          <a:xfrm>
            <a:off x="1030224" y="5641847"/>
            <a:ext cx="434136" cy="452437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1" name="object 31"/>
          <p:cNvSpPr/>
          <p:nvPr/>
        </p:nvSpPr>
        <p:spPr>
          <a:xfrm>
            <a:off x="1310639" y="5498591"/>
            <a:ext cx="2540254" cy="678014"/>
          </a:xfrm>
          <a:prstGeom prst="rect">
            <a:avLst/>
          </a:prstGeom>
          <a:blipFill>
            <a:blip r:embed="rId2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2" name="object 32"/>
          <p:cNvSpPr/>
          <p:nvPr/>
        </p:nvSpPr>
        <p:spPr>
          <a:xfrm>
            <a:off x="3447288" y="5498591"/>
            <a:ext cx="735914" cy="678014"/>
          </a:xfrm>
          <a:prstGeom prst="rect">
            <a:avLst/>
          </a:prstGeom>
          <a:blipFill>
            <a:blip r:embed="rId2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3" name="object 33"/>
          <p:cNvSpPr/>
          <p:nvPr/>
        </p:nvSpPr>
        <p:spPr>
          <a:xfrm>
            <a:off x="3874008" y="5498591"/>
            <a:ext cx="3844797" cy="678014"/>
          </a:xfrm>
          <a:prstGeom prst="rect">
            <a:avLst/>
          </a:prstGeom>
          <a:blipFill>
            <a:blip r:embed="rId2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4" name="object 34"/>
          <p:cNvSpPr txBox="1"/>
          <p:nvPr/>
        </p:nvSpPr>
        <p:spPr>
          <a:xfrm>
            <a:off x="1145844" y="1919549"/>
            <a:ext cx="7396480" cy="4058285"/>
          </a:xfrm>
          <a:prstGeom prst="rect">
            <a:avLst/>
          </a:prstGeom>
        </p:spPr>
        <p:txBody>
          <a:bodyPr wrap="square" lIns="0" tIns="97155" rIns="0" bIns="0" rtlCol="0" vert="horz">
            <a:spAutoFit/>
          </a:bodyPr>
          <a:lstStyle/>
          <a:p>
            <a:pPr algn="r" marR="5080">
              <a:lnSpc>
                <a:spcPct val="100000"/>
              </a:lnSpc>
              <a:spcBef>
                <a:spcPts val="765"/>
              </a:spcBef>
            </a:pPr>
            <a:r>
              <a:rPr dirty="0" sz="2800" spc="-310">
                <a:solidFill>
                  <a:srgbClr val="FFFFFF"/>
                </a:solidFill>
                <a:latin typeface="Arial"/>
                <a:cs typeface="Arial"/>
              </a:rPr>
              <a:t>.درفملا  </a:t>
            </a:r>
            <a:r>
              <a:rPr dirty="0" sz="2800" spc="-105">
                <a:solidFill>
                  <a:srgbClr val="FFFFFF"/>
                </a:solidFill>
                <a:latin typeface="Arial"/>
                <a:cs typeface="Arial"/>
              </a:rPr>
              <a:t>ةلماعم </a:t>
            </a:r>
            <a:r>
              <a:rPr dirty="0" sz="2800" spc="-305">
                <a:solidFill>
                  <a:srgbClr val="FFFFFF"/>
                </a:solidFill>
                <a:latin typeface="Arial"/>
                <a:cs typeface="Arial"/>
              </a:rPr>
              <a:t>لماعت  </a:t>
            </a:r>
            <a:r>
              <a:rPr dirty="0" sz="2800" spc="-140">
                <a:solidFill>
                  <a:srgbClr val="FFFFFF"/>
                </a:solidFill>
                <a:latin typeface="Arial"/>
                <a:cs typeface="Arial"/>
              </a:rPr>
              <a:t>ةدودعملا </a:t>
            </a:r>
            <a:r>
              <a:rPr dirty="0" sz="2800" spc="-475">
                <a:solidFill>
                  <a:srgbClr val="FFFFFF"/>
                </a:solidFill>
                <a:latin typeface="Arial"/>
                <a:cs typeface="Arial"/>
              </a:rPr>
              <a:t>ريغلا   </a:t>
            </a:r>
            <a:r>
              <a:rPr dirty="0" sz="2800" spc="-150">
                <a:solidFill>
                  <a:srgbClr val="FFFFFF"/>
                </a:solidFill>
                <a:latin typeface="Arial"/>
                <a:cs typeface="Arial"/>
              </a:rPr>
              <a:t>ءامسلأا</a:t>
            </a:r>
            <a:r>
              <a:rPr dirty="0" sz="2800" spc="-36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800" spc="-325">
                <a:solidFill>
                  <a:srgbClr val="FFFFFF"/>
                </a:solidFill>
                <a:latin typeface="Arial"/>
                <a:cs typeface="Arial"/>
              </a:rPr>
              <a:t>عيمج</a:t>
            </a:r>
            <a:endParaRPr sz="2800">
              <a:latin typeface="Arial"/>
              <a:cs typeface="Arial"/>
            </a:endParaRPr>
          </a:p>
          <a:p>
            <a:pPr algn="r" marR="14604">
              <a:lnSpc>
                <a:spcPct val="100000"/>
              </a:lnSpc>
              <a:spcBef>
                <a:spcPts val="675"/>
              </a:spcBef>
            </a:pPr>
            <a:r>
              <a:rPr dirty="0" sz="2800" spc="10">
                <a:solidFill>
                  <a:srgbClr val="FFFFFF"/>
                </a:solidFill>
                <a:latin typeface="Arial"/>
                <a:cs typeface="Arial"/>
              </a:rPr>
              <a:t>:</a:t>
            </a:r>
            <a:r>
              <a:rPr dirty="0" sz="2800" spc="-345">
                <a:solidFill>
                  <a:srgbClr val="FFFFFF"/>
                </a:solidFill>
                <a:latin typeface="Arial"/>
                <a:cs typeface="Arial"/>
              </a:rPr>
              <a:t>ةلثمأ</a:t>
            </a:r>
            <a:endParaRPr sz="2800">
              <a:latin typeface="Arial"/>
              <a:cs typeface="Arial"/>
            </a:endParaRPr>
          </a:p>
          <a:p>
            <a:pPr marL="356870" indent="-344805">
              <a:lnSpc>
                <a:spcPct val="100000"/>
              </a:lnSpc>
              <a:spcBef>
                <a:spcPts val="640"/>
              </a:spcBef>
              <a:buClr>
                <a:srgbClr val="FFFFCC"/>
              </a:buClr>
              <a:buSzPct val="68750"/>
              <a:buFont typeface="Wingdings"/>
              <a:buChar char=""/>
              <a:tabLst>
                <a:tab pos="356870" algn="l"/>
                <a:tab pos="357505" algn="l"/>
              </a:tabLst>
            </a:pPr>
            <a:r>
              <a:rPr dirty="0" sz="2400" spc="55">
                <a:solidFill>
                  <a:srgbClr val="FFFFFF"/>
                </a:solidFill>
                <a:latin typeface="Calibri"/>
                <a:cs typeface="Calibri"/>
              </a:rPr>
              <a:t>Coffee </a:t>
            </a:r>
            <a:r>
              <a:rPr dirty="0" sz="2400" spc="65">
                <a:solidFill>
                  <a:srgbClr val="CC3300"/>
                </a:solidFill>
                <a:latin typeface="Calibri"/>
                <a:cs typeface="Calibri"/>
              </a:rPr>
              <a:t>is </a:t>
            </a:r>
            <a:r>
              <a:rPr dirty="0" sz="2400" spc="110">
                <a:solidFill>
                  <a:srgbClr val="FFFFFF"/>
                </a:solidFill>
                <a:latin typeface="Calibri"/>
                <a:cs typeface="Calibri"/>
              </a:rPr>
              <a:t>a </a:t>
            </a:r>
            <a:r>
              <a:rPr dirty="0" sz="2400" spc="25">
                <a:solidFill>
                  <a:srgbClr val="FFFFFF"/>
                </a:solidFill>
                <a:latin typeface="Calibri"/>
                <a:cs typeface="Calibri"/>
              </a:rPr>
              <a:t>traditional </a:t>
            </a:r>
            <a:r>
              <a:rPr dirty="0" sz="2400" spc="50">
                <a:solidFill>
                  <a:srgbClr val="FFFFFF"/>
                </a:solidFill>
                <a:latin typeface="Calibri"/>
                <a:cs typeface="Calibri"/>
              </a:rPr>
              <a:t>drink </a:t>
            </a:r>
            <a:r>
              <a:rPr dirty="0" sz="2400" spc="35">
                <a:solidFill>
                  <a:srgbClr val="FFFFFF"/>
                </a:solidFill>
                <a:latin typeface="Calibri"/>
                <a:cs typeface="Calibri"/>
              </a:rPr>
              <a:t>in </a:t>
            </a:r>
            <a:r>
              <a:rPr dirty="0" sz="2400" spc="90">
                <a:solidFill>
                  <a:srgbClr val="FFFFFF"/>
                </a:solidFill>
                <a:latin typeface="Calibri"/>
                <a:cs typeface="Calibri"/>
              </a:rPr>
              <a:t>Saudi</a:t>
            </a:r>
            <a:r>
              <a:rPr dirty="0" sz="2400" spc="2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400" spc="55">
                <a:solidFill>
                  <a:srgbClr val="FFFFFF"/>
                </a:solidFill>
                <a:latin typeface="Calibri"/>
                <a:cs typeface="Calibri"/>
              </a:rPr>
              <a:t>Arabia.</a:t>
            </a:r>
            <a:endParaRPr sz="2400">
              <a:latin typeface="Calibri"/>
              <a:cs typeface="Calibri"/>
            </a:endParaRPr>
          </a:p>
          <a:p>
            <a:pPr marL="356870" indent="-344805">
              <a:lnSpc>
                <a:spcPct val="100000"/>
              </a:lnSpc>
              <a:spcBef>
                <a:spcPts val="580"/>
              </a:spcBef>
              <a:buClr>
                <a:srgbClr val="FFFFCC"/>
              </a:buClr>
              <a:buSzPct val="68750"/>
              <a:buFont typeface="Wingdings"/>
              <a:buChar char=""/>
              <a:tabLst>
                <a:tab pos="356870" algn="l"/>
                <a:tab pos="357505" algn="l"/>
              </a:tabLst>
            </a:pPr>
            <a:r>
              <a:rPr dirty="0" sz="2400" spc="-30">
                <a:solidFill>
                  <a:srgbClr val="FFFFFF"/>
                </a:solidFill>
                <a:latin typeface="Calibri"/>
                <a:cs typeface="Calibri"/>
              </a:rPr>
              <a:t>Milk </a:t>
            </a:r>
            <a:r>
              <a:rPr dirty="0" sz="2400" spc="105">
                <a:solidFill>
                  <a:srgbClr val="CC3300"/>
                </a:solidFill>
                <a:latin typeface="Calibri"/>
                <a:cs typeface="Calibri"/>
              </a:rPr>
              <a:t>has </a:t>
            </a:r>
            <a:r>
              <a:rPr dirty="0" sz="2400" spc="90">
                <a:solidFill>
                  <a:srgbClr val="FFFFFF"/>
                </a:solidFill>
                <a:latin typeface="Calibri"/>
                <a:cs typeface="Calibri"/>
              </a:rPr>
              <a:t>many</a:t>
            </a:r>
            <a:r>
              <a:rPr dirty="0" sz="2400" spc="4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400" spc="65">
                <a:solidFill>
                  <a:srgbClr val="FFFFFF"/>
                </a:solidFill>
                <a:latin typeface="Calibri"/>
                <a:cs typeface="Calibri"/>
              </a:rPr>
              <a:t>minerals.</a:t>
            </a:r>
            <a:endParaRPr sz="24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5"/>
              </a:spcBef>
              <a:buClr>
                <a:srgbClr val="FFFFCC"/>
              </a:buClr>
              <a:buFont typeface="Wingdings"/>
              <a:buChar char=""/>
            </a:pPr>
            <a:endParaRPr sz="3450">
              <a:latin typeface="Times New Roman"/>
              <a:cs typeface="Times New Roman"/>
            </a:endParaRPr>
          </a:p>
          <a:p>
            <a:pPr algn="r" marR="23495">
              <a:lnSpc>
                <a:spcPct val="100000"/>
              </a:lnSpc>
              <a:spcBef>
                <a:spcPts val="5"/>
              </a:spcBef>
            </a:pPr>
            <a:r>
              <a:rPr dirty="0" sz="2400" spc="-229">
                <a:solidFill>
                  <a:srgbClr val="FFFFFF"/>
                </a:solidFill>
                <a:latin typeface="Arial"/>
                <a:cs typeface="Arial"/>
              </a:rPr>
              <a:t>لماعي </a:t>
            </a:r>
            <a:r>
              <a:rPr dirty="0" sz="2400" spc="-415">
                <a:solidFill>
                  <a:srgbClr val="FFFFFF"/>
                </a:solidFill>
                <a:latin typeface="Arial"/>
                <a:cs typeface="Arial"/>
              </a:rPr>
              <a:t>هنأف   </a:t>
            </a:r>
            <a:r>
              <a:rPr dirty="0" sz="2400" spc="-50">
                <a:solidFill>
                  <a:srgbClr val="FFFFFF"/>
                </a:solidFill>
                <a:latin typeface="Arial"/>
                <a:cs typeface="Arial"/>
              </a:rPr>
              <a:t>دودعم </a:t>
            </a:r>
            <a:r>
              <a:rPr dirty="0" sz="2400" spc="-409">
                <a:solidFill>
                  <a:srgbClr val="FFFFFF"/>
                </a:solidFill>
                <a:latin typeface="Arial"/>
                <a:cs typeface="Arial"/>
              </a:rPr>
              <a:t>ريغلا   </a:t>
            </a:r>
            <a:r>
              <a:rPr dirty="0" sz="2400" spc="-225">
                <a:solidFill>
                  <a:srgbClr val="FFFFFF"/>
                </a:solidFill>
                <a:latin typeface="Arial"/>
                <a:cs typeface="Arial"/>
              </a:rPr>
              <a:t>مسلاا </a:t>
            </a:r>
            <a:r>
              <a:rPr dirty="0" sz="2400" spc="-630">
                <a:solidFill>
                  <a:srgbClr val="FFFFFF"/>
                </a:solidFill>
                <a:latin typeface="Arial"/>
                <a:cs typeface="Arial"/>
              </a:rPr>
              <a:t>لبق                  </a:t>
            </a:r>
            <a:r>
              <a:rPr dirty="0" sz="2400" spc="-310">
                <a:solidFill>
                  <a:srgbClr val="FFFFFF"/>
                </a:solidFill>
                <a:latin typeface="Arial"/>
                <a:cs typeface="Arial"/>
              </a:rPr>
              <a:t>ةيمكلا  </a:t>
            </a:r>
            <a:r>
              <a:rPr dirty="0" sz="2400" spc="-295">
                <a:solidFill>
                  <a:srgbClr val="FFFFFF"/>
                </a:solidFill>
                <a:latin typeface="Arial"/>
                <a:cs typeface="Arial"/>
              </a:rPr>
              <a:t>ىلع  </a:t>
            </a:r>
            <a:r>
              <a:rPr dirty="0" sz="2400" spc="-375">
                <a:solidFill>
                  <a:srgbClr val="FFFFFF"/>
                </a:solidFill>
                <a:latin typeface="Arial"/>
                <a:cs typeface="Arial"/>
              </a:rPr>
              <a:t>لدت  </a:t>
            </a:r>
            <a:r>
              <a:rPr dirty="0" sz="2400" spc="-215">
                <a:solidFill>
                  <a:srgbClr val="FFFFFF"/>
                </a:solidFill>
                <a:latin typeface="Arial"/>
                <a:cs typeface="Arial"/>
              </a:rPr>
              <a:t>تاملك </a:t>
            </a:r>
            <a:r>
              <a:rPr dirty="0" sz="2400" spc="-250">
                <a:solidFill>
                  <a:srgbClr val="FFFFFF"/>
                </a:solidFill>
                <a:latin typeface="Arial"/>
                <a:cs typeface="Arial"/>
              </a:rPr>
              <a:t>تعضو  </a:t>
            </a:r>
            <a:r>
              <a:rPr dirty="0" sz="2400" spc="-365">
                <a:solidFill>
                  <a:srgbClr val="FFFFFF"/>
                </a:solidFill>
                <a:latin typeface="Arial"/>
                <a:cs typeface="Arial"/>
              </a:rPr>
              <a:t>ول   </a:t>
            </a:r>
            <a:r>
              <a:rPr dirty="0" sz="2400" spc="-409">
                <a:solidFill>
                  <a:srgbClr val="FFFFFF"/>
                </a:solidFill>
                <a:latin typeface="Arial"/>
                <a:cs typeface="Arial"/>
              </a:rPr>
              <a:t>نكل   </a:t>
            </a:r>
            <a:r>
              <a:rPr dirty="0" sz="2400">
                <a:solidFill>
                  <a:srgbClr val="FFFFFF"/>
                </a:solidFill>
                <a:latin typeface="Arial"/>
                <a:cs typeface="Arial"/>
              </a:rPr>
              <a:t>و</a:t>
            </a:r>
            <a:endParaRPr sz="2400">
              <a:latin typeface="Arial"/>
              <a:cs typeface="Arial"/>
            </a:endParaRPr>
          </a:p>
          <a:p>
            <a:pPr algn="r" marR="15240">
              <a:lnSpc>
                <a:spcPct val="100000"/>
              </a:lnSpc>
            </a:pPr>
            <a:r>
              <a:rPr dirty="0" sz="2400" spc="-155">
                <a:solidFill>
                  <a:srgbClr val="FFFFFF"/>
                </a:solidFill>
                <a:latin typeface="Arial"/>
                <a:cs typeface="Arial"/>
              </a:rPr>
              <a:t>.عمجلا</a:t>
            </a:r>
            <a:r>
              <a:rPr dirty="0" sz="2400" spc="-2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400" spc="-95">
                <a:solidFill>
                  <a:srgbClr val="FFFFFF"/>
                </a:solidFill>
                <a:latin typeface="Arial"/>
                <a:cs typeface="Arial"/>
              </a:rPr>
              <a:t>ةلماعم</a:t>
            </a:r>
            <a:endParaRPr sz="2400">
              <a:latin typeface="Arial"/>
              <a:cs typeface="Arial"/>
            </a:endParaRPr>
          </a:p>
          <a:p>
            <a:pPr marL="356870" indent="-344805">
              <a:lnSpc>
                <a:spcPct val="100000"/>
              </a:lnSpc>
              <a:spcBef>
                <a:spcPts val="625"/>
              </a:spcBef>
              <a:buClr>
                <a:srgbClr val="FFFFCC"/>
              </a:buClr>
              <a:buSzPct val="68750"/>
              <a:buFont typeface="Wingdings"/>
              <a:buChar char=""/>
              <a:tabLst>
                <a:tab pos="356870" algn="l"/>
                <a:tab pos="357505" algn="l"/>
              </a:tabLst>
            </a:pPr>
            <a:r>
              <a:rPr dirty="0" sz="2400" spc="30">
                <a:solidFill>
                  <a:srgbClr val="FFFFFF"/>
                </a:solidFill>
                <a:latin typeface="Calibri"/>
                <a:cs typeface="Calibri"/>
              </a:rPr>
              <a:t>Two</a:t>
            </a:r>
            <a:r>
              <a:rPr dirty="0" sz="2400" spc="2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400" spc="85">
                <a:solidFill>
                  <a:srgbClr val="FFFFFF"/>
                </a:solidFill>
                <a:latin typeface="Calibri"/>
                <a:cs typeface="Calibri"/>
              </a:rPr>
              <a:t>cups</a:t>
            </a:r>
            <a:r>
              <a:rPr dirty="0" sz="2400" spc="204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400" spc="30">
                <a:solidFill>
                  <a:srgbClr val="FFFFFF"/>
                </a:solidFill>
                <a:latin typeface="Calibri"/>
                <a:cs typeface="Calibri"/>
              </a:rPr>
              <a:t>of</a:t>
            </a:r>
            <a:r>
              <a:rPr dirty="0" sz="2400" spc="204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400" spc="50">
                <a:solidFill>
                  <a:srgbClr val="FFFFFF"/>
                </a:solidFill>
                <a:latin typeface="Calibri"/>
                <a:cs typeface="Calibri"/>
              </a:rPr>
              <a:t>tea</a:t>
            </a:r>
            <a:r>
              <a:rPr dirty="0" sz="2400" spc="22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400" spc="60">
                <a:solidFill>
                  <a:srgbClr val="CC3300"/>
                </a:solidFill>
                <a:latin typeface="Calibri"/>
                <a:cs typeface="Calibri"/>
              </a:rPr>
              <a:t>are</a:t>
            </a:r>
            <a:r>
              <a:rPr dirty="0" sz="2400" spc="210">
                <a:solidFill>
                  <a:srgbClr val="CC3300"/>
                </a:solidFill>
                <a:latin typeface="Calibri"/>
                <a:cs typeface="Calibri"/>
              </a:rPr>
              <a:t> </a:t>
            </a:r>
            <a:r>
              <a:rPr dirty="0" sz="2400" spc="35">
                <a:solidFill>
                  <a:srgbClr val="FFFFFF"/>
                </a:solidFill>
                <a:latin typeface="Calibri"/>
                <a:cs typeface="Calibri"/>
              </a:rPr>
              <a:t>not</a:t>
            </a:r>
            <a:r>
              <a:rPr dirty="0" sz="2400" spc="21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400" spc="85">
                <a:solidFill>
                  <a:srgbClr val="FFFFFF"/>
                </a:solidFill>
                <a:latin typeface="Calibri"/>
                <a:cs typeface="Calibri"/>
              </a:rPr>
              <a:t>enough</a:t>
            </a:r>
            <a:r>
              <a:rPr dirty="0" sz="2400" spc="18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400" spc="20">
                <a:solidFill>
                  <a:srgbClr val="FFFFFF"/>
                </a:solidFill>
                <a:latin typeface="Calibri"/>
                <a:cs typeface="Calibri"/>
              </a:rPr>
              <a:t>for</a:t>
            </a:r>
            <a:r>
              <a:rPr dirty="0" sz="2400" spc="19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400" spc="95">
                <a:solidFill>
                  <a:srgbClr val="FFFFFF"/>
                </a:solidFill>
                <a:latin typeface="Calibri"/>
                <a:cs typeface="Calibri"/>
              </a:rPr>
              <a:t>me.</a:t>
            </a:r>
            <a:endParaRPr sz="2400">
              <a:latin typeface="Calibri"/>
              <a:cs typeface="Calibri"/>
            </a:endParaRPr>
          </a:p>
          <a:p>
            <a:pPr marL="356870" indent="-344805">
              <a:lnSpc>
                <a:spcPct val="100000"/>
              </a:lnSpc>
              <a:spcBef>
                <a:spcPts val="575"/>
              </a:spcBef>
              <a:buClr>
                <a:srgbClr val="FFFFCC"/>
              </a:buClr>
              <a:buSzPct val="68750"/>
              <a:buFont typeface="Wingdings"/>
              <a:buChar char=""/>
              <a:tabLst>
                <a:tab pos="356870" algn="l"/>
                <a:tab pos="357505" algn="l"/>
              </a:tabLst>
            </a:pPr>
            <a:r>
              <a:rPr dirty="0" sz="2400" spc="70">
                <a:solidFill>
                  <a:srgbClr val="FFFFFF"/>
                </a:solidFill>
                <a:latin typeface="Calibri"/>
                <a:cs typeface="Calibri"/>
              </a:rPr>
              <a:t>Five </a:t>
            </a:r>
            <a:r>
              <a:rPr dirty="0" sz="2400" spc="30">
                <a:solidFill>
                  <a:srgbClr val="FFFFFF"/>
                </a:solidFill>
                <a:latin typeface="Calibri"/>
                <a:cs typeface="Calibri"/>
              </a:rPr>
              <a:t>liters </a:t>
            </a:r>
            <a:r>
              <a:rPr dirty="0" sz="2400" spc="25">
                <a:solidFill>
                  <a:srgbClr val="FFFFFF"/>
                </a:solidFill>
                <a:latin typeface="Calibri"/>
                <a:cs typeface="Calibri"/>
              </a:rPr>
              <a:t>of </a:t>
            </a:r>
            <a:r>
              <a:rPr dirty="0" sz="2400" spc="5">
                <a:solidFill>
                  <a:srgbClr val="FFFFFF"/>
                </a:solidFill>
                <a:latin typeface="Calibri"/>
                <a:cs typeface="Calibri"/>
              </a:rPr>
              <a:t>oil </a:t>
            </a:r>
            <a:r>
              <a:rPr dirty="0" sz="2400" spc="45">
                <a:solidFill>
                  <a:srgbClr val="CC3300"/>
                </a:solidFill>
                <a:latin typeface="Calibri"/>
                <a:cs typeface="Calibri"/>
              </a:rPr>
              <a:t>do </a:t>
            </a:r>
            <a:r>
              <a:rPr dirty="0" sz="2400" spc="35">
                <a:solidFill>
                  <a:srgbClr val="FFFFFF"/>
                </a:solidFill>
                <a:latin typeface="Calibri"/>
                <a:cs typeface="Calibri"/>
              </a:rPr>
              <a:t>not </a:t>
            </a:r>
            <a:r>
              <a:rPr dirty="0" sz="2400" spc="40">
                <a:solidFill>
                  <a:srgbClr val="FFFFFF"/>
                </a:solidFill>
                <a:latin typeface="Calibri"/>
                <a:cs typeface="Calibri"/>
              </a:rPr>
              <a:t>operate </a:t>
            </a:r>
            <a:r>
              <a:rPr dirty="0" sz="2400" spc="45">
                <a:solidFill>
                  <a:srgbClr val="FFFFFF"/>
                </a:solidFill>
                <a:latin typeface="Calibri"/>
                <a:cs typeface="Calibri"/>
              </a:rPr>
              <a:t>this</a:t>
            </a:r>
            <a:r>
              <a:rPr dirty="0" sz="2400" spc="33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400" spc="75">
                <a:solidFill>
                  <a:srgbClr val="FFFFFF"/>
                </a:solidFill>
                <a:latin typeface="Calibri"/>
                <a:cs typeface="Calibri"/>
              </a:rPr>
              <a:t>machine.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35" name="object 35"/>
          <p:cNvSpPr/>
          <p:nvPr/>
        </p:nvSpPr>
        <p:spPr>
          <a:xfrm>
            <a:off x="4340352" y="6321552"/>
            <a:ext cx="1296797" cy="382371"/>
          </a:xfrm>
          <a:prstGeom prst="rect">
            <a:avLst/>
          </a:prstGeom>
          <a:blipFill>
            <a:blip r:embed="rId3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6" name="object 36"/>
          <p:cNvSpPr/>
          <p:nvPr/>
        </p:nvSpPr>
        <p:spPr>
          <a:xfrm>
            <a:off x="4462271" y="6406896"/>
            <a:ext cx="1043749" cy="248297"/>
          </a:xfrm>
          <a:prstGeom prst="rect">
            <a:avLst/>
          </a:prstGeom>
          <a:blipFill>
            <a:blip r:embed="rId3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7" name="object 37"/>
          <p:cNvSpPr/>
          <p:nvPr/>
        </p:nvSpPr>
        <p:spPr>
          <a:xfrm>
            <a:off x="4267200" y="6248400"/>
            <a:ext cx="1295400" cy="381000"/>
          </a:xfrm>
          <a:custGeom>
            <a:avLst/>
            <a:gdLst/>
            <a:ahLst/>
            <a:cxnLst/>
            <a:rect l="l" t="t" r="r" b="b"/>
            <a:pathLst>
              <a:path w="1295400" h="381000">
                <a:moveTo>
                  <a:pt x="1295400" y="0"/>
                </a:moveTo>
                <a:lnTo>
                  <a:pt x="0" y="0"/>
                </a:lnTo>
                <a:lnTo>
                  <a:pt x="0" y="381000"/>
                </a:lnTo>
                <a:lnTo>
                  <a:pt x="1295400" y="381000"/>
                </a:lnTo>
                <a:lnTo>
                  <a:pt x="1295400" y="333375"/>
                </a:lnTo>
                <a:lnTo>
                  <a:pt x="540512" y="333375"/>
                </a:lnTo>
                <a:lnTo>
                  <a:pt x="540512" y="190500"/>
                </a:lnTo>
                <a:lnTo>
                  <a:pt x="504825" y="190500"/>
                </a:lnTo>
                <a:lnTo>
                  <a:pt x="647700" y="47625"/>
                </a:lnTo>
                <a:lnTo>
                  <a:pt x="1295400" y="47625"/>
                </a:lnTo>
                <a:lnTo>
                  <a:pt x="1295400" y="0"/>
                </a:lnTo>
                <a:close/>
              </a:path>
              <a:path w="1295400" h="381000">
                <a:moveTo>
                  <a:pt x="1295400" y="65481"/>
                </a:moveTo>
                <a:lnTo>
                  <a:pt x="736980" y="65481"/>
                </a:lnTo>
                <a:lnTo>
                  <a:pt x="736980" y="136918"/>
                </a:lnTo>
                <a:lnTo>
                  <a:pt x="790575" y="190500"/>
                </a:lnTo>
                <a:lnTo>
                  <a:pt x="754888" y="190500"/>
                </a:lnTo>
                <a:lnTo>
                  <a:pt x="754888" y="333375"/>
                </a:lnTo>
                <a:lnTo>
                  <a:pt x="1295400" y="333375"/>
                </a:lnTo>
                <a:lnTo>
                  <a:pt x="1295400" y="65481"/>
                </a:lnTo>
                <a:close/>
              </a:path>
              <a:path w="1295400" h="381000">
                <a:moveTo>
                  <a:pt x="1295400" y="47625"/>
                </a:moveTo>
                <a:lnTo>
                  <a:pt x="647700" y="47625"/>
                </a:lnTo>
                <a:lnTo>
                  <a:pt x="701294" y="101206"/>
                </a:lnTo>
                <a:lnTo>
                  <a:pt x="701294" y="65481"/>
                </a:lnTo>
                <a:lnTo>
                  <a:pt x="1295400" y="65481"/>
                </a:lnTo>
                <a:lnTo>
                  <a:pt x="12954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8" name="object 38"/>
          <p:cNvSpPr/>
          <p:nvPr/>
        </p:nvSpPr>
        <p:spPr>
          <a:xfrm>
            <a:off x="4807711" y="6313881"/>
            <a:ext cx="214629" cy="267970"/>
          </a:xfrm>
          <a:custGeom>
            <a:avLst/>
            <a:gdLst/>
            <a:ahLst/>
            <a:cxnLst/>
            <a:rect l="l" t="t" r="r" b="b"/>
            <a:pathLst>
              <a:path w="214629" h="267970">
                <a:moveTo>
                  <a:pt x="196468" y="0"/>
                </a:moveTo>
                <a:lnTo>
                  <a:pt x="160782" y="0"/>
                </a:lnTo>
                <a:lnTo>
                  <a:pt x="160782" y="35725"/>
                </a:lnTo>
                <a:lnTo>
                  <a:pt x="196468" y="71437"/>
                </a:lnTo>
                <a:lnTo>
                  <a:pt x="196468" y="0"/>
                </a:lnTo>
                <a:close/>
              </a:path>
              <a:path w="214629" h="267970">
                <a:moveTo>
                  <a:pt x="214375" y="125018"/>
                </a:moveTo>
                <a:lnTo>
                  <a:pt x="0" y="125018"/>
                </a:lnTo>
                <a:lnTo>
                  <a:pt x="0" y="267893"/>
                </a:lnTo>
                <a:lnTo>
                  <a:pt x="89280" y="267893"/>
                </a:lnTo>
                <a:lnTo>
                  <a:pt x="89280" y="196456"/>
                </a:lnTo>
                <a:lnTo>
                  <a:pt x="214375" y="196456"/>
                </a:lnTo>
                <a:lnTo>
                  <a:pt x="214375" y="125018"/>
                </a:lnTo>
                <a:close/>
              </a:path>
              <a:path w="214629" h="267970">
                <a:moveTo>
                  <a:pt x="214375" y="196456"/>
                </a:moveTo>
                <a:lnTo>
                  <a:pt x="125095" y="196456"/>
                </a:lnTo>
                <a:lnTo>
                  <a:pt x="125095" y="267893"/>
                </a:lnTo>
                <a:lnTo>
                  <a:pt x="214375" y="267893"/>
                </a:lnTo>
                <a:lnTo>
                  <a:pt x="214375" y="196456"/>
                </a:lnTo>
                <a:close/>
              </a:path>
            </a:pathLst>
          </a:custGeom>
          <a:solidFill>
            <a:srgbClr val="00007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9" name="object 39"/>
          <p:cNvSpPr/>
          <p:nvPr/>
        </p:nvSpPr>
        <p:spPr>
          <a:xfrm>
            <a:off x="47720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142875" y="0"/>
                </a:moveTo>
                <a:lnTo>
                  <a:pt x="0" y="142875"/>
                </a:lnTo>
                <a:lnTo>
                  <a:pt x="285750" y="142875"/>
                </a:lnTo>
                <a:lnTo>
                  <a:pt x="142875" y="0"/>
                </a:lnTo>
                <a:close/>
              </a:path>
              <a:path w="285750" h="285750">
                <a:moveTo>
                  <a:pt x="160782" y="214312"/>
                </a:moveTo>
                <a:lnTo>
                  <a:pt x="124967" y="214312"/>
                </a:lnTo>
                <a:lnTo>
                  <a:pt x="124967" y="285750"/>
                </a:lnTo>
                <a:lnTo>
                  <a:pt x="160782" y="285750"/>
                </a:lnTo>
                <a:lnTo>
                  <a:pt x="160782" y="214312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0" name="object 40"/>
          <p:cNvSpPr txBox="1"/>
          <p:nvPr/>
        </p:nvSpPr>
        <p:spPr>
          <a:xfrm>
            <a:off x="4448683" y="6357620"/>
            <a:ext cx="927100" cy="164465"/>
          </a:xfrm>
          <a:prstGeom prst="rect">
            <a:avLst/>
          </a:prstGeom>
        </p:spPr>
        <p:txBody>
          <a:bodyPr wrap="square" lIns="0" tIns="139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900" spc="-195">
                <a:solidFill>
                  <a:srgbClr val="FFFFFF"/>
                </a:solidFill>
                <a:latin typeface="Arial"/>
                <a:cs typeface="Arial"/>
              </a:rPr>
              <a:t>ةيسيئرلا </a:t>
            </a:r>
            <a:r>
              <a:rPr dirty="0" sz="900" spc="-110">
                <a:solidFill>
                  <a:srgbClr val="FFFFFF"/>
                </a:solidFill>
                <a:latin typeface="Arial"/>
                <a:cs typeface="Arial"/>
              </a:rPr>
              <a:t>ةمئاقلا </a:t>
            </a:r>
            <a:r>
              <a:rPr dirty="0" sz="900" spc="-105">
                <a:solidFill>
                  <a:srgbClr val="FFFFFF"/>
                </a:solidFill>
                <a:latin typeface="Arial"/>
                <a:cs typeface="Arial"/>
              </a:rPr>
              <a:t>ىلإ</a:t>
            </a:r>
            <a:r>
              <a:rPr dirty="0" sz="900" spc="-7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900" spc="-5">
                <a:solidFill>
                  <a:srgbClr val="FFFFFF"/>
                </a:solidFill>
                <a:latin typeface="Arial"/>
                <a:cs typeface="Arial"/>
              </a:rPr>
              <a:t>ةدوع</a:t>
            </a:r>
            <a:endParaRPr sz="900">
              <a:latin typeface="Arial"/>
              <a:cs typeface="Arial"/>
            </a:endParaRPr>
          </a:p>
        </p:txBody>
      </p:sp>
      <p:sp>
        <p:nvSpPr>
          <p:cNvPr id="41" name="object 41"/>
          <p:cNvSpPr/>
          <p:nvPr/>
        </p:nvSpPr>
        <p:spPr>
          <a:xfrm>
            <a:off x="3730752" y="6321552"/>
            <a:ext cx="458571" cy="382371"/>
          </a:xfrm>
          <a:prstGeom prst="rect">
            <a:avLst/>
          </a:prstGeom>
          <a:blipFill>
            <a:blip r:embed="rId3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2" name="object 42"/>
          <p:cNvSpPr/>
          <p:nvPr/>
        </p:nvSpPr>
        <p:spPr>
          <a:xfrm>
            <a:off x="3770376" y="6406896"/>
            <a:ext cx="373227" cy="248297"/>
          </a:xfrm>
          <a:prstGeom prst="rect">
            <a:avLst/>
          </a:prstGeom>
          <a:blipFill>
            <a:blip r:embed="rId3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3" name="object 43"/>
          <p:cNvSpPr/>
          <p:nvPr/>
        </p:nvSpPr>
        <p:spPr>
          <a:xfrm>
            <a:off x="3657600" y="6248400"/>
            <a:ext cx="457200" cy="381000"/>
          </a:xfrm>
          <a:custGeom>
            <a:avLst/>
            <a:gdLst/>
            <a:ahLst/>
            <a:cxnLst/>
            <a:rect l="l" t="t" r="r" b="b"/>
            <a:pathLst>
              <a:path w="457200" h="381000">
                <a:moveTo>
                  <a:pt x="457200" y="0"/>
                </a:moveTo>
                <a:lnTo>
                  <a:pt x="0" y="0"/>
                </a:lnTo>
                <a:lnTo>
                  <a:pt x="0" y="381000"/>
                </a:lnTo>
                <a:lnTo>
                  <a:pt x="457200" y="381000"/>
                </a:lnTo>
                <a:lnTo>
                  <a:pt x="457200" y="333375"/>
                </a:lnTo>
                <a:lnTo>
                  <a:pt x="371475" y="333375"/>
                </a:lnTo>
                <a:lnTo>
                  <a:pt x="85725" y="190500"/>
                </a:lnTo>
                <a:lnTo>
                  <a:pt x="371475" y="47625"/>
                </a:lnTo>
                <a:lnTo>
                  <a:pt x="457200" y="47625"/>
                </a:lnTo>
                <a:lnTo>
                  <a:pt x="457200" y="0"/>
                </a:lnTo>
                <a:close/>
              </a:path>
              <a:path w="457200" h="381000">
                <a:moveTo>
                  <a:pt x="457200" y="47625"/>
                </a:moveTo>
                <a:lnTo>
                  <a:pt x="371475" y="47625"/>
                </a:lnTo>
                <a:lnTo>
                  <a:pt x="371475" y="333375"/>
                </a:lnTo>
                <a:lnTo>
                  <a:pt x="457200" y="333375"/>
                </a:lnTo>
                <a:lnTo>
                  <a:pt x="4572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4" name="object 44"/>
          <p:cNvSpPr/>
          <p:nvPr/>
        </p:nvSpPr>
        <p:spPr>
          <a:xfrm>
            <a:off x="37433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285750" y="0"/>
                </a:moveTo>
                <a:lnTo>
                  <a:pt x="0" y="142875"/>
                </a:lnTo>
                <a:lnTo>
                  <a:pt x="285750" y="285750"/>
                </a:lnTo>
                <a:lnTo>
                  <a:pt x="285750" y="0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5" name="object 45"/>
          <p:cNvSpPr txBox="1"/>
          <p:nvPr/>
        </p:nvSpPr>
        <p:spPr>
          <a:xfrm>
            <a:off x="3756405" y="6357620"/>
            <a:ext cx="257175" cy="164465"/>
          </a:xfrm>
          <a:prstGeom prst="rect">
            <a:avLst/>
          </a:prstGeom>
        </p:spPr>
        <p:txBody>
          <a:bodyPr wrap="square" lIns="0" tIns="139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900" spc="-190">
                <a:solidFill>
                  <a:srgbClr val="FFFFFF"/>
                </a:solidFill>
                <a:latin typeface="Arial"/>
                <a:cs typeface="Arial"/>
              </a:rPr>
              <a:t>ق</a:t>
            </a:r>
            <a:r>
              <a:rPr dirty="0" sz="900" spc="-240">
                <a:solidFill>
                  <a:srgbClr val="FFFFFF"/>
                </a:solidFill>
                <a:latin typeface="Arial"/>
                <a:cs typeface="Arial"/>
              </a:rPr>
              <a:t>ب</a:t>
            </a:r>
            <a:r>
              <a:rPr dirty="0" sz="900" spc="25">
                <a:solidFill>
                  <a:srgbClr val="FFFFFF"/>
                </a:solidFill>
                <a:latin typeface="Arial"/>
                <a:cs typeface="Arial"/>
              </a:rPr>
              <a:t>ا</a:t>
            </a:r>
            <a:r>
              <a:rPr dirty="0" sz="900" spc="-175">
                <a:solidFill>
                  <a:srgbClr val="FFFFFF"/>
                </a:solidFill>
                <a:latin typeface="Arial"/>
                <a:cs typeface="Arial"/>
              </a:rPr>
              <a:t>سلا</a:t>
            </a:r>
            <a:endParaRPr sz="900">
              <a:latin typeface="Arial"/>
              <a:cs typeface="Arial"/>
            </a:endParaRPr>
          </a:p>
        </p:txBody>
      </p:sp>
      <p:sp>
        <p:nvSpPr>
          <p:cNvPr id="46" name="object 46"/>
          <p:cNvSpPr/>
          <p:nvPr/>
        </p:nvSpPr>
        <p:spPr>
          <a:xfrm>
            <a:off x="4340352" y="6321552"/>
            <a:ext cx="1296797" cy="382371"/>
          </a:xfrm>
          <a:prstGeom prst="rect">
            <a:avLst/>
          </a:prstGeom>
          <a:blipFill>
            <a:blip r:embed="rId3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7" name="object 47"/>
          <p:cNvSpPr/>
          <p:nvPr/>
        </p:nvSpPr>
        <p:spPr>
          <a:xfrm>
            <a:off x="4462271" y="6406896"/>
            <a:ext cx="1043749" cy="248297"/>
          </a:xfrm>
          <a:prstGeom prst="rect">
            <a:avLst/>
          </a:prstGeom>
          <a:blipFill>
            <a:blip r:embed="rId3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8" name="object 48"/>
          <p:cNvSpPr/>
          <p:nvPr/>
        </p:nvSpPr>
        <p:spPr>
          <a:xfrm>
            <a:off x="4267200" y="6248400"/>
            <a:ext cx="1295400" cy="381000"/>
          </a:xfrm>
          <a:custGeom>
            <a:avLst/>
            <a:gdLst/>
            <a:ahLst/>
            <a:cxnLst/>
            <a:rect l="l" t="t" r="r" b="b"/>
            <a:pathLst>
              <a:path w="1295400" h="381000">
                <a:moveTo>
                  <a:pt x="1295400" y="0"/>
                </a:moveTo>
                <a:lnTo>
                  <a:pt x="0" y="0"/>
                </a:lnTo>
                <a:lnTo>
                  <a:pt x="0" y="381000"/>
                </a:lnTo>
                <a:lnTo>
                  <a:pt x="1295400" y="381000"/>
                </a:lnTo>
                <a:lnTo>
                  <a:pt x="1295400" y="333375"/>
                </a:lnTo>
                <a:lnTo>
                  <a:pt x="540512" y="333375"/>
                </a:lnTo>
                <a:lnTo>
                  <a:pt x="540512" y="190500"/>
                </a:lnTo>
                <a:lnTo>
                  <a:pt x="504825" y="190500"/>
                </a:lnTo>
                <a:lnTo>
                  <a:pt x="647700" y="47625"/>
                </a:lnTo>
                <a:lnTo>
                  <a:pt x="1295400" y="47625"/>
                </a:lnTo>
                <a:lnTo>
                  <a:pt x="1295400" y="0"/>
                </a:lnTo>
                <a:close/>
              </a:path>
              <a:path w="1295400" h="381000">
                <a:moveTo>
                  <a:pt x="1295400" y="65481"/>
                </a:moveTo>
                <a:lnTo>
                  <a:pt x="736980" y="65481"/>
                </a:lnTo>
                <a:lnTo>
                  <a:pt x="736980" y="136918"/>
                </a:lnTo>
                <a:lnTo>
                  <a:pt x="790575" y="190500"/>
                </a:lnTo>
                <a:lnTo>
                  <a:pt x="754888" y="190500"/>
                </a:lnTo>
                <a:lnTo>
                  <a:pt x="754888" y="333375"/>
                </a:lnTo>
                <a:lnTo>
                  <a:pt x="1295400" y="333375"/>
                </a:lnTo>
                <a:lnTo>
                  <a:pt x="1295400" y="65481"/>
                </a:lnTo>
                <a:close/>
              </a:path>
              <a:path w="1295400" h="381000">
                <a:moveTo>
                  <a:pt x="1295400" y="47625"/>
                </a:moveTo>
                <a:lnTo>
                  <a:pt x="647700" y="47625"/>
                </a:lnTo>
                <a:lnTo>
                  <a:pt x="701294" y="101206"/>
                </a:lnTo>
                <a:lnTo>
                  <a:pt x="701294" y="65481"/>
                </a:lnTo>
                <a:lnTo>
                  <a:pt x="1295400" y="65481"/>
                </a:lnTo>
                <a:lnTo>
                  <a:pt x="12954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9" name="object 49"/>
          <p:cNvSpPr/>
          <p:nvPr/>
        </p:nvSpPr>
        <p:spPr>
          <a:xfrm>
            <a:off x="4807711" y="6313881"/>
            <a:ext cx="214629" cy="267970"/>
          </a:xfrm>
          <a:custGeom>
            <a:avLst/>
            <a:gdLst/>
            <a:ahLst/>
            <a:cxnLst/>
            <a:rect l="l" t="t" r="r" b="b"/>
            <a:pathLst>
              <a:path w="214629" h="267970">
                <a:moveTo>
                  <a:pt x="196468" y="0"/>
                </a:moveTo>
                <a:lnTo>
                  <a:pt x="160782" y="0"/>
                </a:lnTo>
                <a:lnTo>
                  <a:pt x="160782" y="35725"/>
                </a:lnTo>
                <a:lnTo>
                  <a:pt x="196468" y="71437"/>
                </a:lnTo>
                <a:lnTo>
                  <a:pt x="196468" y="0"/>
                </a:lnTo>
                <a:close/>
              </a:path>
              <a:path w="214629" h="267970">
                <a:moveTo>
                  <a:pt x="214375" y="125018"/>
                </a:moveTo>
                <a:lnTo>
                  <a:pt x="0" y="125018"/>
                </a:lnTo>
                <a:lnTo>
                  <a:pt x="0" y="267893"/>
                </a:lnTo>
                <a:lnTo>
                  <a:pt x="89280" y="267893"/>
                </a:lnTo>
                <a:lnTo>
                  <a:pt x="89280" y="196456"/>
                </a:lnTo>
                <a:lnTo>
                  <a:pt x="214375" y="196456"/>
                </a:lnTo>
                <a:lnTo>
                  <a:pt x="214375" y="125018"/>
                </a:lnTo>
                <a:close/>
              </a:path>
              <a:path w="214629" h="267970">
                <a:moveTo>
                  <a:pt x="214375" y="196456"/>
                </a:moveTo>
                <a:lnTo>
                  <a:pt x="125095" y="196456"/>
                </a:lnTo>
                <a:lnTo>
                  <a:pt x="125095" y="267893"/>
                </a:lnTo>
                <a:lnTo>
                  <a:pt x="214375" y="267893"/>
                </a:lnTo>
                <a:lnTo>
                  <a:pt x="214375" y="196456"/>
                </a:lnTo>
                <a:close/>
              </a:path>
            </a:pathLst>
          </a:custGeom>
          <a:solidFill>
            <a:srgbClr val="00007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0" name="object 50"/>
          <p:cNvSpPr/>
          <p:nvPr/>
        </p:nvSpPr>
        <p:spPr>
          <a:xfrm>
            <a:off x="47720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142875" y="0"/>
                </a:moveTo>
                <a:lnTo>
                  <a:pt x="0" y="142875"/>
                </a:lnTo>
                <a:lnTo>
                  <a:pt x="285750" y="142875"/>
                </a:lnTo>
                <a:lnTo>
                  <a:pt x="142875" y="0"/>
                </a:lnTo>
                <a:close/>
              </a:path>
              <a:path w="285750" h="285750">
                <a:moveTo>
                  <a:pt x="160782" y="214312"/>
                </a:moveTo>
                <a:lnTo>
                  <a:pt x="124967" y="214312"/>
                </a:lnTo>
                <a:lnTo>
                  <a:pt x="124967" y="285750"/>
                </a:lnTo>
                <a:lnTo>
                  <a:pt x="160782" y="285750"/>
                </a:lnTo>
                <a:lnTo>
                  <a:pt x="160782" y="214312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77824" y="2176272"/>
            <a:ext cx="18287" cy="468172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877824" y="6095"/>
            <a:ext cx="18287" cy="150266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1216152" y="1834895"/>
            <a:ext cx="7924800" cy="1828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877824" y="1508760"/>
            <a:ext cx="18287" cy="667512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0" y="1834895"/>
            <a:ext cx="557784" cy="18287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551687" y="1834895"/>
            <a:ext cx="664464" cy="18287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1264919" y="313982"/>
            <a:ext cx="7313422" cy="1010246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2758439" y="871766"/>
            <a:ext cx="4055110" cy="1010246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xfrm>
            <a:off x="1536953" y="447243"/>
            <a:ext cx="6601459" cy="1123315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3600" spc="285"/>
              <a:t>Definite </a:t>
            </a:r>
            <a:r>
              <a:rPr dirty="0" sz="3600" spc="275"/>
              <a:t>&amp; </a:t>
            </a:r>
            <a:r>
              <a:rPr dirty="0" sz="3600" spc="335"/>
              <a:t>Indefinite</a:t>
            </a:r>
            <a:r>
              <a:rPr dirty="0" sz="3600" spc="125"/>
              <a:t> </a:t>
            </a:r>
            <a:r>
              <a:rPr dirty="0" sz="3600" spc="285"/>
              <a:t>Articles</a:t>
            </a:r>
            <a:endParaRPr sz="3600"/>
          </a:p>
          <a:p>
            <a:pPr algn="ctr" marR="123825">
              <a:lnSpc>
                <a:spcPct val="100000"/>
              </a:lnSpc>
              <a:spcBef>
                <a:spcPts val="5"/>
              </a:spcBef>
            </a:pPr>
            <a:r>
              <a:rPr dirty="0" sz="3600" spc="-405">
                <a:latin typeface="Arial"/>
                <a:cs typeface="Arial"/>
              </a:rPr>
              <a:t>ةركنلا </a:t>
            </a:r>
            <a:r>
              <a:rPr dirty="0" sz="3600">
                <a:latin typeface="Arial"/>
                <a:cs typeface="Arial"/>
              </a:rPr>
              <a:t>و </a:t>
            </a:r>
            <a:r>
              <a:rPr dirty="0" sz="3600" spc="-590">
                <a:latin typeface="Arial"/>
                <a:cs typeface="Arial"/>
              </a:rPr>
              <a:t>فيرعتلا</a:t>
            </a:r>
            <a:r>
              <a:rPr dirty="0" sz="3600" spc="-250">
                <a:latin typeface="Arial"/>
                <a:cs typeface="Arial"/>
              </a:rPr>
              <a:t> </a:t>
            </a:r>
            <a:r>
              <a:rPr dirty="0" sz="3600" spc="-5">
                <a:latin typeface="Arial"/>
                <a:cs typeface="Arial"/>
              </a:rPr>
              <a:t>تاودأ</a:t>
            </a:r>
            <a:endParaRPr sz="3600">
              <a:latin typeface="Arial"/>
              <a:cs typeface="Arial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4261103" y="1825790"/>
            <a:ext cx="656628" cy="790790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4447032" y="1825790"/>
            <a:ext cx="607860" cy="790790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4584191" y="1825790"/>
            <a:ext cx="854760" cy="790790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/>
          <p:nvPr/>
        </p:nvSpPr>
        <p:spPr>
          <a:xfrm>
            <a:off x="2279904" y="2285949"/>
            <a:ext cx="3393821" cy="510336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/>
          <p:nvPr/>
        </p:nvSpPr>
        <p:spPr>
          <a:xfrm>
            <a:off x="5422391" y="2292045"/>
            <a:ext cx="1982596" cy="510336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/>
          <p:nvPr/>
        </p:nvSpPr>
        <p:spPr>
          <a:xfrm>
            <a:off x="5379720" y="2322601"/>
            <a:ext cx="333628" cy="458571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7" name="object 17"/>
          <p:cNvSpPr/>
          <p:nvPr/>
        </p:nvSpPr>
        <p:spPr>
          <a:xfrm>
            <a:off x="4319015" y="2740190"/>
            <a:ext cx="1065072" cy="790790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8" name="object 18"/>
          <p:cNvSpPr/>
          <p:nvPr/>
        </p:nvSpPr>
        <p:spPr>
          <a:xfrm>
            <a:off x="2508504" y="3200349"/>
            <a:ext cx="3046222" cy="510336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9" name="object 19"/>
          <p:cNvSpPr/>
          <p:nvPr/>
        </p:nvSpPr>
        <p:spPr>
          <a:xfrm>
            <a:off x="5309615" y="3206445"/>
            <a:ext cx="1866645" cy="510336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0" name="object 20"/>
          <p:cNvSpPr/>
          <p:nvPr/>
        </p:nvSpPr>
        <p:spPr>
          <a:xfrm>
            <a:off x="5245608" y="3206445"/>
            <a:ext cx="370103" cy="510336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1" name="object 21"/>
          <p:cNvSpPr/>
          <p:nvPr/>
        </p:nvSpPr>
        <p:spPr>
          <a:xfrm>
            <a:off x="1060703" y="4105693"/>
            <a:ext cx="330492" cy="345782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2" name="object 22"/>
          <p:cNvSpPr/>
          <p:nvPr/>
        </p:nvSpPr>
        <p:spPr>
          <a:xfrm>
            <a:off x="1359408" y="3998950"/>
            <a:ext cx="1098626" cy="513359"/>
          </a:xfrm>
          <a:prstGeom prst="rect">
            <a:avLst/>
          </a:prstGeom>
          <a:blipFill>
            <a:blip r:embed="rId2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3" name="object 23"/>
          <p:cNvSpPr/>
          <p:nvPr/>
        </p:nvSpPr>
        <p:spPr>
          <a:xfrm>
            <a:off x="2151888" y="3998950"/>
            <a:ext cx="397548" cy="513359"/>
          </a:xfrm>
          <a:prstGeom prst="rect">
            <a:avLst/>
          </a:prstGeom>
          <a:blipFill>
            <a:blip r:embed="rId2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4" name="object 24"/>
          <p:cNvSpPr/>
          <p:nvPr/>
        </p:nvSpPr>
        <p:spPr>
          <a:xfrm>
            <a:off x="2243327" y="3998950"/>
            <a:ext cx="424992" cy="513359"/>
          </a:xfrm>
          <a:prstGeom prst="rect">
            <a:avLst/>
          </a:prstGeom>
          <a:blipFill>
            <a:blip r:embed="rId2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5" name="object 25"/>
          <p:cNvSpPr/>
          <p:nvPr/>
        </p:nvSpPr>
        <p:spPr>
          <a:xfrm>
            <a:off x="2362200" y="3998950"/>
            <a:ext cx="470738" cy="513359"/>
          </a:xfrm>
          <a:prstGeom prst="rect">
            <a:avLst/>
          </a:prstGeom>
          <a:blipFill>
            <a:blip r:embed="rId2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6" name="object 26"/>
          <p:cNvSpPr/>
          <p:nvPr/>
        </p:nvSpPr>
        <p:spPr>
          <a:xfrm>
            <a:off x="2526792" y="3998950"/>
            <a:ext cx="4920741" cy="513359"/>
          </a:xfrm>
          <a:prstGeom prst="rect">
            <a:avLst/>
          </a:prstGeom>
          <a:blipFill>
            <a:blip r:embed="rId2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7" name="object 27"/>
          <p:cNvSpPr/>
          <p:nvPr/>
        </p:nvSpPr>
        <p:spPr>
          <a:xfrm>
            <a:off x="5181600" y="4273245"/>
            <a:ext cx="3494278" cy="510336"/>
          </a:xfrm>
          <a:prstGeom prst="rect">
            <a:avLst/>
          </a:prstGeom>
          <a:blipFill>
            <a:blip r:embed="rId2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8" name="object 28"/>
          <p:cNvSpPr/>
          <p:nvPr/>
        </p:nvSpPr>
        <p:spPr>
          <a:xfrm>
            <a:off x="5117591" y="4273245"/>
            <a:ext cx="370103" cy="510336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9" name="object 29"/>
          <p:cNvSpPr/>
          <p:nvPr/>
        </p:nvSpPr>
        <p:spPr>
          <a:xfrm>
            <a:off x="1060703" y="4928654"/>
            <a:ext cx="330492" cy="345782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0" name="object 30"/>
          <p:cNvSpPr/>
          <p:nvPr/>
        </p:nvSpPr>
        <p:spPr>
          <a:xfrm>
            <a:off x="1359408" y="4821910"/>
            <a:ext cx="1098626" cy="513359"/>
          </a:xfrm>
          <a:prstGeom prst="rect">
            <a:avLst/>
          </a:prstGeom>
          <a:blipFill>
            <a:blip r:embed="rId2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1" name="object 31"/>
          <p:cNvSpPr/>
          <p:nvPr/>
        </p:nvSpPr>
        <p:spPr>
          <a:xfrm>
            <a:off x="2151888" y="4821910"/>
            <a:ext cx="397548" cy="513359"/>
          </a:xfrm>
          <a:prstGeom prst="rect">
            <a:avLst/>
          </a:prstGeom>
          <a:blipFill>
            <a:blip r:embed="rId2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2" name="object 32"/>
          <p:cNvSpPr/>
          <p:nvPr/>
        </p:nvSpPr>
        <p:spPr>
          <a:xfrm>
            <a:off x="2243327" y="4821910"/>
            <a:ext cx="553059" cy="513359"/>
          </a:xfrm>
          <a:prstGeom prst="rect">
            <a:avLst/>
          </a:prstGeom>
          <a:blipFill>
            <a:blip r:embed="rId2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3" name="object 33"/>
          <p:cNvSpPr/>
          <p:nvPr/>
        </p:nvSpPr>
        <p:spPr>
          <a:xfrm>
            <a:off x="2490216" y="4821910"/>
            <a:ext cx="470738" cy="513359"/>
          </a:xfrm>
          <a:prstGeom prst="rect">
            <a:avLst/>
          </a:prstGeom>
          <a:blipFill>
            <a:blip r:embed="rId2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4" name="object 34"/>
          <p:cNvSpPr/>
          <p:nvPr/>
        </p:nvSpPr>
        <p:spPr>
          <a:xfrm>
            <a:off x="2654807" y="4821910"/>
            <a:ext cx="4640453" cy="513359"/>
          </a:xfrm>
          <a:prstGeom prst="rect">
            <a:avLst/>
          </a:prstGeom>
          <a:blipFill>
            <a:blip r:embed="rId2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5" name="object 35"/>
          <p:cNvSpPr/>
          <p:nvPr/>
        </p:nvSpPr>
        <p:spPr>
          <a:xfrm>
            <a:off x="5047488" y="5096255"/>
            <a:ext cx="3628390" cy="510336"/>
          </a:xfrm>
          <a:prstGeom prst="rect">
            <a:avLst/>
          </a:prstGeom>
          <a:blipFill>
            <a:blip r:embed="rId2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6" name="object 36"/>
          <p:cNvSpPr/>
          <p:nvPr/>
        </p:nvSpPr>
        <p:spPr>
          <a:xfrm>
            <a:off x="4983479" y="5096255"/>
            <a:ext cx="370103" cy="510336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7" name="object 37"/>
          <p:cNvSpPr/>
          <p:nvPr/>
        </p:nvSpPr>
        <p:spPr>
          <a:xfrm>
            <a:off x="4340352" y="6321552"/>
            <a:ext cx="1296797" cy="382371"/>
          </a:xfrm>
          <a:prstGeom prst="rect">
            <a:avLst/>
          </a:prstGeom>
          <a:blipFill>
            <a:blip r:embed="rId3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8" name="object 38"/>
          <p:cNvSpPr/>
          <p:nvPr/>
        </p:nvSpPr>
        <p:spPr>
          <a:xfrm>
            <a:off x="4462271" y="6406896"/>
            <a:ext cx="1043749" cy="248297"/>
          </a:xfrm>
          <a:prstGeom prst="rect">
            <a:avLst/>
          </a:prstGeom>
          <a:blipFill>
            <a:blip r:embed="rId3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9" name="object 39"/>
          <p:cNvSpPr/>
          <p:nvPr/>
        </p:nvSpPr>
        <p:spPr>
          <a:xfrm>
            <a:off x="4267200" y="6248400"/>
            <a:ext cx="1295400" cy="381000"/>
          </a:xfrm>
          <a:custGeom>
            <a:avLst/>
            <a:gdLst/>
            <a:ahLst/>
            <a:cxnLst/>
            <a:rect l="l" t="t" r="r" b="b"/>
            <a:pathLst>
              <a:path w="1295400" h="381000">
                <a:moveTo>
                  <a:pt x="1295400" y="0"/>
                </a:moveTo>
                <a:lnTo>
                  <a:pt x="0" y="0"/>
                </a:lnTo>
                <a:lnTo>
                  <a:pt x="0" y="381000"/>
                </a:lnTo>
                <a:lnTo>
                  <a:pt x="1295400" y="381000"/>
                </a:lnTo>
                <a:lnTo>
                  <a:pt x="1295400" y="333375"/>
                </a:lnTo>
                <a:lnTo>
                  <a:pt x="540512" y="333375"/>
                </a:lnTo>
                <a:lnTo>
                  <a:pt x="540512" y="190500"/>
                </a:lnTo>
                <a:lnTo>
                  <a:pt x="504825" y="190500"/>
                </a:lnTo>
                <a:lnTo>
                  <a:pt x="647700" y="47625"/>
                </a:lnTo>
                <a:lnTo>
                  <a:pt x="1295400" y="47625"/>
                </a:lnTo>
                <a:lnTo>
                  <a:pt x="1295400" y="0"/>
                </a:lnTo>
                <a:close/>
              </a:path>
              <a:path w="1295400" h="381000">
                <a:moveTo>
                  <a:pt x="1295400" y="65481"/>
                </a:moveTo>
                <a:lnTo>
                  <a:pt x="736980" y="65481"/>
                </a:lnTo>
                <a:lnTo>
                  <a:pt x="736980" y="136918"/>
                </a:lnTo>
                <a:lnTo>
                  <a:pt x="790575" y="190500"/>
                </a:lnTo>
                <a:lnTo>
                  <a:pt x="754888" y="190500"/>
                </a:lnTo>
                <a:lnTo>
                  <a:pt x="754888" y="333375"/>
                </a:lnTo>
                <a:lnTo>
                  <a:pt x="1295400" y="333375"/>
                </a:lnTo>
                <a:lnTo>
                  <a:pt x="1295400" y="65481"/>
                </a:lnTo>
                <a:close/>
              </a:path>
              <a:path w="1295400" h="381000">
                <a:moveTo>
                  <a:pt x="1295400" y="47625"/>
                </a:moveTo>
                <a:lnTo>
                  <a:pt x="647700" y="47625"/>
                </a:lnTo>
                <a:lnTo>
                  <a:pt x="701294" y="101206"/>
                </a:lnTo>
                <a:lnTo>
                  <a:pt x="701294" y="65481"/>
                </a:lnTo>
                <a:lnTo>
                  <a:pt x="1295400" y="65481"/>
                </a:lnTo>
                <a:lnTo>
                  <a:pt x="12954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0" name="object 40"/>
          <p:cNvSpPr/>
          <p:nvPr/>
        </p:nvSpPr>
        <p:spPr>
          <a:xfrm>
            <a:off x="4807711" y="6313881"/>
            <a:ext cx="214629" cy="267970"/>
          </a:xfrm>
          <a:custGeom>
            <a:avLst/>
            <a:gdLst/>
            <a:ahLst/>
            <a:cxnLst/>
            <a:rect l="l" t="t" r="r" b="b"/>
            <a:pathLst>
              <a:path w="214629" h="267970">
                <a:moveTo>
                  <a:pt x="196468" y="0"/>
                </a:moveTo>
                <a:lnTo>
                  <a:pt x="160782" y="0"/>
                </a:lnTo>
                <a:lnTo>
                  <a:pt x="160782" y="35725"/>
                </a:lnTo>
                <a:lnTo>
                  <a:pt x="196468" y="71437"/>
                </a:lnTo>
                <a:lnTo>
                  <a:pt x="196468" y="0"/>
                </a:lnTo>
                <a:close/>
              </a:path>
              <a:path w="214629" h="267970">
                <a:moveTo>
                  <a:pt x="214375" y="125018"/>
                </a:moveTo>
                <a:lnTo>
                  <a:pt x="0" y="125018"/>
                </a:lnTo>
                <a:lnTo>
                  <a:pt x="0" y="267893"/>
                </a:lnTo>
                <a:lnTo>
                  <a:pt x="89280" y="267893"/>
                </a:lnTo>
                <a:lnTo>
                  <a:pt x="89280" y="196456"/>
                </a:lnTo>
                <a:lnTo>
                  <a:pt x="214375" y="196456"/>
                </a:lnTo>
                <a:lnTo>
                  <a:pt x="214375" y="125018"/>
                </a:lnTo>
                <a:close/>
              </a:path>
              <a:path w="214629" h="267970">
                <a:moveTo>
                  <a:pt x="214375" y="196456"/>
                </a:moveTo>
                <a:lnTo>
                  <a:pt x="125095" y="196456"/>
                </a:lnTo>
                <a:lnTo>
                  <a:pt x="125095" y="267893"/>
                </a:lnTo>
                <a:lnTo>
                  <a:pt x="214375" y="267893"/>
                </a:lnTo>
                <a:lnTo>
                  <a:pt x="214375" y="196456"/>
                </a:lnTo>
                <a:close/>
              </a:path>
            </a:pathLst>
          </a:custGeom>
          <a:solidFill>
            <a:srgbClr val="00007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1" name="object 41"/>
          <p:cNvSpPr/>
          <p:nvPr/>
        </p:nvSpPr>
        <p:spPr>
          <a:xfrm>
            <a:off x="47720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142875" y="0"/>
                </a:moveTo>
                <a:lnTo>
                  <a:pt x="0" y="142875"/>
                </a:lnTo>
                <a:lnTo>
                  <a:pt x="285750" y="142875"/>
                </a:lnTo>
                <a:lnTo>
                  <a:pt x="142875" y="0"/>
                </a:lnTo>
                <a:close/>
              </a:path>
              <a:path w="285750" h="285750">
                <a:moveTo>
                  <a:pt x="160782" y="214312"/>
                </a:moveTo>
                <a:lnTo>
                  <a:pt x="124967" y="214312"/>
                </a:lnTo>
                <a:lnTo>
                  <a:pt x="124967" y="285750"/>
                </a:lnTo>
                <a:lnTo>
                  <a:pt x="160782" y="285750"/>
                </a:lnTo>
                <a:lnTo>
                  <a:pt x="160782" y="214312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2" name="object 42"/>
          <p:cNvSpPr txBox="1"/>
          <p:nvPr/>
        </p:nvSpPr>
        <p:spPr>
          <a:xfrm>
            <a:off x="4448683" y="6357620"/>
            <a:ext cx="927100" cy="164465"/>
          </a:xfrm>
          <a:prstGeom prst="rect">
            <a:avLst/>
          </a:prstGeom>
        </p:spPr>
        <p:txBody>
          <a:bodyPr wrap="square" lIns="0" tIns="139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900" spc="-195">
                <a:solidFill>
                  <a:srgbClr val="FFFFFF"/>
                </a:solidFill>
                <a:latin typeface="Arial"/>
                <a:cs typeface="Arial"/>
              </a:rPr>
              <a:t>ةيسيئرلا </a:t>
            </a:r>
            <a:r>
              <a:rPr dirty="0" sz="900" spc="-110">
                <a:solidFill>
                  <a:srgbClr val="FFFFFF"/>
                </a:solidFill>
                <a:latin typeface="Arial"/>
                <a:cs typeface="Arial"/>
              </a:rPr>
              <a:t>ةمئاقلا </a:t>
            </a:r>
            <a:r>
              <a:rPr dirty="0" sz="900" spc="-105">
                <a:solidFill>
                  <a:srgbClr val="FFFFFF"/>
                </a:solidFill>
                <a:latin typeface="Arial"/>
                <a:cs typeface="Arial"/>
              </a:rPr>
              <a:t>ىلإ</a:t>
            </a:r>
            <a:r>
              <a:rPr dirty="0" sz="900" spc="-7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900" spc="-5">
                <a:solidFill>
                  <a:srgbClr val="FFFFFF"/>
                </a:solidFill>
                <a:latin typeface="Arial"/>
                <a:cs typeface="Arial"/>
              </a:rPr>
              <a:t>ةدوع</a:t>
            </a:r>
            <a:endParaRPr sz="900">
              <a:latin typeface="Arial"/>
              <a:cs typeface="Arial"/>
            </a:endParaRPr>
          </a:p>
        </p:txBody>
      </p:sp>
      <p:sp>
        <p:nvSpPr>
          <p:cNvPr id="43" name="object 43"/>
          <p:cNvSpPr/>
          <p:nvPr/>
        </p:nvSpPr>
        <p:spPr>
          <a:xfrm>
            <a:off x="5788152" y="6321552"/>
            <a:ext cx="458571" cy="382371"/>
          </a:xfrm>
          <a:prstGeom prst="rect">
            <a:avLst/>
          </a:prstGeom>
          <a:blipFill>
            <a:blip r:embed="rId3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4" name="object 44"/>
          <p:cNvSpPr/>
          <p:nvPr/>
        </p:nvSpPr>
        <p:spPr>
          <a:xfrm>
            <a:off x="5846064" y="6406896"/>
            <a:ext cx="336638" cy="248297"/>
          </a:xfrm>
          <a:prstGeom prst="rect">
            <a:avLst/>
          </a:prstGeom>
          <a:blipFill>
            <a:blip r:embed="rId3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5" name="object 45"/>
          <p:cNvSpPr/>
          <p:nvPr/>
        </p:nvSpPr>
        <p:spPr>
          <a:xfrm>
            <a:off x="5715000" y="6248400"/>
            <a:ext cx="457200" cy="381000"/>
          </a:xfrm>
          <a:custGeom>
            <a:avLst/>
            <a:gdLst/>
            <a:ahLst/>
            <a:cxnLst/>
            <a:rect l="l" t="t" r="r" b="b"/>
            <a:pathLst>
              <a:path w="457200" h="381000">
                <a:moveTo>
                  <a:pt x="457200" y="0"/>
                </a:moveTo>
                <a:lnTo>
                  <a:pt x="0" y="0"/>
                </a:lnTo>
                <a:lnTo>
                  <a:pt x="0" y="381000"/>
                </a:lnTo>
                <a:lnTo>
                  <a:pt x="457200" y="381000"/>
                </a:lnTo>
                <a:lnTo>
                  <a:pt x="457200" y="333375"/>
                </a:lnTo>
                <a:lnTo>
                  <a:pt x="85725" y="333375"/>
                </a:lnTo>
                <a:lnTo>
                  <a:pt x="85725" y="47625"/>
                </a:lnTo>
                <a:lnTo>
                  <a:pt x="457200" y="47625"/>
                </a:lnTo>
                <a:lnTo>
                  <a:pt x="457200" y="0"/>
                </a:lnTo>
                <a:close/>
              </a:path>
              <a:path w="457200" h="381000">
                <a:moveTo>
                  <a:pt x="457200" y="47625"/>
                </a:moveTo>
                <a:lnTo>
                  <a:pt x="85725" y="47625"/>
                </a:lnTo>
                <a:lnTo>
                  <a:pt x="371475" y="190500"/>
                </a:lnTo>
                <a:lnTo>
                  <a:pt x="85725" y="333375"/>
                </a:lnTo>
                <a:lnTo>
                  <a:pt x="457200" y="333375"/>
                </a:lnTo>
                <a:lnTo>
                  <a:pt x="4572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6" name="object 46"/>
          <p:cNvSpPr/>
          <p:nvPr/>
        </p:nvSpPr>
        <p:spPr>
          <a:xfrm>
            <a:off x="58007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0" y="0"/>
                </a:moveTo>
                <a:lnTo>
                  <a:pt x="0" y="285750"/>
                </a:lnTo>
                <a:lnTo>
                  <a:pt x="285750" y="142875"/>
                </a:lnTo>
                <a:lnTo>
                  <a:pt x="0" y="0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7" name="object 47"/>
          <p:cNvSpPr txBox="1"/>
          <p:nvPr/>
        </p:nvSpPr>
        <p:spPr>
          <a:xfrm>
            <a:off x="5833109" y="6357620"/>
            <a:ext cx="220345" cy="164465"/>
          </a:xfrm>
          <a:prstGeom prst="rect">
            <a:avLst/>
          </a:prstGeom>
        </p:spPr>
        <p:txBody>
          <a:bodyPr wrap="square" lIns="0" tIns="139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900" spc="-50">
                <a:solidFill>
                  <a:srgbClr val="FFFFFF"/>
                </a:solidFill>
                <a:latin typeface="Arial"/>
                <a:cs typeface="Arial"/>
              </a:rPr>
              <a:t>ي</a:t>
            </a:r>
            <a:r>
              <a:rPr dirty="0" sz="900" spc="-270">
                <a:solidFill>
                  <a:srgbClr val="FFFFFF"/>
                </a:solidFill>
                <a:latin typeface="Arial"/>
                <a:cs typeface="Arial"/>
              </a:rPr>
              <a:t>ل</a:t>
            </a:r>
            <a:r>
              <a:rPr dirty="0" sz="900" spc="25">
                <a:solidFill>
                  <a:srgbClr val="FFFFFF"/>
                </a:solidFill>
                <a:latin typeface="Arial"/>
                <a:cs typeface="Arial"/>
              </a:rPr>
              <a:t>ا</a:t>
            </a:r>
            <a:r>
              <a:rPr dirty="0" sz="900" spc="-430">
                <a:solidFill>
                  <a:srgbClr val="FFFFFF"/>
                </a:solidFill>
                <a:latin typeface="Arial"/>
                <a:cs typeface="Arial"/>
              </a:rPr>
              <a:t>ت</a:t>
            </a:r>
            <a:r>
              <a:rPr dirty="0" sz="900" spc="-270">
                <a:solidFill>
                  <a:srgbClr val="FFFFFF"/>
                </a:solidFill>
                <a:latin typeface="Arial"/>
                <a:cs typeface="Arial"/>
              </a:rPr>
              <a:t>ل</a:t>
            </a:r>
            <a:r>
              <a:rPr dirty="0" sz="900">
                <a:solidFill>
                  <a:srgbClr val="FFFFFF"/>
                </a:solidFill>
                <a:latin typeface="Arial"/>
                <a:cs typeface="Arial"/>
              </a:rPr>
              <a:t>ا</a:t>
            </a:r>
            <a:endParaRPr sz="900">
              <a:latin typeface="Arial"/>
              <a:cs typeface="Arial"/>
            </a:endParaRPr>
          </a:p>
        </p:txBody>
      </p:sp>
      <p:sp>
        <p:nvSpPr>
          <p:cNvPr id="48" name="object 48"/>
          <p:cNvSpPr/>
          <p:nvPr/>
        </p:nvSpPr>
        <p:spPr>
          <a:xfrm>
            <a:off x="7720583" y="4312894"/>
            <a:ext cx="424992" cy="513359"/>
          </a:xfrm>
          <a:prstGeom prst="rect">
            <a:avLst/>
          </a:prstGeom>
          <a:blipFill>
            <a:blip r:embed="rId2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9" name="object 49"/>
          <p:cNvSpPr/>
          <p:nvPr/>
        </p:nvSpPr>
        <p:spPr>
          <a:xfrm>
            <a:off x="7644383" y="5151120"/>
            <a:ext cx="553059" cy="513359"/>
          </a:xfrm>
          <a:prstGeom prst="rect">
            <a:avLst/>
          </a:prstGeom>
          <a:blipFill>
            <a:blip r:embed="rId2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0" name="object 50"/>
          <p:cNvSpPr txBox="1"/>
          <p:nvPr/>
        </p:nvSpPr>
        <p:spPr>
          <a:xfrm>
            <a:off x="1082344" y="1926412"/>
            <a:ext cx="7496175" cy="3529965"/>
          </a:xfrm>
          <a:prstGeom prst="rect">
            <a:avLst/>
          </a:prstGeom>
        </p:spPr>
        <p:txBody>
          <a:bodyPr wrap="square" lIns="0" tIns="13970" rIns="0" bIns="0" rtlCol="0" vert="horz">
            <a:spAutoFit/>
          </a:bodyPr>
          <a:lstStyle/>
          <a:p>
            <a:pPr algn="ctr" marL="16510">
              <a:lnSpc>
                <a:spcPts val="3345"/>
              </a:lnSpc>
              <a:spcBef>
                <a:spcPts val="110"/>
              </a:spcBef>
            </a:pPr>
            <a:r>
              <a:rPr dirty="0" sz="2800" spc="80">
                <a:solidFill>
                  <a:srgbClr val="CC3300"/>
                </a:solidFill>
                <a:latin typeface="Calibri"/>
                <a:cs typeface="Calibri"/>
              </a:rPr>
              <a:t>a</a:t>
            </a:r>
            <a:r>
              <a:rPr dirty="0" sz="2800" spc="80">
                <a:solidFill>
                  <a:srgbClr val="FFFFFF"/>
                </a:solidFill>
                <a:latin typeface="Calibri"/>
                <a:cs typeface="Calibri"/>
              </a:rPr>
              <a:t>/</a:t>
            </a:r>
            <a:r>
              <a:rPr dirty="0" sz="2800" spc="80">
                <a:solidFill>
                  <a:srgbClr val="CC3300"/>
                </a:solidFill>
                <a:latin typeface="Calibri"/>
                <a:cs typeface="Calibri"/>
              </a:rPr>
              <a:t>an</a:t>
            </a:r>
            <a:endParaRPr sz="2800">
              <a:latin typeface="Calibri"/>
              <a:cs typeface="Calibri"/>
            </a:endParaRPr>
          </a:p>
          <a:p>
            <a:pPr algn="ctr" marL="11430">
              <a:lnSpc>
                <a:spcPts val="2145"/>
              </a:lnSpc>
            </a:pPr>
            <a:r>
              <a:rPr dirty="0" sz="1800" spc="45">
                <a:solidFill>
                  <a:srgbClr val="FFFFFF"/>
                </a:solidFill>
                <a:latin typeface="Calibri"/>
                <a:cs typeface="Calibri"/>
              </a:rPr>
              <a:t>are </a:t>
            </a:r>
            <a:r>
              <a:rPr dirty="0" sz="1800" spc="55">
                <a:solidFill>
                  <a:srgbClr val="FFFFFF"/>
                </a:solidFill>
                <a:latin typeface="Calibri"/>
                <a:cs typeface="Calibri"/>
              </a:rPr>
              <a:t>used </a:t>
            </a:r>
            <a:r>
              <a:rPr dirty="0" sz="1800" spc="85">
                <a:solidFill>
                  <a:srgbClr val="FFFFFF"/>
                </a:solidFill>
                <a:latin typeface="Calibri"/>
                <a:cs typeface="Calibri"/>
              </a:rPr>
              <a:t>as </a:t>
            </a:r>
            <a:r>
              <a:rPr dirty="0" sz="1800" spc="20">
                <a:solidFill>
                  <a:srgbClr val="FFFFFF"/>
                </a:solidFill>
                <a:latin typeface="Calibri"/>
                <a:cs typeface="Calibri"/>
              </a:rPr>
              <a:t>indefinite </a:t>
            </a:r>
            <a:r>
              <a:rPr dirty="0" sz="1800" spc="35">
                <a:solidFill>
                  <a:srgbClr val="FFFFFF"/>
                </a:solidFill>
                <a:latin typeface="Calibri"/>
                <a:cs typeface="Calibri"/>
              </a:rPr>
              <a:t>articles. </a:t>
            </a:r>
            <a:r>
              <a:rPr dirty="0" sz="1600" spc="-175">
                <a:solidFill>
                  <a:srgbClr val="FFFFFF"/>
                </a:solidFill>
                <a:latin typeface="Arial"/>
                <a:cs typeface="Arial"/>
              </a:rPr>
              <a:t>.</a:t>
            </a:r>
            <a:r>
              <a:rPr dirty="0" sz="1800" spc="-175">
                <a:solidFill>
                  <a:srgbClr val="FFFFFF"/>
                </a:solidFill>
                <a:latin typeface="Arial"/>
                <a:cs typeface="Arial"/>
              </a:rPr>
              <a:t>ةركن </a:t>
            </a:r>
            <a:r>
              <a:rPr dirty="0" sz="1800" spc="-60">
                <a:solidFill>
                  <a:srgbClr val="FFFFFF"/>
                </a:solidFill>
                <a:latin typeface="Arial"/>
                <a:cs typeface="Arial"/>
              </a:rPr>
              <a:t>تاودأك</a:t>
            </a:r>
            <a:r>
              <a:rPr dirty="0" sz="1800" spc="7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800" spc="-275">
                <a:solidFill>
                  <a:srgbClr val="FFFFFF"/>
                </a:solidFill>
                <a:latin typeface="Arial"/>
                <a:cs typeface="Arial"/>
              </a:rPr>
              <a:t>نامدختست</a:t>
            </a:r>
            <a:endParaRPr sz="1800">
              <a:latin typeface="Arial"/>
              <a:cs typeface="Arial"/>
            </a:endParaRPr>
          </a:p>
          <a:p>
            <a:pPr algn="ctr" marL="17780">
              <a:lnSpc>
                <a:spcPts val="3345"/>
              </a:lnSpc>
              <a:spcBef>
                <a:spcPts val="1715"/>
              </a:spcBef>
            </a:pPr>
            <a:r>
              <a:rPr dirty="0" sz="2800" spc="145">
                <a:solidFill>
                  <a:srgbClr val="CC3300"/>
                </a:solidFill>
                <a:latin typeface="Calibri"/>
                <a:cs typeface="Calibri"/>
              </a:rPr>
              <a:t>The</a:t>
            </a:r>
            <a:endParaRPr sz="2800">
              <a:latin typeface="Calibri"/>
              <a:cs typeface="Calibri"/>
            </a:endParaRPr>
          </a:p>
          <a:p>
            <a:pPr algn="ctr" marL="12700">
              <a:lnSpc>
                <a:spcPts val="2145"/>
              </a:lnSpc>
            </a:pPr>
            <a:r>
              <a:rPr dirty="0" sz="1800" spc="45">
                <a:solidFill>
                  <a:srgbClr val="FFFFFF"/>
                </a:solidFill>
                <a:latin typeface="Calibri"/>
                <a:cs typeface="Calibri"/>
              </a:rPr>
              <a:t>is </a:t>
            </a:r>
            <a:r>
              <a:rPr dirty="0" sz="1800" spc="55">
                <a:solidFill>
                  <a:srgbClr val="FFFFFF"/>
                </a:solidFill>
                <a:latin typeface="Calibri"/>
                <a:cs typeface="Calibri"/>
              </a:rPr>
              <a:t>used </a:t>
            </a:r>
            <a:r>
              <a:rPr dirty="0" sz="1800" spc="80">
                <a:solidFill>
                  <a:srgbClr val="FFFFFF"/>
                </a:solidFill>
                <a:latin typeface="Calibri"/>
                <a:cs typeface="Calibri"/>
              </a:rPr>
              <a:t>as </a:t>
            </a:r>
            <a:r>
              <a:rPr dirty="0" sz="1800" spc="20">
                <a:solidFill>
                  <a:srgbClr val="FFFFFF"/>
                </a:solidFill>
                <a:latin typeface="Calibri"/>
                <a:cs typeface="Calibri"/>
              </a:rPr>
              <a:t>definite </a:t>
            </a:r>
            <a:r>
              <a:rPr dirty="0" sz="1800" spc="35">
                <a:solidFill>
                  <a:srgbClr val="FFFFFF"/>
                </a:solidFill>
                <a:latin typeface="Calibri"/>
                <a:cs typeface="Calibri"/>
              </a:rPr>
              <a:t>articles. </a:t>
            </a:r>
            <a:r>
              <a:rPr dirty="0" sz="1800" spc="-365">
                <a:solidFill>
                  <a:srgbClr val="FFFFFF"/>
                </a:solidFill>
                <a:latin typeface="Arial"/>
                <a:cs typeface="Arial"/>
              </a:rPr>
              <a:t>.فيرعتلل </a:t>
            </a:r>
            <a:r>
              <a:rPr dirty="0" sz="1800" spc="-70">
                <a:solidFill>
                  <a:srgbClr val="FFFFFF"/>
                </a:solidFill>
                <a:latin typeface="Arial"/>
                <a:cs typeface="Arial"/>
              </a:rPr>
              <a:t>ةادأك</a:t>
            </a:r>
            <a:r>
              <a:rPr dirty="0" sz="1800" spc="-26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800" spc="-385">
                <a:solidFill>
                  <a:srgbClr val="FFFFFF"/>
                </a:solidFill>
                <a:latin typeface="Arial"/>
                <a:cs typeface="Arial"/>
              </a:rPr>
              <a:t>مدختست</a:t>
            </a:r>
            <a:endParaRPr sz="18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2200">
              <a:latin typeface="Times New Roman"/>
              <a:cs typeface="Times New Roman"/>
            </a:endParaRPr>
          </a:p>
          <a:p>
            <a:pPr marL="420370" indent="-344805">
              <a:lnSpc>
                <a:spcPts val="2135"/>
              </a:lnSpc>
              <a:spcBef>
                <a:spcPts val="1600"/>
              </a:spcBef>
              <a:buClr>
                <a:srgbClr val="FFFFCC"/>
              </a:buClr>
              <a:buSzPct val="69444"/>
              <a:buFont typeface="Wingdings"/>
              <a:buChar char=""/>
              <a:tabLst>
                <a:tab pos="420370" algn="l"/>
                <a:tab pos="421005" algn="l"/>
              </a:tabLst>
            </a:pPr>
            <a:r>
              <a:rPr dirty="0" sz="1800">
                <a:solidFill>
                  <a:srgbClr val="FFFFFF"/>
                </a:solidFill>
                <a:latin typeface="Calibri"/>
                <a:cs typeface="Calibri"/>
              </a:rPr>
              <a:t>We </a:t>
            </a:r>
            <a:r>
              <a:rPr dirty="0" sz="1800" spc="30">
                <a:solidFill>
                  <a:srgbClr val="FFFFFF"/>
                </a:solidFill>
                <a:latin typeface="Calibri"/>
                <a:cs typeface="Calibri"/>
              </a:rPr>
              <a:t>put </a:t>
            </a:r>
            <a:r>
              <a:rPr dirty="0" sz="1800">
                <a:solidFill>
                  <a:srgbClr val="FFFFFF"/>
                </a:solidFill>
                <a:latin typeface="Calibri"/>
                <a:cs typeface="Calibri"/>
              </a:rPr>
              <a:t>“</a:t>
            </a:r>
            <a:r>
              <a:rPr dirty="0" sz="1800">
                <a:solidFill>
                  <a:srgbClr val="CC3300"/>
                </a:solidFill>
                <a:latin typeface="Calibri"/>
                <a:cs typeface="Calibri"/>
              </a:rPr>
              <a:t>a</a:t>
            </a:r>
            <a:r>
              <a:rPr dirty="0" sz="1800">
                <a:solidFill>
                  <a:srgbClr val="FFFFFF"/>
                </a:solidFill>
                <a:latin typeface="Calibri"/>
                <a:cs typeface="Calibri"/>
              </a:rPr>
              <a:t>” </a:t>
            </a:r>
            <a:r>
              <a:rPr dirty="0" sz="1800" spc="25">
                <a:solidFill>
                  <a:srgbClr val="FFFFFF"/>
                </a:solidFill>
                <a:latin typeface="Calibri"/>
                <a:cs typeface="Calibri"/>
              </a:rPr>
              <a:t>before </a:t>
            </a:r>
            <a:r>
              <a:rPr dirty="0" sz="1800" spc="80">
                <a:solidFill>
                  <a:srgbClr val="FFFFFF"/>
                </a:solidFill>
                <a:latin typeface="Calibri"/>
                <a:cs typeface="Calibri"/>
              </a:rPr>
              <a:t>a </a:t>
            </a:r>
            <a:r>
              <a:rPr dirty="0" sz="1800" spc="50">
                <a:solidFill>
                  <a:srgbClr val="FFFFFF"/>
                </a:solidFill>
                <a:latin typeface="Calibri"/>
                <a:cs typeface="Calibri"/>
              </a:rPr>
              <a:t>noun </a:t>
            </a:r>
            <a:r>
              <a:rPr dirty="0" sz="1800" spc="40">
                <a:solidFill>
                  <a:srgbClr val="FFFFFF"/>
                </a:solidFill>
                <a:latin typeface="Calibri"/>
                <a:cs typeface="Calibri"/>
              </a:rPr>
              <a:t>starting </a:t>
            </a:r>
            <a:r>
              <a:rPr dirty="0" sz="1800" spc="25">
                <a:solidFill>
                  <a:srgbClr val="FFFFFF"/>
                </a:solidFill>
                <a:latin typeface="Calibri"/>
                <a:cs typeface="Calibri"/>
              </a:rPr>
              <a:t>with </a:t>
            </a:r>
            <a:r>
              <a:rPr dirty="0" sz="1800" spc="80">
                <a:solidFill>
                  <a:srgbClr val="FFFFFF"/>
                </a:solidFill>
                <a:latin typeface="Calibri"/>
                <a:cs typeface="Calibri"/>
              </a:rPr>
              <a:t>a </a:t>
            </a:r>
            <a:r>
              <a:rPr dirty="0" sz="1800" spc="45">
                <a:solidFill>
                  <a:srgbClr val="FFFFFF"/>
                </a:solidFill>
                <a:latin typeface="Calibri"/>
                <a:cs typeface="Calibri"/>
              </a:rPr>
              <a:t>constant</a:t>
            </a:r>
            <a:r>
              <a:rPr dirty="0" sz="1800" spc="42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 spc="60">
                <a:solidFill>
                  <a:srgbClr val="FFFFFF"/>
                </a:solidFill>
                <a:latin typeface="Calibri"/>
                <a:cs typeface="Calibri"/>
              </a:rPr>
              <a:t>sound.</a:t>
            </a:r>
            <a:endParaRPr sz="1800">
              <a:latin typeface="Calibri"/>
              <a:cs typeface="Calibri"/>
            </a:endParaRPr>
          </a:p>
          <a:p>
            <a:pPr marL="4182745">
              <a:lnSpc>
                <a:spcPts val="2135"/>
              </a:lnSpc>
            </a:pPr>
            <a:r>
              <a:rPr dirty="0" sz="1800" spc="-175">
                <a:solidFill>
                  <a:srgbClr val="FFFFFF"/>
                </a:solidFill>
                <a:latin typeface="Arial"/>
                <a:cs typeface="Arial"/>
              </a:rPr>
              <a:t>.نكاس </a:t>
            </a:r>
            <a:r>
              <a:rPr dirty="0" sz="1800" spc="-225">
                <a:solidFill>
                  <a:srgbClr val="FFFFFF"/>
                </a:solidFill>
                <a:latin typeface="Arial"/>
                <a:cs typeface="Arial"/>
              </a:rPr>
              <a:t>فرحب </a:t>
            </a:r>
            <a:r>
              <a:rPr dirty="0" sz="1800" spc="-425">
                <a:solidFill>
                  <a:srgbClr val="FFFFFF"/>
                </a:solidFill>
                <a:latin typeface="Arial"/>
                <a:cs typeface="Arial"/>
              </a:rPr>
              <a:t>أدبت </a:t>
            </a:r>
            <a:r>
              <a:rPr dirty="0" sz="1800" spc="-375">
                <a:solidFill>
                  <a:srgbClr val="FFFFFF"/>
                </a:solidFill>
                <a:latin typeface="Arial"/>
                <a:cs typeface="Arial"/>
              </a:rPr>
              <a:t>يتلا </a:t>
            </a:r>
            <a:r>
              <a:rPr dirty="0" sz="1800" spc="-100">
                <a:solidFill>
                  <a:srgbClr val="FFFFFF"/>
                </a:solidFill>
                <a:latin typeface="Arial"/>
                <a:cs typeface="Arial"/>
              </a:rPr>
              <a:t>ءامسلأا </a:t>
            </a:r>
            <a:r>
              <a:rPr dirty="0" sz="1800" spc="-475">
                <a:solidFill>
                  <a:srgbClr val="FFFFFF"/>
                </a:solidFill>
                <a:latin typeface="Arial"/>
                <a:cs typeface="Arial"/>
              </a:rPr>
              <a:t>لبق </a:t>
            </a:r>
            <a:r>
              <a:rPr dirty="0" baseline="-10802" sz="2700" spc="120">
                <a:solidFill>
                  <a:srgbClr val="CC3300"/>
                </a:solidFill>
                <a:latin typeface="Calibri"/>
                <a:cs typeface="Calibri"/>
              </a:rPr>
              <a:t>a</a:t>
            </a:r>
            <a:r>
              <a:rPr dirty="0" baseline="-10802" sz="2700" spc="390">
                <a:solidFill>
                  <a:srgbClr val="CC3300"/>
                </a:solidFill>
                <a:latin typeface="Calibri"/>
                <a:cs typeface="Calibri"/>
              </a:rPr>
              <a:t> </a:t>
            </a:r>
            <a:r>
              <a:rPr dirty="0" sz="1800" spc="-380">
                <a:solidFill>
                  <a:srgbClr val="FFFFFF"/>
                </a:solidFill>
                <a:latin typeface="Arial"/>
                <a:cs typeface="Arial"/>
              </a:rPr>
              <a:t>عضن</a:t>
            </a:r>
            <a:endParaRPr sz="18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1900">
              <a:latin typeface="Times New Roman"/>
              <a:cs typeface="Times New Roman"/>
            </a:endParaRPr>
          </a:p>
          <a:p>
            <a:pPr marL="420370" indent="-344805">
              <a:lnSpc>
                <a:spcPts val="2135"/>
              </a:lnSpc>
              <a:buClr>
                <a:srgbClr val="FFFFCC"/>
              </a:buClr>
              <a:buSzPct val="69444"/>
              <a:buFont typeface="Wingdings"/>
              <a:buChar char=""/>
              <a:tabLst>
                <a:tab pos="420370" algn="l"/>
                <a:tab pos="421005" algn="l"/>
              </a:tabLst>
            </a:pPr>
            <a:r>
              <a:rPr dirty="0" sz="1800">
                <a:solidFill>
                  <a:srgbClr val="FFFFFF"/>
                </a:solidFill>
                <a:latin typeface="Calibri"/>
                <a:cs typeface="Calibri"/>
              </a:rPr>
              <a:t>We</a:t>
            </a:r>
            <a:r>
              <a:rPr dirty="0" sz="1800" spc="15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 spc="30">
                <a:solidFill>
                  <a:srgbClr val="FFFFFF"/>
                </a:solidFill>
                <a:latin typeface="Calibri"/>
                <a:cs typeface="Calibri"/>
              </a:rPr>
              <a:t>put</a:t>
            </a:r>
            <a:r>
              <a:rPr dirty="0" sz="1800" spc="17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 spc="15">
                <a:solidFill>
                  <a:srgbClr val="FFFFFF"/>
                </a:solidFill>
                <a:latin typeface="Calibri"/>
                <a:cs typeface="Calibri"/>
              </a:rPr>
              <a:t>“</a:t>
            </a:r>
            <a:r>
              <a:rPr dirty="0" sz="1800" spc="15">
                <a:solidFill>
                  <a:srgbClr val="CC3300"/>
                </a:solidFill>
                <a:latin typeface="Calibri"/>
                <a:cs typeface="Calibri"/>
              </a:rPr>
              <a:t>an</a:t>
            </a:r>
            <a:r>
              <a:rPr dirty="0" sz="1800" spc="15">
                <a:solidFill>
                  <a:srgbClr val="FFFFFF"/>
                </a:solidFill>
                <a:latin typeface="Calibri"/>
                <a:cs typeface="Calibri"/>
              </a:rPr>
              <a:t>”</a:t>
            </a:r>
            <a:r>
              <a:rPr dirty="0" sz="1800" spc="16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 spc="25">
                <a:solidFill>
                  <a:srgbClr val="FFFFFF"/>
                </a:solidFill>
                <a:latin typeface="Calibri"/>
                <a:cs typeface="Calibri"/>
              </a:rPr>
              <a:t>before</a:t>
            </a:r>
            <a:r>
              <a:rPr dirty="0" sz="1800" spc="17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 spc="80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dirty="0" sz="1800" spc="15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 spc="50">
                <a:solidFill>
                  <a:srgbClr val="FFFFFF"/>
                </a:solidFill>
                <a:latin typeface="Calibri"/>
                <a:cs typeface="Calibri"/>
              </a:rPr>
              <a:t>noun</a:t>
            </a:r>
            <a:r>
              <a:rPr dirty="0" sz="1800" spc="12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 spc="40">
                <a:solidFill>
                  <a:srgbClr val="FFFFFF"/>
                </a:solidFill>
                <a:latin typeface="Calibri"/>
                <a:cs typeface="Calibri"/>
              </a:rPr>
              <a:t>starting</a:t>
            </a:r>
            <a:r>
              <a:rPr dirty="0" sz="1800" spc="17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 spc="25">
                <a:solidFill>
                  <a:srgbClr val="FFFFFF"/>
                </a:solidFill>
                <a:latin typeface="Calibri"/>
                <a:cs typeface="Calibri"/>
              </a:rPr>
              <a:t>with</a:t>
            </a:r>
            <a:r>
              <a:rPr dirty="0" sz="1800" spc="14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 spc="80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dirty="0" sz="1800" spc="15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 spc="30">
                <a:solidFill>
                  <a:srgbClr val="FFFFFF"/>
                </a:solidFill>
                <a:latin typeface="Calibri"/>
                <a:cs typeface="Calibri"/>
              </a:rPr>
              <a:t>vowel</a:t>
            </a:r>
            <a:r>
              <a:rPr dirty="0" sz="1800" spc="16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 spc="60">
                <a:solidFill>
                  <a:srgbClr val="FFFFFF"/>
                </a:solidFill>
                <a:latin typeface="Calibri"/>
                <a:cs typeface="Calibri"/>
              </a:rPr>
              <a:t>sound.</a:t>
            </a:r>
            <a:endParaRPr sz="1800">
              <a:latin typeface="Calibri"/>
              <a:cs typeface="Calibri"/>
            </a:endParaRPr>
          </a:p>
          <a:p>
            <a:pPr marL="4048760">
              <a:lnSpc>
                <a:spcPts val="2135"/>
              </a:lnSpc>
            </a:pPr>
            <a:r>
              <a:rPr dirty="0" sz="1800" spc="-140">
                <a:solidFill>
                  <a:srgbClr val="FFFFFF"/>
                </a:solidFill>
                <a:latin typeface="Arial"/>
                <a:cs typeface="Arial"/>
              </a:rPr>
              <a:t>.كرحتم </a:t>
            </a:r>
            <a:r>
              <a:rPr dirty="0" sz="1800" spc="-225">
                <a:solidFill>
                  <a:srgbClr val="FFFFFF"/>
                </a:solidFill>
                <a:latin typeface="Arial"/>
                <a:cs typeface="Arial"/>
              </a:rPr>
              <a:t>فرحب </a:t>
            </a:r>
            <a:r>
              <a:rPr dirty="0" sz="1800" spc="-425">
                <a:solidFill>
                  <a:srgbClr val="FFFFFF"/>
                </a:solidFill>
                <a:latin typeface="Arial"/>
                <a:cs typeface="Arial"/>
              </a:rPr>
              <a:t>أدبت </a:t>
            </a:r>
            <a:r>
              <a:rPr dirty="0" sz="1800" spc="-370">
                <a:solidFill>
                  <a:srgbClr val="FFFFFF"/>
                </a:solidFill>
                <a:latin typeface="Arial"/>
                <a:cs typeface="Arial"/>
              </a:rPr>
              <a:t>يتلا </a:t>
            </a:r>
            <a:r>
              <a:rPr dirty="0" sz="1800" spc="-100">
                <a:solidFill>
                  <a:srgbClr val="FFFFFF"/>
                </a:solidFill>
                <a:latin typeface="Arial"/>
                <a:cs typeface="Arial"/>
              </a:rPr>
              <a:t>ءامسلأا </a:t>
            </a:r>
            <a:r>
              <a:rPr dirty="0" sz="1800" spc="-250">
                <a:solidFill>
                  <a:srgbClr val="FFFFFF"/>
                </a:solidFill>
                <a:latin typeface="Arial"/>
                <a:cs typeface="Arial"/>
              </a:rPr>
              <a:t>لبق</a:t>
            </a:r>
            <a:r>
              <a:rPr dirty="0" baseline="-15432" sz="2700" spc="-375">
                <a:solidFill>
                  <a:srgbClr val="CC3300"/>
                </a:solidFill>
                <a:latin typeface="Calibri"/>
                <a:cs typeface="Calibri"/>
              </a:rPr>
              <a:t>an</a:t>
            </a:r>
            <a:r>
              <a:rPr dirty="0" baseline="-15432" sz="2700" spc="-209">
                <a:solidFill>
                  <a:srgbClr val="CC3300"/>
                </a:solidFill>
                <a:latin typeface="Calibri"/>
                <a:cs typeface="Calibri"/>
              </a:rPr>
              <a:t> </a:t>
            </a:r>
            <a:r>
              <a:rPr dirty="0" sz="1800" spc="-385">
                <a:solidFill>
                  <a:srgbClr val="FFFFFF"/>
                </a:solidFill>
                <a:latin typeface="Arial"/>
                <a:cs typeface="Arial"/>
              </a:rPr>
              <a:t>عضن</a:t>
            </a:r>
            <a:endParaRPr sz="1800">
              <a:latin typeface="Arial"/>
              <a:cs typeface="Arial"/>
            </a:endParaRPr>
          </a:p>
        </p:txBody>
      </p:sp>
      <p:sp>
        <p:nvSpPr>
          <p:cNvPr id="51" name="object 51"/>
          <p:cNvSpPr/>
          <p:nvPr/>
        </p:nvSpPr>
        <p:spPr>
          <a:xfrm>
            <a:off x="4340352" y="6321552"/>
            <a:ext cx="1296797" cy="382371"/>
          </a:xfrm>
          <a:prstGeom prst="rect">
            <a:avLst/>
          </a:prstGeom>
          <a:blipFill>
            <a:blip r:embed="rId3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2" name="object 52"/>
          <p:cNvSpPr/>
          <p:nvPr/>
        </p:nvSpPr>
        <p:spPr>
          <a:xfrm>
            <a:off x="4462271" y="6406896"/>
            <a:ext cx="1043749" cy="248297"/>
          </a:xfrm>
          <a:prstGeom prst="rect">
            <a:avLst/>
          </a:prstGeom>
          <a:blipFill>
            <a:blip r:embed="rId3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3" name="object 53"/>
          <p:cNvSpPr/>
          <p:nvPr/>
        </p:nvSpPr>
        <p:spPr>
          <a:xfrm>
            <a:off x="4267200" y="6248400"/>
            <a:ext cx="1295400" cy="381000"/>
          </a:xfrm>
          <a:custGeom>
            <a:avLst/>
            <a:gdLst/>
            <a:ahLst/>
            <a:cxnLst/>
            <a:rect l="l" t="t" r="r" b="b"/>
            <a:pathLst>
              <a:path w="1295400" h="381000">
                <a:moveTo>
                  <a:pt x="1295400" y="0"/>
                </a:moveTo>
                <a:lnTo>
                  <a:pt x="0" y="0"/>
                </a:lnTo>
                <a:lnTo>
                  <a:pt x="0" y="381000"/>
                </a:lnTo>
                <a:lnTo>
                  <a:pt x="1295400" y="381000"/>
                </a:lnTo>
                <a:lnTo>
                  <a:pt x="1295400" y="333375"/>
                </a:lnTo>
                <a:lnTo>
                  <a:pt x="540512" y="333375"/>
                </a:lnTo>
                <a:lnTo>
                  <a:pt x="540512" y="190500"/>
                </a:lnTo>
                <a:lnTo>
                  <a:pt x="504825" y="190500"/>
                </a:lnTo>
                <a:lnTo>
                  <a:pt x="647700" y="47625"/>
                </a:lnTo>
                <a:lnTo>
                  <a:pt x="1295400" y="47625"/>
                </a:lnTo>
                <a:lnTo>
                  <a:pt x="1295400" y="0"/>
                </a:lnTo>
                <a:close/>
              </a:path>
              <a:path w="1295400" h="381000">
                <a:moveTo>
                  <a:pt x="1295400" y="65481"/>
                </a:moveTo>
                <a:lnTo>
                  <a:pt x="736980" y="65481"/>
                </a:lnTo>
                <a:lnTo>
                  <a:pt x="736980" y="136918"/>
                </a:lnTo>
                <a:lnTo>
                  <a:pt x="790575" y="190500"/>
                </a:lnTo>
                <a:lnTo>
                  <a:pt x="754888" y="190500"/>
                </a:lnTo>
                <a:lnTo>
                  <a:pt x="754888" y="333375"/>
                </a:lnTo>
                <a:lnTo>
                  <a:pt x="1295400" y="333375"/>
                </a:lnTo>
                <a:lnTo>
                  <a:pt x="1295400" y="65481"/>
                </a:lnTo>
                <a:close/>
              </a:path>
              <a:path w="1295400" h="381000">
                <a:moveTo>
                  <a:pt x="1295400" y="47625"/>
                </a:moveTo>
                <a:lnTo>
                  <a:pt x="647700" y="47625"/>
                </a:lnTo>
                <a:lnTo>
                  <a:pt x="701294" y="101206"/>
                </a:lnTo>
                <a:lnTo>
                  <a:pt x="701294" y="65481"/>
                </a:lnTo>
                <a:lnTo>
                  <a:pt x="1295400" y="65481"/>
                </a:lnTo>
                <a:lnTo>
                  <a:pt x="12954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4" name="object 54"/>
          <p:cNvSpPr/>
          <p:nvPr/>
        </p:nvSpPr>
        <p:spPr>
          <a:xfrm>
            <a:off x="4807711" y="6313881"/>
            <a:ext cx="214629" cy="267970"/>
          </a:xfrm>
          <a:custGeom>
            <a:avLst/>
            <a:gdLst/>
            <a:ahLst/>
            <a:cxnLst/>
            <a:rect l="l" t="t" r="r" b="b"/>
            <a:pathLst>
              <a:path w="214629" h="267970">
                <a:moveTo>
                  <a:pt x="196468" y="0"/>
                </a:moveTo>
                <a:lnTo>
                  <a:pt x="160782" y="0"/>
                </a:lnTo>
                <a:lnTo>
                  <a:pt x="160782" y="35725"/>
                </a:lnTo>
                <a:lnTo>
                  <a:pt x="196468" y="71437"/>
                </a:lnTo>
                <a:lnTo>
                  <a:pt x="196468" y="0"/>
                </a:lnTo>
                <a:close/>
              </a:path>
              <a:path w="214629" h="267970">
                <a:moveTo>
                  <a:pt x="214375" y="125018"/>
                </a:moveTo>
                <a:lnTo>
                  <a:pt x="0" y="125018"/>
                </a:lnTo>
                <a:lnTo>
                  <a:pt x="0" y="267893"/>
                </a:lnTo>
                <a:lnTo>
                  <a:pt x="89280" y="267893"/>
                </a:lnTo>
                <a:lnTo>
                  <a:pt x="89280" y="196456"/>
                </a:lnTo>
                <a:lnTo>
                  <a:pt x="214375" y="196456"/>
                </a:lnTo>
                <a:lnTo>
                  <a:pt x="214375" y="125018"/>
                </a:lnTo>
                <a:close/>
              </a:path>
              <a:path w="214629" h="267970">
                <a:moveTo>
                  <a:pt x="214375" y="196456"/>
                </a:moveTo>
                <a:lnTo>
                  <a:pt x="125095" y="196456"/>
                </a:lnTo>
                <a:lnTo>
                  <a:pt x="125095" y="267893"/>
                </a:lnTo>
                <a:lnTo>
                  <a:pt x="214375" y="267893"/>
                </a:lnTo>
                <a:lnTo>
                  <a:pt x="214375" y="196456"/>
                </a:lnTo>
                <a:close/>
              </a:path>
            </a:pathLst>
          </a:custGeom>
          <a:solidFill>
            <a:srgbClr val="00007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5" name="object 55"/>
          <p:cNvSpPr/>
          <p:nvPr/>
        </p:nvSpPr>
        <p:spPr>
          <a:xfrm>
            <a:off x="47720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142875" y="0"/>
                </a:moveTo>
                <a:lnTo>
                  <a:pt x="0" y="142875"/>
                </a:lnTo>
                <a:lnTo>
                  <a:pt x="285750" y="142875"/>
                </a:lnTo>
                <a:lnTo>
                  <a:pt x="142875" y="0"/>
                </a:lnTo>
                <a:close/>
              </a:path>
              <a:path w="285750" h="285750">
                <a:moveTo>
                  <a:pt x="160782" y="214312"/>
                </a:moveTo>
                <a:lnTo>
                  <a:pt x="124967" y="214312"/>
                </a:lnTo>
                <a:lnTo>
                  <a:pt x="124967" y="285750"/>
                </a:lnTo>
                <a:lnTo>
                  <a:pt x="160782" y="285750"/>
                </a:lnTo>
                <a:lnTo>
                  <a:pt x="160782" y="214312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77824" y="2176272"/>
            <a:ext cx="18287" cy="468172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877824" y="6095"/>
            <a:ext cx="18287" cy="150266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1216152" y="1834895"/>
            <a:ext cx="7924800" cy="1828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877824" y="1508760"/>
            <a:ext cx="18287" cy="667512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0" y="1834895"/>
            <a:ext cx="557784" cy="18287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551687" y="1834895"/>
            <a:ext cx="664464" cy="18287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1240536" y="313982"/>
            <a:ext cx="4869053" cy="1010246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5510784" y="313982"/>
            <a:ext cx="821258" cy="1010246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5733288" y="313982"/>
            <a:ext cx="873048" cy="1010246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6007608" y="313982"/>
            <a:ext cx="955370" cy="1010246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6364223" y="313982"/>
            <a:ext cx="1089469" cy="1010246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6854952" y="313982"/>
            <a:ext cx="821258" cy="1010246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/>
          <p:nvPr/>
        </p:nvSpPr>
        <p:spPr>
          <a:xfrm>
            <a:off x="7077456" y="313982"/>
            <a:ext cx="1165669" cy="1010246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/>
          <p:nvPr/>
        </p:nvSpPr>
        <p:spPr>
          <a:xfrm>
            <a:off x="7644383" y="313982"/>
            <a:ext cx="821258" cy="1010246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/>
          <p:nvPr/>
        </p:nvSpPr>
        <p:spPr>
          <a:xfrm>
            <a:off x="3569208" y="871766"/>
            <a:ext cx="2433574" cy="1010246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7" name="object 17"/>
          <p:cNvSpPr txBox="1">
            <a:spLocks noGrp="1"/>
          </p:cNvSpPr>
          <p:nvPr>
            <p:ph type="title"/>
          </p:nvPr>
        </p:nvSpPr>
        <p:spPr>
          <a:xfrm>
            <a:off x="1512569" y="447243"/>
            <a:ext cx="6655434" cy="1123315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3600" spc="335"/>
              <a:t>Indefinite </a:t>
            </a:r>
            <a:r>
              <a:rPr dirty="0" sz="3600" spc="285"/>
              <a:t>Articles </a:t>
            </a:r>
            <a:r>
              <a:rPr dirty="0" sz="3600" spc="250"/>
              <a:t>“a” </a:t>
            </a:r>
            <a:r>
              <a:rPr dirty="0" sz="3600" spc="275"/>
              <a:t>&amp;</a:t>
            </a:r>
            <a:r>
              <a:rPr dirty="0" sz="3600" spc="85"/>
              <a:t> </a:t>
            </a:r>
            <a:r>
              <a:rPr dirty="0" sz="3600" spc="280"/>
              <a:t>“an”</a:t>
            </a:r>
            <a:endParaRPr sz="3600"/>
          </a:p>
          <a:p>
            <a:pPr algn="ctr" marR="125730">
              <a:lnSpc>
                <a:spcPct val="100000"/>
              </a:lnSpc>
              <a:spcBef>
                <a:spcPts val="5"/>
              </a:spcBef>
            </a:pPr>
            <a:r>
              <a:rPr dirty="0" sz="3600" spc="-400">
                <a:latin typeface="Arial"/>
                <a:cs typeface="Arial"/>
              </a:rPr>
              <a:t>ةركنلا</a:t>
            </a:r>
            <a:r>
              <a:rPr dirty="0" sz="3600" spc="-5">
                <a:latin typeface="Arial"/>
                <a:cs typeface="Arial"/>
              </a:rPr>
              <a:t> تاودأ</a:t>
            </a:r>
            <a:endParaRPr sz="3600">
              <a:latin typeface="Arial"/>
              <a:cs typeface="Arial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1030224" y="1996376"/>
            <a:ext cx="434136" cy="452437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9" name="object 19"/>
          <p:cNvSpPr/>
          <p:nvPr/>
        </p:nvSpPr>
        <p:spPr>
          <a:xfrm>
            <a:off x="1310639" y="1853222"/>
            <a:ext cx="1458341" cy="678014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0" name="object 20"/>
          <p:cNvSpPr/>
          <p:nvPr/>
        </p:nvSpPr>
        <p:spPr>
          <a:xfrm>
            <a:off x="2365248" y="1853222"/>
            <a:ext cx="525614" cy="678014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1" name="object 21"/>
          <p:cNvSpPr/>
          <p:nvPr/>
        </p:nvSpPr>
        <p:spPr>
          <a:xfrm>
            <a:off x="2487167" y="1853222"/>
            <a:ext cx="562203" cy="678014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2" name="object 22"/>
          <p:cNvSpPr/>
          <p:nvPr/>
        </p:nvSpPr>
        <p:spPr>
          <a:xfrm>
            <a:off x="2645664" y="1853222"/>
            <a:ext cx="623125" cy="678014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3" name="object 23"/>
          <p:cNvSpPr/>
          <p:nvPr/>
        </p:nvSpPr>
        <p:spPr>
          <a:xfrm>
            <a:off x="2865120" y="1853222"/>
            <a:ext cx="5655309" cy="678014"/>
          </a:xfrm>
          <a:prstGeom prst="rect">
            <a:avLst/>
          </a:prstGeom>
          <a:blipFill>
            <a:blip r:embed="rId2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4" name="object 24"/>
          <p:cNvSpPr/>
          <p:nvPr/>
        </p:nvSpPr>
        <p:spPr>
          <a:xfrm>
            <a:off x="1310639" y="2145830"/>
            <a:ext cx="1305941" cy="678014"/>
          </a:xfrm>
          <a:prstGeom prst="rect">
            <a:avLst/>
          </a:prstGeom>
          <a:blipFill>
            <a:blip r:embed="rId2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5" name="object 25"/>
          <p:cNvSpPr/>
          <p:nvPr/>
        </p:nvSpPr>
        <p:spPr>
          <a:xfrm>
            <a:off x="4081271" y="2508542"/>
            <a:ext cx="4646422" cy="678014"/>
          </a:xfrm>
          <a:prstGeom prst="rect">
            <a:avLst/>
          </a:prstGeom>
          <a:blipFill>
            <a:blip r:embed="rId2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6" name="object 26"/>
          <p:cNvSpPr/>
          <p:nvPr/>
        </p:nvSpPr>
        <p:spPr>
          <a:xfrm>
            <a:off x="3995928" y="2508542"/>
            <a:ext cx="489026" cy="678014"/>
          </a:xfrm>
          <a:prstGeom prst="rect">
            <a:avLst/>
          </a:prstGeom>
          <a:blipFill>
            <a:blip r:embed="rId2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7" name="object 27"/>
          <p:cNvSpPr/>
          <p:nvPr/>
        </p:nvSpPr>
        <p:spPr>
          <a:xfrm>
            <a:off x="1030224" y="3386264"/>
            <a:ext cx="434136" cy="452437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8" name="object 28"/>
          <p:cNvSpPr/>
          <p:nvPr/>
        </p:nvSpPr>
        <p:spPr>
          <a:xfrm>
            <a:off x="1310639" y="3243110"/>
            <a:ext cx="1458341" cy="678014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9" name="object 29"/>
          <p:cNvSpPr/>
          <p:nvPr/>
        </p:nvSpPr>
        <p:spPr>
          <a:xfrm>
            <a:off x="2365248" y="3243110"/>
            <a:ext cx="525614" cy="678014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0" name="object 30"/>
          <p:cNvSpPr/>
          <p:nvPr/>
        </p:nvSpPr>
        <p:spPr>
          <a:xfrm>
            <a:off x="2487167" y="3243110"/>
            <a:ext cx="732828" cy="678014"/>
          </a:xfrm>
          <a:prstGeom prst="rect">
            <a:avLst/>
          </a:prstGeom>
          <a:blipFill>
            <a:blip r:embed="rId2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1" name="object 31"/>
          <p:cNvSpPr/>
          <p:nvPr/>
        </p:nvSpPr>
        <p:spPr>
          <a:xfrm>
            <a:off x="2816351" y="3243110"/>
            <a:ext cx="623125" cy="678014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2" name="object 32"/>
          <p:cNvSpPr/>
          <p:nvPr/>
        </p:nvSpPr>
        <p:spPr>
          <a:xfrm>
            <a:off x="3035807" y="3243110"/>
            <a:ext cx="5280533" cy="678014"/>
          </a:xfrm>
          <a:prstGeom prst="rect">
            <a:avLst/>
          </a:prstGeom>
          <a:blipFill>
            <a:blip r:embed="rId2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3" name="object 33"/>
          <p:cNvSpPr/>
          <p:nvPr/>
        </p:nvSpPr>
        <p:spPr>
          <a:xfrm>
            <a:off x="1310639" y="3535718"/>
            <a:ext cx="1305941" cy="678014"/>
          </a:xfrm>
          <a:prstGeom prst="rect">
            <a:avLst/>
          </a:prstGeom>
          <a:blipFill>
            <a:blip r:embed="rId2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4" name="object 34"/>
          <p:cNvSpPr/>
          <p:nvPr/>
        </p:nvSpPr>
        <p:spPr>
          <a:xfrm>
            <a:off x="3907535" y="3901478"/>
            <a:ext cx="4820285" cy="678014"/>
          </a:xfrm>
          <a:prstGeom prst="rect">
            <a:avLst/>
          </a:prstGeom>
          <a:blipFill>
            <a:blip r:embed="rId2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5" name="object 35"/>
          <p:cNvSpPr/>
          <p:nvPr/>
        </p:nvSpPr>
        <p:spPr>
          <a:xfrm>
            <a:off x="3822191" y="3901478"/>
            <a:ext cx="489026" cy="678014"/>
          </a:xfrm>
          <a:prstGeom prst="rect">
            <a:avLst/>
          </a:prstGeom>
          <a:blipFill>
            <a:blip r:embed="rId2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6" name="object 36"/>
          <p:cNvSpPr/>
          <p:nvPr/>
        </p:nvSpPr>
        <p:spPr>
          <a:xfrm>
            <a:off x="3294888" y="4632998"/>
            <a:ext cx="2332990" cy="678014"/>
          </a:xfrm>
          <a:prstGeom prst="rect">
            <a:avLst/>
          </a:prstGeom>
          <a:blipFill>
            <a:blip r:embed="rId2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7" name="object 37"/>
          <p:cNvSpPr/>
          <p:nvPr/>
        </p:nvSpPr>
        <p:spPr>
          <a:xfrm>
            <a:off x="3041904" y="4632998"/>
            <a:ext cx="656628" cy="678014"/>
          </a:xfrm>
          <a:prstGeom prst="rect">
            <a:avLst/>
          </a:prstGeom>
          <a:blipFill>
            <a:blip r:embed="rId2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8" name="object 38"/>
          <p:cNvSpPr/>
          <p:nvPr/>
        </p:nvSpPr>
        <p:spPr>
          <a:xfrm>
            <a:off x="5321808" y="4629949"/>
            <a:ext cx="1330197" cy="678014"/>
          </a:xfrm>
          <a:prstGeom prst="rect">
            <a:avLst/>
          </a:prstGeom>
          <a:blipFill>
            <a:blip r:embed="rId3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9" name="object 39"/>
          <p:cNvSpPr/>
          <p:nvPr/>
        </p:nvSpPr>
        <p:spPr>
          <a:xfrm>
            <a:off x="3392423" y="5135879"/>
            <a:ext cx="769416" cy="790790"/>
          </a:xfrm>
          <a:prstGeom prst="rect">
            <a:avLst/>
          </a:prstGeom>
          <a:blipFill>
            <a:blip r:embed="rId3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0" name="object 40"/>
          <p:cNvSpPr/>
          <p:nvPr/>
        </p:nvSpPr>
        <p:spPr>
          <a:xfrm>
            <a:off x="3691128" y="5135879"/>
            <a:ext cx="665772" cy="790790"/>
          </a:xfrm>
          <a:prstGeom prst="rect">
            <a:avLst/>
          </a:prstGeom>
          <a:blipFill>
            <a:blip r:embed="rId3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1" name="object 41"/>
          <p:cNvSpPr/>
          <p:nvPr/>
        </p:nvSpPr>
        <p:spPr>
          <a:xfrm>
            <a:off x="3995928" y="5135879"/>
            <a:ext cx="769416" cy="790790"/>
          </a:xfrm>
          <a:prstGeom prst="rect">
            <a:avLst/>
          </a:prstGeom>
          <a:blipFill>
            <a:blip r:embed="rId3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2" name="object 42"/>
          <p:cNvSpPr/>
          <p:nvPr/>
        </p:nvSpPr>
        <p:spPr>
          <a:xfrm>
            <a:off x="4294632" y="5135879"/>
            <a:ext cx="665772" cy="790790"/>
          </a:xfrm>
          <a:prstGeom prst="rect">
            <a:avLst/>
          </a:prstGeom>
          <a:blipFill>
            <a:blip r:embed="rId3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3" name="object 43"/>
          <p:cNvSpPr/>
          <p:nvPr/>
        </p:nvSpPr>
        <p:spPr>
          <a:xfrm>
            <a:off x="4599432" y="5135879"/>
            <a:ext cx="662749" cy="790790"/>
          </a:xfrm>
          <a:prstGeom prst="rect">
            <a:avLst/>
          </a:prstGeom>
          <a:blipFill>
            <a:blip r:embed="rId3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4" name="object 44"/>
          <p:cNvSpPr/>
          <p:nvPr/>
        </p:nvSpPr>
        <p:spPr>
          <a:xfrm>
            <a:off x="4791455" y="5135879"/>
            <a:ext cx="665772" cy="790790"/>
          </a:xfrm>
          <a:prstGeom prst="rect">
            <a:avLst/>
          </a:prstGeom>
          <a:blipFill>
            <a:blip r:embed="rId3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5" name="object 45"/>
          <p:cNvSpPr/>
          <p:nvPr/>
        </p:nvSpPr>
        <p:spPr>
          <a:xfrm>
            <a:off x="5096255" y="5135879"/>
            <a:ext cx="775525" cy="790790"/>
          </a:xfrm>
          <a:prstGeom prst="rect">
            <a:avLst/>
          </a:prstGeom>
          <a:blipFill>
            <a:blip r:embed="rId3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6" name="object 46"/>
          <p:cNvSpPr/>
          <p:nvPr/>
        </p:nvSpPr>
        <p:spPr>
          <a:xfrm>
            <a:off x="5401055" y="5135879"/>
            <a:ext cx="601814" cy="790790"/>
          </a:xfrm>
          <a:prstGeom prst="rect">
            <a:avLst/>
          </a:prstGeom>
          <a:blipFill>
            <a:blip r:embed="rId3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7" name="object 47"/>
          <p:cNvSpPr/>
          <p:nvPr/>
        </p:nvSpPr>
        <p:spPr>
          <a:xfrm>
            <a:off x="5641847" y="5135879"/>
            <a:ext cx="668858" cy="790790"/>
          </a:xfrm>
          <a:prstGeom prst="rect">
            <a:avLst/>
          </a:prstGeom>
          <a:blipFill>
            <a:blip r:embed="rId3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8" name="object 48"/>
          <p:cNvSpPr/>
          <p:nvPr/>
        </p:nvSpPr>
        <p:spPr>
          <a:xfrm>
            <a:off x="7488935" y="2444534"/>
            <a:ext cx="656628" cy="790790"/>
          </a:xfrm>
          <a:prstGeom prst="rect">
            <a:avLst/>
          </a:prstGeom>
          <a:blipFill>
            <a:blip r:embed="rId3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9" name="object 49"/>
          <p:cNvSpPr/>
          <p:nvPr/>
        </p:nvSpPr>
        <p:spPr>
          <a:xfrm>
            <a:off x="7336535" y="3816134"/>
            <a:ext cx="854760" cy="790790"/>
          </a:xfrm>
          <a:prstGeom prst="rect">
            <a:avLst/>
          </a:prstGeom>
          <a:blipFill>
            <a:blip r:embed="rId3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0" name="object 50"/>
          <p:cNvSpPr txBox="1"/>
          <p:nvPr/>
        </p:nvSpPr>
        <p:spPr>
          <a:xfrm>
            <a:off x="1145844" y="1938604"/>
            <a:ext cx="7385050" cy="375348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356870" indent="-344805">
              <a:lnSpc>
                <a:spcPts val="2595"/>
              </a:lnSpc>
              <a:spcBef>
                <a:spcPts val="100"/>
              </a:spcBef>
              <a:buClr>
                <a:srgbClr val="FFFFCC"/>
              </a:buClr>
              <a:buSzPct val="68750"/>
              <a:buFont typeface="Wingdings"/>
              <a:buChar char=""/>
              <a:tabLst>
                <a:tab pos="356870" algn="l"/>
                <a:tab pos="357505" algn="l"/>
              </a:tabLst>
            </a:pPr>
            <a:r>
              <a:rPr dirty="0" sz="2400" spc="-5">
                <a:solidFill>
                  <a:srgbClr val="FFFFFF"/>
                </a:solidFill>
                <a:latin typeface="Calibri"/>
                <a:cs typeface="Calibri"/>
              </a:rPr>
              <a:t>We </a:t>
            </a:r>
            <a:r>
              <a:rPr dirty="0" sz="2400" spc="45">
                <a:solidFill>
                  <a:srgbClr val="FFFFFF"/>
                </a:solidFill>
                <a:latin typeface="Calibri"/>
                <a:cs typeface="Calibri"/>
              </a:rPr>
              <a:t>put </a:t>
            </a: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“</a:t>
            </a:r>
            <a:r>
              <a:rPr dirty="0" sz="2400">
                <a:solidFill>
                  <a:srgbClr val="CC3300"/>
                </a:solidFill>
                <a:latin typeface="Calibri"/>
                <a:cs typeface="Calibri"/>
              </a:rPr>
              <a:t>a</a:t>
            </a: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” </a:t>
            </a:r>
            <a:r>
              <a:rPr dirty="0" sz="2400" spc="45">
                <a:solidFill>
                  <a:srgbClr val="FFFFFF"/>
                </a:solidFill>
                <a:latin typeface="Calibri"/>
                <a:cs typeface="Calibri"/>
              </a:rPr>
              <a:t>before </a:t>
            </a:r>
            <a:r>
              <a:rPr dirty="0" sz="2400" spc="110">
                <a:solidFill>
                  <a:srgbClr val="FFFFFF"/>
                </a:solidFill>
                <a:latin typeface="Calibri"/>
                <a:cs typeface="Calibri"/>
              </a:rPr>
              <a:t>a </a:t>
            </a:r>
            <a:r>
              <a:rPr dirty="0" sz="2400" spc="65">
                <a:solidFill>
                  <a:srgbClr val="FFFFFF"/>
                </a:solidFill>
                <a:latin typeface="Calibri"/>
                <a:cs typeface="Calibri"/>
              </a:rPr>
              <a:t>noun </a:t>
            </a:r>
            <a:r>
              <a:rPr dirty="0" sz="2400" spc="60">
                <a:solidFill>
                  <a:srgbClr val="FFFFFF"/>
                </a:solidFill>
                <a:latin typeface="Calibri"/>
                <a:cs typeface="Calibri"/>
              </a:rPr>
              <a:t>starting </a:t>
            </a:r>
            <a:r>
              <a:rPr dirty="0" sz="2400" spc="30">
                <a:solidFill>
                  <a:srgbClr val="FFFFFF"/>
                </a:solidFill>
                <a:latin typeface="Calibri"/>
                <a:cs typeface="Calibri"/>
              </a:rPr>
              <a:t>with </a:t>
            </a:r>
            <a:r>
              <a:rPr dirty="0" sz="2400" spc="110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dirty="0" sz="2400" spc="47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400" spc="60">
                <a:solidFill>
                  <a:srgbClr val="FFFFFF"/>
                </a:solidFill>
                <a:latin typeface="Calibri"/>
                <a:cs typeface="Calibri"/>
              </a:rPr>
              <a:t>constant</a:t>
            </a:r>
            <a:endParaRPr sz="2400">
              <a:latin typeface="Calibri"/>
              <a:cs typeface="Calibri"/>
            </a:endParaRPr>
          </a:p>
          <a:p>
            <a:pPr marL="356870">
              <a:lnSpc>
                <a:spcPts val="2395"/>
              </a:lnSpc>
            </a:pPr>
            <a:r>
              <a:rPr dirty="0" sz="2400" spc="85">
                <a:solidFill>
                  <a:srgbClr val="FFFFFF"/>
                </a:solidFill>
                <a:latin typeface="Calibri"/>
                <a:cs typeface="Calibri"/>
              </a:rPr>
              <a:t>sound.</a:t>
            </a:r>
            <a:endParaRPr sz="2400">
              <a:latin typeface="Calibri"/>
              <a:cs typeface="Calibri"/>
            </a:endParaRPr>
          </a:p>
          <a:p>
            <a:pPr marL="3043555">
              <a:lnSpc>
                <a:spcPts val="3160"/>
              </a:lnSpc>
            </a:pPr>
            <a:r>
              <a:rPr dirty="0" baseline="1157" sz="3600" spc="-345">
                <a:solidFill>
                  <a:srgbClr val="FFFFFF"/>
                </a:solidFill>
                <a:latin typeface="Arial"/>
                <a:cs typeface="Arial"/>
              </a:rPr>
              <a:t>.نكاس </a:t>
            </a:r>
            <a:r>
              <a:rPr dirty="0" baseline="1157" sz="3600" spc="-457">
                <a:solidFill>
                  <a:srgbClr val="FFFFFF"/>
                </a:solidFill>
                <a:latin typeface="Arial"/>
                <a:cs typeface="Arial"/>
              </a:rPr>
              <a:t>فرحب </a:t>
            </a:r>
            <a:r>
              <a:rPr dirty="0" baseline="1157" sz="3600" spc="-847">
                <a:solidFill>
                  <a:srgbClr val="FFFFFF"/>
                </a:solidFill>
                <a:latin typeface="Arial"/>
                <a:cs typeface="Arial"/>
              </a:rPr>
              <a:t>أدبت </a:t>
            </a:r>
            <a:r>
              <a:rPr dirty="0" baseline="1157" sz="3600" spc="-742">
                <a:solidFill>
                  <a:srgbClr val="FFFFFF"/>
                </a:solidFill>
                <a:latin typeface="Arial"/>
                <a:cs typeface="Arial"/>
              </a:rPr>
              <a:t>يتلا </a:t>
            </a:r>
            <a:r>
              <a:rPr dirty="0" baseline="1157" sz="3600" spc="-209">
                <a:solidFill>
                  <a:srgbClr val="FFFFFF"/>
                </a:solidFill>
                <a:latin typeface="Arial"/>
                <a:cs typeface="Arial"/>
              </a:rPr>
              <a:t>ءامسلأا </a:t>
            </a:r>
            <a:r>
              <a:rPr dirty="0" baseline="1157" sz="3600" spc="-944">
                <a:solidFill>
                  <a:srgbClr val="FFFFFF"/>
                </a:solidFill>
                <a:latin typeface="Arial"/>
                <a:cs typeface="Arial"/>
              </a:rPr>
              <a:t>لبق </a:t>
            </a:r>
            <a:r>
              <a:rPr dirty="0" sz="2800" spc="130">
                <a:solidFill>
                  <a:srgbClr val="CC3300"/>
                </a:solidFill>
                <a:latin typeface="Calibri"/>
                <a:cs typeface="Calibri"/>
              </a:rPr>
              <a:t>a</a:t>
            </a:r>
            <a:r>
              <a:rPr dirty="0" sz="2800" spc="350">
                <a:solidFill>
                  <a:srgbClr val="CC3300"/>
                </a:solidFill>
                <a:latin typeface="Calibri"/>
                <a:cs typeface="Calibri"/>
              </a:rPr>
              <a:t> </a:t>
            </a:r>
            <a:r>
              <a:rPr dirty="0" baseline="1157" sz="3600" spc="-765">
                <a:solidFill>
                  <a:srgbClr val="FFFFFF"/>
                </a:solidFill>
                <a:latin typeface="Arial"/>
                <a:cs typeface="Arial"/>
              </a:rPr>
              <a:t>عضن</a:t>
            </a:r>
            <a:endParaRPr baseline="1157" sz="36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2900">
              <a:latin typeface="Times New Roman"/>
              <a:cs typeface="Times New Roman"/>
            </a:endParaRPr>
          </a:p>
          <a:p>
            <a:pPr marL="356870" marR="514984" indent="-344805">
              <a:lnSpc>
                <a:spcPts val="2300"/>
              </a:lnSpc>
              <a:buClr>
                <a:srgbClr val="FFFFCC"/>
              </a:buClr>
              <a:buSzPct val="68750"/>
              <a:buFont typeface="Wingdings"/>
              <a:buChar char=""/>
              <a:tabLst>
                <a:tab pos="356870" algn="l"/>
                <a:tab pos="357505" algn="l"/>
              </a:tabLst>
            </a:pPr>
            <a:r>
              <a:rPr dirty="0" sz="2400" spc="-5">
                <a:solidFill>
                  <a:srgbClr val="FFFFFF"/>
                </a:solidFill>
                <a:latin typeface="Calibri"/>
                <a:cs typeface="Calibri"/>
              </a:rPr>
              <a:t>We </a:t>
            </a:r>
            <a:r>
              <a:rPr dirty="0" sz="2400" spc="40">
                <a:solidFill>
                  <a:srgbClr val="FFFFFF"/>
                </a:solidFill>
                <a:latin typeface="Calibri"/>
                <a:cs typeface="Calibri"/>
              </a:rPr>
              <a:t>put </a:t>
            </a:r>
            <a:r>
              <a:rPr dirty="0" sz="2400" spc="20">
                <a:solidFill>
                  <a:srgbClr val="FFFFFF"/>
                </a:solidFill>
                <a:latin typeface="Calibri"/>
                <a:cs typeface="Calibri"/>
              </a:rPr>
              <a:t>“</a:t>
            </a:r>
            <a:r>
              <a:rPr dirty="0" sz="2400" spc="20">
                <a:solidFill>
                  <a:srgbClr val="CC3300"/>
                </a:solidFill>
                <a:latin typeface="Calibri"/>
                <a:cs typeface="Calibri"/>
              </a:rPr>
              <a:t>an</a:t>
            </a:r>
            <a:r>
              <a:rPr dirty="0" sz="2400" spc="20">
                <a:solidFill>
                  <a:srgbClr val="FFFFFF"/>
                </a:solidFill>
                <a:latin typeface="Calibri"/>
                <a:cs typeface="Calibri"/>
              </a:rPr>
              <a:t>” </a:t>
            </a:r>
            <a:r>
              <a:rPr dirty="0" sz="2400" spc="45">
                <a:solidFill>
                  <a:srgbClr val="FFFFFF"/>
                </a:solidFill>
                <a:latin typeface="Calibri"/>
                <a:cs typeface="Calibri"/>
              </a:rPr>
              <a:t>before </a:t>
            </a:r>
            <a:r>
              <a:rPr dirty="0" sz="2400" spc="110">
                <a:solidFill>
                  <a:srgbClr val="FFFFFF"/>
                </a:solidFill>
                <a:latin typeface="Calibri"/>
                <a:cs typeface="Calibri"/>
              </a:rPr>
              <a:t>a </a:t>
            </a:r>
            <a:r>
              <a:rPr dirty="0" sz="2400" spc="65">
                <a:solidFill>
                  <a:srgbClr val="FFFFFF"/>
                </a:solidFill>
                <a:latin typeface="Calibri"/>
                <a:cs typeface="Calibri"/>
              </a:rPr>
              <a:t>noun </a:t>
            </a:r>
            <a:r>
              <a:rPr dirty="0" sz="2400" spc="60">
                <a:solidFill>
                  <a:srgbClr val="FFFFFF"/>
                </a:solidFill>
                <a:latin typeface="Calibri"/>
                <a:cs typeface="Calibri"/>
              </a:rPr>
              <a:t>starting </a:t>
            </a:r>
            <a:r>
              <a:rPr dirty="0" sz="2400" spc="25">
                <a:solidFill>
                  <a:srgbClr val="FFFFFF"/>
                </a:solidFill>
                <a:latin typeface="Calibri"/>
                <a:cs typeface="Calibri"/>
              </a:rPr>
              <a:t>with </a:t>
            </a:r>
            <a:r>
              <a:rPr dirty="0" sz="2400" spc="110">
                <a:solidFill>
                  <a:srgbClr val="FFFFFF"/>
                </a:solidFill>
                <a:latin typeface="Calibri"/>
                <a:cs typeface="Calibri"/>
              </a:rPr>
              <a:t>a </a:t>
            </a:r>
            <a:r>
              <a:rPr dirty="0" sz="2400" spc="50">
                <a:solidFill>
                  <a:srgbClr val="FFFFFF"/>
                </a:solidFill>
                <a:latin typeface="Calibri"/>
                <a:cs typeface="Calibri"/>
              </a:rPr>
              <a:t>vowel  </a:t>
            </a:r>
            <a:r>
              <a:rPr dirty="0" sz="2400" spc="85">
                <a:solidFill>
                  <a:srgbClr val="FFFFFF"/>
                </a:solidFill>
                <a:latin typeface="Calibri"/>
                <a:cs typeface="Calibri"/>
              </a:rPr>
              <a:t>sound.</a:t>
            </a:r>
            <a:endParaRPr sz="2400">
              <a:latin typeface="Calibri"/>
              <a:cs typeface="Calibri"/>
            </a:endParaRPr>
          </a:p>
          <a:p>
            <a:pPr marL="2869565">
              <a:lnSpc>
                <a:spcPts val="2965"/>
              </a:lnSpc>
            </a:pPr>
            <a:r>
              <a:rPr dirty="0" sz="2400" spc="-185">
                <a:solidFill>
                  <a:srgbClr val="FFFFFF"/>
                </a:solidFill>
                <a:latin typeface="Arial"/>
                <a:cs typeface="Arial"/>
              </a:rPr>
              <a:t>.كرحتم </a:t>
            </a:r>
            <a:r>
              <a:rPr dirty="0" sz="2400" spc="-305">
                <a:solidFill>
                  <a:srgbClr val="FFFFFF"/>
                </a:solidFill>
                <a:latin typeface="Arial"/>
                <a:cs typeface="Arial"/>
              </a:rPr>
              <a:t>فرحب </a:t>
            </a:r>
            <a:r>
              <a:rPr dirty="0" sz="2400" spc="-565">
                <a:solidFill>
                  <a:srgbClr val="FFFFFF"/>
                </a:solidFill>
                <a:latin typeface="Arial"/>
                <a:cs typeface="Arial"/>
              </a:rPr>
              <a:t>أدبت </a:t>
            </a:r>
            <a:r>
              <a:rPr dirty="0" sz="2400" spc="-495">
                <a:solidFill>
                  <a:srgbClr val="FFFFFF"/>
                </a:solidFill>
                <a:latin typeface="Arial"/>
                <a:cs typeface="Arial"/>
              </a:rPr>
              <a:t>يتلا </a:t>
            </a:r>
            <a:r>
              <a:rPr dirty="0" sz="2400" spc="-135">
                <a:solidFill>
                  <a:srgbClr val="FFFFFF"/>
                </a:solidFill>
                <a:latin typeface="Arial"/>
                <a:cs typeface="Arial"/>
              </a:rPr>
              <a:t>ءامسلأا </a:t>
            </a:r>
            <a:r>
              <a:rPr dirty="0" sz="2400" spc="-310">
                <a:solidFill>
                  <a:srgbClr val="FFFFFF"/>
                </a:solidFill>
                <a:latin typeface="Arial"/>
                <a:cs typeface="Arial"/>
              </a:rPr>
              <a:t>لبق</a:t>
            </a:r>
            <a:r>
              <a:rPr dirty="0" baseline="1984" sz="4200" spc="-465">
                <a:solidFill>
                  <a:srgbClr val="CC3300"/>
                </a:solidFill>
                <a:latin typeface="Calibri"/>
                <a:cs typeface="Calibri"/>
              </a:rPr>
              <a:t>an</a:t>
            </a:r>
            <a:r>
              <a:rPr dirty="0" baseline="1984" sz="4200" spc="-135">
                <a:solidFill>
                  <a:srgbClr val="CC3300"/>
                </a:solidFill>
                <a:latin typeface="Calibri"/>
                <a:cs typeface="Calibri"/>
              </a:rPr>
              <a:t> </a:t>
            </a:r>
            <a:r>
              <a:rPr dirty="0" sz="2400" spc="-505">
                <a:solidFill>
                  <a:srgbClr val="FFFFFF"/>
                </a:solidFill>
                <a:latin typeface="Arial"/>
                <a:cs typeface="Arial"/>
              </a:rPr>
              <a:t>عضن</a:t>
            </a:r>
            <a:endParaRPr sz="2400">
              <a:latin typeface="Arial"/>
              <a:cs typeface="Arial"/>
            </a:endParaRPr>
          </a:p>
          <a:p>
            <a:pPr algn="ctr" marL="166370">
              <a:lnSpc>
                <a:spcPct val="100000"/>
              </a:lnSpc>
              <a:spcBef>
                <a:spcPts val="2800"/>
              </a:spcBef>
            </a:pPr>
            <a:r>
              <a:rPr dirty="0" sz="2400">
                <a:solidFill>
                  <a:srgbClr val="FFFFFF"/>
                </a:solidFill>
                <a:latin typeface="Arial"/>
                <a:cs typeface="Arial"/>
              </a:rPr>
              <a:t>: </a:t>
            </a:r>
            <a:r>
              <a:rPr dirty="0" sz="2400" spc="-265">
                <a:solidFill>
                  <a:srgbClr val="FFFFFF"/>
                </a:solidFill>
                <a:latin typeface="Arial"/>
                <a:cs typeface="Arial"/>
              </a:rPr>
              <a:t>ةكرحتملا </a:t>
            </a:r>
            <a:r>
              <a:rPr dirty="0" sz="2400" spc="-135">
                <a:solidFill>
                  <a:srgbClr val="FFFFFF"/>
                </a:solidFill>
                <a:latin typeface="Arial"/>
                <a:cs typeface="Arial"/>
              </a:rPr>
              <a:t>فورحلا</a:t>
            </a:r>
            <a:r>
              <a:rPr dirty="0" sz="2400" spc="-2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400" spc="40">
                <a:solidFill>
                  <a:srgbClr val="FFFFFF"/>
                </a:solidFill>
                <a:latin typeface="Calibri"/>
                <a:cs typeface="Calibri"/>
              </a:rPr>
              <a:t>Vowels</a:t>
            </a:r>
            <a:endParaRPr sz="2400">
              <a:latin typeface="Calibri"/>
              <a:cs typeface="Calibri"/>
            </a:endParaRPr>
          </a:p>
          <a:p>
            <a:pPr algn="ctr" marL="5080">
              <a:lnSpc>
                <a:spcPct val="100000"/>
              </a:lnSpc>
              <a:spcBef>
                <a:spcPts val="1235"/>
              </a:spcBef>
            </a:pPr>
            <a:r>
              <a:rPr dirty="0" sz="2800" spc="130">
                <a:solidFill>
                  <a:srgbClr val="FFFFFF"/>
                </a:solidFill>
                <a:latin typeface="Calibri"/>
                <a:cs typeface="Calibri"/>
              </a:rPr>
              <a:t>a </a:t>
            </a:r>
            <a:r>
              <a:rPr dirty="0" sz="2800" spc="135">
                <a:solidFill>
                  <a:srgbClr val="FFFFFF"/>
                </a:solidFill>
                <a:latin typeface="Calibri"/>
                <a:cs typeface="Calibri"/>
              </a:rPr>
              <a:t>– </a:t>
            </a:r>
            <a:r>
              <a:rPr dirty="0" sz="2800" spc="85">
                <a:solidFill>
                  <a:srgbClr val="FFFFFF"/>
                </a:solidFill>
                <a:latin typeface="Calibri"/>
                <a:cs typeface="Calibri"/>
              </a:rPr>
              <a:t>e </a:t>
            </a:r>
            <a:r>
              <a:rPr dirty="0" sz="2800" spc="135">
                <a:solidFill>
                  <a:srgbClr val="FFFFFF"/>
                </a:solidFill>
                <a:latin typeface="Calibri"/>
                <a:cs typeface="Calibri"/>
              </a:rPr>
              <a:t>– </a:t>
            </a:r>
            <a:r>
              <a:rPr dirty="0" sz="2800" spc="-5">
                <a:solidFill>
                  <a:srgbClr val="FFFFFF"/>
                </a:solidFill>
                <a:latin typeface="Calibri"/>
                <a:cs typeface="Calibri"/>
              </a:rPr>
              <a:t>i  </a:t>
            </a:r>
            <a:r>
              <a:rPr dirty="0" sz="2800" spc="135">
                <a:solidFill>
                  <a:srgbClr val="FFFFFF"/>
                </a:solidFill>
                <a:latin typeface="Calibri"/>
                <a:cs typeface="Calibri"/>
              </a:rPr>
              <a:t>– </a:t>
            </a:r>
            <a:r>
              <a:rPr dirty="0" sz="2800" spc="45">
                <a:solidFill>
                  <a:srgbClr val="FFFFFF"/>
                </a:solidFill>
                <a:latin typeface="Calibri"/>
                <a:cs typeface="Calibri"/>
              </a:rPr>
              <a:t>o </a:t>
            </a:r>
            <a:r>
              <a:rPr dirty="0" sz="2800" spc="160">
                <a:solidFill>
                  <a:srgbClr val="FFFFFF"/>
                </a:solidFill>
                <a:latin typeface="Calibri"/>
                <a:cs typeface="Calibri"/>
              </a:rPr>
              <a:t>-</a:t>
            </a:r>
            <a:r>
              <a:rPr dirty="0" sz="2800" spc="57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800" spc="95">
                <a:solidFill>
                  <a:srgbClr val="FFFFFF"/>
                </a:solidFill>
                <a:latin typeface="Calibri"/>
                <a:cs typeface="Calibri"/>
              </a:rPr>
              <a:t>u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51" name="object 51"/>
          <p:cNvSpPr/>
          <p:nvPr/>
        </p:nvSpPr>
        <p:spPr>
          <a:xfrm>
            <a:off x="4340352" y="6321552"/>
            <a:ext cx="1296797" cy="382371"/>
          </a:xfrm>
          <a:prstGeom prst="rect">
            <a:avLst/>
          </a:prstGeom>
          <a:blipFill>
            <a:blip r:embed="rId4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2" name="object 52"/>
          <p:cNvSpPr/>
          <p:nvPr/>
        </p:nvSpPr>
        <p:spPr>
          <a:xfrm>
            <a:off x="4462271" y="6406896"/>
            <a:ext cx="1043749" cy="248297"/>
          </a:xfrm>
          <a:prstGeom prst="rect">
            <a:avLst/>
          </a:prstGeom>
          <a:blipFill>
            <a:blip r:embed="rId4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3" name="object 53"/>
          <p:cNvSpPr/>
          <p:nvPr/>
        </p:nvSpPr>
        <p:spPr>
          <a:xfrm>
            <a:off x="4267200" y="6248400"/>
            <a:ext cx="1295400" cy="381000"/>
          </a:xfrm>
          <a:custGeom>
            <a:avLst/>
            <a:gdLst/>
            <a:ahLst/>
            <a:cxnLst/>
            <a:rect l="l" t="t" r="r" b="b"/>
            <a:pathLst>
              <a:path w="1295400" h="381000">
                <a:moveTo>
                  <a:pt x="1295400" y="0"/>
                </a:moveTo>
                <a:lnTo>
                  <a:pt x="0" y="0"/>
                </a:lnTo>
                <a:lnTo>
                  <a:pt x="0" y="381000"/>
                </a:lnTo>
                <a:lnTo>
                  <a:pt x="1295400" y="381000"/>
                </a:lnTo>
                <a:lnTo>
                  <a:pt x="1295400" y="333375"/>
                </a:lnTo>
                <a:lnTo>
                  <a:pt x="540512" y="333375"/>
                </a:lnTo>
                <a:lnTo>
                  <a:pt x="540512" y="190500"/>
                </a:lnTo>
                <a:lnTo>
                  <a:pt x="504825" y="190500"/>
                </a:lnTo>
                <a:lnTo>
                  <a:pt x="647700" y="47625"/>
                </a:lnTo>
                <a:lnTo>
                  <a:pt x="1295400" y="47625"/>
                </a:lnTo>
                <a:lnTo>
                  <a:pt x="1295400" y="0"/>
                </a:lnTo>
                <a:close/>
              </a:path>
              <a:path w="1295400" h="381000">
                <a:moveTo>
                  <a:pt x="1295400" y="65481"/>
                </a:moveTo>
                <a:lnTo>
                  <a:pt x="736980" y="65481"/>
                </a:lnTo>
                <a:lnTo>
                  <a:pt x="736980" y="136918"/>
                </a:lnTo>
                <a:lnTo>
                  <a:pt x="790575" y="190500"/>
                </a:lnTo>
                <a:lnTo>
                  <a:pt x="754888" y="190500"/>
                </a:lnTo>
                <a:lnTo>
                  <a:pt x="754888" y="333375"/>
                </a:lnTo>
                <a:lnTo>
                  <a:pt x="1295400" y="333375"/>
                </a:lnTo>
                <a:lnTo>
                  <a:pt x="1295400" y="65481"/>
                </a:lnTo>
                <a:close/>
              </a:path>
              <a:path w="1295400" h="381000">
                <a:moveTo>
                  <a:pt x="1295400" y="47625"/>
                </a:moveTo>
                <a:lnTo>
                  <a:pt x="647700" y="47625"/>
                </a:lnTo>
                <a:lnTo>
                  <a:pt x="701294" y="101206"/>
                </a:lnTo>
                <a:lnTo>
                  <a:pt x="701294" y="65481"/>
                </a:lnTo>
                <a:lnTo>
                  <a:pt x="1295400" y="65481"/>
                </a:lnTo>
                <a:lnTo>
                  <a:pt x="12954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4" name="object 54"/>
          <p:cNvSpPr/>
          <p:nvPr/>
        </p:nvSpPr>
        <p:spPr>
          <a:xfrm>
            <a:off x="4807711" y="6313881"/>
            <a:ext cx="214629" cy="267970"/>
          </a:xfrm>
          <a:custGeom>
            <a:avLst/>
            <a:gdLst/>
            <a:ahLst/>
            <a:cxnLst/>
            <a:rect l="l" t="t" r="r" b="b"/>
            <a:pathLst>
              <a:path w="214629" h="267970">
                <a:moveTo>
                  <a:pt x="196468" y="0"/>
                </a:moveTo>
                <a:lnTo>
                  <a:pt x="160782" y="0"/>
                </a:lnTo>
                <a:lnTo>
                  <a:pt x="160782" y="35725"/>
                </a:lnTo>
                <a:lnTo>
                  <a:pt x="196468" y="71437"/>
                </a:lnTo>
                <a:lnTo>
                  <a:pt x="196468" y="0"/>
                </a:lnTo>
                <a:close/>
              </a:path>
              <a:path w="214629" h="267970">
                <a:moveTo>
                  <a:pt x="214375" y="125018"/>
                </a:moveTo>
                <a:lnTo>
                  <a:pt x="0" y="125018"/>
                </a:lnTo>
                <a:lnTo>
                  <a:pt x="0" y="267893"/>
                </a:lnTo>
                <a:lnTo>
                  <a:pt x="89280" y="267893"/>
                </a:lnTo>
                <a:lnTo>
                  <a:pt x="89280" y="196456"/>
                </a:lnTo>
                <a:lnTo>
                  <a:pt x="214375" y="196456"/>
                </a:lnTo>
                <a:lnTo>
                  <a:pt x="214375" y="125018"/>
                </a:lnTo>
                <a:close/>
              </a:path>
              <a:path w="214629" h="267970">
                <a:moveTo>
                  <a:pt x="214375" y="196456"/>
                </a:moveTo>
                <a:lnTo>
                  <a:pt x="125095" y="196456"/>
                </a:lnTo>
                <a:lnTo>
                  <a:pt x="125095" y="267893"/>
                </a:lnTo>
                <a:lnTo>
                  <a:pt x="214375" y="267893"/>
                </a:lnTo>
                <a:lnTo>
                  <a:pt x="214375" y="196456"/>
                </a:lnTo>
                <a:close/>
              </a:path>
            </a:pathLst>
          </a:custGeom>
          <a:solidFill>
            <a:srgbClr val="00007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5" name="object 55"/>
          <p:cNvSpPr/>
          <p:nvPr/>
        </p:nvSpPr>
        <p:spPr>
          <a:xfrm>
            <a:off x="47720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142875" y="0"/>
                </a:moveTo>
                <a:lnTo>
                  <a:pt x="0" y="142875"/>
                </a:lnTo>
                <a:lnTo>
                  <a:pt x="285750" y="142875"/>
                </a:lnTo>
                <a:lnTo>
                  <a:pt x="142875" y="0"/>
                </a:lnTo>
                <a:close/>
              </a:path>
              <a:path w="285750" h="285750">
                <a:moveTo>
                  <a:pt x="160782" y="214312"/>
                </a:moveTo>
                <a:lnTo>
                  <a:pt x="124967" y="214312"/>
                </a:lnTo>
                <a:lnTo>
                  <a:pt x="124967" y="285750"/>
                </a:lnTo>
                <a:lnTo>
                  <a:pt x="160782" y="285750"/>
                </a:lnTo>
                <a:lnTo>
                  <a:pt x="160782" y="214312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6" name="object 56"/>
          <p:cNvSpPr/>
          <p:nvPr/>
        </p:nvSpPr>
        <p:spPr>
          <a:xfrm>
            <a:off x="5788152" y="6321552"/>
            <a:ext cx="458571" cy="382371"/>
          </a:xfrm>
          <a:prstGeom prst="rect">
            <a:avLst/>
          </a:prstGeom>
          <a:blipFill>
            <a:blip r:embed="rId4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7" name="object 57"/>
          <p:cNvSpPr/>
          <p:nvPr/>
        </p:nvSpPr>
        <p:spPr>
          <a:xfrm>
            <a:off x="5846064" y="6406896"/>
            <a:ext cx="336638" cy="248297"/>
          </a:xfrm>
          <a:prstGeom prst="rect">
            <a:avLst/>
          </a:prstGeom>
          <a:blipFill>
            <a:blip r:embed="rId4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8" name="object 58"/>
          <p:cNvSpPr/>
          <p:nvPr/>
        </p:nvSpPr>
        <p:spPr>
          <a:xfrm>
            <a:off x="5715000" y="6248400"/>
            <a:ext cx="457200" cy="381000"/>
          </a:xfrm>
          <a:custGeom>
            <a:avLst/>
            <a:gdLst/>
            <a:ahLst/>
            <a:cxnLst/>
            <a:rect l="l" t="t" r="r" b="b"/>
            <a:pathLst>
              <a:path w="457200" h="381000">
                <a:moveTo>
                  <a:pt x="457200" y="0"/>
                </a:moveTo>
                <a:lnTo>
                  <a:pt x="0" y="0"/>
                </a:lnTo>
                <a:lnTo>
                  <a:pt x="0" y="381000"/>
                </a:lnTo>
                <a:lnTo>
                  <a:pt x="457200" y="381000"/>
                </a:lnTo>
                <a:lnTo>
                  <a:pt x="457200" y="333375"/>
                </a:lnTo>
                <a:lnTo>
                  <a:pt x="85725" y="333375"/>
                </a:lnTo>
                <a:lnTo>
                  <a:pt x="85725" y="47625"/>
                </a:lnTo>
                <a:lnTo>
                  <a:pt x="457200" y="47625"/>
                </a:lnTo>
                <a:lnTo>
                  <a:pt x="457200" y="0"/>
                </a:lnTo>
                <a:close/>
              </a:path>
              <a:path w="457200" h="381000">
                <a:moveTo>
                  <a:pt x="457200" y="47625"/>
                </a:moveTo>
                <a:lnTo>
                  <a:pt x="85725" y="47625"/>
                </a:lnTo>
                <a:lnTo>
                  <a:pt x="371475" y="190500"/>
                </a:lnTo>
                <a:lnTo>
                  <a:pt x="85725" y="333375"/>
                </a:lnTo>
                <a:lnTo>
                  <a:pt x="457200" y="333375"/>
                </a:lnTo>
                <a:lnTo>
                  <a:pt x="4572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9" name="object 59"/>
          <p:cNvSpPr/>
          <p:nvPr/>
        </p:nvSpPr>
        <p:spPr>
          <a:xfrm>
            <a:off x="58007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0" y="0"/>
                </a:moveTo>
                <a:lnTo>
                  <a:pt x="0" y="285750"/>
                </a:lnTo>
                <a:lnTo>
                  <a:pt x="285750" y="142875"/>
                </a:lnTo>
                <a:lnTo>
                  <a:pt x="0" y="0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0" name="object 60"/>
          <p:cNvSpPr/>
          <p:nvPr/>
        </p:nvSpPr>
        <p:spPr>
          <a:xfrm>
            <a:off x="3730752" y="6321552"/>
            <a:ext cx="458571" cy="382371"/>
          </a:xfrm>
          <a:prstGeom prst="rect">
            <a:avLst/>
          </a:prstGeom>
          <a:blipFill>
            <a:blip r:embed="rId4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1" name="object 61"/>
          <p:cNvSpPr/>
          <p:nvPr/>
        </p:nvSpPr>
        <p:spPr>
          <a:xfrm>
            <a:off x="3770376" y="6406896"/>
            <a:ext cx="373227" cy="248297"/>
          </a:xfrm>
          <a:prstGeom prst="rect">
            <a:avLst/>
          </a:prstGeom>
          <a:blipFill>
            <a:blip r:embed="rId4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2" name="object 62"/>
          <p:cNvSpPr/>
          <p:nvPr/>
        </p:nvSpPr>
        <p:spPr>
          <a:xfrm>
            <a:off x="3657600" y="6248400"/>
            <a:ext cx="457200" cy="381000"/>
          </a:xfrm>
          <a:custGeom>
            <a:avLst/>
            <a:gdLst/>
            <a:ahLst/>
            <a:cxnLst/>
            <a:rect l="l" t="t" r="r" b="b"/>
            <a:pathLst>
              <a:path w="457200" h="381000">
                <a:moveTo>
                  <a:pt x="457200" y="0"/>
                </a:moveTo>
                <a:lnTo>
                  <a:pt x="0" y="0"/>
                </a:lnTo>
                <a:lnTo>
                  <a:pt x="0" y="381000"/>
                </a:lnTo>
                <a:lnTo>
                  <a:pt x="457200" y="381000"/>
                </a:lnTo>
                <a:lnTo>
                  <a:pt x="457200" y="333375"/>
                </a:lnTo>
                <a:lnTo>
                  <a:pt x="371475" y="333375"/>
                </a:lnTo>
                <a:lnTo>
                  <a:pt x="85725" y="190500"/>
                </a:lnTo>
                <a:lnTo>
                  <a:pt x="371475" y="47625"/>
                </a:lnTo>
                <a:lnTo>
                  <a:pt x="457200" y="47625"/>
                </a:lnTo>
                <a:lnTo>
                  <a:pt x="457200" y="0"/>
                </a:lnTo>
                <a:close/>
              </a:path>
              <a:path w="457200" h="381000">
                <a:moveTo>
                  <a:pt x="457200" y="47625"/>
                </a:moveTo>
                <a:lnTo>
                  <a:pt x="371475" y="47625"/>
                </a:lnTo>
                <a:lnTo>
                  <a:pt x="371475" y="333375"/>
                </a:lnTo>
                <a:lnTo>
                  <a:pt x="457200" y="333375"/>
                </a:lnTo>
                <a:lnTo>
                  <a:pt x="4572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3" name="object 63"/>
          <p:cNvSpPr/>
          <p:nvPr/>
        </p:nvSpPr>
        <p:spPr>
          <a:xfrm>
            <a:off x="37433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285750" y="0"/>
                </a:moveTo>
                <a:lnTo>
                  <a:pt x="0" y="142875"/>
                </a:lnTo>
                <a:lnTo>
                  <a:pt x="285750" y="285750"/>
                </a:lnTo>
                <a:lnTo>
                  <a:pt x="285750" y="0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4" name="object 64"/>
          <p:cNvSpPr/>
          <p:nvPr/>
        </p:nvSpPr>
        <p:spPr>
          <a:xfrm>
            <a:off x="4340352" y="6321552"/>
            <a:ext cx="1296797" cy="382371"/>
          </a:xfrm>
          <a:prstGeom prst="rect">
            <a:avLst/>
          </a:prstGeom>
          <a:blipFill>
            <a:blip r:embed="rId4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5" name="object 65"/>
          <p:cNvSpPr/>
          <p:nvPr/>
        </p:nvSpPr>
        <p:spPr>
          <a:xfrm>
            <a:off x="4462271" y="6406896"/>
            <a:ext cx="1043749" cy="248297"/>
          </a:xfrm>
          <a:prstGeom prst="rect">
            <a:avLst/>
          </a:prstGeom>
          <a:blipFill>
            <a:blip r:embed="rId4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6" name="object 66"/>
          <p:cNvSpPr/>
          <p:nvPr/>
        </p:nvSpPr>
        <p:spPr>
          <a:xfrm>
            <a:off x="4267200" y="6248400"/>
            <a:ext cx="1295400" cy="381000"/>
          </a:xfrm>
          <a:custGeom>
            <a:avLst/>
            <a:gdLst/>
            <a:ahLst/>
            <a:cxnLst/>
            <a:rect l="l" t="t" r="r" b="b"/>
            <a:pathLst>
              <a:path w="1295400" h="381000">
                <a:moveTo>
                  <a:pt x="1295400" y="0"/>
                </a:moveTo>
                <a:lnTo>
                  <a:pt x="0" y="0"/>
                </a:lnTo>
                <a:lnTo>
                  <a:pt x="0" y="381000"/>
                </a:lnTo>
                <a:lnTo>
                  <a:pt x="1295400" y="381000"/>
                </a:lnTo>
                <a:lnTo>
                  <a:pt x="1295400" y="333375"/>
                </a:lnTo>
                <a:lnTo>
                  <a:pt x="540512" y="333375"/>
                </a:lnTo>
                <a:lnTo>
                  <a:pt x="540512" y="190500"/>
                </a:lnTo>
                <a:lnTo>
                  <a:pt x="504825" y="190500"/>
                </a:lnTo>
                <a:lnTo>
                  <a:pt x="647700" y="47625"/>
                </a:lnTo>
                <a:lnTo>
                  <a:pt x="1295400" y="47625"/>
                </a:lnTo>
                <a:lnTo>
                  <a:pt x="1295400" y="0"/>
                </a:lnTo>
                <a:close/>
              </a:path>
              <a:path w="1295400" h="381000">
                <a:moveTo>
                  <a:pt x="1295400" y="65481"/>
                </a:moveTo>
                <a:lnTo>
                  <a:pt x="736980" y="65481"/>
                </a:lnTo>
                <a:lnTo>
                  <a:pt x="736980" y="136918"/>
                </a:lnTo>
                <a:lnTo>
                  <a:pt x="790575" y="190500"/>
                </a:lnTo>
                <a:lnTo>
                  <a:pt x="754888" y="190500"/>
                </a:lnTo>
                <a:lnTo>
                  <a:pt x="754888" y="333375"/>
                </a:lnTo>
                <a:lnTo>
                  <a:pt x="1295400" y="333375"/>
                </a:lnTo>
                <a:lnTo>
                  <a:pt x="1295400" y="65481"/>
                </a:lnTo>
                <a:close/>
              </a:path>
              <a:path w="1295400" h="381000">
                <a:moveTo>
                  <a:pt x="1295400" y="47625"/>
                </a:moveTo>
                <a:lnTo>
                  <a:pt x="647700" y="47625"/>
                </a:lnTo>
                <a:lnTo>
                  <a:pt x="701294" y="101206"/>
                </a:lnTo>
                <a:lnTo>
                  <a:pt x="701294" y="65481"/>
                </a:lnTo>
                <a:lnTo>
                  <a:pt x="1295400" y="65481"/>
                </a:lnTo>
                <a:lnTo>
                  <a:pt x="12954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7" name="object 67"/>
          <p:cNvSpPr/>
          <p:nvPr/>
        </p:nvSpPr>
        <p:spPr>
          <a:xfrm>
            <a:off x="4807711" y="6313881"/>
            <a:ext cx="214629" cy="267970"/>
          </a:xfrm>
          <a:custGeom>
            <a:avLst/>
            <a:gdLst/>
            <a:ahLst/>
            <a:cxnLst/>
            <a:rect l="l" t="t" r="r" b="b"/>
            <a:pathLst>
              <a:path w="214629" h="267970">
                <a:moveTo>
                  <a:pt x="196468" y="0"/>
                </a:moveTo>
                <a:lnTo>
                  <a:pt x="160782" y="0"/>
                </a:lnTo>
                <a:lnTo>
                  <a:pt x="160782" y="35725"/>
                </a:lnTo>
                <a:lnTo>
                  <a:pt x="196468" y="71437"/>
                </a:lnTo>
                <a:lnTo>
                  <a:pt x="196468" y="0"/>
                </a:lnTo>
                <a:close/>
              </a:path>
              <a:path w="214629" h="267970">
                <a:moveTo>
                  <a:pt x="214375" y="125018"/>
                </a:moveTo>
                <a:lnTo>
                  <a:pt x="0" y="125018"/>
                </a:lnTo>
                <a:lnTo>
                  <a:pt x="0" y="267893"/>
                </a:lnTo>
                <a:lnTo>
                  <a:pt x="89280" y="267893"/>
                </a:lnTo>
                <a:lnTo>
                  <a:pt x="89280" y="196456"/>
                </a:lnTo>
                <a:lnTo>
                  <a:pt x="214375" y="196456"/>
                </a:lnTo>
                <a:lnTo>
                  <a:pt x="214375" y="125018"/>
                </a:lnTo>
                <a:close/>
              </a:path>
              <a:path w="214629" h="267970">
                <a:moveTo>
                  <a:pt x="214375" y="196456"/>
                </a:moveTo>
                <a:lnTo>
                  <a:pt x="125095" y="196456"/>
                </a:lnTo>
                <a:lnTo>
                  <a:pt x="125095" y="267893"/>
                </a:lnTo>
                <a:lnTo>
                  <a:pt x="214375" y="267893"/>
                </a:lnTo>
                <a:lnTo>
                  <a:pt x="214375" y="196456"/>
                </a:lnTo>
                <a:close/>
              </a:path>
            </a:pathLst>
          </a:custGeom>
          <a:solidFill>
            <a:srgbClr val="00007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8" name="object 68"/>
          <p:cNvSpPr/>
          <p:nvPr/>
        </p:nvSpPr>
        <p:spPr>
          <a:xfrm>
            <a:off x="47720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142875" y="0"/>
                </a:moveTo>
                <a:lnTo>
                  <a:pt x="0" y="142875"/>
                </a:lnTo>
                <a:lnTo>
                  <a:pt x="285750" y="142875"/>
                </a:lnTo>
                <a:lnTo>
                  <a:pt x="142875" y="0"/>
                </a:lnTo>
                <a:close/>
              </a:path>
              <a:path w="285750" h="285750">
                <a:moveTo>
                  <a:pt x="160782" y="214312"/>
                </a:moveTo>
                <a:lnTo>
                  <a:pt x="124967" y="214312"/>
                </a:lnTo>
                <a:lnTo>
                  <a:pt x="124967" y="285750"/>
                </a:lnTo>
                <a:lnTo>
                  <a:pt x="160782" y="285750"/>
                </a:lnTo>
                <a:lnTo>
                  <a:pt x="160782" y="214312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9" name="object 69"/>
          <p:cNvSpPr txBox="1">
            <a:spLocks noGrp="1"/>
          </p:cNvSpPr>
          <p:nvPr>
            <p:ph type="dt" idx="6" sz="half"/>
          </p:nvPr>
        </p:nvSpPr>
        <p:spPr>
          <a:prstGeom prst="rect"/>
        </p:spPr>
        <p:txBody>
          <a:bodyPr wrap="square" lIns="0" tIns="31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 spc="-190"/>
              <a:t>ق</a:t>
            </a:r>
            <a:r>
              <a:rPr dirty="0" spc="-240"/>
              <a:t>ب</a:t>
            </a:r>
            <a:r>
              <a:rPr dirty="0" spc="25"/>
              <a:t>ا</a:t>
            </a:r>
            <a:r>
              <a:rPr dirty="0" spc="-175"/>
              <a:t>سلا</a:t>
            </a:r>
          </a:p>
        </p:txBody>
      </p:sp>
      <p:sp>
        <p:nvSpPr>
          <p:cNvPr id="70" name="object 70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31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 spc="-195"/>
              <a:t>ةيسيئرلا </a:t>
            </a:r>
            <a:r>
              <a:rPr dirty="0" spc="-110"/>
              <a:t>ةمئاقلا </a:t>
            </a:r>
            <a:r>
              <a:rPr dirty="0" spc="-105"/>
              <a:t>ىلإ</a:t>
            </a:r>
            <a:r>
              <a:rPr dirty="0" spc="-75"/>
              <a:t> </a:t>
            </a:r>
            <a:r>
              <a:rPr dirty="0" spc="-5"/>
              <a:t>ةدوع</a:t>
            </a:r>
          </a:p>
        </p:txBody>
      </p:sp>
      <p:sp>
        <p:nvSpPr>
          <p:cNvPr id="71" name="object 71"/>
          <p:cNvSpPr txBox="1"/>
          <p:nvPr/>
        </p:nvSpPr>
        <p:spPr>
          <a:xfrm>
            <a:off x="5833109" y="6368591"/>
            <a:ext cx="220345" cy="154940"/>
          </a:xfrm>
          <a:prstGeom prst="rect">
            <a:avLst/>
          </a:prstGeom>
        </p:spPr>
        <p:txBody>
          <a:bodyPr wrap="square" lIns="0" tIns="31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 sz="900" spc="-50">
                <a:solidFill>
                  <a:srgbClr val="FFFFFF"/>
                </a:solidFill>
                <a:latin typeface="Arial"/>
                <a:cs typeface="Arial"/>
              </a:rPr>
              <a:t>ي</a:t>
            </a:r>
            <a:r>
              <a:rPr dirty="0" sz="900" spc="-270">
                <a:solidFill>
                  <a:srgbClr val="FFFFFF"/>
                </a:solidFill>
                <a:latin typeface="Arial"/>
                <a:cs typeface="Arial"/>
              </a:rPr>
              <a:t>ل</a:t>
            </a:r>
            <a:r>
              <a:rPr dirty="0" sz="900" spc="25">
                <a:solidFill>
                  <a:srgbClr val="FFFFFF"/>
                </a:solidFill>
                <a:latin typeface="Arial"/>
                <a:cs typeface="Arial"/>
              </a:rPr>
              <a:t>ا</a:t>
            </a:r>
            <a:r>
              <a:rPr dirty="0" sz="900" spc="-430">
                <a:solidFill>
                  <a:srgbClr val="FFFFFF"/>
                </a:solidFill>
                <a:latin typeface="Arial"/>
                <a:cs typeface="Arial"/>
              </a:rPr>
              <a:t>ت</a:t>
            </a:r>
            <a:r>
              <a:rPr dirty="0" sz="900" spc="-270">
                <a:solidFill>
                  <a:srgbClr val="FFFFFF"/>
                </a:solidFill>
                <a:latin typeface="Arial"/>
                <a:cs typeface="Arial"/>
              </a:rPr>
              <a:t>ل</a:t>
            </a:r>
            <a:r>
              <a:rPr dirty="0" sz="900">
                <a:solidFill>
                  <a:srgbClr val="FFFFFF"/>
                </a:solidFill>
                <a:latin typeface="Arial"/>
                <a:cs typeface="Arial"/>
              </a:rPr>
              <a:t>ا</a:t>
            </a:r>
            <a:endParaRPr sz="9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767583" y="323126"/>
            <a:ext cx="4170934" cy="101024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3770376" y="871766"/>
            <a:ext cx="2296541" cy="101024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3040126" y="456387"/>
            <a:ext cx="3598545" cy="1114425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ts val="4285"/>
              </a:lnSpc>
              <a:spcBef>
                <a:spcPts val="100"/>
              </a:spcBef>
            </a:pPr>
            <a:r>
              <a:rPr dirty="0" sz="3600" spc="350"/>
              <a:t>Parts </a:t>
            </a:r>
            <a:r>
              <a:rPr dirty="0" sz="3600" spc="260"/>
              <a:t>of</a:t>
            </a:r>
            <a:r>
              <a:rPr dirty="0" sz="3600" spc="20"/>
              <a:t> </a:t>
            </a:r>
            <a:r>
              <a:rPr dirty="0" sz="3600" spc="385"/>
              <a:t>Speech</a:t>
            </a:r>
            <a:endParaRPr sz="3600"/>
          </a:p>
          <a:p>
            <a:pPr marL="1015365">
              <a:lnSpc>
                <a:spcPts val="4285"/>
              </a:lnSpc>
            </a:pPr>
            <a:r>
              <a:rPr dirty="0" sz="3600" spc="-320">
                <a:latin typeface="Arial"/>
                <a:cs typeface="Arial"/>
              </a:rPr>
              <a:t>ملاكلا</a:t>
            </a:r>
            <a:r>
              <a:rPr dirty="0" sz="3600" spc="-30">
                <a:latin typeface="Arial"/>
                <a:cs typeface="Arial"/>
              </a:rPr>
              <a:t> </a:t>
            </a:r>
            <a:r>
              <a:rPr dirty="0" sz="3600" spc="-425">
                <a:latin typeface="Arial"/>
                <a:cs typeface="Arial"/>
              </a:rPr>
              <a:t>ماسقأ</a:t>
            </a:r>
            <a:endParaRPr sz="3600"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4340352" y="6321552"/>
            <a:ext cx="1296797" cy="382371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4462271" y="6406896"/>
            <a:ext cx="1043749" cy="248297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4267200" y="6248400"/>
            <a:ext cx="1295400" cy="381000"/>
          </a:xfrm>
          <a:custGeom>
            <a:avLst/>
            <a:gdLst/>
            <a:ahLst/>
            <a:cxnLst/>
            <a:rect l="l" t="t" r="r" b="b"/>
            <a:pathLst>
              <a:path w="1295400" h="381000">
                <a:moveTo>
                  <a:pt x="1295400" y="0"/>
                </a:moveTo>
                <a:lnTo>
                  <a:pt x="0" y="0"/>
                </a:lnTo>
                <a:lnTo>
                  <a:pt x="0" y="381000"/>
                </a:lnTo>
                <a:lnTo>
                  <a:pt x="1295400" y="381000"/>
                </a:lnTo>
                <a:lnTo>
                  <a:pt x="1295400" y="333375"/>
                </a:lnTo>
                <a:lnTo>
                  <a:pt x="540512" y="333375"/>
                </a:lnTo>
                <a:lnTo>
                  <a:pt x="540512" y="190500"/>
                </a:lnTo>
                <a:lnTo>
                  <a:pt x="504825" y="190500"/>
                </a:lnTo>
                <a:lnTo>
                  <a:pt x="647700" y="47625"/>
                </a:lnTo>
                <a:lnTo>
                  <a:pt x="1295400" y="47625"/>
                </a:lnTo>
                <a:lnTo>
                  <a:pt x="1295400" y="0"/>
                </a:lnTo>
                <a:close/>
              </a:path>
              <a:path w="1295400" h="381000">
                <a:moveTo>
                  <a:pt x="1295400" y="65481"/>
                </a:moveTo>
                <a:lnTo>
                  <a:pt x="736980" y="65481"/>
                </a:lnTo>
                <a:lnTo>
                  <a:pt x="736980" y="136918"/>
                </a:lnTo>
                <a:lnTo>
                  <a:pt x="790575" y="190500"/>
                </a:lnTo>
                <a:lnTo>
                  <a:pt x="754888" y="190500"/>
                </a:lnTo>
                <a:lnTo>
                  <a:pt x="754888" y="333375"/>
                </a:lnTo>
                <a:lnTo>
                  <a:pt x="1295400" y="333375"/>
                </a:lnTo>
                <a:lnTo>
                  <a:pt x="1295400" y="65481"/>
                </a:lnTo>
                <a:close/>
              </a:path>
              <a:path w="1295400" h="381000">
                <a:moveTo>
                  <a:pt x="1295400" y="47625"/>
                </a:moveTo>
                <a:lnTo>
                  <a:pt x="647700" y="47625"/>
                </a:lnTo>
                <a:lnTo>
                  <a:pt x="701294" y="101206"/>
                </a:lnTo>
                <a:lnTo>
                  <a:pt x="701294" y="65481"/>
                </a:lnTo>
                <a:lnTo>
                  <a:pt x="1295400" y="65481"/>
                </a:lnTo>
                <a:lnTo>
                  <a:pt x="12954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4807711" y="6313881"/>
            <a:ext cx="214629" cy="267970"/>
          </a:xfrm>
          <a:custGeom>
            <a:avLst/>
            <a:gdLst/>
            <a:ahLst/>
            <a:cxnLst/>
            <a:rect l="l" t="t" r="r" b="b"/>
            <a:pathLst>
              <a:path w="214629" h="267970">
                <a:moveTo>
                  <a:pt x="196468" y="0"/>
                </a:moveTo>
                <a:lnTo>
                  <a:pt x="160782" y="0"/>
                </a:lnTo>
                <a:lnTo>
                  <a:pt x="160782" y="35725"/>
                </a:lnTo>
                <a:lnTo>
                  <a:pt x="196468" y="71437"/>
                </a:lnTo>
                <a:lnTo>
                  <a:pt x="196468" y="0"/>
                </a:lnTo>
                <a:close/>
              </a:path>
              <a:path w="214629" h="267970">
                <a:moveTo>
                  <a:pt x="214375" y="125018"/>
                </a:moveTo>
                <a:lnTo>
                  <a:pt x="0" y="125018"/>
                </a:lnTo>
                <a:lnTo>
                  <a:pt x="0" y="267893"/>
                </a:lnTo>
                <a:lnTo>
                  <a:pt x="89280" y="267893"/>
                </a:lnTo>
                <a:lnTo>
                  <a:pt x="89280" y="196456"/>
                </a:lnTo>
                <a:lnTo>
                  <a:pt x="214375" y="196456"/>
                </a:lnTo>
                <a:lnTo>
                  <a:pt x="214375" y="125018"/>
                </a:lnTo>
                <a:close/>
              </a:path>
              <a:path w="214629" h="267970">
                <a:moveTo>
                  <a:pt x="214375" y="196456"/>
                </a:moveTo>
                <a:lnTo>
                  <a:pt x="125095" y="196456"/>
                </a:lnTo>
                <a:lnTo>
                  <a:pt x="125095" y="267893"/>
                </a:lnTo>
                <a:lnTo>
                  <a:pt x="214375" y="267893"/>
                </a:lnTo>
                <a:lnTo>
                  <a:pt x="214375" y="196456"/>
                </a:lnTo>
                <a:close/>
              </a:path>
            </a:pathLst>
          </a:custGeom>
          <a:solidFill>
            <a:srgbClr val="00007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47720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142875" y="0"/>
                </a:moveTo>
                <a:lnTo>
                  <a:pt x="0" y="142875"/>
                </a:lnTo>
                <a:lnTo>
                  <a:pt x="285750" y="142875"/>
                </a:lnTo>
                <a:lnTo>
                  <a:pt x="142875" y="0"/>
                </a:lnTo>
                <a:close/>
              </a:path>
              <a:path w="285750" h="285750">
                <a:moveTo>
                  <a:pt x="160782" y="214312"/>
                </a:moveTo>
                <a:lnTo>
                  <a:pt x="124967" y="214312"/>
                </a:lnTo>
                <a:lnTo>
                  <a:pt x="124967" y="285750"/>
                </a:lnTo>
                <a:lnTo>
                  <a:pt x="160782" y="285750"/>
                </a:lnTo>
                <a:lnTo>
                  <a:pt x="160782" y="214312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5788152" y="6321552"/>
            <a:ext cx="458571" cy="382371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5846064" y="6406896"/>
            <a:ext cx="336638" cy="248297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5715000" y="6248400"/>
            <a:ext cx="457200" cy="381000"/>
          </a:xfrm>
          <a:custGeom>
            <a:avLst/>
            <a:gdLst/>
            <a:ahLst/>
            <a:cxnLst/>
            <a:rect l="l" t="t" r="r" b="b"/>
            <a:pathLst>
              <a:path w="457200" h="381000">
                <a:moveTo>
                  <a:pt x="457200" y="0"/>
                </a:moveTo>
                <a:lnTo>
                  <a:pt x="0" y="0"/>
                </a:lnTo>
                <a:lnTo>
                  <a:pt x="0" y="381000"/>
                </a:lnTo>
                <a:lnTo>
                  <a:pt x="457200" y="381000"/>
                </a:lnTo>
                <a:lnTo>
                  <a:pt x="457200" y="333375"/>
                </a:lnTo>
                <a:lnTo>
                  <a:pt x="85725" y="333375"/>
                </a:lnTo>
                <a:lnTo>
                  <a:pt x="85725" y="47625"/>
                </a:lnTo>
                <a:lnTo>
                  <a:pt x="457200" y="47625"/>
                </a:lnTo>
                <a:lnTo>
                  <a:pt x="457200" y="0"/>
                </a:lnTo>
                <a:close/>
              </a:path>
              <a:path w="457200" h="381000">
                <a:moveTo>
                  <a:pt x="457200" y="47625"/>
                </a:moveTo>
                <a:lnTo>
                  <a:pt x="85725" y="47625"/>
                </a:lnTo>
                <a:lnTo>
                  <a:pt x="371475" y="190500"/>
                </a:lnTo>
                <a:lnTo>
                  <a:pt x="85725" y="333375"/>
                </a:lnTo>
                <a:lnTo>
                  <a:pt x="457200" y="333375"/>
                </a:lnTo>
                <a:lnTo>
                  <a:pt x="4572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58007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0" y="0"/>
                </a:moveTo>
                <a:lnTo>
                  <a:pt x="0" y="285750"/>
                </a:lnTo>
                <a:lnTo>
                  <a:pt x="285750" y="142875"/>
                </a:lnTo>
                <a:lnTo>
                  <a:pt x="0" y="0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/>
          <p:nvPr/>
        </p:nvSpPr>
        <p:spPr>
          <a:xfrm>
            <a:off x="3730752" y="6321552"/>
            <a:ext cx="458571" cy="382371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/>
          <p:nvPr/>
        </p:nvSpPr>
        <p:spPr>
          <a:xfrm>
            <a:off x="3770376" y="6406896"/>
            <a:ext cx="373227" cy="248297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/>
          <p:nvPr/>
        </p:nvSpPr>
        <p:spPr>
          <a:xfrm>
            <a:off x="3657600" y="6248400"/>
            <a:ext cx="457200" cy="381000"/>
          </a:xfrm>
          <a:custGeom>
            <a:avLst/>
            <a:gdLst/>
            <a:ahLst/>
            <a:cxnLst/>
            <a:rect l="l" t="t" r="r" b="b"/>
            <a:pathLst>
              <a:path w="457200" h="381000">
                <a:moveTo>
                  <a:pt x="457200" y="0"/>
                </a:moveTo>
                <a:lnTo>
                  <a:pt x="0" y="0"/>
                </a:lnTo>
                <a:lnTo>
                  <a:pt x="0" y="381000"/>
                </a:lnTo>
                <a:lnTo>
                  <a:pt x="457200" y="381000"/>
                </a:lnTo>
                <a:lnTo>
                  <a:pt x="457200" y="333375"/>
                </a:lnTo>
                <a:lnTo>
                  <a:pt x="371475" y="333375"/>
                </a:lnTo>
                <a:lnTo>
                  <a:pt x="85725" y="190500"/>
                </a:lnTo>
                <a:lnTo>
                  <a:pt x="371475" y="47625"/>
                </a:lnTo>
                <a:lnTo>
                  <a:pt x="457200" y="47625"/>
                </a:lnTo>
                <a:lnTo>
                  <a:pt x="457200" y="0"/>
                </a:lnTo>
                <a:close/>
              </a:path>
              <a:path w="457200" h="381000">
                <a:moveTo>
                  <a:pt x="457200" y="47625"/>
                </a:moveTo>
                <a:lnTo>
                  <a:pt x="371475" y="47625"/>
                </a:lnTo>
                <a:lnTo>
                  <a:pt x="371475" y="333375"/>
                </a:lnTo>
                <a:lnTo>
                  <a:pt x="457200" y="333375"/>
                </a:lnTo>
                <a:lnTo>
                  <a:pt x="4572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7" name="object 17"/>
          <p:cNvSpPr/>
          <p:nvPr/>
        </p:nvSpPr>
        <p:spPr>
          <a:xfrm>
            <a:off x="37433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285750" y="0"/>
                </a:moveTo>
                <a:lnTo>
                  <a:pt x="0" y="142875"/>
                </a:lnTo>
                <a:lnTo>
                  <a:pt x="285750" y="285750"/>
                </a:lnTo>
                <a:lnTo>
                  <a:pt x="285750" y="0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8" name="object 18"/>
          <p:cNvSpPr/>
          <p:nvPr/>
        </p:nvSpPr>
        <p:spPr>
          <a:xfrm>
            <a:off x="1066800" y="1981200"/>
            <a:ext cx="7543800" cy="527303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9" name="object 19"/>
          <p:cNvSpPr/>
          <p:nvPr/>
        </p:nvSpPr>
        <p:spPr>
          <a:xfrm>
            <a:off x="2590800" y="1966976"/>
            <a:ext cx="0" cy="4130040"/>
          </a:xfrm>
          <a:custGeom>
            <a:avLst/>
            <a:gdLst/>
            <a:ahLst/>
            <a:cxnLst/>
            <a:rect l="l" t="t" r="r" b="b"/>
            <a:pathLst>
              <a:path w="0" h="4130040">
                <a:moveTo>
                  <a:pt x="0" y="0"/>
                </a:moveTo>
                <a:lnTo>
                  <a:pt x="0" y="4130040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0" name="object 20"/>
          <p:cNvSpPr/>
          <p:nvPr/>
        </p:nvSpPr>
        <p:spPr>
          <a:xfrm>
            <a:off x="5562600" y="1966976"/>
            <a:ext cx="0" cy="4130040"/>
          </a:xfrm>
          <a:custGeom>
            <a:avLst/>
            <a:gdLst/>
            <a:ahLst/>
            <a:cxnLst/>
            <a:rect l="l" t="t" r="r" b="b"/>
            <a:pathLst>
              <a:path w="0" h="4130040">
                <a:moveTo>
                  <a:pt x="0" y="0"/>
                </a:moveTo>
                <a:lnTo>
                  <a:pt x="0" y="4130040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1" name="object 21"/>
          <p:cNvSpPr/>
          <p:nvPr/>
        </p:nvSpPr>
        <p:spPr>
          <a:xfrm>
            <a:off x="1052512" y="2509773"/>
            <a:ext cx="7572375" cy="0"/>
          </a:xfrm>
          <a:custGeom>
            <a:avLst/>
            <a:gdLst/>
            <a:ahLst/>
            <a:cxnLst/>
            <a:rect l="l" t="t" r="r" b="b"/>
            <a:pathLst>
              <a:path w="7572375" h="0">
                <a:moveTo>
                  <a:pt x="0" y="0"/>
                </a:moveTo>
                <a:lnTo>
                  <a:pt x="7572311" y="0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2" name="object 22"/>
          <p:cNvSpPr/>
          <p:nvPr/>
        </p:nvSpPr>
        <p:spPr>
          <a:xfrm>
            <a:off x="1052512" y="3137661"/>
            <a:ext cx="7572375" cy="0"/>
          </a:xfrm>
          <a:custGeom>
            <a:avLst/>
            <a:gdLst/>
            <a:ahLst/>
            <a:cxnLst/>
            <a:rect l="l" t="t" r="r" b="b"/>
            <a:pathLst>
              <a:path w="7572375" h="0">
                <a:moveTo>
                  <a:pt x="0" y="0"/>
                </a:moveTo>
                <a:lnTo>
                  <a:pt x="7572311" y="0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3" name="object 23"/>
          <p:cNvSpPr/>
          <p:nvPr/>
        </p:nvSpPr>
        <p:spPr>
          <a:xfrm>
            <a:off x="1052512" y="3839336"/>
            <a:ext cx="7572375" cy="0"/>
          </a:xfrm>
          <a:custGeom>
            <a:avLst/>
            <a:gdLst/>
            <a:ahLst/>
            <a:cxnLst/>
            <a:rect l="l" t="t" r="r" b="b"/>
            <a:pathLst>
              <a:path w="7572375" h="0">
                <a:moveTo>
                  <a:pt x="0" y="0"/>
                </a:moveTo>
                <a:lnTo>
                  <a:pt x="7572311" y="0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4" name="object 24"/>
          <p:cNvSpPr/>
          <p:nvPr/>
        </p:nvSpPr>
        <p:spPr>
          <a:xfrm>
            <a:off x="1052512" y="4467225"/>
            <a:ext cx="7572375" cy="0"/>
          </a:xfrm>
          <a:custGeom>
            <a:avLst/>
            <a:gdLst/>
            <a:ahLst/>
            <a:cxnLst/>
            <a:rect l="l" t="t" r="r" b="b"/>
            <a:pathLst>
              <a:path w="7572375" h="0">
                <a:moveTo>
                  <a:pt x="0" y="0"/>
                </a:moveTo>
                <a:lnTo>
                  <a:pt x="7572311" y="0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5" name="object 25"/>
          <p:cNvSpPr/>
          <p:nvPr/>
        </p:nvSpPr>
        <p:spPr>
          <a:xfrm>
            <a:off x="1052512" y="5454903"/>
            <a:ext cx="7572375" cy="0"/>
          </a:xfrm>
          <a:custGeom>
            <a:avLst/>
            <a:gdLst/>
            <a:ahLst/>
            <a:cxnLst/>
            <a:rect l="l" t="t" r="r" b="b"/>
            <a:pathLst>
              <a:path w="7572375" h="0">
                <a:moveTo>
                  <a:pt x="0" y="0"/>
                </a:moveTo>
                <a:lnTo>
                  <a:pt x="7572311" y="0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6" name="object 26"/>
          <p:cNvSpPr/>
          <p:nvPr/>
        </p:nvSpPr>
        <p:spPr>
          <a:xfrm>
            <a:off x="1066800" y="1966976"/>
            <a:ext cx="0" cy="4130040"/>
          </a:xfrm>
          <a:custGeom>
            <a:avLst/>
            <a:gdLst/>
            <a:ahLst/>
            <a:cxnLst/>
            <a:rect l="l" t="t" r="r" b="b"/>
            <a:pathLst>
              <a:path w="0" h="4130040">
                <a:moveTo>
                  <a:pt x="0" y="0"/>
                </a:moveTo>
                <a:lnTo>
                  <a:pt x="0" y="4130040"/>
                </a:lnTo>
              </a:path>
            </a:pathLst>
          </a:custGeom>
          <a:ln w="285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7" name="object 27"/>
          <p:cNvSpPr/>
          <p:nvPr/>
        </p:nvSpPr>
        <p:spPr>
          <a:xfrm>
            <a:off x="8610600" y="1966976"/>
            <a:ext cx="0" cy="4130040"/>
          </a:xfrm>
          <a:custGeom>
            <a:avLst/>
            <a:gdLst/>
            <a:ahLst/>
            <a:cxnLst/>
            <a:rect l="l" t="t" r="r" b="b"/>
            <a:pathLst>
              <a:path w="0" h="4130040">
                <a:moveTo>
                  <a:pt x="0" y="0"/>
                </a:moveTo>
                <a:lnTo>
                  <a:pt x="0" y="4130040"/>
                </a:lnTo>
              </a:path>
            </a:pathLst>
          </a:custGeom>
          <a:ln w="285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8" name="object 28"/>
          <p:cNvSpPr/>
          <p:nvPr/>
        </p:nvSpPr>
        <p:spPr>
          <a:xfrm>
            <a:off x="1052512" y="1981200"/>
            <a:ext cx="7572375" cy="0"/>
          </a:xfrm>
          <a:custGeom>
            <a:avLst/>
            <a:gdLst/>
            <a:ahLst/>
            <a:cxnLst/>
            <a:rect l="l" t="t" r="r" b="b"/>
            <a:pathLst>
              <a:path w="7572375" h="0">
                <a:moveTo>
                  <a:pt x="0" y="0"/>
                </a:moveTo>
                <a:lnTo>
                  <a:pt x="7572311" y="0"/>
                </a:lnTo>
              </a:path>
            </a:pathLst>
          </a:custGeom>
          <a:ln w="285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9" name="object 29"/>
          <p:cNvSpPr/>
          <p:nvPr/>
        </p:nvSpPr>
        <p:spPr>
          <a:xfrm>
            <a:off x="1052512" y="6082728"/>
            <a:ext cx="7572375" cy="0"/>
          </a:xfrm>
          <a:custGeom>
            <a:avLst/>
            <a:gdLst/>
            <a:ahLst/>
            <a:cxnLst/>
            <a:rect l="l" t="t" r="r" b="b"/>
            <a:pathLst>
              <a:path w="7572375" h="0">
                <a:moveTo>
                  <a:pt x="0" y="0"/>
                </a:moveTo>
                <a:lnTo>
                  <a:pt x="7572311" y="0"/>
                </a:lnTo>
              </a:path>
            </a:pathLst>
          </a:custGeom>
          <a:ln w="285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0" name="object 30"/>
          <p:cNvSpPr/>
          <p:nvPr/>
        </p:nvSpPr>
        <p:spPr>
          <a:xfrm>
            <a:off x="3563111" y="1926374"/>
            <a:ext cx="1040714" cy="678014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1" name="object 31"/>
          <p:cNvSpPr txBox="1"/>
          <p:nvPr/>
        </p:nvSpPr>
        <p:spPr>
          <a:xfrm>
            <a:off x="3744214" y="2009394"/>
            <a:ext cx="664210" cy="3911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400" spc="-450" b="1">
                <a:solidFill>
                  <a:srgbClr val="FFFFFF"/>
                </a:solidFill>
                <a:latin typeface="Arial"/>
                <a:cs typeface="Arial"/>
              </a:rPr>
              <a:t>فيرعت</a:t>
            </a:r>
            <a:endParaRPr sz="2400">
              <a:latin typeface="Arial"/>
              <a:cs typeface="Arial"/>
            </a:endParaRPr>
          </a:p>
        </p:txBody>
      </p:sp>
      <p:sp>
        <p:nvSpPr>
          <p:cNvPr id="32" name="object 32"/>
          <p:cNvSpPr/>
          <p:nvPr/>
        </p:nvSpPr>
        <p:spPr>
          <a:xfrm>
            <a:off x="6681216" y="1926374"/>
            <a:ext cx="821258" cy="678014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3" name="object 33"/>
          <p:cNvSpPr txBox="1"/>
          <p:nvPr/>
        </p:nvSpPr>
        <p:spPr>
          <a:xfrm>
            <a:off x="6863588" y="2009394"/>
            <a:ext cx="441959" cy="3911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400" spc="20" b="1">
                <a:solidFill>
                  <a:srgbClr val="FFFFFF"/>
                </a:solidFill>
                <a:latin typeface="Arial"/>
                <a:cs typeface="Arial"/>
              </a:rPr>
              <a:t>ل</a:t>
            </a:r>
            <a:r>
              <a:rPr dirty="0" sz="2400" spc="-5" b="1">
                <a:solidFill>
                  <a:srgbClr val="FFFFFF"/>
                </a:solidFill>
                <a:latin typeface="Arial"/>
                <a:cs typeface="Arial"/>
              </a:rPr>
              <a:t>ا</a:t>
            </a:r>
            <a:r>
              <a:rPr dirty="0" sz="2400" spc="-395" b="1">
                <a:solidFill>
                  <a:srgbClr val="FFFFFF"/>
                </a:solidFill>
                <a:latin typeface="Arial"/>
                <a:cs typeface="Arial"/>
              </a:rPr>
              <a:t>ثم</a:t>
            </a:r>
            <a:endParaRPr sz="2400">
              <a:latin typeface="Arial"/>
              <a:cs typeface="Arial"/>
            </a:endParaRPr>
          </a:p>
        </p:txBody>
      </p:sp>
      <p:sp>
        <p:nvSpPr>
          <p:cNvPr id="34" name="object 34"/>
          <p:cNvSpPr/>
          <p:nvPr/>
        </p:nvSpPr>
        <p:spPr>
          <a:xfrm>
            <a:off x="1423416" y="2487193"/>
            <a:ext cx="821258" cy="458571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5" name="object 35"/>
          <p:cNvSpPr/>
          <p:nvPr/>
        </p:nvSpPr>
        <p:spPr>
          <a:xfrm>
            <a:off x="1514855" y="2779801"/>
            <a:ext cx="519493" cy="458571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6" name="object 36"/>
          <p:cNvSpPr/>
          <p:nvPr/>
        </p:nvSpPr>
        <p:spPr>
          <a:xfrm>
            <a:off x="5538215" y="2493314"/>
            <a:ext cx="1281430" cy="403682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7" name="object 37"/>
          <p:cNvSpPr/>
          <p:nvPr/>
        </p:nvSpPr>
        <p:spPr>
          <a:xfrm>
            <a:off x="1042416" y="3112033"/>
            <a:ext cx="1199184" cy="458571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8" name="object 38"/>
          <p:cNvSpPr/>
          <p:nvPr/>
        </p:nvSpPr>
        <p:spPr>
          <a:xfrm>
            <a:off x="1962911" y="3115081"/>
            <a:ext cx="662749" cy="458571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9" name="object 39"/>
          <p:cNvSpPr txBox="1"/>
          <p:nvPr/>
        </p:nvSpPr>
        <p:spPr>
          <a:xfrm>
            <a:off x="1161694" y="2496768"/>
            <a:ext cx="1333500" cy="940435"/>
          </a:xfrm>
          <a:prstGeom prst="rect">
            <a:avLst/>
          </a:prstGeom>
        </p:spPr>
        <p:txBody>
          <a:bodyPr wrap="square" lIns="0" tIns="57785" rIns="0" bIns="0" rtlCol="0" vert="horz">
            <a:spAutoFit/>
          </a:bodyPr>
          <a:lstStyle/>
          <a:p>
            <a:pPr algn="ctr">
              <a:lnSpc>
                <a:spcPct val="100000"/>
              </a:lnSpc>
              <a:spcBef>
                <a:spcPts val="455"/>
              </a:spcBef>
            </a:pPr>
            <a:r>
              <a:rPr dirty="0" sz="1600" spc="160" b="1">
                <a:solidFill>
                  <a:srgbClr val="FFFF00"/>
                </a:solidFill>
                <a:latin typeface="Calibri"/>
                <a:cs typeface="Calibri"/>
              </a:rPr>
              <a:t>Noun</a:t>
            </a:r>
            <a:endParaRPr sz="1600">
              <a:latin typeface="Calibri"/>
              <a:cs typeface="Calibri"/>
            </a:endParaRPr>
          </a:p>
          <a:p>
            <a:pPr algn="ctr" marR="112395">
              <a:lnSpc>
                <a:spcPct val="100000"/>
              </a:lnSpc>
              <a:spcBef>
                <a:spcPts val="360"/>
              </a:spcBef>
            </a:pPr>
            <a:r>
              <a:rPr dirty="0" sz="1600" spc="-160" b="1">
                <a:solidFill>
                  <a:srgbClr val="FFFF00"/>
                </a:solidFill>
                <a:latin typeface="Arial"/>
                <a:cs typeface="Arial"/>
              </a:rPr>
              <a:t>مسا</a:t>
            </a:r>
            <a:endParaRPr sz="1600">
              <a:latin typeface="Arial"/>
              <a:cs typeface="Arial"/>
            </a:endParaRPr>
          </a:p>
          <a:p>
            <a:pPr algn="ctr">
              <a:lnSpc>
                <a:spcPct val="100000"/>
              </a:lnSpc>
              <a:spcBef>
                <a:spcPts val="725"/>
              </a:spcBef>
            </a:pPr>
            <a:r>
              <a:rPr dirty="0" sz="1600" spc="150" b="1">
                <a:solidFill>
                  <a:srgbClr val="FFFF00"/>
                </a:solidFill>
                <a:latin typeface="Calibri"/>
                <a:cs typeface="Calibri"/>
              </a:rPr>
              <a:t>Pronoun</a:t>
            </a:r>
            <a:r>
              <a:rPr dirty="0" sz="1600" spc="5" b="1">
                <a:solidFill>
                  <a:srgbClr val="FFFF00"/>
                </a:solidFill>
                <a:latin typeface="Calibri"/>
                <a:cs typeface="Calibri"/>
              </a:rPr>
              <a:t> </a:t>
            </a:r>
            <a:r>
              <a:rPr dirty="0" sz="1600" spc="-240" b="1">
                <a:solidFill>
                  <a:srgbClr val="FFFF00"/>
                </a:solidFill>
                <a:latin typeface="Arial"/>
                <a:cs typeface="Arial"/>
              </a:rPr>
              <a:t>ريمض</a:t>
            </a:r>
            <a:endParaRPr sz="1600">
              <a:latin typeface="Arial"/>
              <a:cs typeface="Arial"/>
            </a:endParaRPr>
          </a:p>
        </p:txBody>
      </p:sp>
      <p:sp>
        <p:nvSpPr>
          <p:cNvPr id="40" name="object 40"/>
          <p:cNvSpPr txBox="1"/>
          <p:nvPr/>
        </p:nvSpPr>
        <p:spPr>
          <a:xfrm>
            <a:off x="3344417" y="3166363"/>
            <a:ext cx="2136775" cy="27051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600" spc="-70">
                <a:solidFill>
                  <a:srgbClr val="FFFFFF"/>
                </a:solidFill>
                <a:latin typeface="Arial"/>
                <a:cs typeface="Arial"/>
              </a:rPr>
              <a:t>هلحم </a:t>
            </a:r>
            <a:r>
              <a:rPr dirty="0" sz="1600" spc="-225">
                <a:solidFill>
                  <a:srgbClr val="FFFFFF"/>
                </a:solidFill>
                <a:latin typeface="Arial"/>
                <a:cs typeface="Arial"/>
              </a:rPr>
              <a:t>لحي </a:t>
            </a:r>
            <a:r>
              <a:rPr dirty="0" sz="1600">
                <a:solidFill>
                  <a:srgbClr val="FFFFFF"/>
                </a:solidFill>
                <a:latin typeface="Arial"/>
                <a:cs typeface="Arial"/>
              </a:rPr>
              <a:t>وأ </a:t>
            </a:r>
            <a:r>
              <a:rPr dirty="0" sz="1600" spc="-150">
                <a:solidFill>
                  <a:srgbClr val="FFFFFF"/>
                </a:solidFill>
                <a:latin typeface="Arial"/>
                <a:cs typeface="Arial"/>
              </a:rPr>
              <a:t>مسا </a:t>
            </a:r>
            <a:r>
              <a:rPr dirty="0" sz="1600" spc="-200">
                <a:solidFill>
                  <a:srgbClr val="FFFFFF"/>
                </a:solidFill>
                <a:latin typeface="Arial"/>
                <a:cs typeface="Arial"/>
              </a:rPr>
              <a:t>ىلع </a:t>
            </a:r>
            <a:r>
              <a:rPr dirty="0" sz="1600" spc="-210">
                <a:solidFill>
                  <a:srgbClr val="FFFFFF"/>
                </a:solidFill>
                <a:latin typeface="Arial"/>
                <a:cs typeface="Arial"/>
              </a:rPr>
              <a:t>لدي </a:t>
            </a:r>
            <a:r>
              <a:rPr dirty="0" sz="1600" spc="60">
                <a:solidFill>
                  <a:srgbClr val="FFFFFF"/>
                </a:solidFill>
                <a:latin typeface="Arial"/>
                <a:cs typeface="Arial"/>
              </a:rPr>
              <a:t>ام</a:t>
            </a:r>
            <a:r>
              <a:rPr dirty="0" sz="1600" spc="-26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600" spc="130">
                <a:solidFill>
                  <a:srgbClr val="FFFFFF"/>
                </a:solidFill>
                <a:latin typeface="Arial"/>
                <a:cs typeface="Arial"/>
              </a:rPr>
              <a:t>وه</a:t>
            </a:r>
            <a:endParaRPr sz="1600">
              <a:latin typeface="Arial"/>
              <a:cs typeface="Arial"/>
            </a:endParaRPr>
          </a:p>
        </p:txBody>
      </p:sp>
      <p:sp>
        <p:nvSpPr>
          <p:cNvPr id="41" name="object 41"/>
          <p:cNvSpPr/>
          <p:nvPr/>
        </p:nvSpPr>
        <p:spPr>
          <a:xfrm>
            <a:off x="5538215" y="3121202"/>
            <a:ext cx="2055622" cy="403682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2" name="object 42"/>
          <p:cNvSpPr/>
          <p:nvPr/>
        </p:nvSpPr>
        <p:spPr>
          <a:xfrm>
            <a:off x="1459991" y="3816121"/>
            <a:ext cx="751116" cy="458571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3" name="object 43"/>
          <p:cNvSpPr/>
          <p:nvPr/>
        </p:nvSpPr>
        <p:spPr>
          <a:xfrm>
            <a:off x="1581911" y="4108729"/>
            <a:ext cx="501192" cy="458571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4" name="object 44"/>
          <p:cNvSpPr txBox="1"/>
          <p:nvPr/>
        </p:nvSpPr>
        <p:spPr>
          <a:xfrm>
            <a:off x="2902076" y="3868292"/>
            <a:ext cx="2579370" cy="27051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600" spc="60">
                <a:solidFill>
                  <a:srgbClr val="FFFFFF"/>
                </a:solidFill>
                <a:latin typeface="Arial"/>
                <a:cs typeface="Arial"/>
              </a:rPr>
              <a:t>ام </a:t>
            </a:r>
            <a:r>
              <a:rPr dirty="0" sz="1600" spc="-165">
                <a:solidFill>
                  <a:srgbClr val="FFFFFF"/>
                </a:solidFill>
                <a:latin typeface="Arial"/>
                <a:cs typeface="Arial"/>
              </a:rPr>
              <a:t>تقو </a:t>
            </a:r>
            <a:r>
              <a:rPr dirty="0" sz="1600" spc="-465">
                <a:solidFill>
                  <a:srgbClr val="FFFFFF"/>
                </a:solidFill>
                <a:latin typeface="Arial"/>
                <a:cs typeface="Arial"/>
              </a:rPr>
              <a:t>يف</a:t>
            </a:r>
            <a:r>
              <a:rPr dirty="0" sz="1600" spc="-2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600" spc="-185">
                <a:solidFill>
                  <a:srgbClr val="FFFFFF"/>
                </a:solidFill>
                <a:latin typeface="Arial"/>
                <a:cs typeface="Arial"/>
              </a:rPr>
              <a:t>ءيش </a:t>
            </a:r>
            <a:r>
              <a:rPr dirty="0" sz="1600" spc="-10">
                <a:solidFill>
                  <a:srgbClr val="FFFFFF"/>
                </a:solidFill>
                <a:latin typeface="Arial"/>
                <a:cs typeface="Arial"/>
              </a:rPr>
              <a:t>ثودح </a:t>
            </a:r>
            <a:r>
              <a:rPr dirty="0" sz="1600" spc="-200">
                <a:solidFill>
                  <a:srgbClr val="FFFFFF"/>
                </a:solidFill>
                <a:latin typeface="Arial"/>
                <a:cs typeface="Arial"/>
              </a:rPr>
              <a:t>ىلع </a:t>
            </a:r>
            <a:r>
              <a:rPr dirty="0" sz="1600" spc="-210">
                <a:solidFill>
                  <a:srgbClr val="FFFFFF"/>
                </a:solidFill>
                <a:latin typeface="Arial"/>
                <a:cs typeface="Arial"/>
              </a:rPr>
              <a:t>لدي </a:t>
            </a:r>
            <a:r>
              <a:rPr dirty="0" sz="1600" spc="60">
                <a:solidFill>
                  <a:srgbClr val="FFFFFF"/>
                </a:solidFill>
                <a:latin typeface="Arial"/>
                <a:cs typeface="Arial"/>
              </a:rPr>
              <a:t>ام</a:t>
            </a:r>
            <a:r>
              <a:rPr dirty="0" sz="1600" spc="-15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600" spc="130">
                <a:solidFill>
                  <a:srgbClr val="FFFFFF"/>
                </a:solidFill>
                <a:latin typeface="Arial"/>
                <a:cs typeface="Arial"/>
              </a:rPr>
              <a:t>وه</a:t>
            </a:r>
            <a:endParaRPr sz="1600">
              <a:latin typeface="Arial"/>
              <a:cs typeface="Arial"/>
            </a:endParaRPr>
          </a:p>
        </p:txBody>
      </p:sp>
      <p:sp>
        <p:nvSpPr>
          <p:cNvPr id="45" name="object 45"/>
          <p:cNvSpPr/>
          <p:nvPr/>
        </p:nvSpPr>
        <p:spPr>
          <a:xfrm>
            <a:off x="5538215" y="3822153"/>
            <a:ext cx="1909444" cy="406692"/>
          </a:xfrm>
          <a:prstGeom prst="rect">
            <a:avLst/>
          </a:prstGeom>
          <a:blipFill>
            <a:blip r:embed="rId2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6" name="object 46"/>
          <p:cNvSpPr/>
          <p:nvPr/>
        </p:nvSpPr>
        <p:spPr>
          <a:xfrm>
            <a:off x="1219200" y="4444009"/>
            <a:ext cx="1470533" cy="458571"/>
          </a:xfrm>
          <a:prstGeom prst="rect">
            <a:avLst/>
          </a:prstGeom>
          <a:blipFill>
            <a:blip r:embed="rId2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7" name="object 47"/>
          <p:cNvSpPr/>
          <p:nvPr/>
        </p:nvSpPr>
        <p:spPr>
          <a:xfrm>
            <a:off x="1539239" y="4687849"/>
            <a:ext cx="586549" cy="458571"/>
          </a:xfrm>
          <a:prstGeom prst="rect">
            <a:avLst/>
          </a:prstGeom>
          <a:blipFill>
            <a:blip r:embed="rId2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8" name="object 48"/>
          <p:cNvSpPr txBox="1"/>
          <p:nvPr/>
        </p:nvSpPr>
        <p:spPr>
          <a:xfrm>
            <a:off x="1338833" y="3826840"/>
            <a:ext cx="981710" cy="1184275"/>
          </a:xfrm>
          <a:prstGeom prst="rect">
            <a:avLst/>
          </a:prstGeom>
        </p:spPr>
        <p:txBody>
          <a:bodyPr wrap="square" lIns="0" tIns="57785" rIns="0" bIns="0" rtlCol="0" vert="horz">
            <a:spAutoFit/>
          </a:bodyPr>
          <a:lstStyle/>
          <a:p>
            <a:pPr algn="ctr" marL="1905">
              <a:lnSpc>
                <a:spcPct val="100000"/>
              </a:lnSpc>
              <a:spcBef>
                <a:spcPts val="455"/>
              </a:spcBef>
            </a:pPr>
            <a:r>
              <a:rPr dirty="0" sz="1600" spc="140" b="1">
                <a:solidFill>
                  <a:srgbClr val="FFFF00"/>
                </a:solidFill>
                <a:latin typeface="Calibri"/>
                <a:cs typeface="Calibri"/>
              </a:rPr>
              <a:t>Verb</a:t>
            </a:r>
            <a:endParaRPr sz="160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  <a:spcBef>
                <a:spcPts val="360"/>
              </a:spcBef>
            </a:pPr>
            <a:r>
              <a:rPr dirty="0" sz="1600" spc="-345" b="1">
                <a:solidFill>
                  <a:srgbClr val="FFFF00"/>
                </a:solidFill>
                <a:latin typeface="Arial"/>
                <a:cs typeface="Arial"/>
              </a:rPr>
              <a:t>لعف</a:t>
            </a:r>
            <a:endParaRPr sz="1600">
              <a:latin typeface="Arial"/>
              <a:cs typeface="Arial"/>
            </a:endParaRPr>
          </a:p>
          <a:p>
            <a:pPr algn="ctr">
              <a:lnSpc>
                <a:spcPts val="1910"/>
              </a:lnSpc>
              <a:spcBef>
                <a:spcPts val="750"/>
              </a:spcBef>
            </a:pPr>
            <a:r>
              <a:rPr dirty="0" sz="1600" spc="140" b="1">
                <a:solidFill>
                  <a:srgbClr val="FFFF00"/>
                </a:solidFill>
                <a:latin typeface="Calibri"/>
                <a:cs typeface="Calibri"/>
              </a:rPr>
              <a:t>Adjective</a:t>
            </a:r>
            <a:endParaRPr sz="1600">
              <a:latin typeface="Calibri"/>
              <a:cs typeface="Calibri"/>
            </a:endParaRPr>
          </a:p>
          <a:p>
            <a:pPr algn="ctr">
              <a:lnSpc>
                <a:spcPts val="1910"/>
              </a:lnSpc>
            </a:pPr>
            <a:r>
              <a:rPr dirty="0" sz="1600" spc="-345" b="1">
                <a:solidFill>
                  <a:srgbClr val="FFFF00"/>
                </a:solidFill>
                <a:latin typeface="Arial"/>
                <a:cs typeface="Arial"/>
              </a:rPr>
              <a:t>ةفص</a:t>
            </a:r>
            <a:endParaRPr sz="1600">
              <a:latin typeface="Arial"/>
              <a:cs typeface="Arial"/>
            </a:endParaRPr>
          </a:p>
        </p:txBody>
      </p:sp>
      <p:sp>
        <p:nvSpPr>
          <p:cNvPr id="49" name="object 49"/>
          <p:cNvSpPr/>
          <p:nvPr/>
        </p:nvSpPr>
        <p:spPr>
          <a:xfrm>
            <a:off x="2566416" y="4444009"/>
            <a:ext cx="3046222" cy="458571"/>
          </a:xfrm>
          <a:prstGeom prst="rect">
            <a:avLst/>
          </a:prstGeom>
          <a:blipFill>
            <a:blip r:embed="rId2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0" name="object 50"/>
          <p:cNvSpPr txBox="1"/>
          <p:nvPr/>
        </p:nvSpPr>
        <p:spPr>
          <a:xfrm>
            <a:off x="2685669" y="4496561"/>
            <a:ext cx="2795270" cy="27051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600" spc="-400">
                <a:solidFill>
                  <a:srgbClr val="FFFFFF"/>
                </a:solidFill>
                <a:latin typeface="Arial"/>
                <a:cs typeface="Arial"/>
              </a:rPr>
              <a:t>هلبق </a:t>
            </a:r>
            <a:r>
              <a:rPr dirty="0" sz="1600" spc="-225">
                <a:solidFill>
                  <a:srgbClr val="FFFFFF"/>
                </a:solidFill>
                <a:latin typeface="Arial"/>
                <a:cs typeface="Arial"/>
              </a:rPr>
              <a:t>نوكتو </a:t>
            </a:r>
            <a:r>
              <a:rPr dirty="0" sz="1600" spc="-150">
                <a:solidFill>
                  <a:srgbClr val="FFFFFF"/>
                </a:solidFill>
                <a:latin typeface="Arial"/>
                <a:cs typeface="Arial"/>
              </a:rPr>
              <a:t>مسلاا </a:t>
            </a:r>
            <a:r>
              <a:rPr dirty="0" sz="1600" spc="-380">
                <a:solidFill>
                  <a:srgbClr val="FFFFFF"/>
                </a:solidFill>
                <a:latin typeface="Arial"/>
                <a:cs typeface="Arial"/>
              </a:rPr>
              <a:t>فصت </a:t>
            </a:r>
            <a:r>
              <a:rPr dirty="0" sz="1600" spc="-150">
                <a:solidFill>
                  <a:srgbClr val="FFFFFF"/>
                </a:solidFill>
                <a:latin typeface="Arial"/>
                <a:cs typeface="Arial"/>
              </a:rPr>
              <a:t>ةملك </a:t>
            </a:r>
            <a:r>
              <a:rPr dirty="0" sz="1600" spc="-20">
                <a:solidFill>
                  <a:srgbClr val="FFFFFF"/>
                </a:solidFill>
                <a:latin typeface="Arial"/>
                <a:cs typeface="Arial"/>
              </a:rPr>
              <a:t>نع </a:t>
            </a:r>
            <a:r>
              <a:rPr dirty="0" sz="1600" spc="-150">
                <a:solidFill>
                  <a:srgbClr val="FFFFFF"/>
                </a:solidFill>
                <a:latin typeface="Arial"/>
                <a:cs typeface="Arial"/>
              </a:rPr>
              <a:t>ةرابع</a:t>
            </a:r>
            <a:r>
              <a:rPr dirty="0" sz="1600" spc="-6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600" spc="130">
                <a:solidFill>
                  <a:srgbClr val="FFFFFF"/>
                </a:solidFill>
                <a:latin typeface="Arial"/>
                <a:cs typeface="Arial"/>
              </a:rPr>
              <a:t>وه</a:t>
            </a:r>
            <a:endParaRPr sz="1600">
              <a:latin typeface="Arial"/>
              <a:cs typeface="Arial"/>
            </a:endParaRPr>
          </a:p>
        </p:txBody>
      </p:sp>
      <p:sp>
        <p:nvSpPr>
          <p:cNvPr id="51" name="object 51"/>
          <p:cNvSpPr/>
          <p:nvPr/>
        </p:nvSpPr>
        <p:spPr>
          <a:xfrm>
            <a:off x="5538215" y="4446994"/>
            <a:ext cx="528637" cy="406692"/>
          </a:xfrm>
          <a:prstGeom prst="rect">
            <a:avLst/>
          </a:prstGeom>
          <a:blipFill>
            <a:blip r:embed="rId2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2" name="object 52"/>
          <p:cNvSpPr/>
          <p:nvPr/>
        </p:nvSpPr>
        <p:spPr>
          <a:xfrm>
            <a:off x="5879591" y="4446994"/>
            <a:ext cx="583514" cy="406692"/>
          </a:xfrm>
          <a:prstGeom prst="rect">
            <a:avLst/>
          </a:prstGeom>
          <a:blipFill>
            <a:blip r:embed="rId2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3" name="object 53"/>
          <p:cNvSpPr/>
          <p:nvPr/>
        </p:nvSpPr>
        <p:spPr>
          <a:xfrm>
            <a:off x="6370320" y="4450041"/>
            <a:ext cx="857846" cy="406692"/>
          </a:xfrm>
          <a:prstGeom prst="rect">
            <a:avLst/>
          </a:prstGeom>
          <a:blipFill>
            <a:blip r:embed="rId2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4" name="object 54"/>
          <p:cNvSpPr/>
          <p:nvPr/>
        </p:nvSpPr>
        <p:spPr>
          <a:xfrm>
            <a:off x="5571744" y="4706073"/>
            <a:ext cx="3073654" cy="406692"/>
          </a:xfrm>
          <a:prstGeom prst="rect">
            <a:avLst/>
          </a:prstGeom>
          <a:blipFill>
            <a:blip r:embed="rId2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5" name="object 55"/>
          <p:cNvSpPr/>
          <p:nvPr/>
        </p:nvSpPr>
        <p:spPr>
          <a:xfrm>
            <a:off x="5876544" y="4919433"/>
            <a:ext cx="2768854" cy="406692"/>
          </a:xfrm>
          <a:prstGeom prst="rect">
            <a:avLst/>
          </a:prstGeom>
          <a:blipFill>
            <a:blip r:embed="rId2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6" name="object 56"/>
          <p:cNvSpPr/>
          <p:nvPr/>
        </p:nvSpPr>
        <p:spPr>
          <a:xfrm>
            <a:off x="7815071" y="5132794"/>
            <a:ext cx="830402" cy="406692"/>
          </a:xfrm>
          <a:prstGeom prst="rect">
            <a:avLst/>
          </a:prstGeom>
          <a:blipFill>
            <a:blip r:embed="rId3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7" name="object 57"/>
          <p:cNvSpPr/>
          <p:nvPr/>
        </p:nvSpPr>
        <p:spPr>
          <a:xfrm>
            <a:off x="1335024" y="5431535"/>
            <a:ext cx="1001090" cy="458571"/>
          </a:xfrm>
          <a:prstGeom prst="rect">
            <a:avLst/>
          </a:prstGeom>
          <a:blipFill>
            <a:blip r:embed="rId3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8" name="object 58"/>
          <p:cNvSpPr/>
          <p:nvPr/>
        </p:nvSpPr>
        <p:spPr>
          <a:xfrm>
            <a:off x="1569719" y="5724144"/>
            <a:ext cx="522516" cy="458571"/>
          </a:xfrm>
          <a:prstGeom prst="rect">
            <a:avLst/>
          </a:prstGeom>
          <a:blipFill>
            <a:blip r:embed="rId3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9" name="object 59"/>
          <p:cNvSpPr txBox="1"/>
          <p:nvPr/>
        </p:nvSpPr>
        <p:spPr>
          <a:xfrm>
            <a:off x="1454658" y="5442610"/>
            <a:ext cx="752475" cy="605155"/>
          </a:xfrm>
          <a:prstGeom prst="rect">
            <a:avLst/>
          </a:prstGeom>
        </p:spPr>
        <p:txBody>
          <a:bodyPr wrap="square" lIns="0" tIns="58419" rIns="0" bIns="0" rtlCol="0" vert="horz">
            <a:spAutoFit/>
          </a:bodyPr>
          <a:lstStyle/>
          <a:p>
            <a:pPr algn="ctr">
              <a:lnSpc>
                <a:spcPct val="100000"/>
              </a:lnSpc>
              <a:spcBef>
                <a:spcPts val="459"/>
              </a:spcBef>
            </a:pPr>
            <a:r>
              <a:rPr dirty="0" sz="1600" spc="150" b="1">
                <a:solidFill>
                  <a:srgbClr val="FFFF00"/>
                </a:solidFill>
                <a:latin typeface="Calibri"/>
                <a:cs typeface="Calibri"/>
              </a:rPr>
              <a:t>Adv</a:t>
            </a:r>
            <a:r>
              <a:rPr dirty="0" sz="1600" spc="145" b="1">
                <a:solidFill>
                  <a:srgbClr val="FFFF00"/>
                </a:solidFill>
                <a:latin typeface="Calibri"/>
                <a:cs typeface="Calibri"/>
              </a:rPr>
              <a:t>e</a:t>
            </a:r>
            <a:r>
              <a:rPr dirty="0" sz="1600" spc="140" b="1">
                <a:solidFill>
                  <a:srgbClr val="FFFF00"/>
                </a:solidFill>
                <a:latin typeface="Calibri"/>
                <a:cs typeface="Calibri"/>
              </a:rPr>
              <a:t>rb</a:t>
            </a:r>
            <a:endParaRPr sz="1600">
              <a:latin typeface="Calibri"/>
              <a:cs typeface="Calibri"/>
            </a:endParaRPr>
          </a:p>
          <a:p>
            <a:pPr algn="ctr" marR="2540">
              <a:lnSpc>
                <a:spcPct val="100000"/>
              </a:lnSpc>
              <a:spcBef>
                <a:spcPts val="360"/>
              </a:spcBef>
            </a:pPr>
            <a:r>
              <a:rPr dirty="0" sz="1600" spc="-20" b="1">
                <a:solidFill>
                  <a:srgbClr val="FFFF00"/>
                </a:solidFill>
                <a:latin typeface="Arial"/>
                <a:cs typeface="Arial"/>
              </a:rPr>
              <a:t>لاح</a:t>
            </a:r>
            <a:endParaRPr sz="1600">
              <a:latin typeface="Arial"/>
              <a:cs typeface="Arial"/>
            </a:endParaRPr>
          </a:p>
        </p:txBody>
      </p:sp>
      <p:sp>
        <p:nvSpPr>
          <p:cNvPr id="60" name="object 60"/>
          <p:cNvSpPr/>
          <p:nvPr/>
        </p:nvSpPr>
        <p:spPr>
          <a:xfrm>
            <a:off x="2752344" y="5431535"/>
            <a:ext cx="2860421" cy="458571"/>
          </a:xfrm>
          <a:prstGeom prst="rect">
            <a:avLst/>
          </a:prstGeom>
          <a:blipFill>
            <a:blip r:embed="rId3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1" name="object 61"/>
          <p:cNvSpPr/>
          <p:nvPr/>
        </p:nvSpPr>
        <p:spPr>
          <a:xfrm>
            <a:off x="4386071" y="5675376"/>
            <a:ext cx="1226616" cy="458571"/>
          </a:xfrm>
          <a:prstGeom prst="rect">
            <a:avLst/>
          </a:prstGeom>
          <a:blipFill>
            <a:blip r:embed="rId3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2" name="object 62"/>
          <p:cNvSpPr txBox="1"/>
          <p:nvPr/>
        </p:nvSpPr>
        <p:spPr>
          <a:xfrm>
            <a:off x="2901131" y="5484367"/>
            <a:ext cx="2606675" cy="51435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algn="r" marR="31750">
              <a:lnSpc>
                <a:spcPts val="1920"/>
              </a:lnSpc>
              <a:spcBef>
                <a:spcPts val="105"/>
              </a:spcBef>
            </a:pPr>
            <a:r>
              <a:rPr dirty="0" sz="1600" spc="-345">
                <a:solidFill>
                  <a:srgbClr val="FFFFFF"/>
                </a:solidFill>
                <a:latin typeface="Arial"/>
                <a:cs typeface="Arial"/>
              </a:rPr>
              <a:t>ديزت    </a:t>
            </a:r>
            <a:r>
              <a:rPr dirty="0" sz="1600">
                <a:solidFill>
                  <a:srgbClr val="FFFFFF"/>
                </a:solidFill>
                <a:latin typeface="Arial"/>
                <a:cs typeface="Arial"/>
              </a:rPr>
              <a:t>وأ </a:t>
            </a:r>
            <a:r>
              <a:rPr dirty="0" sz="1600" spc="-315">
                <a:solidFill>
                  <a:srgbClr val="FFFFFF"/>
                </a:solidFill>
                <a:latin typeface="Arial"/>
                <a:cs typeface="Arial"/>
              </a:rPr>
              <a:t>لعفلا   </a:t>
            </a:r>
            <a:r>
              <a:rPr dirty="0" sz="1600" spc="-380">
                <a:solidFill>
                  <a:srgbClr val="FFFFFF"/>
                </a:solidFill>
                <a:latin typeface="Arial"/>
                <a:cs typeface="Arial"/>
              </a:rPr>
              <a:t>فصت       </a:t>
            </a:r>
            <a:r>
              <a:rPr dirty="0" sz="1600" spc="-150">
                <a:solidFill>
                  <a:srgbClr val="FFFFFF"/>
                </a:solidFill>
                <a:latin typeface="Arial"/>
                <a:cs typeface="Arial"/>
              </a:rPr>
              <a:t>ةملك  </a:t>
            </a:r>
            <a:r>
              <a:rPr dirty="0" sz="1600" spc="-20">
                <a:solidFill>
                  <a:srgbClr val="FFFFFF"/>
                </a:solidFill>
                <a:latin typeface="Arial"/>
                <a:cs typeface="Arial"/>
              </a:rPr>
              <a:t>نع </a:t>
            </a:r>
            <a:r>
              <a:rPr dirty="0" sz="1600" spc="-150">
                <a:solidFill>
                  <a:srgbClr val="FFFFFF"/>
                </a:solidFill>
                <a:latin typeface="Arial"/>
                <a:cs typeface="Arial"/>
              </a:rPr>
              <a:t>ةرابع</a:t>
            </a:r>
            <a:r>
              <a:rPr dirty="0" sz="1600" spc="-13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600" spc="130">
                <a:solidFill>
                  <a:srgbClr val="FFFFFF"/>
                </a:solidFill>
                <a:latin typeface="Arial"/>
                <a:cs typeface="Arial"/>
              </a:rPr>
              <a:t>وه</a:t>
            </a:r>
            <a:endParaRPr sz="1600">
              <a:latin typeface="Arial"/>
              <a:cs typeface="Arial"/>
            </a:endParaRPr>
          </a:p>
          <a:p>
            <a:pPr algn="r" marR="30480">
              <a:lnSpc>
                <a:spcPts val="1920"/>
              </a:lnSpc>
            </a:pPr>
            <a:r>
              <a:rPr dirty="0" baseline="6944" sz="2400" spc="142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600" spc="-80">
                <a:solidFill>
                  <a:srgbClr val="FFFFFF"/>
                </a:solidFill>
                <a:latin typeface="Arial"/>
                <a:cs typeface="Arial"/>
              </a:rPr>
              <a:t>احوضو </a:t>
            </a:r>
            <a:r>
              <a:rPr dirty="0" sz="1600" spc="-315">
                <a:solidFill>
                  <a:srgbClr val="FFFFFF"/>
                </a:solidFill>
                <a:latin typeface="Arial"/>
                <a:cs typeface="Arial"/>
              </a:rPr>
              <a:t>ةفصلا</a:t>
            </a:r>
            <a:endParaRPr sz="1600">
              <a:latin typeface="Arial"/>
              <a:cs typeface="Arial"/>
            </a:endParaRPr>
          </a:p>
        </p:txBody>
      </p:sp>
      <p:sp>
        <p:nvSpPr>
          <p:cNvPr id="63" name="object 63"/>
          <p:cNvSpPr/>
          <p:nvPr/>
        </p:nvSpPr>
        <p:spPr>
          <a:xfrm>
            <a:off x="5538215" y="5437632"/>
            <a:ext cx="1369821" cy="406692"/>
          </a:xfrm>
          <a:prstGeom prst="rect">
            <a:avLst/>
          </a:prstGeom>
          <a:blipFill>
            <a:blip r:embed="rId3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4" name="object 64"/>
          <p:cNvSpPr/>
          <p:nvPr/>
        </p:nvSpPr>
        <p:spPr>
          <a:xfrm>
            <a:off x="6662928" y="5437632"/>
            <a:ext cx="818172" cy="406692"/>
          </a:xfrm>
          <a:prstGeom prst="rect">
            <a:avLst/>
          </a:prstGeom>
          <a:blipFill>
            <a:blip r:embed="rId3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5" name="object 65"/>
          <p:cNvSpPr/>
          <p:nvPr/>
        </p:nvSpPr>
        <p:spPr>
          <a:xfrm>
            <a:off x="7376159" y="5693664"/>
            <a:ext cx="1269314" cy="406692"/>
          </a:xfrm>
          <a:prstGeom prst="rect">
            <a:avLst/>
          </a:prstGeom>
          <a:blipFill>
            <a:blip r:embed="rId3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6" name="object 66"/>
          <p:cNvSpPr/>
          <p:nvPr/>
        </p:nvSpPr>
        <p:spPr>
          <a:xfrm>
            <a:off x="7327392" y="5693664"/>
            <a:ext cx="293890" cy="406692"/>
          </a:xfrm>
          <a:prstGeom prst="rect">
            <a:avLst/>
          </a:prstGeom>
          <a:blipFill>
            <a:blip r:embed="rId3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7" name="object 67"/>
          <p:cNvSpPr txBox="1">
            <a:spLocks noGrp="1"/>
          </p:cNvSpPr>
          <p:nvPr>
            <p:ph idx="3" sz="half"/>
          </p:nvPr>
        </p:nvSpPr>
        <p:spPr>
          <a:prstGeom prst="rect"/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pc="40"/>
              <a:t>Ahmed,</a:t>
            </a:r>
            <a:r>
              <a:rPr dirty="0" spc="120"/>
              <a:t> </a:t>
            </a:r>
            <a:r>
              <a:rPr dirty="0" spc="35"/>
              <a:t>book</a:t>
            </a:r>
          </a:p>
          <a:p>
            <a:pPr>
              <a:lnSpc>
                <a:spcPct val="100000"/>
              </a:lnSpc>
            </a:pPr>
            <a:endParaRPr sz="17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1310"/>
              </a:spcBef>
            </a:pPr>
            <a:r>
              <a:rPr dirty="0" spc="120"/>
              <a:t>I, </a:t>
            </a:r>
            <a:r>
              <a:rPr dirty="0" spc="50"/>
              <a:t>he, </a:t>
            </a:r>
            <a:r>
              <a:rPr dirty="0" spc="55"/>
              <a:t>she, </a:t>
            </a:r>
            <a:r>
              <a:rPr dirty="0" spc="10"/>
              <a:t>it, </a:t>
            </a:r>
            <a:r>
              <a:rPr dirty="0" spc="35"/>
              <a:t>etc.</a:t>
            </a:r>
            <a:r>
              <a:rPr dirty="0" spc="50"/>
              <a:t> </a:t>
            </a:r>
            <a:r>
              <a:rPr dirty="0" spc="114"/>
              <a:t>……..</a:t>
            </a:r>
          </a:p>
          <a:p>
            <a:pPr marL="12700" marR="1209040">
              <a:lnSpc>
                <a:spcPct val="293000"/>
              </a:lnSpc>
              <a:spcBef>
                <a:spcPts val="605"/>
              </a:spcBef>
              <a:tabLst>
                <a:tab pos="894080" algn="l"/>
              </a:tabLst>
            </a:pPr>
            <a:r>
              <a:rPr dirty="0" spc="15"/>
              <a:t>Play, </a:t>
            </a:r>
            <a:r>
              <a:rPr dirty="0" spc="40"/>
              <a:t>played, </a:t>
            </a:r>
            <a:r>
              <a:rPr dirty="0" spc="-5"/>
              <a:t>will </a:t>
            </a:r>
            <a:r>
              <a:rPr dirty="0" spc="30"/>
              <a:t>play  </a:t>
            </a:r>
            <a:r>
              <a:rPr dirty="0" spc="20">
                <a:solidFill>
                  <a:srgbClr val="CC3300"/>
                </a:solidFill>
              </a:rPr>
              <a:t>rich</a:t>
            </a:r>
            <a:r>
              <a:rPr dirty="0" spc="135">
                <a:solidFill>
                  <a:srgbClr val="CC3300"/>
                </a:solidFill>
              </a:rPr>
              <a:t> </a:t>
            </a:r>
            <a:r>
              <a:rPr dirty="0" spc="45"/>
              <a:t>man	</a:t>
            </a:r>
            <a:r>
              <a:rPr dirty="0" spc="-175">
                <a:latin typeface="Arial"/>
                <a:cs typeface="Arial"/>
              </a:rPr>
              <a:t>ينغ</a:t>
            </a:r>
            <a:r>
              <a:rPr dirty="0" spc="35">
                <a:latin typeface="Arial"/>
                <a:cs typeface="Arial"/>
              </a:rPr>
              <a:t> </a:t>
            </a:r>
            <a:r>
              <a:rPr dirty="0" spc="-25">
                <a:latin typeface="Arial"/>
                <a:cs typeface="Arial"/>
              </a:rPr>
              <a:t>لجر</a:t>
            </a:r>
          </a:p>
          <a:p>
            <a:pPr algn="r" marR="5080">
              <a:lnSpc>
                <a:spcPct val="100000"/>
              </a:lnSpc>
              <a:spcBef>
                <a:spcPts val="335"/>
              </a:spcBef>
            </a:pPr>
            <a:r>
              <a:rPr dirty="0" spc="-295">
                <a:latin typeface="Arial"/>
                <a:cs typeface="Arial"/>
              </a:rPr>
              <a:t>سكعب    </a:t>
            </a:r>
            <a:r>
              <a:rPr dirty="0" spc="-105">
                <a:latin typeface="Arial"/>
                <a:cs typeface="Arial"/>
              </a:rPr>
              <a:t>فوصوملا </a:t>
            </a:r>
            <a:r>
              <a:rPr dirty="0" spc="-130">
                <a:latin typeface="Arial"/>
                <a:cs typeface="Arial"/>
              </a:rPr>
              <a:t>مسلاا  </a:t>
            </a:r>
            <a:r>
              <a:rPr dirty="0" spc="-385">
                <a:latin typeface="Arial"/>
                <a:cs typeface="Arial"/>
              </a:rPr>
              <a:t>تقبس                                                                                                      </a:t>
            </a:r>
            <a:r>
              <a:rPr dirty="0" spc="-50">
                <a:latin typeface="Arial"/>
                <a:cs typeface="Arial"/>
              </a:rPr>
              <a:t>انه </a:t>
            </a:r>
            <a:r>
              <a:rPr dirty="0" spc="-280">
                <a:latin typeface="Arial"/>
                <a:cs typeface="Arial"/>
              </a:rPr>
              <a:t>ةفصلا   </a:t>
            </a:r>
            <a:r>
              <a:rPr dirty="0">
                <a:latin typeface="Arial"/>
                <a:cs typeface="Arial"/>
              </a:rPr>
              <a:t>نأ</a:t>
            </a:r>
            <a:r>
              <a:rPr dirty="0" spc="55">
                <a:latin typeface="Arial"/>
                <a:cs typeface="Arial"/>
              </a:rPr>
              <a:t> </a:t>
            </a:r>
            <a:r>
              <a:rPr dirty="0" spc="-75">
                <a:latin typeface="Arial"/>
                <a:cs typeface="Arial"/>
              </a:rPr>
              <a:t>ظحلا</a:t>
            </a:r>
          </a:p>
          <a:p>
            <a:pPr algn="r" marR="13970">
              <a:lnSpc>
                <a:spcPct val="100000"/>
              </a:lnSpc>
            </a:pPr>
            <a:r>
              <a:rPr dirty="0" spc="-130">
                <a:latin typeface="Arial"/>
                <a:cs typeface="Arial"/>
              </a:rPr>
              <a:t>مسلاا  </a:t>
            </a:r>
            <a:r>
              <a:rPr dirty="0" spc="-295">
                <a:latin typeface="Arial"/>
                <a:cs typeface="Arial"/>
              </a:rPr>
              <a:t>دعب    </a:t>
            </a:r>
            <a:r>
              <a:rPr dirty="0" spc="-285">
                <a:latin typeface="Arial"/>
                <a:cs typeface="Arial"/>
              </a:rPr>
              <a:t>ةفصلا    </a:t>
            </a:r>
            <a:r>
              <a:rPr dirty="0" spc="-280">
                <a:latin typeface="Arial"/>
                <a:cs typeface="Arial"/>
              </a:rPr>
              <a:t>اهيف    </a:t>
            </a:r>
            <a:r>
              <a:rPr dirty="0" spc="-245">
                <a:latin typeface="Arial"/>
                <a:cs typeface="Arial"/>
              </a:rPr>
              <a:t>نوكت   </a:t>
            </a:r>
            <a:r>
              <a:rPr dirty="0" spc="-295">
                <a:latin typeface="Arial"/>
                <a:cs typeface="Arial"/>
              </a:rPr>
              <a:t>يتلا    </a:t>
            </a:r>
            <a:r>
              <a:rPr dirty="0" spc="-250">
                <a:latin typeface="Arial"/>
                <a:cs typeface="Arial"/>
              </a:rPr>
              <a:t>ةيبرعلا</a:t>
            </a:r>
            <a:r>
              <a:rPr dirty="0" spc="-229">
                <a:latin typeface="Arial"/>
                <a:cs typeface="Arial"/>
              </a:rPr>
              <a:t> </a:t>
            </a:r>
            <a:r>
              <a:rPr dirty="0" spc="-190">
                <a:latin typeface="Arial"/>
                <a:cs typeface="Arial"/>
              </a:rPr>
              <a:t>ةغللا</a:t>
            </a:r>
          </a:p>
          <a:p>
            <a:pPr algn="r" marR="12065">
              <a:lnSpc>
                <a:spcPct val="100000"/>
              </a:lnSpc>
              <a:spcBef>
                <a:spcPts val="5"/>
              </a:spcBef>
            </a:pPr>
            <a:r>
              <a:rPr dirty="0" spc="-10">
                <a:latin typeface="Arial"/>
                <a:cs typeface="Arial"/>
              </a:rPr>
              <a:t>ف</a:t>
            </a:r>
            <a:r>
              <a:rPr dirty="0" spc="-130">
                <a:latin typeface="Arial"/>
                <a:cs typeface="Arial"/>
              </a:rPr>
              <a:t>وصو</a:t>
            </a:r>
            <a:r>
              <a:rPr dirty="0" spc="-125">
                <a:latin typeface="Arial"/>
                <a:cs typeface="Arial"/>
              </a:rPr>
              <a:t>ملا</a:t>
            </a:r>
          </a:p>
          <a:p>
            <a:pPr marL="12700">
              <a:lnSpc>
                <a:spcPct val="100000"/>
              </a:lnSpc>
              <a:spcBef>
                <a:spcPts val="745"/>
              </a:spcBef>
            </a:pPr>
            <a:r>
              <a:rPr dirty="0" spc="35"/>
              <a:t>Ahmed </a:t>
            </a:r>
            <a:r>
              <a:rPr dirty="0" spc="20"/>
              <a:t>writes</a:t>
            </a:r>
            <a:r>
              <a:rPr dirty="0" spc="210"/>
              <a:t> </a:t>
            </a:r>
            <a:r>
              <a:rPr dirty="0" spc="15">
                <a:solidFill>
                  <a:srgbClr val="CC3300"/>
                </a:solidFill>
              </a:rPr>
              <a:t>quickly.</a:t>
            </a:r>
          </a:p>
          <a:p>
            <a:pPr algn="r" marR="12065">
              <a:lnSpc>
                <a:spcPct val="100000"/>
              </a:lnSpc>
              <a:spcBef>
                <a:spcPts val="310"/>
              </a:spcBef>
            </a:pPr>
            <a:r>
              <a:rPr dirty="0" spc="-165">
                <a:latin typeface="Arial"/>
                <a:cs typeface="Arial"/>
              </a:rPr>
              <a:t>.ةعرسب </a:t>
            </a:r>
            <a:r>
              <a:rPr dirty="0" spc="-385">
                <a:latin typeface="Arial"/>
                <a:cs typeface="Arial"/>
              </a:rPr>
              <a:t>بتكي </a:t>
            </a:r>
            <a:r>
              <a:rPr dirty="0" spc="5">
                <a:latin typeface="Arial"/>
                <a:cs typeface="Arial"/>
              </a:rPr>
              <a:t>دمحأ</a:t>
            </a:r>
          </a:p>
        </p:txBody>
      </p:sp>
      <p:sp>
        <p:nvSpPr>
          <p:cNvPr id="68" name="object 68"/>
          <p:cNvSpPr/>
          <p:nvPr/>
        </p:nvSpPr>
        <p:spPr>
          <a:xfrm>
            <a:off x="4340352" y="6321552"/>
            <a:ext cx="1296797" cy="382371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9" name="object 69"/>
          <p:cNvSpPr/>
          <p:nvPr/>
        </p:nvSpPr>
        <p:spPr>
          <a:xfrm>
            <a:off x="4462271" y="6406896"/>
            <a:ext cx="1043749" cy="248297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0" name="object 70"/>
          <p:cNvSpPr/>
          <p:nvPr/>
        </p:nvSpPr>
        <p:spPr>
          <a:xfrm>
            <a:off x="4267200" y="6248400"/>
            <a:ext cx="1295400" cy="381000"/>
          </a:xfrm>
          <a:custGeom>
            <a:avLst/>
            <a:gdLst/>
            <a:ahLst/>
            <a:cxnLst/>
            <a:rect l="l" t="t" r="r" b="b"/>
            <a:pathLst>
              <a:path w="1295400" h="381000">
                <a:moveTo>
                  <a:pt x="1295400" y="0"/>
                </a:moveTo>
                <a:lnTo>
                  <a:pt x="0" y="0"/>
                </a:lnTo>
                <a:lnTo>
                  <a:pt x="0" y="381000"/>
                </a:lnTo>
                <a:lnTo>
                  <a:pt x="1295400" y="381000"/>
                </a:lnTo>
                <a:lnTo>
                  <a:pt x="1295400" y="333375"/>
                </a:lnTo>
                <a:lnTo>
                  <a:pt x="540512" y="333375"/>
                </a:lnTo>
                <a:lnTo>
                  <a:pt x="540512" y="190500"/>
                </a:lnTo>
                <a:lnTo>
                  <a:pt x="504825" y="190500"/>
                </a:lnTo>
                <a:lnTo>
                  <a:pt x="647700" y="47625"/>
                </a:lnTo>
                <a:lnTo>
                  <a:pt x="1295400" y="47625"/>
                </a:lnTo>
                <a:lnTo>
                  <a:pt x="1295400" y="0"/>
                </a:lnTo>
                <a:close/>
              </a:path>
              <a:path w="1295400" h="381000">
                <a:moveTo>
                  <a:pt x="1295400" y="65481"/>
                </a:moveTo>
                <a:lnTo>
                  <a:pt x="736980" y="65481"/>
                </a:lnTo>
                <a:lnTo>
                  <a:pt x="736980" y="136918"/>
                </a:lnTo>
                <a:lnTo>
                  <a:pt x="790575" y="190500"/>
                </a:lnTo>
                <a:lnTo>
                  <a:pt x="754888" y="190500"/>
                </a:lnTo>
                <a:lnTo>
                  <a:pt x="754888" y="333375"/>
                </a:lnTo>
                <a:lnTo>
                  <a:pt x="1295400" y="333375"/>
                </a:lnTo>
                <a:lnTo>
                  <a:pt x="1295400" y="65481"/>
                </a:lnTo>
                <a:close/>
              </a:path>
              <a:path w="1295400" h="381000">
                <a:moveTo>
                  <a:pt x="1295400" y="47625"/>
                </a:moveTo>
                <a:lnTo>
                  <a:pt x="647700" y="47625"/>
                </a:lnTo>
                <a:lnTo>
                  <a:pt x="701294" y="101206"/>
                </a:lnTo>
                <a:lnTo>
                  <a:pt x="701294" y="65481"/>
                </a:lnTo>
                <a:lnTo>
                  <a:pt x="1295400" y="65481"/>
                </a:lnTo>
                <a:lnTo>
                  <a:pt x="12954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1" name="object 71"/>
          <p:cNvSpPr/>
          <p:nvPr/>
        </p:nvSpPr>
        <p:spPr>
          <a:xfrm>
            <a:off x="4807711" y="6313881"/>
            <a:ext cx="214629" cy="267970"/>
          </a:xfrm>
          <a:custGeom>
            <a:avLst/>
            <a:gdLst/>
            <a:ahLst/>
            <a:cxnLst/>
            <a:rect l="l" t="t" r="r" b="b"/>
            <a:pathLst>
              <a:path w="214629" h="267970">
                <a:moveTo>
                  <a:pt x="196468" y="0"/>
                </a:moveTo>
                <a:lnTo>
                  <a:pt x="160782" y="0"/>
                </a:lnTo>
                <a:lnTo>
                  <a:pt x="160782" y="35725"/>
                </a:lnTo>
                <a:lnTo>
                  <a:pt x="196468" y="71437"/>
                </a:lnTo>
                <a:lnTo>
                  <a:pt x="196468" y="0"/>
                </a:lnTo>
                <a:close/>
              </a:path>
              <a:path w="214629" h="267970">
                <a:moveTo>
                  <a:pt x="214375" y="125018"/>
                </a:moveTo>
                <a:lnTo>
                  <a:pt x="0" y="125018"/>
                </a:lnTo>
                <a:lnTo>
                  <a:pt x="0" y="267893"/>
                </a:lnTo>
                <a:lnTo>
                  <a:pt x="89280" y="267893"/>
                </a:lnTo>
                <a:lnTo>
                  <a:pt x="89280" y="196456"/>
                </a:lnTo>
                <a:lnTo>
                  <a:pt x="214375" y="196456"/>
                </a:lnTo>
                <a:lnTo>
                  <a:pt x="214375" y="125018"/>
                </a:lnTo>
                <a:close/>
              </a:path>
              <a:path w="214629" h="267970">
                <a:moveTo>
                  <a:pt x="214375" y="196456"/>
                </a:moveTo>
                <a:lnTo>
                  <a:pt x="125095" y="196456"/>
                </a:lnTo>
                <a:lnTo>
                  <a:pt x="125095" y="267893"/>
                </a:lnTo>
                <a:lnTo>
                  <a:pt x="214375" y="267893"/>
                </a:lnTo>
                <a:lnTo>
                  <a:pt x="214375" y="196456"/>
                </a:lnTo>
                <a:close/>
              </a:path>
            </a:pathLst>
          </a:custGeom>
          <a:solidFill>
            <a:srgbClr val="00007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2" name="object 72"/>
          <p:cNvSpPr/>
          <p:nvPr/>
        </p:nvSpPr>
        <p:spPr>
          <a:xfrm>
            <a:off x="47720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142875" y="0"/>
                </a:moveTo>
                <a:lnTo>
                  <a:pt x="0" y="142875"/>
                </a:lnTo>
                <a:lnTo>
                  <a:pt x="285750" y="142875"/>
                </a:lnTo>
                <a:lnTo>
                  <a:pt x="142875" y="0"/>
                </a:lnTo>
                <a:close/>
              </a:path>
              <a:path w="285750" h="285750">
                <a:moveTo>
                  <a:pt x="160782" y="214312"/>
                </a:moveTo>
                <a:lnTo>
                  <a:pt x="124967" y="214312"/>
                </a:lnTo>
                <a:lnTo>
                  <a:pt x="124967" y="285750"/>
                </a:lnTo>
                <a:lnTo>
                  <a:pt x="160782" y="285750"/>
                </a:lnTo>
                <a:lnTo>
                  <a:pt x="160782" y="214312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3" name="object 73"/>
          <p:cNvSpPr txBox="1">
            <a:spLocks noGrp="1"/>
          </p:cNvSpPr>
          <p:nvPr>
            <p:ph type="dt" idx="6" sz="half"/>
          </p:nvPr>
        </p:nvSpPr>
        <p:spPr>
          <a:prstGeom prst="rect"/>
        </p:spPr>
        <p:txBody>
          <a:bodyPr wrap="square" lIns="0" tIns="31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 spc="-190"/>
              <a:t>ق</a:t>
            </a:r>
            <a:r>
              <a:rPr dirty="0" spc="-240"/>
              <a:t>ب</a:t>
            </a:r>
            <a:r>
              <a:rPr dirty="0" spc="25"/>
              <a:t>ا</a:t>
            </a:r>
            <a:r>
              <a:rPr dirty="0" spc="-175"/>
              <a:t>سلا</a:t>
            </a:r>
          </a:p>
        </p:txBody>
      </p:sp>
      <p:sp>
        <p:nvSpPr>
          <p:cNvPr id="74" name="object 74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31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 spc="-195"/>
              <a:t>ةيسيئرلا </a:t>
            </a:r>
            <a:r>
              <a:rPr dirty="0" spc="-110"/>
              <a:t>ةمئاقلا </a:t>
            </a:r>
            <a:r>
              <a:rPr dirty="0" spc="-105"/>
              <a:t>ىلإ</a:t>
            </a:r>
            <a:r>
              <a:rPr dirty="0" spc="-75"/>
              <a:t> </a:t>
            </a:r>
            <a:r>
              <a:rPr dirty="0" spc="-5"/>
              <a:t>ةدوع</a:t>
            </a:r>
          </a:p>
        </p:txBody>
      </p:sp>
      <p:sp>
        <p:nvSpPr>
          <p:cNvPr id="75" name="object 75"/>
          <p:cNvSpPr txBox="1"/>
          <p:nvPr/>
        </p:nvSpPr>
        <p:spPr>
          <a:xfrm>
            <a:off x="5833109" y="6368591"/>
            <a:ext cx="220345" cy="154940"/>
          </a:xfrm>
          <a:prstGeom prst="rect">
            <a:avLst/>
          </a:prstGeom>
        </p:spPr>
        <p:txBody>
          <a:bodyPr wrap="square" lIns="0" tIns="31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 sz="900" spc="-50">
                <a:solidFill>
                  <a:srgbClr val="FFFFFF"/>
                </a:solidFill>
                <a:latin typeface="Arial"/>
                <a:cs typeface="Arial"/>
              </a:rPr>
              <a:t>ي</a:t>
            </a:r>
            <a:r>
              <a:rPr dirty="0" sz="900" spc="-270">
                <a:solidFill>
                  <a:srgbClr val="FFFFFF"/>
                </a:solidFill>
                <a:latin typeface="Arial"/>
                <a:cs typeface="Arial"/>
              </a:rPr>
              <a:t>ل</a:t>
            </a:r>
            <a:r>
              <a:rPr dirty="0" sz="900" spc="25">
                <a:solidFill>
                  <a:srgbClr val="FFFFFF"/>
                </a:solidFill>
                <a:latin typeface="Arial"/>
                <a:cs typeface="Arial"/>
              </a:rPr>
              <a:t>ا</a:t>
            </a:r>
            <a:r>
              <a:rPr dirty="0" sz="900" spc="-430">
                <a:solidFill>
                  <a:srgbClr val="FFFFFF"/>
                </a:solidFill>
                <a:latin typeface="Arial"/>
                <a:cs typeface="Arial"/>
              </a:rPr>
              <a:t>ت</a:t>
            </a:r>
            <a:r>
              <a:rPr dirty="0" sz="900" spc="-270">
                <a:solidFill>
                  <a:srgbClr val="FFFFFF"/>
                </a:solidFill>
                <a:latin typeface="Arial"/>
                <a:cs typeface="Arial"/>
              </a:rPr>
              <a:t>ل</a:t>
            </a:r>
            <a:r>
              <a:rPr dirty="0" sz="900">
                <a:solidFill>
                  <a:srgbClr val="FFFFFF"/>
                </a:solidFill>
                <a:latin typeface="Arial"/>
                <a:cs typeface="Arial"/>
              </a:rPr>
              <a:t>ا</a:t>
            </a:r>
            <a:endParaRPr sz="9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240536" y="313982"/>
            <a:ext cx="4869053" cy="101024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5510784" y="313982"/>
            <a:ext cx="821258" cy="101024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5733288" y="313982"/>
            <a:ext cx="873048" cy="101024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6007608" y="313982"/>
            <a:ext cx="955370" cy="1010246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6364223" y="313982"/>
            <a:ext cx="1089469" cy="1010246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6854952" y="313982"/>
            <a:ext cx="821258" cy="101024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7077456" y="313982"/>
            <a:ext cx="1165669" cy="1010246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7644383" y="313982"/>
            <a:ext cx="821258" cy="1010246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3569208" y="871766"/>
            <a:ext cx="2433574" cy="1010246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3371088" y="1813598"/>
            <a:ext cx="2223389" cy="1010246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4995671" y="1813598"/>
            <a:ext cx="1510029" cy="1010246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5903976" y="1822742"/>
            <a:ext cx="726770" cy="1010246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 txBox="1"/>
          <p:nvPr/>
        </p:nvSpPr>
        <p:spPr>
          <a:xfrm>
            <a:off x="1512569" y="447243"/>
            <a:ext cx="6655434" cy="2075814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3600" spc="335" b="1">
                <a:solidFill>
                  <a:srgbClr val="FFFF00"/>
                </a:solidFill>
                <a:latin typeface="Calibri"/>
                <a:cs typeface="Calibri"/>
              </a:rPr>
              <a:t>Indefinite </a:t>
            </a:r>
            <a:r>
              <a:rPr dirty="0" sz="3600" spc="285" b="1">
                <a:solidFill>
                  <a:srgbClr val="FFFF00"/>
                </a:solidFill>
                <a:latin typeface="Calibri"/>
                <a:cs typeface="Calibri"/>
              </a:rPr>
              <a:t>Articles </a:t>
            </a:r>
            <a:r>
              <a:rPr dirty="0" sz="3600" spc="250" b="1">
                <a:solidFill>
                  <a:srgbClr val="FFFF00"/>
                </a:solidFill>
                <a:latin typeface="Calibri"/>
                <a:cs typeface="Calibri"/>
              </a:rPr>
              <a:t>“a” </a:t>
            </a:r>
            <a:r>
              <a:rPr dirty="0" sz="3600" spc="275" b="1">
                <a:solidFill>
                  <a:srgbClr val="FFFF00"/>
                </a:solidFill>
                <a:latin typeface="Calibri"/>
                <a:cs typeface="Calibri"/>
              </a:rPr>
              <a:t>&amp;</a:t>
            </a:r>
            <a:r>
              <a:rPr dirty="0" sz="3600" spc="85" b="1">
                <a:solidFill>
                  <a:srgbClr val="FFFF00"/>
                </a:solidFill>
                <a:latin typeface="Calibri"/>
                <a:cs typeface="Calibri"/>
              </a:rPr>
              <a:t> </a:t>
            </a:r>
            <a:r>
              <a:rPr dirty="0" sz="3600" spc="280" b="1">
                <a:solidFill>
                  <a:srgbClr val="FFFF00"/>
                </a:solidFill>
                <a:latin typeface="Calibri"/>
                <a:cs typeface="Calibri"/>
              </a:rPr>
              <a:t>“an”</a:t>
            </a:r>
            <a:endParaRPr sz="3600">
              <a:latin typeface="Calibri"/>
              <a:cs typeface="Calibri"/>
            </a:endParaRPr>
          </a:p>
          <a:p>
            <a:pPr algn="ctr" marR="125730">
              <a:lnSpc>
                <a:spcPct val="100000"/>
              </a:lnSpc>
              <a:spcBef>
                <a:spcPts val="5"/>
              </a:spcBef>
            </a:pPr>
            <a:r>
              <a:rPr dirty="0" sz="3600" spc="-400" b="1">
                <a:solidFill>
                  <a:srgbClr val="FFFF00"/>
                </a:solidFill>
                <a:latin typeface="Arial"/>
                <a:cs typeface="Arial"/>
              </a:rPr>
              <a:t>ةركنلا</a:t>
            </a:r>
            <a:r>
              <a:rPr dirty="0" sz="3600" spc="-5" b="1">
                <a:solidFill>
                  <a:srgbClr val="FFFF00"/>
                </a:solidFill>
                <a:latin typeface="Arial"/>
                <a:cs typeface="Arial"/>
              </a:rPr>
              <a:t> تاودأ</a:t>
            </a:r>
            <a:endParaRPr sz="3600">
              <a:latin typeface="Arial"/>
              <a:cs typeface="Arial"/>
            </a:endParaRPr>
          </a:p>
          <a:p>
            <a:pPr algn="ctr" marL="297815">
              <a:lnSpc>
                <a:spcPct val="100000"/>
              </a:lnSpc>
              <a:spcBef>
                <a:spcPts val="3175"/>
              </a:spcBef>
            </a:pPr>
            <a:r>
              <a:rPr dirty="0" sz="3600" spc="-5">
                <a:solidFill>
                  <a:srgbClr val="FFFFFF"/>
                </a:solidFill>
                <a:latin typeface="Calibri"/>
                <a:cs typeface="Calibri"/>
              </a:rPr>
              <a:t>We </a:t>
            </a:r>
            <a:r>
              <a:rPr dirty="0" sz="3600" spc="135">
                <a:solidFill>
                  <a:srgbClr val="FFFFFF"/>
                </a:solidFill>
                <a:latin typeface="Calibri"/>
                <a:cs typeface="Calibri"/>
              </a:rPr>
              <a:t>use</a:t>
            </a:r>
            <a:r>
              <a:rPr dirty="0" sz="3600" spc="-15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3600" spc="80">
                <a:solidFill>
                  <a:srgbClr val="CC3300"/>
                </a:solidFill>
                <a:latin typeface="Calibri"/>
                <a:cs typeface="Calibri"/>
              </a:rPr>
              <a:t>a/an</a:t>
            </a:r>
            <a:r>
              <a:rPr dirty="0" sz="3600" spc="80">
                <a:solidFill>
                  <a:srgbClr val="FFFFFF"/>
                </a:solidFill>
                <a:latin typeface="Arial"/>
                <a:cs typeface="Arial"/>
              </a:rPr>
              <a:t>:</a:t>
            </a:r>
            <a:endParaRPr sz="3600">
              <a:latin typeface="Arial"/>
              <a:cs typeface="Arial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4340352" y="6321552"/>
            <a:ext cx="1296797" cy="382371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/>
          <p:nvPr/>
        </p:nvSpPr>
        <p:spPr>
          <a:xfrm>
            <a:off x="4462271" y="6406896"/>
            <a:ext cx="1043749" cy="248297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7" name="object 17"/>
          <p:cNvSpPr/>
          <p:nvPr/>
        </p:nvSpPr>
        <p:spPr>
          <a:xfrm>
            <a:off x="4267200" y="6248400"/>
            <a:ext cx="1295400" cy="381000"/>
          </a:xfrm>
          <a:custGeom>
            <a:avLst/>
            <a:gdLst/>
            <a:ahLst/>
            <a:cxnLst/>
            <a:rect l="l" t="t" r="r" b="b"/>
            <a:pathLst>
              <a:path w="1295400" h="381000">
                <a:moveTo>
                  <a:pt x="1295400" y="0"/>
                </a:moveTo>
                <a:lnTo>
                  <a:pt x="0" y="0"/>
                </a:lnTo>
                <a:lnTo>
                  <a:pt x="0" y="381000"/>
                </a:lnTo>
                <a:lnTo>
                  <a:pt x="1295400" y="381000"/>
                </a:lnTo>
                <a:lnTo>
                  <a:pt x="1295400" y="333375"/>
                </a:lnTo>
                <a:lnTo>
                  <a:pt x="540512" y="333375"/>
                </a:lnTo>
                <a:lnTo>
                  <a:pt x="540512" y="190500"/>
                </a:lnTo>
                <a:lnTo>
                  <a:pt x="504825" y="190500"/>
                </a:lnTo>
                <a:lnTo>
                  <a:pt x="647700" y="47625"/>
                </a:lnTo>
                <a:lnTo>
                  <a:pt x="1295400" y="47625"/>
                </a:lnTo>
                <a:lnTo>
                  <a:pt x="1295400" y="0"/>
                </a:lnTo>
                <a:close/>
              </a:path>
              <a:path w="1295400" h="381000">
                <a:moveTo>
                  <a:pt x="1295400" y="65481"/>
                </a:moveTo>
                <a:lnTo>
                  <a:pt x="736980" y="65481"/>
                </a:lnTo>
                <a:lnTo>
                  <a:pt x="736980" y="136918"/>
                </a:lnTo>
                <a:lnTo>
                  <a:pt x="790575" y="190500"/>
                </a:lnTo>
                <a:lnTo>
                  <a:pt x="754888" y="190500"/>
                </a:lnTo>
                <a:lnTo>
                  <a:pt x="754888" y="333375"/>
                </a:lnTo>
                <a:lnTo>
                  <a:pt x="1295400" y="333375"/>
                </a:lnTo>
                <a:lnTo>
                  <a:pt x="1295400" y="65481"/>
                </a:lnTo>
                <a:close/>
              </a:path>
              <a:path w="1295400" h="381000">
                <a:moveTo>
                  <a:pt x="1295400" y="47625"/>
                </a:moveTo>
                <a:lnTo>
                  <a:pt x="647700" y="47625"/>
                </a:lnTo>
                <a:lnTo>
                  <a:pt x="701294" y="101206"/>
                </a:lnTo>
                <a:lnTo>
                  <a:pt x="701294" y="65481"/>
                </a:lnTo>
                <a:lnTo>
                  <a:pt x="1295400" y="65481"/>
                </a:lnTo>
                <a:lnTo>
                  <a:pt x="12954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8" name="object 18"/>
          <p:cNvSpPr/>
          <p:nvPr/>
        </p:nvSpPr>
        <p:spPr>
          <a:xfrm>
            <a:off x="4807711" y="6313881"/>
            <a:ext cx="214629" cy="267970"/>
          </a:xfrm>
          <a:custGeom>
            <a:avLst/>
            <a:gdLst/>
            <a:ahLst/>
            <a:cxnLst/>
            <a:rect l="l" t="t" r="r" b="b"/>
            <a:pathLst>
              <a:path w="214629" h="267970">
                <a:moveTo>
                  <a:pt x="196468" y="0"/>
                </a:moveTo>
                <a:lnTo>
                  <a:pt x="160782" y="0"/>
                </a:lnTo>
                <a:lnTo>
                  <a:pt x="160782" y="35725"/>
                </a:lnTo>
                <a:lnTo>
                  <a:pt x="196468" y="71437"/>
                </a:lnTo>
                <a:lnTo>
                  <a:pt x="196468" y="0"/>
                </a:lnTo>
                <a:close/>
              </a:path>
              <a:path w="214629" h="267970">
                <a:moveTo>
                  <a:pt x="214375" y="125018"/>
                </a:moveTo>
                <a:lnTo>
                  <a:pt x="0" y="125018"/>
                </a:lnTo>
                <a:lnTo>
                  <a:pt x="0" y="267893"/>
                </a:lnTo>
                <a:lnTo>
                  <a:pt x="89280" y="267893"/>
                </a:lnTo>
                <a:lnTo>
                  <a:pt x="89280" y="196456"/>
                </a:lnTo>
                <a:lnTo>
                  <a:pt x="214375" y="196456"/>
                </a:lnTo>
                <a:lnTo>
                  <a:pt x="214375" y="125018"/>
                </a:lnTo>
                <a:close/>
              </a:path>
              <a:path w="214629" h="267970">
                <a:moveTo>
                  <a:pt x="214375" y="196456"/>
                </a:moveTo>
                <a:lnTo>
                  <a:pt x="125095" y="196456"/>
                </a:lnTo>
                <a:lnTo>
                  <a:pt x="125095" y="267893"/>
                </a:lnTo>
                <a:lnTo>
                  <a:pt x="214375" y="267893"/>
                </a:lnTo>
                <a:lnTo>
                  <a:pt x="214375" y="196456"/>
                </a:lnTo>
                <a:close/>
              </a:path>
            </a:pathLst>
          </a:custGeom>
          <a:solidFill>
            <a:srgbClr val="00007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9" name="object 19"/>
          <p:cNvSpPr/>
          <p:nvPr/>
        </p:nvSpPr>
        <p:spPr>
          <a:xfrm>
            <a:off x="47720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142875" y="0"/>
                </a:moveTo>
                <a:lnTo>
                  <a:pt x="0" y="142875"/>
                </a:lnTo>
                <a:lnTo>
                  <a:pt x="285750" y="142875"/>
                </a:lnTo>
                <a:lnTo>
                  <a:pt x="142875" y="0"/>
                </a:lnTo>
                <a:close/>
              </a:path>
              <a:path w="285750" h="285750">
                <a:moveTo>
                  <a:pt x="160782" y="214312"/>
                </a:moveTo>
                <a:lnTo>
                  <a:pt x="124967" y="214312"/>
                </a:lnTo>
                <a:lnTo>
                  <a:pt x="124967" y="285750"/>
                </a:lnTo>
                <a:lnTo>
                  <a:pt x="160782" y="285750"/>
                </a:lnTo>
                <a:lnTo>
                  <a:pt x="160782" y="214312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0" name="object 20"/>
          <p:cNvSpPr/>
          <p:nvPr/>
        </p:nvSpPr>
        <p:spPr>
          <a:xfrm>
            <a:off x="5788152" y="6321552"/>
            <a:ext cx="458571" cy="382371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1" name="object 21"/>
          <p:cNvSpPr/>
          <p:nvPr/>
        </p:nvSpPr>
        <p:spPr>
          <a:xfrm>
            <a:off x="5846064" y="6406896"/>
            <a:ext cx="336638" cy="248297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2" name="object 22"/>
          <p:cNvSpPr/>
          <p:nvPr/>
        </p:nvSpPr>
        <p:spPr>
          <a:xfrm>
            <a:off x="5715000" y="6248400"/>
            <a:ext cx="457200" cy="381000"/>
          </a:xfrm>
          <a:custGeom>
            <a:avLst/>
            <a:gdLst/>
            <a:ahLst/>
            <a:cxnLst/>
            <a:rect l="l" t="t" r="r" b="b"/>
            <a:pathLst>
              <a:path w="457200" h="381000">
                <a:moveTo>
                  <a:pt x="457200" y="0"/>
                </a:moveTo>
                <a:lnTo>
                  <a:pt x="0" y="0"/>
                </a:lnTo>
                <a:lnTo>
                  <a:pt x="0" y="381000"/>
                </a:lnTo>
                <a:lnTo>
                  <a:pt x="457200" y="381000"/>
                </a:lnTo>
                <a:lnTo>
                  <a:pt x="457200" y="333375"/>
                </a:lnTo>
                <a:lnTo>
                  <a:pt x="85725" y="333375"/>
                </a:lnTo>
                <a:lnTo>
                  <a:pt x="85725" y="47625"/>
                </a:lnTo>
                <a:lnTo>
                  <a:pt x="457200" y="47625"/>
                </a:lnTo>
                <a:lnTo>
                  <a:pt x="457200" y="0"/>
                </a:lnTo>
                <a:close/>
              </a:path>
              <a:path w="457200" h="381000">
                <a:moveTo>
                  <a:pt x="457200" y="47625"/>
                </a:moveTo>
                <a:lnTo>
                  <a:pt x="85725" y="47625"/>
                </a:lnTo>
                <a:lnTo>
                  <a:pt x="371475" y="190500"/>
                </a:lnTo>
                <a:lnTo>
                  <a:pt x="85725" y="333375"/>
                </a:lnTo>
                <a:lnTo>
                  <a:pt x="457200" y="333375"/>
                </a:lnTo>
                <a:lnTo>
                  <a:pt x="4572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3" name="object 23"/>
          <p:cNvSpPr/>
          <p:nvPr/>
        </p:nvSpPr>
        <p:spPr>
          <a:xfrm>
            <a:off x="58007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0" y="0"/>
                </a:moveTo>
                <a:lnTo>
                  <a:pt x="0" y="285750"/>
                </a:lnTo>
                <a:lnTo>
                  <a:pt x="285750" y="142875"/>
                </a:lnTo>
                <a:lnTo>
                  <a:pt x="0" y="0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4" name="object 24"/>
          <p:cNvSpPr/>
          <p:nvPr/>
        </p:nvSpPr>
        <p:spPr>
          <a:xfrm>
            <a:off x="3730752" y="6321552"/>
            <a:ext cx="458571" cy="382371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5" name="object 25"/>
          <p:cNvSpPr/>
          <p:nvPr/>
        </p:nvSpPr>
        <p:spPr>
          <a:xfrm>
            <a:off x="3770376" y="6406896"/>
            <a:ext cx="373227" cy="248297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6" name="object 26"/>
          <p:cNvSpPr/>
          <p:nvPr/>
        </p:nvSpPr>
        <p:spPr>
          <a:xfrm>
            <a:off x="3657600" y="6248400"/>
            <a:ext cx="457200" cy="381000"/>
          </a:xfrm>
          <a:custGeom>
            <a:avLst/>
            <a:gdLst/>
            <a:ahLst/>
            <a:cxnLst/>
            <a:rect l="l" t="t" r="r" b="b"/>
            <a:pathLst>
              <a:path w="457200" h="381000">
                <a:moveTo>
                  <a:pt x="457200" y="0"/>
                </a:moveTo>
                <a:lnTo>
                  <a:pt x="0" y="0"/>
                </a:lnTo>
                <a:lnTo>
                  <a:pt x="0" y="381000"/>
                </a:lnTo>
                <a:lnTo>
                  <a:pt x="457200" y="381000"/>
                </a:lnTo>
                <a:lnTo>
                  <a:pt x="457200" y="333375"/>
                </a:lnTo>
                <a:lnTo>
                  <a:pt x="371475" y="333375"/>
                </a:lnTo>
                <a:lnTo>
                  <a:pt x="85725" y="190500"/>
                </a:lnTo>
                <a:lnTo>
                  <a:pt x="371475" y="47625"/>
                </a:lnTo>
                <a:lnTo>
                  <a:pt x="457200" y="47625"/>
                </a:lnTo>
                <a:lnTo>
                  <a:pt x="457200" y="0"/>
                </a:lnTo>
                <a:close/>
              </a:path>
              <a:path w="457200" h="381000">
                <a:moveTo>
                  <a:pt x="457200" y="47625"/>
                </a:moveTo>
                <a:lnTo>
                  <a:pt x="371475" y="47625"/>
                </a:lnTo>
                <a:lnTo>
                  <a:pt x="371475" y="333375"/>
                </a:lnTo>
                <a:lnTo>
                  <a:pt x="457200" y="333375"/>
                </a:lnTo>
                <a:lnTo>
                  <a:pt x="4572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7" name="object 27"/>
          <p:cNvSpPr/>
          <p:nvPr/>
        </p:nvSpPr>
        <p:spPr>
          <a:xfrm>
            <a:off x="37433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285750" y="0"/>
                </a:moveTo>
                <a:lnTo>
                  <a:pt x="0" y="142875"/>
                </a:lnTo>
                <a:lnTo>
                  <a:pt x="285750" y="285750"/>
                </a:lnTo>
                <a:lnTo>
                  <a:pt x="285750" y="0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8" name="object 28"/>
          <p:cNvSpPr/>
          <p:nvPr/>
        </p:nvSpPr>
        <p:spPr>
          <a:xfrm>
            <a:off x="4038600" y="2728976"/>
            <a:ext cx="0" cy="3228975"/>
          </a:xfrm>
          <a:custGeom>
            <a:avLst/>
            <a:gdLst/>
            <a:ahLst/>
            <a:cxnLst/>
            <a:rect l="l" t="t" r="r" b="b"/>
            <a:pathLst>
              <a:path w="0" h="3228975">
                <a:moveTo>
                  <a:pt x="0" y="0"/>
                </a:moveTo>
                <a:lnTo>
                  <a:pt x="0" y="3228530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9" name="object 29"/>
          <p:cNvSpPr/>
          <p:nvPr/>
        </p:nvSpPr>
        <p:spPr>
          <a:xfrm>
            <a:off x="6324600" y="2728976"/>
            <a:ext cx="0" cy="3228975"/>
          </a:xfrm>
          <a:custGeom>
            <a:avLst/>
            <a:gdLst/>
            <a:ahLst/>
            <a:cxnLst/>
            <a:rect l="l" t="t" r="r" b="b"/>
            <a:pathLst>
              <a:path w="0" h="3228975">
                <a:moveTo>
                  <a:pt x="0" y="0"/>
                </a:moveTo>
                <a:lnTo>
                  <a:pt x="0" y="3228530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0" name="object 30"/>
          <p:cNvSpPr/>
          <p:nvPr/>
        </p:nvSpPr>
        <p:spPr>
          <a:xfrm>
            <a:off x="1433575" y="3438144"/>
            <a:ext cx="7153275" cy="0"/>
          </a:xfrm>
          <a:custGeom>
            <a:avLst/>
            <a:gdLst/>
            <a:ahLst/>
            <a:cxnLst/>
            <a:rect l="l" t="t" r="r" b="b"/>
            <a:pathLst>
              <a:path w="7153275" h="0">
                <a:moveTo>
                  <a:pt x="0" y="0"/>
                </a:moveTo>
                <a:lnTo>
                  <a:pt x="7153148" y="0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1" name="object 31"/>
          <p:cNvSpPr/>
          <p:nvPr/>
        </p:nvSpPr>
        <p:spPr>
          <a:xfrm>
            <a:off x="1433575" y="4733544"/>
            <a:ext cx="7153275" cy="0"/>
          </a:xfrm>
          <a:custGeom>
            <a:avLst/>
            <a:gdLst/>
            <a:ahLst/>
            <a:cxnLst/>
            <a:rect l="l" t="t" r="r" b="b"/>
            <a:pathLst>
              <a:path w="7153275" h="0">
                <a:moveTo>
                  <a:pt x="0" y="0"/>
                </a:moveTo>
                <a:lnTo>
                  <a:pt x="7153148" y="0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2" name="object 32"/>
          <p:cNvSpPr/>
          <p:nvPr/>
        </p:nvSpPr>
        <p:spPr>
          <a:xfrm>
            <a:off x="1447800" y="2728976"/>
            <a:ext cx="0" cy="3228975"/>
          </a:xfrm>
          <a:custGeom>
            <a:avLst/>
            <a:gdLst/>
            <a:ahLst/>
            <a:cxnLst/>
            <a:rect l="l" t="t" r="r" b="b"/>
            <a:pathLst>
              <a:path w="0" h="3228975">
                <a:moveTo>
                  <a:pt x="0" y="0"/>
                </a:moveTo>
                <a:lnTo>
                  <a:pt x="0" y="3228530"/>
                </a:lnTo>
              </a:path>
            </a:pathLst>
          </a:custGeom>
          <a:ln w="285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3" name="object 33"/>
          <p:cNvSpPr/>
          <p:nvPr/>
        </p:nvSpPr>
        <p:spPr>
          <a:xfrm>
            <a:off x="8572500" y="2728976"/>
            <a:ext cx="0" cy="3228975"/>
          </a:xfrm>
          <a:custGeom>
            <a:avLst/>
            <a:gdLst/>
            <a:ahLst/>
            <a:cxnLst/>
            <a:rect l="l" t="t" r="r" b="b"/>
            <a:pathLst>
              <a:path w="0" h="3228975">
                <a:moveTo>
                  <a:pt x="0" y="0"/>
                </a:moveTo>
                <a:lnTo>
                  <a:pt x="0" y="3228530"/>
                </a:lnTo>
              </a:path>
            </a:pathLst>
          </a:custGeom>
          <a:ln w="285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4" name="object 34"/>
          <p:cNvSpPr/>
          <p:nvPr/>
        </p:nvSpPr>
        <p:spPr>
          <a:xfrm>
            <a:off x="1433575" y="2743200"/>
            <a:ext cx="7153275" cy="0"/>
          </a:xfrm>
          <a:custGeom>
            <a:avLst/>
            <a:gdLst/>
            <a:ahLst/>
            <a:cxnLst/>
            <a:rect l="l" t="t" r="r" b="b"/>
            <a:pathLst>
              <a:path w="7153275" h="0">
                <a:moveTo>
                  <a:pt x="0" y="0"/>
                </a:moveTo>
                <a:lnTo>
                  <a:pt x="7153148" y="0"/>
                </a:lnTo>
              </a:path>
            </a:pathLst>
          </a:custGeom>
          <a:ln w="285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5" name="object 35"/>
          <p:cNvSpPr/>
          <p:nvPr/>
        </p:nvSpPr>
        <p:spPr>
          <a:xfrm>
            <a:off x="1433575" y="5943219"/>
            <a:ext cx="7153275" cy="0"/>
          </a:xfrm>
          <a:custGeom>
            <a:avLst/>
            <a:gdLst/>
            <a:ahLst/>
            <a:cxnLst/>
            <a:rect l="l" t="t" r="r" b="b"/>
            <a:pathLst>
              <a:path w="7153275" h="0">
                <a:moveTo>
                  <a:pt x="0" y="0"/>
                </a:moveTo>
                <a:lnTo>
                  <a:pt x="7153148" y="0"/>
                </a:lnTo>
              </a:path>
            </a:pathLst>
          </a:custGeom>
          <a:ln w="285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6" name="object 36"/>
          <p:cNvSpPr/>
          <p:nvPr/>
        </p:nvSpPr>
        <p:spPr>
          <a:xfrm>
            <a:off x="1395983" y="2712694"/>
            <a:ext cx="955370" cy="513359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7" name="object 37"/>
          <p:cNvSpPr/>
          <p:nvPr/>
        </p:nvSpPr>
        <p:spPr>
          <a:xfrm>
            <a:off x="2121407" y="2712694"/>
            <a:ext cx="1360678" cy="513359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8" name="object 38"/>
          <p:cNvSpPr/>
          <p:nvPr/>
        </p:nvSpPr>
        <p:spPr>
          <a:xfrm>
            <a:off x="1395983" y="2987014"/>
            <a:ext cx="1936877" cy="513359"/>
          </a:xfrm>
          <a:prstGeom prst="rect">
            <a:avLst/>
          </a:prstGeom>
          <a:blipFill>
            <a:blip r:embed="rId2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9" name="object 39"/>
          <p:cNvSpPr/>
          <p:nvPr/>
        </p:nvSpPr>
        <p:spPr>
          <a:xfrm>
            <a:off x="4629911" y="2712669"/>
            <a:ext cx="1759965" cy="510336"/>
          </a:xfrm>
          <a:prstGeom prst="rect">
            <a:avLst/>
          </a:prstGeom>
          <a:blipFill>
            <a:blip r:embed="rId2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0" name="object 40"/>
          <p:cNvSpPr/>
          <p:nvPr/>
        </p:nvSpPr>
        <p:spPr>
          <a:xfrm>
            <a:off x="5489447" y="2986989"/>
            <a:ext cx="900493" cy="510336"/>
          </a:xfrm>
          <a:prstGeom prst="rect">
            <a:avLst/>
          </a:prstGeom>
          <a:blipFill>
            <a:blip r:embed="rId2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1" name="object 41"/>
          <p:cNvSpPr/>
          <p:nvPr/>
        </p:nvSpPr>
        <p:spPr>
          <a:xfrm>
            <a:off x="5425440" y="2986989"/>
            <a:ext cx="370103" cy="510336"/>
          </a:xfrm>
          <a:prstGeom prst="rect">
            <a:avLst/>
          </a:prstGeom>
          <a:blipFill>
            <a:blip r:embed="rId2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2" name="object 42"/>
          <p:cNvSpPr/>
          <p:nvPr/>
        </p:nvSpPr>
        <p:spPr>
          <a:xfrm>
            <a:off x="1395983" y="3407638"/>
            <a:ext cx="1869820" cy="513359"/>
          </a:xfrm>
          <a:prstGeom prst="rect">
            <a:avLst/>
          </a:prstGeom>
          <a:blipFill>
            <a:blip r:embed="rId2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3" name="object 43"/>
          <p:cNvSpPr/>
          <p:nvPr/>
        </p:nvSpPr>
        <p:spPr>
          <a:xfrm>
            <a:off x="1395983" y="3681958"/>
            <a:ext cx="2250820" cy="513359"/>
          </a:xfrm>
          <a:prstGeom prst="rect">
            <a:avLst/>
          </a:prstGeom>
          <a:blipFill>
            <a:blip r:embed="rId2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4" name="object 44"/>
          <p:cNvSpPr/>
          <p:nvPr/>
        </p:nvSpPr>
        <p:spPr>
          <a:xfrm>
            <a:off x="1395983" y="3956278"/>
            <a:ext cx="2604389" cy="513359"/>
          </a:xfrm>
          <a:prstGeom prst="rect">
            <a:avLst/>
          </a:prstGeom>
          <a:blipFill>
            <a:blip r:embed="rId2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5" name="object 45"/>
          <p:cNvSpPr/>
          <p:nvPr/>
        </p:nvSpPr>
        <p:spPr>
          <a:xfrm>
            <a:off x="4315967" y="3407613"/>
            <a:ext cx="2073910" cy="510336"/>
          </a:xfrm>
          <a:prstGeom prst="rect">
            <a:avLst/>
          </a:prstGeom>
          <a:blipFill>
            <a:blip r:embed="rId2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6" name="object 46"/>
          <p:cNvSpPr/>
          <p:nvPr/>
        </p:nvSpPr>
        <p:spPr>
          <a:xfrm>
            <a:off x="4166615" y="3681933"/>
            <a:ext cx="2223389" cy="510336"/>
          </a:xfrm>
          <a:prstGeom prst="rect">
            <a:avLst/>
          </a:prstGeom>
          <a:blipFill>
            <a:blip r:embed="rId2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7" name="object 47"/>
          <p:cNvSpPr/>
          <p:nvPr/>
        </p:nvSpPr>
        <p:spPr>
          <a:xfrm>
            <a:off x="4102608" y="3681933"/>
            <a:ext cx="370103" cy="510336"/>
          </a:xfrm>
          <a:prstGeom prst="rect">
            <a:avLst/>
          </a:prstGeom>
          <a:blipFill>
            <a:blip r:embed="rId2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8" name="object 48"/>
          <p:cNvSpPr/>
          <p:nvPr/>
        </p:nvSpPr>
        <p:spPr>
          <a:xfrm>
            <a:off x="1395983" y="4703038"/>
            <a:ext cx="2259965" cy="513359"/>
          </a:xfrm>
          <a:prstGeom prst="rect">
            <a:avLst/>
          </a:prstGeom>
          <a:blipFill>
            <a:blip r:embed="rId3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9" name="object 49"/>
          <p:cNvSpPr/>
          <p:nvPr/>
        </p:nvSpPr>
        <p:spPr>
          <a:xfrm>
            <a:off x="1395983" y="4977358"/>
            <a:ext cx="1528444" cy="513359"/>
          </a:xfrm>
          <a:prstGeom prst="rect">
            <a:avLst/>
          </a:prstGeom>
          <a:blipFill>
            <a:blip r:embed="rId3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0" name="object 50"/>
          <p:cNvSpPr/>
          <p:nvPr/>
        </p:nvSpPr>
        <p:spPr>
          <a:xfrm>
            <a:off x="4538471" y="4703013"/>
            <a:ext cx="1851532" cy="510336"/>
          </a:xfrm>
          <a:prstGeom prst="rect">
            <a:avLst/>
          </a:prstGeom>
          <a:blipFill>
            <a:blip r:embed="rId3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1" name="object 51"/>
          <p:cNvSpPr/>
          <p:nvPr/>
        </p:nvSpPr>
        <p:spPr>
          <a:xfrm>
            <a:off x="4462271" y="4703013"/>
            <a:ext cx="382371" cy="510336"/>
          </a:xfrm>
          <a:prstGeom prst="rect">
            <a:avLst/>
          </a:prstGeom>
          <a:blipFill>
            <a:blip r:embed="rId3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2" name="object 52"/>
          <p:cNvSpPr/>
          <p:nvPr/>
        </p:nvSpPr>
        <p:spPr>
          <a:xfrm>
            <a:off x="4255008" y="4703013"/>
            <a:ext cx="513359" cy="510336"/>
          </a:xfrm>
          <a:prstGeom prst="rect">
            <a:avLst/>
          </a:prstGeom>
          <a:blipFill>
            <a:blip r:embed="rId3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3" name="object 53"/>
          <p:cNvSpPr/>
          <p:nvPr/>
        </p:nvSpPr>
        <p:spPr>
          <a:xfrm>
            <a:off x="4178808" y="4703013"/>
            <a:ext cx="382371" cy="510336"/>
          </a:xfrm>
          <a:prstGeom prst="rect">
            <a:avLst/>
          </a:prstGeom>
          <a:blipFill>
            <a:blip r:embed="rId3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graphicFrame>
        <p:nvGraphicFramePr>
          <p:cNvPr id="54" name="object 54"/>
          <p:cNvGraphicFramePr>
            <a:graphicFrameLocks noGrp="1"/>
          </p:cNvGraphicFramePr>
          <p:nvPr/>
        </p:nvGraphicFramePr>
        <p:xfrm>
          <a:off x="1268983" y="2712669"/>
          <a:ext cx="7193915" cy="316865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782570"/>
                <a:gridCol w="2352675"/>
                <a:gridCol w="2058670"/>
              </a:tblGrid>
              <a:tr h="741324">
                <a:tc>
                  <a:txBody>
                    <a:bodyPr/>
                    <a:lstStyle/>
                    <a:p>
                      <a:pPr marL="270510" marR="799465">
                        <a:lnSpc>
                          <a:spcPct val="100000"/>
                        </a:lnSpc>
                        <a:spcBef>
                          <a:spcPts val="610"/>
                        </a:spcBef>
                      </a:pPr>
                      <a:r>
                        <a:rPr dirty="0" sz="1800" spc="3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Before </a:t>
                      </a:r>
                      <a:r>
                        <a:rPr dirty="0" sz="1800" spc="8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a </a:t>
                      </a:r>
                      <a:r>
                        <a:rPr dirty="0" sz="1800" spc="5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singular  </a:t>
                      </a:r>
                      <a:r>
                        <a:rPr dirty="0" sz="1800" spc="4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countable</a:t>
                      </a:r>
                      <a:r>
                        <a:rPr dirty="0" sz="1800" spc="11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800" spc="6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noun.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B="0" marT="77470"/>
                </a:tc>
                <a:tc>
                  <a:txBody>
                    <a:bodyPr/>
                    <a:lstStyle/>
                    <a:p>
                      <a:pPr algn="r" marR="160655">
                        <a:lnSpc>
                          <a:spcPct val="100000"/>
                        </a:lnSpc>
                        <a:spcBef>
                          <a:spcPts val="565"/>
                        </a:spcBef>
                      </a:pPr>
                      <a:r>
                        <a:rPr dirty="0" sz="1800" spc="-20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ةدرفملا  </a:t>
                      </a:r>
                      <a:r>
                        <a:rPr dirty="0" sz="1800" spc="-10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ءامسلأا</a:t>
                      </a:r>
                      <a:r>
                        <a:rPr dirty="0" sz="1800" spc="-13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800" spc="-47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لبق</a:t>
                      </a:r>
                      <a:endParaRPr sz="1800">
                        <a:latin typeface="Arial"/>
                        <a:cs typeface="Arial"/>
                      </a:endParaRPr>
                    </a:p>
                    <a:p>
                      <a:pPr algn="r" marR="165735">
                        <a:lnSpc>
                          <a:spcPct val="100000"/>
                        </a:lnSpc>
                      </a:pPr>
                      <a:r>
                        <a:rPr dirty="0" sz="180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.</a:t>
                      </a:r>
                      <a:r>
                        <a:rPr dirty="0" sz="1800" spc="-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ة</a:t>
                      </a:r>
                      <a:r>
                        <a:rPr dirty="0" sz="1800" spc="-1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د</a:t>
                      </a:r>
                      <a:r>
                        <a:rPr dirty="0" sz="1800" spc="-1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ود</a:t>
                      </a:r>
                      <a:r>
                        <a:rPr dirty="0" sz="1800" spc="1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ع</a:t>
                      </a:r>
                      <a:r>
                        <a:rPr dirty="0" sz="1800" spc="1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م</a:t>
                      </a:r>
                      <a:r>
                        <a:rPr dirty="0" sz="1800" spc="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ل</a:t>
                      </a:r>
                      <a:r>
                        <a:rPr dirty="0" sz="180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ا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B="0" marT="71755"/>
                </a:tc>
                <a:tc>
                  <a:txBody>
                    <a:bodyPr/>
                    <a:lstStyle/>
                    <a:p>
                      <a:pPr marL="13970" marR="1347470">
                        <a:lnSpc>
                          <a:spcPct val="122200"/>
                        </a:lnSpc>
                        <a:spcBef>
                          <a:spcPts val="85"/>
                        </a:spcBef>
                      </a:pPr>
                      <a:r>
                        <a:rPr dirty="0" sz="1800" spc="80">
                          <a:solidFill>
                            <a:srgbClr val="CC3300"/>
                          </a:solidFill>
                          <a:latin typeface="Calibri"/>
                          <a:cs typeface="Calibri"/>
                        </a:rPr>
                        <a:t>a </a:t>
                      </a:r>
                      <a:r>
                        <a:rPr dirty="0" sz="1800" spc="2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table  </a:t>
                      </a:r>
                      <a:r>
                        <a:rPr dirty="0" sz="1800" spc="65">
                          <a:solidFill>
                            <a:srgbClr val="CC3300"/>
                          </a:solidFill>
                          <a:latin typeface="Calibri"/>
                          <a:cs typeface="Calibri"/>
                        </a:rPr>
                        <a:t>an</a:t>
                      </a:r>
                      <a:r>
                        <a:rPr dirty="0" sz="1800" spc="80">
                          <a:solidFill>
                            <a:srgbClr val="CC33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800" spc="10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egg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B="0" marT="10795"/>
                </a:tc>
              </a:tr>
              <a:tr h="1217344">
                <a:tc>
                  <a:txBody>
                    <a:bodyPr/>
                    <a:lstStyle/>
                    <a:p>
                      <a:pPr marL="270510" marR="207010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dirty="0" sz="1800" spc="3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Before </a:t>
                      </a:r>
                      <a:r>
                        <a:rPr dirty="0" sz="1800" spc="8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a </a:t>
                      </a:r>
                      <a:r>
                        <a:rPr dirty="0" sz="1800" spc="5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job, </a:t>
                      </a:r>
                      <a:r>
                        <a:rPr dirty="0" sz="1800" spc="8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a  </a:t>
                      </a:r>
                      <a:r>
                        <a:rPr dirty="0" sz="1800" spc="3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particular </a:t>
                      </a:r>
                      <a:r>
                        <a:rPr dirty="0" sz="1800" spc="5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group </a:t>
                      </a:r>
                      <a:r>
                        <a:rPr dirty="0" sz="1800" spc="2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of  </a:t>
                      </a:r>
                      <a:r>
                        <a:rPr dirty="0" sz="1800" spc="3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people </a:t>
                      </a:r>
                      <a:r>
                        <a:rPr dirty="0" sz="1800" spc="2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or </a:t>
                      </a:r>
                      <a:r>
                        <a:rPr dirty="0" sz="1800" spc="8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a</a:t>
                      </a:r>
                      <a:r>
                        <a:rPr dirty="0" sz="1800" spc="-2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800" spc="1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nationality.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B="0" marT="31750"/>
                </a:tc>
                <a:tc>
                  <a:txBody>
                    <a:bodyPr/>
                    <a:lstStyle/>
                    <a:p>
                      <a:pPr algn="r" marR="166370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dirty="0" sz="1800" spc="4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ةعومجم </a:t>
                      </a:r>
                      <a:r>
                        <a:rPr dirty="0" sz="1800" spc="-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وأ </a:t>
                      </a:r>
                      <a:r>
                        <a:rPr dirty="0" sz="1800" spc="-29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ةفيظولا</a:t>
                      </a:r>
                      <a:r>
                        <a:rPr dirty="0" sz="1800" spc="-9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800" spc="-47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لبق</a:t>
                      </a:r>
                      <a:endParaRPr sz="1800">
                        <a:latin typeface="Arial"/>
                        <a:cs typeface="Arial"/>
                      </a:endParaRPr>
                    </a:p>
                    <a:p>
                      <a:pPr algn="r" marR="167640">
                        <a:lnSpc>
                          <a:spcPct val="100000"/>
                        </a:lnSpc>
                      </a:pPr>
                      <a:r>
                        <a:rPr dirty="0" sz="1800" spc="-27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.ةيسنجلا  </a:t>
                      </a:r>
                      <a:r>
                        <a:rPr dirty="0" sz="1800" spc="-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وأ </a:t>
                      </a:r>
                      <a:r>
                        <a:rPr dirty="0" sz="1800" spc="-204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سانلا  </a:t>
                      </a:r>
                      <a:r>
                        <a:rPr dirty="0" sz="1800" spc="4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نم</a:t>
                      </a:r>
                      <a:r>
                        <a:rPr dirty="0" sz="1800" spc="-8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800" spc="-25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ةنيعم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B="0" marT="25400"/>
                </a:tc>
                <a:tc>
                  <a:txBody>
                    <a:bodyPr/>
                    <a:lstStyle/>
                    <a:p>
                      <a:pPr marL="13970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dirty="0" sz="1800" spc="6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Saleh </a:t>
                      </a:r>
                      <a:r>
                        <a:rPr dirty="0" sz="1800" spc="4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is </a:t>
                      </a:r>
                      <a:r>
                        <a:rPr dirty="0" sz="1800" spc="80">
                          <a:solidFill>
                            <a:srgbClr val="CC3300"/>
                          </a:solidFill>
                          <a:latin typeface="Calibri"/>
                          <a:cs typeface="Calibri"/>
                        </a:rPr>
                        <a:t>a</a:t>
                      </a:r>
                      <a:r>
                        <a:rPr dirty="0" sz="1800" spc="355">
                          <a:solidFill>
                            <a:srgbClr val="CC33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800" spc="3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doctor</a:t>
                      </a:r>
                      <a:endParaRPr sz="1800">
                        <a:latin typeface="Calibri"/>
                        <a:cs typeface="Calibri"/>
                      </a:endParaRPr>
                    </a:p>
                    <a:p>
                      <a:pPr marL="13970" marR="234950">
                        <a:lnSpc>
                          <a:spcPct val="100000"/>
                        </a:lnSpc>
                        <a:spcBef>
                          <a:spcPts val="480"/>
                        </a:spcBef>
                      </a:pPr>
                      <a:r>
                        <a:rPr dirty="0" sz="1800" spc="7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He </a:t>
                      </a:r>
                      <a:r>
                        <a:rPr dirty="0" sz="1800" spc="4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is </a:t>
                      </a:r>
                      <a:r>
                        <a:rPr dirty="0" sz="1800" spc="65">
                          <a:solidFill>
                            <a:srgbClr val="CC3300"/>
                          </a:solidFill>
                          <a:latin typeface="Calibri"/>
                          <a:cs typeface="Calibri"/>
                        </a:rPr>
                        <a:t>an </a:t>
                      </a:r>
                      <a:r>
                        <a:rPr dirty="0" sz="1800" spc="2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engineer.  </a:t>
                      </a:r>
                      <a:r>
                        <a:rPr dirty="0" sz="1800" spc="9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She </a:t>
                      </a:r>
                      <a:r>
                        <a:rPr dirty="0" sz="1800" spc="4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is </a:t>
                      </a:r>
                      <a:r>
                        <a:rPr dirty="0" sz="1800" spc="65">
                          <a:solidFill>
                            <a:srgbClr val="CC3300"/>
                          </a:solidFill>
                          <a:latin typeface="Calibri"/>
                          <a:cs typeface="Calibri"/>
                        </a:rPr>
                        <a:t>an </a:t>
                      </a:r>
                      <a:r>
                        <a:rPr dirty="0" sz="1800" spc="6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English  </a:t>
                      </a:r>
                      <a:r>
                        <a:rPr dirty="0" sz="1800" spc="5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women.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B="0" marT="25400"/>
                </a:tc>
              </a:tr>
              <a:tr h="1209444">
                <a:tc>
                  <a:txBody>
                    <a:bodyPr/>
                    <a:lstStyle/>
                    <a:p>
                      <a:pPr marL="270510" marR="620395">
                        <a:lnSpc>
                          <a:spcPct val="100000"/>
                        </a:lnSpc>
                        <a:spcBef>
                          <a:spcPts val="865"/>
                        </a:spcBef>
                      </a:pPr>
                      <a:r>
                        <a:rPr dirty="0" sz="1800" spc="2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With </a:t>
                      </a:r>
                      <a:r>
                        <a:rPr dirty="0" sz="1800" spc="5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numbers </a:t>
                      </a:r>
                      <a:r>
                        <a:rPr dirty="0" sz="1800" spc="2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that  </a:t>
                      </a:r>
                      <a:r>
                        <a:rPr dirty="0" sz="1800" spc="6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mean</a:t>
                      </a:r>
                      <a:r>
                        <a:rPr dirty="0" sz="1800" spc="16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800" spc="2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every.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B="0" marT="109855"/>
                </a:tc>
                <a:tc>
                  <a:txBody>
                    <a:bodyPr/>
                    <a:lstStyle/>
                    <a:p>
                      <a:pPr marL="274955">
                        <a:lnSpc>
                          <a:spcPct val="100000"/>
                        </a:lnSpc>
                        <a:spcBef>
                          <a:spcPts val="819"/>
                        </a:spcBef>
                      </a:pPr>
                      <a:r>
                        <a:rPr dirty="0" sz="1800" spc="-9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“لك” </a:t>
                      </a:r>
                      <a:r>
                        <a:rPr dirty="0" sz="1800" spc="-434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ينعت </a:t>
                      </a:r>
                      <a:r>
                        <a:rPr dirty="0" sz="1800" spc="-37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يتلا </a:t>
                      </a:r>
                      <a:r>
                        <a:rPr dirty="0" sz="1800" spc="-12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ماقرلأا</a:t>
                      </a:r>
                      <a:r>
                        <a:rPr dirty="0" sz="1800" spc="3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800" spc="-3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عم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B="0" marT="104139"/>
                </a:tc>
                <a:tc>
                  <a:txBody>
                    <a:bodyPr/>
                    <a:lstStyle/>
                    <a:p>
                      <a:pPr marL="13970" marR="119380">
                        <a:lnSpc>
                          <a:spcPct val="100000"/>
                        </a:lnSpc>
                        <a:spcBef>
                          <a:spcPts val="865"/>
                        </a:spcBef>
                        <a:tabLst>
                          <a:tab pos="564515" algn="l"/>
                        </a:tabLst>
                      </a:pPr>
                      <a:r>
                        <a:rPr dirty="0" sz="1800" spc="7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He </a:t>
                      </a:r>
                      <a:r>
                        <a:rPr dirty="0" sz="1800" spc="6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washes </a:t>
                      </a:r>
                      <a:r>
                        <a:rPr dirty="0" sz="1800" spc="5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his  </a:t>
                      </a:r>
                      <a:r>
                        <a:rPr dirty="0" sz="1800" spc="6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hands </a:t>
                      </a:r>
                      <a:r>
                        <a:rPr dirty="0" sz="1800" spc="2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ten </a:t>
                      </a:r>
                      <a:r>
                        <a:rPr dirty="0" sz="1800" spc="3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times </a:t>
                      </a:r>
                      <a:r>
                        <a:rPr dirty="0" sz="1800" spc="80">
                          <a:solidFill>
                            <a:srgbClr val="CC3300"/>
                          </a:solidFill>
                          <a:latin typeface="Calibri"/>
                          <a:cs typeface="Calibri"/>
                        </a:rPr>
                        <a:t>a  </a:t>
                      </a:r>
                      <a:r>
                        <a:rPr dirty="0" sz="1800" spc="1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day.	</a:t>
                      </a:r>
                      <a:r>
                        <a:rPr dirty="0" sz="1800" spc="8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(means </a:t>
                      </a:r>
                      <a:r>
                        <a:rPr dirty="0" sz="1800" spc="4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every  </a:t>
                      </a:r>
                      <a:r>
                        <a:rPr dirty="0" sz="1800" spc="7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day).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B="0" marT="109855"/>
                </a:tc>
              </a:tr>
            </a:tbl>
          </a:graphicData>
        </a:graphic>
      </p:graphicFrame>
      <p:sp>
        <p:nvSpPr>
          <p:cNvPr id="55" name="object 55"/>
          <p:cNvSpPr/>
          <p:nvPr/>
        </p:nvSpPr>
        <p:spPr>
          <a:xfrm>
            <a:off x="4340352" y="6321552"/>
            <a:ext cx="1296797" cy="382371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6" name="object 56"/>
          <p:cNvSpPr/>
          <p:nvPr/>
        </p:nvSpPr>
        <p:spPr>
          <a:xfrm>
            <a:off x="4462271" y="6406896"/>
            <a:ext cx="1043749" cy="248297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7" name="object 57"/>
          <p:cNvSpPr/>
          <p:nvPr/>
        </p:nvSpPr>
        <p:spPr>
          <a:xfrm>
            <a:off x="4267200" y="6248400"/>
            <a:ext cx="1295400" cy="381000"/>
          </a:xfrm>
          <a:custGeom>
            <a:avLst/>
            <a:gdLst/>
            <a:ahLst/>
            <a:cxnLst/>
            <a:rect l="l" t="t" r="r" b="b"/>
            <a:pathLst>
              <a:path w="1295400" h="381000">
                <a:moveTo>
                  <a:pt x="1295400" y="0"/>
                </a:moveTo>
                <a:lnTo>
                  <a:pt x="0" y="0"/>
                </a:lnTo>
                <a:lnTo>
                  <a:pt x="0" y="381000"/>
                </a:lnTo>
                <a:lnTo>
                  <a:pt x="1295400" y="381000"/>
                </a:lnTo>
                <a:lnTo>
                  <a:pt x="1295400" y="333375"/>
                </a:lnTo>
                <a:lnTo>
                  <a:pt x="540512" y="333375"/>
                </a:lnTo>
                <a:lnTo>
                  <a:pt x="540512" y="190500"/>
                </a:lnTo>
                <a:lnTo>
                  <a:pt x="504825" y="190500"/>
                </a:lnTo>
                <a:lnTo>
                  <a:pt x="647700" y="47625"/>
                </a:lnTo>
                <a:lnTo>
                  <a:pt x="1295400" y="47625"/>
                </a:lnTo>
                <a:lnTo>
                  <a:pt x="1295400" y="0"/>
                </a:lnTo>
                <a:close/>
              </a:path>
              <a:path w="1295400" h="381000">
                <a:moveTo>
                  <a:pt x="1295400" y="65481"/>
                </a:moveTo>
                <a:lnTo>
                  <a:pt x="736980" y="65481"/>
                </a:lnTo>
                <a:lnTo>
                  <a:pt x="736980" y="136918"/>
                </a:lnTo>
                <a:lnTo>
                  <a:pt x="790575" y="190500"/>
                </a:lnTo>
                <a:lnTo>
                  <a:pt x="754888" y="190500"/>
                </a:lnTo>
                <a:lnTo>
                  <a:pt x="754888" y="333375"/>
                </a:lnTo>
                <a:lnTo>
                  <a:pt x="1295400" y="333375"/>
                </a:lnTo>
                <a:lnTo>
                  <a:pt x="1295400" y="65481"/>
                </a:lnTo>
                <a:close/>
              </a:path>
              <a:path w="1295400" h="381000">
                <a:moveTo>
                  <a:pt x="1295400" y="47625"/>
                </a:moveTo>
                <a:lnTo>
                  <a:pt x="647700" y="47625"/>
                </a:lnTo>
                <a:lnTo>
                  <a:pt x="701294" y="101206"/>
                </a:lnTo>
                <a:lnTo>
                  <a:pt x="701294" y="65481"/>
                </a:lnTo>
                <a:lnTo>
                  <a:pt x="1295400" y="65481"/>
                </a:lnTo>
                <a:lnTo>
                  <a:pt x="12954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8" name="object 58"/>
          <p:cNvSpPr/>
          <p:nvPr/>
        </p:nvSpPr>
        <p:spPr>
          <a:xfrm>
            <a:off x="4807711" y="6313881"/>
            <a:ext cx="214629" cy="267970"/>
          </a:xfrm>
          <a:custGeom>
            <a:avLst/>
            <a:gdLst/>
            <a:ahLst/>
            <a:cxnLst/>
            <a:rect l="l" t="t" r="r" b="b"/>
            <a:pathLst>
              <a:path w="214629" h="267970">
                <a:moveTo>
                  <a:pt x="196468" y="0"/>
                </a:moveTo>
                <a:lnTo>
                  <a:pt x="160782" y="0"/>
                </a:lnTo>
                <a:lnTo>
                  <a:pt x="160782" y="35725"/>
                </a:lnTo>
                <a:lnTo>
                  <a:pt x="196468" y="71437"/>
                </a:lnTo>
                <a:lnTo>
                  <a:pt x="196468" y="0"/>
                </a:lnTo>
                <a:close/>
              </a:path>
              <a:path w="214629" h="267970">
                <a:moveTo>
                  <a:pt x="214375" y="125018"/>
                </a:moveTo>
                <a:lnTo>
                  <a:pt x="0" y="125018"/>
                </a:lnTo>
                <a:lnTo>
                  <a:pt x="0" y="267893"/>
                </a:lnTo>
                <a:lnTo>
                  <a:pt x="89280" y="267893"/>
                </a:lnTo>
                <a:lnTo>
                  <a:pt x="89280" y="196456"/>
                </a:lnTo>
                <a:lnTo>
                  <a:pt x="214375" y="196456"/>
                </a:lnTo>
                <a:lnTo>
                  <a:pt x="214375" y="125018"/>
                </a:lnTo>
                <a:close/>
              </a:path>
              <a:path w="214629" h="267970">
                <a:moveTo>
                  <a:pt x="214375" y="196456"/>
                </a:moveTo>
                <a:lnTo>
                  <a:pt x="125095" y="196456"/>
                </a:lnTo>
                <a:lnTo>
                  <a:pt x="125095" y="267893"/>
                </a:lnTo>
                <a:lnTo>
                  <a:pt x="214375" y="267893"/>
                </a:lnTo>
                <a:lnTo>
                  <a:pt x="214375" y="196456"/>
                </a:lnTo>
                <a:close/>
              </a:path>
            </a:pathLst>
          </a:custGeom>
          <a:solidFill>
            <a:srgbClr val="00007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9" name="object 59"/>
          <p:cNvSpPr/>
          <p:nvPr/>
        </p:nvSpPr>
        <p:spPr>
          <a:xfrm>
            <a:off x="47720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142875" y="0"/>
                </a:moveTo>
                <a:lnTo>
                  <a:pt x="0" y="142875"/>
                </a:lnTo>
                <a:lnTo>
                  <a:pt x="285750" y="142875"/>
                </a:lnTo>
                <a:lnTo>
                  <a:pt x="142875" y="0"/>
                </a:lnTo>
                <a:close/>
              </a:path>
              <a:path w="285750" h="285750">
                <a:moveTo>
                  <a:pt x="160782" y="214312"/>
                </a:moveTo>
                <a:lnTo>
                  <a:pt x="124967" y="214312"/>
                </a:lnTo>
                <a:lnTo>
                  <a:pt x="124967" y="285750"/>
                </a:lnTo>
                <a:lnTo>
                  <a:pt x="160782" y="285750"/>
                </a:lnTo>
                <a:lnTo>
                  <a:pt x="160782" y="214312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0" name="object 60"/>
          <p:cNvSpPr txBox="1">
            <a:spLocks noGrp="1"/>
          </p:cNvSpPr>
          <p:nvPr>
            <p:ph type="dt" idx="6" sz="half"/>
          </p:nvPr>
        </p:nvSpPr>
        <p:spPr>
          <a:prstGeom prst="rect"/>
        </p:spPr>
        <p:txBody>
          <a:bodyPr wrap="square" lIns="0" tIns="31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 spc="-190"/>
              <a:t>ق</a:t>
            </a:r>
            <a:r>
              <a:rPr dirty="0" spc="-240"/>
              <a:t>ب</a:t>
            </a:r>
            <a:r>
              <a:rPr dirty="0" spc="25"/>
              <a:t>ا</a:t>
            </a:r>
            <a:r>
              <a:rPr dirty="0" spc="-175"/>
              <a:t>سلا</a:t>
            </a:r>
          </a:p>
        </p:txBody>
      </p:sp>
      <p:sp>
        <p:nvSpPr>
          <p:cNvPr id="61" name="object 61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31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 spc="-195"/>
              <a:t>ةيسيئرلا </a:t>
            </a:r>
            <a:r>
              <a:rPr dirty="0" spc="-110"/>
              <a:t>ةمئاقلا </a:t>
            </a:r>
            <a:r>
              <a:rPr dirty="0" spc="-105"/>
              <a:t>ىلإ</a:t>
            </a:r>
            <a:r>
              <a:rPr dirty="0" spc="-75"/>
              <a:t> </a:t>
            </a:r>
            <a:r>
              <a:rPr dirty="0" spc="-5"/>
              <a:t>ةدوع</a:t>
            </a:r>
          </a:p>
        </p:txBody>
      </p:sp>
      <p:sp>
        <p:nvSpPr>
          <p:cNvPr id="62" name="object 62"/>
          <p:cNvSpPr txBox="1"/>
          <p:nvPr/>
        </p:nvSpPr>
        <p:spPr>
          <a:xfrm>
            <a:off x="5833109" y="6368591"/>
            <a:ext cx="220345" cy="154940"/>
          </a:xfrm>
          <a:prstGeom prst="rect">
            <a:avLst/>
          </a:prstGeom>
        </p:spPr>
        <p:txBody>
          <a:bodyPr wrap="square" lIns="0" tIns="31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 sz="900" spc="-50">
                <a:solidFill>
                  <a:srgbClr val="FFFFFF"/>
                </a:solidFill>
                <a:latin typeface="Arial"/>
                <a:cs typeface="Arial"/>
              </a:rPr>
              <a:t>ي</a:t>
            </a:r>
            <a:r>
              <a:rPr dirty="0" sz="900" spc="-270">
                <a:solidFill>
                  <a:srgbClr val="FFFFFF"/>
                </a:solidFill>
                <a:latin typeface="Arial"/>
                <a:cs typeface="Arial"/>
              </a:rPr>
              <a:t>ل</a:t>
            </a:r>
            <a:r>
              <a:rPr dirty="0" sz="900" spc="25">
                <a:solidFill>
                  <a:srgbClr val="FFFFFF"/>
                </a:solidFill>
                <a:latin typeface="Arial"/>
                <a:cs typeface="Arial"/>
              </a:rPr>
              <a:t>ا</a:t>
            </a:r>
            <a:r>
              <a:rPr dirty="0" sz="900" spc="-430">
                <a:solidFill>
                  <a:srgbClr val="FFFFFF"/>
                </a:solidFill>
                <a:latin typeface="Arial"/>
                <a:cs typeface="Arial"/>
              </a:rPr>
              <a:t>ت</a:t>
            </a:r>
            <a:r>
              <a:rPr dirty="0" sz="900" spc="-270">
                <a:solidFill>
                  <a:srgbClr val="FFFFFF"/>
                </a:solidFill>
                <a:latin typeface="Arial"/>
                <a:cs typeface="Arial"/>
              </a:rPr>
              <a:t>ل</a:t>
            </a:r>
            <a:r>
              <a:rPr dirty="0" sz="900">
                <a:solidFill>
                  <a:srgbClr val="FFFFFF"/>
                </a:solidFill>
                <a:latin typeface="Arial"/>
                <a:cs typeface="Arial"/>
              </a:rPr>
              <a:t>ا</a:t>
            </a:r>
            <a:endParaRPr sz="9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240536" y="313982"/>
            <a:ext cx="4869053" cy="101024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5510784" y="313982"/>
            <a:ext cx="821258" cy="101024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5733288" y="313982"/>
            <a:ext cx="873048" cy="101024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6007608" y="313982"/>
            <a:ext cx="955370" cy="1010246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6364223" y="313982"/>
            <a:ext cx="1089469" cy="1010246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6854952" y="313982"/>
            <a:ext cx="821258" cy="101024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7077456" y="313982"/>
            <a:ext cx="1165669" cy="1010246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7644383" y="313982"/>
            <a:ext cx="821258" cy="1010246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3569208" y="871766"/>
            <a:ext cx="2433574" cy="1010246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2468879" y="1813598"/>
            <a:ext cx="1378966" cy="1010246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3249167" y="1813598"/>
            <a:ext cx="2262885" cy="1010246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3523488" y="2441491"/>
            <a:ext cx="1714245" cy="80601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/>
          <p:nvPr/>
        </p:nvSpPr>
        <p:spPr>
          <a:xfrm>
            <a:off x="3535679" y="2468879"/>
            <a:ext cx="1664335" cy="0"/>
          </a:xfrm>
          <a:custGeom>
            <a:avLst/>
            <a:gdLst/>
            <a:ahLst/>
            <a:cxnLst/>
            <a:rect l="l" t="t" r="r" b="b"/>
            <a:pathLst>
              <a:path w="1664335" h="0">
                <a:moveTo>
                  <a:pt x="0" y="0"/>
                </a:moveTo>
                <a:lnTo>
                  <a:pt x="1664207" y="0"/>
                </a:lnTo>
              </a:path>
            </a:pathLst>
          </a:custGeom>
          <a:ln w="30479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/>
          <p:nvPr/>
        </p:nvSpPr>
        <p:spPr>
          <a:xfrm>
            <a:off x="5053584" y="1813598"/>
            <a:ext cx="1442974" cy="1010246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/>
          <p:nvPr/>
        </p:nvSpPr>
        <p:spPr>
          <a:xfrm>
            <a:off x="5897879" y="1813598"/>
            <a:ext cx="1510029" cy="1010246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7" name="object 17"/>
          <p:cNvSpPr/>
          <p:nvPr/>
        </p:nvSpPr>
        <p:spPr>
          <a:xfrm>
            <a:off x="6806183" y="1822742"/>
            <a:ext cx="726770" cy="1010246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8" name="object 18"/>
          <p:cNvSpPr txBox="1"/>
          <p:nvPr/>
        </p:nvSpPr>
        <p:spPr>
          <a:xfrm>
            <a:off x="1512569" y="447243"/>
            <a:ext cx="6655434" cy="2075814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3600" spc="335" b="1">
                <a:solidFill>
                  <a:srgbClr val="FFFF00"/>
                </a:solidFill>
                <a:latin typeface="Calibri"/>
                <a:cs typeface="Calibri"/>
              </a:rPr>
              <a:t>Indefinite </a:t>
            </a:r>
            <a:r>
              <a:rPr dirty="0" sz="3600" spc="285" b="1">
                <a:solidFill>
                  <a:srgbClr val="FFFF00"/>
                </a:solidFill>
                <a:latin typeface="Calibri"/>
                <a:cs typeface="Calibri"/>
              </a:rPr>
              <a:t>Articles </a:t>
            </a:r>
            <a:r>
              <a:rPr dirty="0" sz="3600" spc="250" b="1">
                <a:solidFill>
                  <a:srgbClr val="FFFF00"/>
                </a:solidFill>
                <a:latin typeface="Calibri"/>
                <a:cs typeface="Calibri"/>
              </a:rPr>
              <a:t>“a” </a:t>
            </a:r>
            <a:r>
              <a:rPr dirty="0" sz="3600" spc="275" b="1">
                <a:solidFill>
                  <a:srgbClr val="FFFF00"/>
                </a:solidFill>
                <a:latin typeface="Calibri"/>
                <a:cs typeface="Calibri"/>
              </a:rPr>
              <a:t>&amp;</a:t>
            </a:r>
            <a:r>
              <a:rPr dirty="0" sz="3600" spc="85" b="1">
                <a:solidFill>
                  <a:srgbClr val="FFFF00"/>
                </a:solidFill>
                <a:latin typeface="Calibri"/>
                <a:cs typeface="Calibri"/>
              </a:rPr>
              <a:t> </a:t>
            </a:r>
            <a:r>
              <a:rPr dirty="0" sz="3600" spc="280" b="1">
                <a:solidFill>
                  <a:srgbClr val="FFFF00"/>
                </a:solidFill>
                <a:latin typeface="Calibri"/>
                <a:cs typeface="Calibri"/>
              </a:rPr>
              <a:t>“an”</a:t>
            </a:r>
            <a:endParaRPr sz="3600">
              <a:latin typeface="Calibri"/>
              <a:cs typeface="Calibri"/>
            </a:endParaRPr>
          </a:p>
          <a:p>
            <a:pPr algn="ctr" marR="125730">
              <a:lnSpc>
                <a:spcPct val="100000"/>
              </a:lnSpc>
              <a:spcBef>
                <a:spcPts val="5"/>
              </a:spcBef>
            </a:pPr>
            <a:r>
              <a:rPr dirty="0" sz="3600" spc="-400" b="1">
                <a:solidFill>
                  <a:srgbClr val="FFFF00"/>
                </a:solidFill>
                <a:latin typeface="Arial"/>
                <a:cs typeface="Arial"/>
              </a:rPr>
              <a:t>ةركنلا</a:t>
            </a:r>
            <a:r>
              <a:rPr dirty="0" sz="3600" spc="-5" b="1">
                <a:solidFill>
                  <a:srgbClr val="FFFF00"/>
                </a:solidFill>
                <a:latin typeface="Arial"/>
                <a:cs typeface="Arial"/>
              </a:rPr>
              <a:t> تاودأ</a:t>
            </a:r>
            <a:endParaRPr sz="3600">
              <a:latin typeface="Arial"/>
              <a:cs typeface="Arial"/>
            </a:endParaRPr>
          </a:p>
          <a:p>
            <a:pPr algn="ctr" marL="297815">
              <a:lnSpc>
                <a:spcPct val="100000"/>
              </a:lnSpc>
              <a:spcBef>
                <a:spcPts val="3175"/>
              </a:spcBef>
            </a:pPr>
            <a:r>
              <a:rPr dirty="0" sz="3600" spc="-5">
                <a:solidFill>
                  <a:srgbClr val="FFFFFF"/>
                </a:solidFill>
                <a:latin typeface="Calibri"/>
                <a:cs typeface="Calibri"/>
              </a:rPr>
              <a:t>We </a:t>
            </a:r>
            <a:r>
              <a:rPr dirty="0" sz="3600" spc="190">
                <a:solidFill>
                  <a:srgbClr val="FFFFFF"/>
                </a:solidFill>
                <a:latin typeface="Calibri"/>
                <a:cs typeface="Calibri"/>
              </a:rPr>
              <a:t>DO </a:t>
            </a:r>
            <a:r>
              <a:rPr dirty="0" sz="3600" spc="165">
                <a:solidFill>
                  <a:srgbClr val="FFFFFF"/>
                </a:solidFill>
                <a:latin typeface="Calibri"/>
                <a:cs typeface="Calibri"/>
              </a:rPr>
              <a:t>NOT </a:t>
            </a:r>
            <a:r>
              <a:rPr dirty="0" sz="3600" spc="135">
                <a:solidFill>
                  <a:srgbClr val="FFFFFF"/>
                </a:solidFill>
                <a:latin typeface="Calibri"/>
                <a:cs typeface="Calibri"/>
              </a:rPr>
              <a:t>use</a:t>
            </a:r>
            <a:r>
              <a:rPr dirty="0" sz="3600" spc="1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3600" spc="80">
                <a:solidFill>
                  <a:srgbClr val="CC3300"/>
                </a:solidFill>
                <a:latin typeface="Calibri"/>
                <a:cs typeface="Calibri"/>
              </a:rPr>
              <a:t>a/an</a:t>
            </a:r>
            <a:r>
              <a:rPr dirty="0" sz="3600" spc="80">
                <a:solidFill>
                  <a:srgbClr val="FFFFFF"/>
                </a:solidFill>
                <a:latin typeface="Arial"/>
                <a:cs typeface="Arial"/>
              </a:rPr>
              <a:t>:</a:t>
            </a:r>
            <a:endParaRPr sz="3600">
              <a:latin typeface="Arial"/>
              <a:cs typeface="Arial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4340352" y="6321552"/>
            <a:ext cx="1296797" cy="382371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0" name="object 20"/>
          <p:cNvSpPr/>
          <p:nvPr/>
        </p:nvSpPr>
        <p:spPr>
          <a:xfrm>
            <a:off x="4462271" y="6406896"/>
            <a:ext cx="1043749" cy="248297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1" name="object 21"/>
          <p:cNvSpPr/>
          <p:nvPr/>
        </p:nvSpPr>
        <p:spPr>
          <a:xfrm>
            <a:off x="4267200" y="6248400"/>
            <a:ext cx="1295400" cy="381000"/>
          </a:xfrm>
          <a:custGeom>
            <a:avLst/>
            <a:gdLst/>
            <a:ahLst/>
            <a:cxnLst/>
            <a:rect l="l" t="t" r="r" b="b"/>
            <a:pathLst>
              <a:path w="1295400" h="381000">
                <a:moveTo>
                  <a:pt x="1295400" y="0"/>
                </a:moveTo>
                <a:lnTo>
                  <a:pt x="0" y="0"/>
                </a:lnTo>
                <a:lnTo>
                  <a:pt x="0" y="381000"/>
                </a:lnTo>
                <a:lnTo>
                  <a:pt x="1295400" y="381000"/>
                </a:lnTo>
                <a:lnTo>
                  <a:pt x="1295400" y="333375"/>
                </a:lnTo>
                <a:lnTo>
                  <a:pt x="540512" y="333375"/>
                </a:lnTo>
                <a:lnTo>
                  <a:pt x="540512" y="190500"/>
                </a:lnTo>
                <a:lnTo>
                  <a:pt x="504825" y="190500"/>
                </a:lnTo>
                <a:lnTo>
                  <a:pt x="647700" y="47625"/>
                </a:lnTo>
                <a:lnTo>
                  <a:pt x="1295400" y="47625"/>
                </a:lnTo>
                <a:lnTo>
                  <a:pt x="1295400" y="0"/>
                </a:lnTo>
                <a:close/>
              </a:path>
              <a:path w="1295400" h="381000">
                <a:moveTo>
                  <a:pt x="1295400" y="65481"/>
                </a:moveTo>
                <a:lnTo>
                  <a:pt x="736980" y="65481"/>
                </a:lnTo>
                <a:lnTo>
                  <a:pt x="736980" y="136918"/>
                </a:lnTo>
                <a:lnTo>
                  <a:pt x="790575" y="190500"/>
                </a:lnTo>
                <a:lnTo>
                  <a:pt x="754888" y="190500"/>
                </a:lnTo>
                <a:lnTo>
                  <a:pt x="754888" y="333375"/>
                </a:lnTo>
                <a:lnTo>
                  <a:pt x="1295400" y="333375"/>
                </a:lnTo>
                <a:lnTo>
                  <a:pt x="1295400" y="65481"/>
                </a:lnTo>
                <a:close/>
              </a:path>
              <a:path w="1295400" h="381000">
                <a:moveTo>
                  <a:pt x="1295400" y="47625"/>
                </a:moveTo>
                <a:lnTo>
                  <a:pt x="647700" y="47625"/>
                </a:lnTo>
                <a:lnTo>
                  <a:pt x="701294" y="101206"/>
                </a:lnTo>
                <a:lnTo>
                  <a:pt x="701294" y="65481"/>
                </a:lnTo>
                <a:lnTo>
                  <a:pt x="1295400" y="65481"/>
                </a:lnTo>
                <a:lnTo>
                  <a:pt x="12954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2" name="object 22"/>
          <p:cNvSpPr/>
          <p:nvPr/>
        </p:nvSpPr>
        <p:spPr>
          <a:xfrm>
            <a:off x="4807711" y="6313881"/>
            <a:ext cx="214629" cy="267970"/>
          </a:xfrm>
          <a:custGeom>
            <a:avLst/>
            <a:gdLst/>
            <a:ahLst/>
            <a:cxnLst/>
            <a:rect l="l" t="t" r="r" b="b"/>
            <a:pathLst>
              <a:path w="214629" h="267970">
                <a:moveTo>
                  <a:pt x="196468" y="0"/>
                </a:moveTo>
                <a:lnTo>
                  <a:pt x="160782" y="0"/>
                </a:lnTo>
                <a:lnTo>
                  <a:pt x="160782" y="35725"/>
                </a:lnTo>
                <a:lnTo>
                  <a:pt x="196468" y="71437"/>
                </a:lnTo>
                <a:lnTo>
                  <a:pt x="196468" y="0"/>
                </a:lnTo>
                <a:close/>
              </a:path>
              <a:path w="214629" h="267970">
                <a:moveTo>
                  <a:pt x="214375" y="125018"/>
                </a:moveTo>
                <a:lnTo>
                  <a:pt x="0" y="125018"/>
                </a:lnTo>
                <a:lnTo>
                  <a:pt x="0" y="267893"/>
                </a:lnTo>
                <a:lnTo>
                  <a:pt x="89280" y="267893"/>
                </a:lnTo>
                <a:lnTo>
                  <a:pt x="89280" y="196456"/>
                </a:lnTo>
                <a:lnTo>
                  <a:pt x="214375" y="196456"/>
                </a:lnTo>
                <a:lnTo>
                  <a:pt x="214375" y="125018"/>
                </a:lnTo>
                <a:close/>
              </a:path>
              <a:path w="214629" h="267970">
                <a:moveTo>
                  <a:pt x="214375" y="196456"/>
                </a:moveTo>
                <a:lnTo>
                  <a:pt x="125095" y="196456"/>
                </a:lnTo>
                <a:lnTo>
                  <a:pt x="125095" y="267893"/>
                </a:lnTo>
                <a:lnTo>
                  <a:pt x="214375" y="267893"/>
                </a:lnTo>
                <a:lnTo>
                  <a:pt x="214375" y="196456"/>
                </a:lnTo>
                <a:close/>
              </a:path>
            </a:pathLst>
          </a:custGeom>
          <a:solidFill>
            <a:srgbClr val="00007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3" name="object 23"/>
          <p:cNvSpPr/>
          <p:nvPr/>
        </p:nvSpPr>
        <p:spPr>
          <a:xfrm>
            <a:off x="47720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142875" y="0"/>
                </a:moveTo>
                <a:lnTo>
                  <a:pt x="0" y="142875"/>
                </a:lnTo>
                <a:lnTo>
                  <a:pt x="285750" y="142875"/>
                </a:lnTo>
                <a:lnTo>
                  <a:pt x="142875" y="0"/>
                </a:lnTo>
                <a:close/>
              </a:path>
              <a:path w="285750" h="285750">
                <a:moveTo>
                  <a:pt x="160782" y="214312"/>
                </a:moveTo>
                <a:lnTo>
                  <a:pt x="124967" y="214312"/>
                </a:lnTo>
                <a:lnTo>
                  <a:pt x="124967" y="285750"/>
                </a:lnTo>
                <a:lnTo>
                  <a:pt x="160782" y="285750"/>
                </a:lnTo>
                <a:lnTo>
                  <a:pt x="160782" y="214312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4" name="object 24"/>
          <p:cNvSpPr/>
          <p:nvPr/>
        </p:nvSpPr>
        <p:spPr>
          <a:xfrm>
            <a:off x="5788152" y="6321552"/>
            <a:ext cx="458571" cy="382371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5" name="object 25"/>
          <p:cNvSpPr/>
          <p:nvPr/>
        </p:nvSpPr>
        <p:spPr>
          <a:xfrm>
            <a:off x="5846064" y="6406896"/>
            <a:ext cx="336638" cy="248297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6" name="object 26"/>
          <p:cNvSpPr/>
          <p:nvPr/>
        </p:nvSpPr>
        <p:spPr>
          <a:xfrm>
            <a:off x="5715000" y="6248400"/>
            <a:ext cx="457200" cy="381000"/>
          </a:xfrm>
          <a:custGeom>
            <a:avLst/>
            <a:gdLst/>
            <a:ahLst/>
            <a:cxnLst/>
            <a:rect l="l" t="t" r="r" b="b"/>
            <a:pathLst>
              <a:path w="457200" h="381000">
                <a:moveTo>
                  <a:pt x="457200" y="0"/>
                </a:moveTo>
                <a:lnTo>
                  <a:pt x="0" y="0"/>
                </a:lnTo>
                <a:lnTo>
                  <a:pt x="0" y="381000"/>
                </a:lnTo>
                <a:lnTo>
                  <a:pt x="457200" y="381000"/>
                </a:lnTo>
                <a:lnTo>
                  <a:pt x="457200" y="333375"/>
                </a:lnTo>
                <a:lnTo>
                  <a:pt x="85725" y="333375"/>
                </a:lnTo>
                <a:lnTo>
                  <a:pt x="85725" y="47625"/>
                </a:lnTo>
                <a:lnTo>
                  <a:pt x="457200" y="47625"/>
                </a:lnTo>
                <a:lnTo>
                  <a:pt x="457200" y="0"/>
                </a:lnTo>
                <a:close/>
              </a:path>
              <a:path w="457200" h="381000">
                <a:moveTo>
                  <a:pt x="457200" y="47625"/>
                </a:moveTo>
                <a:lnTo>
                  <a:pt x="85725" y="47625"/>
                </a:lnTo>
                <a:lnTo>
                  <a:pt x="371475" y="190500"/>
                </a:lnTo>
                <a:lnTo>
                  <a:pt x="85725" y="333375"/>
                </a:lnTo>
                <a:lnTo>
                  <a:pt x="457200" y="333375"/>
                </a:lnTo>
                <a:lnTo>
                  <a:pt x="4572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7" name="object 27"/>
          <p:cNvSpPr/>
          <p:nvPr/>
        </p:nvSpPr>
        <p:spPr>
          <a:xfrm>
            <a:off x="58007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0" y="0"/>
                </a:moveTo>
                <a:lnTo>
                  <a:pt x="0" y="285750"/>
                </a:lnTo>
                <a:lnTo>
                  <a:pt x="285750" y="142875"/>
                </a:lnTo>
                <a:lnTo>
                  <a:pt x="0" y="0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8" name="object 28"/>
          <p:cNvSpPr/>
          <p:nvPr/>
        </p:nvSpPr>
        <p:spPr>
          <a:xfrm>
            <a:off x="3730752" y="6321552"/>
            <a:ext cx="458571" cy="382371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9" name="object 29"/>
          <p:cNvSpPr/>
          <p:nvPr/>
        </p:nvSpPr>
        <p:spPr>
          <a:xfrm>
            <a:off x="3770376" y="6406896"/>
            <a:ext cx="373227" cy="248297"/>
          </a:xfrm>
          <a:prstGeom prst="rect">
            <a:avLst/>
          </a:prstGeom>
          <a:blipFill>
            <a:blip r:embed="rId2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0" name="object 30"/>
          <p:cNvSpPr/>
          <p:nvPr/>
        </p:nvSpPr>
        <p:spPr>
          <a:xfrm>
            <a:off x="3657600" y="6248400"/>
            <a:ext cx="457200" cy="381000"/>
          </a:xfrm>
          <a:custGeom>
            <a:avLst/>
            <a:gdLst/>
            <a:ahLst/>
            <a:cxnLst/>
            <a:rect l="l" t="t" r="r" b="b"/>
            <a:pathLst>
              <a:path w="457200" h="381000">
                <a:moveTo>
                  <a:pt x="457200" y="0"/>
                </a:moveTo>
                <a:lnTo>
                  <a:pt x="0" y="0"/>
                </a:lnTo>
                <a:lnTo>
                  <a:pt x="0" y="381000"/>
                </a:lnTo>
                <a:lnTo>
                  <a:pt x="457200" y="381000"/>
                </a:lnTo>
                <a:lnTo>
                  <a:pt x="457200" y="333375"/>
                </a:lnTo>
                <a:lnTo>
                  <a:pt x="371475" y="333375"/>
                </a:lnTo>
                <a:lnTo>
                  <a:pt x="85725" y="190500"/>
                </a:lnTo>
                <a:lnTo>
                  <a:pt x="371475" y="47625"/>
                </a:lnTo>
                <a:lnTo>
                  <a:pt x="457200" y="47625"/>
                </a:lnTo>
                <a:lnTo>
                  <a:pt x="457200" y="0"/>
                </a:lnTo>
                <a:close/>
              </a:path>
              <a:path w="457200" h="381000">
                <a:moveTo>
                  <a:pt x="457200" y="47625"/>
                </a:moveTo>
                <a:lnTo>
                  <a:pt x="371475" y="47625"/>
                </a:lnTo>
                <a:lnTo>
                  <a:pt x="371475" y="333375"/>
                </a:lnTo>
                <a:lnTo>
                  <a:pt x="457200" y="333375"/>
                </a:lnTo>
                <a:lnTo>
                  <a:pt x="4572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1" name="object 31"/>
          <p:cNvSpPr/>
          <p:nvPr/>
        </p:nvSpPr>
        <p:spPr>
          <a:xfrm>
            <a:off x="37433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285750" y="0"/>
                </a:moveTo>
                <a:lnTo>
                  <a:pt x="0" y="142875"/>
                </a:lnTo>
                <a:lnTo>
                  <a:pt x="285750" y="285750"/>
                </a:lnTo>
                <a:lnTo>
                  <a:pt x="285750" y="0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2" name="object 32"/>
          <p:cNvSpPr/>
          <p:nvPr/>
        </p:nvSpPr>
        <p:spPr>
          <a:xfrm>
            <a:off x="4038600" y="2957576"/>
            <a:ext cx="0" cy="2543175"/>
          </a:xfrm>
          <a:custGeom>
            <a:avLst/>
            <a:gdLst/>
            <a:ahLst/>
            <a:cxnLst/>
            <a:rect l="l" t="t" r="r" b="b"/>
            <a:pathLst>
              <a:path w="0" h="2543175">
                <a:moveTo>
                  <a:pt x="0" y="0"/>
                </a:moveTo>
                <a:lnTo>
                  <a:pt x="0" y="2543048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3" name="object 33"/>
          <p:cNvSpPr/>
          <p:nvPr/>
        </p:nvSpPr>
        <p:spPr>
          <a:xfrm>
            <a:off x="6324600" y="2957576"/>
            <a:ext cx="0" cy="2543175"/>
          </a:xfrm>
          <a:custGeom>
            <a:avLst/>
            <a:gdLst/>
            <a:ahLst/>
            <a:cxnLst/>
            <a:rect l="l" t="t" r="r" b="b"/>
            <a:pathLst>
              <a:path w="0" h="2543175">
                <a:moveTo>
                  <a:pt x="0" y="0"/>
                </a:moveTo>
                <a:lnTo>
                  <a:pt x="0" y="2543048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4" name="object 34"/>
          <p:cNvSpPr/>
          <p:nvPr/>
        </p:nvSpPr>
        <p:spPr>
          <a:xfrm>
            <a:off x="1433575" y="4191000"/>
            <a:ext cx="7153275" cy="0"/>
          </a:xfrm>
          <a:custGeom>
            <a:avLst/>
            <a:gdLst/>
            <a:ahLst/>
            <a:cxnLst/>
            <a:rect l="l" t="t" r="r" b="b"/>
            <a:pathLst>
              <a:path w="7153275" h="0">
                <a:moveTo>
                  <a:pt x="0" y="0"/>
                </a:moveTo>
                <a:lnTo>
                  <a:pt x="7153148" y="0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5" name="object 35"/>
          <p:cNvSpPr/>
          <p:nvPr/>
        </p:nvSpPr>
        <p:spPr>
          <a:xfrm>
            <a:off x="1447800" y="2957576"/>
            <a:ext cx="0" cy="2543175"/>
          </a:xfrm>
          <a:custGeom>
            <a:avLst/>
            <a:gdLst/>
            <a:ahLst/>
            <a:cxnLst/>
            <a:rect l="l" t="t" r="r" b="b"/>
            <a:pathLst>
              <a:path w="0" h="2543175">
                <a:moveTo>
                  <a:pt x="0" y="0"/>
                </a:moveTo>
                <a:lnTo>
                  <a:pt x="0" y="2543048"/>
                </a:lnTo>
              </a:path>
            </a:pathLst>
          </a:custGeom>
          <a:ln w="285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6" name="object 36"/>
          <p:cNvSpPr/>
          <p:nvPr/>
        </p:nvSpPr>
        <p:spPr>
          <a:xfrm>
            <a:off x="8572500" y="2957576"/>
            <a:ext cx="0" cy="2543175"/>
          </a:xfrm>
          <a:custGeom>
            <a:avLst/>
            <a:gdLst/>
            <a:ahLst/>
            <a:cxnLst/>
            <a:rect l="l" t="t" r="r" b="b"/>
            <a:pathLst>
              <a:path w="0" h="2543175">
                <a:moveTo>
                  <a:pt x="0" y="0"/>
                </a:moveTo>
                <a:lnTo>
                  <a:pt x="0" y="2543048"/>
                </a:lnTo>
              </a:path>
            </a:pathLst>
          </a:custGeom>
          <a:ln w="285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7" name="object 37"/>
          <p:cNvSpPr/>
          <p:nvPr/>
        </p:nvSpPr>
        <p:spPr>
          <a:xfrm>
            <a:off x="1433575" y="2971800"/>
            <a:ext cx="7153275" cy="0"/>
          </a:xfrm>
          <a:custGeom>
            <a:avLst/>
            <a:gdLst/>
            <a:ahLst/>
            <a:cxnLst/>
            <a:rect l="l" t="t" r="r" b="b"/>
            <a:pathLst>
              <a:path w="7153275" h="0">
                <a:moveTo>
                  <a:pt x="0" y="0"/>
                </a:moveTo>
                <a:lnTo>
                  <a:pt x="7153148" y="0"/>
                </a:lnTo>
              </a:path>
            </a:pathLst>
          </a:custGeom>
          <a:ln w="285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8" name="object 38"/>
          <p:cNvSpPr/>
          <p:nvPr/>
        </p:nvSpPr>
        <p:spPr>
          <a:xfrm>
            <a:off x="1433575" y="5486400"/>
            <a:ext cx="7153275" cy="0"/>
          </a:xfrm>
          <a:custGeom>
            <a:avLst/>
            <a:gdLst/>
            <a:ahLst/>
            <a:cxnLst/>
            <a:rect l="l" t="t" r="r" b="b"/>
            <a:pathLst>
              <a:path w="7153275" h="0">
                <a:moveTo>
                  <a:pt x="0" y="0"/>
                </a:moveTo>
                <a:lnTo>
                  <a:pt x="7153148" y="0"/>
                </a:lnTo>
              </a:path>
            </a:pathLst>
          </a:custGeom>
          <a:ln w="285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9" name="object 39"/>
          <p:cNvSpPr/>
          <p:nvPr/>
        </p:nvSpPr>
        <p:spPr>
          <a:xfrm>
            <a:off x="1395983" y="2941294"/>
            <a:ext cx="2604389" cy="513359"/>
          </a:xfrm>
          <a:prstGeom prst="rect">
            <a:avLst/>
          </a:prstGeom>
          <a:blipFill>
            <a:blip r:embed="rId2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0" name="object 40"/>
          <p:cNvSpPr/>
          <p:nvPr/>
        </p:nvSpPr>
        <p:spPr>
          <a:xfrm>
            <a:off x="1395983" y="3215614"/>
            <a:ext cx="2701798" cy="513359"/>
          </a:xfrm>
          <a:prstGeom prst="rect">
            <a:avLst/>
          </a:prstGeom>
          <a:blipFill>
            <a:blip r:embed="rId2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1" name="object 41"/>
          <p:cNvSpPr/>
          <p:nvPr/>
        </p:nvSpPr>
        <p:spPr>
          <a:xfrm>
            <a:off x="1395983" y="3489934"/>
            <a:ext cx="2113533" cy="513359"/>
          </a:xfrm>
          <a:prstGeom prst="rect">
            <a:avLst/>
          </a:prstGeom>
          <a:blipFill>
            <a:blip r:embed="rId2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2" name="object 42"/>
          <p:cNvSpPr/>
          <p:nvPr/>
        </p:nvSpPr>
        <p:spPr>
          <a:xfrm>
            <a:off x="4507991" y="2886405"/>
            <a:ext cx="1881886" cy="510336"/>
          </a:xfrm>
          <a:prstGeom prst="rect">
            <a:avLst/>
          </a:prstGeom>
          <a:blipFill>
            <a:blip r:embed="rId2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3" name="object 43"/>
          <p:cNvSpPr/>
          <p:nvPr/>
        </p:nvSpPr>
        <p:spPr>
          <a:xfrm>
            <a:off x="4227576" y="3105861"/>
            <a:ext cx="2162429" cy="510336"/>
          </a:xfrm>
          <a:prstGeom prst="rect">
            <a:avLst/>
          </a:prstGeom>
          <a:blipFill>
            <a:blip r:embed="rId2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4" name="object 44"/>
          <p:cNvSpPr/>
          <p:nvPr/>
        </p:nvSpPr>
        <p:spPr>
          <a:xfrm>
            <a:off x="5556503" y="3325317"/>
            <a:ext cx="833437" cy="510336"/>
          </a:xfrm>
          <a:prstGeom prst="rect">
            <a:avLst/>
          </a:prstGeom>
          <a:blipFill>
            <a:blip r:embed="rId2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5" name="object 45"/>
          <p:cNvSpPr/>
          <p:nvPr/>
        </p:nvSpPr>
        <p:spPr>
          <a:xfrm>
            <a:off x="5492496" y="3325317"/>
            <a:ext cx="370103" cy="510336"/>
          </a:xfrm>
          <a:prstGeom prst="rect">
            <a:avLst/>
          </a:prstGeom>
          <a:blipFill>
            <a:blip r:embed="rId2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6" name="object 46"/>
          <p:cNvSpPr/>
          <p:nvPr/>
        </p:nvSpPr>
        <p:spPr>
          <a:xfrm>
            <a:off x="6272784" y="2941294"/>
            <a:ext cx="1723389" cy="513359"/>
          </a:xfrm>
          <a:prstGeom prst="rect">
            <a:avLst/>
          </a:prstGeom>
          <a:blipFill>
            <a:blip r:embed="rId2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7" name="object 47"/>
          <p:cNvSpPr/>
          <p:nvPr/>
        </p:nvSpPr>
        <p:spPr>
          <a:xfrm>
            <a:off x="6272784" y="3215614"/>
            <a:ext cx="2418334" cy="513359"/>
          </a:xfrm>
          <a:prstGeom prst="rect">
            <a:avLst/>
          </a:prstGeom>
          <a:blipFill>
            <a:blip r:embed="rId3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8" name="object 48"/>
          <p:cNvSpPr/>
          <p:nvPr/>
        </p:nvSpPr>
        <p:spPr>
          <a:xfrm>
            <a:off x="6272784" y="3489934"/>
            <a:ext cx="732828" cy="513359"/>
          </a:xfrm>
          <a:prstGeom prst="rect">
            <a:avLst/>
          </a:prstGeom>
          <a:blipFill>
            <a:blip r:embed="rId3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9" name="object 49"/>
          <p:cNvSpPr/>
          <p:nvPr/>
        </p:nvSpPr>
        <p:spPr>
          <a:xfrm>
            <a:off x="1395983" y="4105630"/>
            <a:ext cx="2107565" cy="513359"/>
          </a:xfrm>
          <a:prstGeom prst="rect">
            <a:avLst/>
          </a:prstGeom>
          <a:blipFill>
            <a:blip r:embed="rId3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0" name="object 50"/>
          <p:cNvSpPr/>
          <p:nvPr/>
        </p:nvSpPr>
        <p:spPr>
          <a:xfrm>
            <a:off x="1395983" y="4325086"/>
            <a:ext cx="1930653" cy="513359"/>
          </a:xfrm>
          <a:prstGeom prst="rect">
            <a:avLst/>
          </a:prstGeom>
          <a:blipFill>
            <a:blip r:embed="rId3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1" name="object 51"/>
          <p:cNvSpPr/>
          <p:nvPr/>
        </p:nvSpPr>
        <p:spPr>
          <a:xfrm>
            <a:off x="1395983" y="4544542"/>
            <a:ext cx="2290444" cy="513359"/>
          </a:xfrm>
          <a:prstGeom prst="rect">
            <a:avLst/>
          </a:prstGeom>
          <a:blipFill>
            <a:blip r:embed="rId3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2" name="object 52"/>
          <p:cNvSpPr/>
          <p:nvPr/>
        </p:nvSpPr>
        <p:spPr>
          <a:xfrm>
            <a:off x="3995928" y="4160469"/>
            <a:ext cx="2394077" cy="510336"/>
          </a:xfrm>
          <a:prstGeom prst="rect">
            <a:avLst/>
          </a:prstGeom>
          <a:blipFill>
            <a:blip r:embed="rId3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3" name="object 53"/>
          <p:cNvSpPr/>
          <p:nvPr/>
        </p:nvSpPr>
        <p:spPr>
          <a:xfrm>
            <a:off x="4370832" y="4434789"/>
            <a:ext cx="2019045" cy="510336"/>
          </a:xfrm>
          <a:prstGeom prst="rect">
            <a:avLst/>
          </a:prstGeom>
          <a:blipFill>
            <a:blip r:embed="rId3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4" name="object 54"/>
          <p:cNvSpPr/>
          <p:nvPr/>
        </p:nvSpPr>
        <p:spPr>
          <a:xfrm>
            <a:off x="4239767" y="4434789"/>
            <a:ext cx="437159" cy="510336"/>
          </a:xfrm>
          <a:prstGeom prst="rect">
            <a:avLst/>
          </a:prstGeom>
          <a:blipFill>
            <a:blip r:embed="rId3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5" name="object 55"/>
          <p:cNvSpPr/>
          <p:nvPr/>
        </p:nvSpPr>
        <p:spPr>
          <a:xfrm>
            <a:off x="6272784" y="4160494"/>
            <a:ext cx="2339086" cy="513359"/>
          </a:xfrm>
          <a:prstGeom prst="rect">
            <a:avLst/>
          </a:prstGeom>
          <a:blipFill>
            <a:blip r:embed="rId3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6" name="object 56"/>
          <p:cNvSpPr/>
          <p:nvPr/>
        </p:nvSpPr>
        <p:spPr>
          <a:xfrm>
            <a:off x="6272784" y="4434814"/>
            <a:ext cx="1339341" cy="513359"/>
          </a:xfrm>
          <a:prstGeom prst="rect">
            <a:avLst/>
          </a:prstGeom>
          <a:blipFill>
            <a:blip r:embed="rId3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7" name="object 57"/>
          <p:cNvSpPr/>
          <p:nvPr/>
        </p:nvSpPr>
        <p:spPr>
          <a:xfrm>
            <a:off x="6272784" y="4709134"/>
            <a:ext cx="2354452" cy="513359"/>
          </a:xfrm>
          <a:prstGeom prst="rect">
            <a:avLst/>
          </a:prstGeom>
          <a:blipFill>
            <a:blip r:embed="rId4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graphicFrame>
        <p:nvGraphicFramePr>
          <p:cNvPr id="58" name="object 58"/>
          <p:cNvGraphicFramePr>
            <a:graphicFrameLocks noGrp="1"/>
          </p:cNvGraphicFramePr>
          <p:nvPr/>
        </p:nvGraphicFramePr>
        <p:xfrm>
          <a:off x="1268983" y="2886405"/>
          <a:ext cx="7549515" cy="233616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778125"/>
                <a:gridCol w="2284729"/>
                <a:gridCol w="2486660"/>
              </a:tblGrid>
              <a:tr h="1168057">
                <a:tc>
                  <a:txBody>
                    <a:bodyPr/>
                    <a:lstStyle/>
                    <a:p>
                      <a:pPr marL="270510" marR="173355">
                        <a:lnSpc>
                          <a:spcPct val="100000"/>
                        </a:lnSpc>
                        <a:spcBef>
                          <a:spcPts val="1045"/>
                        </a:spcBef>
                      </a:pPr>
                      <a:r>
                        <a:rPr dirty="0" sz="1800" spc="3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No </a:t>
                      </a:r>
                      <a:r>
                        <a:rPr dirty="0" sz="1800" spc="2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article </a:t>
                      </a:r>
                      <a:r>
                        <a:rPr dirty="0" sz="1800" spc="4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is </a:t>
                      </a:r>
                      <a:r>
                        <a:rPr dirty="0" sz="1800" spc="5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used </a:t>
                      </a:r>
                      <a:r>
                        <a:rPr dirty="0" sz="1800" spc="2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with  </a:t>
                      </a:r>
                      <a:r>
                        <a:rPr dirty="0" sz="1800" spc="4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abstract </a:t>
                      </a:r>
                      <a:r>
                        <a:rPr dirty="0" sz="1800" spc="6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nouns </a:t>
                      </a:r>
                      <a:r>
                        <a:rPr dirty="0" sz="1800" spc="5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and </a:t>
                      </a:r>
                      <a:r>
                        <a:rPr dirty="0" sz="1800" spc="3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the  </a:t>
                      </a:r>
                      <a:r>
                        <a:rPr dirty="0" sz="1800" spc="6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names </a:t>
                      </a:r>
                      <a:r>
                        <a:rPr dirty="0" sz="1800" spc="2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of</a:t>
                      </a:r>
                      <a:r>
                        <a:rPr dirty="0" sz="1800" spc="24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800" spc="4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metals.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B="0" marT="132715"/>
                </a:tc>
                <a:tc>
                  <a:txBody>
                    <a:bodyPr/>
                    <a:lstStyle/>
                    <a:p>
                      <a:pPr algn="r" marR="94615">
                        <a:lnSpc>
                          <a:spcPts val="1945"/>
                        </a:lnSpc>
                        <a:spcBef>
                          <a:spcPts val="565"/>
                        </a:spcBef>
                      </a:pPr>
                      <a:r>
                        <a:rPr dirty="0" sz="1800" spc="-3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عم </a:t>
                      </a:r>
                      <a:r>
                        <a:rPr dirty="0" sz="1800" spc="-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ةادأ يأ </a:t>
                      </a:r>
                      <a:r>
                        <a:rPr dirty="0" sz="1800" spc="-38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مدختست   </a:t>
                      </a:r>
                      <a:r>
                        <a:rPr dirty="0" sz="1800" spc="-36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800" spc="-15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لا</a:t>
                      </a:r>
                      <a:endParaRPr sz="1800">
                        <a:latin typeface="Arial"/>
                        <a:cs typeface="Arial"/>
                      </a:endParaRPr>
                    </a:p>
                    <a:p>
                      <a:pPr algn="r" marR="94615">
                        <a:lnSpc>
                          <a:spcPts val="1730"/>
                        </a:lnSpc>
                      </a:pPr>
                      <a:r>
                        <a:rPr dirty="0" sz="1800" spc="-7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ءامسأ </a:t>
                      </a:r>
                      <a:r>
                        <a:rPr dirty="0" sz="180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و </a:t>
                      </a:r>
                      <a:r>
                        <a:rPr dirty="0" sz="1800" spc="-22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ةيونعملا</a:t>
                      </a:r>
                      <a:r>
                        <a:rPr dirty="0" sz="1800" spc="-1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800" spc="-10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ءامسلأا</a:t>
                      </a:r>
                      <a:endParaRPr sz="1800">
                        <a:latin typeface="Arial"/>
                        <a:cs typeface="Arial"/>
                      </a:endParaRPr>
                    </a:p>
                    <a:p>
                      <a:pPr algn="r" marR="91440">
                        <a:lnSpc>
                          <a:spcPts val="1945"/>
                        </a:lnSpc>
                      </a:pPr>
                      <a:r>
                        <a:rPr dirty="0" sz="180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.</a:t>
                      </a:r>
                      <a:r>
                        <a:rPr dirty="0" sz="1800" spc="-1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ن</a:t>
                      </a:r>
                      <a:r>
                        <a:rPr dirty="0" sz="1800" spc="-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د</a:t>
                      </a:r>
                      <a:r>
                        <a:rPr dirty="0" sz="1800" spc="-1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ا</a:t>
                      </a:r>
                      <a:r>
                        <a:rPr dirty="0" sz="1800" spc="1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ع</a:t>
                      </a:r>
                      <a:r>
                        <a:rPr dirty="0" sz="1800" spc="1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م</a:t>
                      </a:r>
                      <a:r>
                        <a:rPr dirty="0" sz="1800" spc="1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ل</a:t>
                      </a:r>
                      <a:r>
                        <a:rPr dirty="0" sz="180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ا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B="0" marT="71755"/>
                </a:tc>
                <a:tc>
                  <a:txBody>
                    <a:bodyPr/>
                    <a:lstStyle/>
                    <a:p>
                      <a:pPr marL="86360" marR="358140">
                        <a:lnSpc>
                          <a:spcPct val="100000"/>
                        </a:lnSpc>
                        <a:spcBef>
                          <a:spcPts val="1045"/>
                        </a:spcBef>
                      </a:pPr>
                      <a:r>
                        <a:rPr dirty="0" sz="1800" spc="6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Love, </a:t>
                      </a:r>
                      <a:r>
                        <a:rPr dirty="0" sz="1800" spc="2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beauty,  </a:t>
                      </a:r>
                      <a:r>
                        <a:rPr dirty="0" sz="1800" spc="4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hatred, </a:t>
                      </a:r>
                      <a:r>
                        <a:rPr dirty="0" sz="1800" spc="5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wood, </a:t>
                      </a:r>
                      <a:r>
                        <a:rPr dirty="0" sz="180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silver,  </a:t>
                      </a:r>
                      <a:r>
                        <a:rPr dirty="0" sz="1800" spc="5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gold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B="0" marT="132715"/>
                </a:tc>
              </a:tr>
              <a:tr h="1168031">
                <a:tc>
                  <a:txBody>
                    <a:bodyPr/>
                    <a:lstStyle/>
                    <a:p>
                      <a:pPr marL="270510" marR="515620">
                        <a:lnSpc>
                          <a:spcPct val="80000"/>
                        </a:lnSpc>
                        <a:spcBef>
                          <a:spcPts val="1450"/>
                        </a:spcBef>
                      </a:pPr>
                      <a:r>
                        <a:rPr dirty="0" sz="1800" spc="3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No </a:t>
                      </a:r>
                      <a:r>
                        <a:rPr dirty="0" sz="1800" spc="2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article </a:t>
                      </a:r>
                      <a:r>
                        <a:rPr dirty="0" sz="1800" spc="4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is </a:t>
                      </a:r>
                      <a:r>
                        <a:rPr dirty="0" sz="1800" spc="5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used  </a:t>
                      </a:r>
                      <a:r>
                        <a:rPr dirty="0" sz="1800" spc="2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before plural or  </a:t>
                      </a:r>
                      <a:r>
                        <a:rPr dirty="0" sz="1800" spc="4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uncountable </a:t>
                      </a:r>
                      <a:r>
                        <a:rPr dirty="0" sz="1800" spc="6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nouns.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B="0" marT="184150"/>
                </a:tc>
                <a:tc>
                  <a:txBody>
                    <a:bodyPr/>
                    <a:lstStyle/>
                    <a:p>
                      <a:pPr algn="r" marR="95885">
                        <a:lnSpc>
                          <a:spcPct val="100000"/>
                        </a:lnSpc>
                        <a:spcBef>
                          <a:spcPts val="1405"/>
                        </a:spcBef>
                      </a:pPr>
                      <a:r>
                        <a:rPr dirty="0" sz="1800" spc="-13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عمجلا  </a:t>
                      </a:r>
                      <a:r>
                        <a:rPr dirty="0" sz="1800" spc="-47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لبق                    </a:t>
                      </a:r>
                      <a:r>
                        <a:rPr dirty="0" sz="1800" spc="-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ةادأ يأ </a:t>
                      </a:r>
                      <a:r>
                        <a:rPr dirty="0" sz="1800" spc="-38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مدختست </a:t>
                      </a:r>
                      <a:r>
                        <a:rPr dirty="0" sz="1800" spc="-36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800" spc="-15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لا</a:t>
                      </a:r>
                      <a:endParaRPr sz="1800">
                        <a:latin typeface="Arial"/>
                        <a:cs typeface="Arial"/>
                      </a:endParaRPr>
                    </a:p>
                    <a:p>
                      <a:pPr algn="r" marR="94615">
                        <a:lnSpc>
                          <a:spcPct val="100000"/>
                        </a:lnSpc>
                      </a:pPr>
                      <a:r>
                        <a:rPr dirty="0" sz="1800" spc="-3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.ةدودعم </a:t>
                      </a:r>
                      <a:r>
                        <a:rPr dirty="0" sz="1800" spc="-30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ريغلا  </a:t>
                      </a:r>
                      <a:r>
                        <a:rPr dirty="0" sz="1800" spc="-10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ءامسلأا</a:t>
                      </a:r>
                      <a:r>
                        <a:rPr dirty="0" sz="1800" spc="1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800" spc="-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وأ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B="0" marT="178435"/>
                </a:tc>
                <a:tc>
                  <a:txBody>
                    <a:bodyPr/>
                    <a:lstStyle/>
                    <a:p>
                      <a:pPr marL="86360">
                        <a:lnSpc>
                          <a:spcPct val="100000"/>
                        </a:lnSpc>
                        <a:spcBef>
                          <a:spcPts val="1450"/>
                        </a:spcBef>
                      </a:pPr>
                      <a:r>
                        <a:rPr dirty="0" sz="1800" spc="6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There </a:t>
                      </a:r>
                      <a:r>
                        <a:rPr dirty="0" sz="1800" spc="4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are </a:t>
                      </a:r>
                      <a:r>
                        <a:rPr dirty="0" sz="1800" spc="5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books</a:t>
                      </a:r>
                      <a:r>
                        <a:rPr dirty="0" sz="1800" spc="33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800" spc="4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on</a:t>
                      </a:r>
                      <a:endParaRPr sz="1800">
                        <a:latin typeface="Calibri"/>
                        <a:cs typeface="Calibri"/>
                      </a:endParaRPr>
                    </a:p>
                    <a:p>
                      <a:pPr marL="86360">
                        <a:lnSpc>
                          <a:spcPct val="100000"/>
                        </a:lnSpc>
                      </a:pPr>
                      <a:r>
                        <a:rPr dirty="0" sz="1800" spc="3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the</a:t>
                      </a:r>
                      <a:r>
                        <a:rPr dirty="0" sz="1800" spc="14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800" spc="3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table.</a:t>
                      </a:r>
                      <a:endParaRPr sz="1800">
                        <a:latin typeface="Calibri"/>
                        <a:cs typeface="Calibri"/>
                      </a:endParaRPr>
                    </a:p>
                    <a:p>
                      <a:pPr marL="86360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dirty="0" sz="1800" spc="-2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Milk </a:t>
                      </a:r>
                      <a:r>
                        <a:rPr dirty="0" sz="1800" spc="4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is </a:t>
                      </a:r>
                      <a:r>
                        <a:rPr dirty="0" sz="1800" spc="6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good </a:t>
                      </a:r>
                      <a:r>
                        <a:rPr dirty="0" sz="1800" spc="1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for</a:t>
                      </a:r>
                      <a:r>
                        <a:rPr dirty="0" sz="1800" spc="12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800" spc="5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you.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B="0" marT="184150"/>
                </a:tc>
              </a:tr>
            </a:tbl>
          </a:graphicData>
        </a:graphic>
      </p:graphicFrame>
      <p:sp>
        <p:nvSpPr>
          <p:cNvPr id="59" name="object 59"/>
          <p:cNvSpPr/>
          <p:nvPr/>
        </p:nvSpPr>
        <p:spPr>
          <a:xfrm>
            <a:off x="4340352" y="6321552"/>
            <a:ext cx="1296797" cy="382371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0" name="object 60"/>
          <p:cNvSpPr/>
          <p:nvPr/>
        </p:nvSpPr>
        <p:spPr>
          <a:xfrm>
            <a:off x="4462271" y="6406896"/>
            <a:ext cx="1043749" cy="248297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1" name="object 61"/>
          <p:cNvSpPr/>
          <p:nvPr/>
        </p:nvSpPr>
        <p:spPr>
          <a:xfrm>
            <a:off x="4267200" y="6248400"/>
            <a:ext cx="1295400" cy="381000"/>
          </a:xfrm>
          <a:custGeom>
            <a:avLst/>
            <a:gdLst/>
            <a:ahLst/>
            <a:cxnLst/>
            <a:rect l="l" t="t" r="r" b="b"/>
            <a:pathLst>
              <a:path w="1295400" h="381000">
                <a:moveTo>
                  <a:pt x="1295400" y="0"/>
                </a:moveTo>
                <a:lnTo>
                  <a:pt x="0" y="0"/>
                </a:lnTo>
                <a:lnTo>
                  <a:pt x="0" y="381000"/>
                </a:lnTo>
                <a:lnTo>
                  <a:pt x="1295400" y="381000"/>
                </a:lnTo>
                <a:lnTo>
                  <a:pt x="1295400" y="333375"/>
                </a:lnTo>
                <a:lnTo>
                  <a:pt x="540512" y="333375"/>
                </a:lnTo>
                <a:lnTo>
                  <a:pt x="540512" y="190500"/>
                </a:lnTo>
                <a:lnTo>
                  <a:pt x="504825" y="190500"/>
                </a:lnTo>
                <a:lnTo>
                  <a:pt x="647700" y="47625"/>
                </a:lnTo>
                <a:lnTo>
                  <a:pt x="1295400" y="47625"/>
                </a:lnTo>
                <a:lnTo>
                  <a:pt x="1295400" y="0"/>
                </a:lnTo>
                <a:close/>
              </a:path>
              <a:path w="1295400" h="381000">
                <a:moveTo>
                  <a:pt x="1295400" y="65481"/>
                </a:moveTo>
                <a:lnTo>
                  <a:pt x="736980" y="65481"/>
                </a:lnTo>
                <a:lnTo>
                  <a:pt x="736980" y="136918"/>
                </a:lnTo>
                <a:lnTo>
                  <a:pt x="790575" y="190500"/>
                </a:lnTo>
                <a:lnTo>
                  <a:pt x="754888" y="190500"/>
                </a:lnTo>
                <a:lnTo>
                  <a:pt x="754888" y="333375"/>
                </a:lnTo>
                <a:lnTo>
                  <a:pt x="1295400" y="333375"/>
                </a:lnTo>
                <a:lnTo>
                  <a:pt x="1295400" y="65481"/>
                </a:lnTo>
                <a:close/>
              </a:path>
              <a:path w="1295400" h="381000">
                <a:moveTo>
                  <a:pt x="1295400" y="47625"/>
                </a:moveTo>
                <a:lnTo>
                  <a:pt x="647700" y="47625"/>
                </a:lnTo>
                <a:lnTo>
                  <a:pt x="701294" y="101206"/>
                </a:lnTo>
                <a:lnTo>
                  <a:pt x="701294" y="65481"/>
                </a:lnTo>
                <a:lnTo>
                  <a:pt x="1295400" y="65481"/>
                </a:lnTo>
                <a:lnTo>
                  <a:pt x="12954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2" name="object 62"/>
          <p:cNvSpPr/>
          <p:nvPr/>
        </p:nvSpPr>
        <p:spPr>
          <a:xfrm>
            <a:off x="4807711" y="6313881"/>
            <a:ext cx="214629" cy="267970"/>
          </a:xfrm>
          <a:custGeom>
            <a:avLst/>
            <a:gdLst/>
            <a:ahLst/>
            <a:cxnLst/>
            <a:rect l="l" t="t" r="r" b="b"/>
            <a:pathLst>
              <a:path w="214629" h="267970">
                <a:moveTo>
                  <a:pt x="196468" y="0"/>
                </a:moveTo>
                <a:lnTo>
                  <a:pt x="160782" y="0"/>
                </a:lnTo>
                <a:lnTo>
                  <a:pt x="160782" y="35725"/>
                </a:lnTo>
                <a:lnTo>
                  <a:pt x="196468" y="71437"/>
                </a:lnTo>
                <a:lnTo>
                  <a:pt x="196468" y="0"/>
                </a:lnTo>
                <a:close/>
              </a:path>
              <a:path w="214629" h="267970">
                <a:moveTo>
                  <a:pt x="214375" y="125018"/>
                </a:moveTo>
                <a:lnTo>
                  <a:pt x="0" y="125018"/>
                </a:lnTo>
                <a:lnTo>
                  <a:pt x="0" y="267893"/>
                </a:lnTo>
                <a:lnTo>
                  <a:pt x="89280" y="267893"/>
                </a:lnTo>
                <a:lnTo>
                  <a:pt x="89280" y="196456"/>
                </a:lnTo>
                <a:lnTo>
                  <a:pt x="214375" y="196456"/>
                </a:lnTo>
                <a:lnTo>
                  <a:pt x="214375" y="125018"/>
                </a:lnTo>
                <a:close/>
              </a:path>
              <a:path w="214629" h="267970">
                <a:moveTo>
                  <a:pt x="214375" y="196456"/>
                </a:moveTo>
                <a:lnTo>
                  <a:pt x="125095" y="196456"/>
                </a:lnTo>
                <a:lnTo>
                  <a:pt x="125095" y="267893"/>
                </a:lnTo>
                <a:lnTo>
                  <a:pt x="214375" y="267893"/>
                </a:lnTo>
                <a:lnTo>
                  <a:pt x="214375" y="196456"/>
                </a:lnTo>
                <a:close/>
              </a:path>
            </a:pathLst>
          </a:custGeom>
          <a:solidFill>
            <a:srgbClr val="00007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3" name="object 63"/>
          <p:cNvSpPr/>
          <p:nvPr/>
        </p:nvSpPr>
        <p:spPr>
          <a:xfrm>
            <a:off x="47720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142875" y="0"/>
                </a:moveTo>
                <a:lnTo>
                  <a:pt x="0" y="142875"/>
                </a:lnTo>
                <a:lnTo>
                  <a:pt x="285750" y="142875"/>
                </a:lnTo>
                <a:lnTo>
                  <a:pt x="142875" y="0"/>
                </a:lnTo>
                <a:close/>
              </a:path>
              <a:path w="285750" h="285750">
                <a:moveTo>
                  <a:pt x="160782" y="214312"/>
                </a:moveTo>
                <a:lnTo>
                  <a:pt x="124967" y="214312"/>
                </a:lnTo>
                <a:lnTo>
                  <a:pt x="124967" y="285750"/>
                </a:lnTo>
                <a:lnTo>
                  <a:pt x="160782" y="285750"/>
                </a:lnTo>
                <a:lnTo>
                  <a:pt x="160782" y="214312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4" name="object 64"/>
          <p:cNvSpPr txBox="1">
            <a:spLocks noGrp="1"/>
          </p:cNvSpPr>
          <p:nvPr>
            <p:ph type="dt" idx="6" sz="half"/>
          </p:nvPr>
        </p:nvSpPr>
        <p:spPr>
          <a:prstGeom prst="rect"/>
        </p:spPr>
        <p:txBody>
          <a:bodyPr wrap="square" lIns="0" tIns="31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 spc="-190"/>
              <a:t>ق</a:t>
            </a:r>
            <a:r>
              <a:rPr dirty="0" spc="-240"/>
              <a:t>ب</a:t>
            </a:r>
            <a:r>
              <a:rPr dirty="0" spc="25"/>
              <a:t>ا</a:t>
            </a:r>
            <a:r>
              <a:rPr dirty="0" spc="-175"/>
              <a:t>سلا</a:t>
            </a:r>
          </a:p>
        </p:txBody>
      </p:sp>
      <p:sp>
        <p:nvSpPr>
          <p:cNvPr id="65" name="object 65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31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 spc="-195"/>
              <a:t>ةيسيئرلا </a:t>
            </a:r>
            <a:r>
              <a:rPr dirty="0" spc="-110"/>
              <a:t>ةمئاقلا </a:t>
            </a:r>
            <a:r>
              <a:rPr dirty="0" spc="-105"/>
              <a:t>ىلإ</a:t>
            </a:r>
            <a:r>
              <a:rPr dirty="0" spc="-75"/>
              <a:t> </a:t>
            </a:r>
            <a:r>
              <a:rPr dirty="0" spc="-5"/>
              <a:t>ةدوع</a:t>
            </a:r>
          </a:p>
        </p:txBody>
      </p:sp>
      <p:sp>
        <p:nvSpPr>
          <p:cNvPr id="66" name="object 66"/>
          <p:cNvSpPr txBox="1"/>
          <p:nvPr/>
        </p:nvSpPr>
        <p:spPr>
          <a:xfrm>
            <a:off x="5833109" y="6368591"/>
            <a:ext cx="220345" cy="154940"/>
          </a:xfrm>
          <a:prstGeom prst="rect">
            <a:avLst/>
          </a:prstGeom>
        </p:spPr>
        <p:txBody>
          <a:bodyPr wrap="square" lIns="0" tIns="31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 sz="900" spc="-50">
                <a:solidFill>
                  <a:srgbClr val="FFFFFF"/>
                </a:solidFill>
                <a:latin typeface="Arial"/>
                <a:cs typeface="Arial"/>
              </a:rPr>
              <a:t>ي</a:t>
            </a:r>
            <a:r>
              <a:rPr dirty="0" sz="900" spc="-270">
                <a:solidFill>
                  <a:srgbClr val="FFFFFF"/>
                </a:solidFill>
                <a:latin typeface="Arial"/>
                <a:cs typeface="Arial"/>
              </a:rPr>
              <a:t>ل</a:t>
            </a:r>
            <a:r>
              <a:rPr dirty="0" sz="900" spc="25">
                <a:solidFill>
                  <a:srgbClr val="FFFFFF"/>
                </a:solidFill>
                <a:latin typeface="Arial"/>
                <a:cs typeface="Arial"/>
              </a:rPr>
              <a:t>ا</a:t>
            </a:r>
            <a:r>
              <a:rPr dirty="0" sz="900" spc="-430">
                <a:solidFill>
                  <a:srgbClr val="FFFFFF"/>
                </a:solidFill>
                <a:latin typeface="Arial"/>
                <a:cs typeface="Arial"/>
              </a:rPr>
              <a:t>ت</a:t>
            </a:r>
            <a:r>
              <a:rPr dirty="0" sz="900" spc="-270">
                <a:solidFill>
                  <a:srgbClr val="FFFFFF"/>
                </a:solidFill>
                <a:latin typeface="Arial"/>
                <a:cs typeface="Arial"/>
              </a:rPr>
              <a:t>ل</a:t>
            </a:r>
            <a:r>
              <a:rPr dirty="0" sz="900">
                <a:solidFill>
                  <a:srgbClr val="FFFFFF"/>
                </a:solidFill>
                <a:latin typeface="Arial"/>
                <a:cs typeface="Arial"/>
              </a:rPr>
              <a:t>ا</a:t>
            </a:r>
            <a:endParaRPr sz="9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630679" y="313982"/>
            <a:ext cx="5155565" cy="101024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6187440" y="313982"/>
            <a:ext cx="821258" cy="101024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6409944" y="313982"/>
            <a:ext cx="1442974" cy="101024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7254240" y="313982"/>
            <a:ext cx="821258" cy="1010246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3733800" y="871766"/>
            <a:ext cx="2872486" cy="1010246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3505200" y="871766"/>
            <a:ext cx="827316" cy="1010246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3197351" y="871766"/>
            <a:ext cx="906602" cy="1010246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2968751" y="871766"/>
            <a:ext cx="827316" cy="1010246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xfrm>
            <a:off x="1902714" y="447243"/>
            <a:ext cx="5875020" cy="1123315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3600" spc="370"/>
              <a:t>The </a:t>
            </a:r>
            <a:r>
              <a:rPr dirty="0" sz="3600" spc="290"/>
              <a:t>Definite </a:t>
            </a:r>
            <a:r>
              <a:rPr dirty="0" sz="3600" spc="275"/>
              <a:t>Article</a:t>
            </a:r>
            <a:r>
              <a:rPr dirty="0" sz="3600" spc="15"/>
              <a:t> </a:t>
            </a:r>
            <a:r>
              <a:rPr dirty="0" sz="3600" spc="295"/>
              <a:t>“The”</a:t>
            </a:r>
            <a:endParaRPr sz="3600"/>
          </a:p>
          <a:p>
            <a:pPr algn="ctr" marR="126364">
              <a:lnSpc>
                <a:spcPct val="100000"/>
              </a:lnSpc>
              <a:spcBef>
                <a:spcPts val="5"/>
              </a:spcBef>
            </a:pPr>
            <a:r>
              <a:rPr dirty="0" sz="3600">
                <a:latin typeface="Arial"/>
                <a:cs typeface="Arial"/>
              </a:rPr>
              <a:t>“لأ” </a:t>
            </a:r>
            <a:r>
              <a:rPr dirty="0" sz="3600" spc="-590">
                <a:latin typeface="Arial"/>
                <a:cs typeface="Arial"/>
              </a:rPr>
              <a:t>فيرعتلا</a:t>
            </a:r>
            <a:r>
              <a:rPr dirty="0" sz="3600" spc="-475">
                <a:latin typeface="Arial"/>
                <a:cs typeface="Arial"/>
              </a:rPr>
              <a:t> </a:t>
            </a:r>
            <a:r>
              <a:rPr dirty="0" sz="3600" spc="-5">
                <a:latin typeface="Arial"/>
                <a:cs typeface="Arial"/>
              </a:rPr>
              <a:t>تاودأ</a:t>
            </a:r>
            <a:endParaRPr sz="3600">
              <a:latin typeface="Arial"/>
              <a:cs typeface="Arial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1395983" y="1929422"/>
            <a:ext cx="912672" cy="678014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2020823" y="2026958"/>
            <a:ext cx="1881886" cy="516470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 txBox="1"/>
          <p:nvPr/>
        </p:nvSpPr>
        <p:spPr>
          <a:xfrm>
            <a:off x="1575942" y="2015490"/>
            <a:ext cx="2103120" cy="3911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400" spc="120">
                <a:solidFill>
                  <a:srgbClr val="CC3300"/>
                </a:solidFill>
                <a:latin typeface="Calibri"/>
                <a:cs typeface="Calibri"/>
              </a:rPr>
              <a:t>The </a:t>
            </a:r>
            <a:r>
              <a:rPr dirty="0" sz="1800" spc="45">
                <a:solidFill>
                  <a:srgbClr val="FFFFFF"/>
                </a:solidFill>
                <a:latin typeface="Calibri"/>
                <a:cs typeface="Calibri"/>
              </a:rPr>
              <a:t>is </a:t>
            </a:r>
            <a:r>
              <a:rPr dirty="0" sz="1800" spc="55">
                <a:solidFill>
                  <a:srgbClr val="FFFFFF"/>
                </a:solidFill>
                <a:latin typeface="Calibri"/>
                <a:cs typeface="Calibri"/>
              </a:rPr>
              <a:t>used</a:t>
            </a:r>
            <a:r>
              <a:rPr dirty="0" sz="1800" spc="14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 spc="45">
                <a:solidFill>
                  <a:srgbClr val="FFFFFF"/>
                </a:solidFill>
                <a:latin typeface="Calibri"/>
                <a:cs typeface="Calibri"/>
              </a:rPr>
              <a:t>before: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6486144" y="2033054"/>
            <a:ext cx="1839341" cy="516470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/>
          <p:nvPr/>
        </p:nvSpPr>
        <p:spPr>
          <a:xfrm>
            <a:off x="6409944" y="2033054"/>
            <a:ext cx="388391" cy="516470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/>
          <p:nvPr/>
        </p:nvSpPr>
        <p:spPr>
          <a:xfrm>
            <a:off x="6245352" y="2033054"/>
            <a:ext cx="476859" cy="516470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7" name="object 17"/>
          <p:cNvSpPr/>
          <p:nvPr/>
        </p:nvSpPr>
        <p:spPr>
          <a:xfrm>
            <a:off x="6108191" y="2033054"/>
            <a:ext cx="449414" cy="516470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8" name="object 18"/>
          <p:cNvSpPr/>
          <p:nvPr/>
        </p:nvSpPr>
        <p:spPr>
          <a:xfrm>
            <a:off x="5876544" y="2033054"/>
            <a:ext cx="543915" cy="516470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9" name="object 19"/>
          <p:cNvSpPr/>
          <p:nvPr/>
        </p:nvSpPr>
        <p:spPr>
          <a:xfrm>
            <a:off x="3602735" y="2063457"/>
            <a:ext cx="2570734" cy="464604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0" name="object 20"/>
          <p:cNvSpPr txBox="1"/>
          <p:nvPr/>
        </p:nvSpPr>
        <p:spPr>
          <a:xfrm>
            <a:off x="5950570" y="2091690"/>
            <a:ext cx="2222500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600" spc="-350">
                <a:solidFill>
                  <a:srgbClr val="FFFFFF"/>
                </a:solidFill>
                <a:latin typeface="Arial"/>
                <a:cs typeface="Arial"/>
              </a:rPr>
              <a:t>:</a:t>
            </a:r>
            <a:r>
              <a:rPr dirty="0" sz="1800" spc="-350">
                <a:solidFill>
                  <a:srgbClr val="FFFFFF"/>
                </a:solidFill>
                <a:latin typeface="Arial"/>
                <a:cs typeface="Arial"/>
              </a:rPr>
              <a:t>لبق </a:t>
            </a:r>
            <a:r>
              <a:rPr dirty="0" sz="1800">
                <a:solidFill>
                  <a:srgbClr val="FFFFFF"/>
                </a:solidFill>
                <a:latin typeface="Arial"/>
                <a:cs typeface="Arial"/>
              </a:rPr>
              <a:t>“لأ” </a:t>
            </a:r>
            <a:r>
              <a:rPr dirty="0" sz="1800" spc="-340">
                <a:solidFill>
                  <a:srgbClr val="FFFFFF"/>
                </a:solidFill>
                <a:latin typeface="Arial"/>
                <a:cs typeface="Arial"/>
              </a:rPr>
              <a:t>فيرعتلا </a:t>
            </a:r>
            <a:r>
              <a:rPr dirty="0" sz="1800" spc="-5">
                <a:solidFill>
                  <a:srgbClr val="FFFFFF"/>
                </a:solidFill>
                <a:latin typeface="Arial"/>
                <a:cs typeface="Arial"/>
              </a:rPr>
              <a:t>ةادأ</a:t>
            </a:r>
            <a:r>
              <a:rPr dirty="0" sz="1800" spc="1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800" spc="-385">
                <a:solidFill>
                  <a:srgbClr val="FFFFFF"/>
                </a:solidFill>
                <a:latin typeface="Arial"/>
                <a:cs typeface="Arial"/>
              </a:rPr>
              <a:t>مدختست</a:t>
            </a:r>
            <a:endParaRPr sz="1800">
              <a:latin typeface="Arial"/>
              <a:cs typeface="Arial"/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4340352" y="6321552"/>
            <a:ext cx="1296797" cy="382371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2" name="object 22"/>
          <p:cNvSpPr/>
          <p:nvPr/>
        </p:nvSpPr>
        <p:spPr>
          <a:xfrm>
            <a:off x="4462271" y="6406896"/>
            <a:ext cx="1043749" cy="248297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3" name="object 23"/>
          <p:cNvSpPr/>
          <p:nvPr/>
        </p:nvSpPr>
        <p:spPr>
          <a:xfrm>
            <a:off x="4267200" y="6248400"/>
            <a:ext cx="1295400" cy="381000"/>
          </a:xfrm>
          <a:custGeom>
            <a:avLst/>
            <a:gdLst/>
            <a:ahLst/>
            <a:cxnLst/>
            <a:rect l="l" t="t" r="r" b="b"/>
            <a:pathLst>
              <a:path w="1295400" h="381000">
                <a:moveTo>
                  <a:pt x="1295400" y="0"/>
                </a:moveTo>
                <a:lnTo>
                  <a:pt x="0" y="0"/>
                </a:lnTo>
                <a:lnTo>
                  <a:pt x="0" y="381000"/>
                </a:lnTo>
                <a:lnTo>
                  <a:pt x="1295400" y="381000"/>
                </a:lnTo>
                <a:lnTo>
                  <a:pt x="1295400" y="333375"/>
                </a:lnTo>
                <a:lnTo>
                  <a:pt x="540512" y="333375"/>
                </a:lnTo>
                <a:lnTo>
                  <a:pt x="540512" y="190500"/>
                </a:lnTo>
                <a:lnTo>
                  <a:pt x="504825" y="190500"/>
                </a:lnTo>
                <a:lnTo>
                  <a:pt x="647700" y="47625"/>
                </a:lnTo>
                <a:lnTo>
                  <a:pt x="1295400" y="47625"/>
                </a:lnTo>
                <a:lnTo>
                  <a:pt x="1295400" y="0"/>
                </a:lnTo>
                <a:close/>
              </a:path>
              <a:path w="1295400" h="381000">
                <a:moveTo>
                  <a:pt x="1295400" y="65481"/>
                </a:moveTo>
                <a:lnTo>
                  <a:pt x="736980" y="65481"/>
                </a:lnTo>
                <a:lnTo>
                  <a:pt x="736980" y="136918"/>
                </a:lnTo>
                <a:lnTo>
                  <a:pt x="790575" y="190500"/>
                </a:lnTo>
                <a:lnTo>
                  <a:pt x="754888" y="190500"/>
                </a:lnTo>
                <a:lnTo>
                  <a:pt x="754888" y="333375"/>
                </a:lnTo>
                <a:lnTo>
                  <a:pt x="1295400" y="333375"/>
                </a:lnTo>
                <a:lnTo>
                  <a:pt x="1295400" y="65481"/>
                </a:lnTo>
                <a:close/>
              </a:path>
              <a:path w="1295400" h="381000">
                <a:moveTo>
                  <a:pt x="1295400" y="47625"/>
                </a:moveTo>
                <a:lnTo>
                  <a:pt x="647700" y="47625"/>
                </a:lnTo>
                <a:lnTo>
                  <a:pt x="701294" y="101206"/>
                </a:lnTo>
                <a:lnTo>
                  <a:pt x="701294" y="65481"/>
                </a:lnTo>
                <a:lnTo>
                  <a:pt x="1295400" y="65481"/>
                </a:lnTo>
                <a:lnTo>
                  <a:pt x="12954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4" name="object 24"/>
          <p:cNvSpPr/>
          <p:nvPr/>
        </p:nvSpPr>
        <p:spPr>
          <a:xfrm>
            <a:off x="4807711" y="6313881"/>
            <a:ext cx="214629" cy="267970"/>
          </a:xfrm>
          <a:custGeom>
            <a:avLst/>
            <a:gdLst/>
            <a:ahLst/>
            <a:cxnLst/>
            <a:rect l="l" t="t" r="r" b="b"/>
            <a:pathLst>
              <a:path w="214629" h="267970">
                <a:moveTo>
                  <a:pt x="196468" y="0"/>
                </a:moveTo>
                <a:lnTo>
                  <a:pt x="160782" y="0"/>
                </a:lnTo>
                <a:lnTo>
                  <a:pt x="160782" y="35725"/>
                </a:lnTo>
                <a:lnTo>
                  <a:pt x="196468" y="71437"/>
                </a:lnTo>
                <a:lnTo>
                  <a:pt x="196468" y="0"/>
                </a:lnTo>
                <a:close/>
              </a:path>
              <a:path w="214629" h="267970">
                <a:moveTo>
                  <a:pt x="214375" y="125018"/>
                </a:moveTo>
                <a:lnTo>
                  <a:pt x="0" y="125018"/>
                </a:lnTo>
                <a:lnTo>
                  <a:pt x="0" y="267893"/>
                </a:lnTo>
                <a:lnTo>
                  <a:pt x="89280" y="267893"/>
                </a:lnTo>
                <a:lnTo>
                  <a:pt x="89280" y="196456"/>
                </a:lnTo>
                <a:lnTo>
                  <a:pt x="214375" y="196456"/>
                </a:lnTo>
                <a:lnTo>
                  <a:pt x="214375" y="125018"/>
                </a:lnTo>
                <a:close/>
              </a:path>
              <a:path w="214629" h="267970">
                <a:moveTo>
                  <a:pt x="214375" y="196456"/>
                </a:moveTo>
                <a:lnTo>
                  <a:pt x="125095" y="196456"/>
                </a:lnTo>
                <a:lnTo>
                  <a:pt x="125095" y="267893"/>
                </a:lnTo>
                <a:lnTo>
                  <a:pt x="214375" y="267893"/>
                </a:lnTo>
                <a:lnTo>
                  <a:pt x="214375" y="196456"/>
                </a:lnTo>
                <a:close/>
              </a:path>
            </a:pathLst>
          </a:custGeom>
          <a:solidFill>
            <a:srgbClr val="00007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5" name="object 25"/>
          <p:cNvSpPr/>
          <p:nvPr/>
        </p:nvSpPr>
        <p:spPr>
          <a:xfrm>
            <a:off x="47720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142875" y="0"/>
                </a:moveTo>
                <a:lnTo>
                  <a:pt x="0" y="142875"/>
                </a:lnTo>
                <a:lnTo>
                  <a:pt x="285750" y="142875"/>
                </a:lnTo>
                <a:lnTo>
                  <a:pt x="142875" y="0"/>
                </a:lnTo>
                <a:close/>
              </a:path>
              <a:path w="285750" h="285750">
                <a:moveTo>
                  <a:pt x="160782" y="214312"/>
                </a:moveTo>
                <a:lnTo>
                  <a:pt x="124967" y="214312"/>
                </a:lnTo>
                <a:lnTo>
                  <a:pt x="124967" y="285750"/>
                </a:lnTo>
                <a:lnTo>
                  <a:pt x="160782" y="285750"/>
                </a:lnTo>
                <a:lnTo>
                  <a:pt x="160782" y="214312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6" name="object 26"/>
          <p:cNvSpPr/>
          <p:nvPr/>
        </p:nvSpPr>
        <p:spPr>
          <a:xfrm>
            <a:off x="5788152" y="6321552"/>
            <a:ext cx="458571" cy="382371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7" name="object 27"/>
          <p:cNvSpPr/>
          <p:nvPr/>
        </p:nvSpPr>
        <p:spPr>
          <a:xfrm>
            <a:off x="5846064" y="6406896"/>
            <a:ext cx="336638" cy="248297"/>
          </a:xfrm>
          <a:prstGeom prst="rect">
            <a:avLst/>
          </a:prstGeom>
          <a:blipFill>
            <a:blip r:embed="rId2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8" name="object 28"/>
          <p:cNvSpPr/>
          <p:nvPr/>
        </p:nvSpPr>
        <p:spPr>
          <a:xfrm>
            <a:off x="5715000" y="6248400"/>
            <a:ext cx="457200" cy="381000"/>
          </a:xfrm>
          <a:custGeom>
            <a:avLst/>
            <a:gdLst/>
            <a:ahLst/>
            <a:cxnLst/>
            <a:rect l="l" t="t" r="r" b="b"/>
            <a:pathLst>
              <a:path w="457200" h="381000">
                <a:moveTo>
                  <a:pt x="457200" y="0"/>
                </a:moveTo>
                <a:lnTo>
                  <a:pt x="0" y="0"/>
                </a:lnTo>
                <a:lnTo>
                  <a:pt x="0" y="381000"/>
                </a:lnTo>
                <a:lnTo>
                  <a:pt x="457200" y="381000"/>
                </a:lnTo>
                <a:lnTo>
                  <a:pt x="457200" y="333375"/>
                </a:lnTo>
                <a:lnTo>
                  <a:pt x="85725" y="333375"/>
                </a:lnTo>
                <a:lnTo>
                  <a:pt x="85725" y="47625"/>
                </a:lnTo>
                <a:lnTo>
                  <a:pt x="457200" y="47625"/>
                </a:lnTo>
                <a:lnTo>
                  <a:pt x="457200" y="0"/>
                </a:lnTo>
                <a:close/>
              </a:path>
              <a:path w="457200" h="381000">
                <a:moveTo>
                  <a:pt x="457200" y="47625"/>
                </a:moveTo>
                <a:lnTo>
                  <a:pt x="85725" y="47625"/>
                </a:lnTo>
                <a:lnTo>
                  <a:pt x="371475" y="190500"/>
                </a:lnTo>
                <a:lnTo>
                  <a:pt x="85725" y="333375"/>
                </a:lnTo>
                <a:lnTo>
                  <a:pt x="457200" y="333375"/>
                </a:lnTo>
                <a:lnTo>
                  <a:pt x="4572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9" name="object 29"/>
          <p:cNvSpPr/>
          <p:nvPr/>
        </p:nvSpPr>
        <p:spPr>
          <a:xfrm>
            <a:off x="58007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0" y="0"/>
                </a:moveTo>
                <a:lnTo>
                  <a:pt x="0" y="285750"/>
                </a:lnTo>
                <a:lnTo>
                  <a:pt x="285750" y="142875"/>
                </a:lnTo>
                <a:lnTo>
                  <a:pt x="0" y="0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0" name="object 30"/>
          <p:cNvSpPr/>
          <p:nvPr/>
        </p:nvSpPr>
        <p:spPr>
          <a:xfrm>
            <a:off x="3730752" y="6321552"/>
            <a:ext cx="458571" cy="382371"/>
          </a:xfrm>
          <a:prstGeom prst="rect">
            <a:avLst/>
          </a:prstGeom>
          <a:blipFill>
            <a:blip r:embed="rId2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1" name="object 31"/>
          <p:cNvSpPr/>
          <p:nvPr/>
        </p:nvSpPr>
        <p:spPr>
          <a:xfrm>
            <a:off x="3770376" y="6406896"/>
            <a:ext cx="373227" cy="248297"/>
          </a:xfrm>
          <a:prstGeom prst="rect">
            <a:avLst/>
          </a:prstGeom>
          <a:blipFill>
            <a:blip r:embed="rId2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2" name="object 32"/>
          <p:cNvSpPr/>
          <p:nvPr/>
        </p:nvSpPr>
        <p:spPr>
          <a:xfrm>
            <a:off x="3657600" y="6248400"/>
            <a:ext cx="457200" cy="381000"/>
          </a:xfrm>
          <a:custGeom>
            <a:avLst/>
            <a:gdLst/>
            <a:ahLst/>
            <a:cxnLst/>
            <a:rect l="l" t="t" r="r" b="b"/>
            <a:pathLst>
              <a:path w="457200" h="381000">
                <a:moveTo>
                  <a:pt x="457200" y="0"/>
                </a:moveTo>
                <a:lnTo>
                  <a:pt x="0" y="0"/>
                </a:lnTo>
                <a:lnTo>
                  <a:pt x="0" y="381000"/>
                </a:lnTo>
                <a:lnTo>
                  <a:pt x="457200" y="381000"/>
                </a:lnTo>
                <a:lnTo>
                  <a:pt x="457200" y="333375"/>
                </a:lnTo>
                <a:lnTo>
                  <a:pt x="371475" y="333375"/>
                </a:lnTo>
                <a:lnTo>
                  <a:pt x="85725" y="190500"/>
                </a:lnTo>
                <a:lnTo>
                  <a:pt x="371475" y="47625"/>
                </a:lnTo>
                <a:lnTo>
                  <a:pt x="457200" y="47625"/>
                </a:lnTo>
                <a:lnTo>
                  <a:pt x="457200" y="0"/>
                </a:lnTo>
                <a:close/>
              </a:path>
              <a:path w="457200" h="381000">
                <a:moveTo>
                  <a:pt x="457200" y="47625"/>
                </a:moveTo>
                <a:lnTo>
                  <a:pt x="371475" y="47625"/>
                </a:lnTo>
                <a:lnTo>
                  <a:pt x="371475" y="333375"/>
                </a:lnTo>
                <a:lnTo>
                  <a:pt x="457200" y="333375"/>
                </a:lnTo>
                <a:lnTo>
                  <a:pt x="4572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3" name="object 33"/>
          <p:cNvSpPr/>
          <p:nvPr/>
        </p:nvSpPr>
        <p:spPr>
          <a:xfrm>
            <a:off x="37433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285750" y="0"/>
                </a:moveTo>
                <a:lnTo>
                  <a:pt x="0" y="142875"/>
                </a:lnTo>
                <a:lnTo>
                  <a:pt x="285750" y="285750"/>
                </a:lnTo>
                <a:lnTo>
                  <a:pt x="285750" y="0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4" name="object 34"/>
          <p:cNvSpPr/>
          <p:nvPr/>
        </p:nvSpPr>
        <p:spPr>
          <a:xfrm>
            <a:off x="3810000" y="2881376"/>
            <a:ext cx="0" cy="2771775"/>
          </a:xfrm>
          <a:custGeom>
            <a:avLst/>
            <a:gdLst/>
            <a:ahLst/>
            <a:cxnLst/>
            <a:rect l="l" t="t" r="r" b="b"/>
            <a:pathLst>
              <a:path w="0" h="2771775">
                <a:moveTo>
                  <a:pt x="0" y="0"/>
                </a:moveTo>
                <a:lnTo>
                  <a:pt x="0" y="2771711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5" name="object 35"/>
          <p:cNvSpPr/>
          <p:nvPr/>
        </p:nvSpPr>
        <p:spPr>
          <a:xfrm>
            <a:off x="6248400" y="2881376"/>
            <a:ext cx="0" cy="2771775"/>
          </a:xfrm>
          <a:custGeom>
            <a:avLst/>
            <a:gdLst/>
            <a:ahLst/>
            <a:cxnLst/>
            <a:rect l="l" t="t" r="r" b="b"/>
            <a:pathLst>
              <a:path w="0" h="2771775">
                <a:moveTo>
                  <a:pt x="0" y="0"/>
                </a:moveTo>
                <a:lnTo>
                  <a:pt x="0" y="2771711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6" name="object 36"/>
          <p:cNvSpPr/>
          <p:nvPr/>
        </p:nvSpPr>
        <p:spPr>
          <a:xfrm>
            <a:off x="1281175" y="3581400"/>
            <a:ext cx="7419975" cy="0"/>
          </a:xfrm>
          <a:custGeom>
            <a:avLst/>
            <a:gdLst/>
            <a:ahLst/>
            <a:cxnLst/>
            <a:rect l="l" t="t" r="r" b="b"/>
            <a:pathLst>
              <a:path w="7419975" h="0">
                <a:moveTo>
                  <a:pt x="0" y="0"/>
                </a:moveTo>
                <a:lnTo>
                  <a:pt x="7419848" y="0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7" name="object 37"/>
          <p:cNvSpPr/>
          <p:nvPr/>
        </p:nvSpPr>
        <p:spPr>
          <a:xfrm>
            <a:off x="1281175" y="4229100"/>
            <a:ext cx="7419975" cy="0"/>
          </a:xfrm>
          <a:custGeom>
            <a:avLst/>
            <a:gdLst/>
            <a:ahLst/>
            <a:cxnLst/>
            <a:rect l="l" t="t" r="r" b="b"/>
            <a:pathLst>
              <a:path w="7419975" h="0">
                <a:moveTo>
                  <a:pt x="0" y="0"/>
                </a:moveTo>
                <a:lnTo>
                  <a:pt x="7419848" y="0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8" name="object 38"/>
          <p:cNvSpPr/>
          <p:nvPr/>
        </p:nvSpPr>
        <p:spPr>
          <a:xfrm>
            <a:off x="1281175" y="4914900"/>
            <a:ext cx="7419975" cy="0"/>
          </a:xfrm>
          <a:custGeom>
            <a:avLst/>
            <a:gdLst/>
            <a:ahLst/>
            <a:cxnLst/>
            <a:rect l="l" t="t" r="r" b="b"/>
            <a:pathLst>
              <a:path w="7419975" h="0">
                <a:moveTo>
                  <a:pt x="0" y="0"/>
                </a:moveTo>
                <a:lnTo>
                  <a:pt x="7419848" y="0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9" name="object 39"/>
          <p:cNvSpPr/>
          <p:nvPr/>
        </p:nvSpPr>
        <p:spPr>
          <a:xfrm>
            <a:off x="1295400" y="2881376"/>
            <a:ext cx="0" cy="2771775"/>
          </a:xfrm>
          <a:custGeom>
            <a:avLst/>
            <a:gdLst/>
            <a:ahLst/>
            <a:cxnLst/>
            <a:rect l="l" t="t" r="r" b="b"/>
            <a:pathLst>
              <a:path w="0" h="2771775">
                <a:moveTo>
                  <a:pt x="0" y="0"/>
                </a:moveTo>
                <a:lnTo>
                  <a:pt x="0" y="2771711"/>
                </a:lnTo>
              </a:path>
            </a:pathLst>
          </a:custGeom>
          <a:ln w="285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0" name="object 40"/>
          <p:cNvSpPr/>
          <p:nvPr/>
        </p:nvSpPr>
        <p:spPr>
          <a:xfrm>
            <a:off x="8686800" y="2881376"/>
            <a:ext cx="0" cy="2771775"/>
          </a:xfrm>
          <a:custGeom>
            <a:avLst/>
            <a:gdLst/>
            <a:ahLst/>
            <a:cxnLst/>
            <a:rect l="l" t="t" r="r" b="b"/>
            <a:pathLst>
              <a:path w="0" h="2771775">
                <a:moveTo>
                  <a:pt x="0" y="0"/>
                </a:moveTo>
                <a:lnTo>
                  <a:pt x="0" y="2771711"/>
                </a:lnTo>
              </a:path>
            </a:pathLst>
          </a:custGeom>
          <a:ln w="285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1" name="object 41"/>
          <p:cNvSpPr/>
          <p:nvPr/>
        </p:nvSpPr>
        <p:spPr>
          <a:xfrm>
            <a:off x="1281175" y="2895600"/>
            <a:ext cx="7419975" cy="0"/>
          </a:xfrm>
          <a:custGeom>
            <a:avLst/>
            <a:gdLst/>
            <a:ahLst/>
            <a:cxnLst/>
            <a:rect l="l" t="t" r="r" b="b"/>
            <a:pathLst>
              <a:path w="7419975" h="0">
                <a:moveTo>
                  <a:pt x="0" y="0"/>
                </a:moveTo>
                <a:lnTo>
                  <a:pt x="7419848" y="0"/>
                </a:lnTo>
              </a:path>
            </a:pathLst>
          </a:custGeom>
          <a:ln w="285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2" name="object 42"/>
          <p:cNvSpPr/>
          <p:nvPr/>
        </p:nvSpPr>
        <p:spPr>
          <a:xfrm>
            <a:off x="1281175" y="5638800"/>
            <a:ext cx="7419975" cy="0"/>
          </a:xfrm>
          <a:custGeom>
            <a:avLst/>
            <a:gdLst/>
            <a:ahLst/>
            <a:cxnLst/>
            <a:rect l="l" t="t" r="r" b="b"/>
            <a:pathLst>
              <a:path w="7419975" h="0">
                <a:moveTo>
                  <a:pt x="0" y="0"/>
                </a:moveTo>
                <a:lnTo>
                  <a:pt x="7419848" y="0"/>
                </a:lnTo>
              </a:path>
            </a:pathLst>
          </a:custGeom>
          <a:ln w="285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3" name="object 43"/>
          <p:cNvSpPr/>
          <p:nvPr/>
        </p:nvSpPr>
        <p:spPr>
          <a:xfrm>
            <a:off x="1255775" y="2871241"/>
            <a:ext cx="2378710" cy="458571"/>
          </a:xfrm>
          <a:prstGeom prst="rect">
            <a:avLst/>
          </a:prstGeom>
          <a:blipFill>
            <a:blip r:embed="rId2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4" name="object 44"/>
          <p:cNvSpPr/>
          <p:nvPr/>
        </p:nvSpPr>
        <p:spPr>
          <a:xfrm>
            <a:off x="1255775" y="3115081"/>
            <a:ext cx="1677797" cy="458571"/>
          </a:xfrm>
          <a:prstGeom prst="rect">
            <a:avLst/>
          </a:prstGeom>
          <a:blipFill>
            <a:blip r:embed="rId2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5" name="object 45"/>
          <p:cNvSpPr/>
          <p:nvPr/>
        </p:nvSpPr>
        <p:spPr>
          <a:xfrm>
            <a:off x="3755135" y="2871241"/>
            <a:ext cx="2543429" cy="458571"/>
          </a:xfrm>
          <a:prstGeom prst="rect">
            <a:avLst/>
          </a:prstGeom>
          <a:blipFill>
            <a:blip r:embed="rId2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6" name="object 46"/>
          <p:cNvSpPr/>
          <p:nvPr/>
        </p:nvSpPr>
        <p:spPr>
          <a:xfrm>
            <a:off x="5431535" y="3115081"/>
            <a:ext cx="866990" cy="458571"/>
          </a:xfrm>
          <a:prstGeom prst="rect">
            <a:avLst/>
          </a:prstGeom>
          <a:blipFill>
            <a:blip r:embed="rId2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7" name="object 47"/>
          <p:cNvSpPr/>
          <p:nvPr/>
        </p:nvSpPr>
        <p:spPr>
          <a:xfrm>
            <a:off x="5373623" y="3115081"/>
            <a:ext cx="333628" cy="458571"/>
          </a:xfrm>
          <a:prstGeom prst="rect">
            <a:avLst/>
          </a:prstGeom>
          <a:blipFill>
            <a:blip r:embed="rId2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8" name="object 48"/>
          <p:cNvSpPr/>
          <p:nvPr/>
        </p:nvSpPr>
        <p:spPr>
          <a:xfrm>
            <a:off x="6208776" y="2871241"/>
            <a:ext cx="613981" cy="458571"/>
          </a:xfrm>
          <a:prstGeom prst="rect">
            <a:avLst/>
          </a:prstGeom>
          <a:blipFill>
            <a:blip r:embed="rId2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9" name="object 49"/>
          <p:cNvSpPr/>
          <p:nvPr/>
        </p:nvSpPr>
        <p:spPr>
          <a:xfrm>
            <a:off x="6611111" y="2871241"/>
            <a:ext cx="1196149" cy="458571"/>
          </a:xfrm>
          <a:prstGeom prst="rect">
            <a:avLst/>
          </a:prstGeom>
          <a:blipFill>
            <a:blip r:embed="rId3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0" name="object 50"/>
          <p:cNvSpPr/>
          <p:nvPr/>
        </p:nvSpPr>
        <p:spPr>
          <a:xfrm>
            <a:off x="6208776" y="3163849"/>
            <a:ext cx="613981" cy="458571"/>
          </a:xfrm>
          <a:prstGeom prst="rect">
            <a:avLst/>
          </a:prstGeom>
          <a:blipFill>
            <a:blip r:embed="rId2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1" name="object 51"/>
          <p:cNvSpPr/>
          <p:nvPr/>
        </p:nvSpPr>
        <p:spPr>
          <a:xfrm>
            <a:off x="6611111" y="3163849"/>
            <a:ext cx="866990" cy="458571"/>
          </a:xfrm>
          <a:prstGeom prst="rect">
            <a:avLst/>
          </a:prstGeom>
          <a:blipFill>
            <a:blip r:embed="rId3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2" name="object 52"/>
          <p:cNvSpPr/>
          <p:nvPr/>
        </p:nvSpPr>
        <p:spPr>
          <a:xfrm>
            <a:off x="1255775" y="3557041"/>
            <a:ext cx="2320798" cy="458571"/>
          </a:xfrm>
          <a:prstGeom prst="rect">
            <a:avLst/>
          </a:prstGeom>
          <a:blipFill>
            <a:blip r:embed="rId3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3" name="object 53"/>
          <p:cNvSpPr/>
          <p:nvPr/>
        </p:nvSpPr>
        <p:spPr>
          <a:xfrm>
            <a:off x="1255775" y="3800881"/>
            <a:ext cx="1519174" cy="458571"/>
          </a:xfrm>
          <a:prstGeom prst="rect">
            <a:avLst/>
          </a:prstGeom>
          <a:blipFill>
            <a:blip r:embed="rId3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4" name="object 54"/>
          <p:cNvSpPr/>
          <p:nvPr/>
        </p:nvSpPr>
        <p:spPr>
          <a:xfrm>
            <a:off x="4584191" y="3557041"/>
            <a:ext cx="1714245" cy="458571"/>
          </a:xfrm>
          <a:prstGeom prst="rect">
            <a:avLst/>
          </a:prstGeom>
          <a:blipFill>
            <a:blip r:embed="rId3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5" name="object 55"/>
          <p:cNvSpPr/>
          <p:nvPr/>
        </p:nvSpPr>
        <p:spPr>
          <a:xfrm>
            <a:off x="4120896" y="3557041"/>
            <a:ext cx="738949" cy="458571"/>
          </a:xfrm>
          <a:prstGeom prst="rect">
            <a:avLst/>
          </a:prstGeom>
          <a:blipFill>
            <a:blip r:embed="rId3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6" name="object 56"/>
          <p:cNvSpPr/>
          <p:nvPr/>
        </p:nvSpPr>
        <p:spPr>
          <a:xfrm>
            <a:off x="3928871" y="3557041"/>
            <a:ext cx="467715" cy="458571"/>
          </a:xfrm>
          <a:prstGeom prst="rect">
            <a:avLst/>
          </a:prstGeom>
          <a:blipFill>
            <a:blip r:embed="rId3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7" name="object 57"/>
          <p:cNvSpPr/>
          <p:nvPr/>
        </p:nvSpPr>
        <p:spPr>
          <a:xfrm>
            <a:off x="3870959" y="3557041"/>
            <a:ext cx="333628" cy="458571"/>
          </a:xfrm>
          <a:prstGeom prst="rect">
            <a:avLst/>
          </a:prstGeom>
          <a:blipFill>
            <a:blip r:embed="rId2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8" name="object 58"/>
          <p:cNvSpPr/>
          <p:nvPr/>
        </p:nvSpPr>
        <p:spPr>
          <a:xfrm>
            <a:off x="6208776" y="3557041"/>
            <a:ext cx="678014" cy="458571"/>
          </a:xfrm>
          <a:prstGeom prst="rect">
            <a:avLst/>
          </a:prstGeom>
          <a:blipFill>
            <a:blip r:embed="rId3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9" name="object 59"/>
          <p:cNvSpPr/>
          <p:nvPr/>
        </p:nvSpPr>
        <p:spPr>
          <a:xfrm>
            <a:off x="6611111" y="3557041"/>
            <a:ext cx="1436877" cy="458571"/>
          </a:xfrm>
          <a:prstGeom prst="rect">
            <a:avLst/>
          </a:prstGeom>
          <a:blipFill>
            <a:blip r:embed="rId3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0" name="object 60"/>
          <p:cNvSpPr/>
          <p:nvPr/>
        </p:nvSpPr>
        <p:spPr>
          <a:xfrm>
            <a:off x="6208776" y="3849649"/>
            <a:ext cx="613981" cy="458571"/>
          </a:xfrm>
          <a:prstGeom prst="rect">
            <a:avLst/>
          </a:prstGeom>
          <a:blipFill>
            <a:blip r:embed="rId2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1" name="object 61"/>
          <p:cNvSpPr/>
          <p:nvPr/>
        </p:nvSpPr>
        <p:spPr>
          <a:xfrm>
            <a:off x="6611111" y="3849649"/>
            <a:ext cx="1004125" cy="458571"/>
          </a:xfrm>
          <a:prstGeom prst="rect">
            <a:avLst/>
          </a:prstGeom>
          <a:blipFill>
            <a:blip r:embed="rId3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2" name="object 62"/>
          <p:cNvSpPr/>
          <p:nvPr/>
        </p:nvSpPr>
        <p:spPr>
          <a:xfrm>
            <a:off x="1255775" y="4206265"/>
            <a:ext cx="2104390" cy="458571"/>
          </a:xfrm>
          <a:prstGeom prst="rect">
            <a:avLst/>
          </a:prstGeom>
          <a:blipFill>
            <a:blip r:embed="rId4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3" name="object 63"/>
          <p:cNvSpPr/>
          <p:nvPr/>
        </p:nvSpPr>
        <p:spPr>
          <a:xfrm>
            <a:off x="1255775" y="4450105"/>
            <a:ext cx="2220341" cy="458571"/>
          </a:xfrm>
          <a:prstGeom prst="rect">
            <a:avLst/>
          </a:prstGeom>
          <a:blipFill>
            <a:blip r:embed="rId4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4" name="object 64"/>
          <p:cNvSpPr/>
          <p:nvPr/>
        </p:nvSpPr>
        <p:spPr>
          <a:xfrm>
            <a:off x="3922776" y="4206265"/>
            <a:ext cx="2375789" cy="458571"/>
          </a:xfrm>
          <a:prstGeom prst="rect">
            <a:avLst/>
          </a:prstGeom>
          <a:blipFill>
            <a:blip r:embed="rId4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5" name="object 65"/>
          <p:cNvSpPr/>
          <p:nvPr/>
        </p:nvSpPr>
        <p:spPr>
          <a:xfrm>
            <a:off x="3864864" y="4206265"/>
            <a:ext cx="333628" cy="458571"/>
          </a:xfrm>
          <a:prstGeom prst="rect">
            <a:avLst/>
          </a:prstGeom>
          <a:blipFill>
            <a:blip r:embed="rId4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6" name="object 66"/>
          <p:cNvSpPr/>
          <p:nvPr/>
        </p:nvSpPr>
        <p:spPr>
          <a:xfrm>
            <a:off x="6208776" y="4206265"/>
            <a:ext cx="1744852" cy="458571"/>
          </a:xfrm>
          <a:prstGeom prst="rect">
            <a:avLst/>
          </a:prstGeom>
          <a:blipFill>
            <a:blip r:embed="rId4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7" name="object 67"/>
          <p:cNvSpPr/>
          <p:nvPr/>
        </p:nvSpPr>
        <p:spPr>
          <a:xfrm>
            <a:off x="7677911" y="4206265"/>
            <a:ext cx="562203" cy="458571"/>
          </a:xfrm>
          <a:prstGeom prst="rect">
            <a:avLst/>
          </a:prstGeom>
          <a:blipFill>
            <a:blip r:embed="rId4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8" name="object 68"/>
          <p:cNvSpPr/>
          <p:nvPr/>
        </p:nvSpPr>
        <p:spPr>
          <a:xfrm>
            <a:off x="6208776" y="4450105"/>
            <a:ext cx="1095590" cy="458571"/>
          </a:xfrm>
          <a:prstGeom prst="rect">
            <a:avLst/>
          </a:prstGeom>
          <a:blipFill>
            <a:blip r:embed="rId4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9" name="object 69"/>
          <p:cNvSpPr/>
          <p:nvPr/>
        </p:nvSpPr>
        <p:spPr>
          <a:xfrm>
            <a:off x="1255775" y="4892065"/>
            <a:ext cx="2299589" cy="458571"/>
          </a:xfrm>
          <a:prstGeom prst="rect">
            <a:avLst/>
          </a:prstGeom>
          <a:blipFill>
            <a:blip r:embed="rId4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0" name="object 70"/>
          <p:cNvSpPr/>
          <p:nvPr/>
        </p:nvSpPr>
        <p:spPr>
          <a:xfrm>
            <a:off x="1255775" y="5135879"/>
            <a:ext cx="1388110" cy="458571"/>
          </a:xfrm>
          <a:prstGeom prst="rect">
            <a:avLst/>
          </a:prstGeom>
          <a:blipFill>
            <a:blip r:embed="rId4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1" name="object 71"/>
          <p:cNvSpPr/>
          <p:nvPr/>
        </p:nvSpPr>
        <p:spPr>
          <a:xfrm>
            <a:off x="4547615" y="4892065"/>
            <a:ext cx="1750822" cy="458571"/>
          </a:xfrm>
          <a:prstGeom prst="rect">
            <a:avLst/>
          </a:prstGeom>
          <a:blipFill>
            <a:blip r:embed="rId4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2" name="object 72"/>
          <p:cNvSpPr/>
          <p:nvPr/>
        </p:nvSpPr>
        <p:spPr>
          <a:xfrm>
            <a:off x="4489703" y="4892065"/>
            <a:ext cx="333628" cy="458571"/>
          </a:xfrm>
          <a:prstGeom prst="rect">
            <a:avLst/>
          </a:prstGeom>
          <a:blipFill>
            <a:blip r:embed="rId4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3" name="object 73"/>
          <p:cNvSpPr/>
          <p:nvPr/>
        </p:nvSpPr>
        <p:spPr>
          <a:xfrm>
            <a:off x="6208776" y="4892065"/>
            <a:ext cx="1497965" cy="458571"/>
          </a:xfrm>
          <a:prstGeom prst="rect">
            <a:avLst/>
          </a:prstGeom>
          <a:blipFill>
            <a:blip r:embed="rId5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4" name="object 74"/>
          <p:cNvSpPr/>
          <p:nvPr/>
        </p:nvSpPr>
        <p:spPr>
          <a:xfrm>
            <a:off x="7431023" y="4892065"/>
            <a:ext cx="562203" cy="458571"/>
          </a:xfrm>
          <a:prstGeom prst="rect">
            <a:avLst/>
          </a:prstGeom>
          <a:blipFill>
            <a:blip r:embed="rId4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5" name="object 75"/>
          <p:cNvSpPr/>
          <p:nvPr/>
        </p:nvSpPr>
        <p:spPr>
          <a:xfrm>
            <a:off x="7781543" y="4892065"/>
            <a:ext cx="738949" cy="458571"/>
          </a:xfrm>
          <a:prstGeom prst="rect">
            <a:avLst/>
          </a:prstGeom>
          <a:blipFill>
            <a:blip r:embed="rId5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graphicFrame>
        <p:nvGraphicFramePr>
          <p:cNvPr id="76" name="object 76"/>
          <p:cNvGraphicFramePr>
            <a:graphicFrameLocks noGrp="1"/>
          </p:cNvGraphicFramePr>
          <p:nvPr/>
        </p:nvGraphicFramePr>
        <p:xfrm>
          <a:off x="1128775" y="2871241"/>
          <a:ext cx="7519034" cy="272351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566035"/>
                <a:gridCol w="2559050"/>
                <a:gridCol w="2393949"/>
              </a:tblGrid>
              <a:tr h="718489">
                <a:tc>
                  <a:txBody>
                    <a:bodyPr/>
                    <a:lstStyle/>
                    <a:p>
                      <a:pPr marL="258445" marR="262890">
                        <a:lnSpc>
                          <a:spcPct val="100000"/>
                        </a:lnSpc>
                        <a:spcBef>
                          <a:spcPts val="545"/>
                        </a:spcBef>
                      </a:pPr>
                      <a:r>
                        <a:rPr dirty="0" sz="1600" spc="3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A </a:t>
                      </a:r>
                      <a:r>
                        <a:rPr dirty="0" sz="1600" spc="4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noun </a:t>
                      </a:r>
                      <a:r>
                        <a:rPr dirty="0" sz="1600" spc="2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that </a:t>
                      </a:r>
                      <a:r>
                        <a:rPr dirty="0" sz="1600" spc="4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is </a:t>
                      </a:r>
                      <a:r>
                        <a:rPr dirty="0" sz="1600" spc="2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the </a:t>
                      </a:r>
                      <a:r>
                        <a:rPr dirty="0" sz="1600" spc="3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only  </a:t>
                      </a:r>
                      <a:r>
                        <a:rPr dirty="0" sz="1600" spc="3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one </a:t>
                      </a:r>
                      <a:r>
                        <a:rPr dirty="0" sz="1600" spc="2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of its</a:t>
                      </a:r>
                      <a:r>
                        <a:rPr dirty="0" sz="1600" spc="-3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600" spc="4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kind.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B="0" marT="69215"/>
                </a:tc>
                <a:tc>
                  <a:txBody>
                    <a:bodyPr/>
                    <a:lstStyle/>
                    <a:p>
                      <a:pPr algn="r" marR="89535">
                        <a:lnSpc>
                          <a:spcPct val="100000"/>
                        </a:lnSpc>
                        <a:spcBef>
                          <a:spcPts val="520"/>
                        </a:spcBef>
                      </a:pPr>
                      <a:r>
                        <a:rPr dirty="0" sz="1600" spc="-15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ىوس  </a:t>
                      </a:r>
                      <a:r>
                        <a:rPr dirty="0" sz="1600" spc="-8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هعون </a:t>
                      </a:r>
                      <a:r>
                        <a:rPr dirty="0" sz="1600" spc="4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نم </a:t>
                      </a:r>
                      <a:r>
                        <a:rPr dirty="0" sz="1600" spc="-17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دجوي  </a:t>
                      </a:r>
                      <a:r>
                        <a:rPr dirty="0" sz="1600" spc="-13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لا </a:t>
                      </a:r>
                      <a:r>
                        <a:rPr dirty="0" sz="1600" spc="-12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يذلا</a:t>
                      </a:r>
                      <a:r>
                        <a:rPr dirty="0" sz="1600" spc="-15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600" spc="-14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مسلاا</a:t>
                      </a:r>
                      <a:endParaRPr sz="1600">
                        <a:latin typeface="Arial"/>
                        <a:cs typeface="Arial"/>
                      </a:endParaRPr>
                    </a:p>
                    <a:p>
                      <a:pPr algn="r" marR="91440">
                        <a:lnSpc>
                          <a:spcPct val="100000"/>
                        </a:lnSpc>
                      </a:pPr>
                      <a:r>
                        <a:rPr dirty="0" sz="1600" spc="-33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.طقف   </a:t>
                      </a:r>
                      <a:r>
                        <a:rPr dirty="0" sz="1600" spc="-1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دحاو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B="0" marT="66040"/>
                </a:tc>
                <a:tc>
                  <a:txBody>
                    <a:bodyPr/>
                    <a:lstStyle/>
                    <a:p>
                      <a:pPr marL="88265">
                        <a:lnSpc>
                          <a:spcPct val="100000"/>
                        </a:lnSpc>
                        <a:spcBef>
                          <a:spcPts val="545"/>
                        </a:spcBef>
                      </a:pPr>
                      <a:r>
                        <a:rPr dirty="0" sz="1600" spc="80">
                          <a:solidFill>
                            <a:srgbClr val="CC3300"/>
                          </a:solidFill>
                          <a:latin typeface="Calibri"/>
                          <a:cs typeface="Calibri"/>
                        </a:rPr>
                        <a:t>The </a:t>
                      </a:r>
                      <a:r>
                        <a:rPr dirty="0" sz="1600" spc="2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river</a:t>
                      </a:r>
                      <a:r>
                        <a:rPr dirty="0" sz="1600" spc="18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600" spc="1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Nile</a:t>
                      </a:r>
                      <a:endParaRPr sz="1600">
                        <a:latin typeface="Calibri"/>
                        <a:cs typeface="Calibri"/>
                      </a:endParaRPr>
                    </a:p>
                    <a:p>
                      <a:pPr marL="88265">
                        <a:lnSpc>
                          <a:spcPct val="100000"/>
                        </a:lnSpc>
                        <a:spcBef>
                          <a:spcPts val="385"/>
                        </a:spcBef>
                      </a:pPr>
                      <a:r>
                        <a:rPr dirty="0" sz="1600" spc="80">
                          <a:solidFill>
                            <a:srgbClr val="CC3300"/>
                          </a:solidFill>
                          <a:latin typeface="Calibri"/>
                          <a:cs typeface="Calibri"/>
                        </a:rPr>
                        <a:t>The</a:t>
                      </a:r>
                      <a:r>
                        <a:rPr dirty="0" sz="1600" spc="130">
                          <a:solidFill>
                            <a:srgbClr val="CC33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600" spc="4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Ka’aba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B="0" marT="69215"/>
                </a:tc>
              </a:tr>
              <a:tr h="667512">
                <a:tc>
                  <a:txBody>
                    <a:bodyPr/>
                    <a:lstStyle/>
                    <a:p>
                      <a:pPr marL="258445" marR="316865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dirty="0" sz="1600" spc="6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Names </a:t>
                      </a:r>
                      <a:r>
                        <a:rPr dirty="0" sz="1600" spc="2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of </a:t>
                      </a:r>
                      <a:r>
                        <a:rPr dirty="0" sz="1600" spc="3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rivers, </a:t>
                      </a:r>
                      <a:r>
                        <a:rPr dirty="0" sz="1600" spc="7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seas,  </a:t>
                      </a:r>
                      <a:r>
                        <a:rPr dirty="0" sz="1600" spc="5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oceans,</a:t>
                      </a:r>
                      <a:r>
                        <a:rPr dirty="0" sz="1600" spc="13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600" spc="7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etc….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B="0" marT="36830"/>
                </a:tc>
                <a:tc>
                  <a:txBody>
                    <a:bodyPr/>
                    <a:lstStyle/>
                    <a:p>
                      <a:pPr algn="r" marR="92075">
                        <a:lnSpc>
                          <a:spcPct val="100000"/>
                        </a:lnSpc>
                        <a:spcBef>
                          <a:spcPts val="265"/>
                        </a:spcBef>
                      </a:pPr>
                      <a:r>
                        <a:rPr dirty="0" sz="1600" spc="-10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.خلا........راحبلا </a:t>
                      </a:r>
                      <a:r>
                        <a:rPr dirty="0" sz="160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و </a:t>
                      </a:r>
                      <a:r>
                        <a:rPr dirty="0" sz="1600" spc="-8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راهنلأا</a:t>
                      </a:r>
                      <a:r>
                        <a:rPr dirty="0" sz="1600" spc="-20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600" spc="-7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ءامسأ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B="0" marT="33655"/>
                </a:tc>
                <a:tc>
                  <a:txBody>
                    <a:bodyPr/>
                    <a:lstStyle/>
                    <a:p>
                      <a:pPr marL="88265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dirty="0" sz="1600" spc="80">
                          <a:solidFill>
                            <a:srgbClr val="CC3300"/>
                          </a:solidFill>
                          <a:latin typeface="Calibri"/>
                          <a:cs typeface="Calibri"/>
                        </a:rPr>
                        <a:t>The </a:t>
                      </a:r>
                      <a:r>
                        <a:rPr dirty="0" sz="1600" spc="3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Arabian</a:t>
                      </a:r>
                      <a:r>
                        <a:rPr dirty="0" sz="1600" spc="15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600" spc="3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Gulf</a:t>
                      </a:r>
                      <a:endParaRPr sz="1600">
                        <a:latin typeface="Calibri"/>
                        <a:cs typeface="Calibri"/>
                      </a:endParaRPr>
                    </a:p>
                    <a:p>
                      <a:pPr marL="88265">
                        <a:lnSpc>
                          <a:spcPct val="100000"/>
                        </a:lnSpc>
                        <a:spcBef>
                          <a:spcPts val="385"/>
                        </a:spcBef>
                      </a:pPr>
                      <a:r>
                        <a:rPr dirty="0" sz="1600" spc="80">
                          <a:solidFill>
                            <a:srgbClr val="CC3300"/>
                          </a:solidFill>
                          <a:latin typeface="Calibri"/>
                          <a:cs typeface="Calibri"/>
                        </a:rPr>
                        <a:t>The </a:t>
                      </a:r>
                      <a:r>
                        <a:rPr dirty="0" sz="1600" spc="6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Red</a:t>
                      </a:r>
                      <a:r>
                        <a:rPr dirty="0" sz="1600" spc="13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600" spc="9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Sea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B="0" marT="36830"/>
                </a:tc>
              </a:tr>
              <a:tr h="643127">
                <a:tc>
                  <a:txBody>
                    <a:bodyPr/>
                    <a:lstStyle/>
                    <a:p>
                      <a:pPr marL="258445" marR="354330">
                        <a:lnSpc>
                          <a:spcPct val="100000"/>
                        </a:lnSpc>
                        <a:spcBef>
                          <a:spcPts val="140"/>
                        </a:spcBef>
                        <a:tabLst>
                          <a:tab pos="1175385" algn="l"/>
                        </a:tabLst>
                      </a:pPr>
                      <a:r>
                        <a:rPr dirty="0" sz="1600" spc="3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A </a:t>
                      </a:r>
                      <a:r>
                        <a:rPr dirty="0" sz="1600" spc="4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noun which is </a:t>
                      </a:r>
                      <a:r>
                        <a:rPr dirty="0" sz="1600" spc="2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the  </a:t>
                      </a:r>
                      <a:r>
                        <a:rPr dirty="0" sz="1600" spc="4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object</a:t>
                      </a:r>
                      <a:r>
                        <a:rPr dirty="0" sz="1600" spc="13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600" spc="2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of	</a:t>
                      </a:r>
                      <a:r>
                        <a:rPr dirty="0" sz="1600" spc="7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a</a:t>
                      </a:r>
                      <a:r>
                        <a:rPr dirty="0" sz="1600" spc="4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sentence.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B="0" marT="17780"/>
                </a:tc>
                <a:tc>
                  <a:txBody>
                    <a:bodyPr/>
                    <a:lstStyle/>
                    <a:p>
                      <a:pPr algn="r" marR="92075">
                        <a:lnSpc>
                          <a:spcPct val="100000"/>
                        </a:lnSpc>
                        <a:spcBef>
                          <a:spcPts val="114"/>
                        </a:spcBef>
                      </a:pPr>
                      <a:r>
                        <a:rPr dirty="0" sz="1600" spc="-13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.ةلمجل </a:t>
                      </a:r>
                      <a:r>
                        <a:rPr dirty="0" sz="1600" spc="-30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هب </a:t>
                      </a:r>
                      <a:r>
                        <a:rPr dirty="0" sz="1600" spc="-20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لوعفم </a:t>
                      </a:r>
                      <a:r>
                        <a:rPr dirty="0" sz="1600" spc="-24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نوكي </a:t>
                      </a:r>
                      <a:r>
                        <a:rPr dirty="0" sz="1600" spc="-12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يذلا</a:t>
                      </a:r>
                      <a:r>
                        <a:rPr dirty="0" sz="1600" spc="-26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600" spc="-15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مسلاا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B="0" marT="14604"/>
                </a:tc>
                <a:tc>
                  <a:txBody>
                    <a:bodyPr/>
                    <a:lstStyle/>
                    <a:p>
                      <a:pPr marL="88265" marR="541655">
                        <a:lnSpc>
                          <a:spcPct val="100000"/>
                        </a:lnSpc>
                        <a:spcBef>
                          <a:spcPts val="140"/>
                        </a:spcBef>
                      </a:pPr>
                      <a:r>
                        <a:rPr dirty="0" sz="1600" spc="4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Umar </a:t>
                      </a:r>
                      <a:r>
                        <a:rPr dirty="0" sz="1600" spc="5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answered </a:t>
                      </a:r>
                      <a:r>
                        <a:rPr dirty="0" sz="1600" spc="25">
                          <a:solidFill>
                            <a:srgbClr val="CC3300"/>
                          </a:solidFill>
                          <a:latin typeface="Calibri"/>
                          <a:cs typeface="Calibri"/>
                        </a:rPr>
                        <a:t>the  </a:t>
                      </a:r>
                      <a:r>
                        <a:rPr dirty="0" sz="1600" spc="3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question.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B="0" marT="17780"/>
                </a:tc>
              </a:tr>
              <a:tr h="694080">
                <a:tc>
                  <a:txBody>
                    <a:bodyPr/>
                    <a:lstStyle/>
                    <a:p>
                      <a:pPr marL="258445" marR="339725">
                        <a:lnSpc>
                          <a:spcPct val="100000"/>
                        </a:lnSpc>
                        <a:spcBef>
                          <a:spcPts val="475"/>
                        </a:spcBef>
                      </a:pPr>
                      <a:r>
                        <a:rPr dirty="0" sz="1600" spc="8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The </a:t>
                      </a:r>
                      <a:r>
                        <a:rPr dirty="0" sz="1600" spc="6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names </a:t>
                      </a:r>
                      <a:r>
                        <a:rPr dirty="0" sz="1600" spc="2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of </a:t>
                      </a:r>
                      <a:r>
                        <a:rPr dirty="0" sz="1600" spc="4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musical  </a:t>
                      </a:r>
                      <a:r>
                        <a:rPr dirty="0" sz="1600" spc="3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instruments.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B="0" marT="60325"/>
                </a:tc>
                <a:tc>
                  <a:txBody>
                    <a:bodyPr/>
                    <a:lstStyle/>
                    <a:p>
                      <a:pPr algn="r" marR="91440">
                        <a:lnSpc>
                          <a:spcPct val="100000"/>
                        </a:lnSpc>
                        <a:spcBef>
                          <a:spcPts val="450"/>
                        </a:spcBef>
                      </a:pPr>
                      <a:r>
                        <a:rPr dirty="0" sz="1600" spc="-25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.ةيقيسوملا </a:t>
                      </a:r>
                      <a:r>
                        <a:rPr dirty="0" sz="1600" spc="-9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تلالآا</a:t>
                      </a:r>
                      <a:r>
                        <a:rPr dirty="0" sz="1600" spc="1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600" spc="-7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ءامسأ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B="0" marT="57150"/>
                </a:tc>
                <a:tc>
                  <a:txBody>
                    <a:bodyPr/>
                    <a:lstStyle/>
                    <a:p>
                      <a:pPr marL="88265">
                        <a:lnSpc>
                          <a:spcPct val="100000"/>
                        </a:lnSpc>
                        <a:spcBef>
                          <a:spcPts val="475"/>
                        </a:spcBef>
                      </a:pPr>
                      <a:r>
                        <a:rPr dirty="0" sz="1600" spc="7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Can </a:t>
                      </a:r>
                      <a:r>
                        <a:rPr dirty="0" sz="1600" spc="3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you </a:t>
                      </a:r>
                      <a:r>
                        <a:rPr dirty="0" sz="1600" spc="4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play </a:t>
                      </a:r>
                      <a:r>
                        <a:rPr dirty="0" sz="1600" spc="25">
                          <a:solidFill>
                            <a:srgbClr val="CC3300"/>
                          </a:solidFill>
                          <a:latin typeface="Calibri"/>
                          <a:cs typeface="Calibri"/>
                        </a:rPr>
                        <a:t>the</a:t>
                      </a:r>
                      <a:r>
                        <a:rPr dirty="0" sz="1600" spc="370">
                          <a:solidFill>
                            <a:srgbClr val="CC33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600" spc="4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duff?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B="0" marT="60325"/>
                </a:tc>
              </a:tr>
            </a:tbl>
          </a:graphicData>
        </a:graphic>
      </p:graphicFrame>
      <p:sp>
        <p:nvSpPr>
          <p:cNvPr id="77" name="object 77"/>
          <p:cNvSpPr/>
          <p:nvPr/>
        </p:nvSpPr>
        <p:spPr>
          <a:xfrm>
            <a:off x="4340352" y="6321552"/>
            <a:ext cx="1296797" cy="382371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8" name="object 78"/>
          <p:cNvSpPr/>
          <p:nvPr/>
        </p:nvSpPr>
        <p:spPr>
          <a:xfrm>
            <a:off x="4462271" y="6406896"/>
            <a:ext cx="1043749" cy="248297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9" name="object 79"/>
          <p:cNvSpPr/>
          <p:nvPr/>
        </p:nvSpPr>
        <p:spPr>
          <a:xfrm>
            <a:off x="4267200" y="6248400"/>
            <a:ext cx="1295400" cy="381000"/>
          </a:xfrm>
          <a:custGeom>
            <a:avLst/>
            <a:gdLst/>
            <a:ahLst/>
            <a:cxnLst/>
            <a:rect l="l" t="t" r="r" b="b"/>
            <a:pathLst>
              <a:path w="1295400" h="381000">
                <a:moveTo>
                  <a:pt x="1295400" y="0"/>
                </a:moveTo>
                <a:lnTo>
                  <a:pt x="0" y="0"/>
                </a:lnTo>
                <a:lnTo>
                  <a:pt x="0" y="381000"/>
                </a:lnTo>
                <a:lnTo>
                  <a:pt x="1295400" y="381000"/>
                </a:lnTo>
                <a:lnTo>
                  <a:pt x="1295400" y="333375"/>
                </a:lnTo>
                <a:lnTo>
                  <a:pt x="540512" y="333375"/>
                </a:lnTo>
                <a:lnTo>
                  <a:pt x="540512" y="190500"/>
                </a:lnTo>
                <a:lnTo>
                  <a:pt x="504825" y="190500"/>
                </a:lnTo>
                <a:lnTo>
                  <a:pt x="647700" y="47625"/>
                </a:lnTo>
                <a:lnTo>
                  <a:pt x="1295400" y="47625"/>
                </a:lnTo>
                <a:lnTo>
                  <a:pt x="1295400" y="0"/>
                </a:lnTo>
                <a:close/>
              </a:path>
              <a:path w="1295400" h="381000">
                <a:moveTo>
                  <a:pt x="1295400" y="65481"/>
                </a:moveTo>
                <a:lnTo>
                  <a:pt x="736980" y="65481"/>
                </a:lnTo>
                <a:lnTo>
                  <a:pt x="736980" y="136918"/>
                </a:lnTo>
                <a:lnTo>
                  <a:pt x="790575" y="190500"/>
                </a:lnTo>
                <a:lnTo>
                  <a:pt x="754888" y="190500"/>
                </a:lnTo>
                <a:lnTo>
                  <a:pt x="754888" y="333375"/>
                </a:lnTo>
                <a:lnTo>
                  <a:pt x="1295400" y="333375"/>
                </a:lnTo>
                <a:lnTo>
                  <a:pt x="1295400" y="65481"/>
                </a:lnTo>
                <a:close/>
              </a:path>
              <a:path w="1295400" h="381000">
                <a:moveTo>
                  <a:pt x="1295400" y="47625"/>
                </a:moveTo>
                <a:lnTo>
                  <a:pt x="647700" y="47625"/>
                </a:lnTo>
                <a:lnTo>
                  <a:pt x="701294" y="101206"/>
                </a:lnTo>
                <a:lnTo>
                  <a:pt x="701294" y="65481"/>
                </a:lnTo>
                <a:lnTo>
                  <a:pt x="1295400" y="65481"/>
                </a:lnTo>
                <a:lnTo>
                  <a:pt x="12954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0" name="object 80"/>
          <p:cNvSpPr/>
          <p:nvPr/>
        </p:nvSpPr>
        <p:spPr>
          <a:xfrm>
            <a:off x="4807711" y="6313881"/>
            <a:ext cx="214629" cy="267970"/>
          </a:xfrm>
          <a:custGeom>
            <a:avLst/>
            <a:gdLst/>
            <a:ahLst/>
            <a:cxnLst/>
            <a:rect l="l" t="t" r="r" b="b"/>
            <a:pathLst>
              <a:path w="214629" h="267970">
                <a:moveTo>
                  <a:pt x="196468" y="0"/>
                </a:moveTo>
                <a:lnTo>
                  <a:pt x="160782" y="0"/>
                </a:lnTo>
                <a:lnTo>
                  <a:pt x="160782" y="35725"/>
                </a:lnTo>
                <a:lnTo>
                  <a:pt x="196468" y="71437"/>
                </a:lnTo>
                <a:lnTo>
                  <a:pt x="196468" y="0"/>
                </a:lnTo>
                <a:close/>
              </a:path>
              <a:path w="214629" h="267970">
                <a:moveTo>
                  <a:pt x="214375" y="125018"/>
                </a:moveTo>
                <a:lnTo>
                  <a:pt x="0" y="125018"/>
                </a:lnTo>
                <a:lnTo>
                  <a:pt x="0" y="267893"/>
                </a:lnTo>
                <a:lnTo>
                  <a:pt x="89280" y="267893"/>
                </a:lnTo>
                <a:lnTo>
                  <a:pt x="89280" y="196456"/>
                </a:lnTo>
                <a:lnTo>
                  <a:pt x="214375" y="196456"/>
                </a:lnTo>
                <a:lnTo>
                  <a:pt x="214375" y="125018"/>
                </a:lnTo>
                <a:close/>
              </a:path>
              <a:path w="214629" h="267970">
                <a:moveTo>
                  <a:pt x="214375" y="196456"/>
                </a:moveTo>
                <a:lnTo>
                  <a:pt x="125095" y="196456"/>
                </a:lnTo>
                <a:lnTo>
                  <a:pt x="125095" y="267893"/>
                </a:lnTo>
                <a:lnTo>
                  <a:pt x="214375" y="267893"/>
                </a:lnTo>
                <a:lnTo>
                  <a:pt x="214375" y="196456"/>
                </a:lnTo>
                <a:close/>
              </a:path>
            </a:pathLst>
          </a:custGeom>
          <a:solidFill>
            <a:srgbClr val="00007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1" name="object 81"/>
          <p:cNvSpPr/>
          <p:nvPr/>
        </p:nvSpPr>
        <p:spPr>
          <a:xfrm>
            <a:off x="47720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142875" y="0"/>
                </a:moveTo>
                <a:lnTo>
                  <a:pt x="0" y="142875"/>
                </a:lnTo>
                <a:lnTo>
                  <a:pt x="285750" y="142875"/>
                </a:lnTo>
                <a:lnTo>
                  <a:pt x="142875" y="0"/>
                </a:lnTo>
                <a:close/>
              </a:path>
              <a:path w="285750" h="285750">
                <a:moveTo>
                  <a:pt x="160782" y="214312"/>
                </a:moveTo>
                <a:lnTo>
                  <a:pt x="124967" y="214312"/>
                </a:lnTo>
                <a:lnTo>
                  <a:pt x="124967" y="285750"/>
                </a:lnTo>
                <a:lnTo>
                  <a:pt x="160782" y="285750"/>
                </a:lnTo>
                <a:lnTo>
                  <a:pt x="160782" y="214312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2" name="object 82"/>
          <p:cNvSpPr txBox="1">
            <a:spLocks noGrp="1"/>
          </p:cNvSpPr>
          <p:nvPr>
            <p:ph type="dt" idx="6" sz="half"/>
          </p:nvPr>
        </p:nvSpPr>
        <p:spPr>
          <a:prstGeom prst="rect"/>
        </p:spPr>
        <p:txBody>
          <a:bodyPr wrap="square" lIns="0" tIns="31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 spc="-190"/>
              <a:t>ق</a:t>
            </a:r>
            <a:r>
              <a:rPr dirty="0" spc="-240"/>
              <a:t>ب</a:t>
            </a:r>
            <a:r>
              <a:rPr dirty="0" spc="25"/>
              <a:t>ا</a:t>
            </a:r>
            <a:r>
              <a:rPr dirty="0" spc="-175"/>
              <a:t>سلا</a:t>
            </a:r>
          </a:p>
        </p:txBody>
      </p:sp>
      <p:sp>
        <p:nvSpPr>
          <p:cNvPr id="83" name="object 83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31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 spc="-195"/>
              <a:t>ةيسيئرلا </a:t>
            </a:r>
            <a:r>
              <a:rPr dirty="0" spc="-110"/>
              <a:t>ةمئاقلا </a:t>
            </a:r>
            <a:r>
              <a:rPr dirty="0" spc="-105"/>
              <a:t>ىلإ</a:t>
            </a:r>
            <a:r>
              <a:rPr dirty="0" spc="-75"/>
              <a:t> </a:t>
            </a:r>
            <a:r>
              <a:rPr dirty="0" spc="-5"/>
              <a:t>ةدوع</a:t>
            </a:r>
          </a:p>
        </p:txBody>
      </p:sp>
      <p:sp>
        <p:nvSpPr>
          <p:cNvPr id="84" name="object 84"/>
          <p:cNvSpPr txBox="1"/>
          <p:nvPr/>
        </p:nvSpPr>
        <p:spPr>
          <a:xfrm>
            <a:off x="5833109" y="6368591"/>
            <a:ext cx="220345" cy="154940"/>
          </a:xfrm>
          <a:prstGeom prst="rect">
            <a:avLst/>
          </a:prstGeom>
        </p:spPr>
        <p:txBody>
          <a:bodyPr wrap="square" lIns="0" tIns="31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 sz="900" spc="-50">
                <a:solidFill>
                  <a:srgbClr val="FFFFFF"/>
                </a:solidFill>
                <a:latin typeface="Arial"/>
                <a:cs typeface="Arial"/>
              </a:rPr>
              <a:t>ي</a:t>
            </a:r>
            <a:r>
              <a:rPr dirty="0" sz="900" spc="-270">
                <a:solidFill>
                  <a:srgbClr val="FFFFFF"/>
                </a:solidFill>
                <a:latin typeface="Arial"/>
                <a:cs typeface="Arial"/>
              </a:rPr>
              <a:t>ل</a:t>
            </a:r>
            <a:r>
              <a:rPr dirty="0" sz="900" spc="25">
                <a:solidFill>
                  <a:srgbClr val="FFFFFF"/>
                </a:solidFill>
                <a:latin typeface="Arial"/>
                <a:cs typeface="Arial"/>
              </a:rPr>
              <a:t>ا</a:t>
            </a:r>
            <a:r>
              <a:rPr dirty="0" sz="900" spc="-430">
                <a:solidFill>
                  <a:srgbClr val="FFFFFF"/>
                </a:solidFill>
                <a:latin typeface="Arial"/>
                <a:cs typeface="Arial"/>
              </a:rPr>
              <a:t>ت</a:t>
            </a:r>
            <a:r>
              <a:rPr dirty="0" sz="900" spc="-270">
                <a:solidFill>
                  <a:srgbClr val="FFFFFF"/>
                </a:solidFill>
                <a:latin typeface="Arial"/>
                <a:cs typeface="Arial"/>
              </a:rPr>
              <a:t>ل</a:t>
            </a:r>
            <a:r>
              <a:rPr dirty="0" sz="900">
                <a:solidFill>
                  <a:srgbClr val="FFFFFF"/>
                </a:solidFill>
                <a:latin typeface="Arial"/>
                <a:cs typeface="Arial"/>
              </a:rPr>
              <a:t>ا</a:t>
            </a:r>
            <a:endParaRPr sz="9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630679" y="313982"/>
            <a:ext cx="5155565" cy="101024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6187440" y="313982"/>
            <a:ext cx="821258" cy="101024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6409944" y="313982"/>
            <a:ext cx="1442974" cy="101024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7254240" y="313982"/>
            <a:ext cx="821258" cy="1010246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3733800" y="871766"/>
            <a:ext cx="2872486" cy="1010246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3505200" y="871766"/>
            <a:ext cx="827316" cy="1010246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3197351" y="871766"/>
            <a:ext cx="906602" cy="1010246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2968751" y="871766"/>
            <a:ext cx="827316" cy="1010246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xfrm>
            <a:off x="1902714" y="447243"/>
            <a:ext cx="5875020" cy="1123315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3600" spc="370"/>
              <a:t>The </a:t>
            </a:r>
            <a:r>
              <a:rPr dirty="0" sz="3600" spc="290"/>
              <a:t>Definite </a:t>
            </a:r>
            <a:r>
              <a:rPr dirty="0" sz="3600" spc="275"/>
              <a:t>Article</a:t>
            </a:r>
            <a:r>
              <a:rPr dirty="0" sz="3600" spc="15"/>
              <a:t> </a:t>
            </a:r>
            <a:r>
              <a:rPr dirty="0" sz="3600" spc="295"/>
              <a:t>“The”</a:t>
            </a:r>
            <a:endParaRPr sz="3600"/>
          </a:p>
          <a:p>
            <a:pPr algn="ctr" marR="126364">
              <a:lnSpc>
                <a:spcPct val="100000"/>
              </a:lnSpc>
              <a:spcBef>
                <a:spcPts val="5"/>
              </a:spcBef>
            </a:pPr>
            <a:r>
              <a:rPr dirty="0" sz="3600">
                <a:latin typeface="Arial"/>
                <a:cs typeface="Arial"/>
              </a:rPr>
              <a:t>“لأ” </a:t>
            </a:r>
            <a:r>
              <a:rPr dirty="0" sz="3600" spc="-590">
                <a:latin typeface="Arial"/>
                <a:cs typeface="Arial"/>
              </a:rPr>
              <a:t>فيرعتلا</a:t>
            </a:r>
            <a:r>
              <a:rPr dirty="0" sz="3600" spc="-475">
                <a:latin typeface="Arial"/>
                <a:cs typeface="Arial"/>
              </a:rPr>
              <a:t> </a:t>
            </a:r>
            <a:r>
              <a:rPr dirty="0" sz="3600" spc="-5">
                <a:latin typeface="Arial"/>
                <a:cs typeface="Arial"/>
              </a:rPr>
              <a:t>تاودأ</a:t>
            </a:r>
            <a:endParaRPr sz="3600">
              <a:latin typeface="Arial"/>
              <a:cs typeface="Arial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1395983" y="1929422"/>
            <a:ext cx="912672" cy="678014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2020823" y="2026958"/>
            <a:ext cx="1881886" cy="516470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 txBox="1"/>
          <p:nvPr/>
        </p:nvSpPr>
        <p:spPr>
          <a:xfrm>
            <a:off x="1575942" y="2015490"/>
            <a:ext cx="2103120" cy="3911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400" spc="120">
                <a:solidFill>
                  <a:srgbClr val="CC3300"/>
                </a:solidFill>
                <a:latin typeface="Calibri"/>
                <a:cs typeface="Calibri"/>
              </a:rPr>
              <a:t>The </a:t>
            </a:r>
            <a:r>
              <a:rPr dirty="0" sz="1800" spc="45">
                <a:solidFill>
                  <a:srgbClr val="FFFFFF"/>
                </a:solidFill>
                <a:latin typeface="Calibri"/>
                <a:cs typeface="Calibri"/>
              </a:rPr>
              <a:t>is </a:t>
            </a:r>
            <a:r>
              <a:rPr dirty="0" sz="1800" spc="55">
                <a:solidFill>
                  <a:srgbClr val="FFFFFF"/>
                </a:solidFill>
                <a:latin typeface="Calibri"/>
                <a:cs typeface="Calibri"/>
              </a:rPr>
              <a:t>used</a:t>
            </a:r>
            <a:r>
              <a:rPr dirty="0" sz="1800" spc="14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 spc="45">
                <a:solidFill>
                  <a:srgbClr val="FFFFFF"/>
                </a:solidFill>
                <a:latin typeface="Calibri"/>
                <a:cs typeface="Calibri"/>
              </a:rPr>
              <a:t>before: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6486144" y="2033054"/>
            <a:ext cx="1839341" cy="516470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/>
          <p:nvPr/>
        </p:nvSpPr>
        <p:spPr>
          <a:xfrm>
            <a:off x="6409944" y="2033054"/>
            <a:ext cx="388391" cy="516470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/>
          <p:nvPr/>
        </p:nvSpPr>
        <p:spPr>
          <a:xfrm>
            <a:off x="6245352" y="2033054"/>
            <a:ext cx="476859" cy="516470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7" name="object 17"/>
          <p:cNvSpPr/>
          <p:nvPr/>
        </p:nvSpPr>
        <p:spPr>
          <a:xfrm>
            <a:off x="6108191" y="2033054"/>
            <a:ext cx="449414" cy="516470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8" name="object 18"/>
          <p:cNvSpPr/>
          <p:nvPr/>
        </p:nvSpPr>
        <p:spPr>
          <a:xfrm>
            <a:off x="5876544" y="2033054"/>
            <a:ext cx="543915" cy="516470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9" name="object 19"/>
          <p:cNvSpPr/>
          <p:nvPr/>
        </p:nvSpPr>
        <p:spPr>
          <a:xfrm>
            <a:off x="3602735" y="2063457"/>
            <a:ext cx="2570734" cy="464604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0" name="object 20"/>
          <p:cNvSpPr txBox="1"/>
          <p:nvPr/>
        </p:nvSpPr>
        <p:spPr>
          <a:xfrm>
            <a:off x="5950570" y="2091690"/>
            <a:ext cx="2222500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600" spc="-350">
                <a:solidFill>
                  <a:srgbClr val="FFFFFF"/>
                </a:solidFill>
                <a:latin typeface="Arial"/>
                <a:cs typeface="Arial"/>
              </a:rPr>
              <a:t>:</a:t>
            </a:r>
            <a:r>
              <a:rPr dirty="0" sz="1800" spc="-350">
                <a:solidFill>
                  <a:srgbClr val="FFFFFF"/>
                </a:solidFill>
                <a:latin typeface="Arial"/>
                <a:cs typeface="Arial"/>
              </a:rPr>
              <a:t>لبق </a:t>
            </a:r>
            <a:r>
              <a:rPr dirty="0" sz="1800">
                <a:solidFill>
                  <a:srgbClr val="FFFFFF"/>
                </a:solidFill>
                <a:latin typeface="Arial"/>
                <a:cs typeface="Arial"/>
              </a:rPr>
              <a:t>“لأ” </a:t>
            </a:r>
            <a:r>
              <a:rPr dirty="0" sz="1800" spc="-340">
                <a:solidFill>
                  <a:srgbClr val="FFFFFF"/>
                </a:solidFill>
                <a:latin typeface="Arial"/>
                <a:cs typeface="Arial"/>
              </a:rPr>
              <a:t>فيرعتلا </a:t>
            </a:r>
            <a:r>
              <a:rPr dirty="0" sz="1800" spc="-5">
                <a:solidFill>
                  <a:srgbClr val="FFFFFF"/>
                </a:solidFill>
                <a:latin typeface="Arial"/>
                <a:cs typeface="Arial"/>
              </a:rPr>
              <a:t>ةادأ</a:t>
            </a:r>
            <a:r>
              <a:rPr dirty="0" sz="1800" spc="1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800" spc="-385">
                <a:solidFill>
                  <a:srgbClr val="FFFFFF"/>
                </a:solidFill>
                <a:latin typeface="Arial"/>
                <a:cs typeface="Arial"/>
              </a:rPr>
              <a:t>مدختست</a:t>
            </a:r>
            <a:endParaRPr sz="1800">
              <a:latin typeface="Arial"/>
              <a:cs typeface="Arial"/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4340352" y="6321552"/>
            <a:ext cx="1296797" cy="382371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2" name="object 22"/>
          <p:cNvSpPr/>
          <p:nvPr/>
        </p:nvSpPr>
        <p:spPr>
          <a:xfrm>
            <a:off x="4462271" y="6406896"/>
            <a:ext cx="1043749" cy="248297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3" name="object 23"/>
          <p:cNvSpPr/>
          <p:nvPr/>
        </p:nvSpPr>
        <p:spPr>
          <a:xfrm>
            <a:off x="4267200" y="6248400"/>
            <a:ext cx="1295400" cy="381000"/>
          </a:xfrm>
          <a:custGeom>
            <a:avLst/>
            <a:gdLst/>
            <a:ahLst/>
            <a:cxnLst/>
            <a:rect l="l" t="t" r="r" b="b"/>
            <a:pathLst>
              <a:path w="1295400" h="381000">
                <a:moveTo>
                  <a:pt x="1295400" y="0"/>
                </a:moveTo>
                <a:lnTo>
                  <a:pt x="0" y="0"/>
                </a:lnTo>
                <a:lnTo>
                  <a:pt x="0" y="381000"/>
                </a:lnTo>
                <a:lnTo>
                  <a:pt x="1295400" y="381000"/>
                </a:lnTo>
                <a:lnTo>
                  <a:pt x="1295400" y="333375"/>
                </a:lnTo>
                <a:lnTo>
                  <a:pt x="540512" y="333375"/>
                </a:lnTo>
                <a:lnTo>
                  <a:pt x="540512" y="190500"/>
                </a:lnTo>
                <a:lnTo>
                  <a:pt x="504825" y="190500"/>
                </a:lnTo>
                <a:lnTo>
                  <a:pt x="647700" y="47625"/>
                </a:lnTo>
                <a:lnTo>
                  <a:pt x="1295400" y="47625"/>
                </a:lnTo>
                <a:lnTo>
                  <a:pt x="1295400" y="0"/>
                </a:lnTo>
                <a:close/>
              </a:path>
              <a:path w="1295400" h="381000">
                <a:moveTo>
                  <a:pt x="1295400" y="65481"/>
                </a:moveTo>
                <a:lnTo>
                  <a:pt x="736980" y="65481"/>
                </a:lnTo>
                <a:lnTo>
                  <a:pt x="736980" y="136918"/>
                </a:lnTo>
                <a:lnTo>
                  <a:pt x="790575" y="190500"/>
                </a:lnTo>
                <a:lnTo>
                  <a:pt x="754888" y="190500"/>
                </a:lnTo>
                <a:lnTo>
                  <a:pt x="754888" y="333375"/>
                </a:lnTo>
                <a:lnTo>
                  <a:pt x="1295400" y="333375"/>
                </a:lnTo>
                <a:lnTo>
                  <a:pt x="1295400" y="65481"/>
                </a:lnTo>
                <a:close/>
              </a:path>
              <a:path w="1295400" h="381000">
                <a:moveTo>
                  <a:pt x="1295400" y="47625"/>
                </a:moveTo>
                <a:lnTo>
                  <a:pt x="647700" y="47625"/>
                </a:lnTo>
                <a:lnTo>
                  <a:pt x="701294" y="101206"/>
                </a:lnTo>
                <a:lnTo>
                  <a:pt x="701294" y="65481"/>
                </a:lnTo>
                <a:lnTo>
                  <a:pt x="1295400" y="65481"/>
                </a:lnTo>
                <a:lnTo>
                  <a:pt x="12954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4" name="object 24"/>
          <p:cNvSpPr/>
          <p:nvPr/>
        </p:nvSpPr>
        <p:spPr>
          <a:xfrm>
            <a:off x="4807711" y="6313881"/>
            <a:ext cx="214629" cy="267970"/>
          </a:xfrm>
          <a:custGeom>
            <a:avLst/>
            <a:gdLst/>
            <a:ahLst/>
            <a:cxnLst/>
            <a:rect l="l" t="t" r="r" b="b"/>
            <a:pathLst>
              <a:path w="214629" h="267970">
                <a:moveTo>
                  <a:pt x="196468" y="0"/>
                </a:moveTo>
                <a:lnTo>
                  <a:pt x="160782" y="0"/>
                </a:lnTo>
                <a:lnTo>
                  <a:pt x="160782" y="35725"/>
                </a:lnTo>
                <a:lnTo>
                  <a:pt x="196468" y="71437"/>
                </a:lnTo>
                <a:lnTo>
                  <a:pt x="196468" y="0"/>
                </a:lnTo>
                <a:close/>
              </a:path>
              <a:path w="214629" h="267970">
                <a:moveTo>
                  <a:pt x="214375" y="125018"/>
                </a:moveTo>
                <a:lnTo>
                  <a:pt x="0" y="125018"/>
                </a:lnTo>
                <a:lnTo>
                  <a:pt x="0" y="267893"/>
                </a:lnTo>
                <a:lnTo>
                  <a:pt x="89280" y="267893"/>
                </a:lnTo>
                <a:lnTo>
                  <a:pt x="89280" y="196456"/>
                </a:lnTo>
                <a:lnTo>
                  <a:pt x="214375" y="196456"/>
                </a:lnTo>
                <a:lnTo>
                  <a:pt x="214375" y="125018"/>
                </a:lnTo>
                <a:close/>
              </a:path>
              <a:path w="214629" h="267970">
                <a:moveTo>
                  <a:pt x="214375" y="196456"/>
                </a:moveTo>
                <a:lnTo>
                  <a:pt x="125095" y="196456"/>
                </a:lnTo>
                <a:lnTo>
                  <a:pt x="125095" y="267893"/>
                </a:lnTo>
                <a:lnTo>
                  <a:pt x="214375" y="267893"/>
                </a:lnTo>
                <a:lnTo>
                  <a:pt x="214375" y="196456"/>
                </a:lnTo>
                <a:close/>
              </a:path>
            </a:pathLst>
          </a:custGeom>
          <a:solidFill>
            <a:srgbClr val="00007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5" name="object 25"/>
          <p:cNvSpPr/>
          <p:nvPr/>
        </p:nvSpPr>
        <p:spPr>
          <a:xfrm>
            <a:off x="47720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142875" y="0"/>
                </a:moveTo>
                <a:lnTo>
                  <a:pt x="0" y="142875"/>
                </a:lnTo>
                <a:lnTo>
                  <a:pt x="285750" y="142875"/>
                </a:lnTo>
                <a:lnTo>
                  <a:pt x="142875" y="0"/>
                </a:lnTo>
                <a:close/>
              </a:path>
              <a:path w="285750" h="285750">
                <a:moveTo>
                  <a:pt x="160782" y="214312"/>
                </a:moveTo>
                <a:lnTo>
                  <a:pt x="124967" y="214312"/>
                </a:lnTo>
                <a:lnTo>
                  <a:pt x="124967" y="285750"/>
                </a:lnTo>
                <a:lnTo>
                  <a:pt x="160782" y="285750"/>
                </a:lnTo>
                <a:lnTo>
                  <a:pt x="160782" y="214312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6" name="object 26"/>
          <p:cNvSpPr/>
          <p:nvPr/>
        </p:nvSpPr>
        <p:spPr>
          <a:xfrm>
            <a:off x="5788152" y="6321552"/>
            <a:ext cx="458571" cy="382371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7" name="object 27"/>
          <p:cNvSpPr/>
          <p:nvPr/>
        </p:nvSpPr>
        <p:spPr>
          <a:xfrm>
            <a:off x="5846064" y="6406896"/>
            <a:ext cx="336638" cy="248297"/>
          </a:xfrm>
          <a:prstGeom prst="rect">
            <a:avLst/>
          </a:prstGeom>
          <a:blipFill>
            <a:blip r:embed="rId2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8" name="object 28"/>
          <p:cNvSpPr/>
          <p:nvPr/>
        </p:nvSpPr>
        <p:spPr>
          <a:xfrm>
            <a:off x="5715000" y="6248400"/>
            <a:ext cx="457200" cy="381000"/>
          </a:xfrm>
          <a:custGeom>
            <a:avLst/>
            <a:gdLst/>
            <a:ahLst/>
            <a:cxnLst/>
            <a:rect l="l" t="t" r="r" b="b"/>
            <a:pathLst>
              <a:path w="457200" h="381000">
                <a:moveTo>
                  <a:pt x="457200" y="0"/>
                </a:moveTo>
                <a:lnTo>
                  <a:pt x="0" y="0"/>
                </a:lnTo>
                <a:lnTo>
                  <a:pt x="0" y="381000"/>
                </a:lnTo>
                <a:lnTo>
                  <a:pt x="457200" y="381000"/>
                </a:lnTo>
                <a:lnTo>
                  <a:pt x="457200" y="333375"/>
                </a:lnTo>
                <a:lnTo>
                  <a:pt x="85725" y="333375"/>
                </a:lnTo>
                <a:lnTo>
                  <a:pt x="85725" y="47625"/>
                </a:lnTo>
                <a:lnTo>
                  <a:pt x="457200" y="47625"/>
                </a:lnTo>
                <a:lnTo>
                  <a:pt x="457200" y="0"/>
                </a:lnTo>
                <a:close/>
              </a:path>
              <a:path w="457200" h="381000">
                <a:moveTo>
                  <a:pt x="457200" y="47625"/>
                </a:moveTo>
                <a:lnTo>
                  <a:pt x="85725" y="47625"/>
                </a:lnTo>
                <a:lnTo>
                  <a:pt x="371475" y="190500"/>
                </a:lnTo>
                <a:lnTo>
                  <a:pt x="85725" y="333375"/>
                </a:lnTo>
                <a:lnTo>
                  <a:pt x="457200" y="333375"/>
                </a:lnTo>
                <a:lnTo>
                  <a:pt x="4572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9" name="object 29"/>
          <p:cNvSpPr/>
          <p:nvPr/>
        </p:nvSpPr>
        <p:spPr>
          <a:xfrm>
            <a:off x="58007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0" y="0"/>
                </a:moveTo>
                <a:lnTo>
                  <a:pt x="0" y="285750"/>
                </a:lnTo>
                <a:lnTo>
                  <a:pt x="285750" y="142875"/>
                </a:lnTo>
                <a:lnTo>
                  <a:pt x="0" y="0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0" name="object 30"/>
          <p:cNvSpPr/>
          <p:nvPr/>
        </p:nvSpPr>
        <p:spPr>
          <a:xfrm>
            <a:off x="3730752" y="6321552"/>
            <a:ext cx="458571" cy="382371"/>
          </a:xfrm>
          <a:prstGeom prst="rect">
            <a:avLst/>
          </a:prstGeom>
          <a:blipFill>
            <a:blip r:embed="rId2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1" name="object 31"/>
          <p:cNvSpPr/>
          <p:nvPr/>
        </p:nvSpPr>
        <p:spPr>
          <a:xfrm>
            <a:off x="3770376" y="6406896"/>
            <a:ext cx="373227" cy="248297"/>
          </a:xfrm>
          <a:prstGeom prst="rect">
            <a:avLst/>
          </a:prstGeom>
          <a:blipFill>
            <a:blip r:embed="rId2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2" name="object 32"/>
          <p:cNvSpPr/>
          <p:nvPr/>
        </p:nvSpPr>
        <p:spPr>
          <a:xfrm>
            <a:off x="3657600" y="6248400"/>
            <a:ext cx="457200" cy="381000"/>
          </a:xfrm>
          <a:custGeom>
            <a:avLst/>
            <a:gdLst/>
            <a:ahLst/>
            <a:cxnLst/>
            <a:rect l="l" t="t" r="r" b="b"/>
            <a:pathLst>
              <a:path w="457200" h="381000">
                <a:moveTo>
                  <a:pt x="457200" y="0"/>
                </a:moveTo>
                <a:lnTo>
                  <a:pt x="0" y="0"/>
                </a:lnTo>
                <a:lnTo>
                  <a:pt x="0" y="381000"/>
                </a:lnTo>
                <a:lnTo>
                  <a:pt x="457200" y="381000"/>
                </a:lnTo>
                <a:lnTo>
                  <a:pt x="457200" y="333375"/>
                </a:lnTo>
                <a:lnTo>
                  <a:pt x="371475" y="333375"/>
                </a:lnTo>
                <a:lnTo>
                  <a:pt x="85725" y="190500"/>
                </a:lnTo>
                <a:lnTo>
                  <a:pt x="371475" y="47625"/>
                </a:lnTo>
                <a:lnTo>
                  <a:pt x="457200" y="47625"/>
                </a:lnTo>
                <a:lnTo>
                  <a:pt x="457200" y="0"/>
                </a:lnTo>
                <a:close/>
              </a:path>
              <a:path w="457200" h="381000">
                <a:moveTo>
                  <a:pt x="457200" y="47625"/>
                </a:moveTo>
                <a:lnTo>
                  <a:pt x="371475" y="47625"/>
                </a:lnTo>
                <a:lnTo>
                  <a:pt x="371475" y="333375"/>
                </a:lnTo>
                <a:lnTo>
                  <a:pt x="457200" y="333375"/>
                </a:lnTo>
                <a:lnTo>
                  <a:pt x="4572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3" name="object 33"/>
          <p:cNvSpPr/>
          <p:nvPr/>
        </p:nvSpPr>
        <p:spPr>
          <a:xfrm>
            <a:off x="37433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285750" y="0"/>
                </a:moveTo>
                <a:lnTo>
                  <a:pt x="0" y="142875"/>
                </a:lnTo>
                <a:lnTo>
                  <a:pt x="285750" y="285750"/>
                </a:lnTo>
                <a:lnTo>
                  <a:pt x="285750" y="0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4" name="object 34"/>
          <p:cNvSpPr/>
          <p:nvPr/>
        </p:nvSpPr>
        <p:spPr>
          <a:xfrm>
            <a:off x="3810000" y="2881376"/>
            <a:ext cx="0" cy="2847975"/>
          </a:xfrm>
          <a:custGeom>
            <a:avLst/>
            <a:gdLst/>
            <a:ahLst/>
            <a:cxnLst/>
            <a:rect l="l" t="t" r="r" b="b"/>
            <a:pathLst>
              <a:path w="0" h="2847975">
                <a:moveTo>
                  <a:pt x="0" y="0"/>
                </a:moveTo>
                <a:lnTo>
                  <a:pt x="0" y="2847911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5" name="object 35"/>
          <p:cNvSpPr/>
          <p:nvPr/>
        </p:nvSpPr>
        <p:spPr>
          <a:xfrm>
            <a:off x="6248400" y="2881376"/>
            <a:ext cx="0" cy="2847975"/>
          </a:xfrm>
          <a:custGeom>
            <a:avLst/>
            <a:gdLst/>
            <a:ahLst/>
            <a:cxnLst/>
            <a:rect l="l" t="t" r="r" b="b"/>
            <a:pathLst>
              <a:path w="0" h="2847975">
                <a:moveTo>
                  <a:pt x="0" y="0"/>
                </a:moveTo>
                <a:lnTo>
                  <a:pt x="0" y="2847911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6" name="object 36"/>
          <p:cNvSpPr/>
          <p:nvPr/>
        </p:nvSpPr>
        <p:spPr>
          <a:xfrm>
            <a:off x="1281175" y="3657600"/>
            <a:ext cx="7419975" cy="0"/>
          </a:xfrm>
          <a:custGeom>
            <a:avLst/>
            <a:gdLst/>
            <a:ahLst/>
            <a:cxnLst/>
            <a:rect l="l" t="t" r="r" b="b"/>
            <a:pathLst>
              <a:path w="7419975" h="0">
                <a:moveTo>
                  <a:pt x="0" y="0"/>
                </a:moveTo>
                <a:lnTo>
                  <a:pt x="7419848" y="0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7" name="object 37"/>
          <p:cNvSpPr/>
          <p:nvPr/>
        </p:nvSpPr>
        <p:spPr>
          <a:xfrm>
            <a:off x="1281175" y="4305300"/>
            <a:ext cx="7419975" cy="0"/>
          </a:xfrm>
          <a:custGeom>
            <a:avLst/>
            <a:gdLst/>
            <a:ahLst/>
            <a:cxnLst/>
            <a:rect l="l" t="t" r="r" b="b"/>
            <a:pathLst>
              <a:path w="7419975" h="0">
                <a:moveTo>
                  <a:pt x="0" y="0"/>
                </a:moveTo>
                <a:lnTo>
                  <a:pt x="7419848" y="0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8" name="object 38"/>
          <p:cNvSpPr/>
          <p:nvPr/>
        </p:nvSpPr>
        <p:spPr>
          <a:xfrm>
            <a:off x="1281175" y="4991100"/>
            <a:ext cx="7419975" cy="0"/>
          </a:xfrm>
          <a:custGeom>
            <a:avLst/>
            <a:gdLst/>
            <a:ahLst/>
            <a:cxnLst/>
            <a:rect l="l" t="t" r="r" b="b"/>
            <a:pathLst>
              <a:path w="7419975" h="0">
                <a:moveTo>
                  <a:pt x="0" y="0"/>
                </a:moveTo>
                <a:lnTo>
                  <a:pt x="7419848" y="0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9" name="object 39"/>
          <p:cNvSpPr/>
          <p:nvPr/>
        </p:nvSpPr>
        <p:spPr>
          <a:xfrm>
            <a:off x="1295400" y="2881376"/>
            <a:ext cx="0" cy="2847975"/>
          </a:xfrm>
          <a:custGeom>
            <a:avLst/>
            <a:gdLst/>
            <a:ahLst/>
            <a:cxnLst/>
            <a:rect l="l" t="t" r="r" b="b"/>
            <a:pathLst>
              <a:path w="0" h="2847975">
                <a:moveTo>
                  <a:pt x="0" y="0"/>
                </a:moveTo>
                <a:lnTo>
                  <a:pt x="0" y="2847911"/>
                </a:lnTo>
              </a:path>
            </a:pathLst>
          </a:custGeom>
          <a:ln w="285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0" name="object 40"/>
          <p:cNvSpPr/>
          <p:nvPr/>
        </p:nvSpPr>
        <p:spPr>
          <a:xfrm>
            <a:off x="8686800" y="2881376"/>
            <a:ext cx="0" cy="2847975"/>
          </a:xfrm>
          <a:custGeom>
            <a:avLst/>
            <a:gdLst/>
            <a:ahLst/>
            <a:cxnLst/>
            <a:rect l="l" t="t" r="r" b="b"/>
            <a:pathLst>
              <a:path w="0" h="2847975">
                <a:moveTo>
                  <a:pt x="0" y="0"/>
                </a:moveTo>
                <a:lnTo>
                  <a:pt x="0" y="2847911"/>
                </a:lnTo>
              </a:path>
            </a:pathLst>
          </a:custGeom>
          <a:ln w="285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1" name="object 41"/>
          <p:cNvSpPr/>
          <p:nvPr/>
        </p:nvSpPr>
        <p:spPr>
          <a:xfrm>
            <a:off x="1281175" y="2895600"/>
            <a:ext cx="7419975" cy="0"/>
          </a:xfrm>
          <a:custGeom>
            <a:avLst/>
            <a:gdLst/>
            <a:ahLst/>
            <a:cxnLst/>
            <a:rect l="l" t="t" r="r" b="b"/>
            <a:pathLst>
              <a:path w="7419975" h="0">
                <a:moveTo>
                  <a:pt x="0" y="0"/>
                </a:moveTo>
                <a:lnTo>
                  <a:pt x="7419848" y="0"/>
                </a:lnTo>
              </a:path>
            </a:pathLst>
          </a:custGeom>
          <a:ln w="285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2" name="object 42"/>
          <p:cNvSpPr/>
          <p:nvPr/>
        </p:nvSpPr>
        <p:spPr>
          <a:xfrm>
            <a:off x="1281175" y="5715000"/>
            <a:ext cx="7419975" cy="0"/>
          </a:xfrm>
          <a:custGeom>
            <a:avLst/>
            <a:gdLst/>
            <a:ahLst/>
            <a:cxnLst/>
            <a:rect l="l" t="t" r="r" b="b"/>
            <a:pathLst>
              <a:path w="7419975" h="0">
                <a:moveTo>
                  <a:pt x="0" y="0"/>
                </a:moveTo>
                <a:lnTo>
                  <a:pt x="7419848" y="0"/>
                </a:lnTo>
              </a:path>
            </a:pathLst>
          </a:custGeom>
          <a:ln w="285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3" name="object 43"/>
          <p:cNvSpPr/>
          <p:nvPr/>
        </p:nvSpPr>
        <p:spPr>
          <a:xfrm>
            <a:off x="1255775" y="2871241"/>
            <a:ext cx="1732533" cy="458571"/>
          </a:xfrm>
          <a:prstGeom prst="rect">
            <a:avLst/>
          </a:prstGeom>
          <a:blipFill>
            <a:blip r:embed="rId2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4" name="object 44"/>
          <p:cNvSpPr/>
          <p:nvPr/>
        </p:nvSpPr>
        <p:spPr>
          <a:xfrm>
            <a:off x="1255775" y="3115081"/>
            <a:ext cx="1214437" cy="458571"/>
          </a:xfrm>
          <a:prstGeom prst="rect">
            <a:avLst/>
          </a:prstGeom>
          <a:blipFill>
            <a:blip r:embed="rId2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5" name="object 45"/>
          <p:cNvSpPr/>
          <p:nvPr/>
        </p:nvSpPr>
        <p:spPr>
          <a:xfrm>
            <a:off x="4800600" y="2871241"/>
            <a:ext cx="1497964" cy="458571"/>
          </a:xfrm>
          <a:prstGeom prst="rect">
            <a:avLst/>
          </a:prstGeom>
          <a:blipFill>
            <a:blip r:embed="rId2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6" name="object 46"/>
          <p:cNvSpPr/>
          <p:nvPr/>
        </p:nvSpPr>
        <p:spPr>
          <a:xfrm>
            <a:off x="4742688" y="2871241"/>
            <a:ext cx="333628" cy="458571"/>
          </a:xfrm>
          <a:prstGeom prst="rect">
            <a:avLst/>
          </a:prstGeom>
          <a:blipFill>
            <a:blip r:embed="rId2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7" name="object 47"/>
          <p:cNvSpPr/>
          <p:nvPr/>
        </p:nvSpPr>
        <p:spPr>
          <a:xfrm>
            <a:off x="6208776" y="2871241"/>
            <a:ext cx="613981" cy="458571"/>
          </a:xfrm>
          <a:prstGeom prst="rect">
            <a:avLst/>
          </a:prstGeom>
          <a:blipFill>
            <a:blip r:embed="rId2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8" name="object 48"/>
          <p:cNvSpPr/>
          <p:nvPr/>
        </p:nvSpPr>
        <p:spPr>
          <a:xfrm>
            <a:off x="6611111" y="2871241"/>
            <a:ext cx="1830197" cy="458571"/>
          </a:xfrm>
          <a:prstGeom prst="rect">
            <a:avLst/>
          </a:prstGeom>
          <a:blipFill>
            <a:blip r:embed="rId2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9" name="object 49"/>
          <p:cNvSpPr/>
          <p:nvPr/>
        </p:nvSpPr>
        <p:spPr>
          <a:xfrm>
            <a:off x="6208776" y="3115081"/>
            <a:ext cx="613981" cy="458571"/>
          </a:xfrm>
          <a:prstGeom prst="rect">
            <a:avLst/>
          </a:prstGeom>
          <a:blipFill>
            <a:blip r:embed="rId2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0" name="object 50"/>
          <p:cNvSpPr/>
          <p:nvPr/>
        </p:nvSpPr>
        <p:spPr>
          <a:xfrm>
            <a:off x="6611111" y="3115081"/>
            <a:ext cx="821258" cy="458571"/>
          </a:xfrm>
          <a:prstGeom prst="rect">
            <a:avLst/>
          </a:prstGeom>
          <a:blipFill>
            <a:blip r:embed="rId3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1" name="object 51"/>
          <p:cNvSpPr/>
          <p:nvPr/>
        </p:nvSpPr>
        <p:spPr>
          <a:xfrm>
            <a:off x="1255775" y="3633241"/>
            <a:ext cx="1747774" cy="458571"/>
          </a:xfrm>
          <a:prstGeom prst="rect">
            <a:avLst/>
          </a:prstGeom>
          <a:blipFill>
            <a:blip r:embed="rId3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2" name="object 52"/>
          <p:cNvSpPr/>
          <p:nvPr/>
        </p:nvSpPr>
        <p:spPr>
          <a:xfrm>
            <a:off x="1255775" y="3877081"/>
            <a:ext cx="1378965" cy="458571"/>
          </a:xfrm>
          <a:prstGeom prst="rect">
            <a:avLst/>
          </a:prstGeom>
          <a:blipFill>
            <a:blip r:embed="rId3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3" name="object 53"/>
          <p:cNvSpPr/>
          <p:nvPr/>
        </p:nvSpPr>
        <p:spPr>
          <a:xfrm>
            <a:off x="4169664" y="3633241"/>
            <a:ext cx="2128774" cy="458571"/>
          </a:xfrm>
          <a:prstGeom prst="rect">
            <a:avLst/>
          </a:prstGeom>
          <a:blipFill>
            <a:blip r:embed="rId3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4" name="object 54"/>
          <p:cNvSpPr/>
          <p:nvPr/>
        </p:nvSpPr>
        <p:spPr>
          <a:xfrm>
            <a:off x="5647944" y="3877081"/>
            <a:ext cx="650570" cy="458571"/>
          </a:xfrm>
          <a:prstGeom prst="rect">
            <a:avLst/>
          </a:prstGeom>
          <a:blipFill>
            <a:blip r:embed="rId3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5" name="object 55"/>
          <p:cNvSpPr/>
          <p:nvPr/>
        </p:nvSpPr>
        <p:spPr>
          <a:xfrm>
            <a:off x="5590032" y="3877081"/>
            <a:ext cx="333628" cy="458571"/>
          </a:xfrm>
          <a:prstGeom prst="rect">
            <a:avLst/>
          </a:prstGeom>
          <a:blipFill>
            <a:blip r:embed="rId2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6" name="object 56"/>
          <p:cNvSpPr/>
          <p:nvPr/>
        </p:nvSpPr>
        <p:spPr>
          <a:xfrm>
            <a:off x="6208776" y="3633241"/>
            <a:ext cx="513359" cy="458571"/>
          </a:xfrm>
          <a:prstGeom prst="rect">
            <a:avLst/>
          </a:prstGeom>
          <a:blipFill>
            <a:blip r:embed="rId3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7" name="object 57"/>
          <p:cNvSpPr/>
          <p:nvPr/>
        </p:nvSpPr>
        <p:spPr>
          <a:xfrm>
            <a:off x="6446520" y="3633241"/>
            <a:ext cx="562203" cy="458571"/>
          </a:xfrm>
          <a:prstGeom prst="rect">
            <a:avLst/>
          </a:prstGeom>
          <a:blipFill>
            <a:blip r:embed="rId3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8" name="object 58"/>
          <p:cNvSpPr/>
          <p:nvPr/>
        </p:nvSpPr>
        <p:spPr>
          <a:xfrm>
            <a:off x="6797040" y="3633241"/>
            <a:ext cx="1071181" cy="458571"/>
          </a:xfrm>
          <a:prstGeom prst="rect">
            <a:avLst/>
          </a:prstGeom>
          <a:blipFill>
            <a:blip r:embed="rId3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9" name="object 59"/>
          <p:cNvSpPr/>
          <p:nvPr/>
        </p:nvSpPr>
        <p:spPr>
          <a:xfrm>
            <a:off x="6208776" y="3925849"/>
            <a:ext cx="498170" cy="458571"/>
          </a:xfrm>
          <a:prstGeom prst="rect">
            <a:avLst/>
          </a:prstGeom>
          <a:blipFill>
            <a:blip r:embed="rId3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0" name="object 60"/>
          <p:cNvSpPr/>
          <p:nvPr/>
        </p:nvSpPr>
        <p:spPr>
          <a:xfrm>
            <a:off x="6431279" y="3925849"/>
            <a:ext cx="562203" cy="458571"/>
          </a:xfrm>
          <a:prstGeom prst="rect">
            <a:avLst/>
          </a:prstGeom>
          <a:blipFill>
            <a:blip r:embed="rId3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1" name="object 61"/>
          <p:cNvSpPr/>
          <p:nvPr/>
        </p:nvSpPr>
        <p:spPr>
          <a:xfrm>
            <a:off x="6781800" y="3925849"/>
            <a:ext cx="970584" cy="458571"/>
          </a:xfrm>
          <a:prstGeom prst="rect">
            <a:avLst/>
          </a:prstGeom>
          <a:blipFill>
            <a:blip r:embed="rId3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2" name="object 62"/>
          <p:cNvSpPr/>
          <p:nvPr/>
        </p:nvSpPr>
        <p:spPr>
          <a:xfrm>
            <a:off x="1255775" y="4282465"/>
            <a:ext cx="1293622" cy="458571"/>
          </a:xfrm>
          <a:prstGeom prst="rect">
            <a:avLst/>
          </a:prstGeom>
          <a:blipFill>
            <a:blip r:embed="rId4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3" name="object 63"/>
          <p:cNvSpPr/>
          <p:nvPr/>
        </p:nvSpPr>
        <p:spPr>
          <a:xfrm>
            <a:off x="5273040" y="4282465"/>
            <a:ext cx="1025448" cy="458571"/>
          </a:xfrm>
          <a:prstGeom prst="rect">
            <a:avLst/>
          </a:prstGeom>
          <a:blipFill>
            <a:blip r:embed="rId4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4" name="object 64"/>
          <p:cNvSpPr/>
          <p:nvPr/>
        </p:nvSpPr>
        <p:spPr>
          <a:xfrm>
            <a:off x="5215128" y="4282465"/>
            <a:ext cx="333628" cy="458571"/>
          </a:xfrm>
          <a:prstGeom prst="rect">
            <a:avLst/>
          </a:prstGeom>
          <a:blipFill>
            <a:blip r:embed="rId4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5" name="object 65"/>
          <p:cNvSpPr/>
          <p:nvPr/>
        </p:nvSpPr>
        <p:spPr>
          <a:xfrm>
            <a:off x="6208776" y="4282465"/>
            <a:ext cx="595693" cy="458571"/>
          </a:xfrm>
          <a:prstGeom prst="rect">
            <a:avLst/>
          </a:prstGeom>
          <a:blipFill>
            <a:blip r:embed="rId4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6" name="object 66"/>
          <p:cNvSpPr/>
          <p:nvPr/>
        </p:nvSpPr>
        <p:spPr>
          <a:xfrm>
            <a:off x="6528816" y="4282465"/>
            <a:ext cx="562203" cy="458571"/>
          </a:xfrm>
          <a:prstGeom prst="rect">
            <a:avLst/>
          </a:prstGeom>
          <a:blipFill>
            <a:blip r:embed="rId4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7" name="object 67"/>
          <p:cNvSpPr/>
          <p:nvPr/>
        </p:nvSpPr>
        <p:spPr>
          <a:xfrm>
            <a:off x="6879335" y="4282465"/>
            <a:ext cx="1857628" cy="458571"/>
          </a:xfrm>
          <a:prstGeom prst="rect">
            <a:avLst/>
          </a:prstGeom>
          <a:blipFill>
            <a:blip r:embed="rId4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8" name="object 68"/>
          <p:cNvSpPr/>
          <p:nvPr/>
        </p:nvSpPr>
        <p:spPr>
          <a:xfrm>
            <a:off x="6208776" y="4526305"/>
            <a:ext cx="909637" cy="458571"/>
          </a:xfrm>
          <a:prstGeom prst="rect">
            <a:avLst/>
          </a:prstGeom>
          <a:blipFill>
            <a:blip r:embed="rId4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9" name="object 69"/>
          <p:cNvSpPr/>
          <p:nvPr/>
        </p:nvSpPr>
        <p:spPr>
          <a:xfrm>
            <a:off x="1255775" y="4968265"/>
            <a:ext cx="2015998" cy="458571"/>
          </a:xfrm>
          <a:prstGeom prst="rect">
            <a:avLst/>
          </a:prstGeom>
          <a:blipFill>
            <a:blip r:embed="rId4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0" name="object 70"/>
          <p:cNvSpPr/>
          <p:nvPr/>
        </p:nvSpPr>
        <p:spPr>
          <a:xfrm>
            <a:off x="1255775" y="5212079"/>
            <a:ext cx="1378965" cy="458571"/>
          </a:xfrm>
          <a:prstGeom prst="rect">
            <a:avLst/>
          </a:prstGeom>
          <a:blipFill>
            <a:blip r:embed="rId4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1" name="object 71"/>
          <p:cNvSpPr/>
          <p:nvPr/>
        </p:nvSpPr>
        <p:spPr>
          <a:xfrm>
            <a:off x="4361688" y="4968265"/>
            <a:ext cx="1936877" cy="458571"/>
          </a:xfrm>
          <a:prstGeom prst="rect">
            <a:avLst/>
          </a:prstGeom>
          <a:blipFill>
            <a:blip r:embed="rId4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2" name="object 72"/>
          <p:cNvSpPr/>
          <p:nvPr/>
        </p:nvSpPr>
        <p:spPr>
          <a:xfrm>
            <a:off x="4303776" y="4968265"/>
            <a:ext cx="333628" cy="458571"/>
          </a:xfrm>
          <a:prstGeom prst="rect">
            <a:avLst/>
          </a:prstGeom>
          <a:blipFill>
            <a:blip r:embed="rId4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3" name="object 73"/>
          <p:cNvSpPr/>
          <p:nvPr/>
        </p:nvSpPr>
        <p:spPr>
          <a:xfrm>
            <a:off x="6208776" y="4968265"/>
            <a:ext cx="1107770" cy="458571"/>
          </a:xfrm>
          <a:prstGeom prst="rect">
            <a:avLst/>
          </a:prstGeom>
          <a:blipFill>
            <a:blip r:embed="rId5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4" name="object 74"/>
          <p:cNvSpPr/>
          <p:nvPr/>
        </p:nvSpPr>
        <p:spPr>
          <a:xfrm>
            <a:off x="7040880" y="4968265"/>
            <a:ext cx="562203" cy="458571"/>
          </a:xfrm>
          <a:prstGeom prst="rect">
            <a:avLst/>
          </a:prstGeom>
          <a:blipFill>
            <a:blip r:embed="rId4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5" name="object 75"/>
          <p:cNvSpPr/>
          <p:nvPr/>
        </p:nvSpPr>
        <p:spPr>
          <a:xfrm>
            <a:off x="7391400" y="4968265"/>
            <a:ext cx="1324228" cy="458571"/>
          </a:xfrm>
          <a:prstGeom prst="rect">
            <a:avLst/>
          </a:prstGeom>
          <a:blipFill>
            <a:blip r:embed="rId5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6" name="object 76"/>
          <p:cNvSpPr/>
          <p:nvPr/>
        </p:nvSpPr>
        <p:spPr>
          <a:xfrm>
            <a:off x="6208776" y="5260847"/>
            <a:ext cx="827316" cy="458571"/>
          </a:xfrm>
          <a:prstGeom prst="rect">
            <a:avLst/>
          </a:prstGeom>
          <a:blipFill>
            <a:blip r:embed="rId5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7" name="object 77"/>
          <p:cNvSpPr/>
          <p:nvPr/>
        </p:nvSpPr>
        <p:spPr>
          <a:xfrm>
            <a:off x="6760464" y="5260847"/>
            <a:ext cx="562203" cy="458571"/>
          </a:xfrm>
          <a:prstGeom prst="rect">
            <a:avLst/>
          </a:prstGeom>
          <a:blipFill>
            <a:blip r:embed="rId4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8" name="object 78"/>
          <p:cNvSpPr/>
          <p:nvPr/>
        </p:nvSpPr>
        <p:spPr>
          <a:xfrm>
            <a:off x="7110983" y="5260847"/>
            <a:ext cx="1595374" cy="458571"/>
          </a:xfrm>
          <a:prstGeom prst="rect">
            <a:avLst/>
          </a:prstGeom>
          <a:blipFill>
            <a:blip r:embed="rId5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graphicFrame>
        <p:nvGraphicFramePr>
          <p:cNvPr id="79" name="object 79"/>
          <p:cNvGraphicFramePr>
            <a:graphicFrameLocks noGrp="1"/>
          </p:cNvGraphicFramePr>
          <p:nvPr/>
        </p:nvGraphicFramePr>
        <p:xfrm>
          <a:off x="1128775" y="2871241"/>
          <a:ext cx="7735570" cy="284861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592070"/>
                <a:gridCol w="2533014"/>
                <a:gridCol w="2610484"/>
              </a:tblGrid>
              <a:tr h="732205">
                <a:tc>
                  <a:txBody>
                    <a:bodyPr/>
                    <a:lstStyle/>
                    <a:p>
                      <a:pPr marL="258445" marR="935355">
                        <a:lnSpc>
                          <a:spcPct val="100000"/>
                        </a:lnSpc>
                        <a:spcBef>
                          <a:spcPts val="545"/>
                        </a:spcBef>
                      </a:pPr>
                      <a:r>
                        <a:rPr dirty="0" sz="1600" spc="6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Names </a:t>
                      </a:r>
                      <a:r>
                        <a:rPr dirty="0" sz="1600" spc="2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of </a:t>
                      </a:r>
                      <a:r>
                        <a:rPr dirty="0" sz="1600" spc="5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some  </a:t>
                      </a:r>
                      <a:r>
                        <a:rPr dirty="0" sz="1600" spc="3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countries.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B="0" marT="69215"/>
                </a:tc>
                <a:tc>
                  <a:txBody>
                    <a:bodyPr/>
                    <a:lstStyle/>
                    <a:p>
                      <a:pPr algn="r" marR="91440">
                        <a:lnSpc>
                          <a:spcPct val="100000"/>
                        </a:lnSpc>
                        <a:spcBef>
                          <a:spcPts val="520"/>
                        </a:spcBef>
                      </a:pPr>
                      <a:r>
                        <a:rPr dirty="0" sz="1600" spc="-21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.نادلبلا </a:t>
                      </a:r>
                      <a:r>
                        <a:rPr dirty="0" sz="1600" spc="-33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ضعب</a:t>
                      </a:r>
                      <a:r>
                        <a:rPr dirty="0" sz="1600" spc="-229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600" spc="-7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ءامسأ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B="0" marT="66040"/>
                </a:tc>
                <a:tc>
                  <a:txBody>
                    <a:bodyPr/>
                    <a:lstStyle/>
                    <a:p>
                      <a:pPr marL="88265" marR="683895">
                        <a:lnSpc>
                          <a:spcPct val="100000"/>
                        </a:lnSpc>
                        <a:spcBef>
                          <a:spcPts val="545"/>
                        </a:spcBef>
                      </a:pPr>
                      <a:r>
                        <a:rPr dirty="0" sz="1600" spc="80">
                          <a:solidFill>
                            <a:srgbClr val="CC3300"/>
                          </a:solidFill>
                          <a:latin typeface="Calibri"/>
                          <a:cs typeface="Calibri"/>
                        </a:rPr>
                        <a:t>The </a:t>
                      </a:r>
                      <a:r>
                        <a:rPr dirty="0" sz="1600" spc="2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United </a:t>
                      </a:r>
                      <a:r>
                        <a:rPr dirty="0" sz="1600" spc="5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Kingdom  </a:t>
                      </a:r>
                      <a:r>
                        <a:rPr dirty="0" sz="1600" spc="80">
                          <a:solidFill>
                            <a:srgbClr val="CC3300"/>
                          </a:solidFill>
                          <a:latin typeface="Calibri"/>
                          <a:cs typeface="Calibri"/>
                        </a:rPr>
                        <a:t>The</a:t>
                      </a:r>
                      <a:r>
                        <a:rPr dirty="0" sz="1600" spc="125">
                          <a:solidFill>
                            <a:srgbClr val="CC33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600" spc="6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U.S.A.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B="0" marT="69215"/>
                </a:tc>
              </a:tr>
              <a:tr h="729996">
                <a:tc>
                  <a:txBody>
                    <a:bodyPr/>
                    <a:lstStyle/>
                    <a:p>
                      <a:pPr marL="258445">
                        <a:lnSpc>
                          <a:spcPct val="100000"/>
                        </a:lnSpc>
                        <a:spcBef>
                          <a:spcPts val="785"/>
                        </a:spcBef>
                      </a:pPr>
                      <a:r>
                        <a:rPr dirty="0" sz="1600" spc="1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With </a:t>
                      </a:r>
                      <a:r>
                        <a:rPr dirty="0" sz="1600" spc="5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some</a:t>
                      </a:r>
                      <a:r>
                        <a:rPr dirty="0" sz="1600" spc="-13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600" spc="2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time</a:t>
                      </a:r>
                      <a:endParaRPr sz="1600">
                        <a:latin typeface="Calibri"/>
                        <a:cs typeface="Calibri"/>
                      </a:endParaRPr>
                    </a:p>
                    <a:p>
                      <a:pPr marL="258445">
                        <a:lnSpc>
                          <a:spcPct val="100000"/>
                        </a:lnSpc>
                      </a:pPr>
                      <a:r>
                        <a:rPr dirty="0" sz="1600" spc="5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expressions.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B="0" marT="99695"/>
                </a:tc>
                <a:tc>
                  <a:txBody>
                    <a:bodyPr/>
                    <a:lstStyle/>
                    <a:p>
                      <a:pPr algn="r" marR="89535">
                        <a:lnSpc>
                          <a:spcPct val="100000"/>
                        </a:lnSpc>
                        <a:spcBef>
                          <a:spcPts val="760"/>
                        </a:spcBef>
                      </a:pPr>
                      <a:r>
                        <a:rPr dirty="0" sz="1600" spc="-20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ىلع  </a:t>
                      </a:r>
                      <a:r>
                        <a:rPr dirty="0" sz="1600" spc="-13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ةلادلا  </a:t>
                      </a:r>
                      <a:r>
                        <a:rPr dirty="0" sz="1600" spc="-36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ريباعتلا     </a:t>
                      </a:r>
                      <a:r>
                        <a:rPr dirty="0" sz="1600" spc="-33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ضعب</a:t>
                      </a:r>
                      <a:r>
                        <a:rPr dirty="0" sz="1600" spc="-22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600" spc="-3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عم</a:t>
                      </a:r>
                      <a:endParaRPr sz="1600">
                        <a:latin typeface="Arial"/>
                        <a:cs typeface="Arial"/>
                      </a:endParaRPr>
                    </a:p>
                    <a:p>
                      <a:pPr algn="r" marR="90805">
                        <a:lnSpc>
                          <a:spcPct val="100000"/>
                        </a:lnSpc>
                      </a:pPr>
                      <a:r>
                        <a:rPr dirty="0" sz="1600" spc="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.</a:t>
                      </a:r>
                      <a:r>
                        <a:rPr dirty="0" sz="1600" spc="-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تقو</a:t>
                      </a:r>
                      <a:r>
                        <a:rPr dirty="0" sz="160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ل</a:t>
                      </a:r>
                      <a:r>
                        <a:rPr dirty="0" sz="160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ا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B="0" marT="96520"/>
                </a:tc>
                <a:tc>
                  <a:txBody>
                    <a:bodyPr/>
                    <a:lstStyle/>
                    <a:p>
                      <a:pPr marL="88265">
                        <a:lnSpc>
                          <a:spcPct val="100000"/>
                        </a:lnSpc>
                        <a:spcBef>
                          <a:spcPts val="785"/>
                        </a:spcBef>
                      </a:pPr>
                      <a:r>
                        <a:rPr dirty="0" sz="1600" spc="3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at </a:t>
                      </a:r>
                      <a:r>
                        <a:rPr dirty="0" sz="1600" spc="25">
                          <a:solidFill>
                            <a:srgbClr val="CC3300"/>
                          </a:solidFill>
                          <a:latin typeface="Calibri"/>
                          <a:cs typeface="Calibri"/>
                        </a:rPr>
                        <a:t>the</a:t>
                      </a:r>
                      <a:r>
                        <a:rPr dirty="0" sz="1600" spc="210">
                          <a:solidFill>
                            <a:srgbClr val="CC33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600" spc="4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weekend</a:t>
                      </a:r>
                      <a:endParaRPr sz="1600">
                        <a:latin typeface="Calibri"/>
                        <a:cs typeface="Calibri"/>
                      </a:endParaRPr>
                    </a:p>
                    <a:p>
                      <a:pPr marL="88265">
                        <a:lnSpc>
                          <a:spcPct val="100000"/>
                        </a:lnSpc>
                        <a:spcBef>
                          <a:spcPts val="380"/>
                        </a:spcBef>
                      </a:pPr>
                      <a:r>
                        <a:rPr dirty="0" sz="1600" spc="2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in </a:t>
                      </a:r>
                      <a:r>
                        <a:rPr dirty="0" sz="1600" spc="30">
                          <a:solidFill>
                            <a:srgbClr val="CC3300"/>
                          </a:solidFill>
                          <a:latin typeface="Calibri"/>
                          <a:cs typeface="Calibri"/>
                        </a:rPr>
                        <a:t>the</a:t>
                      </a:r>
                      <a:r>
                        <a:rPr dirty="0" sz="1600" spc="229">
                          <a:solidFill>
                            <a:srgbClr val="CC33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600" spc="4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evening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B="0" marT="99695"/>
                </a:tc>
              </a:tr>
              <a:tr h="643127">
                <a:tc>
                  <a:txBody>
                    <a:bodyPr/>
                    <a:lstStyle/>
                    <a:p>
                      <a:pPr marL="258445">
                        <a:lnSpc>
                          <a:spcPct val="100000"/>
                        </a:lnSpc>
                        <a:spcBef>
                          <a:spcPts val="140"/>
                        </a:spcBef>
                      </a:pPr>
                      <a:r>
                        <a:rPr dirty="0" sz="1600" spc="1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With</a:t>
                      </a:r>
                      <a:r>
                        <a:rPr dirty="0" sz="1600" spc="12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600" spc="5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dates.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B="0" marT="17780"/>
                </a:tc>
                <a:tc>
                  <a:txBody>
                    <a:bodyPr/>
                    <a:lstStyle/>
                    <a:p>
                      <a:pPr algn="r" marR="88900">
                        <a:lnSpc>
                          <a:spcPct val="100000"/>
                        </a:lnSpc>
                        <a:spcBef>
                          <a:spcPts val="114"/>
                        </a:spcBef>
                      </a:pPr>
                      <a:r>
                        <a:rPr dirty="0" sz="1600" spc="-21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.خيراوتلا</a:t>
                      </a:r>
                      <a:r>
                        <a:rPr dirty="0" sz="1600" spc="-8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600" spc="-3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عم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B="0" marT="14604"/>
                </a:tc>
                <a:tc>
                  <a:txBody>
                    <a:bodyPr/>
                    <a:lstStyle/>
                    <a:p>
                      <a:pPr marL="88265">
                        <a:lnSpc>
                          <a:spcPct val="100000"/>
                        </a:lnSpc>
                        <a:spcBef>
                          <a:spcPts val="140"/>
                        </a:spcBef>
                      </a:pPr>
                      <a:r>
                        <a:rPr dirty="0" sz="1600" spc="5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On </a:t>
                      </a:r>
                      <a:r>
                        <a:rPr dirty="0" sz="1600" spc="25">
                          <a:solidFill>
                            <a:srgbClr val="CC3300"/>
                          </a:solidFill>
                          <a:latin typeface="Calibri"/>
                          <a:cs typeface="Calibri"/>
                        </a:rPr>
                        <a:t>the </a:t>
                      </a:r>
                      <a:r>
                        <a:rPr dirty="0" sz="1600" spc="2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first </a:t>
                      </a:r>
                      <a:r>
                        <a:rPr dirty="0" sz="1600" spc="6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day </a:t>
                      </a:r>
                      <a:r>
                        <a:rPr dirty="0" sz="1600" spc="2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of</a:t>
                      </a:r>
                      <a:r>
                        <a:rPr dirty="0" sz="1600" spc="11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600" spc="4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every</a:t>
                      </a:r>
                      <a:endParaRPr sz="1600">
                        <a:latin typeface="Calibri"/>
                        <a:cs typeface="Calibri"/>
                      </a:endParaRPr>
                    </a:p>
                    <a:p>
                      <a:pPr marL="88265">
                        <a:lnSpc>
                          <a:spcPct val="100000"/>
                        </a:lnSpc>
                      </a:pPr>
                      <a:r>
                        <a:rPr dirty="0" sz="1600" spc="4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month.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B="0" marT="17780"/>
                </a:tc>
              </a:tr>
              <a:tr h="742848">
                <a:tc>
                  <a:txBody>
                    <a:bodyPr/>
                    <a:lstStyle/>
                    <a:p>
                      <a:pPr marL="258445">
                        <a:lnSpc>
                          <a:spcPct val="100000"/>
                        </a:lnSpc>
                        <a:spcBef>
                          <a:spcPts val="475"/>
                        </a:spcBef>
                      </a:pPr>
                      <a:r>
                        <a:rPr dirty="0" sz="1600" spc="1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With </a:t>
                      </a:r>
                      <a:r>
                        <a:rPr dirty="0" sz="1600" spc="5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some</a:t>
                      </a:r>
                      <a:r>
                        <a:rPr dirty="0" sz="1600" spc="-13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600" spc="4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general</a:t>
                      </a:r>
                      <a:endParaRPr sz="1600">
                        <a:latin typeface="Calibri"/>
                        <a:cs typeface="Calibri"/>
                      </a:endParaRPr>
                    </a:p>
                    <a:p>
                      <a:pPr marL="258445">
                        <a:lnSpc>
                          <a:spcPct val="100000"/>
                        </a:lnSpc>
                      </a:pPr>
                      <a:r>
                        <a:rPr dirty="0" sz="1600" spc="5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expressions.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B="0" marT="60325"/>
                </a:tc>
                <a:tc>
                  <a:txBody>
                    <a:bodyPr/>
                    <a:lstStyle/>
                    <a:p>
                      <a:pPr algn="r" marR="90170">
                        <a:lnSpc>
                          <a:spcPct val="100000"/>
                        </a:lnSpc>
                        <a:spcBef>
                          <a:spcPts val="450"/>
                        </a:spcBef>
                      </a:pPr>
                      <a:r>
                        <a:rPr dirty="0" sz="1600" spc="-7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.ةماعلا </a:t>
                      </a:r>
                      <a:r>
                        <a:rPr dirty="0" sz="1600" spc="-32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تاريبعتلا </a:t>
                      </a:r>
                      <a:r>
                        <a:rPr dirty="0" sz="1600" spc="-33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ضعب</a:t>
                      </a:r>
                      <a:r>
                        <a:rPr dirty="0" sz="1600" spc="-26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600" spc="-3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عم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B="0" marT="57150"/>
                </a:tc>
                <a:tc>
                  <a:txBody>
                    <a:bodyPr/>
                    <a:lstStyle/>
                    <a:p>
                      <a:pPr marL="88265">
                        <a:lnSpc>
                          <a:spcPct val="100000"/>
                        </a:lnSpc>
                        <a:spcBef>
                          <a:spcPts val="475"/>
                        </a:spcBef>
                      </a:pPr>
                      <a:r>
                        <a:rPr dirty="0" sz="1600" spc="4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Listen </a:t>
                      </a:r>
                      <a:r>
                        <a:rPr dirty="0" sz="1600" spc="1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to  </a:t>
                      </a:r>
                      <a:r>
                        <a:rPr dirty="0" sz="1600" spc="25">
                          <a:solidFill>
                            <a:srgbClr val="CC3300"/>
                          </a:solidFill>
                          <a:latin typeface="Calibri"/>
                          <a:cs typeface="Calibri"/>
                        </a:rPr>
                        <a:t>the</a:t>
                      </a:r>
                      <a:r>
                        <a:rPr dirty="0" sz="1600" spc="-35">
                          <a:solidFill>
                            <a:srgbClr val="CC33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600" spc="3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radio/news.</a:t>
                      </a:r>
                      <a:endParaRPr sz="1600">
                        <a:latin typeface="Calibri"/>
                        <a:cs typeface="Calibri"/>
                      </a:endParaRPr>
                    </a:p>
                    <a:p>
                      <a:pPr marL="88265">
                        <a:lnSpc>
                          <a:spcPct val="100000"/>
                        </a:lnSpc>
                        <a:spcBef>
                          <a:spcPts val="385"/>
                        </a:spcBef>
                      </a:pPr>
                      <a:r>
                        <a:rPr dirty="0" sz="1600" spc="4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Go </a:t>
                      </a:r>
                      <a:r>
                        <a:rPr dirty="0" sz="1600" spc="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to  </a:t>
                      </a:r>
                      <a:r>
                        <a:rPr dirty="0" sz="1600" spc="25">
                          <a:solidFill>
                            <a:srgbClr val="CC3300"/>
                          </a:solidFill>
                          <a:latin typeface="Calibri"/>
                          <a:cs typeface="Calibri"/>
                        </a:rPr>
                        <a:t>the</a:t>
                      </a:r>
                      <a:r>
                        <a:rPr dirty="0" sz="1600" spc="-60">
                          <a:solidFill>
                            <a:srgbClr val="CC33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600" spc="3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market/desert.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B="0" marT="60325"/>
                </a:tc>
              </a:tr>
            </a:tbl>
          </a:graphicData>
        </a:graphic>
      </p:graphicFrame>
      <p:sp>
        <p:nvSpPr>
          <p:cNvPr id="80" name="object 80"/>
          <p:cNvSpPr/>
          <p:nvPr/>
        </p:nvSpPr>
        <p:spPr>
          <a:xfrm>
            <a:off x="4340352" y="6321552"/>
            <a:ext cx="1296797" cy="382371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1" name="object 81"/>
          <p:cNvSpPr/>
          <p:nvPr/>
        </p:nvSpPr>
        <p:spPr>
          <a:xfrm>
            <a:off x="4462271" y="6406896"/>
            <a:ext cx="1043749" cy="248297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2" name="object 82"/>
          <p:cNvSpPr/>
          <p:nvPr/>
        </p:nvSpPr>
        <p:spPr>
          <a:xfrm>
            <a:off x="4267200" y="6248400"/>
            <a:ext cx="1295400" cy="381000"/>
          </a:xfrm>
          <a:custGeom>
            <a:avLst/>
            <a:gdLst/>
            <a:ahLst/>
            <a:cxnLst/>
            <a:rect l="l" t="t" r="r" b="b"/>
            <a:pathLst>
              <a:path w="1295400" h="381000">
                <a:moveTo>
                  <a:pt x="1295400" y="0"/>
                </a:moveTo>
                <a:lnTo>
                  <a:pt x="0" y="0"/>
                </a:lnTo>
                <a:lnTo>
                  <a:pt x="0" y="381000"/>
                </a:lnTo>
                <a:lnTo>
                  <a:pt x="1295400" y="381000"/>
                </a:lnTo>
                <a:lnTo>
                  <a:pt x="1295400" y="333375"/>
                </a:lnTo>
                <a:lnTo>
                  <a:pt x="540512" y="333375"/>
                </a:lnTo>
                <a:lnTo>
                  <a:pt x="540512" y="190500"/>
                </a:lnTo>
                <a:lnTo>
                  <a:pt x="504825" y="190500"/>
                </a:lnTo>
                <a:lnTo>
                  <a:pt x="647700" y="47625"/>
                </a:lnTo>
                <a:lnTo>
                  <a:pt x="1295400" y="47625"/>
                </a:lnTo>
                <a:lnTo>
                  <a:pt x="1295400" y="0"/>
                </a:lnTo>
                <a:close/>
              </a:path>
              <a:path w="1295400" h="381000">
                <a:moveTo>
                  <a:pt x="1295400" y="65481"/>
                </a:moveTo>
                <a:lnTo>
                  <a:pt x="736980" y="65481"/>
                </a:lnTo>
                <a:lnTo>
                  <a:pt x="736980" y="136918"/>
                </a:lnTo>
                <a:lnTo>
                  <a:pt x="790575" y="190500"/>
                </a:lnTo>
                <a:lnTo>
                  <a:pt x="754888" y="190500"/>
                </a:lnTo>
                <a:lnTo>
                  <a:pt x="754888" y="333375"/>
                </a:lnTo>
                <a:lnTo>
                  <a:pt x="1295400" y="333375"/>
                </a:lnTo>
                <a:lnTo>
                  <a:pt x="1295400" y="65481"/>
                </a:lnTo>
                <a:close/>
              </a:path>
              <a:path w="1295400" h="381000">
                <a:moveTo>
                  <a:pt x="1295400" y="47625"/>
                </a:moveTo>
                <a:lnTo>
                  <a:pt x="647700" y="47625"/>
                </a:lnTo>
                <a:lnTo>
                  <a:pt x="701294" y="101206"/>
                </a:lnTo>
                <a:lnTo>
                  <a:pt x="701294" y="65481"/>
                </a:lnTo>
                <a:lnTo>
                  <a:pt x="1295400" y="65481"/>
                </a:lnTo>
                <a:lnTo>
                  <a:pt x="12954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3" name="object 83"/>
          <p:cNvSpPr/>
          <p:nvPr/>
        </p:nvSpPr>
        <p:spPr>
          <a:xfrm>
            <a:off x="4807711" y="6313881"/>
            <a:ext cx="214629" cy="267970"/>
          </a:xfrm>
          <a:custGeom>
            <a:avLst/>
            <a:gdLst/>
            <a:ahLst/>
            <a:cxnLst/>
            <a:rect l="l" t="t" r="r" b="b"/>
            <a:pathLst>
              <a:path w="214629" h="267970">
                <a:moveTo>
                  <a:pt x="196468" y="0"/>
                </a:moveTo>
                <a:lnTo>
                  <a:pt x="160782" y="0"/>
                </a:lnTo>
                <a:lnTo>
                  <a:pt x="160782" y="35725"/>
                </a:lnTo>
                <a:lnTo>
                  <a:pt x="196468" y="71437"/>
                </a:lnTo>
                <a:lnTo>
                  <a:pt x="196468" y="0"/>
                </a:lnTo>
                <a:close/>
              </a:path>
              <a:path w="214629" h="267970">
                <a:moveTo>
                  <a:pt x="214375" y="125018"/>
                </a:moveTo>
                <a:lnTo>
                  <a:pt x="0" y="125018"/>
                </a:lnTo>
                <a:lnTo>
                  <a:pt x="0" y="267893"/>
                </a:lnTo>
                <a:lnTo>
                  <a:pt x="89280" y="267893"/>
                </a:lnTo>
                <a:lnTo>
                  <a:pt x="89280" y="196456"/>
                </a:lnTo>
                <a:lnTo>
                  <a:pt x="214375" y="196456"/>
                </a:lnTo>
                <a:lnTo>
                  <a:pt x="214375" y="125018"/>
                </a:lnTo>
                <a:close/>
              </a:path>
              <a:path w="214629" h="267970">
                <a:moveTo>
                  <a:pt x="214375" y="196456"/>
                </a:moveTo>
                <a:lnTo>
                  <a:pt x="125095" y="196456"/>
                </a:lnTo>
                <a:lnTo>
                  <a:pt x="125095" y="267893"/>
                </a:lnTo>
                <a:lnTo>
                  <a:pt x="214375" y="267893"/>
                </a:lnTo>
                <a:lnTo>
                  <a:pt x="214375" y="196456"/>
                </a:lnTo>
                <a:close/>
              </a:path>
            </a:pathLst>
          </a:custGeom>
          <a:solidFill>
            <a:srgbClr val="00007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4" name="object 84"/>
          <p:cNvSpPr/>
          <p:nvPr/>
        </p:nvSpPr>
        <p:spPr>
          <a:xfrm>
            <a:off x="47720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142875" y="0"/>
                </a:moveTo>
                <a:lnTo>
                  <a:pt x="0" y="142875"/>
                </a:lnTo>
                <a:lnTo>
                  <a:pt x="285750" y="142875"/>
                </a:lnTo>
                <a:lnTo>
                  <a:pt x="142875" y="0"/>
                </a:lnTo>
                <a:close/>
              </a:path>
              <a:path w="285750" h="285750">
                <a:moveTo>
                  <a:pt x="160782" y="214312"/>
                </a:moveTo>
                <a:lnTo>
                  <a:pt x="124967" y="214312"/>
                </a:lnTo>
                <a:lnTo>
                  <a:pt x="124967" y="285750"/>
                </a:lnTo>
                <a:lnTo>
                  <a:pt x="160782" y="285750"/>
                </a:lnTo>
                <a:lnTo>
                  <a:pt x="160782" y="214312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5" name="object 85"/>
          <p:cNvSpPr txBox="1">
            <a:spLocks noGrp="1"/>
          </p:cNvSpPr>
          <p:nvPr>
            <p:ph type="dt" idx="6" sz="half"/>
          </p:nvPr>
        </p:nvSpPr>
        <p:spPr>
          <a:prstGeom prst="rect"/>
        </p:spPr>
        <p:txBody>
          <a:bodyPr wrap="square" lIns="0" tIns="31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 spc="-190"/>
              <a:t>ق</a:t>
            </a:r>
            <a:r>
              <a:rPr dirty="0" spc="-240"/>
              <a:t>ب</a:t>
            </a:r>
            <a:r>
              <a:rPr dirty="0" spc="25"/>
              <a:t>ا</a:t>
            </a:r>
            <a:r>
              <a:rPr dirty="0" spc="-175"/>
              <a:t>سلا</a:t>
            </a:r>
          </a:p>
        </p:txBody>
      </p:sp>
      <p:sp>
        <p:nvSpPr>
          <p:cNvPr id="86" name="object 86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31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 spc="-195"/>
              <a:t>ةيسيئرلا </a:t>
            </a:r>
            <a:r>
              <a:rPr dirty="0" spc="-110"/>
              <a:t>ةمئاقلا </a:t>
            </a:r>
            <a:r>
              <a:rPr dirty="0" spc="-105"/>
              <a:t>ىلإ</a:t>
            </a:r>
            <a:r>
              <a:rPr dirty="0" spc="-75"/>
              <a:t> </a:t>
            </a:r>
            <a:r>
              <a:rPr dirty="0" spc="-5"/>
              <a:t>ةدوع</a:t>
            </a:r>
          </a:p>
        </p:txBody>
      </p:sp>
      <p:sp>
        <p:nvSpPr>
          <p:cNvPr id="87" name="object 87"/>
          <p:cNvSpPr txBox="1"/>
          <p:nvPr/>
        </p:nvSpPr>
        <p:spPr>
          <a:xfrm>
            <a:off x="5833109" y="6368591"/>
            <a:ext cx="220345" cy="154940"/>
          </a:xfrm>
          <a:prstGeom prst="rect">
            <a:avLst/>
          </a:prstGeom>
        </p:spPr>
        <p:txBody>
          <a:bodyPr wrap="square" lIns="0" tIns="31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 sz="900" spc="-50">
                <a:solidFill>
                  <a:srgbClr val="FFFFFF"/>
                </a:solidFill>
                <a:latin typeface="Arial"/>
                <a:cs typeface="Arial"/>
              </a:rPr>
              <a:t>ي</a:t>
            </a:r>
            <a:r>
              <a:rPr dirty="0" sz="900" spc="-270">
                <a:solidFill>
                  <a:srgbClr val="FFFFFF"/>
                </a:solidFill>
                <a:latin typeface="Arial"/>
                <a:cs typeface="Arial"/>
              </a:rPr>
              <a:t>ل</a:t>
            </a:r>
            <a:r>
              <a:rPr dirty="0" sz="900" spc="25">
                <a:solidFill>
                  <a:srgbClr val="FFFFFF"/>
                </a:solidFill>
                <a:latin typeface="Arial"/>
                <a:cs typeface="Arial"/>
              </a:rPr>
              <a:t>ا</a:t>
            </a:r>
            <a:r>
              <a:rPr dirty="0" sz="900" spc="-430">
                <a:solidFill>
                  <a:srgbClr val="FFFFFF"/>
                </a:solidFill>
                <a:latin typeface="Arial"/>
                <a:cs typeface="Arial"/>
              </a:rPr>
              <a:t>ت</a:t>
            </a:r>
            <a:r>
              <a:rPr dirty="0" sz="900" spc="-270">
                <a:solidFill>
                  <a:srgbClr val="FFFFFF"/>
                </a:solidFill>
                <a:latin typeface="Arial"/>
                <a:cs typeface="Arial"/>
              </a:rPr>
              <a:t>ل</a:t>
            </a:r>
            <a:r>
              <a:rPr dirty="0" sz="900">
                <a:solidFill>
                  <a:srgbClr val="FFFFFF"/>
                </a:solidFill>
                <a:latin typeface="Arial"/>
                <a:cs typeface="Arial"/>
              </a:rPr>
              <a:t>ا</a:t>
            </a:r>
            <a:endParaRPr sz="9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77824" y="2176272"/>
            <a:ext cx="18287" cy="468172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877824" y="6095"/>
            <a:ext cx="18287" cy="150266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1216152" y="1834895"/>
            <a:ext cx="7924800" cy="1828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877824" y="1508760"/>
            <a:ext cx="18287" cy="667512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0" y="1834895"/>
            <a:ext cx="557784" cy="18287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551687" y="1834895"/>
            <a:ext cx="664464" cy="18287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1630679" y="313982"/>
            <a:ext cx="5155565" cy="1010246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6187440" y="313982"/>
            <a:ext cx="821258" cy="1010246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6409944" y="313982"/>
            <a:ext cx="1442974" cy="1010246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7254240" y="313982"/>
            <a:ext cx="821258" cy="1010246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3733800" y="871766"/>
            <a:ext cx="2872486" cy="1010246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3505200" y="871766"/>
            <a:ext cx="827316" cy="1010246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/>
          <p:nvPr/>
        </p:nvSpPr>
        <p:spPr>
          <a:xfrm>
            <a:off x="3197351" y="871766"/>
            <a:ext cx="906602" cy="1010246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/>
          <p:nvPr/>
        </p:nvSpPr>
        <p:spPr>
          <a:xfrm>
            <a:off x="2968751" y="871766"/>
            <a:ext cx="827316" cy="1010246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 txBox="1">
            <a:spLocks noGrp="1"/>
          </p:cNvSpPr>
          <p:nvPr>
            <p:ph type="title"/>
          </p:nvPr>
        </p:nvSpPr>
        <p:spPr>
          <a:xfrm>
            <a:off x="1902714" y="447243"/>
            <a:ext cx="5875020" cy="1123315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3600" spc="370"/>
              <a:t>The </a:t>
            </a:r>
            <a:r>
              <a:rPr dirty="0" sz="3600" spc="290"/>
              <a:t>Definite </a:t>
            </a:r>
            <a:r>
              <a:rPr dirty="0" sz="3600" spc="275"/>
              <a:t>Article</a:t>
            </a:r>
            <a:r>
              <a:rPr dirty="0" sz="3600" spc="15"/>
              <a:t> </a:t>
            </a:r>
            <a:r>
              <a:rPr dirty="0" sz="3600" spc="295"/>
              <a:t>“The”</a:t>
            </a:r>
            <a:endParaRPr sz="3600"/>
          </a:p>
          <a:p>
            <a:pPr algn="ctr" marR="126364">
              <a:lnSpc>
                <a:spcPct val="100000"/>
              </a:lnSpc>
              <a:spcBef>
                <a:spcPts val="5"/>
              </a:spcBef>
            </a:pPr>
            <a:r>
              <a:rPr dirty="0" sz="3600">
                <a:latin typeface="Arial"/>
                <a:cs typeface="Arial"/>
              </a:rPr>
              <a:t>“لأ” </a:t>
            </a:r>
            <a:r>
              <a:rPr dirty="0" sz="3600" spc="-590">
                <a:latin typeface="Arial"/>
                <a:cs typeface="Arial"/>
              </a:rPr>
              <a:t>فيرعتلا</a:t>
            </a:r>
            <a:r>
              <a:rPr dirty="0" sz="3600" spc="-475">
                <a:latin typeface="Arial"/>
                <a:cs typeface="Arial"/>
              </a:rPr>
              <a:t> </a:t>
            </a:r>
            <a:r>
              <a:rPr dirty="0" sz="3600" spc="-5">
                <a:latin typeface="Arial"/>
                <a:cs typeface="Arial"/>
              </a:rPr>
              <a:t>تاودأ</a:t>
            </a:r>
            <a:endParaRPr sz="3600">
              <a:latin typeface="Arial"/>
              <a:cs typeface="Arial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4340352" y="6321552"/>
            <a:ext cx="1296797" cy="382371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8" name="object 18"/>
          <p:cNvSpPr/>
          <p:nvPr/>
        </p:nvSpPr>
        <p:spPr>
          <a:xfrm>
            <a:off x="4462271" y="6406896"/>
            <a:ext cx="1043749" cy="248297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9" name="object 19"/>
          <p:cNvSpPr/>
          <p:nvPr/>
        </p:nvSpPr>
        <p:spPr>
          <a:xfrm>
            <a:off x="4267200" y="6248400"/>
            <a:ext cx="1295400" cy="381000"/>
          </a:xfrm>
          <a:custGeom>
            <a:avLst/>
            <a:gdLst/>
            <a:ahLst/>
            <a:cxnLst/>
            <a:rect l="l" t="t" r="r" b="b"/>
            <a:pathLst>
              <a:path w="1295400" h="381000">
                <a:moveTo>
                  <a:pt x="1295400" y="0"/>
                </a:moveTo>
                <a:lnTo>
                  <a:pt x="0" y="0"/>
                </a:lnTo>
                <a:lnTo>
                  <a:pt x="0" y="381000"/>
                </a:lnTo>
                <a:lnTo>
                  <a:pt x="1295400" y="381000"/>
                </a:lnTo>
                <a:lnTo>
                  <a:pt x="1295400" y="333375"/>
                </a:lnTo>
                <a:lnTo>
                  <a:pt x="540512" y="333375"/>
                </a:lnTo>
                <a:lnTo>
                  <a:pt x="540512" y="190500"/>
                </a:lnTo>
                <a:lnTo>
                  <a:pt x="504825" y="190500"/>
                </a:lnTo>
                <a:lnTo>
                  <a:pt x="647700" y="47625"/>
                </a:lnTo>
                <a:lnTo>
                  <a:pt x="1295400" y="47625"/>
                </a:lnTo>
                <a:lnTo>
                  <a:pt x="1295400" y="0"/>
                </a:lnTo>
                <a:close/>
              </a:path>
              <a:path w="1295400" h="381000">
                <a:moveTo>
                  <a:pt x="1295400" y="65481"/>
                </a:moveTo>
                <a:lnTo>
                  <a:pt x="736980" y="65481"/>
                </a:lnTo>
                <a:lnTo>
                  <a:pt x="736980" y="136918"/>
                </a:lnTo>
                <a:lnTo>
                  <a:pt x="790575" y="190500"/>
                </a:lnTo>
                <a:lnTo>
                  <a:pt x="754888" y="190500"/>
                </a:lnTo>
                <a:lnTo>
                  <a:pt x="754888" y="333375"/>
                </a:lnTo>
                <a:lnTo>
                  <a:pt x="1295400" y="333375"/>
                </a:lnTo>
                <a:lnTo>
                  <a:pt x="1295400" y="65481"/>
                </a:lnTo>
                <a:close/>
              </a:path>
              <a:path w="1295400" h="381000">
                <a:moveTo>
                  <a:pt x="1295400" y="47625"/>
                </a:moveTo>
                <a:lnTo>
                  <a:pt x="647700" y="47625"/>
                </a:lnTo>
                <a:lnTo>
                  <a:pt x="701294" y="101206"/>
                </a:lnTo>
                <a:lnTo>
                  <a:pt x="701294" y="65481"/>
                </a:lnTo>
                <a:lnTo>
                  <a:pt x="1295400" y="65481"/>
                </a:lnTo>
                <a:lnTo>
                  <a:pt x="12954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0" name="object 20"/>
          <p:cNvSpPr/>
          <p:nvPr/>
        </p:nvSpPr>
        <p:spPr>
          <a:xfrm>
            <a:off x="4807711" y="6313881"/>
            <a:ext cx="214629" cy="267970"/>
          </a:xfrm>
          <a:custGeom>
            <a:avLst/>
            <a:gdLst/>
            <a:ahLst/>
            <a:cxnLst/>
            <a:rect l="l" t="t" r="r" b="b"/>
            <a:pathLst>
              <a:path w="214629" h="267970">
                <a:moveTo>
                  <a:pt x="196468" y="0"/>
                </a:moveTo>
                <a:lnTo>
                  <a:pt x="160782" y="0"/>
                </a:lnTo>
                <a:lnTo>
                  <a:pt x="160782" y="35725"/>
                </a:lnTo>
                <a:lnTo>
                  <a:pt x="196468" y="71437"/>
                </a:lnTo>
                <a:lnTo>
                  <a:pt x="196468" y="0"/>
                </a:lnTo>
                <a:close/>
              </a:path>
              <a:path w="214629" h="267970">
                <a:moveTo>
                  <a:pt x="214375" y="125018"/>
                </a:moveTo>
                <a:lnTo>
                  <a:pt x="0" y="125018"/>
                </a:lnTo>
                <a:lnTo>
                  <a:pt x="0" y="267893"/>
                </a:lnTo>
                <a:lnTo>
                  <a:pt x="89280" y="267893"/>
                </a:lnTo>
                <a:lnTo>
                  <a:pt x="89280" y="196456"/>
                </a:lnTo>
                <a:lnTo>
                  <a:pt x="214375" y="196456"/>
                </a:lnTo>
                <a:lnTo>
                  <a:pt x="214375" y="125018"/>
                </a:lnTo>
                <a:close/>
              </a:path>
              <a:path w="214629" h="267970">
                <a:moveTo>
                  <a:pt x="214375" y="196456"/>
                </a:moveTo>
                <a:lnTo>
                  <a:pt x="125095" y="196456"/>
                </a:lnTo>
                <a:lnTo>
                  <a:pt x="125095" y="267893"/>
                </a:lnTo>
                <a:lnTo>
                  <a:pt x="214375" y="267893"/>
                </a:lnTo>
                <a:lnTo>
                  <a:pt x="214375" y="196456"/>
                </a:lnTo>
                <a:close/>
              </a:path>
            </a:pathLst>
          </a:custGeom>
          <a:solidFill>
            <a:srgbClr val="00007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1" name="object 21"/>
          <p:cNvSpPr/>
          <p:nvPr/>
        </p:nvSpPr>
        <p:spPr>
          <a:xfrm>
            <a:off x="47720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142875" y="0"/>
                </a:moveTo>
                <a:lnTo>
                  <a:pt x="0" y="142875"/>
                </a:lnTo>
                <a:lnTo>
                  <a:pt x="285750" y="142875"/>
                </a:lnTo>
                <a:lnTo>
                  <a:pt x="142875" y="0"/>
                </a:lnTo>
                <a:close/>
              </a:path>
              <a:path w="285750" h="285750">
                <a:moveTo>
                  <a:pt x="160782" y="214312"/>
                </a:moveTo>
                <a:lnTo>
                  <a:pt x="124967" y="214312"/>
                </a:lnTo>
                <a:lnTo>
                  <a:pt x="124967" y="285750"/>
                </a:lnTo>
                <a:lnTo>
                  <a:pt x="160782" y="285750"/>
                </a:lnTo>
                <a:lnTo>
                  <a:pt x="160782" y="214312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2" name="object 22"/>
          <p:cNvSpPr/>
          <p:nvPr/>
        </p:nvSpPr>
        <p:spPr>
          <a:xfrm>
            <a:off x="3730752" y="6321552"/>
            <a:ext cx="458571" cy="382371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3" name="object 23"/>
          <p:cNvSpPr/>
          <p:nvPr/>
        </p:nvSpPr>
        <p:spPr>
          <a:xfrm>
            <a:off x="3770376" y="6406896"/>
            <a:ext cx="373227" cy="248297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4" name="object 24"/>
          <p:cNvSpPr/>
          <p:nvPr/>
        </p:nvSpPr>
        <p:spPr>
          <a:xfrm>
            <a:off x="3657600" y="6248400"/>
            <a:ext cx="457200" cy="381000"/>
          </a:xfrm>
          <a:custGeom>
            <a:avLst/>
            <a:gdLst/>
            <a:ahLst/>
            <a:cxnLst/>
            <a:rect l="l" t="t" r="r" b="b"/>
            <a:pathLst>
              <a:path w="457200" h="381000">
                <a:moveTo>
                  <a:pt x="457200" y="0"/>
                </a:moveTo>
                <a:lnTo>
                  <a:pt x="0" y="0"/>
                </a:lnTo>
                <a:lnTo>
                  <a:pt x="0" y="381000"/>
                </a:lnTo>
                <a:lnTo>
                  <a:pt x="457200" y="381000"/>
                </a:lnTo>
                <a:lnTo>
                  <a:pt x="457200" y="333375"/>
                </a:lnTo>
                <a:lnTo>
                  <a:pt x="371475" y="333375"/>
                </a:lnTo>
                <a:lnTo>
                  <a:pt x="85725" y="190500"/>
                </a:lnTo>
                <a:lnTo>
                  <a:pt x="371475" y="47625"/>
                </a:lnTo>
                <a:lnTo>
                  <a:pt x="457200" y="47625"/>
                </a:lnTo>
                <a:lnTo>
                  <a:pt x="457200" y="0"/>
                </a:lnTo>
                <a:close/>
              </a:path>
              <a:path w="457200" h="381000">
                <a:moveTo>
                  <a:pt x="457200" y="47625"/>
                </a:moveTo>
                <a:lnTo>
                  <a:pt x="371475" y="47625"/>
                </a:lnTo>
                <a:lnTo>
                  <a:pt x="371475" y="333375"/>
                </a:lnTo>
                <a:lnTo>
                  <a:pt x="457200" y="333375"/>
                </a:lnTo>
                <a:lnTo>
                  <a:pt x="4572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5" name="object 25"/>
          <p:cNvSpPr/>
          <p:nvPr/>
        </p:nvSpPr>
        <p:spPr>
          <a:xfrm>
            <a:off x="37433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285750" y="0"/>
                </a:moveTo>
                <a:lnTo>
                  <a:pt x="0" y="142875"/>
                </a:lnTo>
                <a:lnTo>
                  <a:pt x="285750" y="285750"/>
                </a:lnTo>
                <a:lnTo>
                  <a:pt x="285750" y="0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6" name="object 26"/>
          <p:cNvSpPr/>
          <p:nvPr/>
        </p:nvSpPr>
        <p:spPr>
          <a:xfrm>
            <a:off x="3733800" y="2271776"/>
            <a:ext cx="0" cy="3516629"/>
          </a:xfrm>
          <a:custGeom>
            <a:avLst/>
            <a:gdLst/>
            <a:ahLst/>
            <a:cxnLst/>
            <a:rect l="l" t="t" r="r" b="b"/>
            <a:pathLst>
              <a:path w="0" h="3516629">
                <a:moveTo>
                  <a:pt x="0" y="0"/>
                </a:moveTo>
                <a:lnTo>
                  <a:pt x="0" y="3516629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7" name="object 27"/>
          <p:cNvSpPr/>
          <p:nvPr/>
        </p:nvSpPr>
        <p:spPr>
          <a:xfrm>
            <a:off x="6172200" y="2271776"/>
            <a:ext cx="0" cy="3516629"/>
          </a:xfrm>
          <a:custGeom>
            <a:avLst/>
            <a:gdLst/>
            <a:ahLst/>
            <a:cxnLst/>
            <a:rect l="l" t="t" r="r" b="b"/>
            <a:pathLst>
              <a:path w="0" h="3516629">
                <a:moveTo>
                  <a:pt x="0" y="0"/>
                </a:moveTo>
                <a:lnTo>
                  <a:pt x="0" y="3516629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8" name="object 28"/>
          <p:cNvSpPr/>
          <p:nvPr/>
        </p:nvSpPr>
        <p:spPr>
          <a:xfrm>
            <a:off x="1204912" y="2971800"/>
            <a:ext cx="7419975" cy="0"/>
          </a:xfrm>
          <a:custGeom>
            <a:avLst/>
            <a:gdLst/>
            <a:ahLst/>
            <a:cxnLst/>
            <a:rect l="l" t="t" r="r" b="b"/>
            <a:pathLst>
              <a:path w="7419975" h="0">
                <a:moveTo>
                  <a:pt x="0" y="0"/>
                </a:moveTo>
                <a:lnTo>
                  <a:pt x="7419911" y="0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9" name="object 29"/>
          <p:cNvSpPr/>
          <p:nvPr/>
        </p:nvSpPr>
        <p:spPr>
          <a:xfrm>
            <a:off x="1204912" y="3794759"/>
            <a:ext cx="7419975" cy="0"/>
          </a:xfrm>
          <a:custGeom>
            <a:avLst/>
            <a:gdLst/>
            <a:ahLst/>
            <a:cxnLst/>
            <a:rect l="l" t="t" r="r" b="b"/>
            <a:pathLst>
              <a:path w="7419975" h="0">
                <a:moveTo>
                  <a:pt x="0" y="0"/>
                </a:moveTo>
                <a:lnTo>
                  <a:pt x="7419911" y="0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0" name="object 30"/>
          <p:cNvSpPr/>
          <p:nvPr/>
        </p:nvSpPr>
        <p:spPr>
          <a:xfrm>
            <a:off x="1204912" y="4617720"/>
            <a:ext cx="7419975" cy="0"/>
          </a:xfrm>
          <a:custGeom>
            <a:avLst/>
            <a:gdLst/>
            <a:ahLst/>
            <a:cxnLst/>
            <a:rect l="l" t="t" r="r" b="b"/>
            <a:pathLst>
              <a:path w="7419975" h="0">
                <a:moveTo>
                  <a:pt x="0" y="0"/>
                </a:moveTo>
                <a:lnTo>
                  <a:pt x="7419911" y="0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1" name="object 31"/>
          <p:cNvSpPr/>
          <p:nvPr/>
        </p:nvSpPr>
        <p:spPr>
          <a:xfrm>
            <a:off x="1219200" y="2271776"/>
            <a:ext cx="0" cy="3516629"/>
          </a:xfrm>
          <a:custGeom>
            <a:avLst/>
            <a:gdLst/>
            <a:ahLst/>
            <a:cxnLst/>
            <a:rect l="l" t="t" r="r" b="b"/>
            <a:pathLst>
              <a:path w="0" h="3516629">
                <a:moveTo>
                  <a:pt x="0" y="0"/>
                </a:moveTo>
                <a:lnTo>
                  <a:pt x="0" y="3516629"/>
                </a:lnTo>
              </a:path>
            </a:pathLst>
          </a:custGeom>
          <a:ln w="285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2" name="object 32"/>
          <p:cNvSpPr/>
          <p:nvPr/>
        </p:nvSpPr>
        <p:spPr>
          <a:xfrm>
            <a:off x="8610600" y="2271776"/>
            <a:ext cx="0" cy="3516629"/>
          </a:xfrm>
          <a:custGeom>
            <a:avLst/>
            <a:gdLst/>
            <a:ahLst/>
            <a:cxnLst/>
            <a:rect l="l" t="t" r="r" b="b"/>
            <a:pathLst>
              <a:path w="0" h="3516629">
                <a:moveTo>
                  <a:pt x="0" y="0"/>
                </a:moveTo>
                <a:lnTo>
                  <a:pt x="0" y="3516629"/>
                </a:lnTo>
              </a:path>
            </a:pathLst>
          </a:custGeom>
          <a:ln w="285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3" name="object 33"/>
          <p:cNvSpPr/>
          <p:nvPr/>
        </p:nvSpPr>
        <p:spPr>
          <a:xfrm>
            <a:off x="1204912" y="2286000"/>
            <a:ext cx="7419975" cy="0"/>
          </a:xfrm>
          <a:custGeom>
            <a:avLst/>
            <a:gdLst/>
            <a:ahLst/>
            <a:cxnLst/>
            <a:rect l="l" t="t" r="r" b="b"/>
            <a:pathLst>
              <a:path w="7419975" h="0">
                <a:moveTo>
                  <a:pt x="0" y="0"/>
                </a:moveTo>
                <a:lnTo>
                  <a:pt x="7419911" y="0"/>
                </a:lnTo>
              </a:path>
            </a:pathLst>
          </a:custGeom>
          <a:ln w="285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4" name="object 34"/>
          <p:cNvSpPr/>
          <p:nvPr/>
        </p:nvSpPr>
        <p:spPr>
          <a:xfrm>
            <a:off x="1204912" y="5782055"/>
            <a:ext cx="7419975" cy="0"/>
          </a:xfrm>
          <a:custGeom>
            <a:avLst/>
            <a:gdLst/>
            <a:ahLst/>
            <a:cxnLst/>
            <a:rect l="l" t="t" r="r" b="b"/>
            <a:pathLst>
              <a:path w="7419975" h="0">
                <a:moveTo>
                  <a:pt x="0" y="0"/>
                </a:moveTo>
                <a:lnTo>
                  <a:pt x="7419911" y="0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5" name="object 35"/>
          <p:cNvSpPr/>
          <p:nvPr/>
        </p:nvSpPr>
        <p:spPr>
          <a:xfrm>
            <a:off x="1179575" y="2261641"/>
            <a:ext cx="2625598" cy="458571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6" name="object 36"/>
          <p:cNvSpPr/>
          <p:nvPr/>
        </p:nvSpPr>
        <p:spPr>
          <a:xfrm>
            <a:off x="1179575" y="2505481"/>
            <a:ext cx="1747774" cy="458571"/>
          </a:xfrm>
          <a:prstGeom prst="rect">
            <a:avLst/>
          </a:prstGeom>
          <a:blipFill>
            <a:blip r:embed="rId2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7" name="object 37"/>
          <p:cNvSpPr/>
          <p:nvPr/>
        </p:nvSpPr>
        <p:spPr>
          <a:xfrm>
            <a:off x="3770376" y="2261641"/>
            <a:ext cx="2451989" cy="458571"/>
          </a:xfrm>
          <a:prstGeom prst="rect">
            <a:avLst/>
          </a:prstGeom>
          <a:blipFill>
            <a:blip r:embed="rId2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8" name="object 38"/>
          <p:cNvSpPr/>
          <p:nvPr/>
        </p:nvSpPr>
        <p:spPr>
          <a:xfrm>
            <a:off x="4568952" y="2505481"/>
            <a:ext cx="1653286" cy="458571"/>
          </a:xfrm>
          <a:prstGeom prst="rect">
            <a:avLst/>
          </a:prstGeom>
          <a:blipFill>
            <a:blip r:embed="rId2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9" name="object 39"/>
          <p:cNvSpPr/>
          <p:nvPr/>
        </p:nvSpPr>
        <p:spPr>
          <a:xfrm>
            <a:off x="4511040" y="2505481"/>
            <a:ext cx="333628" cy="458571"/>
          </a:xfrm>
          <a:prstGeom prst="rect">
            <a:avLst/>
          </a:prstGeom>
          <a:blipFill>
            <a:blip r:embed="rId2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0" name="object 40"/>
          <p:cNvSpPr/>
          <p:nvPr/>
        </p:nvSpPr>
        <p:spPr>
          <a:xfrm>
            <a:off x="6132576" y="2261641"/>
            <a:ext cx="1510029" cy="458571"/>
          </a:xfrm>
          <a:prstGeom prst="rect">
            <a:avLst/>
          </a:prstGeom>
          <a:blipFill>
            <a:blip r:embed="rId2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1" name="object 41"/>
          <p:cNvSpPr/>
          <p:nvPr/>
        </p:nvSpPr>
        <p:spPr>
          <a:xfrm>
            <a:off x="7367016" y="2261641"/>
            <a:ext cx="613981" cy="458571"/>
          </a:xfrm>
          <a:prstGeom prst="rect">
            <a:avLst/>
          </a:prstGeom>
          <a:blipFill>
            <a:blip r:embed="rId2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2" name="object 42"/>
          <p:cNvSpPr/>
          <p:nvPr/>
        </p:nvSpPr>
        <p:spPr>
          <a:xfrm>
            <a:off x="7769352" y="2261641"/>
            <a:ext cx="729792" cy="458571"/>
          </a:xfrm>
          <a:prstGeom prst="rect">
            <a:avLst/>
          </a:prstGeom>
          <a:blipFill>
            <a:blip r:embed="rId2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3" name="object 43"/>
          <p:cNvSpPr/>
          <p:nvPr/>
        </p:nvSpPr>
        <p:spPr>
          <a:xfrm>
            <a:off x="6132576" y="2505481"/>
            <a:ext cx="1290574" cy="458571"/>
          </a:xfrm>
          <a:prstGeom prst="rect">
            <a:avLst/>
          </a:prstGeom>
          <a:blipFill>
            <a:blip r:embed="rId2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4" name="object 44"/>
          <p:cNvSpPr/>
          <p:nvPr/>
        </p:nvSpPr>
        <p:spPr>
          <a:xfrm>
            <a:off x="1179575" y="2947441"/>
            <a:ext cx="2668397" cy="458571"/>
          </a:xfrm>
          <a:prstGeom prst="rect">
            <a:avLst/>
          </a:prstGeom>
          <a:blipFill>
            <a:blip r:embed="rId2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5" name="object 45"/>
          <p:cNvSpPr/>
          <p:nvPr/>
        </p:nvSpPr>
        <p:spPr>
          <a:xfrm>
            <a:off x="1179575" y="3191281"/>
            <a:ext cx="2095246" cy="458571"/>
          </a:xfrm>
          <a:prstGeom prst="rect">
            <a:avLst/>
          </a:prstGeom>
          <a:blipFill>
            <a:blip r:embed="rId3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6" name="object 46"/>
          <p:cNvSpPr/>
          <p:nvPr/>
        </p:nvSpPr>
        <p:spPr>
          <a:xfrm>
            <a:off x="1179575" y="3435121"/>
            <a:ext cx="1132128" cy="458571"/>
          </a:xfrm>
          <a:prstGeom prst="rect">
            <a:avLst/>
          </a:prstGeom>
          <a:blipFill>
            <a:blip r:embed="rId3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7" name="object 47"/>
          <p:cNvSpPr/>
          <p:nvPr/>
        </p:nvSpPr>
        <p:spPr>
          <a:xfrm>
            <a:off x="3706367" y="2947441"/>
            <a:ext cx="2515997" cy="458571"/>
          </a:xfrm>
          <a:prstGeom prst="rect">
            <a:avLst/>
          </a:prstGeom>
          <a:blipFill>
            <a:blip r:embed="rId3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8" name="object 48"/>
          <p:cNvSpPr/>
          <p:nvPr/>
        </p:nvSpPr>
        <p:spPr>
          <a:xfrm>
            <a:off x="5413247" y="3191281"/>
            <a:ext cx="809028" cy="458571"/>
          </a:xfrm>
          <a:prstGeom prst="rect">
            <a:avLst/>
          </a:prstGeom>
          <a:blipFill>
            <a:blip r:embed="rId3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9" name="object 49"/>
          <p:cNvSpPr/>
          <p:nvPr/>
        </p:nvSpPr>
        <p:spPr>
          <a:xfrm>
            <a:off x="5355335" y="3191281"/>
            <a:ext cx="333628" cy="458571"/>
          </a:xfrm>
          <a:prstGeom prst="rect">
            <a:avLst/>
          </a:prstGeom>
          <a:blipFill>
            <a:blip r:embed="rId2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0" name="object 50"/>
          <p:cNvSpPr/>
          <p:nvPr/>
        </p:nvSpPr>
        <p:spPr>
          <a:xfrm>
            <a:off x="6132576" y="2947441"/>
            <a:ext cx="2515997" cy="458571"/>
          </a:xfrm>
          <a:prstGeom prst="rect">
            <a:avLst/>
          </a:prstGeom>
          <a:blipFill>
            <a:blip r:embed="rId3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1" name="object 51"/>
          <p:cNvSpPr/>
          <p:nvPr/>
        </p:nvSpPr>
        <p:spPr>
          <a:xfrm>
            <a:off x="6132576" y="3191281"/>
            <a:ext cx="1915541" cy="458571"/>
          </a:xfrm>
          <a:prstGeom prst="rect">
            <a:avLst/>
          </a:prstGeom>
          <a:blipFill>
            <a:blip r:embed="rId3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2" name="object 52"/>
          <p:cNvSpPr/>
          <p:nvPr/>
        </p:nvSpPr>
        <p:spPr>
          <a:xfrm>
            <a:off x="6132576" y="3435121"/>
            <a:ext cx="1476628" cy="458571"/>
          </a:xfrm>
          <a:prstGeom prst="rect">
            <a:avLst/>
          </a:prstGeom>
          <a:blipFill>
            <a:blip r:embed="rId3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3" name="object 53"/>
          <p:cNvSpPr/>
          <p:nvPr/>
        </p:nvSpPr>
        <p:spPr>
          <a:xfrm>
            <a:off x="1179575" y="3770401"/>
            <a:ext cx="2509774" cy="458571"/>
          </a:xfrm>
          <a:prstGeom prst="rect">
            <a:avLst/>
          </a:prstGeom>
          <a:blipFill>
            <a:blip r:embed="rId3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4" name="object 54"/>
          <p:cNvSpPr/>
          <p:nvPr/>
        </p:nvSpPr>
        <p:spPr>
          <a:xfrm>
            <a:off x="1179575" y="4014241"/>
            <a:ext cx="2299589" cy="458571"/>
          </a:xfrm>
          <a:prstGeom prst="rect">
            <a:avLst/>
          </a:prstGeom>
          <a:blipFill>
            <a:blip r:embed="rId3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5" name="object 55"/>
          <p:cNvSpPr/>
          <p:nvPr/>
        </p:nvSpPr>
        <p:spPr>
          <a:xfrm>
            <a:off x="1179575" y="4258081"/>
            <a:ext cx="2378710" cy="458571"/>
          </a:xfrm>
          <a:prstGeom prst="rect">
            <a:avLst/>
          </a:prstGeom>
          <a:blipFill>
            <a:blip r:embed="rId3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6" name="object 56"/>
          <p:cNvSpPr/>
          <p:nvPr/>
        </p:nvSpPr>
        <p:spPr>
          <a:xfrm>
            <a:off x="3700271" y="3770401"/>
            <a:ext cx="2521966" cy="458571"/>
          </a:xfrm>
          <a:prstGeom prst="rect">
            <a:avLst/>
          </a:prstGeom>
          <a:blipFill>
            <a:blip r:embed="rId4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7" name="object 57"/>
          <p:cNvSpPr/>
          <p:nvPr/>
        </p:nvSpPr>
        <p:spPr>
          <a:xfrm>
            <a:off x="4169664" y="4014241"/>
            <a:ext cx="2052574" cy="458571"/>
          </a:xfrm>
          <a:prstGeom prst="rect">
            <a:avLst/>
          </a:prstGeom>
          <a:blipFill>
            <a:blip r:embed="rId4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8" name="object 58"/>
          <p:cNvSpPr/>
          <p:nvPr/>
        </p:nvSpPr>
        <p:spPr>
          <a:xfrm>
            <a:off x="5657088" y="4258081"/>
            <a:ext cx="565226" cy="458571"/>
          </a:xfrm>
          <a:prstGeom prst="rect">
            <a:avLst/>
          </a:prstGeom>
          <a:blipFill>
            <a:blip r:embed="rId4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9" name="object 59"/>
          <p:cNvSpPr/>
          <p:nvPr/>
        </p:nvSpPr>
        <p:spPr>
          <a:xfrm>
            <a:off x="5425440" y="4258081"/>
            <a:ext cx="507326" cy="458571"/>
          </a:xfrm>
          <a:prstGeom prst="rect">
            <a:avLst/>
          </a:prstGeom>
          <a:blipFill>
            <a:blip r:embed="rId4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0" name="object 60"/>
          <p:cNvSpPr/>
          <p:nvPr/>
        </p:nvSpPr>
        <p:spPr>
          <a:xfrm>
            <a:off x="6132576" y="3770401"/>
            <a:ext cx="2183764" cy="458571"/>
          </a:xfrm>
          <a:prstGeom prst="rect">
            <a:avLst/>
          </a:prstGeom>
          <a:blipFill>
            <a:blip r:embed="rId4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1" name="object 61"/>
          <p:cNvSpPr/>
          <p:nvPr/>
        </p:nvSpPr>
        <p:spPr>
          <a:xfrm>
            <a:off x="6132576" y="4063009"/>
            <a:ext cx="2479421" cy="458571"/>
          </a:xfrm>
          <a:prstGeom prst="rect">
            <a:avLst/>
          </a:prstGeom>
          <a:blipFill>
            <a:blip r:embed="rId4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2" name="object 62"/>
          <p:cNvSpPr/>
          <p:nvPr/>
        </p:nvSpPr>
        <p:spPr>
          <a:xfrm>
            <a:off x="1179575" y="4593361"/>
            <a:ext cx="2509774" cy="458571"/>
          </a:xfrm>
          <a:prstGeom prst="rect">
            <a:avLst/>
          </a:prstGeom>
          <a:blipFill>
            <a:blip r:embed="rId3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3" name="object 63"/>
          <p:cNvSpPr/>
          <p:nvPr/>
        </p:nvSpPr>
        <p:spPr>
          <a:xfrm>
            <a:off x="1179575" y="4837201"/>
            <a:ext cx="2464054" cy="458571"/>
          </a:xfrm>
          <a:prstGeom prst="rect">
            <a:avLst/>
          </a:prstGeom>
          <a:blipFill>
            <a:blip r:embed="rId4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4" name="object 64"/>
          <p:cNvSpPr/>
          <p:nvPr/>
        </p:nvSpPr>
        <p:spPr>
          <a:xfrm>
            <a:off x="1179575" y="5081041"/>
            <a:ext cx="1961133" cy="458571"/>
          </a:xfrm>
          <a:prstGeom prst="rect">
            <a:avLst/>
          </a:prstGeom>
          <a:blipFill>
            <a:blip r:embed="rId4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5" name="object 65"/>
          <p:cNvSpPr/>
          <p:nvPr/>
        </p:nvSpPr>
        <p:spPr>
          <a:xfrm>
            <a:off x="3678935" y="4593361"/>
            <a:ext cx="2543429" cy="458571"/>
          </a:xfrm>
          <a:prstGeom prst="rect">
            <a:avLst/>
          </a:prstGeom>
          <a:blipFill>
            <a:blip r:embed="rId4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6" name="object 66"/>
          <p:cNvSpPr/>
          <p:nvPr/>
        </p:nvSpPr>
        <p:spPr>
          <a:xfrm>
            <a:off x="4620767" y="4837201"/>
            <a:ext cx="1601597" cy="458571"/>
          </a:xfrm>
          <a:prstGeom prst="rect">
            <a:avLst/>
          </a:prstGeom>
          <a:blipFill>
            <a:blip r:embed="rId4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7" name="object 67"/>
          <p:cNvSpPr/>
          <p:nvPr/>
        </p:nvSpPr>
        <p:spPr>
          <a:xfrm>
            <a:off x="4562855" y="4837201"/>
            <a:ext cx="333628" cy="458571"/>
          </a:xfrm>
          <a:prstGeom prst="rect">
            <a:avLst/>
          </a:prstGeom>
          <a:blipFill>
            <a:blip r:embed="rId2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8" name="object 68"/>
          <p:cNvSpPr/>
          <p:nvPr/>
        </p:nvSpPr>
        <p:spPr>
          <a:xfrm>
            <a:off x="6132576" y="4593361"/>
            <a:ext cx="2073910" cy="458571"/>
          </a:xfrm>
          <a:prstGeom prst="rect">
            <a:avLst/>
          </a:prstGeom>
          <a:blipFill>
            <a:blip r:embed="rId5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9" name="object 69"/>
          <p:cNvSpPr/>
          <p:nvPr/>
        </p:nvSpPr>
        <p:spPr>
          <a:xfrm>
            <a:off x="6132576" y="4885969"/>
            <a:ext cx="2391029" cy="458571"/>
          </a:xfrm>
          <a:prstGeom prst="rect">
            <a:avLst/>
          </a:prstGeom>
          <a:blipFill>
            <a:blip r:embed="rId5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0" name="object 70"/>
          <p:cNvSpPr/>
          <p:nvPr/>
        </p:nvSpPr>
        <p:spPr>
          <a:xfrm>
            <a:off x="6132576" y="5129784"/>
            <a:ext cx="1714246" cy="458571"/>
          </a:xfrm>
          <a:prstGeom prst="rect">
            <a:avLst/>
          </a:prstGeom>
          <a:blipFill>
            <a:blip r:embed="rId5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1" name="object 71"/>
          <p:cNvSpPr/>
          <p:nvPr/>
        </p:nvSpPr>
        <p:spPr>
          <a:xfrm>
            <a:off x="6132576" y="5422391"/>
            <a:ext cx="1796542" cy="458571"/>
          </a:xfrm>
          <a:prstGeom prst="rect">
            <a:avLst/>
          </a:prstGeom>
          <a:blipFill>
            <a:blip r:embed="rId5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graphicFrame>
        <p:nvGraphicFramePr>
          <p:cNvPr id="72" name="object 72"/>
          <p:cNvGraphicFramePr>
            <a:graphicFrameLocks noGrp="1"/>
          </p:cNvGraphicFramePr>
          <p:nvPr/>
        </p:nvGraphicFramePr>
        <p:xfrm>
          <a:off x="1052575" y="2261641"/>
          <a:ext cx="7723505" cy="36195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710815"/>
                <a:gridCol w="2413635"/>
                <a:gridCol w="2597784"/>
              </a:tblGrid>
              <a:tr h="694105">
                <a:tc>
                  <a:txBody>
                    <a:bodyPr/>
                    <a:lstStyle/>
                    <a:p>
                      <a:pPr marL="258445">
                        <a:lnSpc>
                          <a:spcPct val="100000"/>
                        </a:lnSpc>
                        <a:spcBef>
                          <a:spcPts val="545"/>
                        </a:spcBef>
                      </a:pPr>
                      <a:r>
                        <a:rPr dirty="0" sz="1600" spc="5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Use </a:t>
                      </a:r>
                      <a:r>
                        <a:rPr dirty="0" sz="1600" spc="2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article with </a:t>
                      </a:r>
                      <a:r>
                        <a:rPr dirty="0" sz="1600" spc="2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the</a:t>
                      </a:r>
                      <a:r>
                        <a:rPr dirty="0" sz="1600" spc="38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600" spc="5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name</a:t>
                      </a:r>
                      <a:endParaRPr sz="1600">
                        <a:latin typeface="Calibri"/>
                        <a:cs typeface="Calibri"/>
                      </a:endParaRPr>
                    </a:p>
                    <a:p>
                      <a:pPr marL="258445">
                        <a:lnSpc>
                          <a:spcPct val="100000"/>
                        </a:lnSpc>
                      </a:pPr>
                      <a:r>
                        <a:rPr dirty="0" sz="1600" spc="2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that </a:t>
                      </a:r>
                      <a:r>
                        <a:rPr dirty="0" sz="1600" spc="4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is</a:t>
                      </a:r>
                      <a:r>
                        <a:rPr dirty="0" sz="1600" spc="-15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600" spc="4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repeated.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B="0" marT="69215"/>
                </a:tc>
                <a:tc>
                  <a:txBody>
                    <a:bodyPr/>
                    <a:lstStyle/>
                    <a:p>
                      <a:pPr algn="r" marR="84455">
                        <a:lnSpc>
                          <a:spcPct val="100000"/>
                        </a:lnSpc>
                        <a:spcBef>
                          <a:spcPts val="520"/>
                        </a:spcBef>
                      </a:pPr>
                      <a:r>
                        <a:rPr dirty="0" sz="1600" spc="-14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مسلاا  </a:t>
                      </a:r>
                      <a:r>
                        <a:rPr dirty="0" sz="1600" spc="-3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عم </a:t>
                      </a:r>
                      <a:r>
                        <a:rPr dirty="0" sz="160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لأ </a:t>
                      </a:r>
                      <a:r>
                        <a:rPr dirty="0" sz="1600" spc="-30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فيرعتلا   </a:t>
                      </a:r>
                      <a:r>
                        <a:rPr dirty="0" sz="160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ةادأ</a:t>
                      </a:r>
                      <a:r>
                        <a:rPr dirty="0" sz="1600" spc="-22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600" spc="-28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مدختسن</a:t>
                      </a:r>
                      <a:endParaRPr sz="1600">
                        <a:latin typeface="Arial"/>
                        <a:cs typeface="Arial"/>
                      </a:endParaRPr>
                    </a:p>
                    <a:p>
                      <a:pPr algn="r" marR="92075">
                        <a:lnSpc>
                          <a:spcPct val="100000"/>
                        </a:lnSpc>
                      </a:pPr>
                      <a:r>
                        <a:rPr dirty="0" sz="1600" spc="-27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.ةيناثلا   </a:t>
                      </a:r>
                      <a:r>
                        <a:rPr dirty="0" sz="1600" spc="-18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ةرملل  </a:t>
                      </a:r>
                      <a:r>
                        <a:rPr dirty="0" sz="1600" spc="-11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ركذ</a:t>
                      </a:r>
                      <a:r>
                        <a:rPr dirty="0" sz="1600" spc="-25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600" spc="-12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يذلا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B="0" marT="66040"/>
                </a:tc>
                <a:tc>
                  <a:txBody>
                    <a:bodyPr/>
                    <a:lstStyle/>
                    <a:p>
                      <a:pPr marL="88265">
                        <a:lnSpc>
                          <a:spcPct val="100000"/>
                        </a:lnSpc>
                        <a:spcBef>
                          <a:spcPts val="545"/>
                        </a:spcBef>
                      </a:pPr>
                      <a:r>
                        <a:rPr dirty="0" sz="1600" spc="19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I </a:t>
                      </a:r>
                      <a:r>
                        <a:rPr dirty="0" sz="1600" spc="6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saw </a:t>
                      </a:r>
                      <a:r>
                        <a:rPr dirty="0" sz="1600" spc="7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a </a:t>
                      </a:r>
                      <a:r>
                        <a:rPr dirty="0" sz="1600" spc="6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man. </a:t>
                      </a:r>
                      <a:r>
                        <a:rPr dirty="0" sz="1600" spc="80">
                          <a:solidFill>
                            <a:srgbClr val="CC3300"/>
                          </a:solidFill>
                          <a:latin typeface="Calibri"/>
                          <a:cs typeface="Calibri"/>
                        </a:rPr>
                        <a:t>The</a:t>
                      </a:r>
                      <a:r>
                        <a:rPr dirty="0" sz="1600" spc="220">
                          <a:solidFill>
                            <a:srgbClr val="CC33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600" spc="6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man</a:t>
                      </a:r>
                      <a:endParaRPr sz="1600">
                        <a:latin typeface="Calibri"/>
                        <a:cs typeface="Calibri"/>
                      </a:endParaRPr>
                    </a:p>
                    <a:p>
                      <a:pPr marL="88265">
                        <a:lnSpc>
                          <a:spcPct val="100000"/>
                        </a:lnSpc>
                      </a:pPr>
                      <a:r>
                        <a:rPr dirty="0" sz="1600" spc="6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was</a:t>
                      </a:r>
                      <a:r>
                        <a:rPr dirty="0" sz="1600" spc="11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600" spc="6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young.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B="0" marT="69215"/>
                </a:tc>
              </a:tr>
              <a:tr h="876300">
                <a:tc>
                  <a:txBody>
                    <a:bodyPr/>
                    <a:lstStyle/>
                    <a:p>
                      <a:pPr marL="258445" marR="118745">
                        <a:lnSpc>
                          <a:spcPct val="100000"/>
                        </a:lnSpc>
                        <a:spcBef>
                          <a:spcPts val="480"/>
                        </a:spcBef>
                      </a:pPr>
                      <a:r>
                        <a:rPr dirty="0" sz="1600" spc="3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No </a:t>
                      </a:r>
                      <a:r>
                        <a:rPr dirty="0" sz="1600" spc="2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article </a:t>
                      </a:r>
                      <a:r>
                        <a:rPr dirty="0" sz="1600" spc="4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is </a:t>
                      </a:r>
                      <a:r>
                        <a:rPr dirty="0" sz="1600" spc="5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used </a:t>
                      </a:r>
                      <a:r>
                        <a:rPr dirty="0" sz="1600" spc="2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with </a:t>
                      </a:r>
                      <a:r>
                        <a:rPr dirty="0" sz="1600" spc="2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the  </a:t>
                      </a:r>
                      <a:r>
                        <a:rPr dirty="0" sz="1600" spc="6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names </a:t>
                      </a:r>
                      <a:r>
                        <a:rPr dirty="0" sz="1600" spc="2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of </a:t>
                      </a:r>
                      <a:r>
                        <a:rPr dirty="0" sz="1600" spc="4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studies </a:t>
                      </a:r>
                      <a:r>
                        <a:rPr dirty="0" sz="1600" spc="2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of  </a:t>
                      </a:r>
                      <a:r>
                        <a:rPr dirty="0" sz="1600" spc="5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subjects.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B="0" marT="60960"/>
                </a:tc>
                <a:tc>
                  <a:txBody>
                    <a:bodyPr/>
                    <a:lstStyle/>
                    <a:p>
                      <a:pPr algn="r" marR="89535">
                        <a:lnSpc>
                          <a:spcPct val="100000"/>
                        </a:lnSpc>
                        <a:spcBef>
                          <a:spcPts val="455"/>
                        </a:spcBef>
                      </a:pPr>
                      <a:r>
                        <a:rPr dirty="0" sz="1600" spc="-6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داوملا </a:t>
                      </a:r>
                      <a:r>
                        <a:rPr dirty="0" sz="1600" spc="-7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ءامسأ </a:t>
                      </a:r>
                      <a:r>
                        <a:rPr dirty="0" sz="1600" spc="-3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عم </a:t>
                      </a:r>
                      <a:r>
                        <a:rPr dirty="0" sz="160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ةادأ </a:t>
                      </a:r>
                      <a:r>
                        <a:rPr dirty="0" sz="1600" spc="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يأ</a:t>
                      </a:r>
                      <a:r>
                        <a:rPr dirty="0" sz="1600" spc="6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600" spc="-33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مدختست    </a:t>
                      </a:r>
                      <a:r>
                        <a:rPr dirty="0" sz="1600" spc="-13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لا</a:t>
                      </a:r>
                      <a:endParaRPr sz="1600">
                        <a:latin typeface="Arial"/>
                        <a:cs typeface="Arial"/>
                      </a:endParaRPr>
                    </a:p>
                    <a:p>
                      <a:pPr algn="r" marR="91440">
                        <a:lnSpc>
                          <a:spcPct val="100000"/>
                        </a:lnSpc>
                      </a:pPr>
                      <a:r>
                        <a:rPr dirty="0" sz="1600" spc="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.</a:t>
                      </a:r>
                      <a:r>
                        <a:rPr dirty="0" sz="160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ة</a:t>
                      </a:r>
                      <a:r>
                        <a:rPr dirty="0" sz="1600" spc="-1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ي</a:t>
                      </a:r>
                      <a:r>
                        <a:rPr dirty="0" sz="1600" spc="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س</a:t>
                      </a:r>
                      <a:r>
                        <a:rPr dirty="0" sz="1600" spc="-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ا</a:t>
                      </a:r>
                      <a:r>
                        <a:rPr dirty="0" sz="160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ر</a:t>
                      </a:r>
                      <a:r>
                        <a:rPr dirty="0" sz="1600" spc="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د</a:t>
                      </a:r>
                      <a:r>
                        <a:rPr dirty="0" sz="1600" spc="-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لا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B="0" marT="57785"/>
                </a:tc>
                <a:tc>
                  <a:txBody>
                    <a:bodyPr/>
                    <a:lstStyle/>
                    <a:p>
                      <a:pPr marL="88265" marR="322580">
                        <a:lnSpc>
                          <a:spcPct val="100000"/>
                        </a:lnSpc>
                        <a:spcBef>
                          <a:spcPts val="480"/>
                        </a:spcBef>
                      </a:pPr>
                      <a:r>
                        <a:rPr dirty="0" sz="1600" spc="19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I </a:t>
                      </a:r>
                      <a:r>
                        <a:rPr dirty="0" sz="1600" spc="3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do </a:t>
                      </a:r>
                      <a:r>
                        <a:rPr dirty="0" sz="1600" spc="2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not </a:t>
                      </a:r>
                      <a:r>
                        <a:rPr dirty="0" sz="1600" spc="1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like </a:t>
                      </a:r>
                      <a:r>
                        <a:rPr dirty="0" sz="1600" spc="5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science. </a:t>
                      </a:r>
                      <a:r>
                        <a:rPr dirty="0" sz="1600" spc="-2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My  </a:t>
                      </a:r>
                      <a:r>
                        <a:rPr dirty="0" sz="1600" spc="2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favorite </a:t>
                      </a:r>
                      <a:r>
                        <a:rPr dirty="0" sz="1600" spc="5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subject </a:t>
                      </a:r>
                      <a:r>
                        <a:rPr dirty="0" sz="1600" spc="4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is  </a:t>
                      </a:r>
                      <a:r>
                        <a:rPr dirty="0" sz="1600" spc="4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mathematics.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B="0" marT="60960"/>
                </a:tc>
              </a:tr>
              <a:tr h="822960">
                <a:tc>
                  <a:txBody>
                    <a:bodyPr/>
                    <a:lstStyle/>
                    <a:p>
                      <a:pPr marL="258445" marR="276225">
                        <a:lnSpc>
                          <a:spcPct val="100000"/>
                        </a:lnSpc>
                        <a:spcBef>
                          <a:spcPts val="65"/>
                        </a:spcBef>
                        <a:tabLst>
                          <a:tab pos="1967864" algn="l"/>
                        </a:tabLst>
                      </a:pPr>
                      <a:r>
                        <a:rPr dirty="0" sz="1600" spc="3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No </a:t>
                      </a:r>
                      <a:r>
                        <a:rPr dirty="0" sz="1600" spc="2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article </a:t>
                      </a:r>
                      <a:r>
                        <a:rPr dirty="0" sz="1600" spc="4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is </a:t>
                      </a:r>
                      <a:r>
                        <a:rPr dirty="0" sz="1600" spc="5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used </a:t>
                      </a:r>
                      <a:r>
                        <a:rPr dirty="0" sz="1600" spc="2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before  </a:t>
                      </a:r>
                      <a:r>
                        <a:rPr dirty="0" sz="1600" spc="6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such </a:t>
                      </a:r>
                      <a:r>
                        <a:rPr dirty="0" sz="1600" spc="4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words </a:t>
                      </a:r>
                      <a:r>
                        <a:rPr dirty="0" sz="1600" spc="8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as </a:t>
                      </a:r>
                      <a:r>
                        <a:rPr dirty="0" sz="1600" spc="4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school,  </a:t>
                      </a:r>
                      <a:r>
                        <a:rPr dirty="0" sz="1600" spc="5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home,</a:t>
                      </a:r>
                      <a:r>
                        <a:rPr dirty="0" sz="1600" spc="16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600" spc="5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bed,</a:t>
                      </a:r>
                      <a:r>
                        <a:rPr dirty="0" sz="1600" spc="13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600" spc="4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work,	</a:t>
                      </a:r>
                      <a:r>
                        <a:rPr dirty="0" sz="1600" spc="4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etc.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B="0" marT="8255"/>
                </a:tc>
                <a:tc>
                  <a:txBody>
                    <a:bodyPr/>
                    <a:lstStyle/>
                    <a:p>
                      <a:pPr algn="r" marR="91440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dirty="0" sz="1600" spc="-22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ةنيعم  </a:t>
                      </a:r>
                      <a:r>
                        <a:rPr dirty="0" sz="1600" spc="-7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ءامسأ </a:t>
                      </a:r>
                      <a:r>
                        <a:rPr dirty="0" sz="1600" spc="-42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لبق                  </a:t>
                      </a:r>
                      <a:r>
                        <a:rPr dirty="0" sz="160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ةادأ يأ </a:t>
                      </a:r>
                      <a:r>
                        <a:rPr dirty="0" sz="1600" spc="-33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مدختست  </a:t>
                      </a:r>
                      <a:r>
                        <a:rPr dirty="0" sz="1600" spc="-24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600" spc="-13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لا</a:t>
                      </a:r>
                      <a:endParaRPr sz="1600">
                        <a:latin typeface="Arial"/>
                        <a:cs typeface="Arial"/>
                      </a:endParaRPr>
                    </a:p>
                    <a:p>
                      <a:pPr algn="r" marR="90170">
                        <a:lnSpc>
                          <a:spcPct val="100000"/>
                        </a:lnSpc>
                      </a:pPr>
                      <a:r>
                        <a:rPr dirty="0" sz="1600" spc="-22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،ريرس  </a:t>
                      </a:r>
                      <a:r>
                        <a:rPr dirty="0" sz="1600" spc="-7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،لزنم </a:t>
                      </a:r>
                      <a:r>
                        <a:rPr dirty="0" sz="1600" spc="-3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،ةسردم</a:t>
                      </a:r>
                      <a:r>
                        <a:rPr dirty="0" sz="160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600" spc="-22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لثم</a:t>
                      </a:r>
                      <a:endParaRPr sz="1600">
                        <a:latin typeface="Arial"/>
                        <a:cs typeface="Arial"/>
                      </a:endParaRPr>
                    </a:p>
                    <a:p>
                      <a:pPr algn="r" marR="88900">
                        <a:lnSpc>
                          <a:spcPct val="100000"/>
                        </a:lnSpc>
                      </a:pPr>
                      <a:r>
                        <a:rPr dirty="0" sz="1600" spc="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...</a:t>
                      </a:r>
                      <a:r>
                        <a:rPr dirty="0" sz="1600" spc="1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.</a:t>
                      </a:r>
                      <a:r>
                        <a:rPr dirty="0" sz="1600" spc="-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ل</a:t>
                      </a:r>
                      <a:r>
                        <a:rPr dirty="0" sz="1600" spc="-1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م</a:t>
                      </a:r>
                      <a:r>
                        <a:rPr dirty="0" sz="160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ع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B="0" marT="5080"/>
                </a:tc>
                <a:tc>
                  <a:txBody>
                    <a:bodyPr/>
                    <a:lstStyle/>
                    <a:p>
                      <a:pPr marL="88265">
                        <a:lnSpc>
                          <a:spcPct val="100000"/>
                        </a:lnSpc>
                        <a:spcBef>
                          <a:spcPts val="65"/>
                        </a:spcBef>
                      </a:pPr>
                      <a:r>
                        <a:rPr dirty="0" sz="1600" spc="19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I </a:t>
                      </a:r>
                      <a:r>
                        <a:rPr dirty="0" sz="1600" spc="7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am </a:t>
                      </a:r>
                      <a:r>
                        <a:rPr dirty="0" sz="1600" spc="6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going </a:t>
                      </a:r>
                      <a:r>
                        <a:rPr dirty="0" sz="1600" spc="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to</a:t>
                      </a:r>
                      <a:r>
                        <a:rPr dirty="0" sz="1600" spc="204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600" spc="4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school.</a:t>
                      </a:r>
                      <a:endParaRPr sz="1600">
                        <a:latin typeface="Calibri"/>
                        <a:cs typeface="Calibri"/>
                      </a:endParaRPr>
                    </a:p>
                    <a:p>
                      <a:pPr marL="88265">
                        <a:lnSpc>
                          <a:spcPct val="100000"/>
                        </a:lnSpc>
                        <a:spcBef>
                          <a:spcPts val="385"/>
                        </a:spcBef>
                      </a:pPr>
                      <a:r>
                        <a:rPr dirty="0" sz="1600" spc="19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I </a:t>
                      </a:r>
                      <a:r>
                        <a:rPr dirty="0" sz="1600" spc="5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always </a:t>
                      </a:r>
                      <a:r>
                        <a:rPr dirty="0" sz="1600" spc="8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go </a:t>
                      </a:r>
                      <a:r>
                        <a:rPr dirty="0" sz="1600" spc="1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to </a:t>
                      </a:r>
                      <a:r>
                        <a:rPr dirty="0" sz="1600" spc="4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bed</a:t>
                      </a:r>
                      <a:r>
                        <a:rPr dirty="0" sz="1600" spc="-6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600" spc="2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early.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B="0" marT="8255"/>
                </a:tc>
              </a:tr>
              <a:tr h="1225956">
                <a:tc>
                  <a:txBody>
                    <a:bodyPr/>
                    <a:lstStyle/>
                    <a:p>
                      <a:pPr algn="just" marL="258445" marR="275590">
                        <a:lnSpc>
                          <a:spcPct val="100000"/>
                        </a:lnSpc>
                        <a:spcBef>
                          <a:spcPts val="65"/>
                        </a:spcBef>
                      </a:pPr>
                      <a:r>
                        <a:rPr dirty="0" sz="1600" spc="3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No </a:t>
                      </a:r>
                      <a:r>
                        <a:rPr dirty="0" sz="1600" spc="2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article </a:t>
                      </a:r>
                      <a:r>
                        <a:rPr dirty="0" sz="1600" spc="4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is </a:t>
                      </a:r>
                      <a:r>
                        <a:rPr dirty="0" sz="1600" spc="5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used </a:t>
                      </a:r>
                      <a:r>
                        <a:rPr dirty="0" sz="1600" spc="2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before  </a:t>
                      </a:r>
                      <a:r>
                        <a:rPr dirty="0" sz="1600" spc="6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such </a:t>
                      </a:r>
                      <a:r>
                        <a:rPr dirty="0" sz="1600" spc="4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words </a:t>
                      </a:r>
                      <a:r>
                        <a:rPr dirty="0" sz="1600" spc="6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such </a:t>
                      </a:r>
                      <a:r>
                        <a:rPr dirty="0" sz="1600" spc="8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as </a:t>
                      </a:r>
                      <a:r>
                        <a:rPr dirty="0" sz="1600" spc="6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day  </a:t>
                      </a:r>
                      <a:r>
                        <a:rPr dirty="0" sz="1600" spc="5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and </a:t>
                      </a:r>
                      <a:r>
                        <a:rPr dirty="0" sz="1600" spc="3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month</a:t>
                      </a:r>
                      <a:r>
                        <a:rPr dirty="0" sz="1600" spc="22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600" spc="6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names.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B="0" marT="8255"/>
                </a:tc>
                <a:tc>
                  <a:txBody>
                    <a:bodyPr/>
                    <a:lstStyle/>
                    <a:p>
                      <a:pPr algn="r" marR="92075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dirty="0" sz="1600" spc="-22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ةنيعم  </a:t>
                      </a:r>
                      <a:r>
                        <a:rPr dirty="0" sz="1600" spc="-7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ءامسأ </a:t>
                      </a:r>
                      <a:r>
                        <a:rPr dirty="0" sz="1600" spc="30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600" spc="-3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عم </a:t>
                      </a:r>
                      <a:r>
                        <a:rPr dirty="0" sz="160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ةادأ يأ </a:t>
                      </a:r>
                      <a:r>
                        <a:rPr dirty="0" sz="1600" spc="-33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مدختست</a:t>
                      </a:r>
                      <a:r>
                        <a:rPr dirty="0" sz="1600" spc="-29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600" spc="-13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لا</a:t>
                      </a:r>
                      <a:endParaRPr sz="1600">
                        <a:latin typeface="Arial"/>
                        <a:cs typeface="Arial"/>
                      </a:endParaRPr>
                    </a:p>
                    <a:p>
                      <a:pPr algn="r" marR="87630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dirty="0" sz="160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. </a:t>
                      </a:r>
                      <a:r>
                        <a:rPr dirty="0" sz="1600" spc="-13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روهشلا  </a:t>
                      </a:r>
                      <a:r>
                        <a:rPr dirty="0" sz="160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و </a:t>
                      </a:r>
                      <a:r>
                        <a:rPr dirty="0" sz="1600" spc="-15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مايلأا</a:t>
                      </a:r>
                      <a:r>
                        <a:rPr dirty="0" sz="1600" spc="-22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600" spc="-22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لثم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B="0" marT="5080"/>
                </a:tc>
                <a:tc>
                  <a:txBody>
                    <a:bodyPr/>
                    <a:lstStyle/>
                    <a:p>
                      <a:pPr marL="88265">
                        <a:lnSpc>
                          <a:spcPct val="100000"/>
                        </a:lnSpc>
                        <a:spcBef>
                          <a:spcPts val="65"/>
                        </a:spcBef>
                        <a:tabLst>
                          <a:tab pos="1245870" algn="l"/>
                        </a:tabLst>
                      </a:pPr>
                      <a:r>
                        <a:rPr dirty="0" sz="1600" spc="3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on</a:t>
                      </a:r>
                      <a:r>
                        <a:rPr dirty="0" sz="1600" spc="13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600" spc="1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Monday,	</a:t>
                      </a:r>
                      <a:r>
                        <a:rPr dirty="0" sz="1600" spc="2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in</a:t>
                      </a:r>
                      <a:r>
                        <a:rPr dirty="0" sz="1600" spc="12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600" spc="7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June</a:t>
                      </a:r>
                      <a:endParaRPr sz="1600">
                        <a:latin typeface="Calibri"/>
                        <a:cs typeface="Calibri"/>
                      </a:endParaRPr>
                    </a:p>
                    <a:p>
                      <a:pPr marL="88265" marR="451484">
                        <a:lnSpc>
                          <a:spcPct val="100000"/>
                        </a:lnSpc>
                        <a:spcBef>
                          <a:spcPts val="385"/>
                        </a:spcBef>
                      </a:pPr>
                      <a:r>
                        <a:rPr dirty="0" sz="1600" spc="2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in </a:t>
                      </a:r>
                      <a:r>
                        <a:rPr dirty="0" sz="1600" spc="5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summer (sometimes  </a:t>
                      </a:r>
                      <a:r>
                        <a:rPr dirty="0" sz="1600" spc="2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in </a:t>
                      </a:r>
                      <a:r>
                        <a:rPr dirty="0" sz="1600" spc="2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the</a:t>
                      </a:r>
                      <a:r>
                        <a:rPr dirty="0" sz="1600" spc="22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600" spc="6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summer).</a:t>
                      </a:r>
                      <a:endParaRPr sz="1600">
                        <a:latin typeface="Calibri"/>
                        <a:cs typeface="Calibri"/>
                      </a:endParaRPr>
                    </a:p>
                    <a:p>
                      <a:pPr marL="88265">
                        <a:lnSpc>
                          <a:spcPct val="100000"/>
                        </a:lnSpc>
                        <a:spcBef>
                          <a:spcPts val="390"/>
                        </a:spcBef>
                      </a:pPr>
                      <a:r>
                        <a:rPr dirty="0" sz="1600" spc="2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before</a:t>
                      </a:r>
                      <a:r>
                        <a:rPr dirty="0" sz="1600" spc="12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600" spc="4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breakfast.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B="0" marT="8255"/>
                </a:tc>
              </a:tr>
            </a:tbl>
          </a:graphicData>
        </a:graphic>
      </p:graphicFrame>
      <p:sp>
        <p:nvSpPr>
          <p:cNvPr id="73" name="object 73"/>
          <p:cNvSpPr/>
          <p:nvPr/>
        </p:nvSpPr>
        <p:spPr>
          <a:xfrm>
            <a:off x="4340352" y="6321552"/>
            <a:ext cx="1296797" cy="382371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4" name="object 74"/>
          <p:cNvSpPr/>
          <p:nvPr/>
        </p:nvSpPr>
        <p:spPr>
          <a:xfrm>
            <a:off x="4462271" y="6406896"/>
            <a:ext cx="1043749" cy="248297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5" name="object 75"/>
          <p:cNvSpPr/>
          <p:nvPr/>
        </p:nvSpPr>
        <p:spPr>
          <a:xfrm>
            <a:off x="4267200" y="6248400"/>
            <a:ext cx="1295400" cy="381000"/>
          </a:xfrm>
          <a:custGeom>
            <a:avLst/>
            <a:gdLst/>
            <a:ahLst/>
            <a:cxnLst/>
            <a:rect l="l" t="t" r="r" b="b"/>
            <a:pathLst>
              <a:path w="1295400" h="381000">
                <a:moveTo>
                  <a:pt x="1295400" y="0"/>
                </a:moveTo>
                <a:lnTo>
                  <a:pt x="0" y="0"/>
                </a:lnTo>
                <a:lnTo>
                  <a:pt x="0" y="381000"/>
                </a:lnTo>
                <a:lnTo>
                  <a:pt x="1295400" y="381000"/>
                </a:lnTo>
                <a:lnTo>
                  <a:pt x="1295400" y="333375"/>
                </a:lnTo>
                <a:lnTo>
                  <a:pt x="540512" y="333375"/>
                </a:lnTo>
                <a:lnTo>
                  <a:pt x="540512" y="190500"/>
                </a:lnTo>
                <a:lnTo>
                  <a:pt x="504825" y="190500"/>
                </a:lnTo>
                <a:lnTo>
                  <a:pt x="647700" y="47625"/>
                </a:lnTo>
                <a:lnTo>
                  <a:pt x="1295400" y="47625"/>
                </a:lnTo>
                <a:lnTo>
                  <a:pt x="1295400" y="0"/>
                </a:lnTo>
                <a:close/>
              </a:path>
              <a:path w="1295400" h="381000">
                <a:moveTo>
                  <a:pt x="1295400" y="65481"/>
                </a:moveTo>
                <a:lnTo>
                  <a:pt x="736980" y="65481"/>
                </a:lnTo>
                <a:lnTo>
                  <a:pt x="736980" y="136918"/>
                </a:lnTo>
                <a:lnTo>
                  <a:pt x="790575" y="190500"/>
                </a:lnTo>
                <a:lnTo>
                  <a:pt x="754888" y="190500"/>
                </a:lnTo>
                <a:lnTo>
                  <a:pt x="754888" y="333375"/>
                </a:lnTo>
                <a:lnTo>
                  <a:pt x="1295400" y="333375"/>
                </a:lnTo>
                <a:lnTo>
                  <a:pt x="1295400" y="65481"/>
                </a:lnTo>
                <a:close/>
              </a:path>
              <a:path w="1295400" h="381000">
                <a:moveTo>
                  <a:pt x="1295400" y="47625"/>
                </a:moveTo>
                <a:lnTo>
                  <a:pt x="647700" y="47625"/>
                </a:lnTo>
                <a:lnTo>
                  <a:pt x="701294" y="101206"/>
                </a:lnTo>
                <a:lnTo>
                  <a:pt x="701294" y="65481"/>
                </a:lnTo>
                <a:lnTo>
                  <a:pt x="1295400" y="65481"/>
                </a:lnTo>
                <a:lnTo>
                  <a:pt x="12954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6" name="object 76"/>
          <p:cNvSpPr/>
          <p:nvPr/>
        </p:nvSpPr>
        <p:spPr>
          <a:xfrm>
            <a:off x="4807711" y="6313881"/>
            <a:ext cx="214629" cy="267970"/>
          </a:xfrm>
          <a:custGeom>
            <a:avLst/>
            <a:gdLst/>
            <a:ahLst/>
            <a:cxnLst/>
            <a:rect l="l" t="t" r="r" b="b"/>
            <a:pathLst>
              <a:path w="214629" h="267970">
                <a:moveTo>
                  <a:pt x="196468" y="0"/>
                </a:moveTo>
                <a:lnTo>
                  <a:pt x="160782" y="0"/>
                </a:lnTo>
                <a:lnTo>
                  <a:pt x="160782" y="35725"/>
                </a:lnTo>
                <a:lnTo>
                  <a:pt x="196468" y="71437"/>
                </a:lnTo>
                <a:lnTo>
                  <a:pt x="196468" y="0"/>
                </a:lnTo>
                <a:close/>
              </a:path>
              <a:path w="214629" h="267970">
                <a:moveTo>
                  <a:pt x="214375" y="125018"/>
                </a:moveTo>
                <a:lnTo>
                  <a:pt x="0" y="125018"/>
                </a:lnTo>
                <a:lnTo>
                  <a:pt x="0" y="267893"/>
                </a:lnTo>
                <a:lnTo>
                  <a:pt x="89280" y="267893"/>
                </a:lnTo>
                <a:lnTo>
                  <a:pt x="89280" y="196456"/>
                </a:lnTo>
                <a:lnTo>
                  <a:pt x="214375" y="196456"/>
                </a:lnTo>
                <a:lnTo>
                  <a:pt x="214375" y="125018"/>
                </a:lnTo>
                <a:close/>
              </a:path>
              <a:path w="214629" h="267970">
                <a:moveTo>
                  <a:pt x="214375" y="196456"/>
                </a:moveTo>
                <a:lnTo>
                  <a:pt x="125095" y="196456"/>
                </a:lnTo>
                <a:lnTo>
                  <a:pt x="125095" y="267893"/>
                </a:lnTo>
                <a:lnTo>
                  <a:pt x="214375" y="267893"/>
                </a:lnTo>
                <a:lnTo>
                  <a:pt x="214375" y="196456"/>
                </a:lnTo>
                <a:close/>
              </a:path>
            </a:pathLst>
          </a:custGeom>
          <a:solidFill>
            <a:srgbClr val="00007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7" name="object 77"/>
          <p:cNvSpPr/>
          <p:nvPr/>
        </p:nvSpPr>
        <p:spPr>
          <a:xfrm>
            <a:off x="47720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142875" y="0"/>
                </a:moveTo>
                <a:lnTo>
                  <a:pt x="0" y="142875"/>
                </a:lnTo>
                <a:lnTo>
                  <a:pt x="285750" y="142875"/>
                </a:lnTo>
                <a:lnTo>
                  <a:pt x="142875" y="0"/>
                </a:lnTo>
                <a:close/>
              </a:path>
              <a:path w="285750" h="285750">
                <a:moveTo>
                  <a:pt x="160782" y="214312"/>
                </a:moveTo>
                <a:lnTo>
                  <a:pt x="124967" y="214312"/>
                </a:lnTo>
                <a:lnTo>
                  <a:pt x="124967" y="285750"/>
                </a:lnTo>
                <a:lnTo>
                  <a:pt x="160782" y="285750"/>
                </a:lnTo>
                <a:lnTo>
                  <a:pt x="160782" y="214312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8" name="object 78"/>
          <p:cNvSpPr txBox="1">
            <a:spLocks noGrp="1"/>
          </p:cNvSpPr>
          <p:nvPr>
            <p:ph type="dt" idx="6" sz="half"/>
          </p:nvPr>
        </p:nvSpPr>
        <p:spPr>
          <a:prstGeom prst="rect"/>
        </p:spPr>
        <p:txBody>
          <a:bodyPr wrap="square" lIns="0" tIns="31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 spc="-190"/>
              <a:t>ق</a:t>
            </a:r>
            <a:r>
              <a:rPr dirty="0" spc="-240"/>
              <a:t>ب</a:t>
            </a:r>
            <a:r>
              <a:rPr dirty="0" spc="25"/>
              <a:t>ا</a:t>
            </a:r>
            <a:r>
              <a:rPr dirty="0" spc="-175"/>
              <a:t>سلا</a:t>
            </a:r>
          </a:p>
        </p:txBody>
      </p:sp>
      <p:sp>
        <p:nvSpPr>
          <p:cNvPr id="79" name="object 79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31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 spc="-195"/>
              <a:t>ةيسيئرلا </a:t>
            </a:r>
            <a:r>
              <a:rPr dirty="0" spc="-110"/>
              <a:t>ةمئاقلا </a:t>
            </a:r>
            <a:r>
              <a:rPr dirty="0" spc="-105"/>
              <a:t>ىلإ</a:t>
            </a:r>
            <a:r>
              <a:rPr dirty="0" spc="-75"/>
              <a:t> </a:t>
            </a:r>
            <a:r>
              <a:rPr dirty="0" spc="-5"/>
              <a:t>ةدوع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77824" y="2176272"/>
            <a:ext cx="18287" cy="468172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877824" y="6095"/>
            <a:ext cx="18287" cy="150266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1216152" y="1834895"/>
            <a:ext cx="7924800" cy="1828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877824" y="1508760"/>
            <a:ext cx="18287" cy="667512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0" y="1834895"/>
            <a:ext cx="557784" cy="18287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551687" y="1834895"/>
            <a:ext cx="664464" cy="18287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2124455" y="496874"/>
            <a:ext cx="3549142" cy="1229690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2460751" y="660857"/>
            <a:ext cx="2679065" cy="695325"/>
          </a:xfrm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4400" spc="420"/>
              <a:t>Pronouns</a:t>
            </a:r>
            <a:endParaRPr sz="4400"/>
          </a:p>
        </p:txBody>
      </p:sp>
      <p:sp>
        <p:nvSpPr>
          <p:cNvPr id="10" name="object 10"/>
          <p:cNvSpPr/>
          <p:nvPr/>
        </p:nvSpPr>
        <p:spPr>
          <a:xfrm>
            <a:off x="4943855" y="509066"/>
            <a:ext cx="2634742" cy="1229690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 txBox="1"/>
          <p:nvPr/>
        </p:nvSpPr>
        <p:spPr>
          <a:xfrm>
            <a:off x="5749835" y="660857"/>
            <a:ext cx="1464945" cy="69532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4400" spc="-515" b="1">
                <a:solidFill>
                  <a:srgbClr val="FFFF00"/>
                </a:solidFill>
                <a:latin typeface="Arial"/>
                <a:cs typeface="Arial"/>
              </a:rPr>
              <a:t>رئامضلا</a:t>
            </a:r>
            <a:endParaRPr sz="4400">
              <a:latin typeface="Arial"/>
              <a:cs typeface="Arial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996696" y="1752574"/>
            <a:ext cx="5259197" cy="571271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 txBox="1"/>
          <p:nvPr/>
        </p:nvSpPr>
        <p:spPr>
          <a:xfrm>
            <a:off x="1145844" y="1825828"/>
            <a:ext cx="3196590" cy="32956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2000" spc="35">
                <a:solidFill>
                  <a:srgbClr val="FFFFFF"/>
                </a:solidFill>
                <a:latin typeface="Calibri"/>
                <a:cs typeface="Calibri"/>
              </a:rPr>
              <a:t>A </a:t>
            </a:r>
            <a:r>
              <a:rPr dirty="0" sz="2000" spc="40">
                <a:solidFill>
                  <a:srgbClr val="FFFFFF"/>
                </a:solidFill>
                <a:latin typeface="Calibri"/>
                <a:cs typeface="Calibri"/>
              </a:rPr>
              <a:t>pronoun </a:t>
            </a:r>
            <a:r>
              <a:rPr dirty="0" sz="2000" spc="55">
                <a:solidFill>
                  <a:srgbClr val="FFFFFF"/>
                </a:solidFill>
                <a:latin typeface="Calibri"/>
                <a:cs typeface="Calibri"/>
              </a:rPr>
              <a:t>replaces </a:t>
            </a:r>
            <a:r>
              <a:rPr dirty="0" sz="2000" spc="85">
                <a:solidFill>
                  <a:srgbClr val="FFFFFF"/>
                </a:solidFill>
                <a:latin typeface="Calibri"/>
                <a:cs typeface="Calibri"/>
              </a:rPr>
              <a:t>a </a:t>
            </a:r>
            <a:r>
              <a:rPr dirty="0" sz="2000" spc="45">
                <a:solidFill>
                  <a:srgbClr val="FFFFFF"/>
                </a:solidFill>
                <a:latin typeface="Calibri"/>
                <a:cs typeface="Calibri"/>
              </a:rPr>
              <a:t>noun</a:t>
            </a:r>
            <a:r>
              <a:rPr dirty="0" sz="2000" spc="114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 spc="95">
                <a:solidFill>
                  <a:srgbClr val="FFFFFF"/>
                </a:solidFill>
                <a:latin typeface="Calibri"/>
                <a:cs typeface="Calibri"/>
              </a:rPr>
              <a:t>.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5910071" y="1758670"/>
            <a:ext cx="2253742" cy="571271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 txBox="1"/>
          <p:nvPr/>
        </p:nvSpPr>
        <p:spPr>
          <a:xfrm>
            <a:off x="6061075" y="1825828"/>
            <a:ext cx="1936114" cy="32956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2000" spc="-190">
                <a:solidFill>
                  <a:srgbClr val="FFFFFF"/>
                </a:solidFill>
                <a:latin typeface="Arial"/>
                <a:cs typeface="Arial"/>
              </a:rPr>
              <a:t>مسلاا </a:t>
            </a:r>
            <a:r>
              <a:rPr dirty="0" sz="2000" spc="5">
                <a:solidFill>
                  <a:srgbClr val="FFFFFF"/>
                </a:solidFill>
                <a:latin typeface="Arial"/>
                <a:cs typeface="Arial"/>
              </a:rPr>
              <a:t>لحم </a:t>
            </a:r>
            <a:r>
              <a:rPr dirty="0" sz="2000" spc="-295">
                <a:solidFill>
                  <a:srgbClr val="FFFFFF"/>
                </a:solidFill>
                <a:latin typeface="Arial"/>
                <a:cs typeface="Arial"/>
              </a:rPr>
              <a:t>لحي</a:t>
            </a:r>
            <a:r>
              <a:rPr dirty="0" sz="2000" spc="-23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000" spc="-305">
                <a:solidFill>
                  <a:srgbClr val="FFFFFF"/>
                </a:solidFill>
                <a:latin typeface="Arial"/>
                <a:cs typeface="Arial"/>
              </a:rPr>
              <a:t>ريمضلا</a:t>
            </a:r>
            <a:endParaRPr sz="2000">
              <a:latin typeface="Arial"/>
              <a:cs typeface="Arial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2743200" y="2195576"/>
            <a:ext cx="0" cy="3925570"/>
          </a:xfrm>
          <a:custGeom>
            <a:avLst/>
            <a:gdLst/>
            <a:ahLst/>
            <a:cxnLst/>
            <a:rect l="l" t="t" r="r" b="b"/>
            <a:pathLst>
              <a:path w="0" h="3925570">
                <a:moveTo>
                  <a:pt x="0" y="0"/>
                </a:moveTo>
                <a:lnTo>
                  <a:pt x="0" y="3925570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7" name="object 17"/>
          <p:cNvSpPr/>
          <p:nvPr/>
        </p:nvSpPr>
        <p:spPr>
          <a:xfrm>
            <a:off x="4191000" y="2195576"/>
            <a:ext cx="0" cy="3925570"/>
          </a:xfrm>
          <a:custGeom>
            <a:avLst/>
            <a:gdLst/>
            <a:ahLst/>
            <a:cxnLst/>
            <a:rect l="l" t="t" r="r" b="b"/>
            <a:pathLst>
              <a:path w="0" h="3925570">
                <a:moveTo>
                  <a:pt x="0" y="0"/>
                </a:moveTo>
                <a:lnTo>
                  <a:pt x="0" y="3925570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8" name="object 18"/>
          <p:cNvSpPr/>
          <p:nvPr/>
        </p:nvSpPr>
        <p:spPr>
          <a:xfrm>
            <a:off x="5562600" y="2195576"/>
            <a:ext cx="0" cy="3925570"/>
          </a:xfrm>
          <a:custGeom>
            <a:avLst/>
            <a:gdLst/>
            <a:ahLst/>
            <a:cxnLst/>
            <a:rect l="l" t="t" r="r" b="b"/>
            <a:pathLst>
              <a:path w="0" h="3925570">
                <a:moveTo>
                  <a:pt x="0" y="0"/>
                </a:moveTo>
                <a:lnTo>
                  <a:pt x="0" y="3925570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9" name="object 19"/>
          <p:cNvSpPr/>
          <p:nvPr/>
        </p:nvSpPr>
        <p:spPr>
          <a:xfrm>
            <a:off x="7162800" y="2195576"/>
            <a:ext cx="0" cy="3925570"/>
          </a:xfrm>
          <a:custGeom>
            <a:avLst/>
            <a:gdLst/>
            <a:ahLst/>
            <a:cxnLst/>
            <a:rect l="l" t="t" r="r" b="b"/>
            <a:pathLst>
              <a:path w="0" h="3925570">
                <a:moveTo>
                  <a:pt x="0" y="0"/>
                </a:moveTo>
                <a:lnTo>
                  <a:pt x="0" y="3925570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0" name="object 20"/>
          <p:cNvSpPr/>
          <p:nvPr/>
        </p:nvSpPr>
        <p:spPr>
          <a:xfrm>
            <a:off x="1281175" y="3130295"/>
            <a:ext cx="7267575" cy="0"/>
          </a:xfrm>
          <a:custGeom>
            <a:avLst/>
            <a:gdLst/>
            <a:ahLst/>
            <a:cxnLst/>
            <a:rect l="l" t="t" r="r" b="b"/>
            <a:pathLst>
              <a:path w="7267575" h="0">
                <a:moveTo>
                  <a:pt x="0" y="0"/>
                </a:moveTo>
                <a:lnTo>
                  <a:pt x="7267448" y="0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1" name="object 21"/>
          <p:cNvSpPr/>
          <p:nvPr/>
        </p:nvSpPr>
        <p:spPr>
          <a:xfrm>
            <a:off x="1281175" y="3512946"/>
            <a:ext cx="7267575" cy="0"/>
          </a:xfrm>
          <a:custGeom>
            <a:avLst/>
            <a:gdLst/>
            <a:ahLst/>
            <a:cxnLst/>
            <a:rect l="l" t="t" r="r" b="b"/>
            <a:pathLst>
              <a:path w="7267575" h="0">
                <a:moveTo>
                  <a:pt x="0" y="0"/>
                </a:moveTo>
                <a:lnTo>
                  <a:pt x="7267448" y="0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2" name="object 22"/>
          <p:cNvSpPr/>
          <p:nvPr/>
        </p:nvSpPr>
        <p:spPr>
          <a:xfrm>
            <a:off x="1281175" y="3878707"/>
            <a:ext cx="7267575" cy="0"/>
          </a:xfrm>
          <a:custGeom>
            <a:avLst/>
            <a:gdLst/>
            <a:ahLst/>
            <a:cxnLst/>
            <a:rect l="l" t="t" r="r" b="b"/>
            <a:pathLst>
              <a:path w="7267575" h="0">
                <a:moveTo>
                  <a:pt x="0" y="0"/>
                </a:moveTo>
                <a:lnTo>
                  <a:pt x="7267448" y="0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3" name="object 23"/>
          <p:cNvSpPr/>
          <p:nvPr/>
        </p:nvSpPr>
        <p:spPr>
          <a:xfrm>
            <a:off x="1281175" y="4261230"/>
            <a:ext cx="7267575" cy="0"/>
          </a:xfrm>
          <a:custGeom>
            <a:avLst/>
            <a:gdLst/>
            <a:ahLst/>
            <a:cxnLst/>
            <a:rect l="l" t="t" r="r" b="b"/>
            <a:pathLst>
              <a:path w="7267575" h="0">
                <a:moveTo>
                  <a:pt x="0" y="0"/>
                </a:moveTo>
                <a:lnTo>
                  <a:pt x="7267448" y="0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4" name="object 24"/>
          <p:cNvSpPr/>
          <p:nvPr/>
        </p:nvSpPr>
        <p:spPr>
          <a:xfrm>
            <a:off x="1281175" y="4626990"/>
            <a:ext cx="7267575" cy="0"/>
          </a:xfrm>
          <a:custGeom>
            <a:avLst/>
            <a:gdLst/>
            <a:ahLst/>
            <a:cxnLst/>
            <a:rect l="l" t="t" r="r" b="b"/>
            <a:pathLst>
              <a:path w="7267575" h="0">
                <a:moveTo>
                  <a:pt x="0" y="0"/>
                </a:moveTo>
                <a:lnTo>
                  <a:pt x="7267448" y="0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5" name="object 25"/>
          <p:cNvSpPr/>
          <p:nvPr/>
        </p:nvSpPr>
        <p:spPr>
          <a:xfrm>
            <a:off x="1281175" y="5009641"/>
            <a:ext cx="7267575" cy="0"/>
          </a:xfrm>
          <a:custGeom>
            <a:avLst/>
            <a:gdLst/>
            <a:ahLst/>
            <a:cxnLst/>
            <a:rect l="l" t="t" r="r" b="b"/>
            <a:pathLst>
              <a:path w="7267575" h="0">
                <a:moveTo>
                  <a:pt x="0" y="0"/>
                </a:moveTo>
                <a:lnTo>
                  <a:pt x="7267448" y="0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6" name="object 26"/>
          <p:cNvSpPr/>
          <p:nvPr/>
        </p:nvSpPr>
        <p:spPr>
          <a:xfrm>
            <a:off x="1281175" y="5375402"/>
            <a:ext cx="7267575" cy="0"/>
          </a:xfrm>
          <a:custGeom>
            <a:avLst/>
            <a:gdLst/>
            <a:ahLst/>
            <a:cxnLst/>
            <a:rect l="l" t="t" r="r" b="b"/>
            <a:pathLst>
              <a:path w="7267575" h="0">
                <a:moveTo>
                  <a:pt x="0" y="0"/>
                </a:moveTo>
                <a:lnTo>
                  <a:pt x="7267448" y="0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7" name="object 27"/>
          <p:cNvSpPr/>
          <p:nvPr/>
        </p:nvSpPr>
        <p:spPr>
          <a:xfrm>
            <a:off x="1281175" y="5741098"/>
            <a:ext cx="7267575" cy="0"/>
          </a:xfrm>
          <a:custGeom>
            <a:avLst/>
            <a:gdLst/>
            <a:ahLst/>
            <a:cxnLst/>
            <a:rect l="l" t="t" r="r" b="b"/>
            <a:pathLst>
              <a:path w="7267575" h="0">
                <a:moveTo>
                  <a:pt x="0" y="0"/>
                </a:moveTo>
                <a:lnTo>
                  <a:pt x="7267448" y="0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8" name="object 28"/>
          <p:cNvSpPr/>
          <p:nvPr/>
        </p:nvSpPr>
        <p:spPr>
          <a:xfrm>
            <a:off x="1295400" y="2195576"/>
            <a:ext cx="0" cy="3925570"/>
          </a:xfrm>
          <a:custGeom>
            <a:avLst/>
            <a:gdLst/>
            <a:ahLst/>
            <a:cxnLst/>
            <a:rect l="l" t="t" r="r" b="b"/>
            <a:pathLst>
              <a:path w="0" h="3925570">
                <a:moveTo>
                  <a:pt x="0" y="0"/>
                </a:moveTo>
                <a:lnTo>
                  <a:pt x="0" y="3925570"/>
                </a:lnTo>
              </a:path>
            </a:pathLst>
          </a:custGeom>
          <a:ln w="285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9" name="object 29"/>
          <p:cNvSpPr/>
          <p:nvPr/>
        </p:nvSpPr>
        <p:spPr>
          <a:xfrm>
            <a:off x="8534400" y="2195576"/>
            <a:ext cx="0" cy="3925570"/>
          </a:xfrm>
          <a:custGeom>
            <a:avLst/>
            <a:gdLst/>
            <a:ahLst/>
            <a:cxnLst/>
            <a:rect l="l" t="t" r="r" b="b"/>
            <a:pathLst>
              <a:path w="0" h="3925570">
                <a:moveTo>
                  <a:pt x="0" y="0"/>
                </a:moveTo>
                <a:lnTo>
                  <a:pt x="0" y="3925570"/>
                </a:lnTo>
              </a:path>
            </a:pathLst>
          </a:custGeom>
          <a:ln w="285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0" name="object 30"/>
          <p:cNvSpPr/>
          <p:nvPr/>
        </p:nvSpPr>
        <p:spPr>
          <a:xfrm>
            <a:off x="1281175" y="2209800"/>
            <a:ext cx="7267575" cy="0"/>
          </a:xfrm>
          <a:custGeom>
            <a:avLst/>
            <a:gdLst/>
            <a:ahLst/>
            <a:cxnLst/>
            <a:rect l="l" t="t" r="r" b="b"/>
            <a:pathLst>
              <a:path w="7267575" h="0">
                <a:moveTo>
                  <a:pt x="0" y="0"/>
                </a:moveTo>
                <a:lnTo>
                  <a:pt x="7267448" y="0"/>
                </a:lnTo>
              </a:path>
            </a:pathLst>
          </a:custGeom>
          <a:ln w="285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1" name="object 31"/>
          <p:cNvSpPr/>
          <p:nvPr/>
        </p:nvSpPr>
        <p:spPr>
          <a:xfrm>
            <a:off x="1281175" y="6106858"/>
            <a:ext cx="7267575" cy="0"/>
          </a:xfrm>
          <a:custGeom>
            <a:avLst/>
            <a:gdLst/>
            <a:ahLst/>
            <a:cxnLst/>
            <a:rect l="l" t="t" r="r" b="b"/>
            <a:pathLst>
              <a:path w="7267575" h="0">
                <a:moveTo>
                  <a:pt x="0" y="0"/>
                </a:moveTo>
                <a:lnTo>
                  <a:pt x="7267448" y="0"/>
                </a:lnTo>
              </a:path>
            </a:pathLst>
          </a:custGeom>
          <a:ln w="285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2" name="object 32"/>
          <p:cNvSpPr/>
          <p:nvPr/>
        </p:nvSpPr>
        <p:spPr>
          <a:xfrm>
            <a:off x="1255775" y="2185441"/>
            <a:ext cx="1004125" cy="458571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3" name="object 33"/>
          <p:cNvSpPr/>
          <p:nvPr/>
        </p:nvSpPr>
        <p:spPr>
          <a:xfrm>
            <a:off x="1255775" y="2426233"/>
            <a:ext cx="1174813" cy="458571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4" name="object 34"/>
          <p:cNvSpPr/>
          <p:nvPr/>
        </p:nvSpPr>
        <p:spPr>
          <a:xfrm>
            <a:off x="1252727" y="2721889"/>
            <a:ext cx="1174813" cy="458571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5" name="object 35"/>
          <p:cNvSpPr/>
          <p:nvPr/>
        </p:nvSpPr>
        <p:spPr>
          <a:xfrm>
            <a:off x="2703576" y="2185441"/>
            <a:ext cx="921816" cy="458571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6" name="object 36"/>
          <p:cNvSpPr/>
          <p:nvPr/>
        </p:nvSpPr>
        <p:spPr>
          <a:xfrm>
            <a:off x="2703576" y="2429281"/>
            <a:ext cx="1110805" cy="458571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7" name="object 37"/>
          <p:cNvSpPr/>
          <p:nvPr/>
        </p:nvSpPr>
        <p:spPr>
          <a:xfrm>
            <a:off x="2715767" y="2721825"/>
            <a:ext cx="1272285" cy="406692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8" name="object 38"/>
          <p:cNvSpPr/>
          <p:nvPr/>
        </p:nvSpPr>
        <p:spPr>
          <a:xfrm>
            <a:off x="4151376" y="2185441"/>
            <a:ext cx="1214437" cy="458571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9" name="object 39"/>
          <p:cNvSpPr/>
          <p:nvPr/>
        </p:nvSpPr>
        <p:spPr>
          <a:xfrm>
            <a:off x="4151376" y="2478049"/>
            <a:ext cx="1177861" cy="458571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0" name="object 40"/>
          <p:cNvSpPr/>
          <p:nvPr/>
        </p:nvSpPr>
        <p:spPr>
          <a:xfrm>
            <a:off x="4148328" y="2770657"/>
            <a:ext cx="1159560" cy="458571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1" name="object 41"/>
          <p:cNvSpPr/>
          <p:nvPr/>
        </p:nvSpPr>
        <p:spPr>
          <a:xfrm>
            <a:off x="5522976" y="2185441"/>
            <a:ext cx="1214437" cy="458571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2" name="object 42"/>
          <p:cNvSpPr/>
          <p:nvPr/>
        </p:nvSpPr>
        <p:spPr>
          <a:xfrm>
            <a:off x="5522976" y="2478049"/>
            <a:ext cx="1110805" cy="458571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3" name="object 43"/>
          <p:cNvSpPr/>
          <p:nvPr/>
        </p:nvSpPr>
        <p:spPr>
          <a:xfrm>
            <a:off x="5519928" y="2770657"/>
            <a:ext cx="1190040" cy="458571"/>
          </a:xfrm>
          <a:prstGeom prst="rect">
            <a:avLst/>
          </a:prstGeom>
          <a:blipFill>
            <a:blip r:embed="rId2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4" name="object 44"/>
          <p:cNvSpPr/>
          <p:nvPr/>
        </p:nvSpPr>
        <p:spPr>
          <a:xfrm>
            <a:off x="7123176" y="2185441"/>
            <a:ext cx="1074216" cy="458571"/>
          </a:xfrm>
          <a:prstGeom prst="rect">
            <a:avLst/>
          </a:prstGeom>
          <a:blipFill>
            <a:blip r:embed="rId2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5" name="object 45"/>
          <p:cNvSpPr/>
          <p:nvPr/>
        </p:nvSpPr>
        <p:spPr>
          <a:xfrm>
            <a:off x="7123176" y="2478049"/>
            <a:ext cx="1110805" cy="458571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6" name="object 46"/>
          <p:cNvSpPr/>
          <p:nvPr/>
        </p:nvSpPr>
        <p:spPr>
          <a:xfrm>
            <a:off x="7135368" y="2770593"/>
            <a:ext cx="1190040" cy="406692"/>
          </a:xfrm>
          <a:prstGeom prst="rect">
            <a:avLst/>
          </a:prstGeom>
          <a:blipFill>
            <a:blip r:embed="rId2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7" name="object 47"/>
          <p:cNvSpPr/>
          <p:nvPr/>
        </p:nvSpPr>
        <p:spPr>
          <a:xfrm>
            <a:off x="1243583" y="3099790"/>
            <a:ext cx="391528" cy="513359"/>
          </a:xfrm>
          <a:prstGeom prst="rect">
            <a:avLst/>
          </a:prstGeom>
          <a:blipFill>
            <a:blip r:embed="rId2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8" name="object 48"/>
          <p:cNvSpPr/>
          <p:nvPr/>
        </p:nvSpPr>
        <p:spPr>
          <a:xfrm>
            <a:off x="2691383" y="3099790"/>
            <a:ext cx="617004" cy="513359"/>
          </a:xfrm>
          <a:prstGeom prst="rect">
            <a:avLst/>
          </a:prstGeom>
          <a:blipFill>
            <a:blip r:embed="rId2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9" name="object 49"/>
          <p:cNvSpPr/>
          <p:nvPr/>
        </p:nvSpPr>
        <p:spPr>
          <a:xfrm>
            <a:off x="4139184" y="3099790"/>
            <a:ext cx="607860" cy="513359"/>
          </a:xfrm>
          <a:prstGeom prst="rect">
            <a:avLst/>
          </a:prstGeom>
          <a:blipFill>
            <a:blip r:embed="rId2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0" name="object 50"/>
          <p:cNvSpPr/>
          <p:nvPr/>
        </p:nvSpPr>
        <p:spPr>
          <a:xfrm>
            <a:off x="5510784" y="3099790"/>
            <a:ext cx="796848" cy="513359"/>
          </a:xfrm>
          <a:prstGeom prst="rect">
            <a:avLst/>
          </a:prstGeom>
          <a:blipFill>
            <a:blip r:embed="rId2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1" name="object 51"/>
          <p:cNvSpPr/>
          <p:nvPr/>
        </p:nvSpPr>
        <p:spPr>
          <a:xfrm>
            <a:off x="7110983" y="3099790"/>
            <a:ext cx="952284" cy="513359"/>
          </a:xfrm>
          <a:prstGeom prst="rect">
            <a:avLst/>
          </a:prstGeom>
          <a:blipFill>
            <a:blip r:embed="rId2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2" name="object 52"/>
          <p:cNvSpPr/>
          <p:nvPr/>
        </p:nvSpPr>
        <p:spPr>
          <a:xfrm>
            <a:off x="1243583" y="3483813"/>
            <a:ext cx="668858" cy="510336"/>
          </a:xfrm>
          <a:prstGeom prst="rect">
            <a:avLst/>
          </a:prstGeom>
          <a:blipFill>
            <a:blip r:embed="rId2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3" name="object 53"/>
          <p:cNvSpPr/>
          <p:nvPr/>
        </p:nvSpPr>
        <p:spPr>
          <a:xfrm>
            <a:off x="2691383" y="3483813"/>
            <a:ext cx="668858" cy="510336"/>
          </a:xfrm>
          <a:prstGeom prst="rect">
            <a:avLst/>
          </a:prstGeom>
          <a:blipFill>
            <a:blip r:embed="rId2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4" name="object 54"/>
          <p:cNvSpPr/>
          <p:nvPr/>
        </p:nvSpPr>
        <p:spPr>
          <a:xfrm>
            <a:off x="4139184" y="3483813"/>
            <a:ext cx="751116" cy="510336"/>
          </a:xfrm>
          <a:prstGeom prst="rect">
            <a:avLst/>
          </a:prstGeom>
          <a:blipFill>
            <a:blip r:embed="rId3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5" name="object 55"/>
          <p:cNvSpPr/>
          <p:nvPr/>
        </p:nvSpPr>
        <p:spPr>
          <a:xfrm>
            <a:off x="5510784" y="3483813"/>
            <a:ext cx="851725" cy="510336"/>
          </a:xfrm>
          <a:prstGeom prst="rect">
            <a:avLst/>
          </a:prstGeom>
          <a:blipFill>
            <a:blip r:embed="rId3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6" name="object 56"/>
          <p:cNvSpPr/>
          <p:nvPr/>
        </p:nvSpPr>
        <p:spPr>
          <a:xfrm>
            <a:off x="7110983" y="3483813"/>
            <a:ext cx="1095578" cy="510336"/>
          </a:xfrm>
          <a:prstGeom prst="rect">
            <a:avLst/>
          </a:prstGeom>
          <a:blipFill>
            <a:blip r:embed="rId3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7" name="object 57"/>
          <p:cNvSpPr/>
          <p:nvPr/>
        </p:nvSpPr>
        <p:spPr>
          <a:xfrm>
            <a:off x="1243583" y="3849573"/>
            <a:ext cx="553059" cy="510336"/>
          </a:xfrm>
          <a:prstGeom prst="rect">
            <a:avLst/>
          </a:prstGeom>
          <a:blipFill>
            <a:blip r:embed="rId3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8" name="object 58"/>
          <p:cNvSpPr/>
          <p:nvPr/>
        </p:nvSpPr>
        <p:spPr>
          <a:xfrm>
            <a:off x="2691383" y="3849573"/>
            <a:ext cx="678014" cy="510336"/>
          </a:xfrm>
          <a:prstGeom prst="rect">
            <a:avLst/>
          </a:prstGeom>
          <a:blipFill>
            <a:blip r:embed="rId3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9" name="object 59"/>
          <p:cNvSpPr/>
          <p:nvPr/>
        </p:nvSpPr>
        <p:spPr>
          <a:xfrm>
            <a:off x="4139184" y="3849573"/>
            <a:ext cx="586549" cy="510336"/>
          </a:xfrm>
          <a:prstGeom prst="rect">
            <a:avLst/>
          </a:prstGeom>
          <a:blipFill>
            <a:blip r:embed="rId3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0" name="object 60"/>
          <p:cNvSpPr/>
          <p:nvPr/>
        </p:nvSpPr>
        <p:spPr>
          <a:xfrm>
            <a:off x="5510784" y="3849573"/>
            <a:ext cx="586549" cy="510336"/>
          </a:xfrm>
          <a:prstGeom prst="rect">
            <a:avLst/>
          </a:prstGeom>
          <a:blipFill>
            <a:blip r:embed="rId3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1" name="object 61"/>
          <p:cNvSpPr/>
          <p:nvPr/>
        </p:nvSpPr>
        <p:spPr>
          <a:xfrm>
            <a:off x="7110983" y="3849573"/>
            <a:ext cx="1022413" cy="510336"/>
          </a:xfrm>
          <a:prstGeom prst="rect">
            <a:avLst/>
          </a:prstGeom>
          <a:blipFill>
            <a:blip r:embed="rId3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2" name="object 62"/>
          <p:cNvSpPr/>
          <p:nvPr/>
        </p:nvSpPr>
        <p:spPr>
          <a:xfrm>
            <a:off x="1243583" y="4230598"/>
            <a:ext cx="653592" cy="513359"/>
          </a:xfrm>
          <a:prstGeom prst="rect">
            <a:avLst/>
          </a:prstGeom>
          <a:blipFill>
            <a:blip r:embed="rId3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3" name="object 63"/>
          <p:cNvSpPr/>
          <p:nvPr/>
        </p:nvSpPr>
        <p:spPr>
          <a:xfrm>
            <a:off x="2691383" y="4230598"/>
            <a:ext cx="635304" cy="513359"/>
          </a:xfrm>
          <a:prstGeom prst="rect">
            <a:avLst/>
          </a:prstGeom>
          <a:blipFill>
            <a:blip r:embed="rId3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4" name="object 64"/>
          <p:cNvSpPr/>
          <p:nvPr/>
        </p:nvSpPr>
        <p:spPr>
          <a:xfrm>
            <a:off x="4139184" y="4230598"/>
            <a:ext cx="635304" cy="513359"/>
          </a:xfrm>
          <a:prstGeom prst="rect">
            <a:avLst/>
          </a:prstGeom>
          <a:blipFill>
            <a:blip r:embed="rId3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5" name="object 65"/>
          <p:cNvSpPr/>
          <p:nvPr/>
        </p:nvSpPr>
        <p:spPr>
          <a:xfrm>
            <a:off x="5510784" y="4230598"/>
            <a:ext cx="735914" cy="513359"/>
          </a:xfrm>
          <a:prstGeom prst="rect">
            <a:avLst/>
          </a:prstGeom>
          <a:blipFill>
            <a:blip r:embed="rId3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6" name="object 66"/>
          <p:cNvSpPr/>
          <p:nvPr/>
        </p:nvSpPr>
        <p:spPr>
          <a:xfrm>
            <a:off x="7110983" y="4230598"/>
            <a:ext cx="979728" cy="513359"/>
          </a:xfrm>
          <a:prstGeom prst="rect">
            <a:avLst/>
          </a:prstGeom>
          <a:blipFill>
            <a:blip r:embed="rId4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7" name="object 67"/>
          <p:cNvSpPr/>
          <p:nvPr/>
        </p:nvSpPr>
        <p:spPr>
          <a:xfrm>
            <a:off x="1243583" y="4596358"/>
            <a:ext cx="434136" cy="513359"/>
          </a:xfrm>
          <a:prstGeom prst="rect">
            <a:avLst/>
          </a:prstGeom>
          <a:blipFill>
            <a:blip r:embed="rId4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8" name="object 68"/>
          <p:cNvSpPr/>
          <p:nvPr/>
        </p:nvSpPr>
        <p:spPr>
          <a:xfrm>
            <a:off x="2691383" y="4596358"/>
            <a:ext cx="434136" cy="513359"/>
          </a:xfrm>
          <a:prstGeom prst="rect">
            <a:avLst/>
          </a:prstGeom>
          <a:blipFill>
            <a:blip r:embed="rId4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9" name="object 69"/>
          <p:cNvSpPr/>
          <p:nvPr/>
        </p:nvSpPr>
        <p:spPr>
          <a:xfrm>
            <a:off x="4139184" y="4596358"/>
            <a:ext cx="534758" cy="513359"/>
          </a:xfrm>
          <a:prstGeom prst="rect">
            <a:avLst/>
          </a:prstGeom>
          <a:blipFill>
            <a:blip r:embed="rId4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0" name="object 70"/>
          <p:cNvSpPr/>
          <p:nvPr/>
        </p:nvSpPr>
        <p:spPr>
          <a:xfrm>
            <a:off x="5510784" y="4596358"/>
            <a:ext cx="534758" cy="513359"/>
          </a:xfrm>
          <a:prstGeom prst="rect">
            <a:avLst/>
          </a:prstGeom>
          <a:blipFill>
            <a:blip r:embed="rId4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1" name="object 71"/>
          <p:cNvSpPr/>
          <p:nvPr/>
        </p:nvSpPr>
        <p:spPr>
          <a:xfrm>
            <a:off x="7110983" y="4596358"/>
            <a:ext cx="778560" cy="513359"/>
          </a:xfrm>
          <a:prstGeom prst="rect">
            <a:avLst/>
          </a:prstGeom>
          <a:blipFill>
            <a:blip r:embed="rId4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2" name="object 72"/>
          <p:cNvSpPr/>
          <p:nvPr/>
        </p:nvSpPr>
        <p:spPr>
          <a:xfrm>
            <a:off x="1243583" y="4980381"/>
            <a:ext cx="623125" cy="510336"/>
          </a:xfrm>
          <a:prstGeom prst="rect">
            <a:avLst/>
          </a:prstGeom>
          <a:blipFill>
            <a:blip r:embed="rId4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3" name="object 73"/>
          <p:cNvSpPr/>
          <p:nvPr/>
        </p:nvSpPr>
        <p:spPr>
          <a:xfrm>
            <a:off x="2691383" y="4980381"/>
            <a:ext cx="534758" cy="510336"/>
          </a:xfrm>
          <a:prstGeom prst="rect">
            <a:avLst/>
          </a:prstGeom>
          <a:blipFill>
            <a:blip r:embed="rId4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4" name="object 74"/>
          <p:cNvSpPr/>
          <p:nvPr/>
        </p:nvSpPr>
        <p:spPr>
          <a:xfrm>
            <a:off x="4139184" y="4980381"/>
            <a:ext cx="641426" cy="510336"/>
          </a:xfrm>
          <a:prstGeom prst="rect">
            <a:avLst/>
          </a:prstGeom>
          <a:blipFill>
            <a:blip r:embed="rId4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5" name="object 75"/>
          <p:cNvSpPr/>
          <p:nvPr/>
        </p:nvSpPr>
        <p:spPr>
          <a:xfrm>
            <a:off x="5510784" y="4980381"/>
            <a:ext cx="741972" cy="510336"/>
          </a:xfrm>
          <a:prstGeom prst="rect">
            <a:avLst/>
          </a:prstGeom>
          <a:blipFill>
            <a:blip r:embed="rId4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6" name="object 76"/>
          <p:cNvSpPr/>
          <p:nvPr/>
        </p:nvSpPr>
        <p:spPr>
          <a:xfrm>
            <a:off x="7110983" y="4980381"/>
            <a:ext cx="1241869" cy="510336"/>
          </a:xfrm>
          <a:prstGeom prst="rect">
            <a:avLst/>
          </a:prstGeom>
          <a:blipFill>
            <a:blip r:embed="rId4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7" name="object 77"/>
          <p:cNvSpPr/>
          <p:nvPr/>
        </p:nvSpPr>
        <p:spPr>
          <a:xfrm>
            <a:off x="1243583" y="5346191"/>
            <a:ext cx="668858" cy="510336"/>
          </a:xfrm>
          <a:prstGeom prst="rect">
            <a:avLst/>
          </a:prstGeom>
          <a:blipFill>
            <a:blip r:embed="rId4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8" name="object 78"/>
          <p:cNvSpPr/>
          <p:nvPr/>
        </p:nvSpPr>
        <p:spPr>
          <a:xfrm>
            <a:off x="2691383" y="5346191"/>
            <a:ext cx="668858" cy="510336"/>
          </a:xfrm>
          <a:prstGeom prst="rect">
            <a:avLst/>
          </a:prstGeom>
          <a:blipFill>
            <a:blip r:embed="rId4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9" name="object 79"/>
          <p:cNvSpPr/>
          <p:nvPr/>
        </p:nvSpPr>
        <p:spPr>
          <a:xfrm>
            <a:off x="4139184" y="5346191"/>
            <a:ext cx="751116" cy="510336"/>
          </a:xfrm>
          <a:prstGeom prst="rect">
            <a:avLst/>
          </a:prstGeom>
          <a:blipFill>
            <a:blip r:embed="rId5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0" name="object 80"/>
          <p:cNvSpPr/>
          <p:nvPr/>
        </p:nvSpPr>
        <p:spPr>
          <a:xfrm>
            <a:off x="5510784" y="5346191"/>
            <a:ext cx="851725" cy="510336"/>
          </a:xfrm>
          <a:prstGeom prst="rect">
            <a:avLst/>
          </a:prstGeom>
          <a:blipFill>
            <a:blip r:embed="rId5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1" name="object 81"/>
          <p:cNvSpPr/>
          <p:nvPr/>
        </p:nvSpPr>
        <p:spPr>
          <a:xfrm>
            <a:off x="7110983" y="5346191"/>
            <a:ext cx="1351533" cy="510336"/>
          </a:xfrm>
          <a:prstGeom prst="rect">
            <a:avLst/>
          </a:prstGeom>
          <a:blipFill>
            <a:blip r:embed="rId5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2" name="object 82"/>
          <p:cNvSpPr/>
          <p:nvPr/>
        </p:nvSpPr>
        <p:spPr>
          <a:xfrm>
            <a:off x="1243583" y="5711952"/>
            <a:ext cx="741972" cy="510336"/>
          </a:xfrm>
          <a:prstGeom prst="rect">
            <a:avLst/>
          </a:prstGeom>
          <a:blipFill>
            <a:blip r:embed="rId5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3" name="object 83"/>
          <p:cNvSpPr/>
          <p:nvPr/>
        </p:nvSpPr>
        <p:spPr>
          <a:xfrm>
            <a:off x="2691383" y="5711952"/>
            <a:ext cx="821258" cy="510336"/>
          </a:xfrm>
          <a:prstGeom prst="rect">
            <a:avLst/>
          </a:prstGeom>
          <a:blipFill>
            <a:blip r:embed="rId5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4" name="object 84"/>
          <p:cNvSpPr/>
          <p:nvPr/>
        </p:nvSpPr>
        <p:spPr>
          <a:xfrm>
            <a:off x="4139184" y="5711952"/>
            <a:ext cx="763358" cy="510336"/>
          </a:xfrm>
          <a:prstGeom prst="rect">
            <a:avLst/>
          </a:prstGeom>
          <a:blipFill>
            <a:blip r:embed="rId5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5" name="object 85"/>
          <p:cNvSpPr/>
          <p:nvPr/>
        </p:nvSpPr>
        <p:spPr>
          <a:xfrm>
            <a:off x="5510784" y="5711952"/>
            <a:ext cx="863904" cy="510336"/>
          </a:xfrm>
          <a:prstGeom prst="rect">
            <a:avLst/>
          </a:prstGeom>
          <a:blipFill>
            <a:blip r:embed="rId5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6" name="object 86"/>
          <p:cNvSpPr/>
          <p:nvPr/>
        </p:nvSpPr>
        <p:spPr>
          <a:xfrm>
            <a:off x="7110983" y="5711952"/>
            <a:ext cx="1421765" cy="510336"/>
          </a:xfrm>
          <a:prstGeom prst="rect">
            <a:avLst/>
          </a:prstGeom>
          <a:blipFill>
            <a:blip r:embed="rId5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graphicFrame>
        <p:nvGraphicFramePr>
          <p:cNvPr id="87" name="object 87"/>
          <p:cNvGraphicFramePr>
            <a:graphicFrameLocks noGrp="1"/>
          </p:cNvGraphicFramePr>
          <p:nvPr/>
        </p:nvGraphicFramePr>
        <p:xfrm>
          <a:off x="1116583" y="2185441"/>
          <a:ext cx="7543165" cy="403732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444625"/>
                <a:gridCol w="1503045"/>
                <a:gridCol w="1374775"/>
                <a:gridCol w="1485900"/>
                <a:gridCol w="1735454"/>
              </a:tblGrid>
              <a:tr h="979068">
                <a:tc>
                  <a:txBody>
                    <a:bodyPr/>
                    <a:lstStyle/>
                    <a:p>
                      <a:pPr marL="270510" marR="330835">
                        <a:lnSpc>
                          <a:spcPts val="1900"/>
                        </a:lnSpc>
                        <a:spcBef>
                          <a:spcPts val="625"/>
                        </a:spcBef>
                      </a:pPr>
                      <a:r>
                        <a:rPr dirty="0" sz="1600" spc="60">
                          <a:solidFill>
                            <a:srgbClr val="FFFF00"/>
                          </a:solidFill>
                          <a:latin typeface="Calibri"/>
                          <a:cs typeface="Calibri"/>
                        </a:rPr>
                        <a:t>Subject  </a:t>
                      </a:r>
                      <a:r>
                        <a:rPr dirty="0" sz="1600" spc="-5">
                          <a:solidFill>
                            <a:srgbClr val="FFFF00"/>
                          </a:solidFill>
                          <a:latin typeface="Calibri"/>
                          <a:cs typeface="Calibri"/>
                        </a:rPr>
                        <a:t>Pr</a:t>
                      </a:r>
                      <a:r>
                        <a:rPr dirty="0" sz="1600" spc="-15">
                          <a:solidFill>
                            <a:srgbClr val="FFFF00"/>
                          </a:solidFill>
                          <a:latin typeface="Calibri"/>
                          <a:cs typeface="Calibri"/>
                        </a:rPr>
                        <a:t>o</a:t>
                      </a:r>
                      <a:r>
                        <a:rPr dirty="0" sz="1600" spc="-10">
                          <a:solidFill>
                            <a:srgbClr val="FFFF00"/>
                          </a:solidFill>
                          <a:latin typeface="Calibri"/>
                          <a:cs typeface="Calibri"/>
                        </a:rPr>
                        <a:t>n</a:t>
                      </a:r>
                      <a:r>
                        <a:rPr dirty="0" sz="1600" spc="-10">
                          <a:solidFill>
                            <a:srgbClr val="FFFF00"/>
                          </a:solidFill>
                          <a:latin typeface="Calibri"/>
                          <a:cs typeface="Calibri"/>
                        </a:rPr>
                        <a:t>o</a:t>
                      </a:r>
                      <a:r>
                        <a:rPr dirty="0" sz="1600" spc="-10">
                          <a:solidFill>
                            <a:srgbClr val="FFFF00"/>
                          </a:solidFill>
                          <a:latin typeface="Calibri"/>
                          <a:cs typeface="Calibri"/>
                        </a:rPr>
                        <a:t>un</a:t>
                      </a:r>
                      <a:r>
                        <a:rPr dirty="0" sz="1600">
                          <a:solidFill>
                            <a:srgbClr val="FFFF00"/>
                          </a:solidFill>
                          <a:latin typeface="Calibri"/>
                          <a:cs typeface="Calibri"/>
                        </a:rPr>
                        <a:t>s</a:t>
                      </a:r>
                      <a:endParaRPr sz="1600">
                        <a:latin typeface="Calibri"/>
                        <a:cs typeface="Calibri"/>
                      </a:endParaRPr>
                    </a:p>
                    <a:p>
                      <a:pPr marL="267335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dirty="0" sz="1600" spc="-225">
                          <a:solidFill>
                            <a:srgbClr val="FFFF00"/>
                          </a:solidFill>
                          <a:latin typeface="Arial"/>
                          <a:cs typeface="Arial"/>
                        </a:rPr>
                        <a:t>لعافلا</a:t>
                      </a:r>
                      <a:r>
                        <a:rPr dirty="0" sz="1600" spc="-25">
                          <a:solidFill>
                            <a:srgbClr val="FFFF0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600" spc="-185">
                          <a:solidFill>
                            <a:srgbClr val="FFFF00"/>
                          </a:solidFill>
                          <a:latin typeface="Arial"/>
                          <a:cs typeface="Arial"/>
                        </a:rPr>
                        <a:t>رئامض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B="0" marT="79375"/>
                </a:tc>
                <a:tc>
                  <a:txBody>
                    <a:bodyPr/>
                    <a:lstStyle/>
                    <a:p>
                      <a:pPr marL="274320" marR="385445">
                        <a:lnSpc>
                          <a:spcPct val="100000"/>
                        </a:lnSpc>
                        <a:spcBef>
                          <a:spcPts val="545"/>
                        </a:spcBef>
                      </a:pPr>
                      <a:r>
                        <a:rPr dirty="0" sz="1600" spc="45">
                          <a:solidFill>
                            <a:srgbClr val="FFFF00"/>
                          </a:solidFill>
                          <a:latin typeface="Calibri"/>
                          <a:cs typeface="Calibri"/>
                        </a:rPr>
                        <a:t>Object  </a:t>
                      </a:r>
                      <a:r>
                        <a:rPr dirty="0" sz="1600" spc="-5">
                          <a:solidFill>
                            <a:srgbClr val="FFFF00"/>
                          </a:solidFill>
                          <a:latin typeface="Calibri"/>
                          <a:cs typeface="Calibri"/>
                        </a:rPr>
                        <a:t>Pr</a:t>
                      </a:r>
                      <a:r>
                        <a:rPr dirty="0" sz="1600" spc="-15">
                          <a:solidFill>
                            <a:srgbClr val="FFFF00"/>
                          </a:solidFill>
                          <a:latin typeface="Calibri"/>
                          <a:cs typeface="Calibri"/>
                        </a:rPr>
                        <a:t>o</a:t>
                      </a:r>
                      <a:r>
                        <a:rPr dirty="0" sz="1600" spc="-10">
                          <a:solidFill>
                            <a:srgbClr val="FFFF00"/>
                          </a:solidFill>
                          <a:latin typeface="Calibri"/>
                          <a:cs typeface="Calibri"/>
                        </a:rPr>
                        <a:t>n</a:t>
                      </a:r>
                      <a:r>
                        <a:rPr dirty="0" sz="1600" spc="-10">
                          <a:solidFill>
                            <a:srgbClr val="FFFF00"/>
                          </a:solidFill>
                          <a:latin typeface="Calibri"/>
                          <a:cs typeface="Calibri"/>
                        </a:rPr>
                        <a:t>o</a:t>
                      </a:r>
                      <a:r>
                        <a:rPr dirty="0" sz="1600" spc="-10">
                          <a:solidFill>
                            <a:srgbClr val="FFFF00"/>
                          </a:solidFill>
                          <a:latin typeface="Calibri"/>
                          <a:cs typeface="Calibri"/>
                        </a:rPr>
                        <a:t>un</a:t>
                      </a:r>
                      <a:r>
                        <a:rPr dirty="0" sz="1600">
                          <a:solidFill>
                            <a:srgbClr val="FFFF00"/>
                          </a:solidFill>
                          <a:latin typeface="Calibri"/>
                          <a:cs typeface="Calibri"/>
                        </a:rPr>
                        <a:t>s</a:t>
                      </a:r>
                      <a:endParaRPr sz="1600">
                        <a:latin typeface="Calibri"/>
                        <a:cs typeface="Calibri"/>
                      </a:endParaRPr>
                    </a:p>
                    <a:p>
                      <a:pPr marL="271145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dirty="0" sz="1400" spc="-270">
                          <a:solidFill>
                            <a:srgbClr val="FFFF00"/>
                          </a:solidFill>
                          <a:latin typeface="Arial"/>
                          <a:cs typeface="Arial"/>
                        </a:rPr>
                        <a:t>هب </a:t>
                      </a:r>
                      <a:r>
                        <a:rPr dirty="0" sz="1400" spc="-195">
                          <a:solidFill>
                            <a:srgbClr val="FFFF00"/>
                          </a:solidFill>
                          <a:latin typeface="Arial"/>
                          <a:cs typeface="Arial"/>
                        </a:rPr>
                        <a:t>لوعفملا</a:t>
                      </a:r>
                      <a:r>
                        <a:rPr dirty="0" sz="1400" spc="-135">
                          <a:solidFill>
                            <a:srgbClr val="FFFF0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400" spc="-170">
                          <a:solidFill>
                            <a:srgbClr val="FFFF00"/>
                          </a:solidFill>
                          <a:latin typeface="Arial"/>
                          <a:cs typeface="Arial"/>
                        </a:rPr>
                        <a:t>رئامض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B="0" marT="69215"/>
                </a:tc>
                <a:tc>
                  <a:txBody>
                    <a:bodyPr/>
                    <a:lstStyle/>
                    <a:p>
                      <a:pPr algn="just" marL="217170" marR="207010" indent="2540">
                        <a:lnSpc>
                          <a:spcPct val="119400"/>
                        </a:lnSpc>
                        <a:spcBef>
                          <a:spcPts val="170"/>
                        </a:spcBef>
                      </a:pPr>
                      <a:r>
                        <a:rPr dirty="0" sz="1600" spc="-50">
                          <a:solidFill>
                            <a:srgbClr val="FFFF00"/>
                          </a:solidFill>
                          <a:latin typeface="Calibri"/>
                          <a:cs typeface="Calibri"/>
                        </a:rPr>
                        <a:t>P</a:t>
                      </a:r>
                      <a:r>
                        <a:rPr dirty="0" sz="1600" spc="-10">
                          <a:solidFill>
                            <a:srgbClr val="FFFF00"/>
                          </a:solidFill>
                          <a:latin typeface="Calibri"/>
                          <a:cs typeface="Calibri"/>
                        </a:rPr>
                        <a:t>o</a:t>
                      </a:r>
                      <a:r>
                        <a:rPr dirty="0" sz="1600" spc="-5">
                          <a:solidFill>
                            <a:srgbClr val="FFFF00"/>
                          </a:solidFill>
                          <a:latin typeface="Calibri"/>
                          <a:cs typeface="Calibri"/>
                        </a:rPr>
                        <a:t>s</a:t>
                      </a:r>
                      <a:r>
                        <a:rPr dirty="0" sz="1600">
                          <a:solidFill>
                            <a:srgbClr val="FFFF00"/>
                          </a:solidFill>
                          <a:latin typeface="Calibri"/>
                          <a:cs typeface="Calibri"/>
                        </a:rPr>
                        <a:t>s</a:t>
                      </a:r>
                      <a:r>
                        <a:rPr dirty="0" sz="1600" spc="-10">
                          <a:solidFill>
                            <a:srgbClr val="FFFF00"/>
                          </a:solidFill>
                          <a:latin typeface="Calibri"/>
                          <a:cs typeface="Calibri"/>
                        </a:rPr>
                        <a:t>e</a:t>
                      </a:r>
                      <a:r>
                        <a:rPr dirty="0" sz="1600" spc="-5">
                          <a:solidFill>
                            <a:srgbClr val="FFFF00"/>
                          </a:solidFill>
                          <a:latin typeface="Calibri"/>
                          <a:cs typeface="Calibri"/>
                        </a:rPr>
                        <a:t>s</a:t>
                      </a:r>
                      <a:r>
                        <a:rPr dirty="0" sz="1600">
                          <a:solidFill>
                            <a:srgbClr val="FFFF00"/>
                          </a:solidFill>
                          <a:latin typeface="Calibri"/>
                          <a:cs typeface="Calibri"/>
                        </a:rPr>
                        <a:t>s</a:t>
                      </a:r>
                      <a:r>
                        <a:rPr dirty="0" sz="1600" spc="-10">
                          <a:solidFill>
                            <a:srgbClr val="FFFF00"/>
                          </a:solidFill>
                          <a:latin typeface="Calibri"/>
                          <a:cs typeface="Calibri"/>
                        </a:rPr>
                        <a:t>i</a:t>
                      </a:r>
                      <a:r>
                        <a:rPr dirty="0" sz="1600" spc="-35">
                          <a:solidFill>
                            <a:srgbClr val="FFFF00"/>
                          </a:solidFill>
                          <a:latin typeface="Calibri"/>
                          <a:cs typeface="Calibri"/>
                        </a:rPr>
                        <a:t>v</a:t>
                      </a:r>
                      <a:r>
                        <a:rPr dirty="0" sz="1600">
                          <a:solidFill>
                            <a:srgbClr val="FFFF00"/>
                          </a:solidFill>
                          <a:latin typeface="Calibri"/>
                          <a:cs typeface="Calibri"/>
                        </a:rPr>
                        <a:t>e  </a:t>
                      </a:r>
                      <a:r>
                        <a:rPr dirty="0" sz="1600" spc="40">
                          <a:solidFill>
                            <a:srgbClr val="FFFF00"/>
                          </a:solidFill>
                          <a:latin typeface="Calibri"/>
                          <a:cs typeface="Calibri"/>
                        </a:rPr>
                        <a:t>Adjectives  </a:t>
                      </a:r>
                      <a:r>
                        <a:rPr dirty="0" sz="1600" spc="-245">
                          <a:solidFill>
                            <a:srgbClr val="FFFF00"/>
                          </a:solidFill>
                          <a:latin typeface="Arial"/>
                          <a:cs typeface="Arial"/>
                        </a:rPr>
                        <a:t>ةيكلملا</a:t>
                      </a:r>
                      <a:r>
                        <a:rPr dirty="0" sz="1600" spc="-80">
                          <a:solidFill>
                            <a:srgbClr val="FFFF0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600" spc="-300">
                          <a:solidFill>
                            <a:srgbClr val="FFFF00"/>
                          </a:solidFill>
                          <a:latin typeface="Arial"/>
                          <a:cs typeface="Arial"/>
                        </a:rPr>
                        <a:t>تافص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B="0" marT="21590"/>
                </a:tc>
                <a:tc>
                  <a:txBody>
                    <a:bodyPr/>
                    <a:lstStyle/>
                    <a:p>
                      <a:pPr marL="213995" marR="319405" indent="2540">
                        <a:lnSpc>
                          <a:spcPct val="119400"/>
                        </a:lnSpc>
                        <a:spcBef>
                          <a:spcPts val="170"/>
                        </a:spcBef>
                      </a:pPr>
                      <a:r>
                        <a:rPr dirty="0" sz="1600" spc="-45">
                          <a:solidFill>
                            <a:srgbClr val="FFFF00"/>
                          </a:solidFill>
                          <a:latin typeface="Calibri"/>
                          <a:cs typeface="Calibri"/>
                        </a:rPr>
                        <a:t>P</a:t>
                      </a:r>
                      <a:r>
                        <a:rPr dirty="0" sz="1600" spc="-10">
                          <a:solidFill>
                            <a:srgbClr val="FFFF00"/>
                          </a:solidFill>
                          <a:latin typeface="Calibri"/>
                          <a:cs typeface="Calibri"/>
                        </a:rPr>
                        <a:t>o</a:t>
                      </a:r>
                      <a:r>
                        <a:rPr dirty="0" sz="1600">
                          <a:solidFill>
                            <a:srgbClr val="FFFF00"/>
                          </a:solidFill>
                          <a:latin typeface="Calibri"/>
                          <a:cs typeface="Calibri"/>
                        </a:rPr>
                        <a:t>ss</a:t>
                      </a:r>
                      <a:r>
                        <a:rPr dirty="0" sz="1600" spc="-5">
                          <a:solidFill>
                            <a:srgbClr val="FFFF00"/>
                          </a:solidFill>
                          <a:latin typeface="Calibri"/>
                          <a:cs typeface="Calibri"/>
                        </a:rPr>
                        <a:t>es</a:t>
                      </a:r>
                      <a:r>
                        <a:rPr dirty="0" sz="1600">
                          <a:solidFill>
                            <a:srgbClr val="FFFF00"/>
                          </a:solidFill>
                          <a:latin typeface="Calibri"/>
                          <a:cs typeface="Calibri"/>
                        </a:rPr>
                        <a:t>s</a:t>
                      </a:r>
                      <a:r>
                        <a:rPr dirty="0" sz="1600" spc="-10">
                          <a:solidFill>
                            <a:srgbClr val="FFFF00"/>
                          </a:solidFill>
                          <a:latin typeface="Calibri"/>
                          <a:cs typeface="Calibri"/>
                        </a:rPr>
                        <a:t>i</a:t>
                      </a:r>
                      <a:r>
                        <a:rPr dirty="0" sz="1600" spc="-35">
                          <a:solidFill>
                            <a:srgbClr val="FFFF00"/>
                          </a:solidFill>
                          <a:latin typeface="Calibri"/>
                          <a:cs typeface="Calibri"/>
                        </a:rPr>
                        <a:t>v</a:t>
                      </a:r>
                      <a:r>
                        <a:rPr dirty="0" sz="1600">
                          <a:solidFill>
                            <a:srgbClr val="FFFF00"/>
                          </a:solidFill>
                          <a:latin typeface="Calibri"/>
                          <a:cs typeface="Calibri"/>
                        </a:rPr>
                        <a:t>e  </a:t>
                      </a:r>
                      <a:r>
                        <a:rPr dirty="0" sz="1600" spc="40">
                          <a:solidFill>
                            <a:srgbClr val="FFFF00"/>
                          </a:solidFill>
                          <a:latin typeface="Calibri"/>
                          <a:cs typeface="Calibri"/>
                        </a:rPr>
                        <a:t>Pronouns  </a:t>
                      </a:r>
                      <a:r>
                        <a:rPr dirty="0" sz="1600" spc="-245">
                          <a:solidFill>
                            <a:srgbClr val="FFFF00"/>
                          </a:solidFill>
                          <a:latin typeface="Arial"/>
                          <a:cs typeface="Arial"/>
                        </a:rPr>
                        <a:t>ةيكلملا</a:t>
                      </a:r>
                      <a:r>
                        <a:rPr dirty="0" sz="1600" spc="-65">
                          <a:solidFill>
                            <a:srgbClr val="FFFF0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600" spc="-185">
                          <a:solidFill>
                            <a:srgbClr val="FFFF00"/>
                          </a:solidFill>
                          <a:latin typeface="Arial"/>
                          <a:cs typeface="Arial"/>
                        </a:rPr>
                        <a:t>رئامض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B="0" marT="21590"/>
                </a:tc>
                <a:tc>
                  <a:txBody>
                    <a:bodyPr/>
                    <a:lstStyle/>
                    <a:p>
                      <a:pPr algn="just" marL="328930" marR="454025" indent="2540">
                        <a:lnSpc>
                          <a:spcPct val="118400"/>
                        </a:lnSpc>
                        <a:spcBef>
                          <a:spcPts val="190"/>
                        </a:spcBef>
                      </a:pPr>
                      <a:r>
                        <a:rPr dirty="0" sz="1600" spc="40">
                          <a:solidFill>
                            <a:srgbClr val="FFFF00"/>
                          </a:solidFill>
                          <a:latin typeface="Calibri"/>
                          <a:cs typeface="Calibri"/>
                        </a:rPr>
                        <a:t>Reflexive  Pronouns  </a:t>
                      </a:r>
                      <a:r>
                        <a:rPr dirty="0" sz="1400" spc="-145">
                          <a:solidFill>
                            <a:srgbClr val="FFFF00"/>
                          </a:solidFill>
                          <a:latin typeface="Arial"/>
                          <a:cs typeface="Arial"/>
                        </a:rPr>
                        <a:t>ساكعنلاا</a:t>
                      </a:r>
                      <a:r>
                        <a:rPr dirty="0" sz="1400" spc="-25">
                          <a:solidFill>
                            <a:srgbClr val="FFFF0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400" spc="-170">
                          <a:solidFill>
                            <a:srgbClr val="FFFF00"/>
                          </a:solidFill>
                          <a:latin typeface="Arial"/>
                          <a:cs typeface="Arial"/>
                        </a:rPr>
                        <a:t>رئامض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B="0" marT="24130"/>
                </a:tc>
              </a:tr>
              <a:tr h="383971">
                <a:tc>
                  <a:txBody>
                    <a:bodyPr/>
                    <a:lstStyle/>
                    <a:p>
                      <a:pPr marL="270510"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r>
                        <a:rPr dirty="0" sz="180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I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B="0" marT="12700"/>
                </a:tc>
                <a:tc>
                  <a:txBody>
                    <a:bodyPr/>
                    <a:lstStyle/>
                    <a:p>
                      <a:pPr marL="274320"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r>
                        <a:rPr dirty="0" sz="1800" spc="5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me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B="0" marT="12700"/>
                </a:tc>
                <a:tc>
                  <a:txBody>
                    <a:bodyPr/>
                    <a:lstStyle/>
                    <a:p>
                      <a:pPr marL="219710"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r>
                        <a:rPr dirty="0" sz="1800" spc="4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my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B="0" marT="12700"/>
                </a:tc>
                <a:tc>
                  <a:txBody>
                    <a:bodyPr/>
                    <a:lstStyle/>
                    <a:p>
                      <a:pPr marL="217170"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r>
                        <a:rPr dirty="0" sz="1800" spc="4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mine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B="0" marT="12700"/>
                </a:tc>
                <a:tc>
                  <a:txBody>
                    <a:bodyPr/>
                    <a:lstStyle/>
                    <a:p>
                      <a:pPr marL="332105"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r>
                        <a:rPr dirty="0" sz="1800" spc="4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myself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B="0" marT="12700"/>
                </a:tc>
              </a:tr>
              <a:tr h="373379">
                <a:tc>
                  <a:txBody>
                    <a:bodyPr/>
                    <a:lstStyle/>
                    <a:p>
                      <a:pPr marL="270510"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r>
                        <a:rPr dirty="0" sz="1800" spc="4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you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B="0" marT="11430"/>
                </a:tc>
                <a:tc>
                  <a:txBody>
                    <a:bodyPr/>
                    <a:lstStyle/>
                    <a:p>
                      <a:pPr marL="274320"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r>
                        <a:rPr dirty="0" sz="1800" spc="4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you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B="0" marT="11430"/>
                </a:tc>
                <a:tc>
                  <a:txBody>
                    <a:bodyPr/>
                    <a:lstStyle/>
                    <a:p>
                      <a:pPr marL="219710"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r>
                        <a:rPr dirty="0" sz="1800" spc="3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your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B="0" marT="11430"/>
                </a:tc>
                <a:tc>
                  <a:txBody>
                    <a:bodyPr/>
                    <a:lstStyle/>
                    <a:p>
                      <a:pPr marL="217170"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r>
                        <a:rPr dirty="0" sz="1800" spc="4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yours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B="0" marT="11430"/>
                </a:tc>
                <a:tc>
                  <a:txBody>
                    <a:bodyPr/>
                    <a:lstStyle/>
                    <a:p>
                      <a:pPr marL="332105"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r>
                        <a:rPr dirty="0" sz="1800" spc="3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yourself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B="0" marT="11430"/>
                </a:tc>
              </a:tr>
              <a:tr h="373392">
                <a:tc>
                  <a:txBody>
                    <a:bodyPr/>
                    <a:lstStyle/>
                    <a:p>
                      <a:pPr marL="270510"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r>
                        <a:rPr dirty="0" sz="1800" spc="5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he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B="0" marT="3810"/>
                </a:tc>
                <a:tc>
                  <a:txBody>
                    <a:bodyPr/>
                    <a:lstStyle/>
                    <a:p>
                      <a:pPr marL="274320"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r>
                        <a:rPr dirty="0" sz="1800" spc="4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him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B="0" marT="3810"/>
                </a:tc>
                <a:tc>
                  <a:txBody>
                    <a:bodyPr/>
                    <a:lstStyle/>
                    <a:p>
                      <a:pPr marL="219710"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r>
                        <a:rPr dirty="0" sz="1800" spc="5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his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B="0" marT="3810"/>
                </a:tc>
                <a:tc>
                  <a:txBody>
                    <a:bodyPr/>
                    <a:lstStyle/>
                    <a:p>
                      <a:pPr marL="217170"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r>
                        <a:rPr dirty="0" sz="1800" spc="5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his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B="0" marT="3810"/>
                </a:tc>
                <a:tc>
                  <a:txBody>
                    <a:bodyPr/>
                    <a:lstStyle/>
                    <a:p>
                      <a:pPr marL="332105"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r>
                        <a:rPr dirty="0" sz="1800" spc="3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himself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B="0" marT="3810"/>
                </a:tc>
              </a:tr>
              <a:tr h="374903">
                <a:tc>
                  <a:txBody>
                    <a:bodyPr/>
                    <a:lstStyle/>
                    <a:p>
                      <a:pPr marL="270510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dirty="0" sz="1800" spc="6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she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B="0" marT="13335"/>
                </a:tc>
                <a:tc>
                  <a:txBody>
                    <a:bodyPr/>
                    <a:lstStyle/>
                    <a:p>
                      <a:pPr marL="274320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dirty="0" sz="1800" spc="4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her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B="0" marT="13335"/>
                </a:tc>
                <a:tc>
                  <a:txBody>
                    <a:bodyPr/>
                    <a:lstStyle/>
                    <a:p>
                      <a:pPr marL="219710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dirty="0" sz="1800" spc="4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her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B="0" marT="13335"/>
                </a:tc>
                <a:tc>
                  <a:txBody>
                    <a:bodyPr/>
                    <a:lstStyle/>
                    <a:p>
                      <a:pPr marL="217170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dirty="0" sz="1800" spc="5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hers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B="0" marT="13335"/>
                </a:tc>
                <a:tc>
                  <a:txBody>
                    <a:bodyPr/>
                    <a:lstStyle/>
                    <a:p>
                      <a:pPr marL="332105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dirty="0" sz="1800" spc="3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herself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B="0" marT="13335"/>
                </a:tc>
              </a:tr>
              <a:tr h="374891">
                <a:tc>
                  <a:txBody>
                    <a:bodyPr/>
                    <a:lstStyle/>
                    <a:p>
                      <a:pPr marL="270510"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r>
                        <a:rPr dirty="0" sz="1800" spc="-1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it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B="0" marT="4445"/>
                </a:tc>
                <a:tc>
                  <a:txBody>
                    <a:bodyPr/>
                    <a:lstStyle/>
                    <a:p>
                      <a:pPr marL="274320"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r>
                        <a:rPr dirty="0" sz="1800" spc="-1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it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B="0" marT="4445"/>
                </a:tc>
                <a:tc>
                  <a:txBody>
                    <a:bodyPr/>
                    <a:lstStyle/>
                    <a:p>
                      <a:pPr marL="219710"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r>
                        <a:rPr dirty="0" sz="1800" spc="3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its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B="0" marT="4445"/>
                </a:tc>
                <a:tc>
                  <a:txBody>
                    <a:bodyPr/>
                    <a:lstStyle/>
                    <a:p>
                      <a:pPr marL="217170"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r>
                        <a:rPr dirty="0" sz="1800" spc="3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its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B="0" marT="4445"/>
                </a:tc>
                <a:tc>
                  <a:txBody>
                    <a:bodyPr/>
                    <a:lstStyle/>
                    <a:p>
                      <a:pPr marL="332105"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r>
                        <a:rPr dirty="0" sz="1800" spc="2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itself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B="0" marT="4445"/>
                </a:tc>
              </a:tr>
              <a:tr h="373405">
                <a:tc>
                  <a:txBody>
                    <a:bodyPr/>
                    <a:lstStyle/>
                    <a:p>
                      <a:pPr marL="270510"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r>
                        <a:rPr dirty="0" sz="1800" spc="-3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We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B="0" marT="12700"/>
                </a:tc>
                <a:tc>
                  <a:txBody>
                    <a:bodyPr/>
                    <a:lstStyle/>
                    <a:p>
                      <a:pPr marL="274320"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r>
                        <a:rPr dirty="0" sz="1800" spc="7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us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B="0" marT="12700"/>
                </a:tc>
                <a:tc>
                  <a:txBody>
                    <a:bodyPr/>
                    <a:lstStyle/>
                    <a:p>
                      <a:pPr marL="219710"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r>
                        <a:rPr dirty="0" sz="1800" spc="3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our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B="0" marT="12700"/>
                </a:tc>
                <a:tc>
                  <a:txBody>
                    <a:bodyPr/>
                    <a:lstStyle/>
                    <a:p>
                      <a:pPr marL="217170"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r>
                        <a:rPr dirty="0" sz="1800" spc="5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ours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B="0" marT="12700"/>
                </a:tc>
                <a:tc>
                  <a:txBody>
                    <a:bodyPr/>
                    <a:lstStyle/>
                    <a:p>
                      <a:pPr marL="332105"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r>
                        <a:rPr dirty="0" sz="1800" spc="4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ourselves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B="0" marT="12700"/>
                </a:tc>
              </a:tr>
              <a:tr h="365785">
                <a:tc>
                  <a:txBody>
                    <a:bodyPr/>
                    <a:lstStyle/>
                    <a:p>
                      <a:pPr marL="270510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dirty="0" sz="1800" spc="4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you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B="0" marT="5080"/>
                </a:tc>
                <a:tc>
                  <a:txBody>
                    <a:bodyPr/>
                    <a:lstStyle/>
                    <a:p>
                      <a:pPr marL="274320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dirty="0" sz="1800" spc="4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you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B="0" marT="5080"/>
                </a:tc>
                <a:tc>
                  <a:txBody>
                    <a:bodyPr/>
                    <a:lstStyle/>
                    <a:p>
                      <a:pPr marL="219710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dirty="0" sz="1800" spc="4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your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B="0" marT="5080"/>
                </a:tc>
                <a:tc>
                  <a:txBody>
                    <a:bodyPr/>
                    <a:lstStyle/>
                    <a:p>
                      <a:pPr marL="217170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dirty="0" sz="1800" spc="5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yours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B="0" marT="5080"/>
                </a:tc>
                <a:tc>
                  <a:txBody>
                    <a:bodyPr/>
                    <a:lstStyle/>
                    <a:p>
                      <a:pPr marL="332105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dirty="0" sz="1800" spc="4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yourselves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B="0" marT="5080"/>
                </a:tc>
              </a:tr>
              <a:tr h="438048">
                <a:tc>
                  <a:txBody>
                    <a:bodyPr/>
                    <a:lstStyle/>
                    <a:p>
                      <a:pPr marL="270510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dirty="0" sz="1800" spc="4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they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B="0" marT="5080"/>
                </a:tc>
                <a:tc>
                  <a:txBody>
                    <a:bodyPr/>
                    <a:lstStyle/>
                    <a:p>
                      <a:pPr marL="274320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dirty="0" sz="1800" spc="4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them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B="0" marT="5080"/>
                </a:tc>
                <a:tc>
                  <a:txBody>
                    <a:bodyPr/>
                    <a:lstStyle/>
                    <a:p>
                      <a:pPr marL="219710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dirty="0" sz="1800" spc="2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their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B="0" marT="5080"/>
                </a:tc>
                <a:tc>
                  <a:txBody>
                    <a:bodyPr/>
                    <a:lstStyle/>
                    <a:p>
                      <a:pPr marL="217170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dirty="0" sz="1800" spc="3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theirs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B="0" marT="5080"/>
                </a:tc>
                <a:tc>
                  <a:txBody>
                    <a:bodyPr/>
                    <a:lstStyle/>
                    <a:p>
                      <a:pPr marL="332105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dirty="0" sz="1800" spc="4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themselves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B="0" marT="5080"/>
                </a:tc>
              </a:tr>
            </a:tbl>
          </a:graphicData>
        </a:graphic>
      </p:graphicFrame>
      <p:sp>
        <p:nvSpPr>
          <p:cNvPr id="88" name="object 88"/>
          <p:cNvSpPr/>
          <p:nvPr/>
        </p:nvSpPr>
        <p:spPr>
          <a:xfrm>
            <a:off x="4340352" y="6321552"/>
            <a:ext cx="1296797" cy="382371"/>
          </a:xfrm>
          <a:prstGeom prst="rect">
            <a:avLst/>
          </a:prstGeom>
          <a:blipFill>
            <a:blip r:embed="rId5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9" name="object 89"/>
          <p:cNvSpPr/>
          <p:nvPr/>
        </p:nvSpPr>
        <p:spPr>
          <a:xfrm>
            <a:off x="4462271" y="6406896"/>
            <a:ext cx="1043749" cy="248297"/>
          </a:xfrm>
          <a:prstGeom prst="rect">
            <a:avLst/>
          </a:prstGeom>
          <a:blipFill>
            <a:blip r:embed="rId5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0" name="object 90"/>
          <p:cNvSpPr/>
          <p:nvPr/>
        </p:nvSpPr>
        <p:spPr>
          <a:xfrm>
            <a:off x="4267200" y="6248400"/>
            <a:ext cx="1295400" cy="381000"/>
          </a:xfrm>
          <a:custGeom>
            <a:avLst/>
            <a:gdLst/>
            <a:ahLst/>
            <a:cxnLst/>
            <a:rect l="l" t="t" r="r" b="b"/>
            <a:pathLst>
              <a:path w="1295400" h="381000">
                <a:moveTo>
                  <a:pt x="1295400" y="0"/>
                </a:moveTo>
                <a:lnTo>
                  <a:pt x="0" y="0"/>
                </a:lnTo>
                <a:lnTo>
                  <a:pt x="0" y="381000"/>
                </a:lnTo>
                <a:lnTo>
                  <a:pt x="1295400" y="381000"/>
                </a:lnTo>
                <a:lnTo>
                  <a:pt x="1295400" y="333375"/>
                </a:lnTo>
                <a:lnTo>
                  <a:pt x="540512" y="333375"/>
                </a:lnTo>
                <a:lnTo>
                  <a:pt x="540512" y="190500"/>
                </a:lnTo>
                <a:lnTo>
                  <a:pt x="504825" y="190500"/>
                </a:lnTo>
                <a:lnTo>
                  <a:pt x="647700" y="47625"/>
                </a:lnTo>
                <a:lnTo>
                  <a:pt x="1295400" y="47625"/>
                </a:lnTo>
                <a:lnTo>
                  <a:pt x="1295400" y="0"/>
                </a:lnTo>
                <a:close/>
              </a:path>
              <a:path w="1295400" h="381000">
                <a:moveTo>
                  <a:pt x="1295400" y="65481"/>
                </a:moveTo>
                <a:lnTo>
                  <a:pt x="736980" y="65481"/>
                </a:lnTo>
                <a:lnTo>
                  <a:pt x="736980" y="136918"/>
                </a:lnTo>
                <a:lnTo>
                  <a:pt x="790575" y="190500"/>
                </a:lnTo>
                <a:lnTo>
                  <a:pt x="754888" y="190500"/>
                </a:lnTo>
                <a:lnTo>
                  <a:pt x="754888" y="333375"/>
                </a:lnTo>
                <a:lnTo>
                  <a:pt x="1295400" y="333375"/>
                </a:lnTo>
                <a:lnTo>
                  <a:pt x="1295400" y="65481"/>
                </a:lnTo>
                <a:close/>
              </a:path>
              <a:path w="1295400" h="381000">
                <a:moveTo>
                  <a:pt x="1295400" y="47625"/>
                </a:moveTo>
                <a:lnTo>
                  <a:pt x="647700" y="47625"/>
                </a:lnTo>
                <a:lnTo>
                  <a:pt x="701294" y="101206"/>
                </a:lnTo>
                <a:lnTo>
                  <a:pt x="701294" y="65481"/>
                </a:lnTo>
                <a:lnTo>
                  <a:pt x="1295400" y="65481"/>
                </a:lnTo>
                <a:lnTo>
                  <a:pt x="12954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1" name="object 91"/>
          <p:cNvSpPr/>
          <p:nvPr/>
        </p:nvSpPr>
        <p:spPr>
          <a:xfrm>
            <a:off x="4807711" y="6313881"/>
            <a:ext cx="214629" cy="267970"/>
          </a:xfrm>
          <a:custGeom>
            <a:avLst/>
            <a:gdLst/>
            <a:ahLst/>
            <a:cxnLst/>
            <a:rect l="l" t="t" r="r" b="b"/>
            <a:pathLst>
              <a:path w="214629" h="267970">
                <a:moveTo>
                  <a:pt x="196468" y="0"/>
                </a:moveTo>
                <a:lnTo>
                  <a:pt x="160782" y="0"/>
                </a:lnTo>
                <a:lnTo>
                  <a:pt x="160782" y="35725"/>
                </a:lnTo>
                <a:lnTo>
                  <a:pt x="196468" y="71437"/>
                </a:lnTo>
                <a:lnTo>
                  <a:pt x="196468" y="0"/>
                </a:lnTo>
                <a:close/>
              </a:path>
              <a:path w="214629" h="267970">
                <a:moveTo>
                  <a:pt x="214375" y="125018"/>
                </a:moveTo>
                <a:lnTo>
                  <a:pt x="0" y="125018"/>
                </a:lnTo>
                <a:lnTo>
                  <a:pt x="0" y="267893"/>
                </a:lnTo>
                <a:lnTo>
                  <a:pt x="89280" y="267893"/>
                </a:lnTo>
                <a:lnTo>
                  <a:pt x="89280" y="196456"/>
                </a:lnTo>
                <a:lnTo>
                  <a:pt x="214375" y="196456"/>
                </a:lnTo>
                <a:lnTo>
                  <a:pt x="214375" y="125018"/>
                </a:lnTo>
                <a:close/>
              </a:path>
              <a:path w="214629" h="267970">
                <a:moveTo>
                  <a:pt x="214375" y="196456"/>
                </a:moveTo>
                <a:lnTo>
                  <a:pt x="125095" y="196456"/>
                </a:lnTo>
                <a:lnTo>
                  <a:pt x="125095" y="267893"/>
                </a:lnTo>
                <a:lnTo>
                  <a:pt x="214375" y="267893"/>
                </a:lnTo>
                <a:lnTo>
                  <a:pt x="214375" y="196456"/>
                </a:lnTo>
                <a:close/>
              </a:path>
            </a:pathLst>
          </a:custGeom>
          <a:solidFill>
            <a:srgbClr val="00007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2" name="object 92"/>
          <p:cNvSpPr/>
          <p:nvPr/>
        </p:nvSpPr>
        <p:spPr>
          <a:xfrm>
            <a:off x="47720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142875" y="0"/>
                </a:moveTo>
                <a:lnTo>
                  <a:pt x="0" y="142875"/>
                </a:lnTo>
                <a:lnTo>
                  <a:pt x="285750" y="142875"/>
                </a:lnTo>
                <a:lnTo>
                  <a:pt x="142875" y="0"/>
                </a:lnTo>
                <a:close/>
              </a:path>
              <a:path w="285750" h="285750">
                <a:moveTo>
                  <a:pt x="160782" y="214312"/>
                </a:moveTo>
                <a:lnTo>
                  <a:pt x="124967" y="214312"/>
                </a:lnTo>
                <a:lnTo>
                  <a:pt x="124967" y="285750"/>
                </a:lnTo>
                <a:lnTo>
                  <a:pt x="160782" y="285750"/>
                </a:lnTo>
                <a:lnTo>
                  <a:pt x="160782" y="214312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3" name="object 93"/>
          <p:cNvSpPr/>
          <p:nvPr/>
        </p:nvSpPr>
        <p:spPr>
          <a:xfrm>
            <a:off x="5788152" y="6321552"/>
            <a:ext cx="458571" cy="382371"/>
          </a:xfrm>
          <a:prstGeom prst="rect">
            <a:avLst/>
          </a:prstGeom>
          <a:blipFill>
            <a:blip r:embed="rId6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4" name="object 94"/>
          <p:cNvSpPr/>
          <p:nvPr/>
        </p:nvSpPr>
        <p:spPr>
          <a:xfrm>
            <a:off x="5846064" y="6406896"/>
            <a:ext cx="336638" cy="248297"/>
          </a:xfrm>
          <a:prstGeom prst="rect">
            <a:avLst/>
          </a:prstGeom>
          <a:blipFill>
            <a:blip r:embed="rId6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5" name="object 95"/>
          <p:cNvSpPr/>
          <p:nvPr/>
        </p:nvSpPr>
        <p:spPr>
          <a:xfrm>
            <a:off x="5715000" y="6248400"/>
            <a:ext cx="457200" cy="381000"/>
          </a:xfrm>
          <a:custGeom>
            <a:avLst/>
            <a:gdLst/>
            <a:ahLst/>
            <a:cxnLst/>
            <a:rect l="l" t="t" r="r" b="b"/>
            <a:pathLst>
              <a:path w="457200" h="381000">
                <a:moveTo>
                  <a:pt x="457200" y="0"/>
                </a:moveTo>
                <a:lnTo>
                  <a:pt x="0" y="0"/>
                </a:lnTo>
                <a:lnTo>
                  <a:pt x="0" y="381000"/>
                </a:lnTo>
                <a:lnTo>
                  <a:pt x="457200" y="381000"/>
                </a:lnTo>
                <a:lnTo>
                  <a:pt x="457200" y="333375"/>
                </a:lnTo>
                <a:lnTo>
                  <a:pt x="85725" y="333375"/>
                </a:lnTo>
                <a:lnTo>
                  <a:pt x="85725" y="47625"/>
                </a:lnTo>
                <a:lnTo>
                  <a:pt x="457200" y="47625"/>
                </a:lnTo>
                <a:lnTo>
                  <a:pt x="457200" y="0"/>
                </a:lnTo>
                <a:close/>
              </a:path>
              <a:path w="457200" h="381000">
                <a:moveTo>
                  <a:pt x="457200" y="47625"/>
                </a:moveTo>
                <a:lnTo>
                  <a:pt x="85725" y="47625"/>
                </a:lnTo>
                <a:lnTo>
                  <a:pt x="371475" y="190500"/>
                </a:lnTo>
                <a:lnTo>
                  <a:pt x="85725" y="333375"/>
                </a:lnTo>
                <a:lnTo>
                  <a:pt x="457200" y="333375"/>
                </a:lnTo>
                <a:lnTo>
                  <a:pt x="4572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6" name="object 96"/>
          <p:cNvSpPr/>
          <p:nvPr/>
        </p:nvSpPr>
        <p:spPr>
          <a:xfrm>
            <a:off x="58007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0" y="0"/>
                </a:moveTo>
                <a:lnTo>
                  <a:pt x="0" y="285750"/>
                </a:lnTo>
                <a:lnTo>
                  <a:pt x="285750" y="142875"/>
                </a:lnTo>
                <a:lnTo>
                  <a:pt x="0" y="0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7" name="object 97"/>
          <p:cNvSpPr/>
          <p:nvPr/>
        </p:nvSpPr>
        <p:spPr>
          <a:xfrm>
            <a:off x="4340352" y="6321552"/>
            <a:ext cx="1296797" cy="382371"/>
          </a:xfrm>
          <a:prstGeom prst="rect">
            <a:avLst/>
          </a:prstGeom>
          <a:blipFill>
            <a:blip r:embed="rId5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8" name="object 98"/>
          <p:cNvSpPr/>
          <p:nvPr/>
        </p:nvSpPr>
        <p:spPr>
          <a:xfrm>
            <a:off x="4462271" y="6406896"/>
            <a:ext cx="1043749" cy="248297"/>
          </a:xfrm>
          <a:prstGeom prst="rect">
            <a:avLst/>
          </a:prstGeom>
          <a:blipFill>
            <a:blip r:embed="rId5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9" name="object 99"/>
          <p:cNvSpPr/>
          <p:nvPr/>
        </p:nvSpPr>
        <p:spPr>
          <a:xfrm>
            <a:off x="4267200" y="6248400"/>
            <a:ext cx="1295400" cy="381000"/>
          </a:xfrm>
          <a:custGeom>
            <a:avLst/>
            <a:gdLst/>
            <a:ahLst/>
            <a:cxnLst/>
            <a:rect l="l" t="t" r="r" b="b"/>
            <a:pathLst>
              <a:path w="1295400" h="381000">
                <a:moveTo>
                  <a:pt x="1295400" y="0"/>
                </a:moveTo>
                <a:lnTo>
                  <a:pt x="0" y="0"/>
                </a:lnTo>
                <a:lnTo>
                  <a:pt x="0" y="381000"/>
                </a:lnTo>
                <a:lnTo>
                  <a:pt x="1295400" y="381000"/>
                </a:lnTo>
                <a:lnTo>
                  <a:pt x="1295400" y="333375"/>
                </a:lnTo>
                <a:lnTo>
                  <a:pt x="540512" y="333375"/>
                </a:lnTo>
                <a:lnTo>
                  <a:pt x="540512" y="190500"/>
                </a:lnTo>
                <a:lnTo>
                  <a:pt x="504825" y="190500"/>
                </a:lnTo>
                <a:lnTo>
                  <a:pt x="647700" y="47625"/>
                </a:lnTo>
                <a:lnTo>
                  <a:pt x="1295400" y="47625"/>
                </a:lnTo>
                <a:lnTo>
                  <a:pt x="1295400" y="0"/>
                </a:lnTo>
                <a:close/>
              </a:path>
              <a:path w="1295400" h="381000">
                <a:moveTo>
                  <a:pt x="1295400" y="65481"/>
                </a:moveTo>
                <a:lnTo>
                  <a:pt x="736980" y="65481"/>
                </a:lnTo>
                <a:lnTo>
                  <a:pt x="736980" y="136918"/>
                </a:lnTo>
                <a:lnTo>
                  <a:pt x="790575" y="190500"/>
                </a:lnTo>
                <a:lnTo>
                  <a:pt x="754888" y="190500"/>
                </a:lnTo>
                <a:lnTo>
                  <a:pt x="754888" y="333375"/>
                </a:lnTo>
                <a:lnTo>
                  <a:pt x="1295400" y="333375"/>
                </a:lnTo>
                <a:lnTo>
                  <a:pt x="1295400" y="65481"/>
                </a:lnTo>
                <a:close/>
              </a:path>
              <a:path w="1295400" h="381000">
                <a:moveTo>
                  <a:pt x="1295400" y="47625"/>
                </a:moveTo>
                <a:lnTo>
                  <a:pt x="647700" y="47625"/>
                </a:lnTo>
                <a:lnTo>
                  <a:pt x="701294" y="101206"/>
                </a:lnTo>
                <a:lnTo>
                  <a:pt x="701294" y="65481"/>
                </a:lnTo>
                <a:lnTo>
                  <a:pt x="1295400" y="65481"/>
                </a:lnTo>
                <a:lnTo>
                  <a:pt x="12954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00" name="object 100"/>
          <p:cNvSpPr/>
          <p:nvPr/>
        </p:nvSpPr>
        <p:spPr>
          <a:xfrm>
            <a:off x="4807711" y="6313881"/>
            <a:ext cx="214629" cy="267970"/>
          </a:xfrm>
          <a:custGeom>
            <a:avLst/>
            <a:gdLst/>
            <a:ahLst/>
            <a:cxnLst/>
            <a:rect l="l" t="t" r="r" b="b"/>
            <a:pathLst>
              <a:path w="214629" h="267970">
                <a:moveTo>
                  <a:pt x="196468" y="0"/>
                </a:moveTo>
                <a:lnTo>
                  <a:pt x="160782" y="0"/>
                </a:lnTo>
                <a:lnTo>
                  <a:pt x="160782" y="35725"/>
                </a:lnTo>
                <a:lnTo>
                  <a:pt x="196468" y="71437"/>
                </a:lnTo>
                <a:lnTo>
                  <a:pt x="196468" y="0"/>
                </a:lnTo>
                <a:close/>
              </a:path>
              <a:path w="214629" h="267970">
                <a:moveTo>
                  <a:pt x="214375" y="125018"/>
                </a:moveTo>
                <a:lnTo>
                  <a:pt x="0" y="125018"/>
                </a:lnTo>
                <a:lnTo>
                  <a:pt x="0" y="267893"/>
                </a:lnTo>
                <a:lnTo>
                  <a:pt x="89280" y="267893"/>
                </a:lnTo>
                <a:lnTo>
                  <a:pt x="89280" y="196456"/>
                </a:lnTo>
                <a:lnTo>
                  <a:pt x="214375" y="196456"/>
                </a:lnTo>
                <a:lnTo>
                  <a:pt x="214375" y="125018"/>
                </a:lnTo>
                <a:close/>
              </a:path>
              <a:path w="214629" h="267970">
                <a:moveTo>
                  <a:pt x="214375" y="196456"/>
                </a:moveTo>
                <a:lnTo>
                  <a:pt x="125095" y="196456"/>
                </a:lnTo>
                <a:lnTo>
                  <a:pt x="125095" y="267893"/>
                </a:lnTo>
                <a:lnTo>
                  <a:pt x="214375" y="267893"/>
                </a:lnTo>
                <a:lnTo>
                  <a:pt x="214375" y="196456"/>
                </a:lnTo>
                <a:close/>
              </a:path>
            </a:pathLst>
          </a:custGeom>
          <a:solidFill>
            <a:srgbClr val="00007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01" name="object 101"/>
          <p:cNvSpPr/>
          <p:nvPr/>
        </p:nvSpPr>
        <p:spPr>
          <a:xfrm>
            <a:off x="47720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142875" y="0"/>
                </a:moveTo>
                <a:lnTo>
                  <a:pt x="0" y="142875"/>
                </a:lnTo>
                <a:lnTo>
                  <a:pt x="285750" y="142875"/>
                </a:lnTo>
                <a:lnTo>
                  <a:pt x="142875" y="0"/>
                </a:lnTo>
                <a:close/>
              </a:path>
              <a:path w="285750" h="285750">
                <a:moveTo>
                  <a:pt x="160782" y="214312"/>
                </a:moveTo>
                <a:lnTo>
                  <a:pt x="124967" y="214312"/>
                </a:lnTo>
                <a:lnTo>
                  <a:pt x="124967" y="285750"/>
                </a:lnTo>
                <a:lnTo>
                  <a:pt x="160782" y="285750"/>
                </a:lnTo>
                <a:lnTo>
                  <a:pt x="160782" y="214312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02" name="object 102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31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 spc="-195"/>
              <a:t>ةيسيئرلا </a:t>
            </a:r>
            <a:r>
              <a:rPr dirty="0" spc="-110"/>
              <a:t>ةمئاقلا </a:t>
            </a:r>
            <a:r>
              <a:rPr dirty="0" spc="-105"/>
              <a:t>ىلإ</a:t>
            </a:r>
            <a:r>
              <a:rPr dirty="0" spc="-75"/>
              <a:t> </a:t>
            </a:r>
            <a:r>
              <a:rPr dirty="0" spc="-5"/>
              <a:t>ةدوع</a:t>
            </a:r>
          </a:p>
        </p:txBody>
      </p:sp>
      <p:sp>
        <p:nvSpPr>
          <p:cNvPr id="103" name="object 103"/>
          <p:cNvSpPr txBox="1"/>
          <p:nvPr/>
        </p:nvSpPr>
        <p:spPr>
          <a:xfrm>
            <a:off x="5833109" y="6368591"/>
            <a:ext cx="220345" cy="154940"/>
          </a:xfrm>
          <a:prstGeom prst="rect">
            <a:avLst/>
          </a:prstGeom>
        </p:spPr>
        <p:txBody>
          <a:bodyPr wrap="square" lIns="0" tIns="31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 sz="900" spc="-50">
                <a:solidFill>
                  <a:srgbClr val="FFFFFF"/>
                </a:solidFill>
                <a:latin typeface="Arial"/>
                <a:cs typeface="Arial"/>
              </a:rPr>
              <a:t>ي</a:t>
            </a:r>
            <a:r>
              <a:rPr dirty="0" sz="900" spc="-270">
                <a:solidFill>
                  <a:srgbClr val="FFFFFF"/>
                </a:solidFill>
                <a:latin typeface="Arial"/>
                <a:cs typeface="Arial"/>
              </a:rPr>
              <a:t>ل</a:t>
            </a:r>
            <a:r>
              <a:rPr dirty="0" sz="900" spc="25">
                <a:solidFill>
                  <a:srgbClr val="FFFFFF"/>
                </a:solidFill>
                <a:latin typeface="Arial"/>
                <a:cs typeface="Arial"/>
              </a:rPr>
              <a:t>ا</a:t>
            </a:r>
            <a:r>
              <a:rPr dirty="0" sz="900" spc="-430">
                <a:solidFill>
                  <a:srgbClr val="FFFFFF"/>
                </a:solidFill>
                <a:latin typeface="Arial"/>
                <a:cs typeface="Arial"/>
              </a:rPr>
              <a:t>ت</a:t>
            </a:r>
            <a:r>
              <a:rPr dirty="0" sz="900" spc="-270">
                <a:solidFill>
                  <a:srgbClr val="FFFFFF"/>
                </a:solidFill>
                <a:latin typeface="Arial"/>
                <a:cs typeface="Arial"/>
              </a:rPr>
              <a:t>ل</a:t>
            </a:r>
            <a:r>
              <a:rPr dirty="0" sz="900">
                <a:solidFill>
                  <a:srgbClr val="FFFFFF"/>
                </a:solidFill>
                <a:latin typeface="Arial"/>
                <a:cs typeface="Arial"/>
              </a:rPr>
              <a:t>ا</a:t>
            </a:r>
            <a:endParaRPr sz="9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77824" y="2176272"/>
            <a:ext cx="18287" cy="468172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877824" y="6095"/>
            <a:ext cx="18287" cy="150266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1216152" y="1834895"/>
            <a:ext cx="7924800" cy="1828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877824" y="1508760"/>
            <a:ext cx="18287" cy="667512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0" y="1834895"/>
            <a:ext cx="557784" cy="18287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551687" y="1834895"/>
            <a:ext cx="664464" cy="18287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2124455" y="496874"/>
            <a:ext cx="3549142" cy="1229690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4943855" y="509066"/>
            <a:ext cx="2634742" cy="1229690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xfrm>
            <a:off x="2460751" y="660857"/>
            <a:ext cx="4754245" cy="695325"/>
          </a:xfrm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4400" spc="420"/>
              <a:t>Pronouns</a:t>
            </a:r>
            <a:r>
              <a:rPr dirty="0" sz="4400" spc="1140"/>
              <a:t> </a:t>
            </a:r>
            <a:r>
              <a:rPr dirty="0" sz="4400" spc="-515">
                <a:latin typeface="Arial"/>
                <a:cs typeface="Arial"/>
              </a:rPr>
              <a:t>رئامضلا</a:t>
            </a:r>
            <a:endParaRPr sz="4400">
              <a:latin typeface="Arial"/>
              <a:cs typeface="Arial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1042416" y="2039162"/>
            <a:ext cx="333628" cy="412826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1341119" y="1941550"/>
            <a:ext cx="7243318" cy="571271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1341119" y="2246350"/>
            <a:ext cx="3427222" cy="571271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/>
          <p:nvPr/>
        </p:nvSpPr>
        <p:spPr>
          <a:xfrm>
            <a:off x="1837944" y="2612110"/>
            <a:ext cx="7011797" cy="571271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/>
          <p:nvPr/>
        </p:nvSpPr>
        <p:spPr>
          <a:xfrm>
            <a:off x="1767839" y="2612110"/>
            <a:ext cx="412826" cy="571271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/>
          <p:nvPr/>
        </p:nvSpPr>
        <p:spPr>
          <a:xfrm>
            <a:off x="966216" y="3410749"/>
            <a:ext cx="1866646" cy="678014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7" name="object 17"/>
          <p:cNvSpPr/>
          <p:nvPr/>
        </p:nvSpPr>
        <p:spPr>
          <a:xfrm>
            <a:off x="1149096" y="3831335"/>
            <a:ext cx="2189733" cy="55880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8" name="object 18"/>
          <p:cNvSpPr/>
          <p:nvPr/>
        </p:nvSpPr>
        <p:spPr>
          <a:xfrm>
            <a:off x="1158239" y="3849623"/>
            <a:ext cx="2152015" cy="0"/>
          </a:xfrm>
          <a:custGeom>
            <a:avLst/>
            <a:gdLst/>
            <a:ahLst/>
            <a:cxnLst/>
            <a:rect l="l" t="t" r="r" b="b"/>
            <a:pathLst>
              <a:path w="2152015" h="0">
                <a:moveTo>
                  <a:pt x="0" y="0"/>
                </a:moveTo>
                <a:lnTo>
                  <a:pt x="2151888" y="0"/>
                </a:lnTo>
              </a:path>
            </a:pathLst>
          </a:custGeom>
          <a:ln w="18287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9" name="object 19"/>
          <p:cNvSpPr/>
          <p:nvPr/>
        </p:nvSpPr>
        <p:spPr>
          <a:xfrm>
            <a:off x="2426207" y="3413798"/>
            <a:ext cx="1092504" cy="678014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0" name="object 20"/>
          <p:cNvSpPr/>
          <p:nvPr/>
        </p:nvSpPr>
        <p:spPr>
          <a:xfrm>
            <a:off x="996696" y="3916654"/>
            <a:ext cx="2628645" cy="571271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1" name="object 21"/>
          <p:cNvSpPr/>
          <p:nvPr/>
        </p:nvSpPr>
        <p:spPr>
          <a:xfrm>
            <a:off x="3252215" y="3852710"/>
            <a:ext cx="592670" cy="678014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2" name="object 22"/>
          <p:cNvSpPr/>
          <p:nvPr/>
        </p:nvSpPr>
        <p:spPr>
          <a:xfrm>
            <a:off x="3471671" y="3916654"/>
            <a:ext cx="647471" cy="571271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3" name="object 23"/>
          <p:cNvSpPr/>
          <p:nvPr/>
        </p:nvSpPr>
        <p:spPr>
          <a:xfrm>
            <a:off x="3855720" y="3916654"/>
            <a:ext cx="2497708" cy="571271"/>
          </a:xfrm>
          <a:prstGeom prst="rect">
            <a:avLst/>
          </a:prstGeom>
          <a:blipFill>
            <a:blip r:embed="rId2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4" name="object 24"/>
          <p:cNvSpPr txBox="1"/>
          <p:nvPr/>
        </p:nvSpPr>
        <p:spPr>
          <a:xfrm>
            <a:off x="1145844" y="2014804"/>
            <a:ext cx="7530465" cy="231584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356870" indent="-344805">
              <a:lnSpc>
                <a:spcPct val="100000"/>
              </a:lnSpc>
              <a:spcBef>
                <a:spcPts val="95"/>
              </a:spcBef>
              <a:buClr>
                <a:srgbClr val="FFFFCC"/>
              </a:buClr>
              <a:buSzPct val="70000"/>
              <a:buChar char="•"/>
              <a:tabLst>
                <a:tab pos="356870" algn="l"/>
                <a:tab pos="357505" algn="l"/>
              </a:tabLst>
            </a:pPr>
            <a:r>
              <a:rPr dirty="0" sz="2000" spc="-5">
                <a:solidFill>
                  <a:srgbClr val="FFFFFF"/>
                </a:solidFill>
                <a:latin typeface="Calibri"/>
                <a:cs typeface="Calibri"/>
              </a:rPr>
              <a:t>We </a:t>
            </a:r>
            <a:r>
              <a:rPr dirty="0" sz="2000" spc="65">
                <a:solidFill>
                  <a:srgbClr val="FFFFFF"/>
                </a:solidFill>
                <a:latin typeface="Calibri"/>
                <a:cs typeface="Calibri"/>
              </a:rPr>
              <a:t>use </a:t>
            </a:r>
            <a:r>
              <a:rPr dirty="0" sz="2000" spc="85">
                <a:solidFill>
                  <a:srgbClr val="FFFFFF"/>
                </a:solidFill>
                <a:latin typeface="Calibri"/>
                <a:cs typeface="Calibri"/>
              </a:rPr>
              <a:t>a </a:t>
            </a:r>
            <a:r>
              <a:rPr dirty="0" sz="2000" spc="45">
                <a:solidFill>
                  <a:srgbClr val="FFFFFF"/>
                </a:solidFill>
                <a:latin typeface="Calibri"/>
                <a:cs typeface="Calibri"/>
              </a:rPr>
              <a:t>pronouns instead </a:t>
            </a:r>
            <a:r>
              <a:rPr dirty="0" sz="2000" spc="25">
                <a:solidFill>
                  <a:srgbClr val="FFFFFF"/>
                </a:solidFill>
                <a:latin typeface="Calibri"/>
                <a:cs typeface="Calibri"/>
              </a:rPr>
              <a:t>of </a:t>
            </a:r>
            <a:r>
              <a:rPr dirty="0" sz="2000" spc="85">
                <a:solidFill>
                  <a:srgbClr val="FFFFFF"/>
                </a:solidFill>
                <a:latin typeface="Calibri"/>
                <a:cs typeface="Calibri"/>
              </a:rPr>
              <a:t>a </a:t>
            </a:r>
            <a:r>
              <a:rPr dirty="0" sz="2000" spc="45">
                <a:solidFill>
                  <a:srgbClr val="FFFFFF"/>
                </a:solidFill>
                <a:latin typeface="Calibri"/>
                <a:cs typeface="Calibri"/>
              </a:rPr>
              <a:t>noun </a:t>
            </a:r>
            <a:r>
              <a:rPr dirty="0" sz="2000" spc="55">
                <a:solidFill>
                  <a:srgbClr val="FFFFFF"/>
                </a:solidFill>
                <a:latin typeface="Calibri"/>
                <a:cs typeface="Calibri"/>
              </a:rPr>
              <a:t>when </a:t>
            </a:r>
            <a:r>
              <a:rPr dirty="0" sz="2000" spc="-5">
                <a:solidFill>
                  <a:srgbClr val="FFFFFF"/>
                </a:solidFill>
                <a:latin typeface="Calibri"/>
                <a:cs typeface="Calibri"/>
              </a:rPr>
              <a:t>it </a:t>
            </a:r>
            <a:r>
              <a:rPr dirty="0" sz="2000" spc="50">
                <a:solidFill>
                  <a:srgbClr val="FFFFFF"/>
                </a:solidFill>
                <a:latin typeface="Calibri"/>
                <a:cs typeface="Calibri"/>
              </a:rPr>
              <a:t>is </a:t>
            </a:r>
            <a:r>
              <a:rPr dirty="0" sz="2000" spc="45">
                <a:solidFill>
                  <a:srgbClr val="FFFFFF"/>
                </a:solidFill>
                <a:latin typeface="Calibri"/>
                <a:cs typeface="Calibri"/>
              </a:rPr>
              <a:t>clear who</a:t>
            </a:r>
            <a:r>
              <a:rPr dirty="0" sz="2000" spc="45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 spc="20">
                <a:solidFill>
                  <a:srgbClr val="FFFFFF"/>
                </a:solidFill>
                <a:latin typeface="Calibri"/>
                <a:cs typeface="Calibri"/>
              </a:rPr>
              <a:t>or</a:t>
            </a:r>
            <a:endParaRPr sz="2000">
              <a:latin typeface="Calibri"/>
              <a:cs typeface="Calibri"/>
            </a:endParaRPr>
          </a:p>
          <a:p>
            <a:pPr marL="356870">
              <a:lnSpc>
                <a:spcPct val="100000"/>
              </a:lnSpc>
            </a:pPr>
            <a:r>
              <a:rPr dirty="0" sz="2000" spc="45">
                <a:solidFill>
                  <a:srgbClr val="FFFFFF"/>
                </a:solidFill>
                <a:latin typeface="Calibri"/>
                <a:cs typeface="Calibri"/>
              </a:rPr>
              <a:t>what </a:t>
            </a:r>
            <a:r>
              <a:rPr dirty="0" sz="2000" spc="50">
                <a:solidFill>
                  <a:srgbClr val="FFFFFF"/>
                </a:solidFill>
                <a:latin typeface="Calibri"/>
                <a:cs typeface="Calibri"/>
              </a:rPr>
              <a:t>we are talking </a:t>
            </a:r>
            <a:r>
              <a:rPr dirty="0" sz="2000" spc="40">
                <a:solidFill>
                  <a:srgbClr val="FFFFFF"/>
                </a:solidFill>
                <a:latin typeface="Calibri"/>
                <a:cs typeface="Calibri"/>
              </a:rPr>
              <a:t>about</a:t>
            </a:r>
            <a:r>
              <a:rPr dirty="0" sz="2000" spc="18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 spc="95">
                <a:solidFill>
                  <a:srgbClr val="FFFFFF"/>
                </a:solidFill>
                <a:latin typeface="Calibri"/>
                <a:cs typeface="Calibri"/>
              </a:rPr>
              <a:t>.</a:t>
            </a:r>
            <a:endParaRPr sz="2000">
              <a:latin typeface="Calibri"/>
              <a:cs typeface="Calibri"/>
            </a:endParaRPr>
          </a:p>
          <a:p>
            <a:pPr marL="783590">
              <a:lnSpc>
                <a:spcPct val="100000"/>
              </a:lnSpc>
              <a:spcBef>
                <a:spcPts val="434"/>
              </a:spcBef>
            </a:pPr>
            <a:r>
              <a:rPr dirty="0" sz="2000" spc="-270">
                <a:solidFill>
                  <a:srgbClr val="FFFFFF"/>
                </a:solidFill>
                <a:latin typeface="Arial"/>
                <a:cs typeface="Arial"/>
              </a:rPr>
              <a:t>.ثدحتن </a:t>
            </a:r>
            <a:r>
              <a:rPr dirty="0" sz="2000" spc="-235">
                <a:solidFill>
                  <a:srgbClr val="FFFFFF"/>
                </a:solidFill>
                <a:latin typeface="Arial"/>
                <a:cs typeface="Arial"/>
              </a:rPr>
              <a:t>ءيش </a:t>
            </a:r>
            <a:r>
              <a:rPr dirty="0" sz="2000" spc="-5">
                <a:solidFill>
                  <a:srgbClr val="FFFFFF"/>
                </a:solidFill>
                <a:latin typeface="Arial"/>
                <a:cs typeface="Arial"/>
              </a:rPr>
              <a:t>يأ </a:t>
            </a:r>
            <a:r>
              <a:rPr dirty="0" sz="2000" spc="-25">
                <a:solidFill>
                  <a:srgbClr val="FFFFFF"/>
                </a:solidFill>
                <a:latin typeface="Arial"/>
                <a:cs typeface="Arial"/>
              </a:rPr>
              <a:t>نع </a:t>
            </a:r>
            <a:r>
              <a:rPr dirty="0" sz="2000" spc="-5">
                <a:solidFill>
                  <a:srgbClr val="FFFFFF"/>
                </a:solidFill>
                <a:latin typeface="Arial"/>
                <a:cs typeface="Arial"/>
              </a:rPr>
              <a:t>وأ </a:t>
            </a:r>
            <a:r>
              <a:rPr dirty="0" sz="2000" spc="50">
                <a:solidFill>
                  <a:srgbClr val="FFFFFF"/>
                </a:solidFill>
                <a:latin typeface="Arial"/>
                <a:cs typeface="Arial"/>
              </a:rPr>
              <a:t>نم </a:t>
            </a:r>
            <a:r>
              <a:rPr dirty="0" sz="2000" spc="-50">
                <a:solidFill>
                  <a:srgbClr val="FFFFFF"/>
                </a:solidFill>
                <a:latin typeface="Arial"/>
                <a:cs typeface="Arial"/>
              </a:rPr>
              <a:t>عم </a:t>
            </a:r>
            <a:r>
              <a:rPr dirty="0" sz="2000" spc="-220">
                <a:solidFill>
                  <a:srgbClr val="FFFFFF"/>
                </a:solidFill>
                <a:latin typeface="Arial"/>
                <a:cs typeface="Arial"/>
              </a:rPr>
              <a:t>ملع </a:t>
            </a:r>
            <a:r>
              <a:rPr dirty="0" sz="2000" spc="-254">
                <a:solidFill>
                  <a:srgbClr val="FFFFFF"/>
                </a:solidFill>
                <a:latin typeface="Arial"/>
                <a:cs typeface="Arial"/>
              </a:rPr>
              <a:t>ىلع </a:t>
            </a:r>
            <a:r>
              <a:rPr dirty="0" sz="2000" spc="-250">
                <a:solidFill>
                  <a:srgbClr val="FFFFFF"/>
                </a:solidFill>
                <a:latin typeface="Arial"/>
                <a:cs typeface="Arial"/>
              </a:rPr>
              <a:t>نوكن </a:t>
            </a:r>
            <a:r>
              <a:rPr dirty="0" sz="2000" spc="-95">
                <a:solidFill>
                  <a:srgbClr val="FFFFFF"/>
                </a:solidFill>
                <a:latin typeface="Arial"/>
                <a:cs typeface="Arial"/>
              </a:rPr>
              <a:t>امدنع </a:t>
            </a:r>
            <a:r>
              <a:rPr dirty="0" sz="2000" spc="-190">
                <a:solidFill>
                  <a:srgbClr val="FFFFFF"/>
                </a:solidFill>
                <a:latin typeface="Arial"/>
                <a:cs typeface="Arial"/>
              </a:rPr>
              <a:t>مسلاا </a:t>
            </a:r>
            <a:r>
              <a:rPr dirty="0" sz="2000" spc="50">
                <a:solidFill>
                  <a:srgbClr val="FFFFFF"/>
                </a:solidFill>
                <a:latin typeface="Arial"/>
                <a:cs typeface="Arial"/>
              </a:rPr>
              <a:t>نم </a:t>
            </a:r>
            <a:r>
              <a:rPr dirty="0" sz="2000" spc="-325">
                <a:solidFill>
                  <a:srgbClr val="FFFFFF"/>
                </a:solidFill>
                <a:latin typeface="Arial"/>
                <a:cs typeface="Arial"/>
              </a:rPr>
              <a:t>لادب </a:t>
            </a:r>
            <a:r>
              <a:rPr dirty="0" sz="2000" spc="-305">
                <a:solidFill>
                  <a:srgbClr val="FFFFFF"/>
                </a:solidFill>
                <a:latin typeface="Arial"/>
                <a:cs typeface="Arial"/>
              </a:rPr>
              <a:t>ريمضلا</a:t>
            </a:r>
            <a:r>
              <a:rPr dirty="0" sz="2000" spc="-204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000" spc="-365">
                <a:solidFill>
                  <a:srgbClr val="FFFFFF"/>
                </a:solidFill>
                <a:latin typeface="Arial"/>
                <a:cs typeface="Arial"/>
              </a:rPr>
              <a:t>مدختسن</a:t>
            </a:r>
            <a:endParaRPr sz="20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22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1510"/>
              </a:spcBef>
            </a:pPr>
            <a:r>
              <a:rPr dirty="0" sz="2400" spc="100">
                <a:solidFill>
                  <a:srgbClr val="FFFFFF"/>
                </a:solidFill>
                <a:latin typeface="Calibri"/>
                <a:cs typeface="Calibri"/>
              </a:rPr>
              <a:t>Examples</a:t>
            </a:r>
            <a:r>
              <a:rPr dirty="0" sz="2400" spc="33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400" spc="-305">
                <a:solidFill>
                  <a:srgbClr val="FFFFFF"/>
                </a:solidFill>
                <a:latin typeface="Arial"/>
                <a:cs typeface="Arial"/>
              </a:rPr>
              <a:t>ةلثمأ</a:t>
            </a:r>
            <a:endParaRPr sz="24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600"/>
              </a:spcBef>
            </a:pPr>
            <a:r>
              <a:rPr dirty="0" sz="2000" spc="10">
                <a:solidFill>
                  <a:srgbClr val="FFFFFF"/>
                </a:solidFill>
                <a:latin typeface="Calibri"/>
                <a:cs typeface="Calibri"/>
              </a:rPr>
              <a:t>Ali </a:t>
            </a:r>
            <a:r>
              <a:rPr dirty="0" sz="2000" spc="50">
                <a:solidFill>
                  <a:srgbClr val="FFFFFF"/>
                </a:solidFill>
                <a:latin typeface="Calibri"/>
                <a:cs typeface="Calibri"/>
              </a:rPr>
              <a:t>is </a:t>
            </a:r>
            <a:r>
              <a:rPr dirty="0" sz="2000" spc="85">
                <a:solidFill>
                  <a:srgbClr val="FFFFFF"/>
                </a:solidFill>
                <a:latin typeface="Calibri"/>
                <a:cs typeface="Calibri"/>
              </a:rPr>
              <a:t>a </a:t>
            </a:r>
            <a:r>
              <a:rPr dirty="0" sz="2000" spc="65">
                <a:solidFill>
                  <a:srgbClr val="FFFFFF"/>
                </a:solidFill>
                <a:latin typeface="Calibri"/>
                <a:cs typeface="Calibri"/>
              </a:rPr>
              <a:t>good </a:t>
            </a:r>
            <a:r>
              <a:rPr dirty="0" sz="2000" spc="50">
                <a:solidFill>
                  <a:srgbClr val="FFFFFF"/>
                </a:solidFill>
                <a:latin typeface="Calibri"/>
                <a:cs typeface="Calibri"/>
              </a:rPr>
              <a:t>student</a:t>
            </a:r>
            <a:r>
              <a:rPr dirty="0" sz="2400" spc="50">
                <a:solidFill>
                  <a:srgbClr val="FFFFFF"/>
                </a:solidFill>
                <a:latin typeface="Calibri"/>
                <a:cs typeface="Calibri"/>
              </a:rPr>
              <a:t>. </a:t>
            </a:r>
            <a:r>
              <a:rPr dirty="0" sz="2000" spc="75">
                <a:solidFill>
                  <a:srgbClr val="CC3300"/>
                </a:solidFill>
                <a:latin typeface="Calibri"/>
                <a:cs typeface="Calibri"/>
              </a:rPr>
              <a:t>He </a:t>
            </a:r>
            <a:r>
              <a:rPr dirty="0" sz="2000" spc="80">
                <a:solidFill>
                  <a:srgbClr val="FFFFFF"/>
                </a:solidFill>
                <a:latin typeface="Calibri"/>
                <a:cs typeface="Calibri"/>
              </a:rPr>
              <a:t>passes </a:t>
            </a:r>
            <a:r>
              <a:rPr dirty="0" sz="2000" spc="25">
                <a:solidFill>
                  <a:srgbClr val="FFFFFF"/>
                </a:solidFill>
                <a:latin typeface="Calibri"/>
                <a:cs typeface="Calibri"/>
              </a:rPr>
              <a:t>all </a:t>
            </a:r>
            <a:r>
              <a:rPr dirty="0" sz="2000" spc="50">
                <a:solidFill>
                  <a:srgbClr val="FFFFFF"/>
                </a:solidFill>
                <a:latin typeface="Calibri"/>
                <a:cs typeface="Calibri"/>
              </a:rPr>
              <a:t>his</a:t>
            </a:r>
            <a:r>
              <a:rPr dirty="0" sz="2000" spc="25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 spc="55">
                <a:solidFill>
                  <a:srgbClr val="FFFFFF"/>
                </a:solidFill>
                <a:latin typeface="Calibri"/>
                <a:cs typeface="Calibri"/>
              </a:rPr>
              <a:t>tests.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25" name="object 25"/>
          <p:cNvSpPr/>
          <p:nvPr/>
        </p:nvSpPr>
        <p:spPr>
          <a:xfrm>
            <a:off x="4340352" y="6321552"/>
            <a:ext cx="1296797" cy="382371"/>
          </a:xfrm>
          <a:prstGeom prst="rect">
            <a:avLst/>
          </a:prstGeom>
          <a:blipFill>
            <a:blip r:embed="rId2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6" name="object 26"/>
          <p:cNvSpPr/>
          <p:nvPr/>
        </p:nvSpPr>
        <p:spPr>
          <a:xfrm>
            <a:off x="4462271" y="6406896"/>
            <a:ext cx="1043749" cy="248297"/>
          </a:xfrm>
          <a:prstGeom prst="rect">
            <a:avLst/>
          </a:prstGeom>
          <a:blipFill>
            <a:blip r:embed="rId2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7" name="object 27"/>
          <p:cNvSpPr/>
          <p:nvPr/>
        </p:nvSpPr>
        <p:spPr>
          <a:xfrm>
            <a:off x="4267200" y="6248400"/>
            <a:ext cx="1295400" cy="381000"/>
          </a:xfrm>
          <a:custGeom>
            <a:avLst/>
            <a:gdLst/>
            <a:ahLst/>
            <a:cxnLst/>
            <a:rect l="l" t="t" r="r" b="b"/>
            <a:pathLst>
              <a:path w="1295400" h="381000">
                <a:moveTo>
                  <a:pt x="1295400" y="0"/>
                </a:moveTo>
                <a:lnTo>
                  <a:pt x="0" y="0"/>
                </a:lnTo>
                <a:lnTo>
                  <a:pt x="0" y="381000"/>
                </a:lnTo>
                <a:lnTo>
                  <a:pt x="1295400" y="381000"/>
                </a:lnTo>
                <a:lnTo>
                  <a:pt x="1295400" y="333375"/>
                </a:lnTo>
                <a:lnTo>
                  <a:pt x="540512" y="333375"/>
                </a:lnTo>
                <a:lnTo>
                  <a:pt x="540512" y="190500"/>
                </a:lnTo>
                <a:lnTo>
                  <a:pt x="504825" y="190500"/>
                </a:lnTo>
                <a:lnTo>
                  <a:pt x="647700" y="47625"/>
                </a:lnTo>
                <a:lnTo>
                  <a:pt x="1295400" y="47625"/>
                </a:lnTo>
                <a:lnTo>
                  <a:pt x="1295400" y="0"/>
                </a:lnTo>
                <a:close/>
              </a:path>
              <a:path w="1295400" h="381000">
                <a:moveTo>
                  <a:pt x="1295400" y="65481"/>
                </a:moveTo>
                <a:lnTo>
                  <a:pt x="736980" y="65481"/>
                </a:lnTo>
                <a:lnTo>
                  <a:pt x="736980" y="136918"/>
                </a:lnTo>
                <a:lnTo>
                  <a:pt x="790575" y="190500"/>
                </a:lnTo>
                <a:lnTo>
                  <a:pt x="754888" y="190500"/>
                </a:lnTo>
                <a:lnTo>
                  <a:pt x="754888" y="333375"/>
                </a:lnTo>
                <a:lnTo>
                  <a:pt x="1295400" y="333375"/>
                </a:lnTo>
                <a:lnTo>
                  <a:pt x="1295400" y="65481"/>
                </a:lnTo>
                <a:close/>
              </a:path>
              <a:path w="1295400" h="381000">
                <a:moveTo>
                  <a:pt x="1295400" y="47625"/>
                </a:moveTo>
                <a:lnTo>
                  <a:pt x="647700" y="47625"/>
                </a:lnTo>
                <a:lnTo>
                  <a:pt x="701294" y="101206"/>
                </a:lnTo>
                <a:lnTo>
                  <a:pt x="701294" y="65481"/>
                </a:lnTo>
                <a:lnTo>
                  <a:pt x="1295400" y="65481"/>
                </a:lnTo>
                <a:lnTo>
                  <a:pt x="12954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8" name="object 28"/>
          <p:cNvSpPr/>
          <p:nvPr/>
        </p:nvSpPr>
        <p:spPr>
          <a:xfrm>
            <a:off x="4807711" y="6313881"/>
            <a:ext cx="214629" cy="267970"/>
          </a:xfrm>
          <a:custGeom>
            <a:avLst/>
            <a:gdLst/>
            <a:ahLst/>
            <a:cxnLst/>
            <a:rect l="l" t="t" r="r" b="b"/>
            <a:pathLst>
              <a:path w="214629" h="267970">
                <a:moveTo>
                  <a:pt x="196468" y="0"/>
                </a:moveTo>
                <a:lnTo>
                  <a:pt x="160782" y="0"/>
                </a:lnTo>
                <a:lnTo>
                  <a:pt x="160782" y="35725"/>
                </a:lnTo>
                <a:lnTo>
                  <a:pt x="196468" y="71437"/>
                </a:lnTo>
                <a:lnTo>
                  <a:pt x="196468" y="0"/>
                </a:lnTo>
                <a:close/>
              </a:path>
              <a:path w="214629" h="267970">
                <a:moveTo>
                  <a:pt x="214375" y="125018"/>
                </a:moveTo>
                <a:lnTo>
                  <a:pt x="0" y="125018"/>
                </a:lnTo>
                <a:lnTo>
                  <a:pt x="0" y="267893"/>
                </a:lnTo>
                <a:lnTo>
                  <a:pt x="89280" y="267893"/>
                </a:lnTo>
                <a:lnTo>
                  <a:pt x="89280" y="196456"/>
                </a:lnTo>
                <a:lnTo>
                  <a:pt x="214375" y="196456"/>
                </a:lnTo>
                <a:lnTo>
                  <a:pt x="214375" y="125018"/>
                </a:lnTo>
                <a:close/>
              </a:path>
              <a:path w="214629" h="267970">
                <a:moveTo>
                  <a:pt x="214375" y="196456"/>
                </a:moveTo>
                <a:lnTo>
                  <a:pt x="125095" y="196456"/>
                </a:lnTo>
                <a:lnTo>
                  <a:pt x="125095" y="267893"/>
                </a:lnTo>
                <a:lnTo>
                  <a:pt x="214375" y="267893"/>
                </a:lnTo>
                <a:lnTo>
                  <a:pt x="214375" y="196456"/>
                </a:lnTo>
                <a:close/>
              </a:path>
            </a:pathLst>
          </a:custGeom>
          <a:solidFill>
            <a:srgbClr val="00007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9" name="object 29"/>
          <p:cNvSpPr/>
          <p:nvPr/>
        </p:nvSpPr>
        <p:spPr>
          <a:xfrm>
            <a:off x="47720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142875" y="0"/>
                </a:moveTo>
                <a:lnTo>
                  <a:pt x="0" y="142875"/>
                </a:lnTo>
                <a:lnTo>
                  <a:pt x="285750" y="142875"/>
                </a:lnTo>
                <a:lnTo>
                  <a:pt x="142875" y="0"/>
                </a:lnTo>
                <a:close/>
              </a:path>
              <a:path w="285750" h="285750">
                <a:moveTo>
                  <a:pt x="160782" y="214312"/>
                </a:moveTo>
                <a:lnTo>
                  <a:pt x="124967" y="214312"/>
                </a:lnTo>
                <a:lnTo>
                  <a:pt x="124967" y="285750"/>
                </a:lnTo>
                <a:lnTo>
                  <a:pt x="160782" y="285750"/>
                </a:lnTo>
                <a:lnTo>
                  <a:pt x="160782" y="214312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0" name="object 30"/>
          <p:cNvSpPr/>
          <p:nvPr/>
        </p:nvSpPr>
        <p:spPr>
          <a:xfrm>
            <a:off x="5788152" y="6321552"/>
            <a:ext cx="458571" cy="382371"/>
          </a:xfrm>
          <a:prstGeom prst="rect">
            <a:avLst/>
          </a:prstGeom>
          <a:blipFill>
            <a:blip r:embed="rId2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1" name="object 31"/>
          <p:cNvSpPr/>
          <p:nvPr/>
        </p:nvSpPr>
        <p:spPr>
          <a:xfrm>
            <a:off x="5846064" y="6406896"/>
            <a:ext cx="336638" cy="248297"/>
          </a:xfrm>
          <a:prstGeom prst="rect">
            <a:avLst/>
          </a:prstGeom>
          <a:blipFill>
            <a:blip r:embed="rId2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2" name="object 32"/>
          <p:cNvSpPr/>
          <p:nvPr/>
        </p:nvSpPr>
        <p:spPr>
          <a:xfrm>
            <a:off x="5715000" y="6248400"/>
            <a:ext cx="457200" cy="381000"/>
          </a:xfrm>
          <a:custGeom>
            <a:avLst/>
            <a:gdLst/>
            <a:ahLst/>
            <a:cxnLst/>
            <a:rect l="l" t="t" r="r" b="b"/>
            <a:pathLst>
              <a:path w="457200" h="381000">
                <a:moveTo>
                  <a:pt x="457200" y="0"/>
                </a:moveTo>
                <a:lnTo>
                  <a:pt x="0" y="0"/>
                </a:lnTo>
                <a:lnTo>
                  <a:pt x="0" y="381000"/>
                </a:lnTo>
                <a:lnTo>
                  <a:pt x="457200" y="381000"/>
                </a:lnTo>
                <a:lnTo>
                  <a:pt x="457200" y="333375"/>
                </a:lnTo>
                <a:lnTo>
                  <a:pt x="85725" y="333375"/>
                </a:lnTo>
                <a:lnTo>
                  <a:pt x="85725" y="47625"/>
                </a:lnTo>
                <a:lnTo>
                  <a:pt x="457200" y="47625"/>
                </a:lnTo>
                <a:lnTo>
                  <a:pt x="457200" y="0"/>
                </a:lnTo>
                <a:close/>
              </a:path>
              <a:path w="457200" h="381000">
                <a:moveTo>
                  <a:pt x="457200" y="47625"/>
                </a:moveTo>
                <a:lnTo>
                  <a:pt x="85725" y="47625"/>
                </a:lnTo>
                <a:lnTo>
                  <a:pt x="371475" y="190500"/>
                </a:lnTo>
                <a:lnTo>
                  <a:pt x="85725" y="333375"/>
                </a:lnTo>
                <a:lnTo>
                  <a:pt x="457200" y="333375"/>
                </a:lnTo>
                <a:lnTo>
                  <a:pt x="4572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3" name="object 33"/>
          <p:cNvSpPr/>
          <p:nvPr/>
        </p:nvSpPr>
        <p:spPr>
          <a:xfrm>
            <a:off x="58007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0" y="0"/>
                </a:moveTo>
                <a:lnTo>
                  <a:pt x="0" y="285750"/>
                </a:lnTo>
                <a:lnTo>
                  <a:pt x="285750" y="142875"/>
                </a:lnTo>
                <a:lnTo>
                  <a:pt x="0" y="0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4" name="object 34"/>
          <p:cNvSpPr/>
          <p:nvPr/>
        </p:nvSpPr>
        <p:spPr>
          <a:xfrm>
            <a:off x="3730752" y="6321552"/>
            <a:ext cx="458571" cy="382371"/>
          </a:xfrm>
          <a:prstGeom prst="rect">
            <a:avLst/>
          </a:prstGeom>
          <a:blipFill>
            <a:blip r:embed="rId2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5" name="object 35"/>
          <p:cNvSpPr/>
          <p:nvPr/>
        </p:nvSpPr>
        <p:spPr>
          <a:xfrm>
            <a:off x="3770376" y="6406896"/>
            <a:ext cx="373227" cy="248297"/>
          </a:xfrm>
          <a:prstGeom prst="rect">
            <a:avLst/>
          </a:prstGeom>
          <a:blipFill>
            <a:blip r:embed="rId2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6" name="object 36"/>
          <p:cNvSpPr/>
          <p:nvPr/>
        </p:nvSpPr>
        <p:spPr>
          <a:xfrm>
            <a:off x="3657600" y="6248400"/>
            <a:ext cx="457200" cy="381000"/>
          </a:xfrm>
          <a:custGeom>
            <a:avLst/>
            <a:gdLst/>
            <a:ahLst/>
            <a:cxnLst/>
            <a:rect l="l" t="t" r="r" b="b"/>
            <a:pathLst>
              <a:path w="457200" h="381000">
                <a:moveTo>
                  <a:pt x="457200" y="0"/>
                </a:moveTo>
                <a:lnTo>
                  <a:pt x="0" y="0"/>
                </a:lnTo>
                <a:lnTo>
                  <a:pt x="0" y="381000"/>
                </a:lnTo>
                <a:lnTo>
                  <a:pt x="457200" y="381000"/>
                </a:lnTo>
                <a:lnTo>
                  <a:pt x="457200" y="333375"/>
                </a:lnTo>
                <a:lnTo>
                  <a:pt x="371475" y="333375"/>
                </a:lnTo>
                <a:lnTo>
                  <a:pt x="85725" y="190500"/>
                </a:lnTo>
                <a:lnTo>
                  <a:pt x="371475" y="47625"/>
                </a:lnTo>
                <a:lnTo>
                  <a:pt x="457200" y="47625"/>
                </a:lnTo>
                <a:lnTo>
                  <a:pt x="457200" y="0"/>
                </a:lnTo>
                <a:close/>
              </a:path>
              <a:path w="457200" h="381000">
                <a:moveTo>
                  <a:pt x="457200" y="47625"/>
                </a:moveTo>
                <a:lnTo>
                  <a:pt x="371475" y="47625"/>
                </a:lnTo>
                <a:lnTo>
                  <a:pt x="371475" y="333375"/>
                </a:lnTo>
                <a:lnTo>
                  <a:pt x="457200" y="333375"/>
                </a:lnTo>
                <a:lnTo>
                  <a:pt x="4572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7" name="object 37"/>
          <p:cNvSpPr/>
          <p:nvPr/>
        </p:nvSpPr>
        <p:spPr>
          <a:xfrm>
            <a:off x="37433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285750" y="0"/>
                </a:moveTo>
                <a:lnTo>
                  <a:pt x="0" y="142875"/>
                </a:lnTo>
                <a:lnTo>
                  <a:pt x="285750" y="285750"/>
                </a:lnTo>
                <a:lnTo>
                  <a:pt x="285750" y="0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8" name="object 38"/>
          <p:cNvSpPr/>
          <p:nvPr/>
        </p:nvSpPr>
        <p:spPr>
          <a:xfrm>
            <a:off x="4340352" y="6321552"/>
            <a:ext cx="1296797" cy="382371"/>
          </a:xfrm>
          <a:prstGeom prst="rect">
            <a:avLst/>
          </a:prstGeom>
          <a:blipFill>
            <a:blip r:embed="rId2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9" name="object 39"/>
          <p:cNvSpPr/>
          <p:nvPr/>
        </p:nvSpPr>
        <p:spPr>
          <a:xfrm>
            <a:off x="4462271" y="6406896"/>
            <a:ext cx="1043749" cy="248297"/>
          </a:xfrm>
          <a:prstGeom prst="rect">
            <a:avLst/>
          </a:prstGeom>
          <a:blipFill>
            <a:blip r:embed="rId2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0" name="object 40"/>
          <p:cNvSpPr/>
          <p:nvPr/>
        </p:nvSpPr>
        <p:spPr>
          <a:xfrm>
            <a:off x="4267200" y="6248400"/>
            <a:ext cx="1295400" cy="381000"/>
          </a:xfrm>
          <a:custGeom>
            <a:avLst/>
            <a:gdLst/>
            <a:ahLst/>
            <a:cxnLst/>
            <a:rect l="l" t="t" r="r" b="b"/>
            <a:pathLst>
              <a:path w="1295400" h="381000">
                <a:moveTo>
                  <a:pt x="1295400" y="0"/>
                </a:moveTo>
                <a:lnTo>
                  <a:pt x="0" y="0"/>
                </a:lnTo>
                <a:lnTo>
                  <a:pt x="0" y="381000"/>
                </a:lnTo>
                <a:lnTo>
                  <a:pt x="1295400" y="381000"/>
                </a:lnTo>
                <a:lnTo>
                  <a:pt x="1295400" y="333375"/>
                </a:lnTo>
                <a:lnTo>
                  <a:pt x="540512" y="333375"/>
                </a:lnTo>
                <a:lnTo>
                  <a:pt x="540512" y="190500"/>
                </a:lnTo>
                <a:lnTo>
                  <a:pt x="504825" y="190500"/>
                </a:lnTo>
                <a:lnTo>
                  <a:pt x="647700" y="47625"/>
                </a:lnTo>
                <a:lnTo>
                  <a:pt x="1295400" y="47625"/>
                </a:lnTo>
                <a:lnTo>
                  <a:pt x="1295400" y="0"/>
                </a:lnTo>
                <a:close/>
              </a:path>
              <a:path w="1295400" h="381000">
                <a:moveTo>
                  <a:pt x="1295400" y="65481"/>
                </a:moveTo>
                <a:lnTo>
                  <a:pt x="736980" y="65481"/>
                </a:lnTo>
                <a:lnTo>
                  <a:pt x="736980" y="136918"/>
                </a:lnTo>
                <a:lnTo>
                  <a:pt x="790575" y="190500"/>
                </a:lnTo>
                <a:lnTo>
                  <a:pt x="754888" y="190500"/>
                </a:lnTo>
                <a:lnTo>
                  <a:pt x="754888" y="333375"/>
                </a:lnTo>
                <a:lnTo>
                  <a:pt x="1295400" y="333375"/>
                </a:lnTo>
                <a:lnTo>
                  <a:pt x="1295400" y="65481"/>
                </a:lnTo>
                <a:close/>
              </a:path>
              <a:path w="1295400" h="381000">
                <a:moveTo>
                  <a:pt x="1295400" y="47625"/>
                </a:moveTo>
                <a:lnTo>
                  <a:pt x="647700" y="47625"/>
                </a:lnTo>
                <a:lnTo>
                  <a:pt x="701294" y="101206"/>
                </a:lnTo>
                <a:lnTo>
                  <a:pt x="701294" y="65481"/>
                </a:lnTo>
                <a:lnTo>
                  <a:pt x="1295400" y="65481"/>
                </a:lnTo>
                <a:lnTo>
                  <a:pt x="12954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1" name="object 41"/>
          <p:cNvSpPr/>
          <p:nvPr/>
        </p:nvSpPr>
        <p:spPr>
          <a:xfrm>
            <a:off x="4807711" y="6313881"/>
            <a:ext cx="214629" cy="267970"/>
          </a:xfrm>
          <a:custGeom>
            <a:avLst/>
            <a:gdLst/>
            <a:ahLst/>
            <a:cxnLst/>
            <a:rect l="l" t="t" r="r" b="b"/>
            <a:pathLst>
              <a:path w="214629" h="267970">
                <a:moveTo>
                  <a:pt x="196468" y="0"/>
                </a:moveTo>
                <a:lnTo>
                  <a:pt x="160782" y="0"/>
                </a:lnTo>
                <a:lnTo>
                  <a:pt x="160782" y="35725"/>
                </a:lnTo>
                <a:lnTo>
                  <a:pt x="196468" y="71437"/>
                </a:lnTo>
                <a:lnTo>
                  <a:pt x="196468" y="0"/>
                </a:lnTo>
                <a:close/>
              </a:path>
              <a:path w="214629" h="267970">
                <a:moveTo>
                  <a:pt x="214375" y="125018"/>
                </a:moveTo>
                <a:lnTo>
                  <a:pt x="0" y="125018"/>
                </a:lnTo>
                <a:lnTo>
                  <a:pt x="0" y="267893"/>
                </a:lnTo>
                <a:lnTo>
                  <a:pt x="89280" y="267893"/>
                </a:lnTo>
                <a:lnTo>
                  <a:pt x="89280" y="196456"/>
                </a:lnTo>
                <a:lnTo>
                  <a:pt x="214375" y="196456"/>
                </a:lnTo>
                <a:lnTo>
                  <a:pt x="214375" y="125018"/>
                </a:lnTo>
                <a:close/>
              </a:path>
              <a:path w="214629" h="267970">
                <a:moveTo>
                  <a:pt x="214375" y="196456"/>
                </a:moveTo>
                <a:lnTo>
                  <a:pt x="125095" y="196456"/>
                </a:lnTo>
                <a:lnTo>
                  <a:pt x="125095" y="267893"/>
                </a:lnTo>
                <a:lnTo>
                  <a:pt x="214375" y="267893"/>
                </a:lnTo>
                <a:lnTo>
                  <a:pt x="214375" y="196456"/>
                </a:lnTo>
                <a:close/>
              </a:path>
            </a:pathLst>
          </a:custGeom>
          <a:solidFill>
            <a:srgbClr val="00007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2" name="object 42"/>
          <p:cNvSpPr/>
          <p:nvPr/>
        </p:nvSpPr>
        <p:spPr>
          <a:xfrm>
            <a:off x="47720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142875" y="0"/>
                </a:moveTo>
                <a:lnTo>
                  <a:pt x="0" y="142875"/>
                </a:lnTo>
                <a:lnTo>
                  <a:pt x="285750" y="142875"/>
                </a:lnTo>
                <a:lnTo>
                  <a:pt x="142875" y="0"/>
                </a:lnTo>
                <a:close/>
              </a:path>
              <a:path w="285750" h="285750">
                <a:moveTo>
                  <a:pt x="160782" y="214312"/>
                </a:moveTo>
                <a:lnTo>
                  <a:pt x="124967" y="214312"/>
                </a:lnTo>
                <a:lnTo>
                  <a:pt x="124967" y="285750"/>
                </a:lnTo>
                <a:lnTo>
                  <a:pt x="160782" y="285750"/>
                </a:lnTo>
                <a:lnTo>
                  <a:pt x="160782" y="214312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3" name="object 43"/>
          <p:cNvSpPr txBox="1">
            <a:spLocks noGrp="1"/>
          </p:cNvSpPr>
          <p:nvPr>
            <p:ph type="dt" idx="6" sz="half"/>
          </p:nvPr>
        </p:nvSpPr>
        <p:spPr>
          <a:prstGeom prst="rect"/>
        </p:spPr>
        <p:txBody>
          <a:bodyPr wrap="square" lIns="0" tIns="31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 spc="-190"/>
              <a:t>ق</a:t>
            </a:r>
            <a:r>
              <a:rPr dirty="0" spc="-240"/>
              <a:t>ب</a:t>
            </a:r>
            <a:r>
              <a:rPr dirty="0" spc="25"/>
              <a:t>ا</a:t>
            </a:r>
            <a:r>
              <a:rPr dirty="0" spc="-175"/>
              <a:t>سلا</a:t>
            </a:r>
          </a:p>
        </p:txBody>
      </p:sp>
      <p:sp>
        <p:nvSpPr>
          <p:cNvPr id="44" name="object 44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31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 spc="-195"/>
              <a:t>ةيسيئرلا </a:t>
            </a:r>
            <a:r>
              <a:rPr dirty="0" spc="-110"/>
              <a:t>ةمئاقلا </a:t>
            </a:r>
            <a:r>
              <a:rPr dirty="0" spc="-105"/>
              <a:t>ىلإ</a:t>
            </a:r>
            <a:r>
              <a:rPr dirty="0" spc="-75"/>
              <a:t> </a:t>
            </a:r>
            <a:r>
              <a:rPr dirty="0" spc="-5"/>
              <a:t>ةدوع</a:t>
            </a:r>
          </a:p>
        </p:txBody>
      </p:sp>
      <p:sp>
        <p:nvSpPr>
          <p:cNvPr id="45" name="object 45"/>
          <p:cNvSpPr txBox="1"/>
          <p:nvPr/>
        </p:nvSpPr>
        <p:spPr>
          <a:xfrm>
            <a:off x="5833109" y="6368591"/>
            <a:ext cx="220345" cy="154940"/>
          </a:xfrm>
          <a:prstGeom prst="rect">
            <a:avLst/>
          </a:prstGeom>
        </p:spPr>
        <p:txBody>
          <a:bodyPr wrap="square" lIns="0" tIns="31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 sz="900" spc="-50">
                <a:solidFill>
                  <a:srgbClr val="FFFFFF"/>
                </a:solidFill>
                <a:latin typeface="Arial"/>
                <a:cs typeface="Arial"/>
              </a:rPr>
              <a:t>ي</a:t>
            </a:r>
            <a:r>
              <a:rPr dirty="0" sz="900" spc="-270">
                <a:solidFill>
                  <a:srgbClr val="FFFFFF"/>
                </a:solidFill>
                <a:latin typeface="Arial"/>
                <a:cs typeface="Arial"/>
              </a:rPr>
              <a:t>ل</a:t>
            </a:r>
            <a:r>
              <a:rPr dirty="0" sz="900" spc="25">
                <a:solidFill>
                  <a:srgbClr val="FFFFFF"/>
                </a:solidFill>
                <a:latin typeface="Arial"/>
                <a:cs typeface="Arial"/>
              </a:rPr>
              <a:t>ا</a:t>
            </a:r>
            <a:r>
              <a:rPr dirty="0" sz="900" spc="-430">
                <a:solidFill>
                  <a:srgbClr val="FFFFFF"/>
                </a:solidFill>
                <a:latin typeface="Arial"/>
                <a:cs typeface="Arial"/>
              </a:rPr>
              <a:t>ت</a:t>
            </a:r>
            <a:r>
              <a:rPr dirty="0" sz="900" spc="-270">
                <a:solidFill>
                  <a:srgbClr val="FFFFFF"/>
                </a:solidFill>
                <a:latin typeface="Arial"/>
                <a:cs typeface="Arial"/>
              </a:rPr>
              <a:t>ل</a:t>
            </a:r>
            <a:r>
              <a:rPr dirty="0" sz="900">
                <a:solidFill>
                  <a:srgbClr val="FFFFFF"/>
                </a:solidFill>
                <a:latin typeface="Arial"/>
                <a:cs typeface="Arial"/>
              </a:rPr>
              <a:t>ا</a:t>
            </a:r>
            <a:endParaRPr sz="9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77824" y="2176272"/>
            <a:ext cx="18287" cy="468172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877824" y="6095"/>
            <a:ext cx="18287" cy="150266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1216152" y="1834895"/>
            <a:ext cx="7924800" cy="1828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877824" y="1508760"/>
            <a:ext cx="18287" cy="667512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0" y="1834895"/>
            <a:ext cx="557784" cy="18287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551687" y="1834895"/>
            <a:ext cx="664464" cy="18287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2642616" y="313982"/>
            <a:ext cx="4548885" cy="1010246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3154679" y="871766"/>
            <a:ext cx="3262629" cy="1010246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xfrm>
            <a:off x="2915157" y="447243"/>
            <a:ext cx="3846829" cy="1123315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3600" spc="335"/>
              <a:t>Object</a:t>
            </a:r>
            <a:r>
              <a:rPr dirty="0" sz="3600" spc="170"/>
              <a:t> </a:t>
            </a:r>
            <a:r>
              <a:rPr dirty="0" sz="3600" spc="350"/>
              <a:t>Pronouns</a:t>
            </a:r>
            <a:endParaRPr sz="3600"/>
          </a:p>
          <a:p>
            <a:pPr algn="ctr" marR="126364">
              <a:lnSpc>
                <a:spcPct val="100000"/>
              </a:lnSpc>
              <a:spcBef>
                <a:spcPts val="5"/>
              </a:spcBef>
            </a:pPr>
            <a:r>
              <a:rPr dirty="0" sz="3600" spc="-555">
                <a:latin typeface="Arial"/>
                <a:cs typeface="Arial"/>
              </a:rPr>
              <a:t>هب </a:t>
            </a:r>
            <a:r>
              <a:rPr dirty="0" sz="3600" spc="-405">
                <a:latin typeface="Arial"/>
                <a:cs typeface="Arial"/>
              </a:rPr>
              <a:t>لوعفملا</a:t>
            </a:r>
            <a:r>
              <a:rPr dirty="0" sz="3600" spc="80">
                <a:latin typeface="Arial"/>
                <a:cs typeface="Arial"/>
              </a:rPr>
              <a:t> </a:t>
            </a:r>
            <a:r>
              <a:rPr dirty="0" sz="3600" spc="-430">
                <a:latin typeface="Arial"/>
                <a:cs typeface="Arial"/>
              </a:rPr>
              <a:t>رئامض</a:t>
            </a:r>
            <a:endParaRPr sz="3600">
              <a:latin typeface="Arial"/>
              <a:cs typeface="Arial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1051560" y="2057374"/>
            <a:ext cx="367093" cy="379247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1341119" y="1935454"/>
            <a:ext cx="3369309" cy="571271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4434840" y="1941550"/>
            <a:ext cx="2945765" cy="571271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/>
          <p:nvPr/>
        </p:nvSpPr>
        <p:spPr>
          <a:xfrm>
            <a:off x="4364735" y="1941550"/>
            <a:ext cx="412826" cy="571271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/>
          <p:nvPr/>
        </p:nvSpPr>
        <p:spPr>
          <a:xfrm>
            <a:off x="1453896" y="2630398"/>
            <a:ext cx="479882" cy="571271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/>
          <p:nvPr/>
        </p:nvSpPr>
        <p:spPr>
          <a:xfrm>
            <a:off x="1819655" y="2630398"/>
            <a:ext cx="2573909" cy="571271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7" name="object 17"/>
          <p:cNvSpPr/>
          <p:nvPr/>
        </p:nvSpPr>
        <p:spPr>
          <a:xfrm>
            <a:off x="4047744" y="2636494"/>
            <a:ext cx="1659508" cy="571271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8" name="object 18"/>
          <p:cNvSpPr/>
          <p:nvPr/>
        </p:nvSpPr>
        <p:spPr>
          <a:xfrm>
            <a:off x="1453896" y="4099534"/>
            <a:ext cx="479882" cy="571271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9" name="object 19"/>
          <p:cNvSpPr/>
          <p:nvPr/>
        </p:nvSpPr>
        <p:spPr>
          <a:xfrm>
            <a:off x="1740407" y="4099534"/>
            <a:ext cx="967549" cy="571271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0" name="object 20"/>
          <p:cNvSpPr/>
          <p:nvPr/>
        </p:nvSpPr>
        <p:spPr>
          <a:xfrm>
            <a:off x="2365248" y="4099534"/>
            <a:ext cx="565226" cy="571271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1" name="object 21"/>
          <p:cNvSpPr/>
          <p:nvPr/>
        </p:nvSpPr>
        <p:spPr>
          <a:xfrm>
            <a:off x="2667000" y="4099534"/>
            <a:ext cx="836472" cy="571271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2" name="object 22"/>
          <p:cNvSpPr/>
          <p:nvPr/>
        </p:nvSpPr>
        <p:spPr>
          <a:xfrm>
            <a:off x="3160776" y="4099534"/>
            <a:ext cx="647471" cy="571271"/>
          </a:xfrm>
          <a:prstGeom prst="rect">
            <a:avLst/>
          </a:prstGeom>
          <a:blipFill>
            <a:blip r:embed="rId2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3" name="object 23"/>
          <p:cNvSpPr/>
          <p:nvPr/>
        </p:nvSpPr>
        <p:spPr>
          <a:xfrm>
            <a:off x="3547871" y="4099534"/>
            <a:ext cx="2037333" cy="571271"/>
          </a:xfrm>
          <a:prstGeom prst="rect">
            <a:avLst/>
          </a:prstGeom>
          <a:blipFill>
            <a:blip r:embed="rId2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4" name="object 24"/>
          <p:cNvSpPr/>
          <p:nvPr/>
        </p:nvSpPr>
        <p:spPr>
          <a:xfrm>
            <a:off x="5242559" y="4099534"/>
            <a:ext cx="3024886" cy="571271"/>
          </a:xfrm>
          <a:prstGeom prst="rect">
            <a:avLst/>
          </a:prstGeom>
          <a:blipFill>
            <a:blip r:embed="rId2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5" name="object 25"/>
          <p:cNvSpPr/>
          <p:nvPr/>
        </p:nvSpPr>
        <p:spPr>
          <a:xfrm>
            <a:off x="1740407" y="4404334"/>
            <a:ext cx="2198877" cy="571271"/>
          </a:xfrm>
          <a:prstGeom prst="rect">
            <a:avLst/>
          </a:prstGeom>
          <a:blipFill>
            <a:blip r:embed="rId2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6" name="object 26"/>
          <p:cNvSpPr/>
          <p:nvPr/>
        </p:nvSpPr>
        <p:spPr>
          <a:xfrm>
            <a:off x="3596640" y="4404334"/>
            <a:ext cx="501192" cy="571271"/>
          </a:xfrm>
          <a:prstGeom prst="rect">
            <a:avLst/>
          </a:prstGeom>
          <a:blipFill>
            <a:blip r:embed="rId2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7" name="object 27"/>
          <p:cNvSpPr/>
          <p:nvPr/>
        </p:nvSpPr>
        <p:spPr>
          <a:xfrm>
            <a:off x="2058923" y="3201923"/>
            <a:ext cx="3054350" cy="652780"/>
          </a:xfrm>
          <a:custGeom>
            <a:avLst/>
            <a:gdLst/>
            <a:ahLst/>
            <a:cxnLst/>
            <a:rect l="l" t="t" r="r" b="b"/>
            <a:pathLst>
              <a:path w="3054350" h="652779">
                <a:moveTo>
                  <a:pt x="0" y="652271"/>
                </a:moveTo>
                <a:lnTo>
                  <a:pt x="3054096" y="652271"/>
                </a:lnTo>
                <a:lnTo>
                  <a:pt x="3054096" y="0"/>
                </a:lnTo>
                <a:lnTo>
                  <a:pt x="0" y="0"/>
                </a:lnTo>
                <a:lnTo>
                  <a:pt x="0" y="652271"/>
                </a:lnTo>
                <a:close/>
              </a:path>
            </a:pathLst>
          </a:custGeom>
          <a:ln w="9143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8" name="object 28"/>
          <p:cNvSpPr/>
          <p:nvPr/>
        </p:nvSpPr>
        <p:spPr>
          <a:xfrm>
            <a:off x="1982723" y="4954523"/>
            <a:ext cx="3167380" cy="652780"/>
          </a:xfrm>
          <a:custGeom>
            <a:avLst/>
            <a:gdLst/>
            <a:ahLst/>
            <a:cxnLst/>
            <a:rect l="l" t="t" r="r" b="b"/>
            <a:pathLst>
              <a:path w="3167379" h="652779">
                <a:moveTo>
                  <a:pt x="0" y="652272"/>
                </a:moveTo>
                <a:lnTo>
                  <a:pt x="3166872" y="652272"/>
                </a:lnTo>
                <a:lnTo>
                  <a:pt x="3166872" y="0"/>
                </a:lnTo>
                <a:lnTo>
                  <a:pt x="0" y="0"/>
                </a:lnTo>
                <a:lnTo>
                  <a:pt x="0" y="652272"/>
                </a:lnTo>
                <a:close/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9" name="object 29"/>
          <p:cNvSpPr/>
          <p:nvPr/>
        </p:nvSpPr>
        <p:spPr>
          <a:xfrm>
            <a:off x="3459479" y="5253228"/>
            <a:ext cx="554990" cy="0"/>
          </a:xfrm>
          <a:custGeom>
            <a:avLst/>
            <a:gdLst/>
            <a:ahLst/>
            <a:cxnLst/>
            <a:rect l="l" t="t" r="r" b="b"/>
            <a:pathLst>
              <a:path w="554989" h="0">
                <a:moveTo>
                  <a:pt x="0" y="0"/>
                </a:moveTo>
                <a:lnTo>
                  <a:pt x="554736" y="0"/>
                </a:lnTo>
              </a:path>
            </a:pathLst>
          </a:custGeom>
          <a:ln w="1524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0" name="object 30"/>
          <p:cNvSpPr txBox="1"/>
          <p:nvPr/>
        </p:nvSpPr>
        <p:spPr>
          <a:xfrm>
            <a:off x="1145844" y="2008708"/>
            <a:ext cx="6875145" cy="327977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356870" indent="-344805">
              <a:lnSpc>
                <a:spcPct val="100000"/>
              </a:lnSpc>
              <a:spcBef>
                <a:spcPts val="95"/>
              </a:spcBef>
              <a:buClr>
                <a:srgbClr val="FFFFCC"/>
              </a:buClr>
              <a:buSzPct val="70000"/>
              <a:buFont typeface="Wingdings"/>
              <a:buChar char=""/>
              <a:tabLst>
                <a:tab pos="357505" algn="l"/>
              </a:tabLst>
            </a:pPr>
            <a:r>
              <a:rPr dirty="0" sz="2000" spc="-5">
                <a:solidFill>
                  <a:srgbClr val="FFFFFF"/>
                </a:solidFill>
                <a:latin typeface="Calibri"/>
                <a:cs typeface="Calibri"/>
              </a:rPr>
              <a:t>We </a:t>
            </a:r>
            <a:r>
              <a:rPr dirty="0" sz="2000" spc="65">
                <a:solidFill>
                  <a:srgbClr val="FFFFFF"/>
                </a:solidFill>
                <a:latin typeface="Calibri"/>
                <a:cs typeface="Calibri"/>
              </a:rPr>
              <a:t>use </a:t>
            </a:r>
            <a:r>
              <a:rPr dirty="0" sz="2000" spc="80">
                <a:solidFill>
                  <a:srgbClr val="FFFFFF"/>
                </a:solidFill>
                <a:latin typeface="Calibri"/>
                <a:cs typeface="Calibri"/>
              </a:rPr>
              <a:t>an </a:t>
            </a:r>
            <a:r>
              <a:rPr dirty="0" sz="2000" spc="40">
                <a:solidFill>
                  <a:srgbClr val="FFFFFF"/>
                </a:solidFill>
                <a:latin typeface="Calibri"/>
                <a:cs typeface="Calibri"/>
              </a:rPr>
              <a:t>object pronoun </a:t>
            </a:r>
            <a:r>
              <a:rPr dirty="0" sz="2000" spc="-5">
                <a:solidFill>
                  <a:srgbClr val="FFFFFF"/>
                </a:solidFill>
                <a:latin typeface="Arial"/>
                <a:cs typeface="Arial"/>
              </a:rPr>
              <a:t>. </a:t>
            </a:r>
            <a:r>
              <a:rPr dirty="0" sz="2000" spc="-385">
                <a:solidFill>
                  <a:srgbClr val="FFFFFF"/>
                </a:solidFill>
                <a:latin typeface="Arial"/>
                <a:cs typeface="Arial"/>
              </a:rPr>
              <a:t>هب</a:t>
            </a:r>
            <a:r>
              <a:rPr dirty="0" sz="2000" spc="-21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000" spc="-270">
                <a:solidFill>
                  <a:srgbClr val="FFFFFF"/>
                </a:solidFill>
                <a:latin typeface="Arial"/>
                <a:cs typeface="Arial"/>
              </a:rPr>
              <a:t>لوعفملا </a:t>
            </a:r>
            <a:r>
              <a:rPr dirty="0" sz="2000" spc="-305">
                <a:solidFill>
                  <a:srgbClr val="FFFFFF"/>
                </a:solidFill>
                <a:latin typeface="Arial"/>
                <a:cs typeface="Arial"/>
              </a:rPr>
              <a:t>ريمض</a:t>
            </a:r>
            <a:r>
              <a:rPr dirty="0" sz="2000" spc="-204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000" spc="-370">
                <a:solidFill>
                  <a:srgbClr val="FFFFFF"/>
                </a:solidFill>
                <a:latin typeface="Arial"/>
                <a:cs typeface="Arial"/>
              </a:rPr>
              <a:t>مدختسن</a:t>
            </a:r>
            <a:endParaRPr sz="2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5"/>
              </a:spcBef>
              <a:buClr>
                <a:srgbClr val="FFFFCC"/>
              </a:buClr>
              <a:buFont typeface="Wingdings"/>
              <a:buChar char=""/>
            </a:pPr>
            <a:endParaRPr sz="2650">
              <a:latin typeface="Times New Roman"/>
              <a:cs typeface="Times New Roman"/>
            </a:endParaRPr>
          </a:p>
          <a:p>
            <a:pPr lvl="1" marL="835660" indent="-366395">
              <a:lnSpc>
                <a:spcPct val="100000"/>
              </a:lnSpc>
              <a:spcBef>
                <a:spcPts val="5"/>
              </a:spcBef>
              <a:buChar char="–"/>
              <a:tabLst>
                <a:tab pos="836294" algn="l"/>
              </a:tabLst>
            </a:pPr>
            <a:r>
              <a:rPr dirty="0" sz="2000" spc="25">
                <a:solidFill>
                  <a:srgbClr val="FFFFFF"/>
                </a:solidFill>
                <a:latin typeface="Calibri"/>
                <a:cs typeface="Calibri"/>
              </a:rPr>
              <a:t>After </a:t>
            </a:r>
            <a:r>
              <a:rPr dirty="0" sz="2000" spc="85">
                <a:solidFill>
                  <a:srgbClr val="FFFFFF"/>
                </a:solidFill>
                <a:latin typeface="Calibri"/>
                <a:cs typeface="Calibri"/>
              </a:rPr>
              <a:t>a </a:t>
            </a:r>
            <a:r>
              <a:rPr dirty="0" sz="2000" spc="40">
                <a:solidFill>
                  <a:srgbClr val="FFFFFF"/>
                </a:solidFill>
                <a:latin typeface="Calibri"/>
                <a:cs typeface="Calibri"/>
              </a:rPr>
              <a:t>preposition. </a:t>
            </a:r>
            <a:r>
              <a:rPr dirty="0" sz="2000" spc="-170">
                <a:solidFill>
                  <a:srgbClr val="FFFFFF"/>
                </a:solidFill>
                <a:latin typeface="Arial"/>
                <a:cs typeface="Arial"/>
              </a:rPr>
              <a:t>رجلا </a:t>
            </a:r>
            <a:r>
              <a:rPr dirty="0" sz="2000" spc="-25">
                <a:solidFill>
                  <a:srgbClr val="FFFFFF"/>
                </a:solidFill>
                <a:latin typeface="Arial"/>
                <a:cs typeface="Arial"/>
              </a:rPr>
              <a:t>فورح</a:t>
            </a:r>
            <a:r>
              <a:rPr dirty="0" sz="2000" spc="-32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000" spc="-420">
                <a:solidFill>
                  <a:srgbClr val="FFFFFF"/>
                </a:solidFill>
                <a:latin typeface="Arial"/>
                <a:cs typeface="Arial"/>
              </a:rPr>
              <a:t>دعب</a:t>
            </a:r>
            <a:endParaRPr sz="2000">
              <a:latin typeface="Arial"/>
              <a:cs typeface="Arial"/>
            </a:endParaRPr>
          </a:p>
          <a:p>
            <a:pPr marL="1003300">
              <a:lnSpc>
                <a:spcPct val="100000"/>
              </a:lnSpc>
              <a:spcBef>
                <a:spcPts val="1780"/>
              </a:spcBef>
            </a:pPr>
            <a:r>
              <a:rPr dirty="0" sz="1800" spc="65">
                <a:solidFill>
                  <a:srgbClr val="FFFFFF"/>
                </a:solidFill>
                <a:latin typeface="Calibri"/>
                <a:cs typeface="Calibri"/>
              </a:rPr>
              <a:t>Do </a:t>
            </a:r>
            <a:r>
              <a:rPr dirty="0" sz="1800" spc="45">
                <a:solidFill>
                  <a:srgbClr val="FFFFFF"/>
                </a:solidFill>
                <a:latin typeface="Calibri"/>
                <a:cs typeface="Calibri"/>
              </a:rPr>
              <a:t>you </a:t>
            </a:r>
            <a:r>
              <a:rPr dirty="0" sz="1800" spc="20">
                <a:solidFill>
                  <a:srgbClr val="FFFFFF"/>
                </a:solidFill>
                <a:latin typeface="Calibri"/>
                <a:cs typeface="Calibri"/>
              </a:rPr>
              <a:t>live </a:t>
            </a:r>
            <a:r>
              <a:rPr dirty="0" sz="1800" spc="50">
                <a:solidFill>
                  <a:srgbClr val="FFFFFF"/>
                </a:solidFill>
                <a:latin typeface="Calibri"/>
                <a:cs typeface="Calibri"/>
              </a:rPr>
              <a:t>near</a:t>
            </a:r>
            <a:r>
              <a:rPr dirty="0" sz="1800" spc="1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 spc="35">
                <a:solidFill>
                  <a:srgbClr val="CC3300"/>
                </a:solidFill>
                <a:latin typeface="Calibri"/>
                <a:cs typeface="Calibri"/>
              </a:rPr>
              <a:t>them</a:t>
            </a:r>
            <a:r>
              <a:rPr dirty="0" sz="1800" spc="35">
                <a:solidFill>
                  <a:srgbClr val="FFFFFF"/>
                </a:solidFill>
                <a:latin typeface="Calibri"/>
                <a:cs typeface="Calibri"/>
              </a:rPr>
              <a:t>?</a:t>
            </a:r>
            <a:endParaRPr sz="1800">
              <a:latin typeface="Calibri"/>
              <a:cs typeface="Calibri"/>
            </a:endParaRPr>
          </a:p>
          <a:p>
            <a:pPr marL="1003300">
              <a:lnSpc>
                <a:spcPct val="100000"/>
              </a:lnSpc>
              <a:spcBef>
                <a:spcPts val="5"/>
              </a:spcBef>
            </a:pPr>
            <a:r>
              <a:rPr dirty="0" sz="1800" spc="80">
                <a:solidFill>
                  <a:srgbClr val="FFFFFF"/>
                </a:solidFill>
                <a:latin typeface="Calibri"/>
                <a:cs typeface="Calibri"/>
              </a:rPr>
              <a:t>Send </a:t>
            </a:r>
            <a:r>
              <a:rPr dirty="0" sz="1800" spc="30">
                <a:solidFill>
                  <a:srgbClr val="FFFFFF"/>
                </a:solidFill>
                <a:latin typeface="Calibri"/>
                <a:cs typeface="Calibri"/>
              </a:rPr>
              <a:t>the </a:t>
            </a:r>
            <a:r>
              <a:rPr dirty="0" sz="1800" spc="50">
                <a:solidFill>
                  <a:srgbClr val="FFFFFF"/>
                </a:solidFill>
                <a:latin typeface="Calibri"/>
                <a:cs typeface="Calibri"/>
              </a:rPr>
              <a:t>box </a:t>
            </a:r>
            <a:r>
              <a:rPr dirty="0" sz="1800" spc="30">
                <a:solidFill>
                  <a:srgbClr val="FFFFFF"/>
                </a:solidFill>
                <a:latin typeface="Calibri"/>
                <a:cs typeface="Calibri"/>
              </a:rPr>
              <a:t>directly </a:t>
            </a:r>
            <a:r>
              <a:rPr dirty="0" sz="1800" spc="10">
                <a:solidFill>
                  <a:srgbClr val="FFFFFF"/>
                </a:solidFill>
                <a:latin typeface="Calibri"/>
                <a:cs typeface="Calibri"/>
              </a:rPr>
              <a:t>to</a:t>
            </a:r>
            <a:r>
              <a:rPr dirty="0" sz="1800" spc="15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 spc="65">
                <a:solidFill>
                  <a:srgbClr val="CC3300"/>
                </a:solidFill>
                <a:latin typeface="Calibri"/>
                <a:cs typeface="Calibri"/>
              </a:rPr>
              <a:t>me</a:t>
            </a:r>
            <a:r>
              <a:rPr dirty="0" sz="1800" spc="65">
                <a:solidFill>
                  <a:srgbClr val="FFFFFF"/>
                </a:solidFill>
                <a:latin typeface="Calibri"/>
                <a:cs typeface="Calibri"/>
              </a:rPr>
              <a:t>.</a:t>
            </a:r>
            <a:endParaRPr sz="18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2550">
              <a:latin typeface="Times New Roman"/>
              <a:cs typeface="Times New Roman"/>
            </a:endParaRPr>
          </a:p>
          <a:p>
            <a:pPr lvl="1" marL="756285" indent="-287020">
              <a:lnSpc>
                <a:spcPts val="2510"/>
              </a:lnSpc>
              <a:spcBef>
                <a:spcPts val="5"/>
              </a:spcBef>
              <a:buChar char="–"/>
              <a:tabLst>
                <a:tab pos="756285" algn="l"/>
                <a:tab pos="756920" algn="l"/>
              </a:tabLst>
            </a:pPr>
            <a:r>
              <a:rPr dirty="0" sz="2000" spc="25">
                <a:solidFill>
                  <a:srgbClr val="FFFFFF"/>
                </a:solidFill>
                <a:latin typeface="Calibri"/>
                <a:cs typeface="Calibri"/>
              </a:rPr>
              <a:t>After </a:t>
            </a:r>
            <a:r>
              <a:rPr dirty="0" sz="2100" spc="-30">
                <a:solidFill>
                  <a:srgbClr val="CC3300"/>
                </a:solidFill>
                <a:latin typeface="Calibri"/>
                <a:cs typeface="Calibri"/>
              </a:rPr>
              <a:t>to </a:t>
            </a:r>
            <a:r>
              <a:rPr dirty="0" sz="2000" spc="60">
                <a:solidFill>
                  <a:srgbClr val="FFFFFF"/>
                </a:solidFill>
                <a:latin typeface="Calibri"/>
                <a:cs typeface="Calibri"/>
              </a:rPr>
              <a:t>and </a:t>
            </a:r>
            <a:r>
              <a:rPr dirty="0" sz="2100" spc="-30">
                <a:solidFill>
                  <a:srgbClr val="CC3300"/>
                </a:solidFill>
                <a:latin typeface="Calibri"/>
                <a:cs typeface="Calibri"/>
              </a:rPr>
              <a:t>for </a:t>
            </a:r>
            <a:r>
              <a:rPr dirty="0" sz="2000" spc="25">
                <a:solidFill>
                  <a:srgbClr val="FFFFFF"/>
                </a:solidFill>
                <a:latin typeface="Calibri"/>
                <a:cs typeface="Calibri"/>
              </a:rPr>
              <a:t>with </a:t>
            </a:r>
            <a:r>
              <a:rPr dirty="0" sz="2000" spc="55">
                <a:solidFill>
                  <a:srgbClr val="FFFFFF"/>
                </a:solidFill>
                <a:latin typeface="Calibri"/>
                <a:cs typeface="Calibri"/>
              </a:rPr>
              <a:t>verbs </a:t>
            </a:r>
            <a:r>
              <a:rPr dirty="0" sz="2000" spc="20">
                <a:solidFill>
                  <a:srgbClr val="FFFFFF"/>
                </a:solidFill>
                <a:latin typeface="Calibri"/>
                <a:cs typeface="Calibri"/>
              </a:rPr>
              <a:t>like </a:t>
            </a:r>
            <a:r>
              <a:rPr dirty="0" sz="2000" spc="75">
                <a:solidFill>
                  <a:srgbClr val="CC3300"/>
                </a:solidFill>
                <a:latin typeface="Calibri"/>
                <a:cs typeface="Calibri"/>
              </a:rPr>
              <a:t>make, </a:t>
            </a:r>
            <a:r>
              <a:rPr dirty="0" sz="2000" spc="70">
                <a:solidFill>
                  <a:srgbClr val="CC3300"/>
                </a:solidFill>
                <a:latin typeface="Calibri"/>
                <a:cs typeface="Calibri"/>
              </a:rPr>
              <a:t>give, send,</a:t>
            </a:r>
            <a:r>
              <a:rPr dirty="0" sz="2000" spc="215">
                <a:solidFill>
                  <a:srgbClr val="CC3300"/>
                </a:solidFill>
                <a:latin typeface="Calibri"/>
                <a:cs typeface="Calibri"/>
              </a:rPr>
              <a:t> </a:t>
            </a:r>
            <a:r>
              <a:rPr dirty="0" sz="2000" spc="50">
                <a:solidFill>
                  <a:srgbClr val="CC3300"/>
                </a:solidFill>
                <a:latin typeface="Calibri"/>
                <a:cs typeface="Calibri"/>
              </a:rPr>
              <a:t>lend,</a:t>
            </a:r>
            <a:endParaRPr sz="2000">
              <a:latin typeface="Calibri"/>
              <a:cs typeface="Calibri"/>
            </a:endParaRPr>
          </a:p>
          <a:p>
            <a:pPr marL="756285">
              <a:lnSpc>
                <a:spcPts val="2390"/>
              </a:lnSpc>
            </a:pPr>
            <a:r>
              <a:rPr dirty="0" sz="2000" spc="90">
                <a:solidFill>
                  <a:srgbClr val="CC3300"/>
                </a:solidFill>
                <a:latin typeface="Calibri"/>
                <a:cs typeface="Calibri"/>
              </a:rPr>
              <a:t>pass, </a:t>
            </a:r>
            <a:r>
              <a:rPr dirty="0" sz="2000" spc="55">
                <a:solidFill>
                  <a:srgbClr val="CC3300"/>
                </a:solidFill>
                <a:latin typeface="Calibri"/>
                <a:cs typeface="Calibri"/>
              </a:rPr>
              <a:t>take,</a:t>
            </a:r>
            <a:r>
              <a:rPr dirty="0" sz="2000" spc="235">
                <a:solidFill>
                  <a:srgbClr val="CC3300"/>
                </a:solidFill>
                <a:latin typeface="Calibri"/>
                <a:cs typeface="Calibri"/>
              </a:rPr>
              <a:t> </a:t>
            </a:r>
            <a:r>
              <a:rPr dirty="0" sz="2000" spc="50">
                <a:solidFill>
                  <a:srgbClr val="CC3300"/>
                </a:solidFill>
                <a:latin typeface="Calibri"/>
                <a:cs typeface="Calibri"/>
              </a:rPr>
              <a:t>show</a:t>
            </a:r>
            <a:r>
              <a:rPr dirty="0" sz="2000" spc="50">
                <a:solidFill>
                  <a:srgbClr val="FFFFFF"/>
                </a:solidFill>
                <a:latin typeface="Calibri"/>
                <a:cs typeface="Calibri"/>
              </a:rPr>
              <a:t>.</a:t>
            </a:r>
            <a:endParaRPr sz="2000">
              <a:latin typeface="Calibri"/>
              <a:cs typeface="Calibri"/>
            </a:endParaRPr>
          </a:p>
          <a:p>
            <a:pPr marL="927100">
              <a:lnSpc>
                <a:spcPct val="100000"/>
              </a:lnSpc>
              <a:spcBef>
                <a:spcPts val="1614"/>
              </a:spcBef>
            </a:pPr>
            <a:r>
              <a:rPr dirty="0" sz="1800" spc="95">
                <a:solidFill>
                  <a:srgbClr val="FFFFFF"/>
                </a:solidFill>
                <a:latin typeface="Calibri"/>
                <a:cs typeface="Calibri"/>
              </a:rPr>
              <a:t>The </a:t>
            </a:r>
            <a:r>
              <a:rPr dirty="0" sz="1800" spc="-5">
                <a:solidFill>
                  <a:srgbClr val="FFFFFF"/>
                </a:solidFill>
                <a:latin typeface="Calibri"/>
                <a:cs typeface="Calibri"/>
              </a:rPr>
              <a:t>little </a:t>
            </a:r>
            <a:r>
              <a:rPr dirty="0" sz="1800" spc="50">
                <a:solidFill>
                  <a:srgbClr val="FFFFFF"/>
                </a:solidFill>
                <a:latin typeface="Calibri"/>
                <a:cs typeface="Calibri"/>
              </a:rPr>
              <a:t>boy </a:t>
            </a:r>
            <a:r>
              <a:rPr dirty="0" sz="1800" spc="55">
                <a:solidFill>
                  <a:srgbClr val="FFFFFF"/>
                </a:solidFill>
                <a:latin typeface="Calibri"/>
                <a:cs typeface="Calibri"/>
              </a:rPr>
              <a:t>made </a:t>
            </a:r>
            <a:r>
              <a:rPr dirty="0" sz="1800" spc="-5">
                <a:solidFill>
                  <a:srgbClr val="CC3300"/>
                </a:solidFill>
                <a:latin typeface="Calibri"/>
                <a:cs typeface="Calibri"/>
              </a:rPr>
              <a:t>it </a:t>
            </a:r>
            <a:r>
              <a:rPr dirty="0" sz="1800" spc="15">
                <a:solidFill>
                  <a:srgbClr val="FFFFFF"/>
                </a:solidFill>
                <a:latin typeface="Calibri"/>
                <a:cs typeface="Calibri"/>
              </a:rPr>
              <a:t>for</a:t>
            </a:r>
            <a:r>
              <a:rPr dirty="0" sz="1800" spc="-1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 spc="-10">
                <a:solidFill>
                  <a:srgbClr val="CC3300"/>
                </a:solidFill>
                <a:latin typeface="Calibri"/>
                <a:cs typeface="Calibri"/>
              </a:rPr>
              <a:t>her</a:t>
            </a:r>
            <a:r>
              <a:rPr dirty="0" sz="1800" spc="-10">
                <a:solidFill>
                  <a:srgbClr val="FFFFFF"/>
                </a:solidFill>
                <a:latin typeface="Calibri"/>
                <a:cs typeface="Calibri"/>
              </a:rPr>
              <a:t>.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31" name="object 31"/>
          <p:cNvSpPr/>
          <p:nvPr/>
        </p:nvSpPr>
        <p:spPr>
          <a:xfrm>
            <a:off x="4340352" y="6321552"/>
            <a:ext cx="1296797" cy="382371"/>
          </a:xfrm>
          <a:prstGeom prst="rect">
            <a:avLst/>
          </a:prstGeom>
          <a:blipFill>
            <a:blip r:embed="rId2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2" name="object 32"/>
          <p:cNvSpPr/>
          <p:nvPr/>
        </p:nvSpPr>
        <p:spPr>
          <a:xfrm>
            <a:off x="4462271" y="6406896"/>
            <a:ext cx="1043749" cy="248297"/>
          </a:xfrm>
          <a:prstGeom prst="rect">
            <a:avLst/>
          </a:prstGeom>
          <a:blipFill>
            <a:blip r:embed="rId2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3" name="object 33"/>
          <p:cNvSpPr/>
          <p:nvPr/>
        </p:nvSpPr>
        <p:spPr>
          <a:xfrm>
            <a:off x="4267200" y="6248400"/>
            <a:ext cx="1295400" cy="381000"/>
          </a:xfrm>
          <a:custGeom>
            <a:avLst/>
            <a:gdLst/>
            <a:ahLst/>
            <a:cxnLst/>
            <a:rect l="l" t="t" r="r" b="b"/>
            <a:pathLst>
              <a:path w="1295400" h="381000">
                <a:moveTo>
                  <a:pt x="1295400" y="0"/>
                </a:moveTo>
                <a:lnTo>
                  <a:pt x="0" y="0"/>
                </a:lnTo>
                <a:lnTo>
                  <a:pt x="0" y="381000"/>
                </a:lnTo>
                <a:lnTo>
                  <a:pt x="1295400" y="381000"/>
                </a:lnTo>
                <a:lnTo>
                  <a:pt x="1295400" y="333375"/>
                </a:lnTo>
                <a:lnTo>
                  <a:pt x="540512" y="333375"/>
                </a:lnTo>
                <a:lnTo>
                  <a:pt x="540512" y="190500"/>
                </a:lnTo>
                <a:lnTo>
                  <a:pt x="504825" y="190500"/>
                </a:lnTo>
                <a:lnTo>
                  <a:pt x="647700" y="47625"/>
                </a:lnTo>
                <a:lnTo>
                  <a:pt x="1295400" y="47625"/>
                </a:lnTo>
                <a:lnTo>
                  <a:pt x="1295400" y="0"/>
                </a:lnTo>
                <a:close/>
              </a:path>
              <a:path w="1295400" h="381000">
                <a:moveTo>
                  <a:pt x="1295400" y="65481"/>
                </a:moveTo>
                <a:lnTo>
                  <a:pt x="736980" y="65481"/>
                </a:lnTo>
                <a:lnTo>
                  <a:pt x="736980" y="136918"/>
                </a:lnTo>
                <a:lnTo>
                  <a:pt x="790575" y="190500"/>
                </a:lnTo>
                <a:lnTo>
                  <a:pt x="754888" y="190500"/>
                </a:lnTo>
                <a:lnTo>
                  <a:pt x="754888" y="333375"/>
                </a:lnTo>
                <a:lnTo>
                  <a:pt x="1295400" y="333375"/>
                </a:lnTo>
                <a:lnTo>
                  <a:pt x="1295400" y="65481"/>
                </a:lnTo>
                <a:close/>
              </a:path>
              <a:path w="1295400" h="381000">
                <a:moveTo>
                  <a:pt x="1295400" y="47625"/>
                </a:moveTo>
                <a:lnTo>
                  <a:pt x="647700" y="47625"/>
                </a:lnTo>
                <a:lnTo>
                  <a:pt x="701294" y="101206"/>
                </a:lnTo>
                <a:lnTo>
                  <a:pt x="701294" y="65481"/>
                </a:lnTo>
                <a:lnTo>
                  <a:pt x="1295400" y="65481"/>
                </a:lnTo>
                <a:lnTo>
                  <a:pt x="12954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4" name="object 34"/>
          <p:cNvSpPr/>
          <p:nvPr/>
        </p:nvSpPr>
        <p:spPr>
          <a:xfrm>
            <a:off x="4807711" y="6313881"/>
            <a:ext cx="214629" cy="267970"/>
          </a:xfrm>
          <a:custGeom>
            <a:avLst/>
            <a:gdLst/>
            <a:ahLst/>
            <a:cxnLst/>
            <a:rect l="l" t="t" r="r" b="b"/>
            <a:pathLst>
              <a:path w="214629" h="267970">
                <a:moveTo>
                  <a:pt x="196468" y="0"/>
                </a:moveTo>
                <a:lnTo>
                  <a:pt x="160782" y="0"/>
                </a:lnTo>
                <a:lnTo>
                  <a:pt x="160782" y="35725"/>
                </a:lnTo>
                <a:lnTo>
                  <a:pt x="196468" y="71437"/>
                </a:lnTo>
                <a:lnTo>
                  <a:pt x="196468" y="0"/>
                </a:lnTo>
                <a:close/>
              </a:path>
              <a:path w="214629" h="267970">
                <a:moveTo>
                  <a:pt x="214375" y="125018"/>
                </a:moveTo>
                <a:lnTo>
                  <a:pt x="0" y="125018"/>
                </a:lnTo>
                <a:lnTo>
                  <a:pt x="0" y="267893"/>
                </a:lnTo>
                <a:lnTo>
                  <a:pt x="89280" y="267893"/>
                </a:lnTo>
                <a:lnTo>
                  <a:pt x="89280" y="196456"/>
                </a:lnTo>
                <a:lnTo>
                  <a:pt x="214375" y="196456"/>
                </a:lnTo>
                <a:lnTo>
                  <a:pt x="214375" y="125018"/>
                </a:lnTo>
                <a:close/>
              </a:path>
              <a:path w="214629" h="267970">
                <a:moveTo>
                  <a:pt x="214375" y="196456"/>
                </a:moveTo>
                <a:lnTo>
                  <a:pt x="125095" y="196456"/>
                </a:lnTo>
                <a:lnTo>
                  <a:pt x="125095" y="267893"/>
                </a:lnTo>
                <a:lnTo>
                  <a:pt x="214375" y="267893"/>
                </a:lnTo>
                <a:lnTo>
                  <a:pt x="214375" y="196456"/>
                </a:lnTo>
                <a:close/>
              </a:path>
            </a:pathLst>
          </a:custGeom>
          <a:solidFill>
            <a:srgbClr val="00007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5" name="object 35"/>
          <p:cNvSpPr/>
          <p:nvPr/>
        </p:nvSpPr>
        <p:spPr>
          <a:xfrm>
            <a:off x="47720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142875" y="0"/>
                </a:moveTo>
                <a:lnTo>
                  <a:pt x="0" y="142875"/>
                </a:lnTo>
                <a:lnTo>
                  <a:pt x="285750" y="142875"/>
                </a:lnTo>
                <a:lnTo>
                  <a:pt x="142875" y="0"/>
                </a:lnTo>
                <a:close/>
              </a:path>
              <a:path w="285750" h="285750">
                <a:moveTo>
                  <a:pt x="160782" y="214312"/>
                </a:moveTo>
                <a:lnTo>
                  <a:pt x="124967" y="214312"/>
                </a:lnTo>
                <a:lnTo>
                  <a:pt x="124967" y="285750"/>
                </a:lnTo>
                <a:lnTo>
                  <a:pt x="160782" y="285750"/>
                </a:lnTo>
                <a:lnTo>
                  <a:pt x="160782" y="214312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6" name="object 36"/>
          <p:cNvSpPr/>
          <p:nvPr/>
        </p:nvSpPr>
        <p:spPr>
          <a:xfrm>
            <a:off x="5788152" y="6321552"/>
            <a:ext cx="458571" cy="382371"/>
          </a:xfrm>
          <a:prstGeom prst="rect">
            <a:avLst/>
          </a:prstGeom>
          <a:blipFill>
            <a:blip r:embed="rId2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7" name="object 37"/>
          <p:cNvSpPr/>
          <p:nvPr/>
        </p:nvSpPr>
        <p:spPr>
          <a:xfrm>
            <a:off x="5846064" y="6406896"/>
            <a:ext cx="336638" cy="248297"/>
          </a:xfrm>
          <a:prstGeom prst="rect">
            <a:avLst/>
          </a:prstGeom>
          <a:blipFill>
            <a:blip r:embed="rId2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8" name="object 38"/>
          <p:cNvSpPr/>
          <p:nvPr/>
        </p:nvSpPr>
        <p:spPr>
          <a:xfrm>
            <a:off x="5715000" y="6248400"/>
            <a:ext cx="457200" cy="381000"/>
          </a:xfrm>
          <a:custGeom>
            <a:avLst/>
            <a:gdLst/>
            <a:ahLst/>
            <a:cxnLst/>
            <a:rect l="l" t="t" r="r" b="b"/>
            <a:pathLst>
              <a:path w="457200" h="381000">
                <a:moveTo>
                  <a:pt x="457200" y="0"/>
                </a:moveTo>
                <a:lnTo>
                  <a:pt x="0" y="0"/>
                </a:lnTo>
                <a:lnTo>
                  <a:pt x="0" y="381000"/>
                </a:lnTo>
                <a:lnTo>
                  <a:pt x="457200" y="381000"/>
                </a:lnTo>
                <a:lnTo>
                  <a:pt x="457200" y="333375"/>
                </a:lnTo>
                <a:lnTo>
                  <a:pt x="85725" y="333375"/>
                </a:lnTo>
                <a:lnTo>
                  <a:pt x="85725" y="47625"/>
                </a:lnTo>
                <a:lnTo>
                  <a:pt x="457200" y="47625"/>
                </a:lnTo>
                <a:lnTo>
                  <a:pt x="457200" y="0"/>
                </a:lnTo>
                <a:close/>
              </a:path>
              <a:path w="457200" h="381000">
                <a:moveTo>
                  <a:pt x="457200" y="47625"/>
                </a:moveTo>
                <a:lnTo>
                  <a:pt x="85725" y="47625"/>
                </a:lnTo>
                <a:lnTo>
                  <a:pt x="371475" y="190500"/>
                </a:lnTo>
                <a:lnTo>
                  <a:pt x="85725" y="333375"/>
                </a:lnTo>
                <a:lnTo>
                  <a:pt x="457200" y="333375"/>
                </a:lnTo>
                <a:lnTo>
                  <a:pt x="4572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9" name="object 39"/>
          <p:cNvSpPr/>
          <p:nvPr/>
        </p:nvSpPr>
        <p:spPr>
          <a:xfrm>
            <a:off x="58007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0" y="0"/>
                </a:moveTo>
                <a:lnTo>
                  <a:pt x="0" y="285750"/>
                </a:lnTo>
                <a:lnTo>
                  <a:pt x="285750" y="142875"/>
                </a:lnTo>
                <a:lnTo>
                  <a:pt x="0" y="0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0" name="object 40"/>
          <p:cNvSpPr/>
          <p:nvPr/>
        </p:nvSpPr>
        <p:spPr>
          <a:xfrm>
            <a:off x="3730752" y="6321552"/>
            <a:ext cx="458571" cy="382371"/>
          </a:xfrm>
          <a:prstGeom prst="rect">
            <a:avLst/>
          </a:prstGeom>
          <a:blipFill>
            <a:blip r:embed="rId3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1" name="object 41"/>
          <p:cNvSpPr/>
          <p:nvPr/>
        </p:nvSpPr>
        <p:spPr>
          <a:xfrm>
            <a:off x="3770376" y="6406896"/>
            <a:ext cx="373227" cy="248297"/>
          </a:xfrm>
          <a:prstGeom prst="rect">
            <a:avLst/>
          </a:prstGeom>
          <a:blipFill>
            <a:blip r:embed="rId3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2" name="object 42"/>
          <p:cNvSpPr/>
          <p:nvPr/>
        </p:nvSpPr>
        <p:spPr>
          <a:xfrm>
            <a:off x="3657600" y="6248400"/>
            <a:ext cx="457200" cy="381000"/>
          </a:xfrm>
          <a:custGeom>
            <a:avLst/>
            <a:gdLst/>
            <a:ahLst/>
            <a:cxnLst/>
            <a:rect l="l" t="t" r="r" b="b"/>
            <a:pathLst>
              <a:path w="457200" h="381000">
                <a:moveTo>
                  <a:pt x="457200" y="0"/>
                </a:moveTo>
                <a:lnTo>
                  <a:pt x="0" y="0"/>
                </a:lnTo>
                <a:lnTo>
                  <a:pt x="0" y="381000"/>
                </a:lnTo>
                <a:lnTo>
                  <a:pt x="457200" y="381000"/>
                </a:lnTo>
                <a:lnTo>
                  <a:pt x="457200" y="333375"/>
                </a:lnTo>
                <a:lnTo>
                  <a:pt x="371475" y="333375"/>
                </a:lnTo>
                <a:lnTo>
                  <a:pt x="85725" y="190500"/>
                </a:lnTo>
                <a:lnTo>
                  <a:pt x="371475" y="47625"/>
                </a:lnTo>
                <a:lnTo>
                  <a:pt x="457200" y="47625"/>
                </a:lnTo>
                <a:lnTo>
                  <a:pt x="457200" y="0"/>
                </a:lnTo>
                <a:close/>
              </a:path>
              <a:path w="457200" h="381000">
                <a:moveTo>
                  <a:pt x="457200" y="47625"/>
                </a:moveTo>
                <a:lnTo>
                  <a:pt x="371475" y="47625"/>
                </a:lnTo>
                <a:lnTo>
                  <a:pt x="371475" y="333375"/>
                </a:lnTo>
                <a:lnTo>
                  <a:pt x="457200" y="333375"/>
                </a:lnTo>
                <a:lnTo>
                  <a:pt x="4572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3" name="object 43"/>
          <p:cNvSpPr/>
          <p:nvPr/>
        </p:nvSpPr>
        <p:spPr>
          <a:xfrm>
            <a:off x="37433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285750" y="0"/>
                </a:moveTo>
                <a:lnTo>
                  <a:pt x="0" y="142875"/>
                </a:lnTo>
                <a:lnTo>
                  <a:pt x="285750" y="285750"/>
                </a:lnTo>
                <a:lnTo>
                  <a:pt x="285750" y="0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4" name="object 44"/>
          <p:cNvSpPr/>
          <p:nvPr/>
        </p:nvSpPr>
        <p:spPr>
          <a:xfrm>
            <a:off x="4340352" y="6321552"/>
            <a:ext cx="1296797" cy="382371"/>
          </a:xfrm>
          <a:prstGeom prst="rect">
            <a:avLst/>
          </a:prstGeom>
          <a:blipFill>
            <a:blip r:embed="rId2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5" name="object 45"/>
          <p:cNvSpPr/>
          <p:nvPr/>
        </p:nvSpPr>
        <p:spPr>
          <a:xfrm>
            <a:off x="4462271" y="6406896"/>
            <a:ext cx="1043749" cy="248297"/>
          </a:xfrm>
          <a:prstGeom prst="rect">
            <a:avLst/>
          </a:prstGeom>
          <a:blipFill>
            <a:blip r:embed="rId2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6" name="object 46"/>
          <p:cNvSpPr/>
          <p:nvPr/>
        </p:nvSpPr>
        <p:spPr>
          <a:xfrm>
            <a:off x="4267200" y="6248400"/>
            <a:ext cx="1295400" cy="381000"/>
          </a:xfrm>
          <a:custGeom>
            <a:avLst/>
            <a:gdLst/>
            <a:ahLst/>
            <a:cxnLst/>
            <a:rect l="l" t="t" r="r" b="b"/>
            <a:pathLst>
              <a:path w="1295400" h="381000">
                <a:moveTo>
                  <a:pt x="1295400" y="0"/>
                </a:moveTo>
                <a:lnTo>
                  <a:pt x="0" y="0"/>
                </a:lnTo>
                <a:lnTo>
                  <a:pt x="0" y="381000"/>
                </a:lnTo>
                <a:lnTo>
                  <a:pt x="1295400" y="381000"/>
                </a:lnTo>
                <a:lnTo>
                  <a:pt x="1295400" y="333375"/>
                </a:lnTo>
                <a:lnTo>
                  <a:pt x="540512" y="333375"/>
                </a:lnTo>
                <a:lnTo>
                  <a:pt x="540512" y="190500"/>
                </a:lnTo>
                <a:lnTo>
                  <a:pt x="504825" y="190500"/>
                </a:lnTo>
                <a:lnTo>
                  <a:pt x="647700" y="47625"/>
                </a:lnTo>
                <a:lnTo>
                  <a:pt x="1295400" y="47625"/>
                </a:lnTo>
                <a:lnTo>
                  <a:pt x="1295400" y="0"/>
                </a:lnTo>
                <a:close/>
              </a:path>
              <a:path w="1295400" h="381000">
                <a:moveTo>
                  <a:pt x="1295400" y="65481"/>
                </a:moveTo>
                <a:lnTo>
                  <a:pt x="736980" y="65481"/>
                </a:lnTo>
                <a:lnTo>
                  <a:pt x="736980" y="136918"/>
                </a:lnTo>
                <a:lnTo>
                  <a:pt x="790575" y="190500"/>
                </a:lnTo>
                <a:lnTo>
                  <a:pt x="754888" y="190500"/>
                </a:lnTo>
                <a:lnTo>
                  <a:pt x="754888" y="333375"/>
                </a:lnTo>
                <a:lnTo>
                  <a:pt x="1295400" y="333375"/>
                </a:lnTo>
                <a:lnTo>
                  <a:pt x="1295400" y="65481"/>
                </a:lnTo>
                <a:close/>
              </a:path>
              <a:path w="1295400" h="381000">
                <a:moveTo>
                  <a:pt x="1295400" y="47625"/>
                </a:moveTo>
                <a:lnTo>
                  <a:pt x="647700" y="47625"/>
                </a:lnTo>
                <a:lnTo>
                  <a:pt x="701294" y="101206"/>
                </a:lnTo>
                <a:lnTo>
                  <a:pt x="701294" y="65481"/>
                </a:lnTo>
                <a:lnTo>
                  <a:pt x="1295400" y="65481"/>
                </a:lnTo>
                <a:lnTo>
                  <a:pt x="12954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7" name="object 47"/>
          <p:cNvSpPr/>
          <p:nvPr/>
        </p:nvSpPr>
        <p:spPr>
          <a:xfrm>
            <a:off x="4807711" y="6313881"/>
            <a:ext cx="214629" cy="267970"/>
          </a:xfrm>
          <a:custGeom>
            <a:avLst/>
            <a:gdLst/>
            <a:ahLst/>
            <a:cxnLst/>
            <a:rect l="l" t="t" r="r" b="b"/>
            <a:pathLst>
              <a:path w="214629" h="267970">
                <a:moveTo>
                  <a:pt x="196468" y="0"/>
                </a:moveTo>
                <a:lnTo>
                  <a:pt x="160782" y="0"/>
                </a:lnTo>
                <a:lnTo>
                  <a:pt x="160782" y="35725"/>
                </a:lnTo>
                <a:lnTo>
                  <a:pt x="196468" y="71437"/>
                </a:lnTo>
                <a:lnTo>
                  <a:pt x="196468" y="0"/>
                </a:lnTo>
                <a:close/>
              </a:path>
              <a:path w="214629" h="267970">
                <a:moveTo>
                  <a:pt x="214375" y="125018"/>
                </a:moveTo>
                <a:lnTo>
                  <a:pt x="0" y="125018"/>
                </a:lnTo>
                <a:lnTo>
                  <a:pt x="0" y="267893"/>
                </a:lnTo>
                <a:lnTo>
                  <a:pt x="89280" y="267893"/>
                </a:lnTo>
                <a:lnTo>
                  <a:pt x="89280" y="196456"/>
                </a:lnTo>
                <a:lnTo>
                  <a:pt x="214375" y="196456"/>
                </a:lnTo>
                <a:lnTo>
                  <a:pt x="214375" y="125018"/>
                </a:lnTo>
                <a:close/>
              </a:path>
              <a:path w="214629" h="267970">
                <a:moveTo>
                  <a:pt x="214375" y="196456"/>
                </a:moveTo>
                <a:lnTo>
                  <a:pt x="125095" y="196456"/>
                </a:lnTo>
                <a:lnTo>
                  <a:pt x="125095" y="267893"/>
                </a:lnTo>
                <a:lnTo>
                  <a:pt x="214375" y="267893"/>
                </a:lnTo>
                <a:lnTo>
                  <a:pt x="214375" y="196456"/>
                </a:lnTo>
                <a:close/>
              </a:path>
            </a:pathLst>
          </a:custGeom>
          <a:solidFill>
            <a:srgbClr val="00007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8" name="object 48"/>
          <p:cNvSpPr/>
          <p:nvPr/>
        </p:nvSpPr>
        <p:spPr>
          <a:xfrm>
            <a:off x="47720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142875" y="0"/>
                </a:moveTo>
                <a:lnTo>
                  <a:pt x="0" y="142875"/>
                </a:lnTo>
                <a:lnTo>
                  <a:pt x="285750" y="142875"/>
                </a:lnTo>
                <a:lnTo>
                  <a:pt x="142875" y="0"/>
                </a:lnTo>
                <a:close/>
              </a:path>
              <a:path w="285750" h="285750">
                <a:moveTo>
                  <a:pt x="160782" y="214312"/>
                </a:moveTo>
                <a:lnTo>
                  <a:pt x="124967" y="214312"/>
                </a:lnTo>
                <a:lnTo>
                  <a:pt x="124967" y="285750"/>
                </a:lnTo>
                <a:lnTo>
                  <a:pt x="160782" y="285750"/>
                </a:lnTo>
                <a:lnTo>
                  <a:pt x="160782" y="214312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9" name="object 49"/>
          <p:cNvSpPr txBox="1">
            <a:spLocks noGrp="1"/>
          </p:cNvSpPr>
          <p:nvPr>
            <p:ph type="dt" idx="6" sz="half"/>
          </p:nvPr>
        </p:nvSpPr>
        <p:spPr>
          <a:prstGeom prst="rect"/>
        </p:spPr>
        <p:txBody>
          <a:bodyPr wrap="square" lIns="0" tIns="31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 spc="-190"/>
              <a:t>ق</a:t>
            </a:r>
            <a:r>
              <a:rPr dirty="0" spc="-240"/>
              <a:t>ب</a:t>
            </a:r>
            <a:r>
              <a:rPr dirty="0" spc="25"/>
              <a:t>ا</a:t>
            </a:r>
            <a:r>
              <a:rPr dirty="0" spc="-175"/>
              <a:t>سلا</a:t>
            </a:r>
          </a:p>
        </p:txBody>
      </p:sp>
      <p:sp>
        <p:nvSpPr>
          <p:cNvPr id="50" name="object 50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31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 spc="-195"/>
              <a:t>ةيسيئرلا </a:t>
            </a:r>
            <a:r>
              <a:rPr dirty="0" spc="-110"/>
              <a:t>ةمئاقلا </a:t>
            </a:r>
            <a:r>
              <a:rPr dirty="0" spc="-105"/>
              <a:t>ىلإ</a:t>
            </a:r>
            <a:r>
              <a:rPr dirty="0" spc="-75"/>
              <a:t> </a:t>
            </a:r>
            <a:r>
              <a:rPr dirty="0" spc="-5"/>
              <a:t>ةدوع</a:t>
            </a:r>
          </a:p>
        </p:txBody>
      </p:sp>
      <p:sp>
        <p:nvSpPr>
          <p:cNvPr id="51" name="object 51"/>
          <p:cNvSpPr txBox="1"/>
          <p:nvPr/>
        </p:nvSpPr>
        <p:spPr>
          <a:xfrm>
            <a:off x="5833109" y="6368591"/>
            <a:ext cx="220345" cy="154940"/>
          </a:xfrm>
          <a:prstGeom prst="rect">
            <a:avLst/>
          </a:prstGeom>
        </p:spPr>
        <p:txBody>
          <a:bodyPr wrap="square" lIns="0" tIns="31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 sz="900" spc="-50">
                <a:solidFill>
                  <a:srgbClr val="FFFFFF"/>
                </a:solidFill>
                <a:latin typeface="Arial"/>
                <a:cs typeface="Arial"/>
              </a:rPr>
              <a:t>ي</a:t>
            </a:r>
            <a:r>
              <a:rPr dirty="0" sz="900" spc="-270">
                <a:solidFill>
                  <a:srgbClr val="FFFFFF"/>
                </a:solidFill>
                <a:latin typeface="Arial"/>
                <a:cs typeface="Arial"/>
              </a:rPr>
              <a:t>ل</a:t>
            </a:r>
            <a:r>
              <a:rPr dirty="0" sz="900" spc="25">
                <a:solidFill>
                  <a:srgbClr val="FFFFFF"/>
                </a:solidFill>
                <a:latin typeface="Arial"/>
                <a:cs typeface="Arial"/>
              </a:rPr>
              <a:t>ا</a:t>
            </a:r>
            <a:r>
              <a:rPr dirty="0" sz="900" spc="-430">
                <a:solidFill>
                  <a:srgbClr val="FFFFFF"/>
                </a:solidFill>
                <a:latin typeface="Arial"/>
                <a:cs typeface="Arial"/>
              </a:rPr>
              <a:t>ت</a:t>
            </a:r>
            <a:r>
              <a:rPr dirty="0" sz="900" spc="-270">
                <a:solidFill>
                  <a:srgbClr val="FFFFFF"/>
                </a:solidFill>
                <a:latin typeface="Arial"/>
                <a:cs typeface="Arial"/>
              </a:rPr>
              <a:t>ل</a:t>
            </a:r>
            <a:r>
              <a:rPr dirty="0" sz="900">
                <a:solidFill>
                  <a:srgbClr val="FFFFFF"/>
                </a:solidFill>
                <a:latin typeface="Arial"/>
                <a:cs typeface="Arial"/>
              </a:rPr>
              <a:t>ا</a:t>
            </a:r>
            <a:endParaRPr sz="9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77824" y="2176272"/>
            <a:ext cx="18287" cy="468172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877824" y="6095"/>
            <a:ext cx="18287" cy="150266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1216152" y="1834895"/>
            <a:ext cx="7924800" cy="1828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877824" y="1508760"/>
            <a:ext cx="18287" cy="667512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0" y="1834895"/>
            <a:ext cx="557784" cy="18287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551687" y="1834895"/>
            <a:ext cx="664464" cy="18287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2609088" y="390093"/>
            <a:ext cx="4609846" cy="903528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3380232" y="886917"/>
            <a:ext cx="2823844" cy="903528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xfrm>
            <a:off x="2853944" y="511251"/>
            <a:ext cx="3980815" cy="1000760"/>
          </a:xfrm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3200" spc="300"/>
              <a:t>Reflexive</a:t>
            </a:r>
            <a:r>
              <a:rPr dirty="0" sz="3200" spc="215"/>
              <a:t> </a:t>
            </a:r>
            <a:r>
              <a:rPr dirty="0" sz="3200" spc="305"/>
              <a:t>Pronouns</a:t>
            </a:r>
            <a:endParaRPr sz="3200"/>
          </a:p>
          <a:p>
            <a:pPr marL="783590">
              <a:lnSpc>
                <a:spcPct val="100000"/>
              </a:lnSpc>
            </a:pPr>
            <a:r>
              <a:rPr dirty="0" sz="3200" spc="-450">
                <a:latin typeface="Arial"/>
                <a:cs typeface="Arial"/>
              </a:rPr>
              <a:t>ةيساكعنلاا</a:t>
            </a:r>
            <a:r>
              <a:rPr dirty="0" sz="3200" spc="-430">
                <a:latin typeface="Arial"/>
                <a:cs typeface="Arial"/>
              </a:rPr>
              <a:t> </a:t>
            </a:r>
            <a:r>
              <a:rPr dirty="0" sz="3200" spc="-385">
                <a:latin typeface="Arial"/>
                <a:cs typeface="Arial"/>
              </a:rPr>
              <a:t>رئامض</a:t>
            </a:r>
            <a:endParaRPr sz="3200">
              <a:latin typeface="Arial"/>
              <a:cs typeface="Arial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1030224" y="2069528"/>
            <a:ext cx="434136" cy="452437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1310639" y="1926374"/>
            <a:ext cx="4411853" cy="678014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5980176" y="1996414"/>
            <a:ext cx="2332989" cy="571271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/>
          <p:nvPr/>
        </p:nvSpPr>
        <p:spPr>
          <a:xfrm>
            <a:off x="5346191" y="1996414"/>
            <a:ext cx="976693" cy="571271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 txBox="1"/>
          <p:nvPr/>
        </p:nvSpPr>
        <p:spPr>
          <a:xfrm>
            <a:off x="6060209" y="2064257"/>
            <a:ext cx="2087880" cy="329565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2000" spc="-250">
                <a:solidFill>
                  <a:srgbClr val="FFFFFF"/>
                </a:solidFill>
                <a:latin typeface="Arial"/>
                <a:cs typeface="Arial"/>
              </a:rPr>
              <a:t>.ةيساكعنلإارئامض</a:t>
            </a:r>
            <a:r>
              <a:rPr dirty="0" sz="2000" spc="-2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000" spc="-365">
                <a:solidFill>
                  <a:srgbClr val="FFFFFF"/>
                </a:solidFill>
                <a:latin typeface="Arial"/>
                <a:cs typeface="Arial"/>
              </a:rPr>
              <a:t>مدختسن</a:t>
            </a:r>
            <a:endParaRPr sz="2000">
              <a:latin typeface="Arial"/>
              <a:cs typeface="Arial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1453896" y="2362174"/>
            <a:ext cx="479882" cy="571271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7" name="object 17"/>
          <p:cNvSpPr/>
          <p:nvPr/>
        </p:nvSpPr>
        <p:spPr>
          <a:xfrm>
            <a:off x="1819655" y="2362174"/>
            <a:ext cx="1909445" cy="571271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8" name="object 18"/>
          <p:cNvSpPr/>
          <p:nvPr/>
        </p:nvSpPr>
        <p:spPr>
          <a:xfrm>
            <a:off x="3383279" y="2368270"/>
            <a:ext cx="1025448" cy="571271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9" name="object 19"/>
          <p:cNvSpPr txBox="1"/>
          <p:nvPr/>
        </p:nvSpPr>
        <p:spPr>
          <a:xfrm>
            <a:off x="1145844" y="1942668"/>
            <a:ext cx="4283075" cy="822960"/>
          </a:xfrm>
          <a:prstGeom prst="rect">
            <a:avLst/>
          </a:prstGeom>
        </p:spPr>
        <p:txBody>
          <a:bodyPr wrap="square" lIns="0" tIns="82550" rIns="0" bIns="0" rtlCol="0" vert="horz">
            <a:spAutoFit/>
          </a:bodyPr>
          <a:lstStyle/>
          <a:p>
            <a:pPr marL="356870" indent="-344805">
              <a:lnSpc>
                <a:spcPct val="100000"/>
              </a:lnSpc>
              <a:spcBef>
                <a:spcPts val="650"/>
              </a:spcBef>
              <a:buClr>
                <a:srgbClr val="FFFFCC"/>
              </a:buClr>
              <a:buSzPct val="68750"/>
              <a:buFont typeface="Wingdings"/>
              <a:buChar char=""/>
              <a:tabLst>
                <a:tab pos="356870" algn="l"/>
                <a:tab pos="357505" algn="l"/>
              </a:tabLst>
            </a:pPr>
            <a:r>
              <a:rPr dirty="0" sz="2400" spc="65">
                <a:solidFill>
                  <a:srgbClr val="FFFFFF"/>
                </a:solidFill>
                <a:latin typeface="Calibri"/>
                <a:cs typeface="Calibri"/>
              </a:rPr>
              <a:t>Reflexive </a:t>
            </a:r>
            <a:r>
              <a:rPr dirty="0" sz="2400" spc="60">
                <a:solidFill>
                  <a:srgbClr val="FFFFFF"/>
                </a:solidFill>
                <a:latin typeface="Calibri"/>
                <a:cs typeface="Calibri"/>
              </a:rPr>
              <a:t>pronouns are</a:t>
            </a:r>
            <a:r>
              <a:rPr dirty="0" sz="2400" spc="44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400" spc="110">
                <a:solidFill>
                  <a:srgbClr val="FFFFFF"/>
                </a:solidFill>
                <a:latin typeface="Calibri"/>
                <a:cs typeface="Calibri"/>
              </a:rPr>
              <a:t>used:</a:t>
            </a:r>
            <a:endParaRPr sz="2400">
              <a:latin typeface="Calibri"/>
              <a:cs typeface="Calibri"/>
            </a:endParaRPr>
          </a:p>
          <a:p>
            <a:pPr marL="469900">
              <a:lnSpc>
                <a:spcPct val="100000"/>
              </a:lnSpc>
              <a:spcBef>
                <a:spcPts val="445"/>
              </a:spcBef>
            </a:pPr>
            <a:r>
              <a:rPr dirty="0" sz="2000" spc="90">
                <a:solidFill>
                  <a:srgbClr val="FFFFFF"/>
                </a:solidFill>
                <a:latin typeface="Calibri"/>
                <a:cs typeface="Calibri"/>
              </a:rPr>
              <a:t>– </a:t>
            </a:r>
            <a:r>
              <a:rPr dirty="0" sz="2000" spc="10">
                <a:solidFill>
                  <a:srgbClr val="FFFFFF"/>
                </a:solidFill>
                <a:latin typeface="Calibri"/>
                <a:cs typeface="Calibri"/>
              </a:rPr>
              <a:t>for </a:t>
            </a:r>
            <a:r>
              <a:rPr dirty="0" sz="2000" spc="65">
                <a:solidFill>
                  <a:srgbClr val="FFFFFF"/>
                </a:solidFill>
                <a:latin typeface="Calibri"/>
                <a:cs typeface="Calibri"/>
              </a:rPr>
              <a:t>emphasize</a:t>
            </a:r>
            <a:r>
              <a:rPr dirty="0" sz="2000" spc="55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 spc="-480">
                <a:solidFill>
                  <a:srgbClr val="FFFFFF"/>
                </a:solidFill>
                <a:latin typeface="Arial"/>
                <a:cs typeface="Arial"/>
              </a:rPr>
              <a:t>ديكأتلل</a:t>
            </a:r>
            <a:endParaRPr sz="2000">
              <a:latin typeface="Arial"/>
              <a:cs typeface="Arial"/>
            </a:endParaRPr>
          </a:p>
        </p:txBody>
      </p:sp>
      <p:sp>
        <p:nvSpPr>
          <p:cNvPr id="20" name="object 20"/>
          <p:cNvSpPr/>
          <p:nvPr/>
        </p:nvSpPr>
        <p:spPr>
          <a:xfrm>
            <a:off x="1453896" y="3825214"/>
            <a:ext cx="479882" cy="571271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1" name="object 21"/>
          <p:cNvSpPr/>
          <p:nvPr/>
        </p:nvSpPr>
        <p:spPr>
          <a:xfrm>
            <a:off x="1740407" y="3825214"/>
            <a:ext cx="3905885" cy="571271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2" name="object 22"/>
          <p:cNvSpPr/>
          <p:nvPr/>
        </p:nvSpPr>
        <p:spPr>
          <a:xfrm>
            <a:off x="5300471" y="3831310"/>
            <a:ext cx="2381885" cy="571271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3" name="object 23"/>
          <p:cNvSpPr/>
          <p:nvPr/>
        </p:nvSpPr>
        <p:spPr>
          <a:xfrm>
            <a:off x="2363723" y="3278123"/>
            <a:ext cx="3959860" cy="652780"/>
          </a:xfrm>
          <a:custGeom>
            <a:avLst/>
            <a:gdLst/>
            <a:ahLst/>
            <a:cxnLst/>
            <a:rect l="l" t="t" r="r" b="b"/>
            <a:pathLst>
              <a:path w="3959860" h="652779">
                <a:moveTo>
                  <a:pt x="0" y="652271"/>
                </a:moveTo>
                <a:lnTo>
                  <a:pt x="3959352" y="652271"/>
                </a:lnTo>
                <a:lnTo>
                  <a:pt x="3959352" y="0"/>
                </a:lnTo>
                <a:lnTo>
                  <a:pt x="0" y="0"/>
                </a:lnTo>
                <a:lnTo>
                  <a:pt x="0" y="652271"/>
                </a:lnTo>
                <a:close/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4" name="object 24"/>
          <p:cNvSpPr/>
          <p:nvPr/>
        </p:nvSpPr>
        <p:spPr>
          <a:xfrm>
            <a:off x="2363723" y="4802123"/>
            <a:ext cx="3167380" cy="1201420"/>
          </a:xfrm>
          <a:custGeom>
            <a:avLst/>
            <a:gdLst/>
            <a:ahLst/>
            <a:cxnLst/>
            <a:rect l="l" t="t" r="r" b="b"/>
            <a:pathLst>
              <a:path w="3167379" h="1201420">
                <a:moveTo>
                  <a:pt x="0" y="1200912"/>
                </a:moveTo>
                <a:lnTo>
                  <a:pt x="3166872" y="1200912"/>
                </a:lnTo>
                <a:lnTo>
                  <a:pt x="3166872" y="0"/>
                </a:lnTo>
                <a:lnTo>
                  <a:pt x="0" y="0"/>
                </a:lnTo>
                <a:lnTo>
                  <a:pt x="0" y="1200912"/>
                </a:lnTo>
                <a:close/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5" name="object 25"/>
          <p:cNvSpPr txBox="1"/>
          <p:nvPr/>
        </p:nvSpPr>
        <p:spPr>
          <a:xfrm>
            <a:off x="1603375" y="3310839"/>
            <a:ext cx="5910580" cy="264858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850900">
              <a:lnSpc>
                <a:spcPct val="100000"/>
              </a:lnSpc>
              <a:spcBef>
                <a:spcPts val="100"/>
              </a:spcBef>
            </a:pPr>
            <a:r>
              <a:rPr dirty="0" sz="1800" spc="50">
                <a:solidFill>
                  <a:srgbClr val="FFFFFF"/>
                </a:solidFill>
                <a:latin typeface="Calibri"/>
                <a:cs typeface="Calibri"/>
              </a:rPr>
              <a:t>Did </a:t>
            </a:r>
            <a:r>
              <a:rPr dirty="0" sz="1800" spc="45">
                <a:solidFill>
                  <a:srgbClr val="FFFFFF"/>
                </a:solidFill>
                <a:latin typeface="Calibri"/>
                <a:cs typeface="Calibri"/>
              </a:rPr>
              <a:t>you </a:t>
            </a:r>
            <a:r>
              <a:rPr dirty="0" sz="1800" spc="30">
                <a:solidFill>
                  <a:srgbClr val="FFFFFF"/>
                </a:solidFill>
                <a:latin typeface="Calibri"/>
                <a:cs typeface="Calibri"/>
              </a:rPr>
              <a:t>do the </a:t>
            </a:r>
            <a:r>
              <a:rPr dirty="0" sz="1800" spc="35">
                <a:solidFill>
                  <a:srgbClr val="FFFFFF"/>
                </a:solidFill>
                <a:latin typeface="Calibri"/>
                <a:cs typeface="Calibri"/>
              </a:rPr>
              <a:t>decorations </a:t>
            </a:r>
            <a:r>
              <a:rPr dirty="0" sz="1800" spc="35">
                <a:solidFill>
                  <a:srgbClr val="CC3300"/>
                </a:solidFill>
                <a:latin typeface="Calibri"/>
                <a:cs typeface="Calibri"/>
              </a:rPr>
              <a:t>yourself</a:t>
            </a:r>
            <a:r>
              <a:rPr dirty="0" sz="1800" spc="-75">
                <a:solidFill>
                  <a:srgbClr val="CC3300"/>
                </a:solidFill>
                <a:latin typeface="Calibri"/>
                <a:cs typeface="Calibri"/>
              </a:rPr>
              <a:t> </a:t>
            </a:r>
            <a:r>
              <a:rPr dirty="0" sz="1800" spc="15">
                <a:solidFill>
                  <a:srgbClr val="FFFFFF"/>
                </a:solidFill>
                <a:latin typeface="Calibri"/>
                <a:cs typeface="Calibri"/>
              </a:rPr>
              <a:t>?</a:t>
            </a:r>
            <a:endParaRPr sz="1800">
              <a:latin typeface="Calibri"/>
              <a:cs typeface="Calibri"/>
            </a:endParaRPr>
          </a:p>
          <a:p>
            <a:pPr marL="850900">
              <a:lnSpc>
                <a:spcPct val="100000"/>
              </a:lnSpc>
              <a:spcBef>
                <a:spcPts val="5"/>
              </a:spcBef>
            </a:pPr>
            <a:r>
              <a:rPr dirty="0" sz="1800" spc="215">
                <a:solidFill>
                  <a:srgbClr val="FFFFFF"/>
                </a:solidFill>
                <a:latin typeface="Calibri"/>
                <a:cs typeface="Calibri"/>
              </a:rPr>
              <a:t>I </a:t>
            </a:r>
            <a:r>
              <a:rPr dirty="0" sz="1800" spc="25">
                <a:solidFill>
                  <a:srgbClr val="FFFFFF"/>
                </a:solidFill>
                <a:latin typeface="Calibri"/>
                <a:cs typeface="Calibri"/>
              </a:rPr>
              <a:t>did </a:t>
            </a:r>
            <a:r>
              <a:rPr dirty="0" sz="1800" spc="30">
                <a:solidFill>
                  <a:srgbClr val="FFFFFF"/>
                </a:solidFill>
                <a:latin typeface="Calibri"/>
                <a:cs typeface="Calibri"/>
              </a:rPr>
              <a:t>the </a:t>
            </a:r>
            <a:r>
              <a:rPr dirty="0" sz="1800" spc="45">
                <a:solidFill>
                  <a:srgbClr val="FFFFFF"/>
                </a:solidFill>
                <a:latin typeface="Calibri"/>
                <a:cs typeface="Calibri"/>
              </a:rPr>
              <a:t>painting</a:t>
            </a:r>
            <a:r>
              <a:rPr dirty="0" sz="1800" spc="-4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 spc="25">
                <a:solidFill>
                  <a:srgbClr val="CC3300"/>
                </a:solidFill>
                <a:latin typeface="Calibri"/>
                <a:cs typeface="Calibri"/>
              </a:rPr>
              <a:t>myself</a:t>
            </a:r>
            <a:r>
              <a:rPr dirty="0" sz="1800" spc="25">
                <a:solidFill>
                  <a:srgbClr val="FFFFFF"/>
                </a:solidFill>
                <a:latin typeface="Calibri"/>
                <a:cs typeface="Calibri"/>
              </a:rPr>
              <a:t>.</a:t>
            </a:r>
            <a:endParaRPr sz="1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300"/>
              </a:spcBef>
            </a:pPr>
            <a:r>
              <a:rPr dirty="0" sz="2000" spc="90">
                <a:solidFill>
                  <a:srgbClr val="FFFFFF"/>
                </a:solidFill>
                <a:latin typeface="Calibri"/>
                <a:cs typeface="Calibri"/>
              </a:rPr>
              <a:t>– </a:t>
            </a:r>
            <a:r>
              <a:rPr dirty="0" sz="2000" spc="15">
                <a:solidFill>
                  <a:srgbClr val="FFFFFF"/>
                </a:solidFill>
                <a:latin typeface="Calibri"/>
                <a:cs typeface="Calibri"/>
              </a:rPr>
              <a:t>With </a:t>
            </a:r>
            <a:r>
              <a:rPr dirty="0" sz="2000" spc="60">
                <a:solidFill>
                  <a:srgbClr val="FFFFFF"/>
                </a:solidFill>
                <a:latin typeface="Calibri"/>
                <a:cs typeface="Calibri"/>
              </a:rPr>
              <a:t>some </a:t>
            </a:r>
            <a:r>
              <a:rPr dirty="0" sz="2000" spc="50">
                <a:solidFill>
                  <a:srgbClr val="FFFFFF"/>
                </a:solidFill>
                <a:latin typeface="Calibri"/>
                <a:cs typeface="Calibri"/>
              </a:rPr>
              <a:t>special </a:t>
            </a:r>
            <a:r>
              <a:rPr dirty="0" sz="2000" spc="60">
                <a:solidFill>
                  <a:srgbClr val="FFFFFF"/>
                </a:solidFill>
                <a:latin typeface="Calibri"/>
                <a:cs typeface="Calibri"/>
              </a:rPr>
              <a:t>expressions </a:t>
            </a:r>
            <a:r>
              <a:rPr dirty="0" sz="2000" spc="-165">
                <a:solidFill>
                  <a:srgbClr val="FFFFFF"/>
                </a:solidFill>
                <a:latin typeface="Arial"/>
                <a:cs typeface="Arial"/>
              </a:rPr>
              <a:t>ةصاخلا </a:t>
            </a:r>
            <a:r>
              <a:rPr dirty="0" sz="2000" spc="-450">
                <a:solidFill>
                  <a:srgbClr val="FFFFFF"/>
                </a:solidFill>
                <a:latin typeface="Arial"/>
                <a:cs typeface="Arial"/>
              </a:rPr>
              <a:t>ريباعتلا </a:t>
            </a:r>
            <a:r>
              <a:rPr dirty="0" sz="2000" spc="-420">
                <a:solidFill>
                  <a:srgbClr val="FFFFFF"/>
                </a:solidFill>
                <a:latin typeface="Arial"/>
                <a:cs typeface="Arial"/>
              </a:rPr>
              <a:t>ضعب </a:t>
            </a:r>
            <a:r>
              <a:rPr dirty="0" sz="2000" spc="-50">
                <a:solidFill>
                  <a:srgbClr val="FFFFFF"/>
                </a:solidFill>
                <a:latin typeface="Arial"/>
                <a:cs typeface="Arial"/>
              </a:rPr>
              <a:t>عم</a:t>
            </a:r>
            <a:endParaRPr sz="20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2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1900">
              <a:latin typeface="Times New Roman"/>
              <a:cs typeface="Times New Roman"/>
            </a:endParaRPr>
          </a:p>
          <a:p>
            <a:pPr marL="850900" marR="3402329">
              <a:lnSpc>
                <a:spcPct val="100000"/>
              </a:lnSpc>
              <a:spcBef>
                <a:spcPts val="5"/>
              </a:spcBef>
            </a:pPr>
            <a:r>
              <a:rPr dirty="0" sz="1800" spc="45">
                <a:solidFill>
                  <a:srgbClr val="FFFFFF"/>
                </a:solidFill>
                <a:latin typeface="Calibri"/>
                <a:cs typeface="Calibri"/>
              </a:rPr>
              <a:t>Help </a:t>
            </a:r>
            <a:r>
              <a:rPr dirty="0" sz="1800" spc="35">
                <a:solidFill>
                  <a:srgbClr val="CC3300"/>
                </a:solidFill>
                <a:latin typeface="Calibri"/>
                <a:cs typeface="Calibri"/>
              </a:rPr>
              <a:t>yourself </a:t>
            </a:r>
            <a:r>
              <a:rPr dirty="0" sz="1800" spc="90">
                <a:solidFill>
                  <a:srgbClr val="FFFFFF"/>
                </a:solidFill>
                <a:latin typeface="Calibri"/>
                <a:cs typeface="Calibri"/>
              </a:rPr>
              <a:t>.  </a:t>
            </a:r>
            <a:r>
              <a:rPr dirty="0" sz="1800" spc="70">
                <a:solidFill>
                  <a:srgbClr val="FFFFFF"/>
                </a:solidFill>
                <a:latin typeface="Calibri"/>
                <a:cs typeface="Calibri"/>
              </a:rPr>
              <a:t>Enjoy </a:t>
            </a:r>
            <a:r>
              <a:rPr dirty="0" sz="1800" spc="25">
                <a:solidFill>
                  <a:srgbClr val="CC3300"/>
                </a:solidFill>
                <a:latin typeface="Calibri"/>
                <a:cs typeface="Calibri"/>
              </a:rPr>
              <a:t>yourself</a:t>
            </a:r>
            <a:r>
              <a:rPr dirty="0" sz="1800" spc="25">
                <a:solidFill>
                  <a:srgbClr val="FFFFFF"/>
                </a:solidFill>
                <a:latin typeface="Calibri"/>
                <a:cs typeface="Calibri"/>
              </a:rPr>
              <a:t>.  </a:t>
            </a:r>
            <a:r>
              <a:rPr dirty="0" sz="1800" spc="50">
                <a:solidFill>
                  <a:srgbClr val="FFFFFF"/>
                </a:solidFill>
                <a:latin typeface="Calibri"/>
                <a:cs typeface="Calibri"/>
              </a:rPr>
              <a:t>Behave</a:t>
            </a:r>
            <a:r>
              <a:rPr dirty="0" sz="1800" spc="18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 spc="25">
                <a:solidFill>
                  <a:srgbClr val="CC3300"/>
                </a:solidFill>
                <a:latin typeface="Calibri"/>
                <a:cs typeface="Calibri"/>
              </a:rPr>
              <a:t>yourself</a:t>
            </a:r>
            <a:r>
              <a:rPr dirty="0" sz="1800" spc="25">
                <a:solidFill>
                  <a:srgbClr val="FFFFFF"/>
                </a:solidFill>
                <a:latin typeface="Calibri"/>
                <a:cs typeface="Calibri"/>
              </a:rPr>
              <a:t>.</a:t>
            </a:r>
            <a:endParaRPr sz="1800">
              <a:latin typeface="Calibri"/>
              <a:cs typeface="Calibri"/>
            </a:endParaRPr>
          </a:p>
          <a:p>
            <a:pPr marL="850900">
              <a:lnSpc>
                <a:spcPct val="100000"/>
              </a:lnSpc>
            </a:pPr>
            <a:r>
              <a:rPr dirty="0" sz="1800" spc="215">
                <a:solidFill>
                  <a:srgbClr val="FFFFFF"/>
                </a:solidFill>
                <a:latin typeface="Calibri"/>
                <a:cs typeface="Calibri"/>
              </a:rPr>
              <a:t>I </a:t>
            </a:r>
            <a:r>
              <a:rPr dirty="0" sz="1800" spc="20">
                <a:solidFill>
                  <a:srgbClr val="FFFFFF"/>
                </a:solidFill>
                <a:latin typeface="Calibri"/>
                <a:cs typeface="Calibri"/>
              </a:rPr>
              <a:t>live </a:t>
            </a:r>
            <a:r>
              <a:rPr dirty="0" sz="1800" spc="55">
                <a:solidFill>
                  <a:srgbClr val="FFFFFF"/>
                </a:solidFill>
                <a:latin typeface="Calibri"/>
                <a:cs typeface="Calibri"/>
              </a:rPr>
              <a:t>by </a:t>
            </a:r>
            <a:r>
              <a:rPr dirty="0" sz="1800" spc="25">
                <a:solidFill>
                  <a:srgbClr val="CC3300"/>
                </a:solidFill>
                <a:latin typeface="Calibri"/>
                <a:cs typeface="Calibri"/>
              </a:rPr>
              <a:t>myself</a:t>
            </a:r>
            <a:r>
              <a:rPr dirty="0" sz="1800" spc="25">
                <a:solidFill>
                  <a:srgbClr val="FFFFFF"/>
                </a:solidFill>
                <a:latin typeface="Calibri"/>
                <a:cs typeface="Calibri"/>
              </a:rPr>
              <a:t>. </a:t>
            </a:r>
            <a:r>
              <a:rPr dirty="0" sz="1800" spc="180">
                <a:solidFill>
                  <a:srgbClr val="FFFFFF"/>
                </a:solidFill>
                <a:latin typeface="Calibri"/>
                <a:cs typeface="Calibri"/>
              </a:rPr>
              <a:t>(I </a:t>
            </a:r>
            <a:r>
              <a:rPr dirty="0" sz="1800" spc="20">
                <a:solidFill>
                  <a:srgbClr val="FFFFFF"/>
                </a:solidFill>
                <a:latin typeface="Calibri"/>
                <a:cs typeface="Calibri"/>
              </a:rPr>
              <a:t>live</a:t>
            </a:r>
            <a:r>
              <a:rPr dirty="0" sz="1800" spc="13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 spc="55">
                <a:solidFill>
                  <a:srgbClr val="FFFFFF"/>
                </a:solidFill>
                <a:latin typeface="Calibri"/>
                <a:cs typeface="Calibri"/>
              </a:rPr>
              <a:t>alone)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26" name="object 26"/>
          <p:cNvSpPr/>
          <p:nvPr/>
        </p:nvSpPr>
        <p:spPr>
          <a:xfrm>
            <a:off x="4340352" y="6321552"/>
            <a:ext cx="1296797" cy="382371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7" name="object 27"/>
          <p:cNvSpPr/>
          <p:nvPr/>
        </p:nvSpPr>
        <p:spPr>
          <a:xfrm>
            <a:off x="4462271" y="6406896"/>
            <a:ext cx="1043749" cy="248297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8" name="object 28"/>
          <p:cNvSpPr/>
          <p:nvPr/>
        </p:nvSpPr>
        <p:spPr>
          <a:xfrm>
            <a:off x="4267200" y="6248400"/>
            <a:ext cx="1295400" cy="381000"/>
          </a:xfrm>
          <a:custGeom>
            <a:avLst/>
            <a:gdLst/>
            <a:ahLst/>
            <a:cxnLst/>
            <a:rect l="l" t="t" r="r" b="b"/>
            <a:pathLst>
              <a:path w="1295400" h="381000">
                <a:moveTo>
                  <a:pt x="1295400" y="0"/>
                </a:moveTo>
                <a:lnTo>
                  <a:pt x="0" y="0"/>
                </a:lnTo>
                <a:lnTo>
                  <a:pt x="0" y="381000"/>
                </a:lnTo>
                <a:lnTo>
                  <a:pt x="1295400" y="381000"/>
                </a:lnTo>
                <a:lnTo>
                  <a:pt x="1295400" y="333375"/>
                </a:lnTo>
                <a:lnTo>
                  <a:pt x="540512" y="333375"/>
                </a:lnTo>
                <a:lnTo>
                  <a:pt x="540512" y="190500"/>
                </a:lnTo>
                <a:lnTo>
                  <a:pt x="504825" y="190500"/>
                </a:lnTo>
                <a:lnTo>
                  <a:pt x="647700" y="47625"/>
                </a:lnTo>
                <a:lnTo>
                  <a:pt x="1295400" y="47625"/>
                </a:lnTo>
                <a:lnTo>
                  <a:pt x="1295400" y="0"/>
                </a:lnTo>
                <a:close/>
              </a:path>
              <a:path w="1295400" h="381000">
                <a:moveTo>
                  <a:pt x="1295400" y="65481"/>
                </a:moveTo>
                <a:lnTo>
                  <a:pt x="736980" y="65481"/>
                </a:lnTo>
                <a:lnTo>
                  <a:pt x="736980" y="136918"/>
                </a:lnTo>
                <a:lnTo>
                  <a:pt x="790575" y="190500"/>
                </a:lnTo>
                <a:lnTo>
                  <a:pt x="754888" y="190500"/>
                </a:lnTo>
                <a:lnTo>
                  <a:pt x="754888" y="333375"/>
                </a:lnTo>
                <a:lnTo>
                  <a:pt x="1295400" y="333375"/>
                </a:lnTo>
                <a:lnTo>
                  <a:pt x="1295400" y="65481"/>
                </a:lnTo>
                <a:close/>
              </a:path>
              <a:path w="1295400" h="381000">
                <a:moveTo>
                  <a:pt x="1295400" y="47625"/>
                </a:moveTo>
                <a:lnTo>
                  <a:pt x="647700" y="47625"/>
                </a:lnTo>
                <a:lnTo>
                  <a:pt x="701294" y="101206"/>
                </a:lnTo>
                <a:lnTo>
                  <a:pt x="701294" y="65481"/>
                </a:lnTo>
                <a:lnTo>
                  <a:pt x="1295400" y="65481"/>
                </a:lnTo>
                <a:lnTo>
                  <a:pt x="12954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9" name="object 29"/>
          <p:cNvSpPr/>
          <p:nvPr/>
        </p:nvSpPr>
        <p:spPr>
          <a:xfrm>
            <a:off x="4807711" y="6313881"/>
            <a:ext cx="214629" cy="267970"/>
          </a:xfrm>
          <a:custGeom>
            <a:avLst/>
            <a:gdLst/>
            <a:ahLst/>
            <a:cxnLst/>
            <a:rect l="l" t="t" r="r" b="b"/>
            <a:pathLst>
              <a:path w="214629" h="267970">
                <a:moveTo>
                  <a:pt x="196468" y="0"/>
                </a:moveTo>
                <a:lnTo>
                  <a:pt x="160782" y="0"/>
                </a:lnTo>
                <a:lnTo>
                  <a:pt x="160782" y="35725"/>
                </a:lnTo>
                <a:lnTo>
                  <a:pt x="196468" y="71437"/>
                </a:lnTo>
                <a:lnTo>
                  <a:pt x="196468" y="0"/>
                </a:lnTo>
                <a:close/>
              </a:path>
              <a:path w="214629" h="267970">
                <a:moveTo>
                  <a:pt x="214375" y="125018"/>
                </a:moveTo>
                <a:lnTo>
                  <a:pt x="0" y="125018"/>
                </a:lnTo>
                <a:lnTo>
                  <a:pt x="0" y="267893"/>
                </a:lnTo>
                <a:lnTo>
                  <a:pt x="89280" y="267893"/>
                </a:lnTo>
                <a:lnTo>
                  <a:pt x="89280" y="196456"/>
                </a:lnTo>
                <a:lnTo>
                  <a:pt x="214375" y="196456"/>
                </a:lnTo>
                <a:lnTo>
                  <a:pt x="214375" y="125018"/>
                </a:lnTo>
                <a:close/>
              </a:path>
              <a:path w="214629" h="267970">
                <a:moveTo>
                  <a:pt x="214375" y="196456"/>
                </a:moveTo>
                <a:lnTo>
                  <a:pt x="125095" y="196456"/>
                </a:lnTo>
                <a:lnTo>
                  <a:pt x="125095" y="267893"/>
                </a:lnTo>
                <a:lnTo>
                  <a:pt x="214375" y="267893"/>
                </a:lnTo>
                <a:lnTo>
                  <a:pt x="214375" y="196456"/>
                </a:lnTo>
                <a:close/>
              </a:path>
            </a:pathLst>
          </a:custGeom>
          <a:solidFill>
            <a:srgbClr val="00007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0" name="object 30"/>
          <p:cNvSpPr/>
          <p:nvPr/>
        </p:nvSpPr>
        <p:spPr>
          <a:xfrm>
            <a:off x="47720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142875" y="0"/>
                </a:moveTo>
                <a:lnTo>
                  <a:pt x="0" y="142875"/>
                </a:lnTo>
                <a:lnTo>
                  <a:pt x="285750" y="142875"/>
                </a:lnTo>
                <a:lnTo>
                  <a:pt x="142875" y="0"/>
                </a:lnTo>
                <a:close/>
              </a:path>
              <a:path w="285750" h="285750">
                <a:moveTo>
                  <a:pt x="160782" y="214312"/>
                </a:moveTo>
                <a:lnTo>
                  <a:pt x="124967" y="214312"/>
                </a:lnTo>
                <a:lnTo>
                  <a:pt x="124967" y="285750"/>
                </a:lnTo>
                <a:lnTo>
                  <a:pt x="160782" y="285750"/>
                </a:lnTo>
                <a:lnTo>
                  <a:pt x="160782" y="214312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1" name="object 31"/>
          <p:cNvSpPr/>
          <p:nvPr/>
        </p:nvSpPr>
        <p:spPr>
          <a:xfrm>
            <a:off x="5788152" y="6321552"/>
            <a:ext cx="458571" cy="382371"/>
          </a:xfrm>
          <a:prstGeom prst="rect">
            <a:avLst/>
          </a:prstGeom>
          <a:blipFill>
            <a:blip r:embed="rId2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2" name="object 32"/>
          <p:cNvSpPr/>
          <p:nvPr/>
        </p:nvSpPr>
        <p:spPr>
          <a:xfrm>
            <a:off x="5846064" y="6406896"/>
            <a:ext cx="336638" cy="248297"/>
          </a:xfrm>
          <a:prstGeom prst="rect">
            <a:avLst/>
          </a:prstGeom>
          <a:blipFill>
            <a:blip r:embed="rId2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3" name="object 33"/>
          <p:cNvSpPr/>
          <p:nvPr/>
        </p:nvSpPr>
        <p:spPr>
          <a:xfrm>
            <a:off x="5715000" y="6248400"/>
            <a:ext cx="457200" cy="381000"/>
          </a:xfrm>
          <a:custGeom>
            <a:avLst/>
            <a:gdLst/>
            <a:ahLst/>
            <a:cxnLst/>
            <a:rect l="l" t="t" r="r" b="b"/>
            <a:pathLst>
              <a:path w="457200" h="381000">
                <a:moveTo>
                  <a:pt x="457200" y="0"/>
                </a:moveTo>
                <a:lnTo>
                  <a:pt x="0" y="0"/>
                </a:lnTo>
                <a:lnTo>
                  <a:pt x="0" y="381000"/>
                </a:lnTo>
                <a:lnTo>
                  <a:pt x="457200" y="381000"/>
                </a:lnTo>
                <a:lnTo>
                  <a:pt x="457200" y="333375"/>
                </a:lnTo>
                <a:lnTo>
                  <a:pt x="85725" y="333375"/>
                </a:lnTo>
                <a:lnTo>
                  <a:pt x="85725" y="47625"/>
                </a:lnTo>
                <a:lnTo>
                  <a:pt x="457200" y="47625"/>
                </a:lnTo>
                <a:lnTo>
                  <a:pt x="457200" y="0"/>
                </a:lnTo>
                <a:close/>
              </a:path>
              <a:path w="457200" h="381000">
                <a:moveTo>
                  <a:pt x="457200" y="47625"/>
                </a:moveTo>
                <a:lnTo>
                  <a:pt x="85725" y="47625"/>
                </a:lnTo>
                <a:lnTo>
                  <a:pt x="371475" y="190500"/>
                </a:lnTo>
                <a:lnTo>
                  <a:pt x="85725" y="333375"/>
                </a:lnTo>
                <a:lnTo>
                  <a:pt x="457200" y="333375"/>
                </a:lnTo>
                <a:lnTo>
                  <a:pt x="4572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4" name="object 34"/>
          <p:cNvSpPr/>
          <p:nvPr/>
        </p:nvSpPr>
        <p:spPr>
          <a:xfrm>
            <a:off x="58007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0" y="0"/>
                </a:moveTo>
                <a:lnTo>
                  <a:pt x="0" y="285750"/>
                </a:lnTo>
                <a:lnTo>
                  <a:pt x="285750" y="142875"/>
                </a:lnTo>
                <a:lnTo>
                  <a:pt x="0" y="0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5" name="object 35"/>
          <p:cNvSpPr/>
          <p:nvPr/>
        </p:nvSpPr>
        <p:spPr>
          <a:xfrm>
            <a:off x="3730752" y="6321552"/>
            <a:ext cx="458571" cy="382371"/>
          </a:xfrm>
          <a:prstGeom prst="rect">
            <a:avLst/>
          </a:prstGeom>
          <a:blipFill>
            <a:blip r:embed="rId2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6" name="object 36"/>
          <p:cNvSpPr/>
          <p:nvPr/>
        </p:nvSpPr>
        <p:spPr>
          <a:xfrm>
            <a:off x="3770376" y="6406896"/>
            <a:ext cx="373227" cy="248297"/>
          </a:xfrm>
          <a:prstGeom prst="rect">
            <a:avLst/>
          </a:prstGeom>
          <a:blipFill>
            <a:blip r:embed="rId2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7" name="object 37"/>
          <p:cNvSpPr/>
          <p:nvPr/>
        </p:nvSpPr>
        <p:spPr>
          <a:xfrm>
            <a:off x="3657600" y="6248400"/>
            <a:ext cx="457200" cy="381000"/>
          </a:xfrm>
          <a:custGeom>
            <a:avLst/>
            <a:gdLst/>
            <a:ahLst/>
            <a:cxnLst/>
            <a:rect l="l" t="t" r="r" b="b"/>
            <a:pathLst>
              <a:path w="457200" h="381000">
                <a:moveTo>
                  <a:pt x="457200" y="0"/>
                </a:moveTo>
                <a:lnTo>
                  <a:pt x="0" y="0"/>
                </a:lnTo>
                <a:lnTo>
                  <a:pt x="0" y="381000"/>
                </a:lnTo>
                <a:lnTo>
                  <a:pt x="457200" y="381000"/>
                </a:lnTo>
                <a:lnTo>
                  <a:pt x="457200" y="333375"/>
                </a:lnTo>
                <a:lnTo>
                  <a:pt x="371475" y="333375"/>
                </a:lnTo>
                <a:lnTo>
                  <a:pt x="85725" y="190500"/>
                </a:lnTo>
                <a:lnTo>
                  <a:pt x="371475" y="47625"/>
                </a:lnTo>
                <a:lnTo>
                  <a:pt x="457200" y="47625"/>
                </a:lnTo>
                <a:lnTo>
                  <a:pt x="457200" y="0"/>
                </a:lnTo>
                <a:close/>
              </a:path>
              <a:path w="457200" h="381000">
                <a:moveTo>
                  <a:pt x="457200" y="47625"/>
                </a:moveTo>
                <a:lnTo>
                  <a:pt x="371475" y="47625"/>
                </a:lnTo>
                <a:lnTo>
                  <a:pt x="371475" y="333375"/>
                </a:lnTo>
                <a:lnTo>
                  <a:pt x="457200" y="333375"/>
                </a:lnTo>
                <a:lnTo>
                  <a:pt x="4572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8" name="object 38"/>
          <p:cNvSpPr/>
          <p:nvPr/>
        </p:nvSpPr>
        <p:spPr>
          <a:xfrm>
            <a:off x="37433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285750" y="0"/>
                </a:moveTo>
                <a:lnTo>
                  <a:pt x="0" y="142875"/>
                </a:lnTo>
                <a:lnTo>
                  <a:pt x="285750" y="285750"/>
                </a:lnTo>
                <a:lnTo>
                  <a:pt x="285750" y="0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9" name="object 39"/>
          <p:cNvSpPr/>
          <p:nvPr/>
        </p:nvSpPr>
        <p:spPr>
          <a:xfrm>
            <a:off x="4340352" y="6321552"/>
            <a:ext cx="1296797" cy="382371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0" name="object 40"/>
          <p:cNvSpPr/>
          <p:nvPr/>
        </p:nvSpPr>
        <p:spPr>
          <a:xfrm>
            <a:off x="4462271" y="6406896"/>
            <a:ext cx="1043749" cy="248297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1" name="object 41"/>
          <p:cNvSpPr/>
          <p:nvPr/>
        </p:nvSpPr>
        <p:spPr>
          <a:xfrm>
            <a:off x="4267200" y="6248400"/>
            <a:ext cx="1295400" cy="381000"/>
          </a:xfrm>
          <a:custGeom>
            <a:avLst/>
            <a:gdLst/>
            <a:ahLst/>
            <a:cxnLst/>
            <a:rect l="l" t="t" r="r" b="b"/>
            <a:pathLst>
              <a:path w="1295400" h="381000">
                <a:moveTo>
                  <a:pt x="1295400" y="0"/>
                </a:moveTo>
                <a:lnTo>
                  <a:pt x="0" y="0"/>
                </a:lnTo>
                <a:lnTo>
                  <a:pt x="0" y="381000"/>
                </a:lnTo>
                <a:lnTo>
                  <a:pt x="1295400" y="381000"/>
                </a:lnTo>
                <a:lnTo>
                  <a:pt x="1295400" y="333375"/>
                </a:lnTo>
                <a:lnTo>
                  <a:pt x="540512" y="333375"/>
                </a:lnTo>
                <a:lnTo>
                  <a:pt x="540512" y="190500"/>
                </a:lnTo>
                <a:lnTo>
                  <a:pt x="504825" y="190500"/>
                </a:lnTo>
                <a:lnTo>
                  <a:pt x="647700" y="47625"/>
                </a:lnTo>
                <a:lnTo>
                  <a:pt x="1295400" y="47625"/>
                </a:lnTo>
                <a:lnTo>
                  <a:pt x="1295400" y="0"/>
                </a:lnTo>
                <a:close/>
              </a:path>
              <a:path w="1295400" h="381000">
                <a:moveTo>
                  <a:pt x="1295400" y="65481"/>
                </a:moveTo>
                <a:lnTo>
                  <a:pt x="736980" y="65481"/>
                </a:lnTo>
                <a:lnTo>
                  <a:pt x="736980" y="136918"/>
                </a:lnTo>
                <a:lnTo>
                  <a:pt x="790575" y="190500"/>
                </a:lnTo>
                <a:lnTo>
                  <a:pt x="754888" y="190500"/>
                </a:lnTo>
                <a:lnTo>
                  <a:pt x="754888" y="333375"/>
                </a:lnTo>
                <a:lnTo>
                  <a:pt x="1295400" y="333375"/>
                </a:lnTo>
                <a:lnTo>
                  <a:pt x="1295400" y="65481"/>
                </a:lnTo>
                <a:close/>
              </a:path>
              <a:path w="1295400" h="381000">
                <a:moveTo>
                  <a:pt x="1295400" y="47625"/>
                </a:moveTo>
                <a:lnTo>
                  <a:pt x="647700" y="47625"/>
                </a:lnTo>
                <a:lnTo>
                  <a:pt x="701294" y="101206"/>
                </a:lnTo>
                <a:lnTo>
                  <a:pt x="701294" y="65481"/>
                </a:lnTo>
                <a:lnTo>
                  <a:pt x="1295400" y="65481"/>
                </a:lnTo>
                <a:lnTo>
                  <a:pt x="12954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2" name="object 42"/>
          <p:cNvSpPr/>
          <p:nvPr/>
        </p:nvSpPr>
        <p:spPr>
          <a:xfrm>
            <a:off x="4807711" y="6313881"/>
            <a:ext cx="214629" cy="267970"/>
          </a:xfrm>
          <a:custGeom>
            <a:avLst/>
            <a:gdLst/>
            <a:ahLst/>
            <a:cxnLst/>
            <a:rect l="l" t="t" r="r" b="b"/>
            <a:pathLst>
              <a:path w="214629" h="267970">
                <a:moveTo>
                  <a:pt x="196468" y="0"/>
                </a:moveTo>
                <a:lnTo>
                  <a:pt x="160782" y="0"/>
                </a:lnTo>
                <a:lnTo>
                  <a:pt x="160782" y="35725"/>
                </a:lnTo>
                <a:lnTo>
                  <a:pt x="196468" y="71437"/>
                </a:lnTo>
                <a:lnTo>
                  <a:pt x="196468" y="0"/>
                </a:lnTo>
                <a:close/>
              </a:path>
              <a:path w="214629" h="267970">
                <a:moveTo>
                  <a:pt x="214375" y="125018"/>
                </a:moveTo>
                <a:lnTo>
                  <a:pt x="0" y="125018"/>
                </a:lnTo>
                <a:lnTo>
                  <a:pt x="0" y="267893"/>
                </a:lnTo>
                <a:lnTo>
                  <a:pt x="89280" y="267893"/>
                </a:lnTo>
                <a:lnTo>
                  <a:pt x="89280" y="196456"/>
                </a:lnTo>
                <a:lnTo>
                  <a:pt x="214375" y="196456"/>
                </a:lnTo>
                <a:lnTo>
                  <a:pt x="214375" y="125018"/>
                </a:lnTo>
                <a:close/>
              </a:path>
              <a:path w="214629" h="267970">
                <a:moveTo>
                  <a:pt x="214375" y="196456"/>
                </a:moveTo>
                <a:lnTo>
                  <a:pt x="125095" y="196456"/>
                </a:lnTo>
                <a:lnTo>
                  <a:pt x="125095" y="267893"/>
                </a:lnTo>
                <a:lnTo>
                  <a:pt x="214375" y="267893"/>
                </a:lnTo>
                <a:lnTo>
                  <a:pt x="214375" y="196456"/>
                </a:lnTo>
                <a:close/>
              </a:path>
            </a:pathLst>
          </a:custGeom>
          <a:solidFill>
            <a:srgbClr val="00007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3" name="object 43"/>
          <p:cNvSpPr/>
          <p:nvPr/>
        </p:nvSpPr>
        <p:spPr>
          <a:xfrm>
            <a:off x="47720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142875" y="0"/>
                </a:moveTo>
                <a:lnTo>
                  <a:pt x="0" y="142875"/>
                </a:lnTo>
                <a:lnTo>
                  <a:pt x="285750" y="142875"/>
                </a:lnTo>
                <a:lnTo>
                  <a:pt x="142875" y="0"/>
                </a:lnTo>
                <a:close/>
              </a:path>
              <a:path w="285750" h="285750">
                <a:moveTo>
                  <a:pt x="160782" y="214312"/>
                </a:moveTo>
                <a:lnTo>
                  <a:pt x="124967" y="214312"/>
                </a:lnTo>
                <a:lnTo>
                  <a:pt x="124967" y="285750"/>
                </a:lnTo>
                <a:lnTo>
                  <a:pt x="160782" y="285750"/>
                </a:lnTo>
                <a:lnTo>
                  <a:pt x="160782" y="214312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4" name="object 44"/>
          <p:cNvSpPr txBox="1">
            <a:spLocks noGrp="1"/>
          </p:cNvSpPr>
          <p:nvPr>
            <p:ph type="dt" idx="6" sz="half"/>
          </p:nvPr>
        </p:nvSpPr>
        <p:spPr>
          <a:prstGeom prst="rect"/>
        </p:spPr>
        <p:txBody>
          <a:bodyPr wrap="square" lIns="0" tIns="31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 spc="-190"/>
              <a:t>ق</a:t>
            </a:r>
            <a:r>
              <a:rPr dirty="0" spc="-240"/>
              <a:t>ب</a:t>
            </a:r>
            <a:r>
              <a:rPr dirty="0" spc="25"/>
              <a:t>ا</a:t>
            </a:r>
            <a:r>
              <a:rPr dirty="0" spc="-175"/>
              <a:t>سلا</a:t>
            </a:r>
          </a:p>
        </p:txBody>
      </p:sp>
      <p:sp>
        <p:nvSpPr>
          <p:cNvPr id="45" name="object 45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31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 spc="-195"/>
              <a:t>ةيسيئرلا </a:t>
            </a:r>
            <a:r>
              <a:rPr dirty="0" spc="-110"/>
              <a:t>ةمئاقلا </a:t>
            </a:r>
            <a:r>
              <a:rPr dirty="0" spc="-105"/>
              <a:t>ىلإ</a:t>
            </a:r>
            <a:r>
              <a:rPr dirty="0" spc="-75"/>
              <a:t> </a:t>
            </a:r>
            <a:r>
              <a:rPr dirty="0" spc="-5"/>
              <a:t>ةدوع</a:t>
            </a:r>
          </a:p>
        </p:txBody>
      </p:sp>
      <p:sp>
        <p:nvSpPr>
          <p:cNvPr id="46" name="object 46"/>
          <p:cNvSpPr txBox="1"/>
          <p:nvPr/>
        </p:nvSpPr>
        <p:spPr>
          <a:xfrm>
            <a:off x="5833109" y="6368591"/>
            <a:ext cx="220345" cy="154940"/>
          </a:xfrm>
          <a:prstGeom prst="rect">
            <a:avLst/>
          </a:prstGeom>
        </p:spPr>
        <p:txBody>
          <a:bodyPr wrap="square" lIns="0" tIns="31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 sz="900" spc="-50">
                <a:solidFill>
                  <a:srgbClr val="FFFFFF"/>
                </a:solidFill>
                <a:latin typeface="Arial"/>
                <a:cs typeface="Arial"/>
              </a:rPr>
              <a:t>ي</a:t>
            </a:r>
            <a:r>
              <a:rPr dirty="0" sz="900" spc="-270">
                <a:solidFill>
                  <a:srgbClr val="FFFFFF"/>
                </a:solidFill>
                <a:latin typeface="Arial"/>
                <a:cs typeface="Arial"/>
              </a:rPr>
              <a:t>ل</a:t>
            </a:r>
            <a:r>
              <a:rPr dirty="0" sz="900" spc="25">
                <a:solidFill>
                  <a:srgbClr val="FFFFFF"/>
                </a:solidFill>
                <a:latin typeface="Arial"/>
                <a:cs typeface="Arial"/>
              </a:rPr>
              <a:t>ا</a:t>
            </a:r>
            <a:r>
              <a:rPr dirty="0" sz="900" spc="-430">
                <a:solidFill>
                  <a:srgbClr val="FFFFFF"/>
                </a:solidFill>
                <a:latin typeface="Arial"/>
                <a:cs typeface="Arial"/>
              </a:rPr>
              <a:t>ت</a:t>
            </a:r>
            <a:r>
              <a:rPr dirty="0" sz="900" spc="-270">
                <a:solidFill>
                  <a:srgbClr val="FFFFFF"/>
                </a:solidFill>
                <a:latin typeface="Arial"/>
                <a:cs typeface="Arial"/>
              </a:rPr>
              <a:t>ل</a:t>
            </a:r>
            <a:r>
              <a:rPr dirty="0" sz="900">
                <a:solidFill>
                  <a:srgbClr val="FFFFFF"/>
                </a:solidFill>
                <a:latin typeface="Arial"/>
                <a:cs typeface="Arial"/>
              </a:rPr>
              <a:t>ا</a:t>
            </a:r>
            <a:endParaRPr sz="9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77824" y="2176272"/>
            <a:ext cx="18287" cy="468172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877824" y="6095"/>
            <a:ext cx="18287" cy="150266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1216152" y="1834895"/>
            <a:ext cx="7924800" cy="1828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877824" y="1508760"/>
            <a:ext cx="18287" cy="667512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0" y="1834895"/>
            <a:ext cx="557784" cy="18287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551687" y="1834895"/>
            <a:ext cx="664464" cy="18287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2459735" y="313982"/>
            <a:ext cx="4920742" cy="1010246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3450335" y="871766"/>
            <a:ext cx="2674366" cy="1010246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xfrm>
            <a:off x="2732023" y="447243"/>
            <a:ext cx="4218305" cy="1123315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3600" spc="325"/>
              <a:t>Relative</a:t>
            </a:r>
            <a:r>
              <a:rPr dirty="0" sz="3600" spc="200"/>
              <a:t> </a:t>
            </a:r>
            <a:r>
              <a:rPr dirty="0" sz="3600" spc="350"/>
              <a:t>Pronouns</a:t>
            </a:r>
            <a:endParaRPr sz="3600"/>
          </a:p>
          <a:p>
            <a:pPr marL="1003300">
              <a:lnSpc>
                <a:spcPct val="100000"/>
              </a:lnSpc>
              <a:spcBef>
                <a:spcPts val="5"/>
              </a:spcBef>
            </a:pPr>
            <a:r>
              <a:rPr dirty="0" sz="3600" spc="-370">
                <a:latin typeface="Arial"/>
                <a:cs typeface="Arial"/>
              </a:rPr>
              <a:t>لصولا</a:t>
            </a:r>
            <a:r>
              <a:rPr dirty="0" sz="3600" spc="5">
                <a:latin typeface="Arial"/>
                <a:cs typeface="Arial"/>
              </a:rPr>
              <a:t> </a:t>
            </a:r>
            <a:r>
              <a:rPr dirty="0" sz="3600" spc="-430">
                <a:latin typeface="Arial"/>
                <a:cs typeface="Arial"/>
              </a:rPr>
              <a:t>رئامض</a:t>
            </a:r>
            <a:endParaRPr sz="3600">
              <a:latin typeface="Arial"/>
              <a:cs typeface="Arial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1054608" y="1984273"/>
            <a:ext cx="300037" cy="373227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1359408" y="1895830"/>
            <a:ext cx="6191885" cy="513359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4922520" y="2444445"/>
            <a:ext cx="3905885" cy="510336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/>
          <p:nvPr/>
        </p:nvSpPr>
        <p:spPr>
          <a:xfrm>
            <a:off x="4858511" y="2444445"/>
            <a:ext cx="370103" cy="510336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/>
          <p:nvPr/>
        </p:nvSpPr>
        <p:spPr>
          <a:xfrm>
            <a:off x="6047232" y="2718765"/>
            <a:ext cx="2781045" cy="510336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/>
          <p:nvPr/>
        </p:nvSpPr>
        <p:spPr>
          <a:xfrm>
            <a:off x="5983223" y="2718765"/>
            <a:ext cx="370103" cy="510336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7" name="object 17"/>
          <p:cNvSpPr/>
          <p:nvPr/>
        </p:nvSpPr>
        <p:spPr>
          <a:xfrm>
            <a:off x="8397240" y="3267405"/>
            <a:ext cx="434136" cy="510336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8" name="object 18"/>
          <p:cNvSpPr/>
          <p:nvPr/>
        </p:nvSpPr>
        <p:spPr>
          <a:xfrm>
            <a:off x="8317992" y="3267405"/>
            <a:ext cx="382371" cy="510336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9" name="object 19"/>
          <p:cNvSpPr/>
          <p:nvPr/>
        </p:nvSpPr>
        <p:spPr>
          <a:xfrm>
            <a:off x="3855720" y="3267405"/>
            <a:ext cx="4704333" cy="510336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0" name="object 20"/>
          <p:cNvSpPr/>
          <p:nvPr/>
        </p:nvSpPr>
        <p:spPr>
          <a:xfrm>
            <a:off x="3727703" y="3267405"/>
            <a:ext cx="434136" cy="510336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1" name="object 21"/>
          <p:cNvSpPr txBox="1"/>
          <p:nvPr/>
        </p:nvSpPr>
        <p:spPr>
          <a:xfrm>
            <a:off x="1145844" y="1959940"/>
            <a:ext cx="7541259" cy="166623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356870" indent="-344805">
              <a:lnSpc>
                <a:spcPct val="100000"/>
              </a:lnSpc>
              <a:spcBef>
                <a:spcPts val="100"/>
              </a:spcBef>
              <a:buClr>
                <a:srgbClr val="FFFFCC"/>
              </a:buClr>
              <a:buSzPct val="69444"/>
              <a:buChar char="•"/>
              <a:tabLst>
                <a:tab pos="356870" algn="l"/>
                <a:tab pos="357505" algn="l"/>
              </a:tabLst>
            </a:pPr>
            <a:r>
              <a:rPr dirty="0" sz="1800" spc="95">
                <a:solidFill>
                  <a:srgbClr val="FFFFFF"/>
                </a:solidFill>
                <a:latin typeface="Calibri"/>
                <a:cs typeface="Calibri"/>
              </a:rPr>
              <a:t>The </a:t>
            </a:r>
            <a:r>
              <a:rPr dirty="0" sz="1800" spc="25">
                <a:solidFill>
                  <a:srgbClr val="FFFFFF"/>
                </a:solidFill>
                <a:latin typeface="Calibri"/>
                <a:cs typeface="Calibri"/>
              </a:rPr>
              <a:t>relative </a:t>
            </a:r>
            <a:r>
              <a:rPr dirty="0" sz="1800" spc="45">
                <a:solidFill>
                  <a:srgbClr val="FFFFFF"/>
                </a:solidFill>
                <a:latin typeface="Calibri"/>
                <a:cs typeface="Calibri"/>
              </a:rPr>
              <a:t>pronouns are </a:t>
            </a:r>
            <a:r>
              <a:rPr dirty="0" sz="1800" spc="55">
                <a:solidFill>
                  <a:srgbClr val="FFFFFF"/>
                </a:solidFill>
                <a:latin typeface="Calibri"/>
                <a:cs typeface="Calibri"/>
              </a:rPr>
              <a:t>used </a:t>
            </a:r>
            <a:r>
              <a:rPr dirty="0" sz="1800" spc="10">
                <a:solidFill>
                  <a:srgbClr val="FFFFFF"/>
                </a:solidFill>
                <a:latin typeface="Calibri"/>
                <a:cs typeface="Calibri"/>
              </a:rPr>
              <a:t>to </a:t>
            </a:r>
            <a:r>
              <a:rPr dirty="0" sz="1800" spc="40">
                <a:solidFill>
                  <a:srgbClr val="FFFFFF"/>
                </a:solidFill>
                <a:latin typeface="Calibri"/>
                <a:cs typeface="Calibri"/>
              </a:rPr>
              <a:t>join </a:t>
            </a:r>
            <a:r>
              <a:rPr dirty="0" sz="1800" spc="50">
                <a:solidFill>
                  <a:srgbClr val="FFFFFF"/>
                </a:solidFill>
                <a:latin typeface="Calibri"/>
                <a:cs typeface="Calibri"/>
              </a:rPr>
              <a:t>sentences</a:t>
            </a:r>
            <a:r>
              <a:rPr dirty="0" sz="1800" spc="9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 spc="15">
                <a:solidFill>
                  <a:srgbClr val="FFFFFF"/>
                </a:solidFill>
                <a:latin typeface="Calibri"/>
                <a:cs typeface="Calibri"/>
              </a:rPr>
              <a:t>together.</a:t>
            </a:r>
            <a:endParaRPr sz="18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1800">
              <a:latin typeface="Times New Roman"/>
              <a:cs typeface="Times New Roman"/>
            </a:endParaRPr>
          </a:p>
          <a:p>
            <a:pPr algn="r" marR="10160">
              <a:lnSpc>
                <a:spcPct val="100000"/>
              </a:lnSpc>
            </a:pPr>
            <a:r>
              <a:rPr dirty="0" sz="1800" spc="-395">
                <a:solidFill>
                  <a:srgbClr val="FFFFFF"/>
                </a:solidFill>
                <a:latin typeface="Arial"/>
                <a:cs typeface="Arial"/>
              </a:rPr>
              <a:t>.ضعبب     </a:t>
            </a:r>
            <a:r>
              <a:rPr dirty="0" sz="1800" spc="-270">
                <a:solidFill>
                  <a:srgbClr val="FFFFFF"/>
                </a:solidFill>
                <a:latin typeface="Arial"/>
                <a:cs typeface="Arial"/>
              </a:rPr>
              <a:t>اهضعب  </a:t>
            </a:r>
            <a:r>
              <a:rPr dirty="0" sz="1800" spc="-100">
                <a:solidFill>
                  <a:srgbClr val="FFFFFF"/>
                </a:solidFill>
                <a:latin typeface="Arial"/>
                <a:cs typeface="Arial"/>
              </a:rPr>
              <a:t>لمجلا </a:t>
            </a:r>
            <a:r>
              <a:rPr dirty="0" sz="1800" spc="-345">
                <a:solidFill>
                  <a:srgbClr val="FFFFFF"/>
                </a:solidFill>
                <a:latin typeface="Arial"/>
                <a:cs typeface="Arial"/>
              </a:rPr>
              <a:t>طبرل   </a:t>
            </a:r>
            <a:r>
              <a:rPr dirty="0" sz="1800" spc="-204">
                <a:solidFill>
                  <a:srgbClr val="FFFFFF"/>
                </a:solidFill>
                <a:latin typeface="Arial"/>
                <a:cs typeface="Arial"/>
              </a:rPr>
              <a:t>لصولا  </a:t>
            </a:r>
            <a:r>
              <a:rPr dirty="0" sz="1800" spc="-210">
                <a:solidFill>
                  <a:srgbClr val="FFFFFF"/>
                </a:solidFill>
                <a:latin typeface="Arial"/>
                <a:cs typeface="Arial"/>
              </a:rPr>
              <a:t>رئامض</a:t>
            </a:r>
            <a:r>
              <a:rPr dirty="0" sz="1800" spc="-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800" spc="-385">
                <a:solidFill>
                  <a:srgbClr val="FFFFFF"/>
                </a:solidFill>
                <a:latin typeface="Arial"/>
                <a:cs typeface="Arial"/>
              </a:rPr>
              <a:t>مدختست</a:t>
            </a:r>
            <a:endParaRPr sz="1800">
              <a:latin typeface="Arial"/>
              <a:cs typeface="Arial"/>
            </a:endParaRPr>
          </a:p>
          <a:p>
            <a:pPr algn="r" marR="11430">
              <a:lnSpc>
                <a:spcPct val="100000"/>
              </a:lnSpc>
              <a:spcBef>
                <a:spcPts val="5"/>
              </a:spcBef>
            </a:pPr>
            <a:r>
              <a:rPr dirty="0" sz="1800" spc="-250">
                <a:solidFill>
                  <a:srgbClr val="FFFFFF"/>
                </a:solidFill>
                <a:latin typeface="Arial"/>
                <a:cs typeface="Arial"/>
              </a:rPr>
              <a:t>:ةيتلآا  </a:t>
            </a:r>
            <a:r>
              <a:rPr dirty="0" sz="1800" spc="-85">
                <a:solidFill>
                  <a:srgbClr val="FFFFFF"/>
                </a:solidFill>
                <a:latin typeface="Arial"/>
                <a:cs typeface="Arial"/>
              </a:rPr>
              <a:t>تاوطخلا </a:t>
            </a:r>
            <a:r>
              <a:rPr dirty="0" sz="1800" spc="-470">
                <a:solidFill>
                  <a:srgbClr val="FFFFFF"/>
                </a:solidFill>
                <a:latin typeface="Arial"/>
                <a:cs typeface="Arial"/>
              </a:rPr>
              <a:t>عبتا               </a:t>
            </a:r>
            <a:r>
              <a:rPr dirty="0" sz="1800" spc="-100">
                <a:solidFill>
                  <a:srgbClr val="FFFFFF"/>
                </a:solidFill>
                <a:latin typeface="Arial"/>
                <a:cs typeface="Arial"/>
              </a:rPr>
              <a:t>لمجلا</a:t>
            </a:r>
            <a:r>
              <a:rPr dirty="0" sz="1800" spc="-7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800" spc="-350">
                <a:solidFill>
                  <a:srgbClr val="FFFFFF"/>
                </a:solidFill>
                <a:latin typeface="Arial"/>
                <a:cs typeface="Arial"/>
              </a:rPr>
              <a:t>طبرل    </a:t>
            </a:r>
            <a:r>
              <a:rPr dirty="0" sz="1800">
                <a:solidFill>
                  <a:srgbClr val="FFFFFF"/>
                </a:solidFill>
                <a:latin typeface="Arial"/>
                <a:cs typeface="Arial"/>
              </a:rPr>
              <a:t>و</a:t>
            </a:r>
            <a:endParaRPr sz="18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1850">
              <a:latin typeface="Times New Roman"/>
              <a:cs typeface="Times New Roman"/>
            </a:endParaRPr>
          </a:p>
          <a:p>
            <a:pPr algn="r" marR="5080">
              <a:lnSpc>
                <a:spcPct val="100000"/>
              </a:lnSpc>
            </a:pPr>
            <a:r>
              <a:rPr dirty="0" sz="1800" spc="-75">
                <a:solidFill>
                  <a:srgbClr val="FFFFFF"/>
                </a:solidFill>
                <a:latin typeface="Arial"/>
                <a:cs typeface="Arial"/>
              </a:rPr>
              <a:t>.اهعقوم </a:t>
            </a:r>
            <a:r>
              <a:rPr dirty="0" sz="1800" spc="-25">
                <a:solidFill>
                  <a:srgbClr val="FFFFFF"/>
                </a:solidFill>
                <a:latin typeface="Arial"/>
                <a:cs typeface="Arial"/>
              </a:rPr>
              <a:t>نع </a:t>
            </a:r>
            <a:r>
              <a:rPr dirty="0" sz="1800" spc="-355">
                <a:solidFill>
                  <a:srgbClr val="FFFFFF"/>
                </a:solidFill>
                <a:latin typeface="Arial"/>
                <a:cs typeface="Arial"/>
              </a:rPr>
              <a:t>ثحبن    </a:t>
            </a:r>
            <a:r>
              <a:rPr dirty="0" sz="1800" spc="-430">
                <a:solidFill>
                  <a:srgbClr val="FFFFFF"/>
                </a:solidFill>
                <a:latin typeface="Arial"/>
                <a:cs typeface="Arial"/>
              </a:rPr>
              <a:t>مث       </a:t>
            </a:r>
            <a:r>
              <a:rPr dirty="0" sz="1800" spc="-350">
                <a:solidFill>
                  <a:srgbClr val="FFFFFF"/>
                </a:solidFill>
                <a:latin typeface="Arial"/>
                <a:cs typeface="Arial"/>
              </a:rPr>
              <a:t>ةيناثلا   </a:t>
            </a:r>
            <a:r>
              <a:rPr dirty="0" sz="1800" spc="-145">
                <a:solidFill>
                  <a:srgbClr val="FFFFFF"/>
                </a:solidFill>
                <a:latin typeface="Arial"/>
                <a:cs typeface="Arial"/>
              </a:rPr>
              <a:t>ةلمجلا </a:t>
            </a:r>
            <a:r>
              <a:rPr dirty="0" sz="1800" spc="-520">
                <a:solidFill>
                  <a:srgbClr val="FFFFFF"/>
                </a:solidFill>
                <a:latin typeface="Arial"/>
                <a:cs typeface="Arial"/>
              </a:rPr>
              <a:t>يف</a:t>
            </a:r>
            <a:r>
              <a:rPr dirty="0" sz="1800" spc="-2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800" spc="-190">
                <a:solidFill>
                  <a:srgbClr val="FFFFFF"/>
                </a:solidFill>
                <a:latin typeface="Arial"/>
                <a:cs typeface="Arial"/>
              </a:rPr>
              <a:t>ةرركتم  </a:t>
            </a:r>
            <a:r>
              <a:rPr dirty="0" sz="1800" spc="-160">
                <a:solidFill>
                  <a:srgbClr val="FFFFFF"/>
                </a:solidFill>
                <a:latin typeface="Arial"/>
                <a:cs typeface="Arial"/>
              </a:rPr>
              <a:t>ةملك  </a:t>
            </a:r>
            <a:r>
              <a:rPr dirty="0" sz="1800" spc="-25">
                <a:solidFill>
                  <a:srgbClr val="FFFFFF"/>
                </a:solidFill>
                <a:latin typeface="Arial"/>
                <a:cs typeface="Arial"/>
              </a:rPr>
              <a:t>نع </a:t>
            </a:r>
            <a:r>
              <a:rPr dirty="0" sz="1800" spc="-355">
                <a:solidFill>
                  <a:srgbClr val="FFFFFF"/>
                </a:solidFill>
                <a:latin typeface="Arial"/>
                <a:cs typeface="Arial"/>
              </a:rPr>
              <a:t>ثحبن  </a:t>
            </a:r>
            <a:r>
              <a:rPr dirty="0" sz="1800" spc="-29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800" spc="10">
                <a:solidFill>
                  <a:srgbClr val="FFFFFF"/>
                </a:solidFill>
                <a:latin typeface="Arial"/>
                <a:cs typeface="Arial"/>
              </a:rPr>
              <a:t>-1</a:t>
            </a:r>
            <a:endParaRPr sz="1800">
              <a:latin typeface="Arial"/>
              <a:cs typeface="Arial"/>
            </a:endParaRPr>
          </a:p>
        </p:txBody>
      </p:sp>
      <p:sp>
        <p:nvSpPr>
          <p:cNvPr id="22" name="object 22"/>
          <p:cNvSpPr/>
          <p:nvPr/>
        </p:nvSpPr>
        <p:spPr>
          <a:xfrm>
            <a:off x="5885688" y="3541725"/>
            <a:ext cx="2942590" cy="510336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3" name="object 23"/>
          <p:cNvSpPr/>
          <p:nvPr/>
        </p:nvSpPr>
        <p:spPr>
          <a:xfrm>
            <a:off x="2737104" y="3816045"/>
            <a:ext cx="6091174" cy="510336"/>
          </a:xfrm>
          <a:prstGeom prst="rect">
            <a:avLst/>
          </a:prstGeom>
          <a:blipFill>
            <a:blip r:embed="rId2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4" name="object 24"/>
          <p:cNvSpPr/>
          <p:nvPr/>
        </p:nvSpPr>
        <p:spPr>
          <a:xfrm>
            <a:off x="2548127" y="3816045"/>
            <a:ext cx="495071" cy="510336"/>
          </a:xfrm>
          <a:prstGeom prst="rect">
            <a:avLst/>
          </a:prstGeom>
          <a:blipFill>
            <a:blip r:embed="rId2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5" name="object 25"/>
          <p:cNvSpPr/>
          <p:nvPr/>
        </p:nvSpPr>
        <p:spPr>
          <a:xfrm>
            <a:off x="1027175" y="3816045"/>
            <a:ext cx="1827022" cy="510336"/>
          </a:xfrm>
          <a:prstGeom prst="rect">
            <a:avLst/>
          </a:prstGeom>
          <a:blipFill>
            <a:blip r:embed="rId2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6" name="object 26"/>
          <p:cNvSpPr/>
          <p:nvPr/>
        </p:nvSpPr>
        <p:spPr>
          <a:xfrm>
            <a:off x="7168895" y="4035501"/>
            <a:ext cx="1659508" cy="510336"/>
          </a:xfrm>
          <a:prstGeom prst="rect">
            <a:avLst/>
          </a:prstGeom>
          <a:blipFill>
            <a:blip r:embed="rId2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7" name="object 27"/>
          <p:cNvSpPr/>
          <p:nvPr/>
        </p:nvSpPr>
        <p:spPr>
          <a:xfrm>
            <a:off x="7104888" y="4035501"/>
            <a:ext cx="370090" cy="510336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8" name="object 28"/>
          <p:cNvSpPr txBox="1"/>
          <p:nvPr/>
        </p:nvSpPr>
        <p:spPr>
          <a:xfrm>
            <a:off x="6161913" y="3600957"/>
            <a:ext cx="2560320" cy="79438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r" marR="43180">
              <a:lnSpc>
                <a:spcPct val="100000"/>
              </a:lnSpc>
              <a:spcBef>
                <a:spcPts val="100"/>
              </a:spcBef>
            </a:pPr>
            <a:r>
              <a:rPr dirty="0" sz="1800" spc="-340">
                <a:solidFill>
                  <a:srgbClr val="FFFFFF"/>
                </a:solidFill>
                <a:latin typeface="Arial"/>
                <a:cs typeface="Arial"/>
              </a:rPr>
              <a:t>لمعتسن   </a:t>
            </a:r>
            <a:r>
              <a:rPr dirty="0" baseline="6172" sz="2700" spc="-509">
                <a:solidFill>
                  <a:srgbClr val="FFFFFF"/>
                </a:solidFill>
                <a:latin typeface="Arial"/>
                <a:cs typeface="Arial"/>
              </a:rPr>
              <a:t>   </a:t>
            </a:r>
            <a:r>
              <a:rPr dirty="0" sz="1800" spc="-160">
                <a:solidFill>
                  <a:srgbClr val="FFFFFF"/>
                </a:solidFill>
                <a:latin typeface="Arial"/>
                <a:cs typeface="Arial"/>
              </a:rPr>
              <a:t>لاقاع </a:t>
            </a:r>
            <a:r>
              <a:rPr dirty="0" baseline="6172" sz="2700" spc="-240">
                <a:solidFill>
                  <a:srgbClr val="FFFFFF"/>
                </a:solidFill>
                <a:latin typeface="Arial"/>
                <a:cs typeface="Arial"/>
              </a:rPr>
              <a:t>  </a:t>
            </a:r>
            <a:r>
              <a:rPr dirty="0" sz="1800" spc="-235">
                <a:solidFill>
                  <a:srgbClr val="FFFFFF"/>
                </a:solidFill>
                <a:latin typeface="Arial"/>
                <a:cs typeface="Arial"/>
              </a:rPr>
              <a:t>لاعاف  </a:t>
            </a:r>
            <a:r>
              <a:rPr dirty="0" sz="1800" spc="-215">
                <a:solidFill>
                  <a:srgbClr val="FFFFFF"/>
                </a:solidFill>
                <a:latin typeface="Arial"/>
                <a:cs typeface="Arial"/>
              </a:rPr>
              <a:t>تناك</a:t>
            </a:r>
            <a:r>
              <a:rPr dirty="0" sz="1800" spc="-4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800" spc="-229">
                <a:solidFill>
                  <a:srgbClr val="FFFFFF"/>
                </a:solidFill>
                <a:latin typeface="Arial"/>
                <a:cs typeface="Arial"/>
              </a:rPr>
              <a:t>اذإف</a:t>
            </a:r>
            <a:endParaRPr sz="1800">
              <a:latin typeface="Arial"/>
              <a:cs typeface="Arial"/>
            </a:endParaRPr>
          </a:p>
          <a:p>
            <a:pPr algn="r" marR="43180">
              <a:lnSpc>
                <a:spcPts val="1945"/>
              </a:lnSpc>
            </a:pPr>
            <a:r>
              <a:rPr dirty="0" sz="1800" spc="-345">
                <a:solidFill>
                  <a:srgbClr val="FFFFFF"/>
                </a:solidFill>
                <a:latin typeface="Arial"/>
                <a:cs typeface="Arial"/>
              </a:rPr>
              <a:t>لمعتسن   </a:t>
            </a:r>
            <a:r>
              <a:rPr dirty="0" baseline="6172" sz="2700" spc="-517">
                <a:solidFill>
                  <a:srgbClr val="FFFFFF"/>
                </a:solidFill>
                <a:latin typeface="Arial"/>
                <a:cs typeface="Arial"/>
              </a:rPr>
              <a:t>  </a:t>
            </a:r>
            <a:r>
              <a:rPr dirty="0" baseline="6172" sz="2700" spc="-284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800" spc="-160">
                <a:solidFill>
                  <a:srgbClr val="FFFFFF"/>
                </a:solidFill>
                <a:latin typeface="Arial"/>
                <a:cs typeface="Arial"/>
              </a:rPr>
              <a:t>لاقاع  </a:t>
            </a:r>
            <a:r>
              <a:rPr dirty="0" sz="1800" spc="-345">
                <a:solidFill>
                  <a:srgbClr val="FFFFFF"/>
                </a:solidFill>
                <a:latin typeface="Arial"/>
                <a:cs typeface="Arial"/>
              </a:rPr>
              <a:t>هب   </a:t>
            </a:r>
            <a:r>
              <a:rPr dirty="0" baseline="6172" sz="2700" spc="-517">
                <a:solidFill>
                  <a:srgbClr val="FFFFFF"/>
                </a:solidFill>
                <a:latin typeface="Arial"/>
                <a:cs typeface="Arial"/>
              </a:rPr>
              <a:t>   </a:t>
            </a:r>
            <a:r>
              <a:rPr dirty="0" sz="1800" spc="-240">
                <a:solidFill>
                  <a:srgbClr val="FFFFFF"/>
                </a:solidFill>
                <a:latin typeface="Arial"/>
                <a:cs typeface="Arial"/>
              </a:rPr>
              <a:t>لاوعفم  </a:t>
            </a:r>
            <a:r>
              <a:rPr dirty="0" sz="1800" spc="-215">
                <a:solidFill>
                  <a:srgbClr val="FFFFFF"/>
                </a:solidFill>
                <a:latin typeface="Arial"/>
                <a:cs typeface="Arial"/>
              </a:rPr>
              <a:t>تناك</a:t>
            </a:r>
            <a:r>
              <a:rPr dirty="0" sz="1800" spc="-229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800" spc="-145">
                <a:solidFill>
                  <a:srgbClr val="FFFFFF"/>
                </a:solidFill>
                <a:latin typeface="Arial"/>
                <a:cs typeface="Arial"/>
              </a:rPr>
              <a:t>اذإو</a:t>
            </a:r>
            <a:endParaRPr sz="1800">
              <a:latin typeface="Arial"/>
              <a:cs typeface="Arial"/>
            </a:endParaRPr>
          </a:p>
          <a:p>
            <a:pPr algn="r" marR="43180">
              <a:lnSpc>
                <a:spcPts val="1945"/>
              </a:lnSpc>
            </a:pPr>
            <a:r>
              <a:rPr dirty="0" sz="1800">
                <a:solidFill>
                  <a:srgbClr val="FFFFFF"/>
                </a:solidFill>
                <a:latin typeface="Arial"/>
                <a:cs typeface="Arial"/>
              </a:rPr>
              <a:t>.           </a:t>
            </a:r>
            <a:r>
              <a:rPr dirty="0" sz="1800" spc="40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800" spc="-345">
                <a:solidFill>
                  <a:srgbClr val="FFFFFF"/>
                </a:solidFill>
                <a:latin typeface="Arial"/>
                <a:cs typeface="Arial"/>
              </a:rPr>
              <a:t>لمعتسن</a:t>
            </a:r>
            <a:endParaRPr sz="1800">
              <a:latin typeface="Arial"/>
              <a:cs typeface="Arial"/>
            </a:endParaRPr>
          </a:p>
        </p:txBody>
      </p:sp>
      <p:sp>
        <p:nvSpPr>
          <p:cNvPr id="29" name="object 29"/>
          <p:cNvSpPr/>
          <p:nvPr/>
        </p:nvSpPr>
        <p:spPr>
          <a:xfrm>
            <a:off x="1560575" y="4309821"/>
            <a:ext cx="7267829" cy="510336"/>
          </a:xfrm>
          <a:prstGeom prst="rect">
            <a:avLst/>
          </a:prstGeom>
          <a:blipFill>
            <a:blip r:embed="rId2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0" name="object 30"/>
          <p:cNvSpPr txBox="1"/>
          <p:nvPr/>
        </p:nvSpPr>
        <p:spPr>
          <a:xfrm>
            <a:off x="8456044" y="4369434"/>
            <a:ext cx="215900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spc="45">
                <a:solidFill>
                  <a:srgbClr val="FFFFFF"/>
                </a:solidFill>
                <a:latin typeface="Arial"/>
                <a:cs typeface="Arial"/>
              </a:rPr>
              <a:t>ا</a:t>
            </a:r>
            <a:r>
              <a:rPr dirty="0" sz="1800" spc="85">
                <a:solidFill>
                  <a:srgbClr val="FFFFFF"/>
                </a:solidFill>
                <a:latin typeface="Arial"/>
                <a:cs typeface="Arial"/>
              </a:rPr>
              <a:t>م</a:t>
            </a:r>
            <a:r>
              <a:rPr dirty="0" sz="1800">
                <a:solidFill>
                  <a:srgbClr val="FFFFFF"/>
                </a:solidFill>
                <a:latin typeface="Arial"/>
                <a:cs typeface="Arial"/>
              </a:rPr>
              <a:t>أ</a:t>
            </a:r>
            <a:endParaRPr sz="1800">
              <a:latin typeface="Arial"/>
              <a:cs typeface="Arial"/>
            </a:endParaRPr>
          </a:p>
        </p:txBody>
      </p:sp>
      <p:sp>
        <p:nvSpPr>
          <p:cNvPr id="31" name="object 31"/>
          <p:cNvSpPr/>
          <p:nvPr/>
        </p:nvSpPr>
        <p:spPr>
          <a:xfrm>
            <a:off x="1496567" y="4309821"/>
            <a:ext cx="370103" cy="510336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2" name="object 32"/>
          <p:cNvSpPr/>
          <p:nvPr/>
        </p:nvSpPr>
        <p:spPr>
          <a:xfrm>
            <a:off x="5501640" y="4584141"/>
            <a:ext cx="3326765" cy="510336"/>
          </a:xfrm>
          <a:prstGeom prst="rect">
            <a:avLst/>
          </a:prstGeom>
          <a:blipFill>
            <a:blip r:embed="rId2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3" name="object 33"/>
          <p:cNvSpPr/>
          <p:nvPr/>
        </p:nvSpPr>
        <p:spPr>
          <a:xfrm>
            <a:off x="5437632" y="4584141"/>
            <a:ext cx="370103" cy="510336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4" name="object 34"/>
          <p:cNvSpPr/>
          <p:nvPr/>
        </p:nvSpPr>
        <p:spPr>
          <a:xfrm>
            <a:off x="8333231" y="5132832"/>
            <a:ext cx="434136" cy="510336"/>
          </a:xfrm>
          <a:prstGeom prst="rect">
            <a:avLst/>
          </a:prstGeom>
          <a:blipFill>
            <a:blip r:embed="rId2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5" name="object 35"/>
          <p:cNvSpPr/>
          <p:nvPr/>
        </p:nvSpPr>
        <p:spPr>
          <a:xfrm>
            <a:off x="8253983" y="5132832"/>
            <a:ext cx="382371" cy="510336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6" name="object 36"/>
          <p:cNvSpPr/>
          <p:nvPr/>
        </p:nvSpPr>
        <p:spPr>
          <a:xfrm>
            <a:off x="1981200" y="5132832"/>
            <a:ext cx="6517894" cy="510336"/>
          </a:xfrm>
          <a:prstGeom prst="rect">
            <a:avLst/>
          </a:prstGeom>
          <a:blipFill>
            <a:blip r:embed="rId2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7" name="object 37"/>
          <p:cNvSpPr/>
          <p:nvPr/>
        </p:nvSpPr>
        <p:spPr>
          <a:xfrm>
            <a:off x="1917192" y="5132832"/>
            <a:ext cx="370103" cy="510336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8" name="object 38"/>
          <p:cNvSpPr/>
          <p:nvPr/>
        </p:nvSpPr>
        <p:spPr>
          <a:xfrm>
            <a:off x="4340352" y="6321552"/>
            <a:ext cx="1296797" cy="382371"/>
          </a:xfrm>
          <a:prstGeom prst="rect">
            <a:avLst/>
          </a:prstGeom>
          <a:blipFill>
            <a:blip r:embed="rId2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9" name="object 39"/>
          <p:cNvSpPr/>
          <p:nvPr/>
        </p:nvSpPr>
        <p:spPr>
          <a:xfrm>
            <a:off x="4462271" y="6406896"/>
            <a:ext cx="1043749" cy="248297"/>
          </a:xfrm>
          <a:prstGeom prst="rect">
            <a:avLst/>
          </a:prstGeom>
          <a:blipFill>
            <a:blip r:embed="rId3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0" name="object 40"/>
          <p:cNvSpPr/>
          <p:nvPr/>
        </p:nvSpPr>
        <p:spPr>
          <a:xfrm>
            <a:off x="4267200" y="6248400"/>
            <a:ext cx="1295400" cy="381000"/>
          </a:xfrm>
          <a:custGeom>
            <a:avLst/>
            <a:gdLst/>
            <a:ahLst/>
            <a:cxnLst/>
            <a:rect l="l" t="t" r="r" b="b"/>
            <a:pathLst>
              <a:path w="1295400" h="381000">
                <a:moveTo>
                  <a:pt x="1295400" y="0"/>
                </a:moveTo>
                <a:lnTo>
                  <a:pt x="0" y="0"/>
                </a:lnTo>
                <a:lnTo>
                  <a:pt x="0" y="381000"/>
                </a:lnTo>
                <a:lnTo>
                  <a:pt x="1295400" y="381000"/>
                </a:lnTo>
                <a:lnTo>
                  <a:pt x="1295400" y="333375"/>
                </a:lnTo>
                <a:lnTo>
                  <a:pt x="540512" y="333375"/>
                </a:lnTo>
                <a:lnTo>
                  <a:pt x="540512" y="190500"/>
                </a:lnTo>
                <a:lnTo>
                  <a:pt x="504825" y="190500"/>
                </a:lnTo>
                <a:lnTo>
                  <a:pt x="647700" y="47625"/>
                </a:lnTo>
                <a:lnTo>
                  <a:pt x="1295400" y="47625"/>
                </a:lnTo>
                <a:lnTo>
                  <a:pt x="1295400" y="0"/>
                </a:lnTo>
                <a:close/>
              </a:path>
              <a:path w="1295400" h="381000">
                <a:moveTo>
                  <a:pt x="1295400" y="65481"/>
                </a:moveTo>
                <a:lnTo>
                  <a:pt x="736980" y="65481"/>
                </a:lnTo>
                <a:lnTo>
                  <a:pt x="736980" y="136918"/>
                </a:lnTo>
                <a:lnTo>
                  <a:pt x="790575" y="190500"/>
                </a:lnTo>
                <a:lnTo>
                  <a:pt x="754888" y="190500"/>
                </a:lnTo>
                <a:lnTo>
                  <a:pt x="754888" y="333375"/>
                </a:lnTo>
                <a:lnTo>
                  <a:pt x="1295400" y="333375"/>
                </a:lnTo>
                <a:lnTo>
                  <a:pt x="1295400" y="65481"/>
                </a:lnTo>
                <a:close/>
              </a:path>
              <a:path w="1295400" h="381000">
                <a:moveTo>
                  <a:pt x="1295400" y="47625"/>
                </a:moveTo>
                <a:lnTo>
                  <a:pt x="647700" y="47625"/>
                </a:lnTo>
                <a:lnTo>
                  <a:pt x="701294" y="101206"/>
                </a:lnTo>
                <a:lnTo>
                  <a:pt x="701294" y="65481"/>
                </a:lnTo>
                <a:lnTo>
                  <a:pt x="1295400" y="65481"/>
                </a:lnTo>
                <a:lnTo>
                  <a:pt x="12954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1" name="object 41"/>
          <p:cNvSpPr/>
          <p:nvPr/>
        </p:nvSpPr>
        <p:spPr>
          <a:xfrm>
            <a:off x="4807711" y="6313881"/>
            <a:ext cx="214629" cy="267970"/>
          </a:xfrm>
          <a:custGeom>
            <a:avLst/>
            <a:gdLst/>
            <a:ahLst/>
            <a:cxnLst/>
            <a:rect l="l" t="t" r="r" b="b"/>
            <a:pathLst>
              <a:path w="214629" h="267970">
                <a:moveTo>
                  <a:pt x="196468" y="0"/>
                </a:moveTo>
                <a:lnTo>
                  <a:pt x="160782" y="0"/>
                </a:lnTo>
                <a:lnTo>
                  <a:pt x="160782" y="35725"/>
                </a:lnTo>
                <a:lnTo>
                  <a:pt x="196468" y="71437"/>
                </a:lnTo>
                <a:lnTo>
                  <a:pt x="196468" y="0"/>
                </a:lnTo>
                <a:close/>
              </a:path>
              <a:path w="214629" h="267970">
                <a:moveTo>
                  <a:pt x="214375" y="125018"/>
                </a:moveTo>
                <a:lnTo>
                  <a:pt x="0" y="125018"/>
                </a:lnTo>
                <a:lnTo>
                  <a:pt x="0" y="267893"/>
                </a:lnTo>
                <a:lnTo>
                  <a:pt x="89280" y="267893"/>
                </a:lnTo>
                <a:lnTo>
                  <a:pt x="89280" y="196456"/>
                </a:lnTo>
                <a:lnTo>
                  <a:pt x="214375" y="196456"/>
                </a:lnTo>
                <a:lnTo>
                  <a:pt x="214375" y="125018"/>
                </a:lnTo>
                <a:close/>
              </a:path>
              <a:path w="214629" h="267970">
                <a:moveTo>
                  <a:pt x="214375" y="196456"/>
                </a:moveTo>
                <a:lnTo>
                  <a:pt x="125095" y="196456"/>
                </a:lnTo>
                <a:lnTo>
                  <a:pt x="125095" y="267893"/>
                </a:lnTo>
                <a:lnTo>
                  <a:pt x="214375" y="267893"/>
                </a:lnTo>
                <a:lnTo>
                  <a:pt x="214375" y="196456"/>
                </a:lnTo>
                <a:close/>
              </a:path>
            </a:pathLst>
          </a:custGeom>
          <a:solidFill>
            <a:srgbClr val="00007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2" name="object 42"/>
          <p:cNvSpPr/>
          <p:nvPr/>
        </p:nvSpPr>
        <p:spPr>
          <a:xfrm>
            <a:off x="47720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142875" y="0"/>
                </a:moveTo>
                <a:lnTo>
                  <a:pt x="0" y="142875"/>
                </a:lnTo>
                <a:lnTo>
                  <a:pt x="285750" y="142875"/>
                </a:lnTo>
                <a:lnTo>
                  <a:pt x="142875" y="0"/>
                </a:lnTo>
                <a:close/>
              </a:path>
              <a:path w="285750" h="285750">
                <a:moveTo>
                  <a:pt x="160782" y="214312"/>
                </a:moveTo>
                <a:lnTo>
                  <a:pt x="124967" y="214312"/>
                </a:lnTo>
                <a:lnTo>
                  <a:pt x="124967" y="285750"/>
                </a:lnTo>
                <a:lnTo>
                  <a:pt x="160782" y="285750"/>
                </a:lnTo>
                <a:lnTo>
                  <a:pt x="160782" y="214312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3" name="object 43"/>
          <p:cNvSpPr/>
          <p:nvPr/>
        </p:nvSpPr>
        <p:spPr>
          <a:xfrm>
            <a:off x="5788152" y="6321552"/>
            <a:ext cx="458571" cy="382371"/>
          </a:xfrm>
          <a:prstGeom prst="rect">
            <a:avLst/>
          </a:prstGeom>
          <a:blipFill>
            <a:blip r:embed="rId3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4" name="object 44"/>
          <p:cNvSpPr/>
          <p:nvPr/>
        </p:nvSpPr>
        <p:spPr>
          <a:xfrm>
            <a:off x="5846064" y="6406896"/>
            <a:ext cx="336638" cy="248297"/>
          </a:xfrm>
          <a:prstGeom prst="rect">
            <a:avLst/>
          </a:prstGeom>
          <a:blipFill>
            <a:blip r:embed="rId3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5" name="object 45"/>
          <p:cNvSpPr/>
          <p:nvPr/>
        </p:nvSpPr>
        <p:spPr>
          <a:xfrm>
            <a:off x="5715000" y="6248400"/>
            <a:ext cx="457200" cy="381000"/>
          </a:xfrm>
          <a:custGeom>
            <a:avLst/>
            <a:gdLst/>
            <a:ahLst/>
            <a:cxnLst/>
            <a:rect l="l" t="t" r="r" b="b"/>
            <a:pathLst>
              <a:path w="457200" h="381000">
                <a:moveTo>
                  <a:pt x="457200" y="0"/>
                </a:moveTo>
                <a:lnTo>
                  <a:pt x="0" y="0"/>
                </a:lnTo>
                <a:lnTo>
                  <a:pt x="0" y="381000"/>
                </a:lnTo>
                <a:lnTo>
                  <a:pt x="457200" y="381000"/>
                </a:lnTo>
                <a:lnTo>
                  <a:pt x="457200" y="333375"/>
                </a:lnTo>
                <a:lnTo>
                  <a:pt x="85725" y="333375"/>
                </a:lnTo>
                <a:lnTo>
                  <a:pt x="85725" y="47625"/>
                </a:lnTo>
                <a:lnTo>
                  <a:pt x="457200" y="47625"/>
                </a:lnTo>
                <a:lnTo>
                  <a:pt x="457200" y="0"/>
                </a:lnTo>
                <a:close/>
              </a:path>
              <a:path w="457200" h="381000">
                <a:moveTo>
                  <a:pt x="457200" y="47625"/>
                </a:moveTo>
                <a:lnTo>
                  <a:pt x="85725" y="47625"/>
                </a:lnTo>
                <a:lnTo>
                  <a:pt x="371475" y="190500"/>
                </a:lnTo>
                <a:lnTo>
                  <a:pt x="85725" y="333375"/>
                </a:lnTo>
                <a:lnTo>
                  <a:pt x="457200" y="333375"/>
                </a:lnTo>
                <a:lnTo>
                  <a:pt x="4572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6" name="object 46"/>
          <p:cNvSpPr/>
          <p:nvPr/>
        </p:nvSpPr>
        <p:spPr>
          <a:xfrm>
            <a:off x="58007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0" y="0"/>
                </a:moveTo>
                <a:lnTo>
                  <a:pt x="0" y="285750"/>
                </a:lnTo>
                <a:lnTo>
                  <a:pt x="285750" y="142875"/>
                </a:lnTo>
                <a:lnTo>
                  <a:pt x="0" y="0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7" name="object 47"/>
          <p:cNvSpPr/>
          <p:nvPr/>
        </p:nvSpPr>
        <p:spPr>
          <a:xfrm>
            <a:off x="3730752" y="6321552"/>
            <a:ext cx="458571" cy="382371"/>
          </a:xfrm>
          <a:prstGeom prst="rect">
            <a:avLst/>
          </a:prstGeom>
          <a:blipFill>
            <a:blip r:embed="rId3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8" name="object 48"/>
          <p:cNvSpPr/>
          <p:nvPr/>
        </p:nvSpPr>
        <p:spPr>
          <a:xfrm>
            <a:off x="3770376" y="6406896"/>
            <a:ext cx="373227" cy="248297"/>
          </a:xfrm>
          <a:prstGeom prst="rect">
            <a:avLst/>
          </a:prstGeom>
          <a:blipFill>
            <a:blip r:embed="rId3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9" name="object 49"/>
          <p:cNvSpPr/>
          <p:nvPr/>
        </p:nvSpPr>
        <p:spPr>
          <a:xfrm>
            <a:off x="3657600" y="6248400"/>
            <a:ext cx="457200" cy="381000"/>
          </a:xfrm>
          <a:custGeom>
            <a:avLst/>
            <a:gdLst/>
            <a:ahLst/>
            <a:cxnLst/>
            <a:rect l="l" t="t" r="r" b="b"/>
            <a:pathLst>
              <a:path w="457200" h="381000">
                <a:moveTo>
                  <a:pt x="457200" y="0"/>
                </a:moveTo>
                <a:lnTo>
                  <a:pt x="0" y="0"/>
                </a:lnTo>
                <a:lnTo>
                  <a:pt x="0" y="381000"/>
                </a:lnTo>
                <a:lnTo>
                  <a:pt x="457200" y="381000"/>
                </a:lnTo>
                <a:lnTo>
                  <a:pt x="457200" y="333375"/>
                </a:lnTo>
                <a:lnTo>
                  <a:pt x="371475" y="333375"/>
                </a:lnTo>
                <a:lnTo>
                  <a:pt x="85725" y="190500"/>
                </a:lnTo>
                <a:lnTo>
                  <a:pt x="371475" y="47625"/>
                </a:lnTo>
                <a:lnTo>
                  <a:pt x="457200" y="47625"/>
                </a:lnTo>
                <a:lnTo>
                  <a:pt x="457200" y="0"/>
                </a:lnTo>
                <a:close/>
              </a:path>
              <a:path w="457200" h="381000">
                <a:moveTo>
                  <a:pt x="457200" y="47625"/>
                </a:moveTo>
                <a:lnTo>
                  <a:pt x="371475" y="47625"/>
                </a:lnTo>
                <a:lnTo>
                  <a:pt x="371475" y="333375"/>
                </a:lnTo>
                <a:lnTo>
                  <a:pt x="457200" y="333375"/>
                </a:lnTo>
                <a:lnTo>
                  <a:pt x="4572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0" name="object 50"/>
          <p:cNvSpPr/>
          <p:nvPr/>
        </p:nvSpPr>
        <p:spPr>
          <a:xfrm>
            <a:off x="37433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285750" y="0"/>
                </a:moveTo>
                <a:lnTo>
                  <a:pt x="0" y="142875"/>
                </a:lnTo>
                <a:lnTo>
                  <a:pt x="285750" y="285750"/>
                </a:lnTo>
                <a:lnTo>
                  <a:pt x="285750" y="0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1" name="object 51"/>
          <p:cNvSpPr txBox="1"/>
          <p:nvPr/>
        </p:nvSpPr>
        <p:spPr>
          <a:xfrm>
            <a:off x="1135684" y="3616197"/>
            <a:ext cx="4600575" cy="55943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r" marR="30480">
              <a:lnSpc>
                <a:spcPts val="2100"/>
              </a:lnSpc>
              <a:spcBef>
                <a:spcPts val="100"/>
              </a:spcBef>
            </a:pPr>
            <a:r>
              <a:rPr dirty="0" sz="1800" spc="50">
                <a:solidFill>
                  <a:srgbClr val="FFFF00"/>
                </a:solidFill>
                <a:latin typeface="Calibri"/>
                <a:cs typeface="Calibri"/>
              </a:rPr>
              <a:t>w</a:t>
            </a:r>
            <a:r>
              <a:rPr dirty="0" sz="1800" spc="40">
                <a:solidFill>
                  <a:srgbClr val="FFFF00"/>
                </a:solidFill>
                <a:latin typeface="Calibri"/>
                <a:cs typeface="Calibri"/>
              </a:rPr>
              <a:t>ho</a:t>
            </a:r>
            <a:endParaRPr sz="1800">
              <a:latin typeface="Calibri"/>
              <a:cs typeface="Calibri"/>
            </a:endParaRPr>
          </a:p>
          <a:p>
            <a:pPr marL="38100">
              <a:lnSpc>
                <a:spcPts val="2100"/>
              </a:lnSpc>
            </a:pPr>
            <a:r>
              <a:rPr dirty="0" sz="1800" spc="-145">
                <a:solidFill>
                  <a:srgbClr val="FFFFFF"/>
                </a:solidFill>
                <a:latin typeface="Arial"/>
                <a:cs typeface="Arial"/>
              </a:rPr>
              <a:t>لقاع </a:t>
            </a:r>
            <a:r>
              <a:rPr dirty="0" sz="1800" spc="-250">
                <a:solidFill>
                  <a:srgbClr val="FFFFFF"/>
                </a:solidFill>
                <a:latin typeface="Arial"/>
                <a:cs typeface="Arial"/>
              </a:rPr>
              <a:t>ريغ </a:t>
            </a:r>
            <a:r>
              <a:rPr dirty="0" sz="1800" spc="-215">
                <a:solidFill>
                  <a:srgbClr val="FFFFFF"/>
                </a:solidFill>
                <a:latin typeface="Arial"/>
                <a:cs typeface="Arial"/>
              </a:rPr>
              <a:t>تناك </a:t>
            </a:r>
            <a:r>
              <a:rPr dirty="0" sz="1800" spc="-5">
                <a:solidFill>
                  <a:srgbClr val="FFFFFF"/>
                </a:solidFill>
                <a:latin typeface="Arial"/>
                <a:cs typeface="Arial"/>
              </a:rPr>
              <a:t>اذإ </a:t>
            </a:r>
            <a:r>
              <a:rPr dirty="0" sz="1800">
                <a:solidFill>
                  <a:srgbClr val="FFFFFF"/>
                </a:solidFill>
                <a:latin typeface="Arial"/>
                <a:cs typeface="Arial"/>
              </a:rPr>
              <a:t>و </a:t>
            </a:r>
            <a:r>
              <a:rPr dirty="0" sz="1800" spc="-290">
                <a:solidFill>
                  <a:srgbClr val="FFFFFF"/>
                </a:solidFill>
                <a:latin typeface="Arial"/>
                <a:cs typeface="Arial"/>
              </a:rPr>
              <a:t>.لعفلا </a:t>
            </a:r>
            <a:r>
              <a:rPr dirty="0" sz="1800" spc="-375">
                <a:solidFill>
                  <a:srgbClr val="FFFFFF"/>
                </a:solidFill>
                <a:latin typeface="Arial"/>
                <a:cs typeface="Arial"/>
              </a:rPr>
              <a:t>دعب </a:t>
            </a:r>
            <a:r>
              <a:rPr dirty="0" sz="1800" spc="-195">
                <a:solidFill>
                  <a:srgbClr val="FFFFFF"/>
                </a:solidFill>
                <a:latin typeface="Arial"/>
                <a:cs typeface="Arial"/>
              </a:rPr>
              <a:t>ةملكلا </a:t>
            </a:r>
            <a:r>
              <a:rPr dirty="0" sz="1800" spc="-190">
                <a:solidFill>
                  <a:srgbClr val="FFFFFF"/>
                </a:solidFill>
                <a:latin typeface="Arial"/>
                <a:cs typeface="Arial"/>
              </a:rPr>
              <a:t>دوجوب </a:t>
            </a:r>
            <a:r>
              <a:rPr dirty="0" sz="1800" spc="-495">
                <a:solidFill>
                  <a:srgbClr val="FFFFFF"/>
                </a:solidFill>
                <a:latin typeface="Arial"/>
                <a:cs typeface="Arial"/>
              </a:rPr>
              <a:t>كلذ</a:t>
            </a:r>
            <a:r>
              <a:rPr dirty="0" baseline="-10802" sz="2700" spc="-742">
                <a:solidFill>
                  <a:srgbClr val="FFFF00"/>
                </a:solidFill>
                <a:latin typeface="Calibri"/>
                <a:cs typeface="Calibri"/>
              </a:rPr>
              <a:t>w</a:t>
            </a:r>
            <a:r>
              <a:rPr dirty="0" sz="1800" spc="-495">
                <a:solidFill>
                  <a:srgbClr val="FFFFFF"/>
                </a:solidFill>
                <a:latin typeface="Arial"/>
                <a:cs typeface="Arial"/>
              </a:rPr>
              <a:t>ف</a:t>
            </a:r>
            <a:r>
              <a:rPr dirty="0" baseline="-10802" sz="2700" spc="-742">
                <a:solidFill>
                  <a:srgbClr val="FFFF00"/>
                </a:solidFill>
                <a:latin typeface="Calibri"/>
                <a:cs typeface="Calibri"/>
              </a:rPr>
              <a:t>h</a:t>
            </a:r>
            <a:r>
              <a:rPr dirty="0" sz="1800" spc="-495">
                <a:solidFill>
                  <a:srgbClr val="FFFFFF"/>
                </a:solidFill>
                <a:latin typeface="Arial"/>
                <a:cs typeface="Arial"/>
              </a:rPr>
              <a:t>ر</a:t>
            </a:r>
            <a:r>
              <a:rPr dirty="0" baseline="-10802" sz="2700" spc="-742">
                <a:solidFill>
                  <a:srgbClr val="FFFF00"/>
                </a:solidFill>
                <a:latin typeface="Calibri"/>
                <a:cs typeface="Calibri"/>
              </a:rPr>
              <a:t>o</a:t>
            </a:r>
            <a:r>
              <a:rPr dirty="0" sz="1800" spc="-495">
                <a:solidFill>
                  <a:srgbClr val="FFFFFF"/>
                </a:solidFill>
                <a:latin typeface="Arial"/>
                <a:cs typeface="Arial"/>
              </a:rPr>
              <a:t>ع</a:t>
            </a:r>
            <a:r>
              <a:rPr dirty="0" baseline="-10802" sz="2700" spc="-742">
                <a:solidFill>
                  <a:srgbClr val="FFFF00"/>
                </a:solidFill>
                <a:latin typeface="Calibri"/>
                <a:cs typeface="Calibri"/>
              </a:rPr>
              <a:t>m</a:t>
            </a:r>
            <a:r>
              <a:rPr dirty="0" sz="1800" spc="-495">
                <a:solidFill>
                  <a:srgbClr val="FFFFFF"/>
                </a:solidFill>
                <a:latin typeface="Arial"/>
                <a:cs typeface="Arial"/>
              </a:rPr>
              <a:t>ن </a:t>
            </a:r>
            <a:r>
              <a:rPr dirty="0" sz="1800">
                <a:solidFill>
                  <a:srgbClr val="FFFFFF"/>
                </a:solidFill>
                <a:latin typeface="Arial"/>
                <a:cs typeface="Arial"/>
              </a:rPr>
              <a:t>و</a:t>
            </a:r>
            <a:endParaRPr sz="1800">
              <a:latin typeface="Arial"/>
              <a:cs typeface="Arial"/>
            </a:endParaRPr>
          </a:p>
        </p:txBody>
      </p:sp>
      <p:sp>
        <p:nvSpPr>
          <p:cNvPr id="52" name="object 52"/>
          <p:cNvSpPr txBox="1"/>
          <p:nvPr/>
        </p:nvSpPr>
        <p:spPr>
          <a:xfrm>
            <a:off x="5186553" y="4149979"/>
            <a:ext cx="610235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spc="50">
                <a:solidFill>
                  <a:srgbClr val="FFFF00"/>
                </a:solidFill>
                <a:latin typeface="Calibri"/>
                <a:cs typeface="Calibri"/>
              </a:rPr>
              <a:t>w</a:t>
            </a:r>
            <a:r>
              <a:rPr dirty="0" sz="1800" spc="40">
                <a:solidFill>
                  <a:srgbClr val="FFFF00"/>
                </a:solidFill>
                <a:latin typeface="Calibri"/>
                <a:cs typeface="Calibri"/>
              </a:rPr>
              <a:t>hi</a:t>
            </a:r>
            <a:r>
              <a:rPr dirty="0" sz="1800" spc="50">
                <a:solidFill>
                  <a:srgbClr val="FFFF00"/>
                </a:solidFill>
                <a:latin typeface="Calibri"/>
                <a:cs typeface="Calibri"/>
              </a:rPr>
              <a:t>c</a:t>
            </a:r>
            <a:r>
              <a:rPr dirty="0" sz="1800" spc="55">
                <a:solidFill>
                  <a:srgbClr val="FFFF00"/>
                </a:solidFill>
                <a:latin typeface="Calibri"/>
                <a:cs typeface="Calibri"/>
              </a:rPr>
              <a:t>h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53" name="object 53"/>
          <p:cNvSpPr txBox="1"/>
          <p:nvPr/>
        </p:nvSpPr>
        <p:spPr>
          <a:xfrm>
            <a:off x="2051430" y="4643450"/>
            <a:ext cx="6631940" cy="848994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3533775">
              <a:lnSpc>
                <a:spcPts val="1835"/>
              </a:lnSpc>
              <a:spcBef>
                <a:spcPts val="100"/>
              </a:spcBef>
            </a:pPr>
            <a:r>
              <a:rPr dirty="0" sz="1800">
                <a:solidFill>
                  <a:srgbClr val="FFFFFF"/>
                </a:solidFill>
                <a:latin typeface="Arial"/>
                <a:cs typeface="Arial"/>
              </a:rPr>
              <a:t>. </a:t>
            </a:r>
            <a:r>
              <a:rPr dirty="0" sz="1800" spc="-160">
                <a:solidFill>
                  <a:srgbClr val="FFFFFF"/>
                </a:solidFill>
                <a:latin typeface="Arial"/>
                <a:cs typeface="Arial"/>
              </a:rPr>
              <a:t>ةملك </a:t>
            </a:r>
            <a:r>
              <a:rPr dirty="0" sz="1800" spc="-340">
                <a:solidFill>
                  <a:srgbClr val="FFFFFF"/>
                </a:solidFill>
                <a:latin typeface="Arial"/>
                <a:cs typeface="Arial"/>
              </a:rPr>
              <a:t>لمعتسن </a:t>
            </a:r>
            <a:r>
              <a:rPr dirty="0" sz="1800" spc="-345">
                <a:solidFill>
                  <a:srgbClr val="FFFFFF"/>
                </a:solidFill>
                <a:latin typeface="Arial"/>
                <a:cs typeface="Arial"/>
              </a:rPr>
              <a:t>ةيكلملل </a:t>
            </a:r>
            <a:r>
              <a:rPr dirty="0" sz="1800" spc="-215">
                <a:solidFill>
                  <a:srgbClr val="FFFFFF"/>
                </a:solidFill>
                <a:latin typeface="Arial"/>
                <a:cs typeface="Arial"/>
              </a:rPr>
              <a:t>تناك </a:t>
            </a:r>
            <a:r>
              <a:rPr dirty="0" sz="1800">
                <a:solidFill>
                  <a:srgbClr val="FFFFFF"/>
                </a:solidFill>
                <a:latin typeface="Arial"/>
                <a:cs typeface="Arial"/>
              </a:rPr>
              <a:t>اذإ</a:t>
            </a:r>
            <a:r>
              <a:rPr dirty="0" sz="1800" spc="-32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800">
                <a:solidFill>
                  <a:srgbClr val="FFFFFF"/>
                </a:solidFill>
                <a:latin typeface="Arial"/>
                <a:cs typeface="Arial"/>
              </a:rPr>
              <a:t>و</a:t>
            </a:r>
            <a:endParaRPr sz="1800">
              <a:latin typeface="Arial"/>
              <a:cs typeface="Arial"/>
            </a:endParaRPr>
          </a:p>
          <a:p>
            <a:pPr algn="ctr" marR="477520">
              <a:lnSpc>
                <a:spcPts val="1835"/>
              </a:lnSpc>
            </a:pPr>
            <a:r>
              <a:rPr dirty="0" sz="1800" spc="55">
                <a:solidFill>
                  <a:srgbClr val="FFFF00"/>
                </a:solidFill>
                <a:latin typeface="Calibri"/>
                <a:cs typeface="Calibri"/>
              </a:rPr>
              <a:t>whose</a:t>
            </a:r>
            <a:endParaRPr sz="1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650"/>
              </a:spcBef>
            </a:pPr>
            <a:r>
              <a:rPr dirty="0" sz="1800" spc="-135">
                <a:solidFill>
                  <a:srgbClr val="FFFFFF"/>
                </a:solidFill>
                <a:latin typeface="Arial"/>
                <a:cs typeface="Arial"/>
              </a:rPr>
              <a:t>.ىلولأا </a:t>
            </a:r>
            <a:r>
              <a:rPr dirty="0" sz="1800" spc="-140">
                <a:solidFill>
                  <a:srgbClr val="FFFFFF"/>
                </a:solidFill>
                <a:latin typeface="Arial"/>
                <a:cs typeface="Arial"/>
              </a:rPr>
              <a:t>ةلمجلا </a:t>
            </a:r>
            <a:r>
              <a:rPr dirty="0" sz="1800" spc="-520">
                <a:solidFill>
                  <a:srgbClr val="FFFFFF"/>
                </a:solidFill>
                <a:latin typeface="Arial"/>
                <a:cs typeface="Arial"/>
              </a:rPr>
              <a:t>يف</a:t>
            </a:r>
            <a:r>
              <a:rPr dirty="0" sz="1800" spc="-2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800" spc="-280">
                <a:solidFill>
                  <a:srgbClr val="FFFFFF"/>
                </a:solidFill>
                <a:latin typeface="Arial"/>
                <a:cs typeface="Arial"/>
              </a:rPr>
              <a:t>هلثم </a:t>
            </a:r>
            <a:r>
              <a:rPr dirty="0" sz="1800" spc="-250">
                <a:solidFill>
                  <a:srgbClr val="FFFFFF"/>
                </a:solidFill>
                <a:latin typeface="Arial"/>
                <a:cs typeface="Arial"/>
              </a:rPr>
              <a:t>تفذح </a:t>
            </a:r>
            <a:r>
              <a:rPr dirty="0" sz="1800" spc="-135">
                <a:solidFill>
                  <a:srgbClr val="FFFFFF"/>
                </a:solidFill>
                <a:latin typeface="Arial"/>
                <a:cs typeface="Arial"/>
              </a:rPr>
              <a:t>يذلا </a:t>
            </a:r>
            <a:r>
              <a:rPr dirty="0" sz="1800" spc="-170">
                <a:solidFill>
                  <a:srgbClr val="FFFFFF"/>
                </a:solidFill>
                <a:latin typeface="Arial"/>
                <a:cs typeface="Arial"/>
              </a:rPr>
              <a:t>مسلاا </a:t>
            </a:r>
            <a:r>
              <a:rPr dirty="0" sz="1800" spc="-210">
                <a:solidFill>
                  <a:srgbClr val="FFFFFF"/>
                </a:solidFill>
                <a:latin typeface="Arial"/>
                <a:cs typeface="Arial"/>
              </a:rPr>
              <a:t>عضو </a:t>
            </a:r>
            <a:r>
              <a:rPr dirty="0" sz="1800" spc="-345">
                <a:solidFill>
                  <a:srgbClr val="FFFFFF"/>
                </a:solidFill>
                <a:latin typeface="Arial"/>
                <a:cs typeface="Arial"/>
              </a:rPr>
              <a:t>ةيناثلا </a:t>
            </a:r>
            <a:r>
              <a:rPr dirty="0" sz="1800" spc="-140">
                <a:solidFill>
                  <a:srgbClr val="FFFFFF"/>
                </a:solidFill>
                <a:latin typeface="Arial"/>
                <a:cs typeface="Arial"/>
              </a:rPr>
              <a:t>ةلمجلا </a:t>
            </a:r>
            <a:r>
              <a:rPr dirty="0" sz="1800" spc="45">
                <a:solidFill>
                  <a:srgbClr val="FFFFFF"/>
                </a:solidFill>
                <a:latin typeface="Arial"/>
                <a:cs typeface="Arial"/>
              </a:rPr>
              <a:t>نم </a:t>
            </a:r>
            <a:r>
              <a:rPr dirty="0" sz="1800" spc="-204">
                <a:solidFill>
                  <a:srgbClr val="FFFFFF"/>
                </a:solidFill>
                <a:latin typeface="Arial"/>
                <a:cs typeface="Arial"/>
              </a:rPr>
              <a:t>ةرركتملا </a:t>
            </a:r>
            <a:r>
              <a:rPr dirty="0" sz="1800" spc="-195">
                <a:solidFill>
                  <a:srgbClr val="FFFFFF"/>
                </a:solidFill>
                <a:latin typeface="Arial"/>
                <a:cs typeface="Arial"/>
              </a:rPr>
              <a:t>ةملكلا </a:t>
            </a:r>
            <a:r>
              <a:rPr dirty="0" sz="1800" spc="-15">
                <a:solidFill>
                  <a:srgbClr val="FFFFFF"/>
                </a:solidFill>
                <a:latin typeface="Arial"/>
                <a:cs typeface="Arial"/>
              </a:rPr>
              <a:t>فذحا</a:t>
            </a:r>
            <a:r>
              <a:rPr dirty="0" sz="1800" spc="7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800" spc="10">
                <a:solidFill>
                  <a:srgbClr val="FFFFFF"/>
                </a:solidFill>
                <a:latin typeface="Arial"/>
                <a:cs typeface="Arial"/>
              </a:rPr>
              <a:t>-2</a:t>
            </a:r>
            <a:endParaRPr sz="1800">
              <a:latin typeface="Arial"/>
              <a:cs typeface="Arial"/>
            </a:endParaRPr>
          </a:p>
        </p:txBody>
      </p:sp>
      <p:sp>
        <p:nvSpPr>
          <p:cNvPr id="54" name="object 54"/>
          <p:cNvSpPr txBox="1"/>
          <p:nvPr/>
        </p:nvSpPr>
        <p:spPr>
          <a:xfrm>
            <a:off x="1630807" y="4378579"/>
            <a:ext cx="6602730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baseline="1543" sz="2700" spc="-127">
                <a:solidFill>
                  <a:srgbClr val="FFFFFF"/>
                </a:solidFill>
                <a:latin typeface="Arial"/>
                <a:cs typeface="Arial"/>
              </a:rPr>
              <a:t>.لمجلا </a:t>
            </a:r>
            <a:r>
              <a:rPr dirty="0" baseline="1543" sz="2700" spc="-322">
                <a:solidFill>
                  <a:srgbClr val="FFFFFF"/>
                </a:solidFill>
                <a:latin typeface="Arial"/>
                <a:cs typeface="Arial"/>
              </a:rPr>
              <a:t>عيمج </a:t>
            </a:r>
            <a:r>
              <a:rPr dirty="0" baseline="1543" sz="2700" spc="-780">
                <a:solidFill>
                  <a:srgbClr val="FFFFFF"/>
                </a:solidFill>
                <a:latin typeface="Arial"/>
                <a:cs typeface="Arial"/>
              </a:rPr>
              <a:t>يف</a:t>
            </a:r>
            <a:r>
              <a:rPr dirty="0" baseline="1543" sz="2700" spc="-37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baseline="1543" sz="2700" spc="-307">
                <a:solidFill>
                  <a:srgbClr val="FFFFFF"/>
                </a:solidFill>
                <a:latin typeface="Arial"/>
                <a:cs typeface="Arial"/>
              </a:rPr>
              <a:t>اهلامعتسا </a:t>
            </a:r>
            <a:r>
              <a:rPr dirty="0" baseline="1543" sz="2700" spc="-719">
                <a:solidFill>
                  <a:srgbClr val="FFFFFF"/>
                </a:solidFill>
                <a:latin typeface="Arial"/>
                <a:cs typeface="Arial"/>
              </a:rPr>
              <a:t>لضفن </a:t>
            </a:r>
            <a:r>
              <a:rPr dirty="0" baseline="1543" sz="2700" spc="-232">
                <a:solidFill>
                  <a:srgbClr val="FFFFFF"/>
                </a:solidFill>
                <a:latin typeface="Arial"/>
                <a:cs typeface="Arial"/>
              </a:rPr>
              <a:t>لا </a:t>
            </a:r>
            <a:r>
              <a:rPr dirty="0" baseline="1543" sz="2700" spc="-375">
                <a:solidFill>
                  <a:srgbClr val="FFFFFF"/>
                </a:solidFill>
                <a:latin typeface="Arial"/>
                <a:cs typeface="Arial"/>
              </a:rPr>
              <a:t>اننأ </a:t>
            </a:r>
            <a:r>
              <a:rPr dirty="0" baseline="1543" sz="2700" spc="-157">
                <a:solidFill>
                  <a:srgbClr val="FFFFFF"/>
                </a:solidFill>
                <a:latin typeface="Arial"/>
                <a:cs typeface="Arial"/>
              </a:rPr>
              <a:t>لاإ </a:t>
            </a:r>
            <a:r>
              <a:rPr dirty="0" baseline="1543" sz="2700" spc="-487">
                <a:solidFill>
                  <a:srgbClr val="FFFFFF"/>
                </a:solidFill>
                <a:latin typeface="Arial"/>
                <a:cs typeface="Arial"/>
              </a:rPr>
              <a:t>ةقباسلا </a:t>
            </a:r>
            <a:r>
              <a:rPr dirty="0" baseline="1543" sz="2700" spc="-277">
                <a:solidFill>
                  <a:srgbClr val="FFFFFF"/>
                </a:solidFill>
                <a:latin typeface="Arial"/>
                <a:cs typeface="Arial"/>
              </a:rPr>
              <a:t>تاملكلا </a:t>
            </a:r>
            <a:r>
              <a:rPr dirty="0" baseline="1543" sz="2700" spc="67">
                <a:solidFill>
                  <a:srgbClr val="FFFFFF"/>
                </a:solidFill>
                <a:latin typeface="Arial"/>
                <a:cs typeface="Arial"/>
              </a:rPr>
              <a:t>نم </a:t>
            </a:r>
            <a:r>
              <a:rPr dirty="0" baseline="1543" sz="2700" spc="-240">
                <a:solidFill>
                  <a:srgbClr val="FFFFFF"/>
                </a:solidFill>
                <a:latin typeface="Arial"/>
                <a:cs typeface="Arial"/>
              </a:rPr>
              <a:t>ةملك </a:t>
            </a:r>
            <a:r>
              <a:rPr dirty="0" baseline="1543" sz="2700" spc="-7">
                <a:solidFill>
                  <a:srgbClr val="FFFFFF"/>
                </a:solidFill>
                <a:latin typeface="Arial"/>
                <a:cs typeface="Arial"/>
              </a:rPr>
              <a:t>يأ </a:t>
            </a:r>
            <a:r>
              <a:rPr dirty="0" baseline="1543" sz="2700" spc="-427">
                <a:solidFill>
                  <a:srgbClr val="FFFFFF"/>
                </a:solidFill>
                <a:latin typeface="Arial"/>
                <a:cs typeface="Arial"/>
              </a:rPr>
              <a:t>لدب </a:t>
            </a:r>
            <a:r>
              <a:rPr dirty="0" baseline="1543" sz="2700" spc="-697">
                <a:solidFill>
                  <a:srgbClr val="FFFFFF"/>
                </a:solidFill>
                <a:latin typeface="Arial"/>
                <a:cs typeface="Arial"/>
              </a:rPr>
              <a:t>مدختستف</a:t>
            </a:r>
            <a:r>
              <a:rPr dirty="0" baseline="1543" sz="2700" spc="-66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800" spc="25">
                <a:solidFill>
                  <a:srgbClr val="FFFF00"/>
                </a:solidFill>
                <a:latin typeface="Calibri"/>
                <a:cs typeface="Calibri"/>
              </a:rPr>
              <a:t>that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55" name="object 55"/>
          <p:cNvSpPr/>
          <p:nvPr/>
        </p:nvSpPr>
        <p:spPr>
          <a:xfrm>
            <a:off x="4340352" y="6321552"/>
            <a:ext cx="1296797" cy="382371"/>
          </a:xfrm>
          <a:prstGeom prst="rect">
            <a:avLst/>
          </a:prstGeom>
          <a:blipFill>
            <a:blip r:embed="rId2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6" name="object 56"/>
          <p:cNvSpPr/>
          <p:nvPr/>
        </p:nvSpPr>
        <p:spPr>
          <a:xfrm>
            <a:off x="4462271" y="6406896"/>
            <a:ext cx="1043749" cy="248297"/>
          </a:xfrm>
          <a:prstGeom prst="rect">
            <a:avLst/>
          </a:prstGeom>
          <a:blipFill>
            <a:blip r:embed="rId3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7" name="object 57"/>
          <p:cNvSpPr/>
          <p:nvPr/>
        </p:nvSpPr>
        <p:spPr>
          <a:xfrm>
            <a:off x="4267200" y="6248400"/>
            <a:ext cx="1295400" cy="381000"/>
          </a:xfrm>
          <a:custGeom>
            <a:avLst/>
            <a:gdLst/>
            <a:ahLst/>
            <a:cxnLst/>
            <a:rect l="l" t="t" r="r" b="b"/>
            <a:pathLst>
              <a:path w="1295400" h="381000">
                <a:moveTo>
                  <a:pt x="1295400" y="0"/>
                </a:moveTo>
                <a:lnTo>
                  <a:pt x="0" y="0"/>
                </a:lnTo>
                <a:lnTo>
                  <a:pt x="0" y="381000"/>
                </a:lnTo>
                <a:lnTo>
                  <a:pt x="1295400" y="381000"/>
                </a:lnTo>
                <a:lnTo>
                  <a:pt x="1295400" y="333375"/>
                </a:lnTo>
                <a:lnTo>
                  <a:pt x="540512" y="333375"/>
                </a:lnTo>
                <a:lnTo>
                  <a:pt x="540512" y="190500"/>
                </a:lnTo>
                <a:lnTo>
                  <a:pt x="504825" y="190500"/>
                </a:lnTo>
                <a:lnTo>
                  <a:pt x="647700" y="47625"/>
                </a:lnTo>
                <a:lnTo>
                  <a:pt x="1295400" y="47625"/>
                </a:lnTo>
                <a:lnTo>
                  <a:pt x="1295400" y="0"/>
                </a:lnTo>
                <a:close/>
              </a:path>
              <a:path w="1295400" h="381000">
                <a:moveTo>
                  <a:pt x="1295400" y="65481"/>
                </a:moveTo>
                <a:lnTo>
                  <a:pt x="736980" y="65481"/>
                </a:lnTo>
                <a:lnTo>
                  <a:pt x="736980" y="136918"/>
                </a:lnTo>
                <a:lnTo>
                  <a:pt x="790575" y="190500"/>
                </a:lnTo>
                <a:lnTo>
                  <a:pt x="754888" y="190500"/>
                </a:lnTo>
                <a:lnTo>
                  <a:pt x="754888" y="333375"/>
                </a:lnTo>
                <a:lnTo>
                  <a:pt x="1295400" y="333375"/>
                </a:lnTo>
                <a:lnTo>
                  <a:pt x="1295400" y="65481"/>
                </a:lnTo>
                <a:close/>
              </a:path>
              <a:path w="1295400" h="381000">
                <a:moveTo>
                  <a:pt x="1295400" y="47625"/>
                </a:moveTo>
                <a:lnTo>
                  <a:pt x="647700" y="47625"/>
                </a:lnTo>
                <a:lnTo>
                  <a:pt x="701294" y="101206"/>
                </a:lnTo>
                <a:lnTo>
                  <a:pt x="701294" y="65481"/>
                </a:lnTo>
                <a:lnTo>
                  <a:pt x="1295400" y="65481"/>
                </a:lnTo>
                <a:lnTo>
                  <a:pt x="12954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8" name="object 58"/>
          <p:cNvSpPr/>
          <p:nvPr/>
        </p:nvSpPr>
        <p:spPr>
          <a:xfrm>
            <a:off x="4807711" y="6313881"/>
            <a:ext cx="214629" cy="267970"/>
          </a:xfrm>
          <a:custGeom>
            <a:avLst/>
            <a:gdLst/>
            <a:ahLst/>
            <a:cxnLst/>
            <a:rect l="l" t="t" r="r" b="b"/>
            <a:pathLst>
              <a:path w="214629" h="267970">
                <a:moveTo>
                  <a:pt x="196468" y="0"/>
                </a:moveTo>
                <a:lnTo>
                  <a:pt x="160782" y="0"/>
                </a:lnTo>
                <a:lnTo>
                  <a:pt x="160782" y="35725"/>
                </a:lnTo>
                <a:lnTo>
                  <a:pt x="196468" y="71437"/>
                </a:lnTo>
                <a:lnTo>
                  <a:pt x="196468" y="0"/>
                </a:lnTo>
                <a:close/>
              </a:path>
              <a:path w="214629" h="267970">
                <a:moveTo>
                  <a:pt x="214375" y="125018"/>
                </a:moveTo>
                <a:lnTo>
                  <a:pt x="0" y="125018"/>
                </a:lnTo>
                <a:lnTo>
                  <a:pt x="0" y="267893"/>
                </a:lnTo>
                <a:lnTo>
                  <a:pt x="89280" y="267893"/>
                </a:lnTo>
                <a:lnTo>
                  <a:pt x="89280" y="196456"/>
                </a:lnTo>
                <a:lnTo>
                  <a:pt x="214375" y="196456"/>
                </a:lnTo>
                <a:lnTo>
                  <a:pt x="214375" y="125018"/>
                </a:lnTo>
                <a:close/>
              </a:path>
              <a:path w="214629" h="267970">
                <a:moveTo>
                  <a:pt x="214375" y="196456"/>
                </a:moveTo>
                <a:lnTo>
                  <a:pt x="125095" y="196456"/>
                </a:lnTo>
                <a:lnTo>
                  <a:pt x="125095" y="267893"/>
                </a:lnTo>
                <a:lnTo>
                  <a:pt x="214375" y="267893"/>
                </a:lnTo>
                <a:lnTo>
                  <a:pt x="214375" y="196456"/>
                </a:lnTo>
                <a:close/>
              </a:path>
            </a:pathLst>
          </a:custGeom>
          <a:solidFill>
            <a:srgbClr val="00007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9" name="object 59"/>
          <p:cNvSpPr/>
          <p:nvPr/>
        </p:nvSpPr>
        <p:spPr>
          <a:xfrm>
            <a:off x="47720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142875" y="0"/>
                </a:moveTo>
                <a:lnTo>
                  <a:pt x="0" y="142875"/>
                </a:lnTo>
                <a:lnTo>
                  <a:pt x="285750" y="142875"/>
                </a:lnTo>
                <a:lnTo>
                  <a:pt x="142875" y="0"/>
                </a:lnTo>
                <a:close/>
              </a:path>
              <a:path w="285750" h="285750">
                <a:moveTo>
                  <a:pt x="160782" y="214312"/>
                </a:moveTo>
                <a:lnTo>
                  <a:pt x="124967" y="214312"/>
                </a:lnTo>
                <a:lnTo>
                  <a:pt x="124967" y="285750"/>
                </a:lnTo>
                <a:lnTo>
                  <a:pt x="160782" y="285750"/>
                </a:lnTo>
                <a:lnTo>
                  <a:pt x="160782" y="214312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0" name="object 60"/>
          <p:cNvSpPr txBox="1">
            <a:spLocks noGrp="1"/>
          </p:cNvSpPr>
          <p:nvPr>
            <p:ph type="dt" idx="6" sz="half"/>
          </p:nvPr>
        </p:nvSpPr>
        <p:spPr>
          <a:prstGeom prst="rect"/>
        </p:spPr>
        <p:txBody>
          <a:bodyPr wrap="square" lIns="0" tIns="31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 spc="-190"/>
              <a:t>ق</a:t>
            </a:r>
            <a:r>
              <a:rPr dirty="0" spc="-240"/>
              <a:t>ب</a:t>
            </a:r>
            <a:r>
              <a:rPr dirty="0" spc="25"/>
              <a:t>ا</a:t>
            </a:r>
            <a:r>
              <a:rPr dirty="0" spc="-175"/>
              <a:t>سلا</a:t>
            </a:r>
          </a:p>
        </p:txBody>
      </p:sp>
      <p:sp>
        <p:nvSpPr>
          <p:cNvPr id="61" name="object 61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31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 spc="-195"/>
              <a:t>ةيسيئرلا </a:t>
            </a:r>
            <a:r>
              <a:rPr dirty="0" spc="-110"/>
              <a:t>ةمئاقلا </a:t>
            </a:r>
            <a:r>
              <a:rPr dirty="0" spc="-105"/>
              <a:t>ىلإ</a:t>
            </a:r>
            <a:r>
              <a:rPr dirty="0" spc="-75"/>
              <a:t> </a:t>
            </a:r>
            <a:r>
              <a:rPr dirty="0" spc="-5"/>
              <a:t>ةدوع</a:t>
            </a:r>
          </a:p>
        </p:txBody>
      </p:sp>
      <p:sp>
        <p:nvSpPr>
          <p:cNvPr id="62" name="object 62"/>
          <p:cNvSpPr txBox="1"/>
          <p:nvPr/>
        </p:nvSpPr>
        <p:spPr>
          <a:xfrm>
            <a:off x="5833109" y="6368591"/>
            <a:ext cx="220345" cy="154940"/>
          </a:xfrm>
          <a:prstGeom prst="rect">
            <a:avLst/>
          </a:prstGeom>
        </p:spPr>
        <p:txBody>
          <a:bodyPr wrap="square" lIns="0" tIns="31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 sz="900" spc="-50">
                <a:solidFill>
                  <a:srgbClr val="FFFFFF"/>
                </a:solidFill>
                <a:latin typeface="Arial"/>
                <a:cs typeface="Arial"/>
              </a:rPr>
              <a:t>ي</a:t>
            </a:r>
            <a:r>
              <a:rPr dirty="0" sz="900" spc="-270">
                <a:solidFill>
                  <a:srgbClr val="FFFFFF"/>
                </a:solidFill>
                <a:latin typeface="Arial"/>
                <a:cs typeface="Arial"/>
              </a:rPr>
              <a:t>ل</a:t>
            </a:r>
            <a:r>
              <a:rPr dirty="0" sz="900" spc="25">
                <a:solidFill>
                  <a:srgbClr val="FFFFFF"/>
                </a:solidFill>
                <a:latin typeface="Arial"/>
                <a:cs typeface="Arial"/>
              </a:rPr>
              <a:t>ا</a:t>
            </a:r>
            <a:r>
              <a:rPr dirty="0" sz="900" spc="-430">
                <a:solidFill>
                  <a:srgbClr val="FFFFFF"/>
                </a:solidFill>
                <a:latin typeface="Arial"/>
                <a:cs typeface="Arial"/>
              </a:rPr>
              <a:t>ت</a:t>
            </a:r>
            <a:r>
              <a:rPr dirty="0" sz="900" spc="-270">
                <a:solidFill>
                  <a:srgbClr val="FFFFFF"/>
                </a:solidFill>
                <a:latin typeface="Arial"/>
                <a:cs typeface="Arial"/>
              </a:rPr>
              <a:t>ل</a:t>
            </a:r>
            <a:r>
              <a:rPr dirty="0" sz="900">
                <a:solidFill>
                  <a:srgbClr val="FFFFFF"/>
                </a:solidFill>
                <a:latin typeface="Arial"/>
                <a:cs typeface="Arial"/>
              </a:rPr>
              <a:t>ا</a:t>
            </a:r>
            <a:endParaRPr sz="9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77824" y="2176272"/>
            <a:ext cx="18287" cy="468172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877824" y="6095"/>
            <a:ext cx="18287" cy="150266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1216152" y="1834895"/>
            <a:ext cx="7924800" cy="1828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877824" y="1508760"/>
            <a:ext cx="18287" cy="667512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0" y="1834895"/>
            <a:ext cx="557784" cy="18287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551687" y="1834895"/>
            <a:ext cx="664464" cy="18287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2767583" y="323126"/>
            <a:ext cx="4170934" cy="1010246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3770376" y="871766"/>
            <a:ext cx="2296541" cy="1010246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xfrm>
            <a:off x="3040126" y="456387"/>
            <a:ext cx="3598545" cy="1114425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ts val="4285"/>
              </a:lnSpc>
              <a:spcBef>
                <a:spcPts val="100"/>
              </a:spcBef>
            </a:pPr>
            <a:r>
              <a:rPr dirty="0" sz="3600" spc="350"/>
              <a:t>Parts </a:t>
            </a:r>
            <a:r>
              <a:rPr dirty="0" sz="3600" spc="260"/>
              <a:t>of</a:t>
            </a:r>
            <a:r>
              <a:rPr dirty="0" sz="3600" spc="20"/>
              <a:t> </a:t>
            </a:r>
            <a:r>
              <a:rPr dirty="0" sz="3600" spc="385"/>
              <a:t>Speech</a:t>
            </a:r>
            <a:endParaRPr sz="3600"/>
          </a:p>
          <a:p>
            <a:pPr marL="1015365">
              <a:lnSpc>
                <a:spcPts val="4285"/>
              </a:lnSpc>
            </a:pPr>
            <a:r>
              <a:rPr dirty="0" sz="3600" spc="-320">
                <a:latin typeface="Arial"/>
                <a:cs typeface="Arial"/>
              </a:rPr>
              <a:t>ملاكلا</a:t>
            </a:r>
            <a:r>
              <a:rPr dirty="0" sz="3600" spc="-30">
                <a:latin typeface="Arial"/>
                <a:cs typeface="Arial"/>
              </a:rPr>
              <a:t> </a:t>
            </a:r>
            <a:r>
              <a:rPr dirty="0" sz="3600" spc="-425">
                <a:latin typeface="Arial"/>
                <a:cs typeface="Arial"/>
              </a:rPr>
              <a:t>ماسقأ</a:t>
            </a:r>
            <a:endParaRPr sz="3600">
              <a:latin typeface="Arial"/>
              <a:cs typeface="Arial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4340352" y="6321552"/>
            <a:ext cx="1296797" cy="382371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4462271" y="6406896"/>
            <a:ext cx="1043749" cy="248297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4267200" y="6248400"/>
            <a:ext cx="1295400" cy="381000"/>
          </a:xfrm>
          <a:custGeom>
            <a:avLst/>
            <a:gdLst/>
            <a:ahLst/>
            <a:cxnLst/>
            <a:rect l="l" t="t" r="r" b="b"/>
            <a:pathLst>
              <a:path w="1295400" h="381000">
                <a:moveTo>
                  <a:pt x="1295400" y="0"/>
                </a:moveTo>
                <a:lnTo>
                  <a:pt x="0" y="0"/>
                </a:lnTo>
                <a:lnTo>
                  <a:pt x="0" y="381000"/>
                </a:lnTo>
                <a:lnTo>
                  <a:pt x="1295400" y="381000"/>
                </a:lnTo>
                <a:lnTo>
                  <a:pt x="1295400" y="333375"/>
                </a:lnTo>
                <a:lnTo>
                  <a:pt x="540512" y="333375"/>
                </a:lnTo>
                <a:lnTo>
                  <a:pt x="540512" y="190500"/>
                </a:lnTo>
                <a:lnTo>
                  <a:pt x="504825" y="190500"/>
                </a:lnTo>
                <a:lnTo>
                  <a:pt x="647700" y="47625"/>
                </a:lnTo>
                <a:lnTo>
                  <a:pt x="1295400" y="47625"/>
                </a:lnTo>
                <a:lnTo>
                  <a:pt x="1295400" y="0"/>
                </a:lnTo>
                <a:close/>
              </a:path>
              <a:path w="1295400" h="381000">
                <a:moveTo>
                  <a:pt x="1295400" y="65481"/>
                </a:moveTo>
                <a:lnTo>
                  <a:pt x="736980" y="65481"/>
                </a:lnTo>
                <a:lnTo>
                  <a:pt x="736980" y="136918"/>
                </a:lnTo>
                <a:lnTo>
                  <a:pt x="790575" y="190500"/>
                </a:lnTo>
                <a:lnTo>
                  <a:pt x="754888" y="190500"/>
                </a:lnTo>
                <a:lnTo>
                  <a:pt x="754888" y="333375"/>
                </a:lnTo>
                <a:lnTo>
                  <a:pt x="1295400" y="333375"/>
                </a:lnTo>
                <a:lnTo>
                  <a:pt x="1295400" y="65481"/>
                </a:lnTo>
                <a:close/>
              </a:path>
              <a:path w="1295400" h="381000">
                <a:moveTo>
                  <a:pt x="1295400" y="47625"/>
                </a:moveTo>
                <a:lnTo>
                  <a:pt x="647700" y="47625"/>
                </a:lnTo>
                <a:lnTo>
                  <a:pt x="701294" y="101206"/>
                </a:lnTo>
                <a:lnTo>
                  <a:pt x="701294" y="65481"/>
                </a:lnTo>
                <a:lnTo>
                  <a:pt x="1295400" y="65481"/>
                </a:lnTo>
                <a:lnTo>
                  <a:pt x="12954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/>
          <p:nvPr/>
        </p:nvSpPr>
        <p:spPr>
          <a:xfrm>
            <a:off x="4807711" y="6313881"/>
            <a:ext cx="214629" cy="267970"/>
          </a:xfrm>
          <a:custGeom>
            <a:avLst/>
            <a:gdLst/>
            <a:ahLst/>
            <a:cxnLst/>
            <a:rect l="l" t="t" r="r" b="b"/>
            <a:pathLst>
              <a:path w="214629" h="267970">
                <a:moveTo>
                  <a:pt x="196468" y="0"/>
                </a:moveTo>
                <a:lnTo>
                  <a:pt x="160782" y="0"/>
                </a:lnTo>
                <a:lnTo>
                  <a:pt x="160782" y="35725"/>
                </a:lnTo>
                <a:lnTo>
                  <a:pt x="196468" y="71437"/>
                </a:lnTo>
                <a:lnTo>
                  <a:pt x="196468" y="0"/>
                </a:lnTo>
                <a:close/>
              </a:path>
              <a:path w="214629" h="267970">
                <a:moveTo>
                  <a:pt x="214375" y="125018"/>
                </a:moveTo>
                <a:lnTo>
                  <a:pt x="0" y="125018"/>
                </a:lnTo>
                <a:lnTo>
                  <a:pt x="0" y="267893"/>
                </a:lnTo>
                <a:lnTo>
                  <a:pt x="89280" y="267893"/>
                </a:lnTo>
                <a:lnTo>
                  <a:pt x="89280" y="196456"/>
                </a:lnTo>
                <a:lnTo>
                  <a:pt x="214375" y="196456"/>
                </a:lnTo>
                <a:lnTo>
                  <a:pt x="214375" y="125018"/>
                </a:lnTo>
                <a:close/>
              </a:path>
              <a:path w="214629" h="267970">
                <a:moveTo>
                  <a:pt x="214375" y="196456"/>
                </a:moveTo>
                <a:lnTo>
                  <a:pt x="125095" y="196456"/>
                </a:lnTo>
                <a:lnTo>
                  <a:pt x="125095" y="267893"/>
                </a:lnTo>
                <a:lnTo>
                  <a:pt x="214375" y="267893"/>
                </a:lnTo>
                <a:lnTo>
                  <a:pt x="214375" y="196456"/>
                </a:lnTo>
                <a:close/>
              </a:path>
            </a:pathLst>
          </a:custGeom>
          <a:solidFill>
            <a:srgbClr val="00007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/>
          <p:nvPr/>
        </p:nvSpPr>
        <p:spPr>
          <a:xfrm>
            <a:off x="47720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142875" y="0"/>
                </a:moveTo>
                <a:lnTo>
                  <a:pt x="0" y="142875"/>
                </a:lnTo>
                <a:lnTo>
                  <a:pt x="285750" y="142875"/>
                </a:lnTo>
                <a:lnTo>
                  <a:pt x="142875" y="0"/>
                </a:lnTo>
                <a:close/>
              </a:path>
              <a:path w="285750" h="285750">
                <a:moveTo>
                  <a:pt x="160782" y="214312"/>
                </a:moveTo>
                <a:lnTo>
                  <a:pt x="124967" y="214312"/>
                </a:lnTo>
                <a:lnTo>
                  <a:pt x="124967" y="285750"/>
                </a:lnTo>
                <a:lnTo>
                  <a:pt x="160782" y="285750"/>
                </a:lnTo>
                <a:lnTo>
                  <a:pt x="160782" y="214312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/>
          <p:nvPr/>
        </p:nvSpPr>
        <p:spPr>
          <a:xfrm>
            <a:off x="5788152" y="6321552"/>
            <a:ext cx="458571" cy="382371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7" name="object 17"/>
          <p:cNvSpPr/>
          <p:nvPr/>
        </p:nvSpPr>
        <p:spPr>
          <a:xfrm>
            <a:off x="5846064" y="6406896"/>
            <a:ext cx="336638" cy="248297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8" name="object 18"/>
          <p:cNvSpPr/>
          <p:nvPr/>
        </p:nvSpPr>
        <p:spPr>
          <a:xfrm>
            <a:off x="5715000" y="6248400"/>
            <a:ext cx="457200" cy="381000"/>
          </a:xfrm>
          <a:custGeom>
            <a:avLst/>
            <a:gdLst/>
            <a:ahLst/>
            <a:cxnLst/>
            <a:rect l="l" t="t" r="r" b="b"/>
            <a:pathLst>
              <a:path w="457200" h="381000">
                <a:moveTo>
                  <a:pt x="457200" y="0"/>
                </a:moveTo>
                <a:lnTo>
                  <a:pt x="0" y="0"/>
                </a:lnTo>
                <a:lnTo>
                  <a:pt x="0" y="381000"/>
                </a:lnTo>
                <a:lnTo>
                  <a:pt x="457200" y="381000"/>
                </a:lnTo>
                <a:lnTo>
                  <a:pt x="457200" y="333375"/>
                </a:lnTo>
                <a:lnTo>
                  <a:pt x="85725" y="333375"/>
                </a:lnTo>
                <a:lnTo>
                  <a:pt x="85725" y="47625"/>
                </a:lnTo>
                <a:lnTo>
                  <a:pt x="457200" y="47625"/>
                </a:lnTo>
                <a:lnTo>
                  <a:pt x="457200" y="0"/>
                </a:lnTo>
                <a:close/>
              </a:path>
              <a:path w="457200" h="381000">
                <a:moveTo>
                  <a:pt x="457200" y="47625"/>
                </a:moveTo>
                <a:lnTo>
                  <a:pt x="85725" y="47625"/>
                </a:lnTo>
                <a:lnTo>
                  <a:pt x="371475" y="190500"/>
                </a:lnTo>
                <a:lnTo>
                  <a:pt x="85725" y="333375"/>
                </a:lnTo>
                <a:lnTo>
                  <a:pt x="457200" y="333375"/>
                </a:lnTo>
                <a:lnTo>
                  <a:pt x="4572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9" name="object 19"/>
          <p:cNvSpPr/>
          <p:nvPr/>
        </p:nvSpPr>
        <p:spPr>
          <a:xfrm>
            <a:off x="58007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0" y="0"/>
                </a:moveTo>
                <a:lnTo>
                  <a:pt x="0" y="285750"/>
                </a:lnTo>
                <a:lnTo>
                  <a:pt x="285750" y="142875"/>
                </a:lnTo>
                <a:lnTo>
                  <a:pt x="0" y="0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0" name="object 20"/>
          <p:cNvSpPr/>
          <p:nvPr/>
        </p:nvSpPr>
        <p:spPr>
          <a:xfrm>
            <a:off x="3730752" y="6321552"/>
            <a:ext cx="458571" cy="382371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1" name="object 21"/>
          <p:cNvSpPr/>
          <p:nvPr/>
        </p:nvSpPr>
        <p:spPr>
          <a:xfrm>
            <a:off x="3770376" y="6406896"/>
            <a:ext cx="373227" cy="248297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2" name="object 22"/>
          <p:cNvSpPr/>
          <p:nvPr/>
        </p:nvSpPr>
        <p:spPr>
          <a:xfrm>
            <a:off x="3657600" y="6248400"/>
            <a:ext cx="457200" cy="381000"/>
          </a:xfrm>
          <a:custGeom>
            <a:avLst/>
            <a:gdLst/>
            <a:ahLst/>
            <a:cxnLst/>
            <a:rect l="l" t="t" r="r" b="b"/>
            <a:pathLst>
              <a:path w="457200" h="381000">
                <a:moveTo>
                  <a:pt x="457200" y="0"/>
                </a:moveTo>
                <a:lnTo>
                  <a:pt x="0" y="0"/>
                </a:lnTo>
                <a:lnTo>
                  <a:pt x="0" y="381000"/>
                </a:lnTo>
                <a:lnTo>
                  <a:pt x="457200" y="381000"/>
                </a:lnTo>
                <a:lnTo>
                  <a:pt x="457200" y="333375"/>
                </a:lnTo>
                <a:lnTo>
                  <a:pt x="371475" y="333375"/>
                </a:lnTo>
                <a:lnTo>
                  <a:pt x="85725" y="190500"/>
                </a:lnTo>
                <a:lnTo>
                  <a:pt x="371475" y="47625"/>
                </a:lnTo>
                <a:lnTo>
                  <a:pt x="457200" y="47625"/>
                </a:lnTo>
                <a:lnTo>
                  <a:pt x="457200" y="0"/>
                </a:lnTo>
                <a:close/>
              </a:path>
              <a:path w="457200" h="381000">
                <a:moveTo>
                  <a:pt x="457200" y="47625"/>
                </a:moveTo>
                <a:lnTo>
                  <a:pt x="371475" y="47625"/>
                </a:lnTo>
                <a:lnTo>
                  <a:pt x="371475" y="333375"/>
                </a:lnTo>
                <a:lnTo>
                  <a:pt x="457200" y="333375"/>
                </a:lnTo>
                <a:lnTo>
                  <a:pt x="4572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3" name="object 23"/>
          <p:cNvSpPr/>
          <p:nvPr/>
        </p:nvSpPr>
        <p:spPr>
          <a:xfrm>
            <a:off x="37433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285750" y="0"/>
                </a:moveTo>
                <a:lnTo>
                  <a:pt x="0" y="142875"/>
                </a:lnTo>
                <a:lnTo>
                  <a:pt x="285750" y="285750"/>
                </a:lnTo>
                <a:lnTo>
                  <a:pt x="285750" y="0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4" name="object 24"/>
          <p:cNvSpPr/>
          <p:nvPr/>
        </p:nvSpPr>
        <p:spPr>
          <a:xfrm>
            <a:off x="1066800" y="1981200"/>
            <a:ext cx="7543800" cy="527303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5" name="object 25"/>
          <p:cNvSpPr/>
          <p:nvPr/>
        </p:nvSpPr>
        <p:spPr>
          <a:xfrm>
            <a:off x="2590800" y="1966976"/>
            <a:ext cx="0" cy="3080385"/>
          </a:xfrm>
          <a:custGeom>
            <a:avLst/>
            <a:gdLst/>
            <a:ahLst/>
            <a:cxnLst/>
            <a:rect l="l" t="t" r="r" b="b"/>
            <a:pathLst>
              <a:path w="0" h="3080385">
                <a:moveTo>
                  <a:pt x="0" y="0"/>
                </a:moveTo>
                <a:lnTo>
                  <a:pt x="0" y="3079877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6" name="object 26"/>
          <p:cNvSpPr/>
          <p:nvPr/>
        </p:nvSpPr>
        <p:spPr>
          <a:xfrm>
            <a:off x="5562600" y="1966976"/>
            <a:ext cx="0" cy="3080385"/>
          </a:xfrm>
          <a:custGeom>
            <a:avLst/>
            <a:gdLst/>
            <a:ahLst/>
            <a:cxnLst/>
            <a:rect l="l" t="t" r="r" b="b"/>
            <a:pathLst>
              <a:path w="0" h="3080385">
                <a:moveTo>
                  <a:pt x="0" y="0"/>
                </a:moveTo>
                <a:lnTo>
                  <a:pt x="0" y="3079877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7" name="object 27"/>
          <p:cNvSpPr/>
          <p:nvPr/>
        </p:nvSpPr>
        <p:spPr>
          <a:xfrm>
            <a:off x="1052512" y="2509773"/>
            <a:ext cx="7572375" cy="0"/>
          </a:xfrm>
          <a:custGeom>
            <a:avLst/>
            <a:gdLst/>
            <a:ahLst/>
            <a:cxnLst/>
            <a:rect l="l" t="t" r="r" b="b"/>
            <a:pathLst>
              <a:path w="7572375" h="0">
                <a:moveTo>
                  <a:pt x="0" y="0"/>
                </a:moveTo>
                <a:lnTo>
                  <a:pt x="7572311" y="0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8" name="object 28"/>
          <p:cNvSpPr/>
          <p:nvPr/>
        </p:nvSpPr>
        <p:spPr>
          <a:xfrm>
            <a:off x="1052512" y="3838828"/>
            <a:ext cx="7572375" cy="0"/>
          </a:xfrm>
          <a:custGeom>
            <a:avLst/>
            <a:gdLst/>
            <a:ahLst/>
            <a:cxnLst/>
            <a:rect l="l" t="t" r="r" b="b"/>
            <a:pathLst>
              <a:path w="7572375" h="0">
                <a:moveTo>
                  <a:pt x="0" y="0"/>
                </a:moveTo>
                <a:lnTo>
                  <a:pt x="7572311" y="0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9" name="object 29"/>
          <p:cNvSpPr/>
          <p:nvPr/>
        </p:nvSpPr>
        <p:spPr>
          <a:xfrm>
            <a:off x="1052512" y="4435728"/>
            <a:ext cx="7572375" cy="0"/>
          </a:xfrm>
          <a:custGeom>
            <a:avLst/>
            <a:gdLst/>
            <a:ahLst/>
            <a:cxnLst/>
            <a:rect l="l" t="t" r="r" b="b"/>
            <a:pathLst>
              <a:path w="7572375" h="0">
                <a:moveTo>
                  <a:pt x="0" y="0"/>
                </a:moveTo>
                <a:lnTo>
                  <a:pt x="7572311" y="0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0" name="object 30"/>
          <p:cNvSpPr/>
          <p:nvPr/>
        </p:nvSpPr>
        <p:spPr>
          <a:xfrm>
            <a:off x="1066800" y="1966976"/>
            <a:ext cx="0" cy="3080385"/>
          </a:xfrm>
          <a:custGeom>
            <a:avLst/>
            <a:gdLst/>
            <a:ahLst/>
            <a:cxnLst/>
            <a:rect l="l" t="t" r="r" b="b"/>
            <a:pathLst>
              <a:path w="0" h="3080385">
                <a:moveTo>
                  <a:pt x="0" y="0"/>
                </a:moveTo>
                <a:lnTo>
                  <a:pt x="0" y="3079877"/>
                </a:lnTo>
              </a:path>
            </a:pathLst>
          </a:custGeom>
          <a:ln w="285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1" name="object 31"/>
          <p:cNvSpPr/>
          <p:nvPr/>
        </p:nvSpPr>
        <p:spPr>
          <a:xfrm>
            <a:off x="8610600" y="1966976"/>
            <a:ext cx="0" cy="3080385"/>
          </a:xfrm>
          <a:custGeom>
            <a:avLst/>
            <a:gdLst/>
            <a:ahLst/>
            <a:cxnLst/>
            <a:rect l="l" t="t" r="r" b="b"/>
            <a:pathLst>
              <a:path w="0" h="3080385">
                <a:moveTo>
                  <a:pt x="0" y="0"/>
                </a:moveTo>
                <a:lnTo>
                  <a:pt x="0" y="3079877"/>
                </a:lnTo>
              </a:path>
            </a:pathLst>
          </a:custGeom>
          <a:ln w="285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2" name="object 32"/>
          <p:cNvSpPr/>
          <p:nvPr/>
        </p:nvSpPr>
        <p:spPr>
          <a:xfrm>
            <a:off x="1052512" y="1981200"/>
            <a:ext cx="7572375" cy="0"/>
          </a:xfrm>
          <a:custGeom>
            <a:avLst/>
            <a:gdLst/>
            <a:ahLst/>
            <a:cxnLst/>
            <a:rect l="l" t="t" r="r" b="b"/>
            <a:pathLst>
              <a:path w="7572375" h="0">
                <a:moveTo>
                  <a:pt x="0" y="0"/>
                </a:moveTo>
                <a:lnTo>
                  <a:pt x="7572311" y="0"/>
                </a:lnTo>
              </a:path>
            </a:pathLst>
          </a:custGeom>
          <a:ln w="285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3" name="object 33"/>
          <p:cNvSpPr/>
          <p:nvPr/>
        </p:nvSpPr>
        <p:spPr>
          <a:xfrm>
            <a:off x="1052512" y="5032628"/>
            <a:ext cx="7572375" cy="0"/>
          </a:xfrm>
          <a:custGeom>
            <a:avLst/>
            <a:gdLst/>
            <a:ahLst/>
            <a:cxnLst/>
            <a:rect l="l" t="t" r="r" b="b"/>
            <a:pathLst>
              <a:path w="7572375" h="0">
                <a:moveTo>
                  <a:pt x="0" y="0"/>
                </a:moveTo>
                <a:lnTo>
                  <a:pt x="7572311" y="0"/>
                </a:lnTo>
              </a:path>
            </a:pathLst>
          </a:custGeom>
          <a:ln w="285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4" name="object 34"/>
          <p:cNvSpPr/>
          <p:nvPr/>
        </p:nvSpPr>
        <p:spPr>
          <a:xfrm>
            <a:off x="3563111" y="1926374"/>
            <a:ext cx="1040714" cy="678014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5" name="object 35"/>
          <p:cNvSpPr/>
          <p:nvPr/>
        </p:nvSpPr>
        <p:spPr>
          <a:xfrm>
            <a:off x="6681216" y="1926374"/>
            <a:ext cx="821258" cy="678014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6" name="object 36"/>
          <p:cNvSpPr/>
          <p:nvPr/>
        </p:nvSpPr>
        <p:spPr>
          <a:xfrm>
            <a:off x="1115567" y="2487193"/>
            <a:ext cx="1802764" cy="458571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7" name="object 37"/>
          <p:cNvSpPr/>
          <p:nvPr/>
        </p:nvSpPr>
        <p:spPr>
          <a:xfrm>
            <a:off x="1347216" y="2731033"/>
            <a:ext cx="970584" cy="458571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8" name="object 38"/>
          <p:cNvSpPr txBox="1"/>
          <p:nvPr/>
        </p:nvSpPr>
        <p:spPr>
          <a:xfrm>
            <a:off x="1235151" y="2541269"/>
            <a:ext cx="1189355" cy="511809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algn="ctr">
              <a:lnSpc>
                <a:spcPts val="1910"/>
              </a:lnSpc>
              <a:spcBef>
                <a:spcPts val="105"/>
              </a:spcBef>
            </a:pPr>
            <a:r>
              <a:rPr dirty="0" sz="1600" spc="145" b="1">
                <a:solidFill>
                  <a:srgbClr val="FFFF00"/>
                </a:solidFill>
                <a:latin typeface="Calibri"/>
                <a:cs typeface="Calibri"/>
              </a:rPr>
              <a:t>Prep</a:t>
            </a:r>
            <a:r>
              <a:rPr dirty="0" sz="1600" spc="155" b="1">
                <a:solidFill>
                  <a:srgbClr val="FFFF00"/>
                </a:solidFill>
                <a:latin typeface="Calibri"/>
                <a:cs typeface="Calibri"/>
              </a:rPr>
              <a:t>o</a:t>
            </a:r>
            <a:r>
              <a:rPr dirty="0" sz="1600" spc="170" b="1">
                <a:solidFill>
                  <a:srgbClr val="FFFF00"/>
                </a:solidFill>
                <a:latin typeface="Calibri"/>
                <a:cs typeface="Calibri"/>
              </a:rPr>
              <a:t>s</a:t>
            </a:r>
            <a:r>
              <a:rPr dirty="0" sz="1600" spc="85" b="1">
                <a:solidFill>
                  <a:srgbClr val="FFFF00"/>
                </a:solidFill>
                <a:latin typeface="Calibri"/>
                <a:cs typeface="Calibri"/>
              </a:rPr>
              <a:t>i</a:t>
            </a:r>
            <a:r>
              <a:rPr dirty="0" sz="1600" spc="85" b="1">
                <a:solidFill>
                  <a:srgbClr val="FFFF00"/>
                </a:solidFill>
                <a:latin typeface="Calibri"/>
                <a:cs typeface="Calibri"/>
              </a:rPr>
              <a:t>ti</a:t>
            </a:r>
            <a:r>
              <a:rPr dirty="0" sz="1600" spc="145" b="1">
                <a:solidFill>
                  <a:srgbClr val="FFFF00"/>
                </a:solidFill>
                <a:latin typeface="Calibri"/>
                <a:cs typeface="Calibri"/>
              </a:rPr>
              <a:t>o</a:t>
            </a:r>
            <a:r>
              <a:rPr dirty="0" sz="1600" spc="170" b="1">
                <a:solidFill>
                  <a:srgbClr val="FFFF00"/>
                </a:solidFill>
                <a:latin typeface="Calibri"/>
                <a:cs typeface="Calibri"/>
              </a:rPr>
              <a:t>n</a:t>
            </a:r>
            <a:endParaRPr sz="1600">
              <a:latin typeface="Calibri"/>
              <a:cs typeface="Calibri"/>
            </a:endParaRPr>
          </a:p>
          <a:p>
            <a:pPr algn="ctr">
              <a:lnSpc>
                <a:spcPts val="1910"/>
              </a:lnSpc>
            </a:pPr>
            <a:r>
              <a:rPr dirty="0" sz="1600" spc="-105" b="1">
                <a:solidFill>
                  <a:srgbClr val="FFFF00"/>
                </a:solidFill>
                <a:latin typeface="Arial"/>
                <a:cs typeface="Arial"/>
              </a:rPr>
              <a:t>رجلا</a:t>
            </a:r>
            <a:r>
              <a:rPr dirty="0" sz="1600" spc="-25" b="1">
                <a:solidFill>
                  <a:srgbClr val="FFFF00"/>
                </a:solidFill>
                <a:latin typeface="Arial"/>
                <a:cs typeface="Arial"/>
              </a:rPr>
              <a:t> فرح</a:t>
            </a:r>
            <a:endParaRPr sz="1600">
              <a:latin typeface="Arial"/>
              <a:cs typeface="Arial"/>
            </a:endParaRPr>
          </a:p>
        </p:txBody>
      </p:sp>
      <p:sp>
        <p:nvSpPr>
          <p:cNvPr id="39" name="object 39"/>
          <p:cNvSpPr/>
          <p:nvPr/>
        </p:nvSpPr>
        <p:spPr>
          <a:xfrm>
            <a:off x="2743200" y="2487193"/>
            <a:ext cx="2869565" cy="458571"/>
          </a:xfrm>
          <a:prstGeom prst="rect">
            <a:avLst/>
          </a:prstGeom>
          <a:blipFill>
            <a:blip r:embed="rId2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0" name="object 40"/>
          <p:cNvSpPr/>
          <p:nvPr/>
        </p:nvSpPr>
        <p:spPr>
          <a:xfrm>
            <a:off x="4102608" y="2731033"/>
            <a:ext cx="1510030" cy="458571"/>
          </a:xfrm>
          <a:prstGeom prst="rect">
            <a:avLst/>
          </a:prstGeom>
          <a:blipFill>
            <a:blip r:embed="rId2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1" name="object 41"/>
          <p:cNvSpPr txBox="1"/>
          <p:nvPr/>
        </p:nvSpPr>
        <p:spPr>
          <a:xfrm>
            <a:off x="2923309" y="2009394"/>
            <a:ext cx="2559685" cy="104330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833119">
              <a:lnSpc>
                <a:spcPct val="100000"/>
              </a:lnSpc>
              <a:spcBef>
                <a:spcPts val="100"/>
              </a:spcBef>
            </a:pPr>
            <a:r>
              <a:rPr dirty="0" sz="2400" spc="-450" b="1">
                <a:solidFill>
                  <a:srgbClr val="FFFFFF"/>
                </a:solidFill>
                <a:latin typeface="Arial"/>
                <a:cs typeface="Arial"/>
              </a:rPr>
              <a:t>فيرعت</a:t>
            </a:r>
            <a:endParaRPr sz="2400">
              <a:latin typeface="Arial"/>
              <a:cs typeface="Arial"/>
            </a:endParaRPr>
          </a:p>
          <a:p>
            <a:pPr algn="r" marR="7620">
              <a:lnSpc>
                <a:spcPct val="100000"/>
              </a:lnSpc>
              <a:spcBef>
                <a:spcPts val="1290"/>
              </a:spcBef>
            </a:pPr>
            <a:r>
              <a:rPr dirty="0" sz="1600" spc="-530">
                <a:solidFill>
                  <a:srgbClr val="FFFFFF"/>
                </a:solidFill>
                <a:latin typeface="Arial"/>
                <a:cs typeface="Arial"/>
              </a:rPr>
              <a:t>نيبتل</a:t>
            </a:r>
            <a:r>
              <a:rPr dirty="0" sz="1600" spc="-1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600" spc="-240">
                <a:solidFill>
                  <a:srgbClr val="FFFFFF"/>
                </a:solidFill>
                <a:latin typeface="Arial"/>
                <a:cs typeface="Arial"/>
              </a:rPr>
              <a:t>ريمضلا  </a:t>
            </a:r>
            <a:r>
              <a:rPr dirty="0" sz="1600">
                <a:solidFill>
                  <a:srgbClr val="FFFFFF"/>
                </a:solidFill>
                <a:latin typeface="Arial"/>
                <a:cs typeface="Arial"/>
              </a:rPr>
              <a:t>وأ </a:t>
            </a:r>
            <a:r>
              <a:rPr dirty="0" sz="1600" spc="-150">
                <a:solidFill>
                  <a:srgbClr val="FFFFFF"/>
                </a:solidFill>
                <a:latin typeface="Arial"/>
                <a:cs typeface="Arial"/>
              </a:rPr>
              <a:t>مسلاا  </a:t>
            </a:r>
            <a:r>
              <a:rPr dirty="0" sz="1600" spc="-30">
                <a:solidFill>
                  <a:srgbClr val="FFFFFF"/>
                </a:solidFill>
                <a:latin typeface="Arial"/>
                <a:cs typeface="Arial"/>
              </a:rPr>
              <a:t>عم </a:t>
            </a:r>
            <a:r>
              <a:rPr dirty="0" sz="1600" spc="-395">
                <a:solidFill>
                  <a:srgbClr val="FFFFFF"/>
                </a:solidFill>
                <a:latin typeface="Arial"/>
                <a:cs typeface="Arial"/>
              </a:rPr>
              <a:t>يتأت         </a:t>
            </a:r>
            <a:r>
              <a:rPr dirty="0" sz="1600" spc="-150">
                <a:solidFill>
                  <a:srgbClr val="FFFFFF"/>
                </a:solidFill>
                <a:latin typeface="Arial"/>
                <a:cs typeface="Arial"/>
              </a:rPr>
              <a:t>ةملك</a:t>
            </a:r>
            <a:r>
              <a:rPr dirty="0" sz="1600" spc="-10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600" spc="130">
                <a:solidFill>
                  <a:srgbClr val="FFFFFF"/>
                </a:solidFill>
                <a:latin typeface="Arial"/>
                <a:cs typeface="Arial"/>
              </a:rPr>
              <a:t>وه</a:t>
            </a:r>
            <a:endParaRPr sz="1600">
              <a:latin typeface="Arial"/>
              <a:cs typeface="Arial"/>
            </a:endParaRPr>
          </a:p>
          <a:p>
            <a:pPr algn="r" marR="5080">
              <a:lnSpc>
                <a:spcPct val="100000"/>
              </a:lnSpc>
            </a:pPr>
            <a:r>
              <a:rPr dirty="0" sz="1600" spc="-10">
                <a:solidFill>
                  <a:srgbClr val="FFFFFF"/>
                </a:solidFill>
                <a:latin typeface="Arial"/>
                <a:cs typeface="Arial"/>
              </a:rPr>
              <a:t>ىرخأ </a:t>
            </a:r>
            <a:r>
              <a:rPr dirty="0" sz="1600" spc="-270">
                <a:solidFill>
                  <a:srgbClr val="FFFFFF"/>
                </a:solidFill>
                <a:latin typeface="Arial"/>
                <a:cs typeface="Arial"/>
              </a:rPr>
              <a:t>ةملكب </a:t>
            </a:r>
            <a:r>
              <a:rPr dirty="0" sz="1600" spc="-229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600" spc="-220">
                <a:solidFill>
                  <a:srgbClr val="FFFFFF"/>
                </a:solidFill>
                <a:latin typeface="Arial"/>
                <a:cs typeface="Arial"/>
              </a:rPr>
              <a:t>هتقلاع</a:t>
            </a:r>
            <a:endParaRPr sz="1600">
              <a:latin typeface="Arial"/>
              <a:cs typeface="Arial"/>
            </a:endParaRPr>
          </a:p>
        </p:txBody>
      </p:sp>
      <p:sp>
        <p:nvSpPr>
          <p:cNvPr id="42" name="object 42"/>
          <p:cNvSpPr/>
          <p:nvPr/>
        </p:nvSpPr>
        <p:spPr>
          <a:xfrm>
            <a:off x="5538215" y="2493314"/>
            <a:ext cx="1269314" cy="403682"/>
          </a:xfrm>
          <a:prstGeom prst="rect">
            <a:avLst/>
          </a:prstGeom>
          <a:blipFill>
            <a:blip r:embed="rId2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3" name="object 43"/>
          <p:cNvSpPr/>
          <p:nvPr/>
        </p:nvSpPr>
        <p:spPr>
          <a:xfrm>
            <a:off x="6562343" y="2493314"/>
            <a:ext cx="458571" cy="403682"/>
          </a:xfrm>
          <a:prstGeom prst="rect">
            <a:avLst/>
          </a:prstGeom>
          <a:blipFill>
            <a:blip r:embed="rId2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4" name="object 44"/>
          <p:cNvSpPr/>
          <p:nvPr/>
        </p:nvSpPr>
        <p:spPr>
          <a:xfrm>
            <a:off x="6775704" y="2493314"/>
            <a:ext cx="793826" cy="403682"/>
          </a:xfrm>
          <a:prstGeom prst="rect">
            <a:avLst/>
          </a:prstGeom>
          <a:blipFill>
            <a:blip r:embed="rId2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5" name="object 45"/>
          <p:cNvSpPr/>
          <p:nvPr/>
        </p:nvSpPr>
        <p:spPr>
          <a:xfrm>
            <a:off x="7732776" y="2749346"/>
            <a:ext cx="912672" cy="403682"/>
          </a:xfrm>
          <a:prstGeom prst="rect">
            <a:avLst/>
          </a:prstGeom>
          <a:blipFill>
            <a:blip r:embed="rId2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6" name="object 46"/>
          <p:cNvSpPr/>
          <p:nvPr/>
        </p:nvSpPr>
        <p:spPr>
          <a:xfrm>
            <a:off x="7555992" y="2749346"/>
            <a:ext cx="421982" cy="403682"/>
          </a:xfrm>
          <a:prstGeom prst="rect">
            <a:avLst/>
          </a:prstGeom>
          <a:blipFill>
            <a:blip r:embed="rId2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7" name="object 47"/>
          <p:cNvSpPr/>
          <p:nvPr/>
        </p:nvSpPr>
        <p:spPr>
          <a:xfrm>
            <a:off x="7053071" y="2749346"/>
            <a:ext cx="696302" cy="403682"/>
          </a:xfrm>
          <a:prstGeom prst="rect">
            <a:avLst/>
          </a:prstGeom>
          <a:blipFill>
            <a:blip r:embed="rId2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8" name="object 48"/>
          <p:cNvSpPr txBox="1"/>
          <p:nvPr/>
        </p:nvSpPr>
        <p:spPr>
          <a:xfrm>
            <a:off x="5643117" y="2009394"/>
            <a:ext cx="2887980" cy="102552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dirty="0" sz="2400" spc="-195" b="1">
                <a:solidFill>
                  <a:srgbClr val="FFFFFF"/>
                </a:solidFill>
                <a:latin typeface="Arial"/>
                <a:cs typeface="Arial"/>
              </a:rPr>
              <a:t>لاثم</a:t>
            </a:r>
            <a:endParaRPr sz="24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325"/>
              </a:spcBef>
            </a:pPr>
            <a:r>
              <a:rPr dirty="0" sz="1400" spc="35">
                <a:solidFill>
                  <a:srgbClr val="FFFFFF"/>
                </a:solidFill>
                <a:latin typeface="Calibri"/>
                <a:cs typeface="Calibri"/>
              </a:rPr>
              <a:t>Ahmed </a:t>
            </a:r>
            <a:r>
              <a:rPr dirty="0" sz="1400" spc="60">
                <a:solidFill>
                  <a:srgbClr val="FFFFFF"/>
                </a:solidFill>
                <a:latin typeface="Calibri"/>
                <a:cs typeface="Calibri"/>
              </a:rPr>
              <a:t>goes </a:t>
            </a:r>
            <a:r>
              <a:rPr dirty="0" sz="1400">
                <a:solidFill>
                  <a:srgbClr val="CC3300"/>
                </a:solidFill>
                <a:latin typeface="Calibri"/>
                <a:cs typeface="Calibri"/>
              </a:rPr>
              <a:t>to</a:t>
            </a:r>
            <a:r>
              <a:rPr dirty="0" sz="1400" spc="275">
                <a:solidFill>
                  <a:srgbClr val="CC3300"/>
                </a:solidFill>
                <a:latin typeface="Calibri"/>
                <a:cs typeface="Calibri"/>
              </a:rPr>
              <a:t> </a:t>
            </a:r>
            <a:r>
              <a:rPr dirty="0" sz="1400" spc="30">
                <a:solidFill>
                  <a:srgbClr val="FFFFFF"/>
                </a:solidFill>
                <a:latin typeface="Calibri"/>
                <a:cs typeface="Calibri"/>
              </a:rPr>
              <a:t>school</a:t>
            </a:r>
            <a:endParaRPr sz="1400">
              <a:latin typeface="Calibri"/>
              <a:cs typeface="Calibri"/>
            </a:endParaRPr>
          </a:p>
          <a:p>
            <a:pPr marL="1527810">
              <a:lnSpc>
                <a:spcPct val="100000"/>
              </a:lnSpc>
              <a:spcBef>
                <a:spcPts val="310"/>
              </a:spcBef>
            </a:pPr>
            <a:r>
              <a:rPr dirty="0" sz="1400" spc="-95">
                <a:solidFill>
                  <a:srgbClr val="FFFFFF"/>
                </a:solidFill>
                <a:latin typeface="Arial"/>
                <a:cs typeface="Arial"/>
              </a:rPr>
              <a:t>ةسردملا </a:t>
            </a:r>
            <a:r>
              <a:rPr dirty="0" sz="1400" spc="-170">
                <a:solidFill>
                  <a:srgbClr val="CC3300"/>
                </a:solidFill>
                <a:latin typeface="Arial"/>
                <a:cs typeface="Arial"/>
              </a:rPr>
              <a:t>ىلإ </a:t>
            </a:r>
            <a:r>
              <a:rPr dirty="0" sz="1400" spc="-90">
                <a:solidFill>
                  <a:srgbClr val="FFFFFF"/>
                </a:solidFill>
                <a:latin typeface="Arial"/>
                <a:cs typeface="Arial"/>
              </a:rPr>
              <a:t>بهذي</a:t>
            </a:r>
            <a:r>
              <a:rPr dirty="0" sz="140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400" spc="5">
                <a:solidFill>
                  <a:srgbClr val="FFFFFF"/>
                </a:solidFill>
                <a:latin typeface="Arial"/>
                <a:cs typeface="Arial"/>
              </a:rPr>
              <a:t>دمحأ</a:t>
            </a:r>
            <a:endParaRPr sz="1400">
              <a:latin typeface="Arial"/>
              <a:cs typeface="Arial"/>
            </a:endParaRPr>
          </a:p>
        </p:txBody>
      </p:sp>
      <p:sp>
        <p:nvSpPr>
          <p:cNvPr id="49" name="object 49"/>
          <p:cNvSpPr/>
          <p:nvPr/>
        </p:nvSpPr>
        <p:spPr>
          <a:xfrm>
            <a:off x="5538215" y="3261410"/>
            <a:ext cx="1366774" cy="403682"/>
          </a:xfrm>
          <a:prstGeom prst="rect">
            <a:avLst/>
          </a:prstGeom>
          <a:blipFill>
            <a:blip r:embed="rId2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0" name="object 50"/>
          <p:cNvSpPr/>
          <p:nvPr/>
        </p:nvSpPr>
        <p:spPr>
          <a:xfrm>
            <a:off x="6659880" y="3261410"/>
            <a:ext cx="489026" cy="403682"/>
          </a:xfrm>
          <a:prstGeom prst="rect">
            <a:avLst/>
          </a:prstGeom>
          <a:blipFill>
            <a:blip r:embed="rId3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1" name="object 51"/>
          <p:cNvSpPr/>
          <p:nvPr/>
        </p:nvSpPr>
        <p:spPr>
          <a:xfrm>
            <a:off x="6903719" y="3261410"/>
            <a:ext cx="665772" cy="403682"/>
          </a:xfrm>
          <a:prstGeom prst="rect">
            <a:avLst/>
          </a:prstGeom>
          <a:blipFill>
            <a:blip r:embed="rId3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2" name="object 52"/>
          <p:cNvSpPr txBox="1"/>
          <p:nvPr/>
        </p:nvSpPr>
        <p:spPr>
          <a:xfrm>
            <a:off x="5643117" y="3312667"/>
            <a:ext cx="1811020" cy="238125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1400" spc="65">
                <a:solidFill>
                  <a:srgbClr val="FFFFFF"/>
                </a:solidFill>
                <a:latin typeface="Calibri"/>
                <a:cs typeface="Calibri"/>
              </a:rPr>
              <a:t>They </a:t>
            </a:r>
            <a:r>
              <a:rPr dirty="0" sz="1400" spc="20">
                <a:solidFill>
                  <a:srgbClr val="FFFFFF"/>
                </a:solidFill>
                <a:latin typeface="Calibri"/>
                <a:cs typeface="Calibri"/>
              </a:rPr>
              <a:t>traveled </a:t>
            </a:r>
            <a:r>
              <a:rPr dirty="0" sz="1400" spc="45">
                <a:solidFill>
                  <a:srgbClr val="CC3300"/>
                </a:solidFill>
                <a:latin typeface="Calibri"/>
                <a:cs typeface="Calibri"/>
              </a:rPr>
              <a:t>by</a:t>
            </a:r>
            <a:r>
              <a:rPr dirty="0" sz="1400" spc="260">
                <a:solidFill>
                  <a:srgbClr val="CC3300"/>
                </a:solidFill>
                <a:latin typeface="Calibri"/>
                <a:cs typeface="Calibri"/>
              </a:rPr>
              <a:t> </a:t>
            </a:r>
            <a:r>
              <a:rPr dirty="0" sz="1400" spc="25">
                <a:solidFill>
                  <a:srgbClr val="FFFFFF"/>
                </a:solidFill>
                <a:latin typeface="Calibri"/>
                <a:cs typeface="Calibri"/>
              </a:rPr>
              <a:t>plane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53" name="object 53"/>
          <p:cNvSpPr/>
          <p:nvPr/>
        </p:nvSpPr>
        <p:spPr>
          <a:xfrm>
            <a:off x="7778495" y="3517442"/>
            <a:ext cx="866990" cy="403682"/>
          </a:xfrm>
          <a:prstGeom prst="rect">
            <a:avLst/>
          </a:prstGeom>
          <a:blipFill>
            <a:blip r:embed="rId3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4" name="object 54"/>
          <p:cNvSpPr/>
          <p:nvPr/>
        </p:nvSpPr>
        <p:spPr>
          <a:xfrm>
            <a:off x="7735823" y="3517442"/>
            <a:ext cx="287883" cy="403682"/>
          </a:xfrm>
          <a:prstGeom prst="rect">
            <a:avLst/>
          </a:prstGeom>
          <a:blipFill>
            <a:blip r:embed="rId3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5" name="object 55"/>
          <p:cNvSpPr/>
          <p:nvPr/>
        </p:nvSpPr>
        <p:spPr>
          <a:xfrm>
            <a:off x="7339583" y="3517442"/>
            <a:ext cx="641426" cy="403682"/>
          </a:xfrm>
          <a:prstGeom prst="rect">
            <a:avLst/>
          </a:prstGeom>
          <a:blipFill>
            <a:blip r:embed="rId3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6" name="object 56"/>
          <p:cNvSpPr/>
          <p:nvPr/>
        </p:nvSpPr>
        <p:spPr>
          <a:xfrm>
            <a:off x="1078991" y="3816121"/>
            <a:ext cx="1869821" cy="458571"/>
          </a:xfrm>
          <a:prstGeom prst="rect">
            <a:avLst/>
          </a:prstGeom>
          <a:blipFill>
            <a:blip r:embed="rId3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7" name="object 57"/>
          <p:cNvSpPr/>
          <p:nvPr/>
        </p:nvSpPr>
        <p:spPr>
          <a:xfrm>
            <a:off x="1277111" y="4059961"/>
            <a:ext cx="1110805" cy="458571"/>
          </a:xfrm>
          <a:prstGeom prst="rect">
            <a:avLst/>
          </a:prstGeom>
          <a:blipFill>
            <a:blip r:embed="rId3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8" name="object 58"/>
          <p:cNvSpPr/>
          <p:nvPr/>
        </p:nvSpPr>
        <p:spPr>
          <a:xfrm>
            <a:off x="2575560" y="3816121"/>
            <a:ext cx="3037078" cy="458571"/>
          </a:xfrm>
          <a:prstGeom prst="rect">
            <a:avLst/>
          </a:prstGeom>
          <a:blipFill>
            <a:blip r:embed="rId3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9" name="object 59"/>
          <p:cNvSpPr/>
          <p:nvPr/>
        </p:nvSpPr>
        <p:spPr>
          <a:xfrm>
            <a:off x="4885944" y="4059961"/>
            <a:ext cx="726770" cy="458571"/>
          </a:xfrm>
          <a:prstGeom prst="rect">
            <a:avLst/>
          </a:prstGeom>
          <a:blipFill>
            <a:blip r:embed="rId3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0" name="object 60"/>
          <p:cNvSpPr/>
          <p:nvPr/>
        </p:nvSpPr>
        <p:spPr>
          <a:xfrm>
            <a:off x="4773167" y="4059961"/>
            <a:ext cx="388391" cy="458571"/>
          </a:xfrm>
          <a:prstGeom prst="rect">
            <a:avLst/>
          </a:prstGeom>
          <a:blipFill>
            <a:blip r:embed="rId3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1" name="object 61"/>
          <p:cNvSpPr/>
          <p:nvPr/>
        </p:nvSpPr>
        <p:spPr>
          <a:xfrm>
            <a:off x="5538215" y="3822242"/>
            <a:ext cx="489026" cy="403682"/>
          </a:xfrm>
          <a:prstGeom prst="rect">
            <a:avLst/>
          </a:prstGeom>
          <a:blipFill>
            <a:blip r:embed="rId4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2" name="object 62"/>
          <p:cNvSpPr/>
          <p:nvPr/>
        </p:nvSpPr>
        <p:spPr>
          <a:xfrm>
            <a:off x="5782055" y="3822242"/>
            <a:ext cx="531660" cy="403682"/>
          </a:xfrm>
          <a:prstGeom prst="rect">
            <a:avLst/>
          </a:prstGeom>
          <a:blipFill>
            <a:blip r:embed="rId4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3" name="object 63"/>
          <p:cNvSpPr/>
          <p:nvPr/>
        </p:nvSpPr>
        <p:spPr>
          <a:xfrm>
            <a:off x="6129528" y="3822242"/>
            <a:ext cx="2433574" cy="403682"/>
          </a:xfrm>
          <a:prstGeom prst="rect">
            <a:avLst/>
          </a:prstGeom>
          <a:blipFill>
            <a:blip r:embed="rId4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4" name="object 64"/>
          <p:cNvSpPr/>
          <p:nvPr/>
        </p:nvSpPr>
        <p:spPr>
          <a:xfrm>
            <a:off x="8068056" y="4078274"/>
            <a:ext cx="528637" cy="403682"/>
          </a:xfrm>
          <a:prstGeom prst="rect">
            <a:avLst/>
          </a:prstGeom>
          <a:blipFill>
            <a:blip r:embed="rId4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5" name="object 65"/>
          <p:cNvSpPr/>
          <p:nvPr/>
        </p:nvSpPr>
        <p:spPr>
          <a:xfrm>
            <a:off x="7991856" y="4078274"/>
            <a:ext cx="321335" cy="403682"/>
          </a:xfrm>
          <a:prstGeom prst="rect">
            <a:avLst/>
          </a:prstGeom>
          <a:blipFill>
            <a:blip r:embed="rId4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6" name="object 66"/>
          <p:cNvSpPr/>
          <p:nvPr/>
        </p:nvSpPr>
        <p:spPr>
          <a:xfrm>
            <a:off x="6958583" y="4078274"/>
            <a:ext cx="1226616" cy="403682"/>
          </a:xfrm>
          <a:prstGeom prst="rect">
            <a:avLst/>
          </a:prstGeom>
          <a:blipFill>
            <a:blip r:embed="rId4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7" name="object 67"/>
          <p:cNvSpPr/>
          <p:nvPr/>
        </p:nvSpPr>
        <p:spPr>
          <a:xfrm>
            <a:off x="1082039" y="4410481"/>
            <a:ext cx="1680845" cy="458571"/>
          </a:xfrm>
          <a:prstGeom prst="rect">
            <a:avLst/>
          </a:prstGeom>
          <a:blipFill>
            <a:blip r:embed="rId4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8" name="object 68"/>
          <p:cNvSpPr/>
          <p:nvPr/>
        </p:nvSpPr>
        <p:spPr>
          <a:xfrm>
            <a:off x="1307591" y="4654321"/>
            <a:ext cx="1049858" cy="458571"/>
          </a:xfrm>
          <a:prstGeom prst="rect">
            <a:avLst/>
          </a:prstGeom>
          <a:blipFill>
            <a:blip r:embed="rId4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9" name="object 69"/>
          <p:cNvSpPr txBox="1"/>
          <p:nvPr/>
        </p:nvSpPr>
        <p:spPr>
          <a:xfrm>
            <a:off x="1198575" y="3870705"/>
            <a:ext cx="1262380" cy="110871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algn="ctr">
              <a:lnSpc>
                <a:spcPts val="1910"/>
              </a:lnSpc>
              <a:spcBef>
                <a:spcPts val="105"/>
              </a:spcBef>
            </a:pPr>
            <a:r>
              <a:rPr dirty="0" sz="1600" spc="150" b="1">
                <a:solidFill>
                  <a:srgbClr val="FFFF00"/>
                </a:solidFill>
                <a:latin typeface="Calibri"/>
                <a:cs typeface="Calibri"/>
              </a:rPr>
              <a:t>Conjunction</a:t>
            </a:r>
            <a:endParaRPr sz="1600">
              <a:latin typeface="Calibri"/>
              <a:cs typeface="Calibri"/>
            </a:endParaRPr>
          </a:p>
          <a:p>
            <a:pPr algn="ctr">
              <a:lnSpc>
                <a:spcPts val="1910"/>
              </a:lnSpc>
            </a:pPr>
            <a:r>
              <a:rPr dirty="0" sz="1600" spc="-130" b="1">
                <a:solidFill>
                  <a:srgbClr val="FFFF00"/>
                </a:solidFill>
                <a:latin typeface="Arial"/>
                <a:cs typeface="Arial"/>
              </a:rPr>
              <a:t>فطعلا</a:t>
            </a:r>
            <a:r>
              <a:rPr dirty="0" sz="1600" spc="-20" b="1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dirty="0" sz="1600" spc="-25" b="1">
                <a:solidFill>
                  <a:srgbClr val="FFFF00"/>
                </a:solidFill>
                <a:latin typeface="Arial"/>
                <a:cs typeface="Arial"/>
              </a:rPr>
              <a:t>فرح</a:t>
            </a:r>
            <a:endParaRPr sz="1600">
              <a:latin typeface="Arial"/>
              <a:cs typeface="Arial"/>
            </a:endParaRPr>
          </a:p>
          <a:p>
            <a:pPr algn="ctr">
              <a:lnSpc>
                <a:spcPts val="1910"/>
              </a:lnSpc>
              <a:spcBef>
                <a:spcPts val="885"/>
              </a:spcBef>
            </a:pPr>
            <a:r>
              <a:rPr dirty="0" sz="1600" spc="155" b="1">
                <a:solidFill>
                  <a:srgbClr val="FFFF00"/>
                </a:solidFill>
                <a:latin typeface="Calibri"/>
                <a:cs typeface="Calibri"/>
              </a:rPr>
              <a:t>Interjection</a:t>
            </a:r>
            <a:endParaRPr sz="1600">
              <a:latin typeface="Calibri"/>
              <a:cs typeface="Calibri"/>
            </a:endParaRPr>
          </a:p>
          <a:p>
            <a:pPr algn="ctr">
              <a:lnSpc>
                <a:spcPts val="1910"/>
              </a:lnSpc>
            </a:pPr>
            <a:r>
              <a:rPr dirty="0" sz="1600" spc="-245" b="1">
                <a:solidFill>
                  <a:srgbClr val="FFFF00"/>
                </a:solidFill>
                <a:latin typeface="Arial"/>
                <a:cs typeface="Arial"/>
              </a:rPr>
              <a:t>بجعت</a:t>
            </a:r>
            <a:r>
              <a:rPr dirty="0" sz="1600" spc="-240" b="1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dirty="0" sz="1600" spc="-25" b="1">
                <a:solidFill>
                  <a:srgbClr val="FFFF00"/>
                </a:solidFill>
                <a:latin typeface="Arial"/>
                <a:cs typeface="Arial"/>
              </a:rPr>
              <a:t>فرح</a:t>
            </a:r>
            <a:endParaRPr sz="1600">
              <a:latin typeface="Arial"/>
              <a:cs typeface="Arial"/>
            </a:endParaRPr>
          </a:p>
        </p:txBody>
      </p:sp>
      <p:sp>
        <p:nvSpPr>
          <p:cNvPr id="70" name="object 70"/>
          <p:cNvSpPr/>
          <p:nvPr/>
        </p:nvSpPr>
        <p:spPr>
          <a:xfrm>
            <a:off x="2499360" y="4410481"/>
            <a:ext cx="3113278" cy="458571"/>
          </a:xfrm>
          <a:prstGeom prst="rect">
            <a:avLst/>
          </a:prstGeom>
          <a:blipFill>
            <a:blip r:embed="rId4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1" name="object 71"/>
          <p:cNvSpPr/>
          <p:nvPr/>
        </p:nvSpPr>
        <p:spPr>
          <a:xfrm>
            <a:off x="4867655" y="4654321"/>
            <a:ext cx="745058" cy="458571"/>
          </a:xfrm>
          <a:prstGeom prst="rect">
            <a:avLst/>
          </a:prstGeom>
          <a:blipFill>
            <a:blip r:embed="rId4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2" name="object 72"/>
          <p:cNvSpPr txBox="1"/>
          <p:nvPr/>
        </p:nvSpPr>
        <p:spPr>
          <a:xfrm>
            <a:off x="2676406" y="3867658"/>
            <a:ext cx="2806065" cy="111188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algn="r" marR="6350">
              <a:lnSpc>
                <a:spcPct val="100000"/>
              </a:lnSpc>
              <a:spcBef>
                <a:spcPts val="105"/>
              </a:spcBef>
            </a:pPr>
            <a:r>
              <a:rPr dirty="0" sz="1600" spc="-75">
                <a:solidFill>
                  <a:srgbClr val="FFFFFF"/>
                </a:solidFill>
                <a:latin typeface="Arial"/>
                <a:cs typeface="Arial"/>
              </a:rPr>
              <a:t>ةلمج </a:t>
            </a:r>
            <a:r>
              <a:rPr dirty="0" sz="1600">
                <a:solidFill>
                  <a:srgbClr val="FFFFFF"/>
                </a:solidFill>
                <a:latin typeface="Arial"/>
                <a:cs typeface="Arial"/>
              </a:rPr>
              <a:t>وأ </a:t>
            </a:r>
            <a:r>
              <a:rPr dirty="0" sz="1600" spc="-150">
                <a:solidFill>
                  <a:srgbClr val="FFFFFF"/>
                </a:solidFill>
                <a:latin typeface="Arial"/>
                <a:cs typeface="Arial"/>
              </a:rPr>
              <a:t>ةملك </a:t>
            </a:r>
            <a:r>
              <a:rPr dirty="0" sz="1600">
                <a:solidFill>
                  <a:srgbClr val="FFFFFF"/>
                </a:solidFill>
                <a:latin typeface="Arial"/>
                <a:cs typeface="Arial"/>
              </a:rPr>
              <a:t>و </a:t>
            </a:r>
            <a:r>
              <a:rPr dirty="0" sz="1600" spc="-150">
                <a:solidFill>
                  <a:srgbClr val="FFFFFF"/>
                </a:solidFill>
                <a:latin typeface="Arial"/>
                <a:cs typeface="Arial"/>
              </a:rPr>
              <a:t>ةملك </a:t>
            </a:r>
            <a:r>
              <a:rPr dirty="0" sz="1600" spc="-465">
                <a:solidFill>
                  <a:srgbClr val="FFFFFF"/>
                </a:solidFill>
                <a:latin typeface="Arial"/>
                <a:cs typeface="Arial"/>
              </a:rPr>
              <a:t>نيب</a:t>
            </a:r>
            <a:r>
              <a:rPr dirty="0" sz="1600" spc="-3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600" spc="60">
                <a:solidFill>
                  <a:srgbClr val="FFFFFF"/>
                </a:solidFill>
                <a:latin typeface="Arial"/>
                <a:cs typeface="Arial"/>
              </a:rPr>
              <a:t>ام </a:t>
            </a:r>
            <a:r>
              <a:rPr dirty="0" sz="1600" spc="-385">
                <a:solidFill>
                  <a:srgbClr val="FFFFFF"/>
                </a:solidFill>
                <a:latin typeface="Arial"/>
                <a:cs typeface="Arial"/>
              </a:rPr>
              <a:t>لصت       </a:t>
            </a:r>
            <a:r>
              <a:rPr dirty="0" sz="1600" spc="-150">
                <a:solidFill>
                  <a:srgbClr val="FFFFFF"/>
                </a:solidFill>
                <a:latin typeface="Arial"/>
                <a:cs typeface="Arial"/>
              </a:rPr>
              <a:t>ةملك </a:t>
            </a:r>
            <a:r>
              <a:rPr dirty="0" sz="1600" spc="3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600" spc="130">
                <a:solidFill>
                  <a:srgbClr val="FFFFFF"/>
                </a:solidFill>
                <a:latin typeface="Arial"/>
                <a:cs typeface="Arial"/>
              </a:rPr>
              <a:t>وه</a:t>
            </a:r>
            <a:endParaRPr sz="1600">
              <a:latin typeface="Arial"/>
              <a:cs typeface="Arial"/>
            </a:endParaRPr>
          </a:p>
          <a:p>
            <a:pPr algn="r" marR="5080">
              <a:lnSpc>
                <a:spcPct val="100000"/>
              </a:lnSpc>
            </a:pPr>
            <a:r>
              <a:rPr dirty="0" sz="1600">
                <a:solidFill>
                  <a:srgbClr val="FFFFFF"/>
                </a:solidFill>
                <a:latin typeface="Arial"/>
                <a:cs typeface="Arial"/>
              </a:rPr>
              <a:t>.</a:t>
            </a:r>
            <a:r>
              <a:rPr dirty="0" sz="1600" spc="-8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600" spc="-60">
                <a:solidFill>
                  <a:srgbClr val="FFFFFF"/>
                </a:solidFill>
                <a:latin typeface="Arial"/>
                <a:cs typeface="Arial"/>
              </a:rPr>
              <a:t>ةلمجو</a:t>
            </a:r>
            <a:endParaRPr sz="1600">
              <a:latin typeface="Arial"/>
              <a:cs typeface="Arial"/>
            </a:endParaRPr>
          </a:p>
          <a:p>
            <a:pPr algn="r" marR="6985">
              <a:lnSpc>
                <a:spcPct val="100000"/>
              </a:lnSpc>
              <a:spcBef>
                <a:spcPts val="865"/>
              </a:spcBef>
            </a:pPr>
            <a:r>
              <a:rPr dirty="0" sz="1600" spc="-20">
                <a:solidFill>
                  <a:srgbClr val="FFFFFF"/>
                </a:solidFill>
                <a:latin typeface="Arial"/>
                <a:cs typeface="Arial"/>
              </a:rPr>
              <a:t>نع </a:t>
            </a:r>
            <a:r>
              <a:rPr dirty="0" sz="1600" spc="-440">
                <a:solidFill>
                  <a:srgbClr val="FFFFFF"/>
                </a:solidFill>
                <a:latin typeface="Arial"/>
                <a:cs typeface="Arial"/>
              </a:rPr>
              <a:t>ربعت                                                                                       </a:t>
            </a:r>
            <a:r>
              <a:rPr dirty="0" sz="1600" spc="-210">
                <a:solidFill>
                  <a:srgbClr val="FFFFFF"/>
                </a:solidFill>
                <a:latin typeface="Arial"/>
                <a:cs typeface="Arial"/>
              </a:rPr>
              <a:t>تاحيص  </a:t>
            </a:r>
            <a:r>
              <a:rPr dirty="0" sz="1600">
                <a:solidFill>
                  <a:srgbClr val="FFFFFF"/>
                </a:solidFill>
                <a:latin typeface="Arial"/>
                <a:cs typeface="Arial"/>
              </a:rPr>
              <a:t>وأ </a:t>
            </a:r>
            <a:r>
              <a:rPr dirty="0" sz="1600" spc="-80">
                <a:solidFill>
                  <a:srgbClr val="FFFFFF"/>
                </a:solidFill>
                <a:latin typeface="Arial"/>
                <a:cs typeface="Arial"/>
              </a:rPr>
              <a:t>تاوصأ </a:t>
            </a:r>
            <a:r>
              <a:rPr dirty="0" sz="1600" spc="-20">
                <a:solidFill>
                  <a:srgbClr val="FFFFFF"/>
                </a:solidFill>
                <a:latin typeface="Arial"/>
                <a:cs typeface="Arial"/>
              </a:rPr>
              <a:t>نع </a:t>
            </a:r>
            <a:r>
              <a:rPr dirty="0" sz="1600" spc="-150">
                <a:solidFill>
                  <a:srgbClr val="FFFFFF"/>
                </a:solidFill>
                <a:latin typeface="Arial"/>
                <a:cs typeface="Arial"/>
              </a:rPr>
              <a:t>ةرابع</a:t>
            </a:r>
            <a:r>
              <a:rPr dirty="0" sz="1600" spc="1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600" spc="130">
                <a:solidFill>
                  <a:srgbClr val="FFFFFF"/>
                </a:solidFill>
                <a:latin typeface="Arial"/>
                <a:cs typeface="Arial"/>
              </a:rPr>
              <a:t>وه</a:t>
            </a:r>
            <a:endParaRPr sz="1600">
              <a:latin typeface="Arial"/>
              <a:cs typeface="Arial"/>
            </a:endParaRPr>
          </a:p>
          <a:p>
            <a:pPr algn="r" marR="5715">
              <a:lnSpc>
                <a:spcPct val="100000"/>
              </a:lnSpc>
            </a:pPr>
            <a:r>
              <a:rPr dirty="0" sz="1600" spc="5">
                <a:solidFill>
                  <a:srgbClr val="FFFFFF"/>
                </a:solidFill>
                <a:latin typeface="Arial"/>
                <a:cs typeface="Arial"/>
              </a:rPr>
              <a:t>ب</a:t>
            </a:r>
            <a:r>
              <a:rPr dirty="0" sz="1600" spc="-40">
                <a:solidFill>
                  <a:srgbClr val="FFFFFF"/>
                </a:solidFill>
                <a:latin typeface="Arial"/>
                <a:cs typeface="Arial"/>
              </a:rPr>
              <a:t>ج</a:t>
            </a:r>
            <a:r>
              <a:rPr dirty="0" sz="1600" spc="-250">
                <a:solidFill>
                  <a:srgbClr val="FFFFFF"/>
                </a:solidFill>
                <a:latin typeface="Arial"/>
                <a:cs typeface="Arial"/>
              </a:rPr>
              <a:t>ع</a:t>
            </a:r>
            <a:r>
              <a:rPr dirty="0" sz="1600" spc="-760">
                <a:solidFill>
                  <a:srgbClr val="FFFFFF"/>
                </a:solidFill>
                <a:latin typeface="Arial"/>
                <a:cs typeface="Arial"/>
              </a:rPr>
              <a:t>ت</a:t>
            </a:r>
            <a:r>
              <a:rPr dirty="0" sz="1600" spc="-245">
                <a:solidFill>
                  <a:srgbClr val="FFFFFF"/>
                </a:solidFill>
                <a:latin typeface="Arial"/>
                <a:cs typeface="Arial"/>
              </a:rPr>
              <a:t>لا</a:t>
            </a:r>
            <a:endParaRPr sz="1600">
              <a:latin typeface="Arial"/>
              <a:cs typeface="Arial"/>
            </a:endParaRPr>
          </a:p>
        </p:txBody>
      </p:sp>
      <p:sp>
        <p:nvSpPr>
          <p:cNvPr id="73" name="object 73"/>
          <p:cNvSpPr/>
          <p:nvPr/>
        </p:nvSpPr>
        <p:spPr>
          <a:xfrm>
            <a:off x="5538215" y="4416602"/>
            <a:ext cx="562203" cy="403682"/>
          </a:xfrm>
          <a:prstGeom prst="rect">
            <a:avLst/>
          </a:prstGeom>
          <a:blipFill>
            <a:blip r:embed="rId5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4" name="object 74"/>
          <p:cNvSpPr/>
          <p:nvPr/>
        </p:nvSpPr>
        <p:spPr>
          <a:xfrm>
            <a:off x="5855208" y="4416602"/>
            <a:ext cx="1092504" cy="403682"/>
          </a:xfrm>
          <a:prstGeom prst="rect">
            <a:avLst/>
          </a:prstGeom>
          <a:blipFill>
            <a:blip r:embed="rId5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5" name="object 75"/>
          <p:cNvSpPr/>
          <p:nvPr/>
        </p:nvSpPr>
        <p:spPr>
          <a:xfrm>
            <a:off x="7839456" y="4675682"/>
            <a:ext cx="805992" cy="403682"/>
          </a:xfrm>
          <a:prstGeom prst="rect">
            <a:avLst/>
          </a:prstGeom>
          <a:blipFill>
            <a:blip r:embed="rId5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6" name="object 76"/>
          <p:cNvSpPr/>
          <p:nvPr/>
        </p:nvSpPr>
        <p:spPr>
          <a:xfrm>
            <a:off x="7741919" y="4675682"/>
            <a:ext cx="342646" cy="403682"/>
          </a:xfrm>
          <a:prstGeom prst="rect">
            <a:avLst/>
          </a:prstGeom>
          <a:blipFill>
            <a:blip r:embed="rId5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7" name="object 77"/>
          <p:cNvSpPr/>
          <p:nvPr/>
        </p:nvSpPr>
        <p:spPr>
          <a:xfrm>
            <a:off x="7272528" y="4675682"/>
            <a:ext cx="714590" cy="403682"/>
          </a:xfrm>
          <a:prstGeom prst="rect">
            <a:avLst/>
          </a:prstGeom>
          <a:blipFill>
            <a:blip r:embed="rId5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8" name="object 78"/>
          <p:cNvSpPr/>
          <p:nvPr/>
        </p:nvSpPr>
        <p:spPr>
          <a:xfrm>
            <a:off x="7223759" y="4675682"/>
            <a:ext cx="293890" cy="403682"/>
          </a:xfrm>
          <a:prstGeom prst="rect">
            <a:avLst/>
          </a:prstGeom>
          <a:blipFill>
            <a:blip r:embed="rId5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9" name="object 79"/>
          <p:cNvSpPr txBox="1"/>
          <p:nvPr/>
        </p:nvSpPr>
        <p:spPr>
          <a:xfrm>
            <a:off x="5643117" y="3469690"/>
            <a:ext cx="2889250" cy="1492250"/>
          </a:xfrm>
          <a:prstGeom prst="rect">
            <a:avLst/>
          </a:prstGeom>
        </p:spPr>
        <p:txBody>
          <a:bodyPr wrap="square" lIns="0" tIns="107314" rIns="0" bIns="0" rtlCol="0" vert="horz">
            <a:spAutoFit/>
          </a:bodyPr>
          <a:lstStyle/>
          <a:p>
            <a:pPr algn="r" marR="5080">
              <a:lnSpc>
                <a:spcPct val="100000"/>
              </a:lnSpc>
              <a:spcBef>
                <a:spcPts val="844"/>
              </a:spcBef>
            </a:pPr>
            <a:r>
              <a:rPr dirty="0" sz="1400" spc="-204">
                <a:solidFill>
                  <a:srgbClr val="FFFFFF"/>
                </a:solidFill>
                <a:latin typeface="Arial"/>
                <a:cs typeface="Arial"/>
              </a:rPr>
              <a:t>ةرئاطلا</a:t>
            </a:r>
            <a:r>
              <a:rPr dirty="0" sz="1400" spc="-204">
                <a:solidFill>
                  <a:srgbClr val="CC3300"/>
                </a:solidFill>
                <a:latin typeface="Arial"/>
                <a:cs typeface="Arial"/>
              </a:rPr>
              <a:t>ب </a:t>
            </a:r>
            <a:r>
              <a:rPr dirty="0" sz="1400" spc="-190">
                <a:solidFill>
                  <a:srgbClr val="FFFFFF"/>
                </a:solidFill>
                <a:latin typeface="Arial"/>
                <a:cs typeface="Arial"/>
              </a:rPr>
              <a:t>اورفاس</a:t>
            </a:r>
            <a:r>
              <a:rPr dirty="0" sz="1400" spc="-5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400" spc="114">
                <a:solidFill>
                  <a:srgbClr val="FFFFFF"/>
                </a:solidFill>
                <a:latin typeface="Arial"/>
                <a:cs typeface="Arial"/>
              </a:rPr>
              <a:t>مه</a:t>
            </a:r>
            <a:endParaRPr sz="14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745"/>
              </a:spcBef>
            </a:pPr>
            <a:r>
              <a:rPr dirty="0" sz="1400">
                <a:solidFill>
                  <a:srgbClr val="FFFFFF"/>
                </a:solidFill>
                <a:latin typeface="Calibri"/>
                <a:cs typeface="Calibri"/>
              </a:rPr>
              <a:t>Ali </a:t>
            </a:r>
            <a:r>
              <a:rPr dirty="0" sz="1400" spc="35">
                <a:solidFill>
                  <a:srgbClr val="CC3300"/>
                </a:solidFill>
                <a:latin typeface="Calibri"/>
                <a:cs typeface="Calibri"/>
              </a:rPr>
              <a:t>and </a:t>
            </a:r>
            <a:r>
              <a:rPr dirty="0" sz="1400" spc="35">
                <a:solidFill>
                  <a:srgbClr val="FFFFFF"/>
                </a:solidFill>
                <a:latin typeface="Calibri"/>
                <a:cs typeface="Calibri"/>
              </a:rPr>
              <a:t>Ahmad </a:t>
            </a:r>
            <a:r>
              <a:rPr dirty="0" sz="1400" spc="20">
                <a:solidFill>
                  <a:srgbClr val="FFFFFF"/>
                </a:solidFill>
                <a:latin typeface="Calibri"/>
                <a:cs typeface="Calibri"/>
              </a:rPr>
              <a:t>visited </a:t>
            </a:r>
            <a:r>
              <a:rPr dirty="0" sz="1400" spc="50">
                <a:solidFill>
                  <a:srgbClr val="FFFFFF"/>
                </a:solidFill>
                <a:latin typeface="Calibri"/>
                <a:cs typeface="Calibri"/>
              </a:rPr>
              <a:t>us</a:t>
            </a:r>
            <a:r>
              <a:rPr dirty="0" sz="1400" spc="-1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400" spc="25">
                <a:solidFill>
                  <a:srgbClr val="FFFFFF"/>
                </a:solidFill>
                <a:latin typeface="Calibri"/>
                <a:cs typeface="Calibri"/>
              </a:rPr>
              <a:t>yesterday.</a:t>
            </a:r>
            <a:endParaRPr sz="1400">
              <a:latin typeface="Calibri"/>
              <a:cs typeface="Calibri"/>
            </a:endParaRPr>
          </a:p>
          <a:p>
            <a:pPr algn="r" marR="55244">
              <a:lnSpc>
                <a:spcPct val="100000"/>
              </a:lnSpc>
              <a:spcBef>
                <a:spcPts val="315"/>
              </a:spcBef>
            </a:pPr>
            <a:r>
              <a:rPr dirty="0" sz="1400" spc="20">
                <a:solidFill>
                  <a:srgbClr val="FFFFFF"/>
                </a:solidFill>
                <a:latin typeface="Arial"/>
                <a:cs typeface="Arial"/>
              </a:rPr>
              <a:t>سمأ </a:t>
            </a:r>
            <a:r>
              <a:rPr dirty="0" sz="1400" spc="-70">
                <a:solidFill>
                  <a:srgbClr val="FFFFFF"/>
                </a:solidFill>
                <a:latin typeface="Arial"/>
                <a:cs typeface="Arial"/>
              </a:rPr>
              <a:t>انوراز </a:t>
            </a:r>
            <a:r>
              <a:rPr dirty="0" sz="1400" spc="5">
                <a:solidFill>
                  <a:srgbClr val="FFFFFF"/>
                </a:solidFill>
                <a:latin typeface="Arial"/>
                <a:cs typeface="Arial"/>
              </a:rPr>
              <a:t>دمحأ </a:t>
            </a:r>
            <a:r>
              <a:rPr dirty="0" sz="1400" spc="-5">
                <a:solidFill>
                  <a:srgbClr val="CC3300"/>
                </a:solidFill>
                <a:latin typeface="Arial"/>
                <a:cs typeface="Arial"/>
              </a:rPr>
              <a:t>و</a:t>
            </a:r>
            <a:r>
              <a:rPr dirty="0" sz="1400" spc="-10">
                <a:solidFill>
                  <a:srgbClr val="CC3300"/>
                </a:solidFill>
                <a:latin typeface="Arial"/>
                <a:cs typeface="Arial"/>
              </a:rPr>
              <a:t> </a:t>
            </a:r>
            <a:r>
              <a:rPr dirty="0" sz="1400" spc="-180">
                <a:solidFill>
                  <a:srgbClr val="FFFFFF"/>
                </a:solidFill>
                <a:latin typeface="Arial"/>
                <a:cs typeface="Arial"/>
              </a:rPr>
              <a:t>يلع</a:t>
            </a:r>
            <a:endParaRPr sz="14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005"/>
              </a:spcBef>
            </a:pPr>
            <a:r>
              <a:rPr dirty="0" sz="1400" spc="25">
                <a:solidFill>
                  <a:srgbClr val="CC3300"/>
                </a:solidFill>
                <a:latin typeface="Calibri"/>
                <a:cs typeface="Calibri"/>
              </a:rPr>
              <a:t>Alas</a:t>
            </a:r>
            <a:r>
              <a:rPr dirty="0" sz="1400" spc="25">
                <a:solidFill>
                  <a:srgbClr val="FFFFFF"/>
                </a:solidFill>
                <a:latin typeface="Calibri"/>
                <a:cs typeface="Calibri"/>
              </a:rPr>
              <a:t>! </a:t>
            </a:r>
            <a:r>
              <a:rPr dirty="0" sz="1400" spc="60">
                <a:solidFill>
                  <a:srgbClr val="FFFFFF"/>
                </a:solidFill>
                <a:latin typeface="Calibri"/>
                <a:cs typeface="Calibri"/>
              </a:rPr>
              <a:t>She</a:t>
            </a:r>
            <a:r>
              <a:rPr dirty="0" sz="1400" spc="-9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400" spc="30">
                <a:solidFill>
                  <a:srgbClr val="FFFFFF"/>
                </a:solidFill>
                <a:latin typeface="Calibri"/>
                <a:cs typeface="Calibri"/>
              </a:rPr>
              <a:t>died.</a:t>
            </a:r>
            <a:endParaRPr sz="1400">
              <a:latin typeface="Calibri"/>
              <a:cs typeface="Calibri"/>
            </a:endParaRPr>
          </a:p>
          <a:p>
            <a:pPr algn="r" marR="5080">
              <a:lnSpc>
                <a:spcPct val="100000"/>
              </a:lnSpc>
              <a:spcBef>
                <a:spcPts val="335"/>
              </a:spcBef>
            </a:pPr>
            <a:r>
              <a:rPr dirty="0" sz="1400" spc="-120">
                <a:solidFill>
                  <a:srgbClr val="FFFFFF"/>
                </a:solidFill>
                <a:latin typeface="Arial"/>
                <a:cs typeface="Arial"/>
              </a:rPr>
              <a:t>.تتام </a:t>
            </a:r>
            <a:r>
              <a:rPr dirty="0" sz="1400" spc="-295">
                <a:solidFill>
                  <a:srgbClr val="FFFFFF"/>
                </a:solidFill>
                <a:latin typeface="Arial"/>
                <a:cs typeface="Arial"/>
              </a:rPr>
              <a:t>دقل </a:t>
            </a:r>
            <a:r>
              <a:rPr dirty="0" sz="1400" spc="-5">
                <a:solidFill>
                  <a:srgbClr val="FFFFFF"/>
                </a:solidFill>
                <a:latin typeface="Arial"/>
                <a:cs typeface="Arial"/>
              </a:rPr>
              <a:t>! </a:t>
            </a:r>
            <a:r>
              <a:rPr dirty="0" sz="1400" spc="-200">
                <a:solidFill>
                  <a:srgbClr val="FFFFFF"/>
                </a:solidFill>
                <a:latin typeface="Arial"/>
                <a:cs typeface="Arial"/>
              </a:rPr>
              <a:t>فسلأل</a:t>
            </a:r>
            <a:r>
              <a:rPr dirty="0" sz="1400" spc="-11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400" spc="-270">
                <a:solidFill>
                  <a:srgbClr val="FFFFFF"/>
                </a:solidFill>
                <a:latin typeface="Arial"/>
                <a:cs typeface="Arial"/>
              </a:rPr>
              <a:t>اي</a:t>
            </a:r>
            <a:endParaRPr sz="1400">
              <a:latin typeface="Arial"/>
              <a:cs typeface="Arial"/>
            </a:endParaRPr>
          </a:p>
        </p:txBody>
      </p:sp>
      <p:sp>
        <p:nvSpPr>
          <p:cNvPr id="80" name="object 80"/>
          <p:cNvSpPr/>
          <p:nvPr/>
        </p:nvSpPr>
        <p:spPr>
          <a:xfrm>
            <a:off x="4340352" y="6321552"/>
            <a:ext cx="1296797" cy="382371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1" name="object 81"/>
          <p:cNvSpPr/>
          <p:nvPr/>
        </p:nvSpPr>
        <p:spPr>
          <a:xfrm>
            <a:off x="4462271" y="6406896"/>
            <a:ext cx="1043749" cy="248297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2" name="object 82"/>
          <p:cNvSpPr/>
          <p:nvPr/>
        </p:nvSpPr>
        <p:spPr>
          <a:xfrm>
            <a:off x="4267200" y="6248400"/>
            <a:ext cx="1295400" cy="381000"/>
          </a:xfrm>
          <a:custGeom>
            <a:avLst/>
            <a:gdLst/>
            <a:ahLst/>
            <a:cxnLst/>
            <a:rect l="l" t="t" r="r" b="b"/>
            <a:pathLst>
              <a:path w="1295400" h="381000">
                <a:moveTo>
                  <a:pt x="1295400" y="0"/>
                </a:moveTo>
                <a:lnTo>
                  <a:pt x="0" y="0"/>
                </a:lnTo>
                <a:lnTo>
                  <a:pt x="0" y="381000"/>
                </a:lnTo>
                <a:lnTo>
                  <a:pt x="1295400" y="381000"/>
                </a:lnTo>
                <a:lnTo>
                  <a:pt x="1295400" y="333375"/>
                </a:lnTo>
                <a:lnTo>
                  <a:pt x="540512" y="333375"/>
                </a:lnTo>
                <a:lnTo>
                  <a:pt x="540512" y="190500"/>
                </a:lnTo>
                <a:lnTo>
                  <a:pt x="504825" y="190500"/>
                </a:lnTo>
                <a:lnTo>
                  <a:pt x="647700" y="47625"/>
                </a:lnTo>
                <a:lnTo>
                  <a:pt x="1295400" y="47625"/>
                </a:lnTo>
                <a:lnTo>
                  <a:pt x="1295400" y="0"/>
                </a:lnTo>
                <a:close/>
              </a:path>
              <a:path w="1295400" h="381000">
                <a:moveTo>
                  <a:pt x="1295400" y="65481"/>
                </a:moveTo>
                <a:lnTo>
                  <a:pt x="736980" y="65481"/>
                </a:lnTo>
                <a:lnTo>
                  <a:pt x="736980" y="136918"/>
                </a:lnTo>
                <a:lnTo>
                  <a:pt x="790575" y="190500"/>
                </a:lnTo>
                <a:lnTo>
                  <a:pt x="754888" y="190500"/>
                </a:lnTo>
                <a:lnTo>
                  <a:pt x="754888" y="333375"/>
                </a:lnTo>
                <a:lnTo>
                  <a:pt x="1295400" y="333375"/>
                </a:lnTo>
                <a:lnTo>
                  <a:pt x="1295400" y="65481"/>
                </a:lnTo>
                <a:close/>
              </a:path>
              <a:path w="1295400" h="381000">
                <a:moveTo>
                  <a:pt x="1295400" y="47625"/>
                </a:moveTo>
                <a:lnTo>
                  <a:pt x="647700" y="47625"/>
                </a:lnTo>
                <a:lnTo>
                  <a:pt x="701294" y="101206"/>
                </a:lnTo>
                <a:lnTo>
                  <a:pt x="701294" y="65481"/>
                </a:lnTo>
                <a:lnTo>
                  <a:pt x="1295400" y="65481"/>
                </a:lnTo>
                <a:lnTo>
                  <a:pt x="12954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3" name="object 83"/>
          <p:cNvSpPr/>
          <p:nvPr/>
        </p:nvSpPr>
        <p:spPr>
          <a:xfrm>
            <a:off x="4807711" y="6313881"/>
            <a:ext cx="214629" cy="267970"/>
          </a:xfrm>
          <a:custGeom>
            <a:avLst/>
            <a:gdLst/>
            <a:ahLst/>
            <a:cxnLst/>
            <a:rect l="l" t="t" r="r" b="b"/>
            <a:pathLst>
              <a:path w="214629" h="267970">
                <a:moveTo>
                  <a:pt x="196468" y="0"/>
                </a:moveTo>
                <a:lnTo>
                  <a:pt x="160782" y="0"/>
                </a:lnTo>
                <a:lnTo>
                  <a:pt x="160782" y="35725"/>
                </a:lnTo>
                <a:lnTo>
                  <a:pt x="196468" y="71437"/>
                </a:lnTo>
                <a:lnTo>
                  <a:pt x="196468" y="0"/>
                </a:lnTo>
                <a:close/>
              </a:path>
              <a:path w="214629" h="267970">
                <a:moveTo>
                  <a:pt x="214375" y="125018"/>
                </a:moveTo>
                <a:lnTo>
                  <a:pt x="0" y="125018"/>
                </a:lnTo>
                <a:lnTo>
                  <a:pt x="0" y="267893"/>
                </a:lnTo>
                <a:lnTo>
                  <a:pt x="89280" y="267893"/>
                </a:lnTo>
                <a:lnTo>
                  <a:pt x="89280" y="196456"/>
                </a:lnTo>
                <a:lnTo>
                  <a:pt x="214375" y="196456"/>
                </a:lnTo>
                <a:lnTo>
                  <a:pt x="214375" y="125018"/>
                </a:lnTo>
                <a:close/>
              </a:path>
              <a:path w="214629" h="267970">
                <a:moveTo>
                  <a:pt x="214375" y="196456"/>
                </a:moveTo>
                <a:lnTo>
                  <a:pt x="125095" y="196456"/>
                </a:lnTo>
                <a:lnTo>
                  <a:pt x="125095" y="267893"/>
                </a:lnTo>
                <a:lnTo>
                  <a:pt x="214375" y="267893"/>
                </a:lnTo>
                <a:lnTo>
                  <a:pt x="214375" y="196456"/>
                </a:lnTo>
                <a:close/>
              </a:path>
            </a:pathLst>
          </a:custGeom>
          <a:solidFill>
            <a:srgbClr val="00007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4" name="object 84"/>
          <p:cNvSpPr/>
          <p:nvPr/>
        </p:nvSpPr>
        <p:spPr>
          <a:xfrm>
            <a:off x="47720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142875" y="0"/>
                </a:moveTo>
                <a:lnTo>
                  <a:pt x="0" y="142875"/>
                </a:lnTo>
                <a:lnTo>
                  <a:pt x="285750" y="142875"/>
                </a:lnTo>
                <a:lnTo>
                  <a:pt x="142875" y="0"/>
                </a:lnTo>
                <a:close/>
              </a:path>
              <a:path w="285750" h="285750">
                <a:moveTo>
                  <a:pt x="160782" y="214312"/>
                </a:moveTo>
                <a:lnTo>
                  <a:pt x="124967" y="214312"/>
                </a:lnTo>
                <a:lnTo>
                  <a:pt x="124967" y="285750"/>
                </a:lnTo>
                <a:lnTo>
                  <a:pt x="160782" y="285750"/>
                </a:lnTo>
                <a:lnTo>
                  <a:pt x="160782" y="214312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5" name="object 85"/>
          <p:cNvSpPr txBox="1">
            <a:spLocks noGrp="1"/>
          </p:cNvSpPr>
          <p:nvPr>
            <p:ph type="dt" idx="6" sz="half"/>
          </p:nvPr>
        </p:nvSpPr>
        <p:spPr>
          <a:prstGeom prst="rect"/>
        </p:spPr>
        <p:txBody>
          <a:bodyPr wrap="square" lIns="0" tIns="31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 spc="-190"/>
              <a:t>ق</a:t>
            </a:r>
            <a:r>
              <a:rPr dirty="0" spc="-240"/>
              <a:t>ب</a:t>
            </a:r>
            <a:r>
              <a:rPr dirty="0" spc="25"/>
              <a:t>ا</a:t>
            </a:r>
            <a:r>
              <a:rPr dirty="0" spc="-175"/>
              <a:t>سلا</a:t>
            </a:r>
          </a:p>
        </p:txBody>
      </p:sp>
      <p:sp>
        <p:nvSpPr>
          <p:cNvPr id="86" name="object 86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31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 spc="-195"/>
              <a:t>ةيسيئرلا </a:t>
            </a:r>
            <a:r>
              <a:rPr dirty="0" spc="-110"/>
              <a:t>ةمئاقلا </a:t>
            </a:r>
            <a:r>
              <a:rPr dirty="0" spc="-105"/>
              <a:t>ىلإ</a:t>
            </a:r>
            <a:r>
              <a:rPr dirty="0" spc="-75"/>
              <a:t> </a:t>
            </a:r>
            <a:r>
              <a:rPr dirty="0" spc="-5"/>
              <a:t>ةدوع</a:t>
            </a:r>
          </a:p>
        </p:txBody>
      </p:sp>
      <p:sp>
        <p:nvSpPr>
          <p:cNvPr id="87" name="object 87"/>
          <p:cNvSpPr txBox="1"/>
          <p:nvPr/>
        </p:nvSpPr>
        <p:spPr>
          <a:xfrm>
            <a:off x="5833109" y="6368591"/>
            <a:ext cx="220345" cy="154940"/>
          </a:xfrm>
          <a:prstGeom prst="rect">
            <a:avLst/>
          </a:prstGeom>
        </p:spPr>
        <p:txBody>
          <a:bodyPr wrap="square" lIns="0" tIns="31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 sz="900" spc="-50">
                <a:solidFill>
                  <a:srgbClr val="FFFFFF"/>
                </a:solidFill>
                <a:latin typeface="Arial"/>
                <a:cs typeface="Arial"/>
              </a:rPr>
              <a:t>ي</a:t>
            </a:r>
            <a:r>
              <a:rPr dirty="0" sz="900" spc="-270">
                <a:solidFill>
                  <a:srgbClr val="FFFFFF"/>
                </a:solidFill>
                <a:latin typeface="Arial"/>
                <a:cs typeface="Arial"/>
              </a:rPr>
              <a:t>ل</a:t>
            </a:r>
            <a:r>
              <a:rPr dirty="0" sz="900" spc="25">
                <a:solidFill>
                  <a:srgbClr val="FFFFFF"/>
                </a:solidFill>
                <a:latin typeface="Arial"/>
                <a:cs typeface="Arial"/>
              </a:rPr>
              <a:t>ا</a:t>
            </a:r>
            <a:r>
              <a:rPr dirty="0" sz="900" spc="-430">
                <a:solidFill>
                  <a:srgbClr val="FFFFFF"/>
                </a:solidFill>
                <a:latin typeface="Arial"/>
                <a:cs typeface="Arial"/>
              </a:rPr>
              <a:t>ت</a:t>
            </a:r>
            <a:r>
              <a:rPr dirty="0" sz="900" spc="-270">
                <a:solidFill>
                  <a:srgbClr val="FFFFFF"/>
                </a:solidFill>
                <a:latin typeface="Arial"/>
                <a:cs typeface="Arial"/>
              </a:rPr>
              <a:t>ل</a:t>
            </a:r>
            <a:r>
              <a:rPr dirty="0" sz="900">
                <a:solidFill>
                  <a:srgbClr val="FFFFFF"/>
                </a:solidFill>
                <a:latin typeface="Arial"/>
                <a:cs typeface="Arial"/>
              </a:rPr>
              <a:t>ا</a:t>
            </a:r>
            <a:endParaRPr sz="9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77824" y="2176272"/>
            <a:ext cx="18287" cy="468172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877824" y="6095"/>
            <a:ext cx="18287" cy="150266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1216152" y="1834895"/>
            <a:ext cx="7924800" cy="1828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877824" y="1508760"/>
            <a:ext cx="18287" cy="667512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0" y="1834895"/>
            <a:ext cx="557784" cy="18287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551687" y="1834895"/>
            <a:ext cx="664464" cy="18287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2459735" y="313982"/>
            <a:ext cx="4920742" cy="1010246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3450335" y="871766"/>
            <a:ext cx="2674366" cy="1010246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xfrm>
            <a:off x="2732023" y="447243"/>
            <a:ext cx="4218305" cy="1123315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3600" spc="325"/>
              <a:t>Relative</a:t>
            </a:r>
            <a:r>
              <a:rPr dirty="0" sz="3600" spc="200"/>
              <a:t> </a:t>
            </a:r>
            <a:r>
              <a:rPr dirty="0" sz="3600" spc="350"/>
              <a:t>Pronouns</a:t>
            </a:r>
            <a:endParaRPr sz="3600"/>
          </a:p>
          <a:p>
            <a:pPr marL="1003300">
              <a:lnSpc>
                <a:spcPct val="100000"/>
              </a:lnSpc>
              <a:spcBef>
                <a:spcPts val="5"/>
              </a:spcBef>
            </a:pPr>
            <a:r>
              <a:rPr dirty="0" sz="3600" spc="-370">
                <a:latin typeface="Arial"/>
                <a:cs typeface="Arial"/>
              </a:rPr>
              <a:t>لصولا</a:t>
            </a:r>
            <a:r>
              <a:rPr dirty="0" sz="3600" spc="5">
                <a:latin typeface="Arial"/>
                <a:cs typeface="Arial"/>
              </a:rPr>
              <a:t> </a:t>
            </a:r>
            <a:r>
              <a:rPr dirty="0" sz="3600" spc="-430">
                <a:latin typeface="Arial"/>
                <a:cs typeface="Arial"/>
              </a:rPr>
              <a:t>رئامض</a:t>
            </a:r>
            <a:endParaRPr sz="3600">
              <a:latin typeface="Arial"/>
              <a:cs typeface="Arial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2807207" y="2353005"/>
            <a:ext cx="6021197" cy="510336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 txBox="1"/>
          <p:nvPr/>
        </p:nvSpPr>
        <p:spPr>
          <a:xfrm>
            <a:off x="8158353" y="2411729"/>
            <a:ext cx="533400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spc="-10">
                <a:solidFill>
                  <a:srgbClr val="FFFFFF"/>
                </a:solidFill>
                <a:latin typeface="Arial"/>
                <a:cs typeface="Arial"/>
              </a:rPr>
              <a:t>مد</a:t>
            </a:r>
            <a:r>
              <a:rPr dirty="0" sz="1800" spc="-55">
                <a:solidFill>
                  <a:srgbClr val="FFFFFF"/>
                </a:solidFill>
                <a:latin typeface="Arial"/>
                <a:cs typeface="Arial"/>
              </a:rPr>
              <a:t>خ</a:t>
            </a:r>
            <a:r>
              <a:rPr dirty="0" sz="1800" spc="-855">
                <a:solidFill>
                  <a:srgbClr val="FFFFFF"/>
                </a:solidFill>
                <a:latin typeface="Arial"/>
                <a:cs typeface="Arial"/>
              </a:rPr>
              <a:t>ت</a:t>
            </a:r>
            <a:r>
              <a:rPr dirty="0" sz="1800" spc="-520">
                <a:solidFill>
                  <a:srgbClr val="FFFFFF"/>
                </a:solidFill>
                <a:latin typeface="Arial"/>
                <a:cs typeface="Arial"/>
              </a:rPr>
              <a:t>س</a:t>
            </a:r>
            <a:r>
              <a:rPr dirty="0" sz="1800" spc="-844">
                <a:solidFill>
                  <a:srgbClr val="FFFFFF"/>
                </a:solidFill>
                <a:latin typeface="Arial"/>
                <a:cs typeface="Arial"/>
              </a:rPr>
              <a:t>ت</a:t>
            </a:r>
            <a:endParaRPr sz="1800">
              <a:latin typeface="Arial"/>
              <a:cs typeface="Arial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2621279" y="2353005"/>
            <a:ext cx="492048" cy="510336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/>
          <p:nvPr/>
        </p:nvSpPr>
        <p:spPr>
          <a:xfrm>
            <a:off x="1322832" y="2353005"/>
            <a:ext cx="1604645" cy="510336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/>
          <p:nvPr/>
        </p:nvSpPr>
        <p:spPr>
          <a:xfrm>
            <a:off x="1194816" y="2353005"/>
            <a:ext cx="434136" cy="510336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/>
          <p:nvPr/>
        </p:nvSpPr>
        <p:spPr>
          <a:xfrm>
            <a:off x="1085088" y="2627350"/>
            <a:ext cx="4119117" cy="513359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7" name="object 17"/>
          <p:cNvSpPr/>
          <p:nvPr/>
        </p:nvSpPr>
        <p:spPr>
          <a:xfrm>
            <a:off x="1289303" y="2901645"/>
            <a:ext cx="7538974" cy="510336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8" name="object 18"/>
          <p:cNvSpPr txBox="1"/>
          <p:nvPr/>
        </p:nvSpPr>
        <p:spPr>
          <a:xfrm>
            <a:off x="1443355" y="2960623"/>
            <a:ext cx="7265034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50800">
              <a:lnSpc>
                <a:spcPct val="100000"/>
              </a:lnSpc>
              <a:spcBef>
                <a:spcPts val="100"/>
              </a:spcBef>
            </a:pPr>
            <a:r>
              <a:rPr dirty="0" sz="1800" spc="-195">
                <a:solidFill>
                  <a:srgbClr val="CC3300"/>
                </a:solidFill>
                <a:latin typeface="Arial"/>
                <a:cs typeface="Arial"/>
              </a:rPr>
              <a:t>ةملكلا </a:t>
            </a:r>
            <a:r>
              <a:rPr dirty="0" sz="1800" spc="-375">
                <a:solidFill>
                  <a:srgbClr val="CC3300"/>
                </a:solidFill>
                <a:latin typeface="Arial"/>
                <a:cs typeface="Arial"/>
              </a:rPr>
              <a:t>دعب </a:t>
            </a:r>
            <a:r>
              <a:rPr dirty="0" sz="1800" spc="-350">
                <a:solidFill>
                  <a:srgbClr val="CC3300"/>
                </a:solidFill>
                <a:latin typeface="Arial"/>
                <a:cs typeface="Arial"/>
              </a:rPr>
              <a:t>ةيناثلا </a:t>
            </a:r>
            <a:r>
              <a:rPr dirty="0" sz="1800" spc="-140">
                <a:solidFill>
                  <a:srgbClr val="CC3300"/>
                </a:solidFill>
                <a:latin typeface="Arial"/>
                <a:cs typeface="Arial"/>
              </a:rPr>
              <a:t>ةلمجلا </a:t>
            </a:r>
            <a:r>
              <a:rPr dirty="0" sz="1800" spc="-380">
                <a:solidFill>
                  <a:srgbClr val="CC3300"/>
                </a:solidFill>
                <a:latin typeface="Arial"/>
                <a:cs typeface="Arial"/>
              </a:rPr>
              <a:t>عضن </a:t>
            </a:r>
            <a:r>
              <a:rPr dirty="0" sz="1800" spc="-430">
                <a:solidFill>
                  <a:srgbClr val="CC3300"/>
                </a:solidFill>
                <a:latin typeface="Arial"/>
                <a:cs typeface="Arial"/>
              </a:rPr>
              <a:t>مث </a:t>
            </a:r>
            <a:r>
              <a:rPr dirty="0" sz="1800" spc="-45">
                <a:solidFill>
                  <a:srgbClr val="CC3300"/>
                </a:solidFill>
                <a:latin typeface="Arial"/>
                <a:cs typeface="Arial"/>
              </a:rPr>
              <a:t>اهنم</a:t>
            </a:r>
            <a:r>
              <a:rPr dirty="0" baseline="6172" sz="2700" spc="-67">
                <a:solidFill>
                  <a:srgbClr val="CC3300"/>
                </a:solidFill>
                <a:latin typeface="Arial"/>
                <a:cs typeface="Arial"/>
              </a:rPr>
              <a:t> </a:t>
            </a:r>
            <a:r>
              <a:rPr dirty="0" sz="1800" spc="-290">
                <a:solidFill>
                  <a:srgbClr val="CC3300"/>
                </a:solidFill>
                <a:latin typeface="Arial"/>
                <a:cs typeface="Arial"/>
              </a:rPr>
              <a:t>لادب </a:t>
            </a:r>
            <a:r>
              <a:rPr dirty="0" sz="1800" spc="-380">
                <a:solidFill>
                  <a:srgbClr val="CC3300"/>
                </a:solidFill>
                <a:latin typeface="Arial"/>
                <a:cs typeface="Arial"/>
              </a:rPr>
              <a:t>عضن </a:t>
            </a:r>
            <a:r>
              <a:rPr dirty="0" sz="1800">
                <a:solidFill>
                  <a:srgbClr val="CC3300"/>
                </a:solidFill>
                <a:latin typeface="Arial"/>
                <a:cs typeface="Arial"/>
              </a:rPr>
              <a:t>و </a:t>
            </a:r>
            <a:r>
              <a:rPr dirty="0" sz="1800" spc="-350">
                <a:solidFill>
                  <a:srgbClr val="CC3300"/>
                </a:solidFill>
                <a:latin typeface="Arial"/>
                <a:cs typeface="Arial"/>
              </a:rPr>
              <a:t>ةيناثلا </a:t>
            </a:r>
            <a:r>
              <a:rPr dirty="0" sz="1800" spc="-140">
                <a:solidFill>
                  <a:srgbClr val="CC3300"/>
                </a:solidFill>
                <a:latin typeface="Arial"/>
                <a:cs typeface="Arial"/>
              </a:rPr>
              <a:t>ةلمجلا </a:t>
            </a:r>
            <a:r>
              <a:rPr dirty="0" sz="1800" spc="40">
                <a:solidFill>
                  <a:srgbClr val="CC3300"/>
                </a:solidFill>
                <a:latin typeface="Arial"/>
                <a:cs typeface="Arial"/>
              </a:rPr>
              <a:t>نم </a:t>
            </a:r>
            <a:r>
              <a:rPr dirty="0" sz="1800" spc="-160">
                <a:solidFill>
                  <a:srgbClr val="CC3300"/>
                </a:solidFill>
                <a:latin typeface="Arial"/>
                <a:cs typeface="Arial"/>
              </a:rPr>
              <a:t>ةملك</a:t>
            </a:r>
            <a:r>
              <a:rPr dirty="0" sz="1800" spc="-155">
                <a:solidFill>
                  <a:srgbClr val="CC3300"/>
                </a:solidFill>
                <a:latin typeface="Arial"/>
                <a:cs typeface="Arial"/>
              </a:rPr>
              <a:t> </a:t>
            </a:r>
            <a:r>
              <a:rPr dirty="0" sz="1800" spc="-180">
                <a:solidFill>
                  <a:srgbClr val="CC3300"/>
                </a:solidFill>
                <a:latin typeface="Arial"/>
                <a:cs typeface="Arial"/>
              </a:rPr>
              <a:t>فذحن</a:t>
            </a:r>
            <a:endParaRPr sz="1800">
              <a:latin typeface="Arial"/>
              <a:cs typeface="Arial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5580888" y="3121101"/>
            <a:ext cx="3247390" cy="510336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0" name="object 20"/>
          <p:cNvSpPr/>
          <p:nvPr/>
        </p:nvSpPr>
        <p:spPr>
          <a:xfrm>
            <a:off x="5516879" y="3121101"/>
            <a:ext cx="370103" cy="510336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1" name="object 21"/>
          <p:cNvSpPr/>
          <p:nvPr/>
        </p:nvSpPr>
        <p:spPr>
          <a:xfrm>
            <a:off x="1075944" y="3389325"/>
            <a:ext cx="1985645" cy="510336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2" name="object 22"/>
          <p:cNvSpPr/>
          <p:nvPr/>
        </p:nvSpPr>
        <p:spPr>
          <a:xfrm>
            <a:off x="2755392" y="3389325"/>
            <a:ext cx="796848" cy="510336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3" name="object 23"/>
          <p:cNvSpPr/>
          <p:nvPr/>
        </p:nvSpPr>
        <p:spPr>
          <a:xfrm>
            <a:off x="3316223" y="3389325"/>
            <a:ext cx="1403477" cy="510336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4" name="object 24"/>
          <p:cNvSpPr txBox="1"/>
          <p:nvPr/>
        </p:nvSpPr>
        <p:spPr>
          <a:xfrm>
            <a:off x="1209852" y="3454654"/>
            <a:ext cx="3362325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spc="50">
                <a:solidFill>
                  <a:srgbClr val="FFFFFF"/>
                </a:solidFill>
                <a:latin typeface="Calibri"/>
                <a:cs typeface="Calibri"/>
              </a:rPr>
              <a:t>Here </a:t>
            </a:r>
            <a:r>
              <a:rPr dirty="0" sz="1800" spc="45">
                <a:solidFill>
                  <a:srgbClr val="FFFFFF"/>
                </a:solidFill>
                <a:latin typeface="Calibri"/>
                <a:cs typeface="Calibri"/>
              </a:rPr>
              <a:t>is </a:t>
            </a:r>
            <a:r>
              <a:rPr dirty="0" sz="1800" spc="30">
                <a:solidFill>
                  <a:srgbClr val="FFFFFF"/>
                </a:solidFill>
                <a:latin typeface="Calibri"/>
                <a:cs typeface="Calibri"/>
              </a:rPr>
              <a:t>the </a:t>
            </a:r>
            <a:r>
              <a:rPr dirty="0" sz="1800" spc="70">
                <a:solidFill>
                  <a:srgbClr val="FFFFFF"/>
                </a:solidFill>
                <a:latin typeface="Calibri"/>
                <a:cs typeface="Calibri"/>
              </a:rPr>
              <a:t>man </a:t>
            </a:r>
            <a:r>
              <a:rPr dirty="0" sz="1800" spc="195" b="1">
                <a:solidFill>
                  <a:srgbClr val="FFFF00"/>
                </a:solidFill>
                <a:latin typeface="Calibri"/>
                <a:cs typeface="Calibri"/>
              </a:rPr>
              <a:t>who </a:t>
            </a:r>
            <a:r>
              <a:rPr dirty="0" sz="1800" spc="45">
                <a:solidFill>
                  <a:srgbClr val="FFFFFF"/>
                </a:solidFill>
                <a:latin typeface="Calibri"/>
                <a:cs typeface="Calibri"/>
              </a:rPr>
              <a:t>is </a:t>
            </a:r>
            <a:r>
              <a:rPr dirty="0" sz="1800" spc="80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dirty="0" sz="1800" spc="56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 spc="5">
                <a:solidFill>
                  <a:srgbClr val="FFFFFF"/>
                </a:solidFill>
                <a:latin typeface="Calibri"/>
                <a:cs typeface="Calibri"/>
              </a:rPr>
              <a:t>doctor.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25" name="object 25"/>
          <p:cNvSpPr/>
          <p:nvPr/>
        </p:nvSpPr>
        <p:spPr>
          <a:xfrm>
            <a:off x="8147304" y="3965422"/>
            <a:ext cx="702360" cy="571271"/>
          </a:xfrm>
          <a:prstGeom prst="rect">
            <a:avLst/>
          </a:prstGeom>
          <a:blipFill>
            <a:blip r:embed="rId2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6" name="object 26"/>
          <p:cNvSpPr/>
          <p:nvPr/>
        </p:nvSpPr>
        <p:spPr>
          <a:xfrm>
            <a:off x="8077200" y="3965422"/>
            <a:ext cx="412826" cy="571271"/>
          </a:xfrm>
          <a:prstGeom prst="rect">
            <a:avLst/>
          </a:prstGeom>
          <a:blipFill>
            <a:blip r:embed="rId2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7" name="object 27"/>
          <p:cNvSpPr txBox="1"/>
          <p:nvPr/>
        </p:nvSpPr>
        <p:spPr>
          <a:xfrm>
            <a:off x="8228838" y="4034154"/>
            <a:ext cx="457200" cy="329565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2000" spc="-215">
                <a:solidFill>
                  <a:srgbClr val="FFFFFF"/>
                </a:solidFill>
                <a:latin typeface="Arial"/>
                <a:cs typeface="Arial"/>
              </a:rPr>
              <a:t>:ةلثمأ</a:t>
            </a:r>
            <a:endParaRPr sz="2000">
              <a:latin typeface="Arial"/>
              <a:cs typeface="Arial"/>
            </a:endParaRPr>
          </a:p>
        </p:txBody>
      </p:sp>
      <p:sp>
        <p:nvSpPr>
          <p:cNvPr id="28" name="object 28"/>
          <p:cNvSpPr/>
          <p:nvPr/>
        </p:nvSpPr>
        <p:spPr>
          <a:xfrm>
            <a:off x="1014983" y="4279366"/>
            <a:ext cx="431126" cy="513359"/>
          </a:xfrm>
          <a:prstGeom prst="rect">
            <a:avLst/>
          </a:prstGeom>
          <a:blipFill>
            <a:blip r:embed="rId2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9" name="object 29"/>
          <p:cNvSpPr/>
          <p:nvPr/>
        </p:nvSpPr>
        <p:spPr>
          <a:xfrm>
            <a:off x="1139952" y="4279366"/>
            <a:ext cx="5070221" cy="513359"/>
          </a:xfrm>
          <a:prstGeom prst="rect">
            <a:avLst/>
          </a:prstGeom>
          <a:blipFill>
            <a:blip r:embed="rId2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0" name="object 30"/>
          <p:cNvSpPr/>
          <p:nvPr/>
        </p:nvSpPr>
        <p:spPr>
          <a:xfrm>
            <a:off x="1359408" y="4553686"/>
            <a:ext cx="1269314" cy="513359"/>
          </a:xfrm>
          <a:prstGeom prst="rect">
            <a:avLst/>
          </a:prstGeom>
          <a:blipFill>
            <a:blip r:embed="rId2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1" name="object 31"/>
          <p:cNvSpPr/>
          <p:nvPr/>
        </p:nvSpPr>
        <p:spPr>
          <a:xfrm>
            <a:off x="2322576" y="4553686"/>
            <a:ext cx="796848" cy="513359"/>
          </a:xfrm>
          <a:prstGeom prst="rect">
            <a:avLst/>
          </a:prstGeom>
          <a:blipFill>
            <a:blip r:embed="rId2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2" name="object 32"/>
          <p:cNvSpPr/>
          <p:nvPr/>
        </p:nvSpPr>
        <p:spPr>
          <a:xfrm>
            <a:off x="2886455" y="4553686"/>
            <a:ext cx="2345309" cy="513359"/>
          </a:xfrm>
          <a:prstGeom prst="rect">
            <a:avLst/>
          </a:prstGeom>
          <a:blipFill>
            <a:blip r:embed="rId2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3" name="object 33"/>
          <p:cNvSpPr/>
          <p:nvPr/>
        </p:nvSpPr>
        <p:spPr>
          <a:xfrm>
            <a:off x="1014983" y="4828006"/>
            <a:ext cx="431126" cy="513359"/>
          </a:xfrm>
          <a:prstGeom prst="rect">
            <a:avLst/>
          </a:prstGeom>
          <a:blipFill>
            <a:blip r:embed="rId2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4" name="object 34"/>
          <p:cNvSpPr/>
          <p:nvPr/>
        </p:nvSpPr>
        <p:spPr>
          <a:xfrm>
            <a:off x="1139952" y="4828006"/>
            <a:ext cx="4082541" cy="513359"/>
          </a:xfrm>
          <a:prstGeom prst="rect">
            <a:avLst/>
          </a:prstGeom>
          <a:blipFill>
            <a:blip r:embed="rId2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5" name="object 35"/>
          <p:cNvSpPr/>
          <p:nvPr/>
        </p:nvSpPr>
        <p:spPr>
          <a:xfrm>
            <a:off x="1356360" y="5096255"/>
            <a:ext cx="1321054" cy="510336"/>
          </a:xfrm>
          <a:prstGeom prst="rect">
            <a:avLst/>
          </a:prstGeom>
          <a:blipFill>
            <a:blip r:embed="rId3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6" name="object 36"/>
          <p:cNvSpPr/>
          <p:nvPr/>
        </p:nvSpPr>
        <p:spPr>
          <a:xfrm>
            <a:off x="2371344" y="5096255"/>
            <a:ext cx="796848" cy="510336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7" name="object 37"/>
          <p:cNvSpPr/>
          <p:nvPr/>
        </p:nvSpPr>
        <p:spPr>
          <a:xfrm>
            <a:off x="2932176" y="5096255"/>
            <a:ext cx="2491486" cy="510336"/>
          </a:xfrm>
          <a:prstGeom prst="rect">
            <a:avLst/>
          </a:prstGeom>
          <a:blipFill>
            <a:blip r:embed="rId3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8" name="object 38"/>
          <p:cNvSpPr txBox="1"/>
          <p:nvPr/>
        </p:nvSpPr>
        <p:spPr>
          <a:xfrm>
            <a:off x="1145844" y="4345051"/>
            <a:ext cx="4921885" cy="111696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295910" indent="-283845">
              <a:lnSpc>
                <a:spcPct val="100000"/>
              </a:lnSpc>
              <a:spcBef>
                <a:spcPts val="100"/>
              </a:spcBef>
              <a:buAutoNum type="arabicParenR"/>
              <a:tabLst>
                <a:tab pos="296545" algn="l"/>
                <a:tab pos="2607310" algn="l"/>
              </a:tabLst>
            </a:pPr>
            <a:r>
              <a:rPr dirty="0" sz="1800" spc="95">
                <a:solidFill>
                  <a:srgbClr val="FFFFFF"/>
                </a:solidFill>
                <a:latin typeface="Calibri"/>
                <a:cs typeface="Calibri"/>
              </a:rPr>
              <a:t>The </a:t>
            </a:r>
            <a:r>
              <a:rPr dirty="0" sz="1800" spc="70">
                <a:solidFill>
                  <a:srgbClr val="FFFFFF"/>
                </a:solidFill>
                <a:latin typeface="Calibri"/>
                <a:cs typeface="Calibri"/>
              </a:rPr>
              <a:t>man</a:t>
            </a:r>
            <a:r>
              <a:rPr dirty="0" sz="1800" spc="25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 spc="65">
                <a:solidFill>
                  <a:srgbClr val="FFFFFF"/>
                </a:solidFill>
                <a:latin typeface="Calibri"/>
                <a:cs typeface="Calibri"/>
              </a:rPr>
              <a:t>came</a:t>
            </a:r>
            <a:r>
              <a:rPr dirty="0" sz="1800" spc="18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 spc="45">
                <a:solidFill>
                  <a:srgbClr val="FFFFFF"/>
                </a:solidFill>
                <a:latin typeface="Calibri"/>
                <a:cs typeface="Calibri"/>
              </a:rPr>
              <a:t>here.	</a:t>
            </a:r>
            <a:r>
              <a:rPr dirty="0" sz="1800" spc="95">
                <a:solidFill>
                  <a:srgbClr val="FFFFFF"/>
                </a:solidFill>
                <a:latin typeface="Calibri"/>
                <a:cs typeface="Calibri"/>
              </a:rPr>
              <a:t>The </a:t>
            </a:r>
            <a:r>
              <a:rPr dirty="0" sz="1800" spc="70">
                <a:solidFill>
                  <a:srgbClr val="FFFFFF"/>
                </a:solidFill>
                <a:latin typeface="Calibri"/>
                <a:cs typeface="Calibri"/>
              </a:rPr>
              <a:t>man </a:t>
            </a:r>
            <a:r>
              <a:rPr dirty="0" sz="1800" spc="65">
                <a:solidFill>
                  <a:srgbClr val="FFFFFF"/>
                </a:solidFill>
                <a:latin typeface="Calibri"/>
                <a:cs typeface="Calibri"/>
              </a:rPr>
              <a:t>was </a:t>
            </a:r>
            <a:r>
              <a:rPr dirty="0" sz="1800" spc="80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dirty="0" sz="1800" spc="35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 spc="5">
                <a:solidFill>
                  <a:srgbClr val="FFFFFF"/>
                </a:solidFill>
                <a:latin typeface="Calibri"/>
                <a:cs typeface="Calibri"/>
              </a:rPr>
              <a:t>doctor.</a:t>
            </a:r>
            <a:endParaRPr sz="1800">
              <a:latin typeface="Calibri"/>
              <a:cs typeface="Calibri"/>
            </a:endParaRPr>
          </a:p>
          <a:p>
            <a:pPr algn="r" marR="984885">
              <a:lnSpc>
                <a:spcPct val="100000"/>
              </a:lnSpc>
            </a:pPr>
            <a:r>
              <a:rPr dirty="0" sz="1800" spc="95">
                <a:solidFill>
                  <a:srgbClr val="FFFFFF"/>
                </a:solidFill>
                <a:latin typeface="Calibri"/>
                <a:cs typeface="Calibri"/>
              </a:rPr>
              <a:t>The </a:t>
            </a:r>
            <a:r>
              <a:rPr dirty="0" sz="1800" spc="65">
                <a:solidFill>
                  <a:srgbClr val="FFFFFF"/>
                </a:solidFill>
                <a:latin typeface="Calibri"/>
                <a:cs typeface="Calibri"/>
              </a:rPr>
              <a:t>man </a:t>
            </a:r>
            <a:r>
              <a:rPr dirty="0" sz="1800" spc="195" b="1">
                <a:solidFill>
                  <a:srgbClr val="FFFF00"/>
                </a:solidFill>
                <a:latin typeface="Calibri"/>
                <a:cs typeface="Calibri"/>
              </a:rPr>
              <a:t>who </a:t>
            </a:r>
            <a:r>
              <a:rPr dirty="0" sz="1800" spc="70">
                <a:solidFill>
                  <a:srgbClr val="FFFFFF"/>
                </a:solidFill>
                <a:latin typeface="Calibri"/>
                <a:cs typeface="Calibri"/>
              </a:rPr>
              <a:t>was </a:t>
            </a:r>
            <a:r>
              <a:rPr dirty="0" sz="1800" spc="45">
                <a:solidFill>
                  <a:srgbClr val="FFFFFF"/>
                </a:solidFill>
                <a:latin typeface="Calibri"/>
                <a:cs typeface="Calibri"/>
              </a:rPr>
              <a:t>here is </a:t>
            </a:r>
            <a:r>
              <a:rPr dirty="0" sz="1800" spc="80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dirty="0" sz="1800" spc="53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 spc="30">
                <a:solidFill>
                  <a:srgbClr val="FFFFFF"/>
                </a:solidFill>
                <a:latin typeface="Calibri"/>
                <a:cs typeface="Calibri"/>
              </a:rPr>
              <a:t>doctor</a:t>
            </a:r>
            <a:endParaRPr sz="1800">
              <a:latin typeface="Calibri"/>
              <a:cs typeface="Calibri"/>
            </a:endParaRPr>
          </a:p>
          <a:p>
            <a:pPr algn="r" marL="295910" marR="992505" indent="-296545">
              <a:lnSpc>
                <a:spcPts val="2135"/>
              </a:lnSpc>
              <a:buAutoNum type="arabicParenR" startAt="2"/>
              <a:tabLst>
                <a:tab pos="296545" algn="l"/>
              </a:tabLst>
            </a:pPr>
            <a:r>
              <a:rPr dirty="0" sz="1800" spc="-35">
                <a:solidFill>
                  <a:srgbClr val="FFFFFF"/>
                </a:solidFill>
                <a:latin typeface="Calibri"/>
                <a:cs typeface="Calibri"/>
              </a:rPr>
              <a:t>My  </a:t>
            </a:r>
            <a:r>
              <a:rPr dirty="0" sz="1800" spc="30">
                <a:solidFill>
                  <a:srgbClr val="FFFFFF"/>
                </a:solidFill>
                <a:latin typeface="Calibri"/>
                <a:cs typeface="Calibri"/>
              </a:rPr>
              <a:t>friend </a:t>
            </a:r>
            <a:r>
              <a:rPr dirty="0" sz="1800" spc="60">
                <a:solidFill>
                  <a:srgbClr val="FFFFFF"/>
                </a:solidFill>
                <a:latin typeface="Calibri"/>
                <a:cs typeface="Calibri"/>
              </a:rPr>
              <a:t>swims </a:t>
            </a:r>
            <a:r>
              <a:rPr dirty="0" sz="1800" spc="35">
                <a:solidFill>
                  <a:srgbClr val="FFFFFF"/>
                </a:solidFill>
                <a:latin typeface="Calibri"/>
                <a:cs typeface="Calibri"/>
              </a:rPr>
              <a:t>well.  </a:t>
            </a:r>
            <a:r>
              <a:rPr dirty="0" sz="1800" spc="75">
                <a:solidFill>
                  <a:srgbClr val="FFFFFF"/>
                </a:solidFill>
                <a:latin typeface="Calibri"/>
                <a:cs typeface="Calibri"/>
              </a:rPr>
              <a:t>He </a:t>
            </a:r>
            <a:r>
              <a:rPr dirty="0" sz="1800" spc="35">
                <a:solidFill>
                  <a:srgbClr val="FFFFFF"/>
                </a:solidFill>
                <a:latin typeface="Calibri"/>
                <a:cs typeface="Calibri"/>
              </a:rPr>
              <a:t>lives</a:t>
            </a:r>
            <a:r>
              <a:rPr dirty="0" sz="1800" spc="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 spc="45">
                <a:solidFill>
                  <a:srgbClr val="FFFFFF"/>
                </a:solidFill>
                <a:latin typeface="Calibri"/>
                <a:cs typeface="Calibri"/>
              </a:rPr>
              <a:t>here.</a:t>
            </a:r>
            <a:endParaRPr sz="1800">
              <a:latin typeface="Calibri"/>
              <a:cs typeface="Calibri"/>
            </a:endParaRPr>
          </a:p>
          <a:p>
            <a:pPr marL="356870">
              <a:lnSpc>
                <a:spcPts val="2135"/>
              </a:lnSpc>
            </a:pPr>
            <a:r>
              <a:rPr dirty="0" sz="1800" spc="-35">
                <a:solidFill>
                  <a:srgbClr val="FFFFFF"/>
                </a:solidFill>
                <a:latin typeface="Calibri"/>
                <a:cs typeface="Calibri"/>
              </a:rPr>
              <a:t>My </a:t>
            </a:r>
            <a:r>
              <a:rPr dirty="0" sz="1800" spc="25">
                <a:solidFill>
                  <a:srgbClr val="FFFFFF"/>
                </a:solidFill>
                <a:latin typeface="Calibri"/>
                <a:cs typeface="Calibri"/>
              </a:rPr>
              <a:t>friend </a:t>
            </a:r>
            <a:r>
              <a:rPr dirty="0" sz="1800" spc="195" b="1">
                <a:solidFill>
                  <a:srgbClr val="FFFF00"/>
                </a:solidFill>
                <a:latin typeface="Calibri"/>
                <a:cs typeface="Calibri"/>
              </a:rPr>
              <a:t>who </a:t>
            </a:r>
            <a:r>
              <a:rPr dirty="0" sz="1800" spc="35">
                <a:solidFill>
                  <a:srgbClr val="FFFFFF"/>
                </a:solidFill>
                <a:latin typeface="Calibri"/>
                <a:cs typeface="Calibri"/>
              </a:rPr>
              <a:t>lives </a:t>
            </a:r>
            <a:r>
              <a:rPr dirty="0" sz="1800" spc="40">
                <a:solidFill>
                  <a:srgbClr val="FFFFFF"/>
                </a:solidFill>
                <a:latin typeface="Calibri"/>
                <a:cs typeface="Calibri"/>
              </a:rPr>
              <a:t>here </a:t>
            </a:r>
            <a:r>
              <a:rPr dirty="0" sz="1800" spc="60">
                <a:solidFill>
                  <a:srgbClr val="FFFFFF"/>
                </a:solidFill>
                <a:latin typeface="Calibri"/>
                <a:cs typeface="Calibri"/>
              </a:rPr>
              <a:t>swims</a:t>
            </a:r>
            <a:r>
              <a:rPr dirty="0" sz="1800" spc="-12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 spc="30">
                <a:solidFill>
                  <a:srgbClr val="FFFFFF"/>
                </a:solidFill>
                <a:latin typeface="Calibri"/>
                <a:cs typeface="Calibri"/>
              </a:rPr>
              <a:t>well.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39" name="object 39"/>
          <p:cNvSpPr/>
          <p:nvPr/>
        </p:nvSpPr>
        <p:spPr>
          <a:xfrm>
            <a:off x="4340352" y="6321552"/>
            <a:ext cx="1296797" cy="382371"/>
          </a:xfrm>
          <a:prstGeom prst="rect">
            <a:avLst/>
          </a:prstGeom>
          <a:blipFill>
            <a:blip r:embed="rId3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0" name="object 40"/>
          <p:cNvSpPr/>
          <p:nvPr/>
        </p:nvSpPr>
        <p:spPr>
          <a:xfrm>
            <a:off x="4462271" y="6406896"/>
            <a:ext cx="1043749" cy="248297"/>
          </a:xfrm>
          <a:prstGeom prst="rect">
            <a:avLst/>
          </a:prstGeom>
          <a:blipFill>
            <a:blip r:embed="rId3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1" name="object 41"/>
          <p:cNvSpPr/>
          <p:nvPr/>
        </p:nvSpPr>
        <p:spPr>
          <a:xfrm>
            <a:off x="4267200" y="6248400"/>
            <a:ext cx="1295400" cy="381000"/>
          </a:xfrm>
          <a:custGeom>
            <a:avLst/>
            <a:gdLst/>
            <a:ahLst/>
            <a:cxnLst/>
            <a:rect l="l" t="t" r="r" b="b"/>
            <a:pathLst>
              <a:path w="1295400" h="381000">
                <a:moveTo>
                  <a:pt x="1295400" y="0"/>
                </a:moveTo>
                <a:lnTo>
                  <a:pt x="0" y="0"/>
                </a:lnTo>
                <a:lnTo>
                  <a:pt x="0" y="381000"/>
                </a:lnTo>
                <a:lnTo>
                  <a:pt x="1295400" y="381000"/>
                </a:lnTo>
                <a:lnTo>
                  <a:pt x="1295400" y="333375"/>
                </a:lnTo>
                <a:lnTo>
                  <a:pt x="540512" y="333375"/>
                </a:lnTo>
                <a:lnTo>
                  <a:pt x="540512" y="190500"/>
                </a:lnTo>
                <a:lnTo>
                  <a:pt x="504825" y="190500"/>
                </a:lnTo>
                <a:lnTo>
                  <a:pt x="647700" y="47625"/>
                </a:lnTo>
                <a:lnTo>
                  <a:pt x="1295400" y="47625"/>
                </a:lnTo>
                <a:lnTo>
                  <a:pt x="1295400" y="0"/>
                </a:lnTo>
                <a:close/>
              </a:path>
              <a:path w="1295400" h="381000">
                <a:moveTo>
                  <a:pt x="1295400" y="65481"/>
                </a:moveTo>
                <a:lnTo>
                  <a:pt x="736980" y="65481"/>
                </a:lnTo>
                <a:lnTo>
                  <a:pt x="736980" y="136918"/>
                </a:lnTo>
                <a:lnTo>
                  <a:pt x="790575" y="190500"/>
                </a:lnTo>
                <a:lnTo>
                  <a:pt x="754888" y="190500"/>
                </a:lnTo>
                <a:lnTo>
                  <a:pt x="754888" y="333375"/>
                </a:lnTo>
                <a:lnTo>
                  <a:pt x="1295400" y="333375"/>
                </a:lnTo>
                <a:lnTo>
                  <a:pt x="1295400" y="65481"/>
                </a:lnTo>
                <a:close/>
              </a:path>
              <a:path w="1295400" h="381000">
                <a:moveTo>
                  <a:pt x="1295400" y="47625"/>
                </a:moveTo>
                <a:lnTo>
                  <a:pt x="647700" y="47625"/>
                </a:lnTo>
                <a:lnTo>
                  <a:pt x="701294" y="101206"/>
                </a:lnTo>
                <a:lnTo>
                  <a:pt x="701294" y="65481"/>
                </a:lnTo>
                <a:lnTo>
                  <a:pt x="1295400" y="65481"/>
                </a:lnTo>
                <a:lnTo>
                  <a:pt x="12954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2" name="object 42"/>
          <p:cNvSpPr/>
          <p:nvPr/>
        </p:nvSpPr>
        <p:spPr>
          <a:xfrm>
            <a:off x="4807711" y="6313881"/>
            <a:ext cx="214629" cy="267970"/>
          </a:xfrm>
          <a:custGeom>
            <a:avLst/>
            <a:gdLst/>
            <a:ahLst/>
            <a:cxnLst/>
            <a:rect l="l" t="t" r="r" b="b"/>
            <a:pathLst>
              <a:path w="214629" h="267970">
                <a:moveTo>
                  <a:pt x="196468" y="0"/>
                </a:moveTo>
                <a:lnTo>
                  <a:pt x="160782" y="0"/>
                </a:lnTo>
                <a:lnTo>
                  <a:pt x="160782" y="35725"/>
                </a:lnTo>
                <a:lnTo>
                  <a:pt x="196468" y="71437"/>
                </a:lnTo>
                <a:lnTo>
                  <a:pt x="196468" y="0"/>
                </a:lnTo>
                <a:close/>
              </a:path>
              <a:path w="214629" h="267970">
                <a:moveTo>
                  <a:pt x="214375" y="125018"/>
                </a:moveTo>
                <a:lnTo>
                  <a:pt x="0" y="125018"/>
                </a:lnTo>
                <a:lnTo>
                  <a:pt x="0" y="267893"/>
                </a:lnTo>
                <a:lnTo>
                  <a:pt x="89280" y="267893"/>
                </a:lnTo>
                <a:lnTo>
                  <a:pt x="89280" y="196456"/>
                </a:lnTo>
                <a:lnTo>
                  <a:pt x="214375" y="196456"/>
                </a:lnTo>
                <a:lnTo>
                  <a:pt x="214375" y="125018"/>
                </a:lnTo>
                <a:close/>
              </a:path>
              <a:path w="214629" h="267970">
                <a:moveTo>
                  <a:pt x="214375" y="196456"/>
                </a:moveTo>
                <a:lnTo>
                  <a:pt x="125095" y="196456"/>
                </a:lnTo>
                <a:lnTo>
                  <a:pt x="125095" y="267893"/>
                </a:lnTo>
                <a:lnTo>
                  <a:pt x="214375" y="267893"/>
                </a:lnTo>
                <a:lnTo>
                  <a:pt x="214375" y="196456"/>
                </a:lnTo>
                <a:close/>
              </a:path>
            </a:pathLst>
          </a:custGeom>
          <a:solidFill>
            <a:srgbClr val="00007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3" name="object 43"/>
          <p:cNvSpPr/>
          <p:nvPr/>
        </p:nvSpPr>
        <p:spPr>
          <a:xfrm>
            <a:off x="47720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142875" y="0"/>
                </a:moveTo>
                <a:lnTo>
                  <a:pt x="0" y="142875"/>
                </a:lnTo>
                <a:lnTo>
                  <a:pt x="285750" y="142875"/>
                </a:lnTo>
                <a:lnTo>
                  <a:pt x="142875" y="0"/>
                </a:lnTo>
                <a:close/>
              </a:path>
              <a:path w="285750" h="285750">
                <a:moveTo>
                  <a:pt x="160782" y="214312"/>
                </a:moveTo>
                <a:lnTo>
                  <a:pt x="124967" y="214312"/>
                </a:lnTo>
                <a:lnTo>
                  <a:pt x="124967" y="285750"/>
                </a:lnTo>
                <a:lnTo>
                  <a:pt x="160782" y="285750"/>
                </a:lnTo>
                <a:lnTo>
                  <a:pt x="160782" y="214312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4" name="object 44"/>
          <p:cNvSpPr/>
          <p:nvPr/>
        </p:nvSpPr>
        <p:spPr>
          <a:xfrm>
            <a:off x="5788152" y="6321552"/>
            <a:ext cx="458571" cy="382371"/>
          </a:xfrm>
          <a:prstGeom prst="rect">
            <a:avLst/>
          </a:prstGeom>
          <a:blipFill>
            <a:blip r:embed="rId3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5" name="object 45"/>
          <p:cNvSpPr/>
          <p:nvPr/>
        </p:nvSpPr>
        <p:spPr>
          <a:xfrm>
            <a:off x="5846064" y="6406896"/>
            <a:ext cx="336638" cy="248297"/>
          </a:xfrm>
          <a:prstGeom prst="rect">
            <a:avLst/>
          </a:prstGeom>
          <a:blipFill>
            <a:blip r:embed="rId3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6" name="object 46"/>
          <p:cNvSpPr/>
          <p:nvPr/>
        </p:nvSpPr>
        <p:spPr>
          <a:xfrm>
            <a:off x="5715000" y="6248400"/>
            <a:ext cx="457200" cy="381000"/>
          </a:xfrm>
          <a:custGeom>
            <a:avLst/>
            <a:gdLst/>
            <a:ahLst/>
            <a:cxnLst/>
            <a:rect l="l" t="t" r="r" b="b"/>
            <a:pathLst>
              <a:path w="457200" h="381000">
                <a:moveTo>
                  <a:pt x="457200" y="0"/>
                </a:moveTo>
                <a:lnTo>
                  <a:pt x="0" y="0"/>
                </a:lnTo>
                <a:lnTo>
                  <a:pt x="0" y="381000"/>
                </a:lnTo>
                <a:lnTo>
                  <a:pt x="457200" y="381000"/>
                </a:lnTo>
                <a:lnTo>
                  <a:pt x="457200" y="333375"/>
                </a:lnTo>
                <a:lnTo>
                  <a:pt x="85725" y="333375"/>
                </a:lnTo>
                <a:lnTo>
                  <a:pt x="85725" y="47625"/>
                </a:lnTo>
                <a:lnTo>
                  <a:pt x="457200" y="47625"/>
                </a:lnTo>
                <a:lnTo>
                  <a:pt x="457200" y="0"/>
                </a:lnTo>
                <a:close/>
              </a:path>
              <a:path w="457200" h="381000">
                <a:moveTo>
                  <a:pt x="457200" y="47625"/>
                </a:moveTo>
                <a:lnTo>
                  <a:pt x="85725" y="47625"/>
                </a:lnTo>
                <a:lnTo>
                  <a:pt x="371475" y="190500"/>
                </a:lnTo>
                <a:lnTo>
                  <a:pt x="85725" y="333375"/>
                </a:lnTo>
                <a:lnTo>
                  <a:pt x="457200" y="333375"/>
                </a:lnTo>
                <a:lnTo>
                  <a:pt x="4572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7" name="object 47"/>
          <p:cNvSpPr/>
          <p:nvPr/>
        </p:nvSpPr>
        <p:spPr>
          <a:xfrm>
            <a:off x="58007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0" y="0"/>
                </a:moveTo>
                <a:lnTo>
                  <a:pt x="0" y="285750"/>
                </a:lnTo>
                <a:lnTo>
                  <a:pt x="285750" y="142875"/>
                </a:lnTo>
                <a:lnTo>
                  <a:pt x="0" y="0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8" name="object 48"/>
          <p:cNvSpPr/>
          <p:nvPr/>
        </p:nvSpPr>
        <p:spPr>
          <a:xfrm>
            <a:off x="3730752" y="6321552"/>
            <a:ext cx="458571" cy="382371"/>
          </a:xfrm>
          <a:prstGeom prst="rect">
            <a:avLst/>
          </a:prstGeom>
          <a:blipFill>
            <a:blip r:embed="rId3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9" name="object 49"/>
          <p:cNvSpPr/>
          <p:nvPr/>
        </p:nvSpPr>
        <p:spPr>
          <a:xfrm>
            <a:off x="3770376" y="6406896"/>
            <a:ext cx="373227" cy="248297"/>
          </a:xfrm>
          <a:prstGeom prst="rect">
            <a:avLst/>
          </a:prstGeom>
          <a:blipFill>
            <a:blip r:embed="rId3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0" name="object 50"/>
          <p:cNvSpPr/>
          <p:nvPr/>
        </p:nvSpPr>
        <p:spPr>
          <a:xfrm>
            <a:off x="3657600" y="6248400"/>
            <a:ext cx="457200" cy="381000"/>
          </a:xfrm>
          <a:custGeom>
            <a:avLst/>
            <a:gdLst/>
            <a:ahLst/>
            <a:cxnLst/>
            <a:rect l="l" t="t" r="r" b="b"/>
            <a:pathLst>
              <a:path w="457200" h="381000">
                <a:moveTo>
                  <a:pt x="457200" y="0"/>
                </a:moveTo>
                <a:lnTo>
                  <a:pt x="0" y="0"/>
                </a:lnTo>
                <a:lnTo>
                  <a:pt x="0" y="381000"/>
                </a:lnTo>
                <a:lnTo>
                  <a:pt x="457200" y="381000"/>
                </a:lnTo>
                <a:lnTo>
                  <a:pt x="457200" y="333375"/>
                </a:lnTo>
                <a:lnTo>
                  <a:pt x="371475" y="333375"/>
                </a:lnTo>
                <a:lnTo>
                  <a:pt x="85725" y="190500"/>
                </a:lnTo>
                <a:lnTo>
                  <a:pt x="371475" y="47625"/>
                </a:lnTo>
                <a:lnTo>
                  <a:pt x="457200" y="47625"/>
                </a:lnTo>
                <a:lnTo>
                  <a:pt x="457200" y="0"/>
                </a:lnTo>
                <a:close/>
              </a:path>
              <a:path w="457200" h="381000">
                <a:moveTo>
                  <a:pt x="457200" y="47625"/>
                </a:moveTo>
                <a:lnTo>
                  <a:pt x="371475" y="47625"/>
                </a:lnTo>
                <a:lnTo>
                  <a:pt x="371475" y="333375"/>
                </a:lnTo>
                <a:lnTo>
                  <a:pt x="457200" y="333375"/>
                </a:lnTo>
                <a:lnTo>
                  <a:pt x="4572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1" name="object 51"/>
          <p:cNvSpPr/>
          <p:nvPr/>
        </p:nvSpPr>
        <p:spPr>
          <a:xfrm>
            <a:off x="37433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285750" y="0"/>
                </a:moveTo>
                <a:lnTo>
                  <a:pt x="0" y="142875"/>
                </a:lnTo>
                <a:lnTo>
                  <a:pt x="285750" y="285750"/>
                </a:lnTo>
                <a:lnTo>
                  <a:pt x="285750" y="0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2" name="object 52"/>
          <p:cNvSpPr txBox="1"/>
          <p:nvPr/>
        </p:nvSpPr>
        <p:spPr>
          <a:xfrm>
            <a:off x="1190548" y="2411729"/>
            <a:ext cx="6680200" cy="58039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214629">
              <a:lnSpc>
                <a:spcPct val="100000"/>
              </a:lnSpc>
              <a:spcBef>
                <a:spcPts val="100"/>
              </a:spcBef>
            </a:pPr>
            <a:r>
              <a:rPr dirty="0" sz="1800" spc="-285">
                <a:solidFill>
                  <a:srgbClr val="FFFFFF"/>
                </a:solidFill>
                <a:latin typeface="Arial"/>
                <a:cs typeface="Arial"/>
              </a:rPr>
              <a:t>:يلاتلا </a:t>
            </a:r>
            <a:r>
              <a:rPr dirty="0" sz="1800" spc="-210">
                <a:solidFill>
                  <a:srgbClr val="FFFFFF"/>
                </a:solidFill>
                <a:latin typeface="Arial"/>
                <a:cs typeface="Arial"/>
              </a:rPr>
              <a:t>لاثملا </a:t>
            </a:r>
            <a:r>
              <a:rPr dirty="0" sz="1800" spc="-90">
                <a:solidFill>
                  <a:srgbClr val="FFFFFF"/>
                </a:solidFill>
                <a:latin typeface="Arial"/>
                <a:cs typeface="Arial"/>
              </a:rPr>
              <a:t>ظحلا </a:t>
            </a:r>
            <a:r>
              <a:rPr dirty="0" sz="1800" spc="-120">
                <a:solidFill>
                  <a:srgbClr val="FFFFFF"/>
                </a:solidFill>
                <a:latin typeface="Arial"/>
                <a:cs typeface="Arial"/>
              </a:rPr>
              <a:t>.ةلمجلا </a:t>
            </a:r>
            <a:r>
              <a:rPr dirty="0" sz="1800" spc="-5">
                <a:solidFill>
                  <a:srgbClr val="FFFFFF"/>
                </a:solidFill>
                <a:latin typeface="Arial"/>
                <a:cs typeface="Arial"/>
              </a:rPr>
              <a:t>لوأ </a:t>
            </a:r>
            <a:r>
              <a:rPr dirty="0" sz="1800" spc="-160">
                <a:solidFill>
                  <a:srgbClr val="FFFFFF"/>
                </a:solidFill>
                <a:latin typeface="Arial"/>
                <a:cs typeface="Arial"/>
              </a:rPr>
              <a:t>هدوجوب </a:t>
            </a:r>
            <a:r>
              <a:rPr dirty="0" sz="1800" spc="-250">
                <a:solidFill>
                  <a:srgbClr val="FFFFFF"/>
                </a:solidFill>
                <a:latin typeface="Arial"/>
                <a:cs typeface="Arial"/>
              </a:rPr>
              <a:t>لعافلا </a:t>
            </a:r>
            <a:r>
              <a:rPr dirty="0" sz="1800" spc="-195">
                <a:solidFill>
                  <a:srgbClr val="FFFFFF"/>
                </a:solidFill>
                <a:latin typeface="Arial"/>
                <a:cs typeface="Arial"/>
              </a:rPr>
              <a:t>فرعن</a:t>
            </a:r>
            <a:r>
              <a:rPr dirty="0" baseline="7716" sz="2700" spc="16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800" spc="-275">
                <a:solidFill>
                  <a:srgbClr val="FFFFFF"/>
                </a:solidFill>
                <a:latin typeface="Arial"/>
                <a:cs typeface="Arial"/>
              </a:rPr>
              <a:t>اعبط </a:t>
            </a:r>
            <a:r>
              <a:rPr dirty="0" sz="1800">
                <a:solidFill>
                  <a:srgbClr val="FFFFFF"/>
                </a:solidFill>
                <a:latin typeface="Arial"/>
                <a:cs typeface="Arial"/>
              </a:rPr>
              <a:t>و </a:t>
            </a:r>
            <a:r>
              <a:rPr dirty="0" sz="1800" spc="-225">
                <a:solidFill>
                  <a:srgbClr val="FFFFFF"/>
                </a:solidFill>
                <a:latin typeface="Arial"/>
                <a:cs typeface="Arial"/>
              </a:rPr>
              <a:t>لقاعلا </a:t>
            </a:r>
            <a:r>
              <a:rPr dirty="0" sz="1800" spc="-250">
                <a:solidFill>
                  <a:srgbClr val="FFFFFF"/>
                </a:solidFill>
                <a:latin typeface="Arial"/>
                <a:cs typeface="Arial"/>
              </a:rPr>
              <a:t>لعافلا </a:t>
            </a:r>
            <a:r>
              <a:rPr dirty="0" sz="1800" spc="15">
                <a:solidFill>
                  <a:srgbClr val="FFFFFF"/>
                </a:solidFill>
                <a:latin typeface="Arial"/>
                <a:cs typeface="Arial"/>
              </a:rPr>
              <a:t>لحم</a:t>
            </a:r>
            <a:r>
              <a:rPr dirty="0" sz="1800" spc="-21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800" spc="-615">
                <a:solidFill>
                  <a:srgbClr val="FFFFFF"/>
                </a:solidFill>
                <a:latin typeface="Arial"/>
                <a:cs typeface="Arial"/>
              </a:rPr>
              <a:t>ل</a:t>
            </a:r>
            <a:r>
              <a:rPr dirty="0" baseline="3086" sz="2700" spc="-922">
                <a:solidFill>
                  <a:srgbClr val="FFFF00"/>
                </a:solidFill>
                <a:latin typeface="Calibri"/>
                <a:cs typeface="Calibri"/>
              </a:rPr>
              <a:t>w</a:t>
            </a:r>
            <a:r>
              <a:rPr dirty="0" sz="1800" spc="-615">
                <a:solidFill>
                  <a:srgbClr val="FFFFFF"/>
                </a:solidFill>
                <a:latin typeface="Arial"/>
                <a:cs typeface="Arial"/>
              </a:rPr>
              <a:t>حت</a:t>
            </a:r>
            <a:r>
              <a:rPr dirty="0" baseline="3086" sz="2700" spc="-922">
                <a:solidFill>
                  <a:srgbClr val="FFFF00"/>
                </a:solidFill>
                <a:latin typeface="Calibri"/>
                <a:cs typeface="Calibri"/>
              </a:rPr>
              <a:t>h</a:t>
            </a:r>
            <a:r>
              <a:rPr dirty="0" sz="1800" spc="-615">
                <a:solidFill>
                  <a:srgbClr val="FFFFFF"/>
                </a:solidFill>
                <a:latin typeface="Arial"/>
                <a:cs typeface="Arial"/>
              </a:rPr>
              <a:t>ل</a:t>
            </a:r>
            <a:r>
              <a:rPr dirty="0" sz="1800" spc="-12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baseline="3086" sz="2700" spc="37">
                <a:solidFill>
                  <a:srgbClr val="FFFF00"/>
                </a:solidFill>
                <a:latin typeface="Calibri"/>
                <a:cs typeface="Calibri"/>
              </a:rPr>
              <a:t>o</a:t>
            </a:r>
            <a:endParaRPr baseline="3086" sz="2700">
              <a:latin typeface="Calibri"/>
              <a:cs typeface="Calibri"/>
            </a:endParaRPr>
          </a:p>
          <a:p>
            <a:pPr marL="38100">
              <a:lnSpc>
                <a:spcPct val="100000"/>
              </a:lnSpc>
              <a:spcBef>
                <a:spcPts val="45"/>
              </a:spcBef>
            </a:pPr>
            <a:r>
              <a:rPr dirty="0" sz="1800" spc="50">
                <a:solidFill>
                  <a:srgbClr val="FFFFFF"/>
                </a:solidFill>
                <a:latin typeface="Calibri"/>
                <a:cs typeface="Calibri"/>
              </a:rPr>
              <a:t>Here</a:t>
            </a:r>
            <a:r>
              <a:rPr dirty="0" sz="1800" spc="15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 spc="45">
                <a:solidFill>
                  <a:srgbClr val="FFFFFF"/>
                </a:solidFill>
                <a:latin typeface="Calibri"/>
                <a:cs typeface="Calibri"/>
              </a:rPr>
              <a:t>is</a:t>
            </a:r>
            <a:r>
              <a:rPr dirty="0" sz="1800" spc="15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 spc="30">
                <a:solidFill>
                  <a:srgbClr val="FFFFFF"/>
                </a:solidFill>
                <a:latin typeface="Calibri"/>
                <a:cs typeface="Calibri"/>
              </a:rPr>
              <a:t>the</a:t>
            </a:r>
            <a:r>
              <a:rPr dirty="0" sz="1800" spc="16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 spc="75">
                <a:solidFill>
                  <a:srgbClr val="FFFFFF"/>
                </a:solidFill>
                <a:latin typeface="Calibri"/>
                <a:cs typeface="Calibri"/>
              </a:rPr>
              <a:t>man.</a:t>
            </a:r>
            <a:r>
              <a:rPr dirty="0" sz="1800" spc="17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 spc="95">
                <a:solidFill>
                  <a:srgbClr val="FFFFFF"/>
                </a:solidFill>
                <a:latin typeface="Calibri"/>
                <a:cs typeface="Calibri"/>
              </a:rPr>
              <a:t>The</a:t>
            </a:r>
            <a:r>
              <a:rPr dirty="0" sz="1800" spc="14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 spc="65">
                <a:solidFill>
                  <a:srgbClr val="FFFFFF"/>
                </a:solidFill>
                <a:latin typeface="Calibri"/>
                <a:cs typeface="Calibri"/>
              </a:rPr>
              <a:t>man</a:t>
            </a:r>
            <a:r>
              <a:rPr dirty="0" sz="1800" spc="17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 spc="45">
                <a:solidFill>
                  <a:srgbClr val="FFFFFF"/>
                </a:solidFill>
                <a:latin typeface="Calibri"/>
                <a:cs typeface="Calibri"/>
              </a:rPr>
              <a:t>is</a:t>
            </a:r>
            <a:r>
              <a:rPr dirty="0" sz="1800" spc="15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 spc="80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dirty="0" sz="1800" spc="15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 spc="5">
                <a:solidFill>
                  <a:srgbClr val="FFFFFF"/>
                </a:solidFill>
                <a:latin typeface="Calibri"/>
                <a:cs typeface="Calibri"/>
              </a:rPr>
              <a:t>doctor.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53" name="object 53"/>
          <p:cNvSpPr/>
          <p:nvPr/>
        </p:nvSpPr>
        <p:spPr>
          <a:xfrm>
            <a:off x="2813304" y="1975116"/>
            <a:ext cx="4277741" cy="391528"/>
          </a:xfrm>
          <a:prstGeom prst="rect">
            <a:avLst/>
          </a:prstGeom>
          <a:blipFill>
            <a:blip r:embed="rId3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4" name="object 54"/>
          <p:cNvSpPr/>
          <p:nvPr/>
        </p:nvSpPr>
        <p:spPr>
          <a:xfrm>
            <a:off x="3429000" y="1956841"/>
            <a:ext cx="2909189" cy="486003"/>
          </a:xfrm>
          <a:prstGeom prst="rect">
            <a:avLst/>
          </a:prstGeom>
          <a:blipFill>
            <a:blip r:embed="rId3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5" name="object 55"/>
          <p:cNvSpPr/>
          <p:nvPr/>
        </p:nvSpPr>
        <p:spPr>
          <a:xfrm>
            <a:off x="2744723" y="1906523"/>
            <a:ext cx="4267200" cy="381000"/>
          </a:xfrm>
          <a:custGeom>
            <a:avLst/>
            <a:gdLst/>
            <a:ahLst/>
            <a:cxnLst/>
            <a:rect l="l" t="t" r="r" b="b"/>
            <a:pathLst>
              <a:path w="4267200" h="381000">
                <a:moveTo>
                  <a:pt x="4203700" y="0"/>
                </a:moveTo>
                <a:lnTo>
                  <a:pt x="63500" y="0"/>
                </a:lnTo>
                <a:lnTo>
                  <a:pt x="38790" y="4992"/>
                </a:lnTo>
                <a:lnTo>
                  <a:pt x="18605" y="18605"/>
                </a:lnTo>
                <a:lnTo>
                  <a:pt x="4992" y="38790"/>
                </a:lnTo>
                <a:lnTo>
                  <a:pt x="0" y="63500"/>
                </a:lnTo>
                <a:lnTo>
                  <a:pt x="0" y="317500"/>
                </a:lnTo>
                <a:lnTo>
                  <a:pt x="4992" y="342209"/>
                </a:lnTo>
                <a:lnTo>
                  <a:pt x="18605" y="362394"/>
                </a:lnTo>
                <a:lnTo>
                  <a:pt x="38790" y="376007"/>
                </a:lnTo>
                <a:lnTo>
                  <a:pt x="63500" y="381000"/>
                </a:lnTo>
                <a:lnTo>
                  <a:pt x="4203700" y="381000"/>
                </a:lnTo>
                <a:lnTo>
                  <a:pt x="4228409" y="376007"/>
                </a:lnTo>
                <a:lnTo>
                  <a:pt x="4248594" y="362394"/>
                </a:lnTo>
                <a:lnTo>
                  <a:pt x="4262207" y="342209"/>
                </a:lnTo>
                <a:lnTo>
                  <a:pt x="4267200" y="317500"/>
                </a:lnTo>
                <a:lnTo>
                  <a:pt x="4267200" y="63500"/>
                </a:lnTo>
                <a:lnTo>
                  <a:pt x="4262207" y="38790"/>
                </a:lnTo>
                <a:lnTo>
                  <a:pt x="4248594" y="18605"/>
                </a:lnTo>
                <a:lnTo>
                  <a:pt x="4228409" y="4992"/>
                </a:lnTo>
                <a:lnTo>
                  <a:pt x="4203700" y="0"/>
                </a:lnTo>
                <a:close/>
              </a:path>
            </a:pathLst>
          </a:custGeom>
          <a:solidFill>
            <a:srgbClr val="66CC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6" name="object 56"/>
          <p:cNvSpPr/>
          <p:nvPr/>
        </p:nvSpPr>
        <p:spPr>
          <a:xfrm>
            <a:off x="2744723" y="1906523"/>
            <a:ext cx="4267200" cy="381000"/>
          </a:xfrm>
          <a:custGeom>
            <a:avLst/>
            <a:gdLst/>
            <a:ahLst/>
            <a:cxnLst/>
            <a:rect l="l" t="t" r="r" b="b"/>
            <a:pathLst>
              <a:path w="4267200" h="381000">
                <a:moveTo>
                  <a:pt x="0" y="63500"/>
                </a:moveTo>
                <a:lnTo>
                  <a:pt x="4992" y="38790"/>
                </a:lnTo>
                <a:lnTo>
                  <a:pt x="18605" y="18605"/>
                </a:lnTo>
                <a:lnTo>
                  <a:pt x="38790" y="4992"/>
                </a:lnTo>
                <a:lnTo>
                  <a:pt x="63500" y="0"/>
                </a:lnTo>
                <a:lnTo>
                  <a:pt x="4203700" y="0"/>
                </a:lnTo>
                <a:lnTo>
                  <a:pt x="4228409" y="4992"/>
                </a:lnTo>
                <a:lnTo>
                  <a:pt x="4248594" y="18605"/>
                </a:lnTo>
                <a:lnTo>
                  <a:pt x="4262207" y="38790"/>
                </a:lnTo>
                <a:lnTo>
                  <a:pt x="4267200" y="63500"/>
                </a:lnTo>
                <a:lnTo>
                  <a:pt x="4267200" y="317500"/>
                </a:lnTo>
                <a:lnTo>
                  <a:pt x="4262207" y="342209"/>
                </a:lnTo>
                <a:lnTo>
                  <a:pt x="4248594" y="362394"/>
                </a:lnTo>
                <a:lnTo>
                  <a:pt x="4228409" y="376007"/>
                </a:lnTo>
                <a:lnTo>
                  <a:pt x="4203700" y="381000"/>
                </a:lnTo>
                <a:lnTo>
                  <a:pt x="63500" y="381000"/>
                </a:lnTo>
                <a:lnTo>
                  <a:pt x="38790" y="376007"/>
                </a:lnTo>
                <a:lnTo>
                  <a:pt x="18605" y="362394"/>
                </a:lnTo>
                <a:lnTo>
                  <a:pt x="4992" y="342209"/>
                </a:lnTo>
                <a:lnTo>
                  <a:pt x="0" y="317500"/>
                </a:lnTo>
                <a:lnTo>
                  <a:pt x="0" y="63500"/>
                </a:lnTo>
                <a:close/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7" name="object 57"/>
          <p:cNvSpPr txBox="1"/>
          <p:nvPr/>
        </p:nvSpPr>
        <p:spPr>
          <a:xfrm>
            <a:off x="3482085" y="1940128"/>
            <a:ext cx="2660015" cy="30035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spc="180" b="1">
                <a:solidFill>
                  <a:srgbClr val="000066"/>
                </a:solidFill>
                <a:latin typeface="Calibri"/>
                <a:cs typeface="Calibri"/>
              </a:rPr>
              <a:t>Who </a:t>
            </a:r>
            <a:r>
              <a:rPr dirty="0" sz="1400" spc="-140" b="1">
                <a:solidFill>
                  <a:srgbClr val="000066"/>
                </a:solidFill>
                <a:latin typeface="Arial"/>
                <a:cs typeface="Arial"/>
              </a:rPr>
              <a:t>]لقاعلا </a:t>
            </a:r>
            <a:r>
              <a:rPr dirty="0" sz="1400" spc="-175" b="1">
                <a:solidFill>
                  <a:srgbClr val="000066"/>
                </a:solidFill>
                <a:latin typeface="Arial"/>
                <a:cs typeface="Arial"/>
              </a:rPr>
              <a:t>لعافلل[ </a:t>
            </a:r>
            <a:r>
              <a:rPr dirty="0" sz="1800" spc="-305" b="1">
                <a:solidFill>
                  <a:srgbClr val="000066"/>
                </a:solidFill>
                <a:latin typeface="Arial"/>
                <a:cs typeface="Arial"/>
              </a:rPr>
              <a:t>يتلا</a:t>
            </a:r>
            <a:r>
              <a:rPr dirty="0" sz="1800" spc="-170" b="1">
                <a:solidFill>
                  <a:srgbClr val="000066"/>
                </a:solidFill>
                <a:latin typeface="Arial"/>
                <a:cs typeface="Arial"/>
              </a:rPr>
              <a:t> </a:t>
            </a:r>
            <a:r>
              <a:rPr dirty="0" sz="1800" spc="-80" b="1">
                <a:solidFill>
                  <a:srgbClr val="000066"/>
                </a:solidFill>
                <a:latin typeface="Arial"/>
                <a:cs typeface="Arial"/>
              </a:rPr>
              <a:t>،يذلا</a:t>
            </a:r>
            <a:endParaRPr sz="1800">
              <a:latin typeface="Arial"/>
              <a:cs typeface="Arial"/>
            </a:endParaRPr>
          </a:p>
        </p:txBody>
      </p:sp>
      <p:sp>
        <p:nvSpPr>
          <p:cNvPr id="58" name="object 58"/>
          <p:cNvSpPr txBox="1"/>
          <p:nvPr/>
        </p:nvSpPr>
        <p:spPr>
          <a:xfrm>
            <a:off x="5652261" y="3179775"/>
            <a:ext cx="3027680" cy="30035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spc="-535">
                <a:solidFill>
                  <a:srgbClr val="CC3300"/>
                </a:solidFill>
                <a:latin typeface="Arial"/>
                <a:cs typeface="Arial"/>
              </a:rPr>
              <a:t>:حبصتف</a:t>
            </a:r>
            <a:r>
              <a:rPr dirty="0" sz="1800" spc="-35">
                <a:solidFill>
                  <a:srgbClr val="CC3300"/>
                </a:solidFill>
                <a:latin typeface="Arial"/>
                <a:cs typeface="Arial"/>
              </a:rPr>
              <a:t> </a:t>
            </a:r>
            <a:r>
              <a:rPr dirty="0" sz="1800" spc="-400">
                <a:solidFill>
                  <a:srgbClr val="CC3300"/>
                </a:solidFill>
                <a:latin typeface="Arial"/>
                <a:cs typeface="Arial"/>
              </a:rPr>
              <a:t>ىلولأ</a:t>
            </a:r>
            <a:r>
              <a:rPr dirty="0" baseline="4629" sz="2700" spc="-600">
                <a:solidFill>
                  <a:srgbClr val="FFFFFF"/>
                </a:solidFill>
                <a:latin typeface="Calibri"/>
                <a:cs typeface="Calibri"/>
              </a:rPr>
              <a:t>T</a:t>
            </a:r>
            <a:r>
              <a:rPr dirty="0" sz="1800" spc="-400">
                <a:solidFill>
                  <a:srgbClr val="CC3300"/>
                </a:solidFill>
                <a:latin typeface="Arial"/>
                <a:cs typeface="Arial"/>
              </a:rPr>
              <a:t>ا</a:t>
            </a:r>
            <a:r>
              <a:rPr dirty="0" baseline="4629" sz="2700" spc="-600">
                <a:solidFill>
                  <a:srgbClr val="FFFFFF"/>
                </a:solidFill>
                <a:latin typeface="Calibri"/>
                <a:cs typeface="Calibri"/>
              </a:rPr>
              <a:t>h</a:t>
            </a:r>
            <a:r>
              <a:rPr dirty="0" sz="1800" spc="-400">
                <a:solidFill>
                  <a:srgbClr val="CC3300"/>
                </a:solidFill>
                <a:latin typeface="Arial"/>
                <a:cs typeface="Arial"/>
              </a:rPr>
              <a:t>ة</a:t>
            </a:r>
            <a:r>
              <a:rPr dirty="0" baseline="4629" sz="2700" spc="-60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dirty="0" sz="1800" spc="-400">
                <a:solidFill>
                  <a:srgbClr val="CC3300"/>
                </a:solidFill>
                <a:latin typeface="Arial"/>
                <a:cs typeface="Arial"/>
              </a:rPr>
              <a:t>لمج</a:t>
            </a:r>
            <a:r>
              <a:rPr dirty="0" baseline="4629" sz="2700" spc="-600">
                <a:solidFill>
                  <a:srgbClr val="FFFFFF"/>
                </a:solidFill>
                <a:latin typeface="Calibri"/>
                <a:cs typeface="Calibri"/>
              </a:rPr>
              <a:t>m</a:t>
            </a:r>
            <a:r>
              <a:rPr dirty="0" sz="1800" spc="-400">
                <a:solidFill>
                  <a:srgbClr val="CC3300"/>
                </a:solidFill>
                <a:latin typeface="Arial"/>
                <a:cs typeface="Arial"/>
              </a:rPr>
              <a:t>لا</a:t>
            </a:r>
            <a:r>
              <a:rPr dirty="0" baseline="4629" sz="2700" spc="-600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dirty="0" sz="1800" spc="-400">
                <a:solidFill>
                  <a:srgbClr val="CC3300"/>
                </a:solidFill>
                <a:latin typeface="Arial"/>
                <a:cs typeface="Arial"/>
              </a:rPr>
              <a:t>ي</a:t>
            </a:r>
            <a:r>
              <a:rPr dirty="0" baseline="4629" sz="2700" spc="-600">
                <a:solidFill>
                  <a:srgbClr val="FFFFFF"/>
                </a:solidFill>
                <a:latin typeface="Calibri"/>
                <a:cs typeface="Calibri"/>
              </a:rPr>
              <a:t>n</a:t>
            </a:r>
            <a:r>
              <a:rPr dirty="0" sz="1800" spc="-400">
                <a:solidFill>
                  <a:srgbClr val="CC3300"/>
                </a:solidFill>
                <a:latin typeface="Arial"/>
                <a:cs typeface="Arial"/>
              </a:rPr>
              <a:t>ف </a:t>
            </a:r>
            <a:r>
              <a:rPr dirty="0" sz="1800" spc="-210">
                <a:solidFill>
                  <a:srgbClr val="CC3300"/>
                </a:solidFill>
                <a:latin typeface="Arial"/>
                <a:cs typeface="Arial"/>
              </a:rPr>
              <a:t>اهلثم </a:t>
            </a:r>
            <a:r>
              <a:rPr dirty="0" sz="1800" spc="-300">
                <a:solidFill>
                  <a:srgbClr val="CC3300"/>
                </a:solidFill>
                <a:latin typeface="Arial"/>
                <a:cs typeface="Arial"/>
              </a:rPr>
              <a:t>انفذح</a:t>
            </a:r>
            <a:r>
              <a:rPr dirty="0" sz="1800" spc="-290">
                <a:solidFill>
                  <a:srgbClr val="CC3300"/>
                </a:solidFill>
                <a:latin typeface="Arial"/>
                <a:cs typeface="Arial"/>
              </a:rPr>
              <a:t> </a:t>
            </a:r>
            <a:r>
              <a:rPr dirty="0" sz="1800" spc="-375">
                <a:solidFill>
                  <a:srgbClr val="CC3300"/>
                </a:solidFill>
                <a:latin typeface="Arial"/>
                <a:cs typeface="Arial"/>
              </a:rPr>
              <a:t>يتلا</a:t>
            </a:r>
            <a:endParaRPr sz="1800">
              <a:latin typeface="Arial"/>
              <a:cs typeface="Arial"/>
            </a:endParaRPr>
          </a:p>
        </p:txBody>
      </p:sp>
      <p:sp>
        <p:nvSpPr>
          <p:cNvPr id="59" name="object 59"/>
          <p:cNvSpPr txBox="1"/>
          <p:nvPr/>
        </p:nvSpPr>
        <p:spPr>
          <a:xfrm>
            <a:off x="2747264" y="3158439"/>
            <a:ext cx="448309" cy="30035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spc="55">
                <a:solidFill>
                  <a:srgbClr val="FFFF00"/>
                </a:solidFill>
                <a:latin typeface="Calibri"/>
                <a:cs typeface="Calibri"/>
              </a:rPr>
              <a:t>w</a:t>
            </a:r>
            <a:r>
              <a:rPr dirty="0" sz="1800" spc="40">
                <a:solidFill>
                  <a:srgbClr val="FFFF00"/>
                </a:solidFill>
                <a:latin typeface="Calibri"/>
                <a:cs typeface="Calibri"/>
              </a:rPr>
              <a:t>ho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60" name="object 60"/>
          <p:cNvSpPr/>
          <p:nvPr/>
        </p:nvSpPr>
        <p:spPr>
          <a:xfrm>
            <a:off x="4340352" y="6321552"/>
            <a:ext cx="1296797" cy="382371"/>
          </a:xfrm>
          <a:prstGeom prst="rect">
            <a:avLst/>
          </a:prstGeom>
          <a:blipFill>
            <a:blip r:embed="rId3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1" name="object 61"/>
          <p:cNvSpPr/>
          <p:nvPr/>
        </p:nvSpPr>
        <p:spPr>
          <a:xfrm>
            <a:off x="4462271" y="6406896"/>
            <a:ext cx="1043749" cy="248297"/>
          </a:xfrm>
          <a:prstGeom prst="rect">
            <a:avLst/>
          </a:prstGeom>
          <a:blipFill>
            <a:blip r:embed="rId3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2" name="object 62"/>
          <p:cNvSpPr/>
          <p:nvPr/>
        </p:nvSpPr>
        <p:spPr>
          <a:xfrm>
            <a:off x="4267200" y="6248400"/>
            <a:ext cx="1295400" cy="381000"/>
          </a:xfrm>
          <a:custGeom>
            <a:avLst/>
            <a:gdLst/>
            <a:ahLst/>
            <a:cxnLst/>
            <a:rect l="l" t="t" r="r" b="b"/>
            <a:pathLst>
              <a:path w="1295400" h="381000">
                <a:moveTo>
                  <a:pt x="1295400" y="0"/>
                </a:moveTo>
                <a:lnTo>
                  <a:pt x="0" y="0"/>
                </a:lnTo>
                <a:lnTo>
                  <a:pt x="0" y="381000"/>
                </a:lnTo>
                <a:lnTo>
                  <a:pt x="1295400" y="381000"/>
                </a:lnTo>
                <a:lnTo>
                  <a:pt x="1295400" y="333375"/>
                </a:lnTo>
                <a:lnTo>
                  <a:pt x="540512" y="333375"/>
                </a:lnTo>
                <a:lnTo>
                  <a:pt x="540512" y="190500"/>
                </a:lnTo>
                <a:lnTo>
                  <a:pt x="504825" y="190500"/>
                </a:lnTo>
                <a:lnTo>
                  <a:pt x="647700" y="47625"/>
                </a:lnTo>
                <a:lnTo>
                  <a:pt x="1295400" y="47625"/>
                </a:lnTo>
                <a:lnTo>
                  <a:pt x="1295400" y="0"/>
                </a:lnTo>
                <a:close/>
              </a:path>
              <a:path w="1295400" h="381000">
                <a:moveTo>
                  <a:pt x="1295400" y="65481"/>
                </a:moveTo>
                <a:lnTo>
                  <a:pt x="736980" y="65481"/>
                </a:lnTo>
                <a:lnTo>
                  <a:pt x="736980" y="136918"/>
                </a:lnTo>
                <a:lnTo>
                  <a:pt x="790575" y="190500"/>
                </a:lnTo>
                <a:lnTo>
                  <a:pt x="754888" y="190500"/>
                </a:lnTo>
                <a:lnTo>
                  <a:pt x="754888" y="333375"/>
                </a:lnTo>
                <a:lnTo>
                  <a:pt x="1295400" y="333375"/>
                </a:lnTo>
                <a:lnTo>
                  <a:pt x="1295400" y="65481"/>
                </a:lnTo>
                <a:close/>
              </a:path>
              <a:path w="1295400" h="381000">
                <a:moveTo>
                  <a:pt x="1295400" y="47625"/>
                </a:moveTo>
                <a:lnTo>
                  <a:pt x="647700" y="47625"/>
                </a:lnTo>
                <a:lnTo>
                  <a:pt x="701294" y="101206"/>
                </a:lnTo>
                <a:lnTo>
                  <a:pt x="701294" y="65481"/>
                </a:lnTo>
                <a:lnTo>
                  <a:pt x="1295400" y="65481"/>
                </a:lnTo>
                <a:lnTo>
                  <a:pt x="12954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3" name="object 63"/>
          <p:cNvSpPr/>
          <p:nvPr/>
        </p:nvSpPr>
        <p:spPr>
          <a:xfrm>
            <a:off x="4807711" y="6313881"/>
            <a:ext cx="214629" cy="267970"/>
          </a:xfrm>
          <a:custGeom>
            <a:avLst/>
            <a:gdLst/>
            <a:ahLst/>
            <a:cxnLst/>
            <a:rect l="l" t="t" r="r" b="b"/>
            <a:pathLst>
              <a:path w="214629" h="267970">
                <a:moveTo>
                  <a:pt x="196468" y="0"/>
                </a:moveTo>
                <a:lnTo>
                  <a:pt x="160782" y="0"/>
                </a:lnTo>
                <a:lnTo>
                  <a:pt x="160782" y="35725"/>
                </a:lnTo>
                <a:lnTo>
                  <a:pt x="196468" y="71437"/>
                </a:lnTo>
                <a:lnTo>
                  <a:pt x="196468" y="0"/>
                </a:lnTo>
                <a:close/>
              </a:path>
              <a:path w="214629" h="267970">
                <a:moveTo>
                  <a:pt x="214375" y="125018"/>
                </a:moveTo>
                <a:lnTo>
                  <a:pt x="0" y="125018"/>
                </a:lnTo>
                <a:lnTo>
                  <a:pt x="0" y="267893"/>
                </a:lnTo>
                <a:lnTo>
                  <a:pt x="89280" y="267893"/>
                </a:lnTo>
                <a:lnTo>
                  <a:pt x="89280" y="196456"/>
                </a:lnTo>
                <a:lnTo>
                  <a:pt x="214375" y="196456"/>
                </a:lnTo>
                <a:lnTo>
                  <a:pt x="214375" y="125018"/>
                </a:lnTo>
                <a:close/>
              </a:path>
              <a:path w="214629" h="267970">
                <a:moveTo>
                  <a:pt x="214375" y="196456"/>
                </a:moveTo>
                <a:lnTo>
                  <a:pt x="125095" y="196456"/>
                </a:lnTo>
                <a:lnTo>
                  <a:pt x="125095" y="267893"/>
                </a:lnTo>
                <a:lnTo>
                  <a:pt x="214375" y="267893"/>
                </a:lnTo>
                <a:lnTo>
                  <a:pt x="214375" y="196456"/>
                </a:lnTo>
                <a:close/>
              </a:path>
            </a:pathLst>
          </a:custGeom>
          <a:solidFill>
            <a:srgbClr val="00007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4" name="object 64"/>
          <p:cNvSpPr/>
          <p:nvPr/>
        </p:nvSpPr>
        <p:spPr>
          <a:xfrm>
            <a:off x="47720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142875" y="0"/>
                </a:moveTo>
                <a:lnTo>
                  <a:pt x="0" y="142875"/>
                </a:lnTo>
                <a:lnTo>
                  <a:pt x="285750" y="142875"/>
                </a:lnTo>
                <a:lnTo>
                  <a:pt x="142875" y="0"/>
                </a:lnTo>
                <a:close/>
              </a:path>
              <a:path w="285750" h="285750">
                <a:moveTo>
                  <a:pt x="160782" y="214312"/>
                </a:moveTo>
                <a:lnTo>
                  <a:pt x="124967" y="214312"/>
                </a:lnTo>
                <a:lnTo>
                  <a:pt x="124967" y="285750"/>
                </a:lnTo>
                <a:lnTo>
                  <a:pt x="160782" y="285750"/>
                </a:lnTo>
                <a:lnTo>
                  <a:pt x="160782" y="214312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5" name="object 65"/>
          <p:cNvSpPr txBox="1">
            <a:spLocks noGrp="1"/>
          </p:cNvSpPr>
          <p:nvPr>
            <p:ph type="dt" idx="6" sz="half"/>
          </p:nvPr>
        </p:nvSpPr>
        <p:spPr>
          <a:prstGeom prst="rect"/>
        </p:spPr>
        <p:txBody>
          <a:bodyPr wrap="square" lIns="0" tIns="31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 spc="-190"/>
              <a:t>ق</a:t>
            </a:r>
            <a:r>
              <a:rPr dirty="0" spc="-240"/>
              <a:t>ب</a:t>
            </a:r>
            <a:r>
              <a:rPr dirty="0" spc="25"/>
              <a:t>ا</a:t>
            </a:r>
            <a:r>
              <a:rPr dirty="0" spc="-175"/>
              <a:t>سلا</a:t>
            </a:r>
          </a:p>
        </p:txBody>
      </p:sp>
      <p:sp>
        <p:nvSpPr>
          <p:cNvPr id="66" name="object 66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31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 spc="-195"/>
              <a:t>ةيسيئرلا </a:t>
            </a:r>
            <a:r>
              <a:rPr dirty="0" spc="-110"/>
              <a:t>ةمئاقلا </a:t>
            </a:r>
            <a:r>
              <a:rPr dirty="0" spc="-105"/>
              <a:t>ىلإ</a:t>
            </a:r>
            <a:r>
              <a:rPr dirty="0" spc="-75"/>
              <a:t> </a:t>
            </a:r>
            <a:r>
              <a:rPr dirty="0" spc="-5"/>
              <a:t>ةدوع</a:t>
            </a:r>
          </a:p>
        </p:txBody>
      </p:sp>
      <p:sp>
        <p:nvSpPr>
          <p:cNvPr id="67" name="object 67"/>
          <p:cNvSpPr txBox="1"/>
          <p:nvPr/>
        </p:nvSpPr>
        <p:spPr>
          <a:xfrm>
            <a:off x="5833109" y="6368591"/>
            <a:ext cx="220345" cy="154940"/>
          </a:xfrm>
          <a:prstGeom prst="rect">
            <a:avLst/>
          </a:prstGeom>
        </p:spPr>
        <p:txBody>
          <a:bodyPr wrap="square" lIns="0" tIns="31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 sz="900" spc="-50">
                <a:solidFill>
                  <a:srgbClr val="FFFFFF"/>
                </a:solidFill>
                <a:latin typeface="Arial"/>
                <a:cs typeface="Arial"/>
              </a:rPr>
              <a:t>ي</a:t>
            </a:r>
            <a:r>
              <a:rPr dirty="0" sz="900" spc="-270">
                <a:solidFill>
                  <a:srgbClr val="FFFFFF"/>
                </a:solidFill>
                <a:latin typeface="Arial"/>
                <a:cs typeface="Arial"/>
              </a:rPr>
              <a:t>ل</a:t>
            </a:r>
            <a:r>
              <a:rPr dirty="0" sz="900" spc="25">
                <a:solidFill>
                  <a:srgbClr val="FFFFFF"/>
                </a:solidFill>
                <a:latin typeface="Arial"/>
                <a:cs typeface="Arial"/>
              </a:rPr>
              <a:t>ا</a:t>
            </a:r>
            <a:r>
              <a:rPr dirty="0" sz="900" spc="-430">
                <a:solidFill>
                  <a:srgbClr val="FFFFFF"/>
                </a:solidFill>
                <a:latin typeface="Arial"/>
                <a:cs typeface="Arial"/>
              </a:rPr>
              <a:t>ت</a:t>
            </a:r>
            <a:r>
              <a:rPr dirty="0" sz="900" spc="-270">
                <a:solidFill>
                  <a:srgbClr val="FFFFFF"/>
                </a:solidFill>
                <a:latin typeface="Arial"/>
                <a:cs typeface="Arial"/>
              </a:rPr>
              <a:t>ل</a:t>
            </a:r>
            <a:r>
              <a:rPr dirty="0" sz="900">
                <a:solidFill>
                  <a:srgbClr val="FFFFFF"/>
                </a:solidFill>
                <a:latin typeface="Arial"/>
                <a:cs typeface="Arial"/>
              </a:rPr>
              <a:t>ا</a:t>
            </a:r>
            <a:endParaRPr sz="9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77824" y="2176272"/>
            <a:ext cx="18287" cy="468172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877824" y="6095"/>
            <a:ext cx="18287" cy="150266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1216152" y="1834895"/>
            <a:ext cx="7924800" cy="1828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877824" y="1508760"/>
            <a:ext cx="18287" cy="667512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0" y="1834895"/>
            <a:ext cx="557784" cy="18287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551687" y="1834895"/>
            <a:ext cx="664464" cy="18287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2459735" y="313982"/>
            <a:ext cx="4920742" cy="1010246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3450335" y="871766"/>
            <a:ext cx="2674366" cy="1010246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xfrm>
            <a:off x="2732023" y="447243"/>
            <a:ext cx="4218305" cy="1123315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3600" spc="325"/>
              <a:t>Relative</a:t>
            </a:r>
            <a:r>
              <a:rPr dirty="0" sz="3600" spc="200"/>
              <a:t> </a:t>
            </a:r>
            <a:r>
              <a:rPr dirty="0" sz="3600" spc="350"/>
              <a:t>Pronouns</a:t>
            </a:r>
            <a:endParaRPr sz="3600"/>
          </a:p>
          <a:p>
            <a:pPr marL="1003300">
              <a:lnSpc>
                <a:spcPct val="100000"/>
              </a:lnSpc>
              <a:spcBef>
                <a:spcPts val="5"/>
              </a:spcBef>
            </a:pPr>
            <a:r>
              <a:rPr dirty="0" sz="3600" spc="-370">
                <a:latin typeface="Arial"/>
                <a:cs typeface="Arial"/>
              </a:rPr>
              <a:t>لصولا</a:t>
            </a:r>
            <a:r>
              <a:rPr dirty="0" sz="3600" spc="5">
                <a:latin typeface="Arial"/>
                <a:cs typeface="Arial"/>
              </a:rPr>
              <a:t> </a:t>
            </a:r>
            <a:r>
              <a:rPr dirty="0" sz="3600" spc="-430">
                <a:latin typeface="Arial"/>
                <a:cs typeface="Arial"/>
              </a:rPr>
              <a:t>رئامض</a:t>
            </a:r>
            <a:endParaRPr sz="3600">
              <a:latin typeface="Arial"/>
              <a:cs typeface="Arial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2090927" y="2353005"/>
            <a:ext cx="6737350" cy="510336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1905000" y="2353005"/>
            <a:ext cx="492048" cy="510336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1219200" y="2353005"/>
            <a:ext cx="991946" cy="510336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/>
          <p:nvPr/>
        </p:nvSpPr>
        <p:spPr>
          <a:xfrm>
            <a:off x="990600" y="2353005"/>
            <a:ext cx="534758" cy="510336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/>
          <p:nvPr/>
        </p:nvSpPr>
        <p:spPr>
          <a:xfrm>
            <a:off x="8135111" y="2572461"/>
            <a:ext cx="693204" cy="510336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/>
          <p:nvPr/>
        </p:nvSpPr>
        <p:spPr>
          <a:xfrm>
            <a:off x="8010143" y="2572461"/>
            <a:ext cx="431126" cy="510336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7" name="object 17"/>
          <p:cNvSpPr txBox="1"/>
          <p:nvPr/>
        </p:nvSpPr>
        <p:spPr>
          <a:xfrm>
            <a:off x="8126348" y="2411729"/>
            <a:ext cx="556895" cy="51943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ts val="1945"/>
              </a:lnSpc>
              <a:spcBef>
                <a:spcPts val="100"/>
              </a:spcBef>
            </a:pPr>
            <a:r>
              <a:rPr dirty="0" sz="1800" spc="-400">
                <a:solidFill>
                  <a:srgbClr val="FFFFFF"/>
                </a:solidFill>
                <a:latin typeface="Arial"/>
                <a:cs typeface="Arial"/>
              </a:rPr>
              <a:t>لمعتست</a:t>
            </a:r>
            <a:endParaRPr sz="1800">
              <a:latin typeface="Arial"/>
              <a:cs typeface="Arial"/>
            </a:endParaRPr>
          </a:p>
          <a:p>
            <a:pPr marL="93345">
              <a:lnSpc>
                <a:spcPts val="1945"/>
              </a:lnSpc>
            </a:pPr>
            <a:r>
              <a:rPr dirty="0" sz="1800" spc="-285">
                <a:solidFill>
                  <a:srgbClr val="FFFFFF"/>
                </a:solidFill>
                <a:latin typeface="Arial"/>
                <a:cs typeface="Arial"/>
              </a:rPr>
              <a:t>:يلاتلا</a:t>
            </a:r>
            <a:endParaRPr sz="1800">
              <a:latin typeface="Arial"/>
              <a:cs typeface="Arial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1085088" y="2846806"/>
            <a:ext cx="3786886" cy="513359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9" name="object 19"/>
          <p:cNvSpPr/>
          <p:nvPr/>
        </p:nvSpPr>
        <p:spPr>
          <a:xfrm>
            <a:off x="1036319" y="3121101"/>
            <a:ext cx="7792084" cy="510336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0" name="object 20"/>
          <p:cNvSpPr/>
          <p:nvPr/>
        </p:nvSpPr>
        <p:spPr>
          <a:xfrm>
            <a:off x="5614415" y="3340557"/>
            <a:ext cx="3213989" cy="510336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1" name="object 21"/>
          <p:cNvSpPr/>
          <p:nvPr/>
        </p:nvSpPr>
        <p:spPr>
          <a:xfrm>
            <a:off x="5538215" y="3340557"/>
            <a:ext cx="382371" cy="510336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2" name="object 22"/>
          <p:cNvSpPr/>
          <p:nvPr/>
        </p:nvSpPr>
        <p:spPr>
          <a:xfrm>
            <a:off x="3895344" y="3340557"/>
            <a:ext cx="1948942" cy="510336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3" name="object 23"/>
          <p:cNvSpPr/>
          <p:nvPr/>
        </p:nvSpPr>
        <p:spPr>
          <a:xfrm>
            <a:off x="3758184" y="3340557"/>
            <a:ext cx="443293" cy="510336"/>
          </a:xfrm>
          <a:prstGeom prst="rect">
            <a:avLst/>
          </a:prstGeom>
          <a:blipFill>
            <a:blip r:embed="rId2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4" name="object 24"/>
          <p:cNvSpPr/>
          <p:nvPr/>
        </p:nvSpPr>
        <p:spPr>
          <a:xfrm>
            <a:off x="3276600" y="3340557"/>
            <a:ext cx="787704" cy="510336"/>
          </a:xfrm>
          <a:prstGeom prst="rect">
            <a:avLst/>
          </a:prstGeom>
          <a:blipFill>
            <a:blip r:embed="rId2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5" name="object 25"/>
          <p:cNvSpPr/>
          <p:nvPr/>
        </p:nvSpPr>
        <p:spPr>
          <a:xfrm>
            <a:off x="3212592" y="3340557"/>
            <a:ext cx="370103" cy="510336"/>
          </a:xfrm>
          <a:prstGeom prst="rect">
            <a:avLst/>
          </a:prstGeom>
          <a:blipFill>
            <a:blip r:embed="rId2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6" name="object 26"/>
          <p:cNvSpPr/>
          <p:nvPr/>
        </p:nvSpPr>
        <p:spPr>
          <a:xfrm>
            <a:off x="1075944" y="3608781"/>
            <a:ext cx="1269314" cy="510336"/>
          </a:xfrm>
          <a:prstGeom prst="rect">
            <a:avLst/>
          </a:prstGeom>
          <a:blipFill>
            <a:blip r:embed="rId2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7" name="object 27"/>
          <p:cNvSpPr/>
          <p:nvPr/>
        </p:nvSpPr>
        <p:spPr>
          <a:xfrm>
            <a:off x="2039111" y="3608781"/>
            <a:ext cx="1016304" cy="510336"/>
          </a:xfrm>
          <a:prstGeom prst="rect">
            <a:avLst/>
          </a:prstGeom>
          <a:blipFill>
            <a:blip r:embed="rId2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8" name="object 28"/>
          <p:cNvSpPr/>
          <p:nvPr/>
        </p:nvSpPr>
        <p:spPr>
          <a:xfrm>
            <a:off x="2819400" y="3608781"/>
            <a:ext cx="2305685" cy="510336"/>
          </a:xfrm>
          <a:prstGeom prst="rect">
            <a:avLst/>
          </a:prstGeom>
          <a:blipFill>
            <a:blip r:embed="rId2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9" name="object 29"/>
          <p:cNvSpPr/>
          <p:nvPr/>
        </p:nvSpPr>
        <p:spPr>
          <a:xfrm>
            <a:off x="8147304" y="4184878"/>
            <a:ext cx="702360" cy="571271"/>
          </a:xfrm>
          <a:prstGeom prst="rect">
            <a:avLst/>
          </a:prstGeom>
          <a:blipFill>
            <a:blip r:embed="rId2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0" name="object 30"/>
          <p:cNvSpPr/>
          <p:nvPr/>
        </p:nvSpPr>
        <p:spPr>
          <a:xfrm>
            <a:off x="8077200" y="4184878"/>
            <a:ext cx="412826" cy="571271"/>
          </a:xfrm>
          <a:prstGeom prst="rect">
            <a:avLst/>
          </a:prstGeom>
          <a:blipFill>
            <a:blip r:embed="rId2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1" name="object 31"/>
          <p:cNvSpPr/>
          <p:nvPr/>
        </p:nvSpPr>
        <p:spPr>
          <a:xfrm>
            <a:off x="1014983" y="4498822"/>
            <a:ext cx="431126" cy="513359"/>
          </a:xfrm>
          <a:prstGeom prst="rect">
            <a:avLst/>
          </a:prstGeom>
          <a:blipFill>
            <a:blip r:embed="rId2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2" name="object 32"/>
          <p:cNvSpPr/>
          <p:nvPr/>
        </p:nvSpPr>
        <p:spPr>
          <a:xfrm>
            <a:off x="1139952" y="4498822"/>
            <a:ext cx="4951222" cy="513359"/>
          </a:xfrm>
          <a:prstGeom prst="rect">
            <a:avLst/>
          </a:prstGeom>
          <a:blipFill>
            <a:blip r:embed="rId3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3" name="object 33"/>
          <p:cNvSpPr/>
          <p:nvPr/>
        </p:nvSpPr>
        <p:spPr>
          <a:xfrm>
            <a:off x="1359408" y="4773142"/>
            <a:ext cx="1269314" cy="513359"/>
          </a:xfrm>
          <a:prstGeom prst="rect">
            <a:avLst/>
          </a:prstGeom>
          <a:blipFill>
            <a:blip r:embed="rId3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4" name="object 34"/>
          <p:cNvSpPr/>
          <p:nvPr/>
        </p:nvSpPr>
        <p:spPr>
          <a:xfrm>
            <a:off x="2322576" y="4773142"/>
            <a:ext cx="1016304" cy="513359"/>
          </a:xfrm>
          <a:prstGeom prst="rect">
            <a:avLst/>
          </a:prstGeom>
          <a:blipFill>
            <a:blip r:embed="rId3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5" name="object 35"/>
          <p:cNvSpPr/>
          <p:nvPr/>
        </p:nvSpPr>
        <p:spPr>
          <a:xfrm>
            <a:off x="3102864" y="4773142"/>
            <a:ext cx="3168141" cy="513359"/>
          </a:xfrm>
          <a:prstGeom prst="rect">
            <a:avLst/>
          </a:prstGeom>
          <a:blipFill>
            <a:blip r:embed="rId3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6" name="object 36"/>
          <p:cNvSpPr/>
          <p:nvPr/>
        </p:nvSpPr>
        <p:spPr>
          <a:xfrm>
            <a:off x="1014983" y="5047462"/>
            <a:ext cx="431126" cy="513359"/>
          </a:xfrm>
          <a:prstGeom prst="rect">
            <a:avLst/>
          </a:prstGeom>
          <a:blipFill>
            <a:blip r:embed="rId3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7" name="object 37"/>
          <p:cNvSpPr/>
          <p:nvPr/>
        </p:nvSpPr>
        <p:spPr>
          <a:xfrm>
            <a:off x="1139952" y="5047462"/>
            <a:ext cx="4344797" cy="513359"/>
          </a:xfrm>
          <a:prstGeom prst="rect">
            <a:avLst/>
          </a:prstGeom>
          <a:blipFill>
            <a:blip r:embed="rId3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8" name="object 38"/>
          <p:cNvSpPr/>
          <p:nvPr/>
        </p:nvSpPr>
        <p:spPr>
          <a:xfrm>
            <a:off x="1356360" y="5315711"/>
            <a:ext cx="1799589" cy="510336"/>
          </a:xfrm>
          <a:prstGeom prst="rect">
            <a:avLst/>
          </a:prstGeom>
          <a:blipFill>
            <a:blip r:embed="rId3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9" name="object 39"/>
          <p:cNvSpPr/>
          <p:nvPr/>
        </p:nvSpPr>
        <p:spPr>
          <a:xfrm>
            <a:off x="2849879" y="5315711"/>
            <a:ext cx="1016304" cy="510336"/>
          </a:xfrm>
          <a:prstGeom prst="rect">
            <a:avLst/>
          </a:prstGeom>
          <a:blipFill>
            <a:blip r:embed="rId2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0" name="object 40"/>
          <p:cNvSpPr/>
          <p:nvPr/>
        </p:nvSpPr>
        <p:spPr>
          <a:xfrm>
            <a:off x="3627120" y="5315711"/>
            <a:ext cx="2147189" cy="510336"/>
          </a:xfrm>
          <a:prstGeom prst="rect">
            <a:avLst/>
          </a:prstGeom>
          <a:blipFill>
            <a:blip r:embed="rId3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1" name="object 41"/>
          <p:cNvSpPr/>
          <p:nvPr/>
        </p:nvSpPr>
        <p:spPr>
          <a:xfrm>
            <a:off x="4340352" y="6321552"/>
            <a:ext cx="1296797" cy="382371"/>
          </a:xfrm>
          <a:prstGeom prst="rect">
            <a:avLst/>
          </a:prstGeom>
          <a:blipFill>
            <a:blip r:embed="rId3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2" name="object 42"/>
          <p:cNvSpPr/>
          <p:nvPr/>
        </p:nvSpPr>
        <p:spPr>
          <a:xfrm>
            <a:off x="4462271" y="6406896"/>
            <a:ext cx="1043749" cy="248297"/>
          </a:xfrm>
          <a:prstGeom prst="rect">
            <a:avLst/>
          </a:prstGeom>
          <a:blipFill>
            <a:blip r:embed="rId3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3" name="object 43"/>
          <p:cNvSpPr/>
          <p:nvPr/>
        </p:nvSpPr>
        <p:spPr>
          <a:xfrm>
            <a:off x="4267200" y="6248400"/>
            <a:ext cx="1295400" cy="381000"/>
          </a:xfrm>
          <a:custGeom>
            <a:avLst/>
            <a:gdLst/>
            <a:ahLst/>
            <a:cxnLst/>
            <a:rect l="l" t="t" r="r" b="b"/>
            <a:pathLst>
              <a:path w="1295400" h="381000">
                <a:moveTo>
                  <a:pt x="1295400" y="0"/>
                </a:moveTo>
                <a:lnTo>
                  <a:pt x="0" y="0"/>
                </a:lnTo>
                <a:lnTo>
                  <a:pt x="0" y="381000"/>
                </a:lnTo>
                <a:lnTo>
                  <a:pt x="1295400" y="381000"/>
                </a:lnTo>
                <a:lnTo>
                  <a:pt x="1295400" y="333375"/>
                </a:lnTo>
                <a:lnTo>
                  <a:pt x="540512" y="333375"/>
                </a:lnTo>
                <a:lnTo>
                  <a:pt x="540512" y="190500"/>
                </a:lnTo>
                <a:lnTo>
                  <a:pt x="504825" y="190500"/>
                </a:lnTo>
                <a:lnTo>
                  <a:pt x="647700" y="47625"/>
                </a:lnTo>
                <a:lnTo>
                  <a:pt x="1295400" y="47625"/>
                </a:lnTo>
                <a:lnTo>
                  <a:pt x="1295400" y="0"/>
                </a:lnTo>
                <a:close/>
              </a:path>
              <a:path w="1295400" h="381000">
                <a:moveTo>
                  <a:pt x="1295400" y="65481"/>
                </a:moveTo>
                <a:lnTo>
                  <a:pt x="736980" y="65481"/>
                </a:lnTo>
                <a:lnTo>
                  <a:pt x="736980" y="136918"/>
                </a:lnTo>
                <a:lnTo>
                  <a:pt x="790575" y="190500"/>
                </a:lnTo>
                <a:lnTo>
                  <a:pt x="754888" y="190500"/>
                </a:lnTo>
                <a:lnTo>
                  <a:pt x="754888" y="333375"/>
                </a:lnTo>
                <a:lnTo>
                  <a:pt x="1295400" y="333375"/>
                </a:lnTo>
                <a:lnTo>
                  <a:pt x="1295400" y="65481"/>
                </a:lnTo>
                <a:close/>
              </a:path>
              <a:path w="1295400" h="381000">
                <a:moveTo>
                  <a:pt x="1295400" y="47625"/>
                </a:moveTo>
                <a:lnTo>
                  <a:pt x="647700" y="47625"/>
                </a:lnTo>
                <a:lnTo>
                  <a:pt x="701294" y="101206"/>
                </a:lnTo>
                <a:lnTo>
                  <a:pt x="701294" y="65481"/>
                </a:lnTo>
                <a:lnTo>
                  <a:pt x="1295400" y="65481"/>
                </a:lnTo>
                <a:lnTo>
                  <a:pt x="12954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4" name="object 44"/>
          <p:cNvSpPr/>
          <p:nvPr/>
        </p:nvSpPr>
        <p:spPr>
          <a:xfrm>
            <a:off x="4807711" y="6313881"/>
            <a:ext cx="214629" cy="267970"/>
          </a:xfrm>
          <a:custGeom>
            <a:avLst/>
            <a:gdLst/>
            <a:ahLst/>
            <a:cxnLst/>
            <a:rect l="l" t="t" r="r" b="b"/>
            <a:pathLst>
              <a:path w="214629" h="267970">
                <a:moveTo>
                  <a:pt x="196468" y="0"/>
                </a:moveTo>
                <a:lnTo>
                  <a:pt x="160782" y="0"/>
                </a:lnTo>
                <a:lnTo>
                  <a:pt x="160782" y="35725"/>
                </a:lnTo>
                <a:lnTo>
                  <a:pt x="196468" y="71437"/>
                </a:lnTo>
                <a:lnTo>
                  <a:pt x="196468" y="0"/>
                </a:lnTo>
                <a:close/>
              </a:path>
              <a:path w="214629" h="267970">
                <a:moveTo>
                  <a:pt x="214375" y="125018"/>
                </a:moveTo>
                <a:lnTo>
                  <a:pt x="0" y="125018"/>
                </a:lnTo>
                <a:lnTo>
                  <a:pt x="0" y="267893"/>
                </a:lnTo>
                <a:lnTo>
                  <a:pt x="89280" y="267893"/>
                </a:lnTo>
                <a:lnTo>
                  <a:pt x="89280" y="196456"/>
                </a:lnTo>
                <a:lnTo>
                  <a:pt x="214375" y="196456"/>
                </a:lnTo>
                <a:lnTo>
                  <a:pt x="214375" y="125018"/>
                </a:lnTo>
                <a:close/>
              </a:path>
              <a:path w="214629" h="267970">
                <a:moveTo>
                  <a:pt x="214375" y="196456"/>
                </a:moveTo>
                <a:lnTo>
                  <a:pt x="125095" y="196456"/>
                </a:lnTo>
                <a:lnTo>
                  <a:pt x="125095" y="267893"/>
                </a:lnTo>
                <a:lnTo>
                  <a:pt x="214375" y="267893"/>
                </a:lnTo>
                <a:lnTo>
                  <a:pt x="214375" y="196456"/>
                </a:lnTo>
                <a:close/>
              </a:path>
            </a:pathLst>
          </a:custGeom>
          <a:solidFill>
            <a:srgbClr val="00007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5" name="object 45"/>
          <p:cNvSpPr/>
          <p:nvPr/>
        </p:nvSpPr>
        <p:spPr>
          <a:xfrm>
            <a:off x="47720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142875" y="0"/>
                </a:moveTo>
                <a:lnTo>
                  <a:pt x="0" y="142875"/>
                </a:lnTo>
                <a:lnTo>
                  <a:pt x="285750" y="142875"/>
                </a:lnTo>
                <a:lnTo>
                  <a:pt x="142875" y="0"/>
                </a:lnTo>
                <a:close/>
              </a:path>
              <a:path w="285750" h="285750">
                <a:moveTo>
                  <a:pt x="160782" y="214312"/>
                </a:moveTo>
                <a:lnTo>
                  <a:pt x="124967" y="214312"/>
                </a:lnTo>
                <a:lnTo>
                  <a:pt x="124967" y="285750"/>
                </a:lnTo>
                <a:lnTo>
                  <a:pt x="160782" y="285750"/>
                </a:lnTo>
                <a:lnTo>
                  <a:pt x="160782" y="214312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6" name="object 46"/>
          <p:cNvSpPr/>
          <p:nvPr/>
        </p:nvSpPr>
        <p:spPr>
          <a:xfrm>
            <a:off x="5788152" y="6321552"/>
            <a:ext cx="458571" cy="382371"/>
          </a:xfrm>
          <a:prstGeom prst="rect">
            <a:avLst/>
          </a:prstGeom>
          <a:blipFill>
            <a:blip r:embed="rId4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7" name="object 47"/>
          <p:cNvSpPr/>
          <p:nvPr/>
        </p:nvSpPr>
        <p:spPr>
          <a:xfrm>
            <a:off x="5846064" y="6406896"/>
            <a:ext cx="336638" cy="248297"/>
          </a:xfrm>
          <a:prstGeom prst="rect">
            <a:avLst/>
          </a:prstGeom>
          <a:blipFill>
            <a:blip r:embed="rId4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8" name="object 48"/>
          <p:cNvSpPr/>
          <p:nvPr/>
        </p:nvSpPr>
        <p:spPr>
          <a:xfrm>
            <a:off x="5715000" y="6248400"/>
            <a:ext cx="457200" cy="381000"/>
          </a:xfrm>
          <a:custGeom>
            <a:avLst/>
            <a:gdLst/>
            <a:ahLst/>
            <a:cxnLst/>
            <a:rect l="l" t="t" r="r" b="b"/>
            <a:pathLst>
              <a:path w="457200" h="381000">
                <a:moveTo>
                  <a:pt x="457200" y="0"/>
                </a:moveTo>
                <a:lnTo>
                  <a:pt x="0" y="0"/>
                </a:lnTo>
                <a:lnTo>
                  <a:pt x="0" y="381000"/>
                </a:lnTo>
                <a:lnTo>
                  <a:pt x="457200" y="381000"/>
                </a:lnTo>
                <a:lnTo>
                  <a:pt x="457200" y="333375"/>
                </a:lnTo>
                <a:lnTo>
                  <a:pt x="85725" y="333375"/>
                </a:lnTo>
                <a:lnTo>
                  <a:pt x="85725" y="47625"/>
                </a:lnTo>
                <a:lnTo>
                  <a:pt x="457200" y="47625"/>
                </a:lnTo>
                <a:lnTo>
                  <a:pt x="457200" y="0"/>
                </a:lnTo>
                <a:close/>
              </a:path>
              <a:path w="457200" h="381000">
                <a:moveTo>
                  <a:pt x="457200" y="47625"/>
                </a:moveTo>
                <a:lnTo>
                  <a:pt x="85725" y="47625"/>
                </a:lnTo>
                <a:lnTo>
                  <a:pt x="371475" y="190500"/>
                </a:lnTo>
                <a:lnTo>
                  <a:pt x="85725" y="333375"/>
                </a:lnTo>
                <a:lnTo>
                  <a:pt x="457200" y="333375"/>
                </a:lnTo>
                <a:lnTo>
                  <a:pt x="4572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9" name="object 49"/>
          <p:cNvSpPr/>
          <p:nvPr/>
        </p:nvSpPr>
        <p:spPr>
          <a:xfrm>
            <a:off x="58007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0" y="0"/>
                </a:moveTo>
                <a:lnTo>
                  <a:pt x="0" y="285750"/>
                </a:lnTo>
                <a:lnTo>
                  <a:pt x="285750" y="142875"/>
                </a:lnTo>
                <a:lnTo>
                  <a:pt x="0" y="0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0" name="object 50"/>
          <p:cNvSpPr/>
          <p:nvPr/>
        </p:nvSpPr>
        <p:spPr>
          <a:xfrm>
            <a:off x="3730752" y="6321552"/>
            <a:ext cx="458571" cy="382371"/>
          </a:xfrm>
          <a:prstGeom prst="rect">
            <a:avLst/>
          </a:prstGeom>
          <a:blipFill>
            <a:blip r:embed="rId4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1" name="object 51"/>
          <p:cNvSpPr/>
          <p:nvPr/>
        </p:nvSpPr>
        <p:spPr>
          <a:xfrm>
            <a:off x="3770376" y="6406896"/>
            <a:ext cx="373227" cy="248297"/>
          </a:xfrm>
          <a:prstGeom prst="rect">
            <a:avLst/>
          </a:prstGeom>
          <a:blipFill>
            <a:blip r:embed="rId4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2" name="object 52"/>
          <p:cNvSpPr/>
          <p:nvPr/>
        </p:nvSpPr>
        <p:spPr>
          <a:xfrm>
            <a:off x="3657600" y="6248400"/>
            <a:ext cx="457200" cy="381000"/>
          </a:xfrm>
          <a:custGeom>
            <a:avLst/>
            <a:gdLst/>
            <a:ahLst/>
            <a:cxnLst/>
            <a:rect l="l" t="t" r="r" b="b"/>
            <a:pathLst>
              <a:path w="457200" h="381000">
                <a:moveTo>
                  <a:pt x="457200" y="0"/>
                </a:moveTo>
                <a:lnTo>
                  <a:pt x="0" y="0"/>
                </a:lnTo>
                <a:lnTo>
                  <a:pt x="0" y="381000"/>
                </a:lnTo>
                <a:lnTo>
                  <a:pt x="457200" y="381000"/>
                </a:lnTo>
                <a:lnTo>
                  <a:pt x="457200" y="333375"/>
                </a:lnTo>
                <a:lnTo>
                  <a:pt x="371475" y="333375"/>
                </a:lnTo>
                <a:lnTo>
                  <a:pt x="85725" y="190500"/>
                </a:lnTo>
                <a:lnTo>
                  <a:pt x="371475" y="47625"/>
                </a:lnTo>
                <a:lnTo>
                  <a:pt x="457200" y="47625"/>
                </a:lnTo>
                <a:lnTo>
                  <a:pt x="457200" y="0"/>
                </a:lnTo>
                <a:close/>
              </a:path>
              <a:path w="457200" h="381000">
                <a:moveTo>
                  <a:pt x="457200" y="47625"/>
                </a:moveTo>
                <a:lnTo>
                  <a:pt x="371475" y="47625"/>
                </a:lnTo>
                <a:lnTo>
                  <a:pt x="371475" y="333375"/>
                </a:lnTo>
                <a:lnTo>
                  <a:pt x="457200" y="333375"/>
                </a:lnTo>
                <a:lnTo>
                  <a:pt x="4572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3" name="object 53"/>
          <p:cNvSpPr/>
          <p:nvPr/>
        </p:nvSpPr>
        <p:spPr>
          <a:xfrm>
            <a:off x="37433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285750" y="0"/>
                </a:moveTo>
                <a:lnTo>
                  <a:pt x="0" y="142875"/>
                </a:lnTo>
                <a:lnTo>
                  <a:pt x="285750" y="285750"/>
                </a:lnTo>
                <a:lnTo>
                  <a:pt x="285750" y="0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4" name="object 54"/>
          <p:cNvSpPr txBox="1"/>
          <p:nvPr/>
        </p:nvSpPr>
        <p:spPr>
          <a:xfrm>
            <a:off x="1160144" y="2411729"/>
            <a:ext cx="6668770" cy="8001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dirty="0" sz="1800" spc="-210">
                <a:solidFill>
                  <a:srgbClr val="FFFFFF"/>
                </a:solidFill>
                <a:latin typeface="Arial"/>
                <a:cs typeface="Arial"/>
              </a:rPr>
              <a:t>لاثملا </a:t>
            </a:r>
            <a:r>
              <a:rPr dirty="0" sz="1800" spc="-90">
                <a:solidFill>
                  <a:srgbClr val="FFFFFF"/>
                </a:solidFill>
                <a:latin typeface="Arial"/>
                <a:cs typeface="Arial"/>
              </a:rPr>
              <a:t>ظحلا </a:t>
            </a:r>
            <a:r>
              <a:rPr dirty="0" sz="1800" spc="-290">
                <a:solidFill>
                  <a:srgbClr val="FFFFFF"/>
                </a:solidFill>
                <a:latin typeface="Arial"/>
                <a:cs typeface="Arial"/>
              </a:rPr>
              <a:t>.لعفلا </a:t>
            </a:r>
            <a:r>
              <a:rPr dirty="0" sz="1800" spc="-375">
                <a:solidFill>
                  <a:srgbClr val="FFFFFF"/>
                </a:solidFill>
                <a:latin typeface="Arial"/>
                <a:cs typeface="Arial"/>
              </a:rPr>
              <a:t>دعب </a:t>
            </a:r>
            <a:r>
              <a:rPr dirty="0" sz="1800" spc="-160">
                <a:solidFill>
                  <a:srgbClr val="FFFFFF"/>
                </a:solidFill>
                <a:latin typeface="Arial"/>
                <a:cs typeface="Arial"/>
              </a:rPr>
              <a:t>هدوجوب </a:t>
            </a:r>
            <a:r>
              <a:rPr dirty="0" sz="1800" spc="-345">
                <a:solidFill>
                  <a:srgbClr val="FFFFFF"/>
                </a:solidFill>
                <a:latin typeface="Arial"/>
                <a:cs typeface="Arial"/>
              </a:rPr>
              <a:t>هب </a:t>
            </a:r>
            <a:r>
              <a:rPr dirty="0" sz="1800" spc="-235">
                <a:solidFill>
                  <a:srgbClr val="FFFFFF"/>
                </a:solidFill>
                <a:latin typeface="Arial"/>
                <a:cs typeface="Arial"/>
              </a:rPr>
              <a:t>لوعفملا </a:t>
            </a:r>
            <a:r>
              <a:rPr dirty="0" sz="1800" spc="-195">
                <a:solidFill>
                  <a:srgbClr val="FFFFFF"/>
                </a:solidFill>
                <a:latin typeface="Arial"/>
                <a:cs typeface="Arial"/>
              </a:rPr>
              <a:t>فرعن </a:t>
            </a:r>
            <a:r>
              <a:rPr dirty="0" baseline="7716" sz="2700" spc="-292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800" spc="-275">
                <a:solidFill>
                  <a:srgbClr val="FFFFFF"/>
                </a:solidFill>
                <a:latin typeface="Arial"/>
                <a:cs typeface="Arial"/>
              </a:rPr>
              <a:t>اعبط </a:t>
            </a:r>
            <a:r>
              <a:rPr dirty="0" sz="1800">
                <a:solidFill>
                  <a:srgbClr val="FFFFFF"/>
                </a:solidFill>
                <a:latin typeface="Arial"/>
                <a:cs typeface="Arial"/>
              </a:rPr>
              <a:t>و </a:t>
            </a:r>
            <a:r>
              <a:rPr dirty="0" sz="1800" spc="-225">
                <a:solidFill>
                  <a:srgbClr val="FFFFFF"/>
                </a:solidFill>
                <a:latin typeface="Arial"/>
                <a:cs typeface="Arial"/>
              </a:rPr>
              <a:t>لقاعلا </a:t>
            </a:r>
            <a:r>
              <a:rPr dirty="0" sz="1800" spc="-345">
                <a:solidFill>
                  <a:srgbClr val="FFFFFF"/>
                </a:solidFill>
                <a:latin typeface="Arial"/>
                <a:cs typeface="Arial"/>
              </a:rPr>
              <a:t>هب </a:t>
            </a:r>
            <a:r>
              <a:rPr dirty="0" sz="1800" spc="-235">
                <a:solidFill>
                  <a:srgbClr val="FFFFFF"/>
                </a:solidFill>
                <a:latin typeface="Arial"/>
                <a:cs typeface="Arial"/>
              </a:rPr>
              <a:t>لوعفملا </a:t>
            </a:r>
            <a:r>
              <a:rPr dirty="0" sz="1800" spc="15">
                <a:solidFill>
                  <a:srgbClr val="FFFFFF"/>
                </a:solidFill>
                <a:latin typeface="Arial"/>
                <a:cs typeface="Arial"/>
              </a:rPr>
              <a:t>لحم</a:t>
            </a:r>
            <a:r>
              <a:rPr dirty="0" sz="1800" spc="-12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800" spc="-620">
                <a:solidFill>
                  <a:srgbClr val="FFFFFF"/>
                </a:solidFill>
                <a:latin typeface="Arial"/>
                <a:cs typeface="Arial"/>
              </a:rPr>
              <a:t>ل</a:t>
            </a:r>
            <a:r>
              <a:rPr dirty="0" baseline="3086" sz="2700" spc="-930">
                <a:solidFill>
                  <a:srgbClr val="FFFF00"/>
                </a:solidFill>
                <a:latin typeface="Calibri"/>
                <a:cs typeface="Calibri"/>
              </a:rPr>
              <a:t>w</a:t>
            </a:r>
            <a:r>
              <a:rPr dirty="0" sz="1800" spc="-620">
                <a:solidFill>
                  <a:srgbClr val="FFFFFF"/>
                </a:solidFill>
                <a:latin typeface="Arial"/>
                <a:cs typeface="Arial"/>
              </a:rPr>
              <a:t>حت</a:t>
            </a:r>
            <a:r>
              <a:rPr dirty="0" baseline="3086" sz="2700" spc="-930">
                <a:solidFill>
                  <a:srgbClr val="FFFF00"/>
                </a:solidFill>
                <a:latin typeface="Calibri"/>
                <a:cs typeface="Calibri"/>
              </a:rPr>
              <a:t>h</a:t>
            </a:r>
            <a:r>
              <a:rPr dirty="0" sz="1800" spc="-620">
                <a:solidFill>
                  <a:srgbClr val="FFFFFF"/>
                </a:solidFill>
                <a:latin typeface="Arial"/>
                <a:cs typeface="Arial"/>
              </a:rPr>
              <a:t>ل</a:t>
            </a:r>
            <a:r>
              <a:rPr dirty="0" sz="1800" spc="-24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baseline="3086" sz="2700" spc="-15">
                <a:solidFill>
                  <a:srgbClr val="FFFF00"/>
                </a:solidFill>
                <a:latin typeface="Calibri"/>
                <a:cs typeface="Calibri"/>
              </a:rPr>
              <a:t>om</a:t>
            </a:r>
            <a:endParaRPr baseline="3086" sz="2700">
              <a:latin typeface="Calibri"/>
              <a:cs typeface="Calibri"/>
            </a:endParaRPr>
          </a:p>
          <a:p>
            <a:pPr marL="67945">
              <a:lnSpc>
                <a:spcPct val="100000"/>
              </a:lnSpc>
              <a:spcBef>
                <a:spcPts val="1775"/>
              </a:spcBef>
            </a:pPr>
            <a:r>
              <a:rPr dirty="0" sz="1800" spc="95">
                <a:solidFill>
                  <a:srgbClr val="FFFFFF"/>
                </a:solidFill>
                <a:latin typeface="Calibri"/>
                <a:cs typeface="Calibri"/>
              </a:rPr>
              <a:t>The </a:t>
            </a:r>
            <a:r>
              <a:rPr dirty="0" sz="1800" spc="70">
                <a:solidFill>
                  <a:srgbClr val="FFFFFF"/>
                </a:solidFill>
                <a:latin typeface="Calibri"/>
                <a:cs typeface="Calibri"/>
              </a:rPr>
              <a:t>man </a:t>
            </a:r>
            <a:r>
              <a:rPr dirty="0" sz="1800" spc="65">
                <a:solidFill>
                  <a:srgbClr val="FFFFFF"/>
                </a:solidFill>
                <a:latin typeface="Calibri"/>
                <a:cs typeface="Calibri"/>
              </a:rPr>
              <a:t>came </a:t>
            </a:r>
            <a:r>
              <a:rPr dirty="0" sz="1800" spc="45">
                <a:solidFill>
                  <a:srgbClr val="FFFFFF"/>
                </a:solidFill>
                <a:latin typeface="Calibri"/>
                <a:cs typeface="Calibri"/>
              </a:rPr>
              <a:t>here. </a:t>
            </a:r>
            <a:r>
              <a:rPr dirty="0" sz="1800" spc="215">
                <a:solidFill>
                  <a:srgbClr val="FFFFFF"/>
                </a:solidFill>
                <a:latin typeface="Calibri"/>
                <a:cs typeface="Calibri"/>
              </a:rPr>
              <a:t>I </a:t>
            </a:r>
            <a:r>
              <a:rPr dirty="0" sz="1800" spc="30">
                <a:solidFill>
                  <a:srgbClr val="FFFFFF"/>
                </a:solidFill>
                <a:latin typeface="Calibri"/>
                <a:cs typeface="Calibri"/>
              </a:rPr>
              <a:t>visited</a:t>
            </a:r>
            <a:r>
              <a:rPr dirty="0" sz="1800" spc="7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 spc="55">
                <a:solidFill>
                  <a:srgbClr val="FFFFFF"/>
                </a:solidFill>
                <a:latin typeface="Calibri"/>
                <a:cs typeface="Calibri"/>
              </a:rPr>
              <a:t>him.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55" name="object 55"/>
          <p:cNvSpPr/>
          <p:nvPr/>
        </p:nvSpPr>
        <p:spPr>
          <a:xfrm>
            <a:off x="2813304" y="1975116"/>
            <a:ext cx="4277741" cy="391528"/>
          </a:xfrm>
          <a:prstGeom prst="rect">
            <a:avLst/>
          </a:prstGeom>
          <a:blipFill>
            <a:blip r:embed="rId4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6" name="object 56"/>
          <p:cNvSpPr/>
          <p:nvPr/>
        </p:nvSpPr>
        <p:spPr>
          <a:xfrm>
            <a:off x="3197351" y="1956841"/>
            <a:ext cx="3375532" cy="486003"/>
          </a:xfrm>
          <a:prstGeom prst="rect">
            <a:avLst/>
          </a:prstGeom>
          <a:blipFill>
            <a:blip r:embed="rId4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7" name="object 57"/>
          <p:cNvSpPr/>
          <p:nvPr/>
        </p:nvSpPr>
        <p:spPr>
          <a:xfrm>
            <a:off x="2744723" y="1906523"/>
            <a:ext cx="4267200" cy="381000"/>
          </a:xfrm>
          <a:custGeom>
            <a:avLst/>
            <a:gdLst/>
            <a:ahLst/>
            <a:cxnLst/>
            <a:rect l="l" t="t" r="r" b="b"/>
            <a:pathLst>
              <a:path w="4267200" h="381000">
                <a:moveTo>
                  <a:pt x="4203700" y="0"/>
                </a:moveTo>
                <a:lnTo>
                  <a:pt x="63500" y="0"/>
                </a:lnTo>
                <a:lnTo>
                  <a:pt x="38790" y="4992"/>
                </a:lnTo>
                <a:lnTo>
                  <a:pt x="18605" y="18605"/>
                </a:lnTo>
                <a:lnTo>
                  <a:pt x="4992" y="38790"/>
                </a:lnTo>
                <a:lnTo>
                  <a:pt x="0" y="63500"/>
                </a:lnTo>
                <a:lnTo>
                  <a:pt x="0" y="317500"/>
                </a:lnTo>
                <a:lnTo>
                  <a:pt x="4992" y="342209"/>
                </a:lnTo>
                <a:lnTo>
                  <a:pt x="18605" y="362394"/>
                </a:lnTo>
                <a:lnTo>
                  <a:pt x="38790" y="376007"/>
                </a:lnTo>
                <a:lnTo>
                  <a:pt x="63500" y="381000"/>
                </a:lnTo>
                <a:lnTo>
                  <a:pt x="4203700" y="381000"/>
                </a:lnTo>
                <a:lnTo>
                  <a:pt x="4228409" y="376007"/>
                </a:lnTo>
                <a:lnTo>
                  <a:pt x="4248594" y="362394"/>
                </a:lnTo>
                <a:lnTo>
                  <a:pt x="4262207" y="342209"/>
                </a:lnTo>
                <a:lnTo>
                  <a:pt x="4267200" y="317500"/>
                </a:lnTo>
                <a:lnTo>
                  <a:pt x="4267200" y="63500"/>
                </a:lnTo>
                <a:lnTo>
                  <a:pt x="4262207" y="38790"/>
                </a:lnTo>
                <a:lnTo>
                  <a:pt x="4248594" y="18605"/>
                </a:lnTo>
                <a:lnTo>
                  <a:pt x="4228409" y="4992"/>
                </a:lnTo>
                <a:lnTo>
                  <a:pt x="4203700" y="0"/>
                </a:lnTo>
                <a:close/>
              </a:path>
            </a:pathLst>
          </a:custGeom>
          <a:solidFill>
            <a:srgbClr val="66CC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8" name="object 58"/>
          <p:cNvSpPr/>
          <p:nvPr/>
        </p:nvSpPr>
        <p:spPr>
          <a:xfrm>
            <a:off x="2744723" y="1906523"/>
            <a:ext cx="4267200" cy="381000"/>
          </a:xfrm>
          <a:custGeom>
            <a:avLst/>
            <a:gdLst/>
            <a:ahLst/>
            <a:cxnLst/>
            <a:rect l="l" t="t" r="r" b="b"/>
            <a:pathLst>
              <a:path w="4267200" h="381000">
                <a:moveTo>
                  <a:pt x="0" y="63500"/>
                </a:moveTo>
                <a:lnTo>
                  <a:pt x="4992" y="38790"/>
                </a:lnTo>
                <a:lnTo>
                  <a:pt x="18605" y="18605"/>
                </a:lnTo>
                <a:lnTo>
                  <a:pt x="38790" y="4992"/>
                </a:lnTo>
                <a:lnTo>
                  <a:pt x="63500" y="0"/>
                </a:lnTo>
                <a:lnTo>
                  <a:pt x="4203700" y="0"/>
                </a:lnTo>
                <a:lnTo>
                  <a:pt x="4228409" y="4992"/>
                </a:lnTo>
                <a:lnTo>
                  <a:pt x="4248594" y="18605"/>
                </a:lnTo>
                <a:lnTo>
                  <a:pt x="4262207" y="38790"/>
                </a:lnTo>
                <a:lnTo>
                  <a:pt x="4267200" y="63500"/>
                </a:lnTo>
                <a:lnTo>
                  <a:pt x="4267200" y="317500"/>
                </a:lnTo>
                <a:lnTo>
                  <a:pt x="4262207" y="342209"/>
                </a:lnTo>
                <a:lnTo>
                  <a:pt x="4248594" y="362394"/>
                </a:lnTo>
                <a:lnTo>
                  <a:pt x="4228409" y="376007"/>
                </a:lnTo>
                <a:lnTo>
                  <a:pt x="4203700" y="381000"/>
                </a:lnTo>
                <a:lnTo>
                  <a:pt x="63500" y="381000"/>
                </a:lnTo>
                <a:lnTo>
                  <a:pt x="38790" y="376007"/>
                </a:lnTo>
                <a:lnTo>
                  <a:pt x="18605" y="362394"/>
                </a:lnTo>
                <a:lnTo>
                  <a:pt x="4992" y="342209"/>
                </a:lnTo>
                <a:lnTo>
                  <a:pt x="0" y="317500"/>
                </a:lnTo>
                <a:lnTo>
                  <a:pt x="0" y="63500"/>
                </a:lnTo>
                <a:close/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9" name="object 59"/>
          <p:cNvSpPr txBox="1"/>
          <p:nvPr/>
        </p:nvSpPr>
        <p:spPr>
          <a:xfrm>
            <a:off x="3250438" y="1940128"/>
            <a:ext cx="3126740" cy="30035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spc="195" b="1">
                <a:solidFill>
                  <a:srgbClr val="000066"/>
                </a:solidFill>
                <a:latin typeface="Calibri"/>
                <a:cs typeface="Calibri"/>
              </a:rPr>
              <a:t>Whom </a:t>
            </a:r>
            <a:r>
              <a:rPr dirty="0" sz="1400" spc="-140" b="1">
                <a:solidFill>
                  <a:srgbClr val="000066"/>
                </a:solidFill>
                <a:latin typeface="Arial"/>
                <a:cs typeface="Arial"/>
              </a:rPr>
              <a:t>]لقاعلا </a:t>
            </a:r>
            <a:r>
              <a:rPr dirty="0" sz="1400" spc="-225" b="1">
                <a:solidFill>
                  <a:srgbClr val="000066"/>
                </a:solidFill>
                <a:latin typeface="Arial"/>
                <a:cs typeface="Arial"/>
              </a:rPr>
              <a:t>هب </a:t>
            </a:r>
            <a:r>
              <a:rPr dirty="0" sz="1400" spc="-140" b="1">
                <a:solidFill>
                  <a:srgbClr val="000066"/>
                </a:solidFill>
                <a:latin typeface="Arial"/>
                <a:cs typeface="Arial"/>
              </a:rPr>
              <a:t>لوعفملا[ </a:t>
            </a:r>
            <a:r>
              <a:rPr dirty="0" sz="1800" spc="-305" b="1">
                <a:solidFill>
                  <a:srgbClr val="000066"/>
                </a:solidFill>
                <a:latin typeface="Arial"/>
                <a:cs typeface="Arial"/>
              </a:rPr>
              <a:t>يتلا</a:t>
            </a:r>
            <a:r>
              <a:rPr dirty="0" sz="1800" spc="-245" b="1">
                <a:solidFill>
                  <a:srgbClr val="000066"/>
                </a:solidFill>
                <a:latin typeface="Arial"/>
                <a:cs typeface="Arial"/>
              </a:rPr>
              <a:t> </a:t>
            </a:r>
            <a:r>
              <a:rPr dirty="0" sz="1800" spc="-80" b="1">
                <a:solidFill>
                  <a:srgbClr val="000066"/>
                </a:solidFill>
                <a:latin typeface="Arial"/>
                <a:cs typeface="Arial"/>
              </a:rPr>
              <a:t>،يذلا</a:t>
            </a:r>
            <a:endParaRPr sz="1800">
              <a:latin typeface="Arial"/>
              <a:cs typeface="Arial"/>
            </a:endParaRPr>
          </a:p>
        </p:txBody>
      </p:sp>
      <p:sp>
        <p:nvSpPr>
          <p:cNvPr id="60" name="object 60"/>
          <p:cNvSpPr txBox="1"/>
          <p:nvPr/>
        </p:nvSpPr>
        <p:spPr>
          <a:xfrm>
            <a:off x="1145844" y="3179775"/>
            <a:ext cx="7539990" cy="25019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r" marR="15240">
              <a:lnSpc>
                <a:spcPts val="1945"/>
              </a:lnSpc>
              <a:spcBef>
                <a:spcPts val="100"/>
              </a:spcBef>
            </a:pPr>
            <a:r>
              <a:rPr dirty="0" sz="1800">
                <a:solidFill>
                  <a:srgbClr val="CC3300"/>
                </a:solidFill>
                <a:latin typeface="Arial"/>
                <a:cs typeface="Arial"/>
              </a:rPr>
              <a:t>و </a:t>
            </a:r>
            <a:r>
              <a:rPr dirty="0" sz="1800" spc="-135">
                <a:solidFill>
                  <a:srgbClr val="CC3300"/>
                </a:solidFill>
                <a:latin typeface="Arial"/>
                <a:cs typeface="Arial"/>
              </a:rPr>
              <a:t>لوصوملا </a:t>
            </a:r>
            <a:r>
              <a:rPr dirty="0" sz="1800" spc="-170">
                <a:solidFill>
                  <a:srgbClr val="CC3300"/>
                </a:solidFill>
                <a:latin typeface="Arial"/>
                <a:cs typeface="Arial"/>
              </a:rPr>
              <a:t>مسلاا  </a:t>
            </a:r>
            <a:r>
              <a:rPr dirty="0" sz="1800" spc="-290">
                <a:solidFill>
                  <a:srgbClr val="CC3300"/>
                </a:solidFill>
                <a:latin typeface="Arial"/>
                <a:cs typeface="Arial"/>
              </a:rPr>
              <a:t>عضنو     </a:t>
            </a:r>
            <a:r>
              <a:rPr dirty="0" sz="1800" spc="-415">
                <a:solidFill>
                  <a:srgbClr val="CC3300"/>
                </a:solidFill>
                <a:latin typeface="Arial"/>
                <a:cs typeface="Arial"/>
              </a:rPr>
              <a:t>،ةيناثل</a:t>
            </a:r>
            <a:r>
              <a:rPr dirty="0" baseline="4629" sz="2700" spc="-622">
                <a:solidFill>
                  <a:srgbClr val="FFFF00"/>
                </a:solidFill>
                <a:latin typeface="Calibri"/>
                <a:cs typeface="Calibri"/>
              </a:rPr>
              <a:t>w</a:t>
            </a:r>
            <a:r>
              <a:rPr dirty="0" sz="1800" spc="-415">
                <a:solidFill>
                  <a:srgbClr val="CC3300"/>
                </a:solidFill>
                <a:latin typeface="Arial"/>
                <a:cs typeface="Arial"/>
              </a:rPr>
              <a:t>ا      </a:t>
            </a:r>
            <a:r>
              <a:rPr dirty="0" sz="1800" spc="-465">
                <a:solidFill>
                  <a:srgbClr val="CC3300"/>
                </a:solidFill>
                <a:latin typeface="Arial"/>
                <a:cs typeface="Arial"/>
              </a:rPr>
              <a:t>ة</a:t>
            </a:r>
            <a:r>
              <a:rPr dirty="0" baseline="4629" sz="2700" spc="-697">
                <a:solidFill>
                  <a:srgbClr val="FFFF00"/>
                </a:solidFill>
                <a:latin typeface="Calibri"/>
                <a:cs typeface="Calibri"/>
              </a:rPr>
              <a:t>h</a:t>
            </a:r>
            <a:r>
              <a:rPr dirty="0" sz="1800" spc="-465">
                <a:solidFill>
                  <a:srgbClr val="CC3300"/>
                </a:solidFill>
                <a:latin typeface="Arial"/>
                <a:cs typeface="Arial"/>
              </a:rPr>
              <a:t>لم</a:t>
            </a:r>
            <a:r>
              <a:rPr dirty="0" baseline="4629" sz="2700" spc="-697">
                <a:solidFill>
                  <a:srgbClr val="FFFF00"/>
                </a:solidFill>
                <a:latin typeface="Calibri"/>
                <a:cs typeface="Calibri"/>
              </a:rPr>
              <a:t>o</a:t>
            </a:r>
            <a:r>
              <a:rPr dirty="0" sz="1800" spc="-465">
                <a:solidFill>
                  <a:srgbClr val="CC3300"/>
                </a:solidFill>
                <a:latin typeface="Arial"/>
                <a:cs typeface="Arial"/>
              </a:rPr>
              <a:t>ج</a:t>
            </a:r>
            <a:r>
              <a:rPr dirty="0" baseline="4629" sz="2700" spc="-697">
                <a:solidFill>
                  <a:srgbClr val="FFFF00"/>
                </a:solidFill>
                <a:latin typeface="Calibri"/>
                <a:cs typeface="Calibri"/>
              </a:rPr>
              <a:t>m</a:t>
            </a:r>
            <a:r>
              <a:rPr dirty="0" sz="1800" spc="-465">
                <a:solidFill>
                  <a:srgbClr val="CC3300"/>
                </a:solidFill>
                <a:latin typeface="Arial"/>
                <a:cs typeface="Arial"/>
              </a:rPr>
              <a:t>لا               </a:t>
            </a:r>
            <a:r>
              <a:rPr dirty="0" sz="1800" spc="-5">
                <a:solidFill>
                  <a:srgbClr val="CC3300"/>
                </a:solidFill>
                <a:latin typeface="Arial"/>
                <a:cs typeface="Arial"/>
              </a:rPr>
              <a:t>لوأ            </a:t>
            </a:r>
            <a:r>
              <a:rPr dirty="0" sz="1800" spc="-385">
                <a:solidFill>
                  <a:srgbClr val="CC3300"/>
                </a:solidFill>
                <a:latin typeface="Arial"/>
                <a:cs typeface="Arial"/>
              </a:rPr>
              <a:t>عضن    </a:t>
            </a:r>
            <a:r>
              <a:rPr dirty="0" sz="1800" spc="-430">
                <a:solidFill>
                  <a:srgbClr val="CC3300"/>
                </a:solidFill>
                <a:latin typeface="Arial"/>
                <a:cs typeface="Arial"/>
              </a:rPr>
              <a:t>مث              </a:t>
            </a:r>
            <a:r>
              <a:rPr dirty="0" sz="1800" spc="-350">
                <a:solidFill>
                  <a:srgbClr val="CC3300"/>
                </a:solidFill>
                <a:latin typeface="Arial"/>
                <a:cs typeface="Arial"/>
              </a:rPr>
              <a:t>ةيناثلا   </a:t>
            </a:r>
            <a:r>
              <a:rPr dirty="0" sz="1800" spc="-145">
                <a:solidFill>
                  <a:srgbClr val="CC3300"/>
                </a:solidFill>
                <a:latin typeface="Arial"/>
                <a:cs typeface="Arial"/>
              </a:rPr>
              <a:t>ةلمجلا  </a:t>
            </a:r>
            <a:r>
              <a:rPr dirty="0" sz="1800" spc="-170">
                <a:solidFill>
                  <a:srgbClr val="CC3300"/>
                </a:solidFill>
                <a:latin typeface="Arial"/>
                <a:cs typeface="Arial"/>
              </a:rPr>
              <a:t>ن</a:t>
            </a:r>
            <a:r>
              <a:rPr dirty="0" baseline="4629" sz="2700" spc="-254">
                <a:solidFill>
                  <a:srgbClr val="FFFFFF"/>
                </a:solidFill>
                <a:latin typeface="Calibri"/>
                <a:cs typeface="Calibri"/>
              </a:rPr>
              <a:t>h</a:t>
            </a:r>
            <a:r>
              <a:rPr dirty="0" sz="1800" spc="-170">
                <a:solidFill>
                  <a:srgbClr val="CC3300"/>
                </a:solidFill>
                <a:latin typeface="Arial"/>
                <a:cs typeface="Arial"/>
              </a:rPr>
              <a:t>م</a:t>
            </a:r>
            <a:r>
              <a:rPr dirty="0" baseline="4629" sz="2700" spc="-254">
                <a:solidFill>
                  <a:srgbClr val="FFFFFF"/>
                </a:solidFill>
                <a:latin typeface="Calibri"/>
                <a:cs typeface="Calibri"/>
              </a:rPr>
              <a:t>im                  </a:t>
            </a:r>
            <a:r>
              <a:rPr dirty="0" sz="1800" spc="-160">
                <a:solidFill>
                  <a:srgbClr val="CC3300"/>
                </a:solidFill>
                <a:latin typeface="Arial"/>
                <a:cs typeface="Arial"/>
              </a:rPr>
              <a:t>ةملك</a:t>
            </a:r>
            <a:r>
              <a:rPr dirty="0" sz="1800" spc="-280">
                <a:solidFill>
                  <a:srgbClr val="CC3300"/>
                </a:solidFill>
                <a:latin typeface="Arial"/>
                <a:cs typeface="Arial"/>
              </a:rPr>
              <a:t> </a:t>
            </a:r>
            <a:r>
              <a:rPr dirty="0" sz="1800" spc="-145">
                <a:solidFill>
                  <a:srgbClr val="CC3300"/>
                </a:solidFill>
                <a:latin typeface="Arial"/>
                <a:cs typeface="Arial"/>
              </a:rPr>
              <a:t>فذحن</a:t>
            </a:r>
            <a:endParaRPr sz="1800">
              <a:latin typeface="Arial"/>
              <a:cs typeface="Arial"/>
            </a:endParaRPr>
          </a:p>
          <a:p>
            <a:pPr algn="r" marR="13335">
              <a:lnSpc>
                <a:spcPts val="1945"/>
              </a:lnSpc>
            </a:pPr>
            <a:r>
              <a:rPr dirty="0" sz="1800" spc="-535">
                <a:solidFill>
                  <a:srgbClr val="CC3300"/>
                </a:solidFill>
                <a:latin typeface="Arial"/>
                <a:cs typeface="Arial"/>
              </a:rPr>
              <a:t>:حبصتف</a:t>
            </a:r>
            <a:r>
              <a:rPr dirty="0" sz="1800" spc="-15">
                <a:solidFill>
                  <a:srgbClr val="CC3300"/>
                </a:solidFill>
                <a:latin typeface="Arial"/>
                <a:cs typeface="Arial"/>
              </a:rPr>
              <a:t> </a:t>
            </a:r>
            <a:r>
              <a:rPr dirty="0" sz="1800" spc="-235">
                <a:solidFill>
                  <a:srgbClr val="CC3300"/>
                </a:solidFill>
                <a:latin typeface="Arial"/>
                <a:cs typeface="Arial"/>
              </a:rPr>
              <a:t>)ريمضلا  </a:t>
            </a:r>
            <a:r>
              <a:rPr dirty="0" sz="1800" spc="-204">
                <a:solidFill>
                  <a:srgbClr val="CC3300"/>
                </a:solidFill>
                <a:latin typeface="Arial"/>
                <a:cs typeface="Arial"/>
              </a:rPr>
              <a:t>اهيلإ  </a:t>
            </a:r>
            <a:r>
              <a:rPr dirty="0" sz="1800" spc="-250">
                <a:solidFill>
                  <a:srgbClr val="CC3300"/>
                </a:solidFill>
                <a:latin typeface="Arial"/>
                <a:cs typeface="Arial"/>
              </a:rPr>
              <a:t>دوعي  </a:t>
            </a:r>
            <a:r>
              <a:rPr dirty="0" sz="1800" spc="-295">
                <a:solidFill>
                  <a:srgbClr val="CC3300"/>
                </a:solidFill>
                <a:latin typeface="Arial"/>
                <a:cs typeface="Arial"/>
              </a:rPr>
              <a:t>يتلا(  </a:t>
            </a:r>
            <a:r>
              <a:rPr dirty="0" sz="1800" spc="-215">
                <a:solidFill>
                  <a:srgbClr val="CC3300"/>
                </a:solidFill>
                <a:latin typeface="Arial"/>
                <a:cs typeface="Arial"/>
              </a:rPr>
              <a:t>اهلثم  </a:t>
            </a:r>
            <a:r>
              <a:rPr dirty="0" sz="1800" spc="-300">
                <a:solidFill>
                  <a:srgbClr val="CC3300"/>
                </a:solidFill>
                <a:latin typeface="Arial"/>
                <a:cs typeface="Arial"/>
              </a:rPr>
              <a:t>انفذح  </a:t>
            </a:r>
            <a:r>
              <a:rPr dirty="0" sz="1800" spc="-375">
                <a:solidFill>
                  <a:srgbClr val="CC3300"/>
                </a:solidFill>
                <a:latin typeface="Arial"/>
                <a:cs typeface="Arial"/>
              </a:rPr>
              <a:t>يتلا    </a:t>
            </a:r>
            <a:r>
              <a:rPr dirty="0" sz="1800" spc="-195">
                <a:solidFill>
                  <a:srgbClr val="CC3300"/>
                </a:solidFill>
                <a:latin typeface="Arial"/>
                <a:cs typeface="Arial"/>
              </a:rPr>
              <a:t>ةملكلا  </a:t>
            </a:r>
            <a:r>
              <a:rPr dirty="0" sz="1800" spc="-375">
                <a:solidFill>
                  <a:srgbClr val="CC3300"/>
                </a:solidFill>
                <a:latin typeface="Arial"/>
                <a:cs typeface="Arial"/>
              </a:rPr>
              <a:t>دعب    </a:t>
            </a:r>
            <a:r>
              <a:rPr dirty="0" sz="1800" spc="-350">
                <a:solidFill>
                  <a:srgbClr val="CC3300"/>
                </a:solidFill>
                <a:latin typeface="Arial"/>
                <a:cs typeface="Arial"/>
              </a:rPr>
              <a:t>ةيناثلا </a:t>
            </a:r>
            <a:r>
              <a:rPr dirty="0" sz="1800" spc="-250">
                <a:solidFill>
                  <a:srgbClr val="CC3300"/>
                </a:solidFill>
                <a:latin typeface="Arial"/>
                <a:cs typeface="Arial"/>
              </a:rPr>
              <a:t> </a:t>
            </a:r>
            <a:r>
              <a:rPr dirty="0" sz="1800" spc="-145">
                <a:solidFill>
                  <a:srgbClr val="CC3300"/>
                </a:solidFill>
                <a:latin typeface="Arial"/>
                <a:cs typeface="Arial"/>
              </a:rPr>
              <a:t>ةلمجلا</a:t>
            </a:r>
            <a:endParaRPr sz="1800">
              <a:latin typeface="Arial"/>
              <a:cs typeface="Arial"/>
            </a:endParaRPr>
          </a:p>
          <a:p>
            <a:pPr marL="76200">
              <a:lnSpc>
                <a:spcPct val="100000"/>
              </a:lnSpc>
            </a:pPr>
            <a:r>
              <a:rPr dirty="0" sz="1800" spc="95">
                <a:solidFill>
                  <a:srgbClr val="FFFFFF"/>
                </a:solidFill>
                <a:latin typeface="Calibri"/>
                <a:cs typeface="Calibri"/>
              </a:rPr>
              <a:t>The </a:t>
            </a:r>
            <a:r>
              <a:rPr dirty="0" sz="1800" spc="70">
                <a:solidFill>
                  <a:srgbClr val="FFFFFF"/>
                </a:solidFill>
                <a:latin typeface="Calibri"/>
                <a:cs typeface="Calibri"/>
              </a:rPr>
              <a:t>man </a:t>
            </a:r>
            <a:r>
              <a:rPr dirty="0" sz="1800" spc="204" b="1">
                <a:solidFill>
                  <a:srgbClr val="FFFF00"/>
                </a:solidFill>
                <a:latin typeface="Calibri"/>
                <a:cs typeface="Calibri"/>
              </a:rPr>
              <a:t>whom </a:t>
            </a:r>
            <a:r>
              <a:rPr dirty="0" sz="1800" spc="215">
                <a:solidFill>
                  <a:srgbClr val="FFFFFF"/>
                </a:solidFill>
                <a:latin typeface="Calibri"/>
                <a:cs typeface="Calibri"/>
              </a:rPr>
              <a:t>I </a:t>
            </a:r>
            <a:r>
              <a:rPr dirty="0" sz="1800" spc="30">
                <a:solidFill>
                  <a:srgbClr val="FFFFFF"/>
                </a:solidFill>
                <a:latin typeface="Calibri"/>
                <a:cs typeface="Calibri"/>
              </a:rPr>
              <a:t>visited </a:t>
            </a:r>
            <a:r>
              <a:rPr dirty="0" sz="1800" spc="65">
                <a:solidFill>
                  <a:srgbClr val="FFFFFF"/>
                </a:solidFill>
                <a:latin typeface="Calibri"/>
                <a:cs typeface="Calibri"/>
              </a:rPr>
              <a:t>came</a:t>
            </a:r>
            <a:r>
              <a:rPr dirty="0" sz="1800" spc="-9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 spc="45">
                <a:solidFill>
                  <a:srgbClr val="FFFFFF"/>
                </a:solidFill>
                <a:latin typeface="Calibri"/>
                <a:cs typeface="Calibri"/>
              </a:rPr>
              <a:t>here.</a:t>
            </a:r>
            <a:endParaRPr sz="18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2050">
              <a:latin typeface="Times New Roman"/>
              <a:cs typeface="Times New Roman"/>
            </a:endParaRPr>
          </a:p>
          <a:p>
            <a:pPr algn="r" marR="5080">
              <a:lnSpc>
                <a:spcPct val="100000"/>
              </a:lnSpc>
            </a:pPr>
            <a:r>
              <a:rPr dirty="0" sz="2000" spc="-10">
                <a:solidFill>
                  <a:srgbClr val="FFFFFF"/>
                </a:solidFill>
                <a:latin typeface="Arial"/>
                <a:cs typeface="Arial"/>
              </a:rPr>
              <a:t>:</a:t>
            </a:r>
            <a:r>
              <a:rPr dirty="0" sz="2000" spc="-360">
                <a:solidFill>
                  <a:srgbClr val="FFFFFF"/>
                </a:solidFill>
                <a:latin typeface="Arial"/>
                <a:cs typeface="Arial"/>
              </a:rPr>
              <a:t>ةل</a:t>
            </a:r>
            <a:r>
              <a:rPr dirty="0" sz="2000" spc="-660">
                <a:solidFill>
                  <a:srgbClr val="FFFFFF"/>
                </a:solidFill>
                <a:latin typeface="Arial"/>
                <a:cs typeface="Arial"/>
              </a:rPr>
              <a:t>ث</a:t>
            </a:r>
            <a:r>
              <a:rPr dirty="0" sz="2000" spc="110">
                <a:solidFill>
                  <a:srgbClr val="FFFFFF"/>
                </a:solidFill>
                <a:latin typeface="Arial"/>
                <a:cs typeface="Arial"/>
              </a:rPr>
              <a:t>م</a:t>
            </a:r>
            <a:r>
              <a:rPr dirty="0" sz="2000" spc="-5">
                <a:solidFill>
                  <a:srgbClr val="FFFFFF"/>
                </a:solidFill>
                <a:latin typeface="Arial"/>
                <a:cs typeface="Arial"/>
              </a:rPr>
              <a:t>أ</a:t>
            </a:r>
            <a:endParaRPr sz="2000">
              <a:latin typeface="Arial"/>
              <a:cs typeface="Arial"/>
            </a:endParaRPr>
          </a:p>
          <a:p>
            <a:pPr marL="295910" indent="-283845">
              <a:lnSpc>
                <a:spcPct val="100000"/>
              </a:lnSpc>
              <a:spcBef>
                <a:spcPts val="55"/>
              </a:spcBef>
              <a:buAutoNum type="arabicParenR"/>
              <a:tabLst>
                <a:tab pos="296545" algn="l"/>
                <a:tab pos="3694429" algn="l"/>
              </a:tabLst>
            </a:pPr>
            <a:r>
              <a:rPr dirty="0" sz="1800" spc="95">
                <a:solidFill>
                  <a:srgbClr val="FFFFFF"/>
                </a:solidFill>
                <a:latin typeface="Calibri"/>
                <a:cs typeface="Calibri"/>
              </a:rPr>
              <a:t>The </a:t>
            </a:r>
            <a:r>
              <a:rPr dirty="0" sz="1800" spc="65">
                <a:solidFill>
                  <a:srgbClr val="FFFFFF"/>
                </a:solidFill>
                <a:latin typeface="Calibri"/>
                <a:cs typeface="Calibri"/>
              </a:rPr>
              <a:t>man was </a:t>
            </a:r>
            <a:r>
              <a:rPr dirty="0" sz="1800" spc="50">
                <a:solidFill>
                  <a:srgbClr val="FFFFFF"/>
                </a:solidFill>
                <a:latin typeface="Calibri"/>
                <a:cs typeface="Calibri"/>
              </a:rPr>
              <a:t>working</a:t>
            </a:r>
            <a:r>
              <a:rPr dirty="0" sz="1800" spc="50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 spc="25">
                <a:solidFill>
                  <a:srgbClr val="FFFFFF"/>
                </a:solidFill>
                <a:latin typeface="Calibri"/>
                <a:cs typeface="Calibri"/>
              </a:rPr>
              <a:t>with</a:t>
            </a:r>
            <a:r>
              <a:rPr dirty="0" sz="1800" spc="16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 spc="70">
                <a:solidFill>
                  <a:srgbClr val="FFFFFF"/>
                </a:solidFill>
                <a:latin typeface="Calibri"/>
                <a:cs typeface="Calibri"/>
              </a:rPr>
              <a:t>me.	</a:t>
            </a:r>
            <a:r>
              <a:rPr dirty="0" sz="1800" spc="215">
                <a:solidFill>
                  <a:srgbClr val="FFFFFF"/>
                </a:solidFill>
                <a:latin typeface="Calibri"/>
                <a:cs typeface="Calibri"/>
              </a:rPr>
              <a:t>I </a:t>
            </a:r>
            <a:r>
              <a:rPr dirty="0" sz="1800" spc="35">
                <a:solidFill>
                  <a:srgbClr val="FFFFFF"/>
                </a:solidFill>
                <a:latin typeface="Calibri"/>
                <a:cs typeface="Calibri"/>
              </a:rPr>
              <a:t>paid</a:t>
            </a:r>
            <a:r>
              <a:rPr dirty="0" sz="1800" spc="13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 spc="55">
                <a:solidFill>
                  <a:srgbClr val="FFFFFF"/>
                </a:solidFill>
                <a:latin typeface="Calibri"/>
                <a:cs typeface="Calibri"/>
              </a:rPr>
              <a:t>him.</a:t>
            </a:r>
            <a:endParaRPr sz="1800">
              <a:latin typeface="Calibri"/>
              <a:cs typeface="Calibri"/>
            </a:endParaRPr>
          </a:p>
          <a:p>
            <a:pPr marL="356870">
              <a:lnSpc>
                <a:spcPct val="100000"/>
              </a:lnSpc>
            </a:pPr>
            <a:r>
              <a:rPr dirty="0" sz="1800" spc="95">
                <a:solidFill>
                  <a:srgbClr val="FFFFFF"/>
                </a:solidFill>
                <a:latin typeface="Calibri"/>
                <a:cs typeface="Calibri"/>
              </a:rPr>
              <a:t>The </a:t>
            </a:r>
            <a:r>
              <a:rPr dirty="0" sz="1800" spc="65">
                <a:solidFill>
                  <a:srgbClr val="FFFFFF"/>
                </a:solidFill>
                <a:latin typeface="Calibri"/>
                <a:cs typeface="Calibri"/>
              </a:rPr>
              <a:t>man </a:t>
            </a:r>
            <a:r>
              <a:rPr dirty="0" sz="1800" spc="204" b="1">
                <a:solidFill>
                  <a:srgbClr val="FFFF00"/>
                </a:solidFill>
                <a:latin typeface="Calibri"/>
                <a:cs typeface="Calibri"/>
              </a:rPr>
              <a:t>whom </a:t>
            </a:r>
            <a:r>
              <a:rPr dirty="0" sz="1800" spc="215">
                <a:solidFill>
                  <a:srgbClr val="FFFFFF"/>
                </a:solidFill>
                <a:latin typeface="Calibri"/>
                <a:cs typeface="Calibri"/>
              </a:rPr>
              <a:t>I </a:t>
            </a:r>
            <a:r>
              <a:rPr dirty="0" sz="1800" spc="35">
                <a:solidFill>
                  <a:srgbClr val="FFFFFF"/>
                </a:solidFill>
                <a:latin typeface="Calibri"/>
                <a:cs typeface="Calibri"/>
              </a:rPr>
              <a:t>paid </a:t>
            </a:r>
            <a:r>
              <a:rPr dirty="0" sz="1800" spc="65">
                <a:solidFill>
                  <a:srgbClr val="FFFFFF"/>
                </a:solidFill>
                <a:latin typeface="Calibri"/>
                <a:cs typeface="Calibri"/>
              </a:rPr>
              <a:t>was </a:t>
            </a:r>
            <a:r>
              <a:rPr dirty="0" sz="1800" spc="50">
                <a:solidFill>
                  <a:srgbClr val="FFFFFF"/>
                </a:solidFill>
                <a:latin typeface="Calibri"/>
                <a:cs typeface="Calibri"/>
              </a:rPr>
              <a:t>working </a:t>
            </a:r>
            <a:r>
              <a:rPr dirty="0" sz="1800" spc="25">
                <a:solidFill>
                  <a:srgbClr val="FFFFFF"/>
                </a:solidFill>
                <a:latin typeface="Calibri"/>
                <a:cs typeface="Calibri"/>
              </a:rPr>
              <a:t>with</a:t>
            </a:r>
            <a:r>
              <a:rPr dirty="0" sz="1800" spc="9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 spc="65">
                <a:solidFill>
                  <a:srgbClr val="FFFFFF"/>
                </a:solidFill>
                <a:latin typeface="Calibri"/>
                <a:cs typeface="Calibri"/>
              </a:rPr>
              <a:t>me.</a:t>
            </a:r>
            <a:endParaRPr sz="1800">
              <a:latin typeface="Calibri"/>
              <a:cs typeface="Calibri"/>
            </a:endParaRPr>
          </a:p>
          <a:p>
            <a:pPr marL="295910" indent="-283845">
              <a:lnSpc>
                <a:spcPts val="2135"/>
              </a:lnSpc>
              <a:buAutoNum type="arabicParenR" startAt="2"/>
              <a:tabLst>
                <a:tab pos="296545" algn="l"/>
                <a:tab pos="1934210" algn="l"/>
              </a:tabLst>
            </a:pPr>
            <a:r>
              <a:rPr dirty="0" sz="1800" spc="80">
                <a:solidFill>
                  <a:srgbClr val="FFFFFF"/>
                </a:solidFill>
                <a:latin typeface="Calibri"/>
                <a:cs typeface="Calibri"/>
              </a:rPr>
              <a:t>This </a:t>
            </a:r>
            <a:r>
              <a:rPr dirty="0" sz="1800" spc="45">
                <a:solidFill>
                  <a:srgbClr val="FFFFFF"/>
                </a:solidFill>
                <a:latin typeface="Calibri"/>
                <a:cs typeface="Calibri"/>
              </a:rPr>
              <a:t>is</a:t>
            </a:r>
            <a:r>
              <a:rPr dirty="0" sz="1800" spc="25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 spc="30">
                <a:solidFill>
                  <a:srgbClr val="FFFFFF"/>
                </a:solidFill>
                <a:latin typeface="Calibri"/>
                <a:cs typeface="Calibri"/>
              </a:rPr>
              <a:t>the</a:t>
            </a:r>
            <a:r>
              <a:rPr dirty="0" sz="1800" spc="14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 spc="45">
                <a:solidFill>
                  <a:srgbClr val="FFFFFF"/>
                </a:solidFill>
                <a:latin typeface="Calibri"/>
                <a:cs typeface="Calibri"/>
              </a:rPr>
              <a:t>girl.	</a:t>
            </a:r>
            <a:r>
              <a:rPr dirty="0" sz="1800" spc="40">
                <a:solidFill>
                  <a:srgbClr val="FFFFFF"/>
                </a:solidFill>
                <a:latin typeface="Calibri"/>
                <a:cs typeface="Calibri"/>
              </a:rPr>
              <a:t>You </a:t>
            </a:r>
            <a:r>
              <a:rPr dirty="0" sz="1800" spc="70">
                <a:solidFill>
                  <a:srgbClr val="FFFFFF"/>
                </a:solidFill>
                <a:latin typeface="Calibri"/>
                <a:cs typeface="Calibri"/>
              </a:rPr>
              <a:t>gave </a:t>
            </a:r>
            <a:r>
              <a:rPr dirty="0" sz="1800" spc="40">
                <a:solidFill>
                  <a:srgbClr val="FFFFFF"/>
                </a:solidFill>
                <a:latin typeface="Calibri"/>
                <a:cs typeface="Calibri"/>
              </a:rPr>
              <a:t>her </a:t>
            </a:r>
            <a:r>
              <a:rPr dirty="0" sz="1800" spc="80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dirty="0" sz="1800" spc="55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FFFFFF"/>
                </a:solidFill>
                <a:latin typeface="Calibri"/>
                <a:cs typeface="Calibri"/>
              </a:rPr>
              <a:t>flower.</a:t>
            </a:r>
            <a:endParaRPr sz="1800">
              <a:latin typeface="Calibri"/>
              <a:cs typeface="Calibri"/>
            </a:endParaRPr>
          </a:p>
          <a:p>
            <a:pPr marL="356870">
              <a:lnSpc>
                <a:spcPts val="2135"/>
              </a:lnSpc>
            </a:pPr>
            <a:r>
              <a:rPr dirty="0" sz="1800" spc="80">
                <a:solidFill>
                  <a:srgbClr val="FFFFFF"/>
                </a:solidFill>
                <a:latin typeface="Calibri"/>
                <a:cs typeface="Calibri"/>
              </a:rPr>
              <a:t>This </a:t>
            </a:r>
            <a:r>
              <a:rPr dirty="0" sz="1800" spc="45">
                <a:solidFill>
                  <a:srgbClr val="FFFFFF"/>
                </a:solidFill>
                <a:latin typeface="Calibri"/>
                <a:cs typeface="Calibri"/>
              </a:rPr>
              <a:t>is </a:t>
            </a:r>
            <a:r>
              <a:rPr dirty="0" sz="1800" spc="30">
                <a:solidFill>
                  <a:srgbClr val="FFFFFF"/>
                </a:solidFill>
                <a:latin typeface="Calibri"/>
                <a:cs typeface="Calibri"/>
              </a:rPr>
              <a:t>the </a:t>
            </a:r>
            <a:r>
              <a:rPr dirty="0" sz="1800" spc="35">
                <a:solidFill>
                  <a:srgbClr val="FFFFFF"/>
                </a:solidFill>
                <a:latin typeface="Calibri"/>
                <a:cs typeface="Calibri"/>
              </a:rPr>
              <a:t>girl </a:t>
            </a:r>
            <a:r>
              <a:rPr dirty="0" sz="1800" spc="204" b="1">
                <a:solidFill>
                  <a:srgbClr val="FFFF00"/>
                </a:solidFill>
                <a:latin typeface="Calibri"/>
                <a:cs typeface="Calibri"/>
              </a:rPr>
              <a:t>whom </a:t>
            </a:r>
            <a:r>
              <a:rPr dirty="0" sz="1800" spc="45">
                <a:solidFill>
                  <a:srgbClr val="FFFFFF"/>
                </a:solidFill>
                <a:latin typeface="Calibri"/>
                <a:cs typeface="Calibri"/>
              </a:rPr>
              <a:t>you </a:t>
            </a:r>
            <a:r>
              <a:rPr dirty="0" sz="1800" spc="70">
                <a:solidFill>
                  <a:srgbClr val="FFFFFF"/>
                </a:solidFill>
                <a:latin typeface="Calibri"/>
                <a:cs typeface="Calibri"/>
              </a:rPr>
              <a:t>gave </a:t>
            </a:r>
            <a:r>
              <a:rPr dirty="0" sz="1800" spc="80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dirty="0" sz="1800" spc="-15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FFFFFF"/>
                </a:solidFill>
                <a:latin typeface="Calibri"/>
                <a:cs typeface="Calibri"/>
              </a:rPr>
              <a:t>flower.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61" name="object 61"/>
          <p:cNvSpPr/>
          <p:nvPr/>
        </p:nvSpPr>
        <p:spPr>
          <a:xfrm>
            <a:off x="4340352" y="6321552"/>
            <a:ext cx="1296797" cy="382371"/>
          </a:xfrm>
          <a:prstGeom prst="rect">
            <a:avLst/>
          </a:prstGeom>
          <a:blipFill>
            <a:blip r:embed="rId3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2" name="object 62"/>
          <p:cNvSpPr/>
          <p:nvPr/>
        </p:nvSpPr>
        <p:spPr>
          <a:xfrm>
            <a:off x="4462271" y="6406896"/>
            <a:ext cx="1043749" cy="248297"/>
          </a:xfrm>
          <a:prstGeom prst="rect">
            <a:avLst/>
          </a:prstGeom>
          <a:blipFill>
            <a:blip r:embed="rId3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3" name="object 63"/>
          <p:cNvSpPr/>
          <p:nvPr/>
        </p:nvSpPr>
        <p:spPr>
          <a:xfrm>
            <a:off x="4267200" y="6248400"/>
            <a:ext cx="1295400" cy="381000"/>
          </a:xfrm>
          <a:custGeom>
            <a:avLst/>
            <a:gdLst/>
            <a:ahLst/>
            <a:cxnLst/>
            <a:rect l="l" t="t" r="r" b="b"/>
            <a:pathLst>
              <a:path w="1295400" h="381000">
                <a:moveTo>
                  <a:pt x="1295400" y="0"/>
                </a:moveTo>
                <a:lnTo>
                  <a:pt x="0" y="0"/>
                </a:lnTo>
                <a:lnTo>
                  <a:pt x="0" y="381000"/>
                </a:lnTo>
                <a:lnTo>
                  <a:pt x="1295400" y="381000"/>
                </a:lnTo>
                <a:lnTo>
                  <a:pt x="1295400" y="333375"/>
                </a:lnTo>
                <a:lnTo>
                  <a:pt x="540512" y="333375"/>
                </a:lnTo>
                <a:lnTo>
                  <a:pt x="540512" y="190500"/>
                </a:lnTo>
                <a:lnTo>
                  <a:pt x="504825" y="190500"/>
                </a:lnTo>
                <a:lnTo>
                  <a:pt x="647700" y="47625"/>
                </a:lnTo>
                <a:lnTo>
                  <a:pt x="1295400" y="47625"/>
                </a:lnTo>
                <a:lnTo>
                  <a:pt x="1295400" y="0"/>
                </a:lnTo>
                <a:close/>
              </a:path>
              <a:path w="1295400" h="381000">
                <a:moveTo>
                  <a:pt x="1295400" y="65481"/>
                </a:moveTo>
                <a:lnTo>
                  <a:pt x="736980" y="65481"/>
                </a:lnTo>
                <a:lnTo>
                  <a:pt x="736980" y="136918"/>
                </a:lnTo>
                <a:lnTo>
                  <a:pt x="790575" y="190500"/>
                </a:lnTo>
                <a:lnTo>
                  <a:pt x="754888" y="190500"/>
                </a:lnTo>
                <a:lnTo>
                  <a:pt x="754888" y="333375"/>
                </a:lnTo>
                <a:lnTo>
                  <a:pt x="1295400" y="333375"/>
                </a:lnTo>
                <a:lnTo>
                  <a:pt x="1295400" y="65481"/>
                </a:lnTo>
                <a:close/>
              </a:path>
              <a:path w="1295400" h="381000">
                <a:moveTo>
                  <a:pt x="1295400" y="47625"/>
                </a:moveTo>
                <a:lnTo>
                  <a:pt x="647700" y="47625"/>
                </a:lnTo>
                <a:lnTo>
                  <a:pt x="701294" y="101206"/>
                </a:lnTo>
                <a:lnTo>
                  <a:pt x="701294" y="65481"/>
                </a:lnTo>
                <a:lnTo>
                  <a:pt x="1295400" y="65481"/>
                </a:lnTo>
                <a:lnTo>
                  <a:pt x="12954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4" name="object 64"/>
          <p:cNvSpPr/>
          <p:nvPr/>
        </p:nvSpPr>
        <p:spPr>
          <a:xfrm>
            <a:off x="4807711" y="6313881"/>
            <a:ext cx="214629" cy="267970"/>
          </a:xfrm>
          <a:custGeom>
            <a:avLst/>
            <a:gdLst/>
            <a:ahLst/>
            <a:cxnLst/>
            <a:rect l="l" t="t" r="r" b="b"/>
            <a:pathLst>
              <a:path w="214629" h="267970">
                <a:moveTo>
                  <a:pt x="196468" y="0"/>
                </a:moveTo>
                <a:lnTo>
                  <a:pt x="160782" y="0"/>
                </a:lnTo>
                <a:lnTo>
                  <a:pt x="160782" y="35725"/>
                </a:lnTo>
                <a:lnTo>
                  <a:pt x="196468" y="71437"/>
                </a:lnTo>
                <a:lnTo>
                  <a:pt x="196468" y="0"/>
                </a:lnTo>
                <a:close/>
              </a:path>
              <a:path w="214629" h="267970">
                <a:moveTo>
                  <a:pt x="214375" y="125018"/>
                </a:moveTo>
                <a:lnTo>
                  <a:pt x="0" y="125018"/>
                </a:lnTo>
                <a:lnTo>
                  <a:pt x="0" y="267893"/>
                </a:lnTo>
                <a:lnTo>
                  <a:pt x="89280" y="267893"/>
                </a:lnTo>
                <a:lnTo>
                  <a:pt x="89280" y="196456"/>
                </a:lnTo>
                <a:lnTo>
                  <a:pt x="214375" y="196456"/>
                </a:lnTo>
                <a:lnTo>
                  <a:pt x="214375" y="125018"/>
                </a:lnTo>
                <a:close/>
              </a:path>
              <a:path w="214629" h="267970">
                <a:moveTo>
                  <a:pt x="214375" y="196456"/>
                </a:moveTo>
                <a:lnTo>
                  <a:pt x="125095" y="196456"/>
                </a:lnTo>
                <a:lnTo>
                  <a:pt x="125095" y="267893"/>
                </a:lnTo>
                <a:lnTo>
                  <a:pt x="214375" y="267893"/>
                </a:lnTo>
                <a:lnTo>
                  <a:pt x="214375" y="196456"/>
                </a:lnTo>
                <a:close/>
              </a:path>
            </a:pathLst>
          </a:custGeom>
          <a:solidFill>
            <a:srgbClr val="00007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5" name="object 65"/>
          <p:cNvSpPr/>
          <p:nvPr/>
        </p:nvSpPr>
        <p:spPr>
          <a:xfrm>
            <a:off x="47720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142875" y="0"/>
                </a:moveTo>
                <a:lnTo>
                  <a:pt x="0" y="142875"/>
                </a:lnTo>
                <a:lnTo>
                  <a:pt x="285750" y="142875"/>
                </a:lnTo>
                <a:lnTo>
                  <a:pt x="142875" y="0"/>
                </a:lnTo>
                <a:close/>
              </a:path>
              <a:path w="285750" h="285750">
                <a:moveTo>
                  <a:pt x="160782" y="214312"/>
                </a:moveTo>
                <a:lnTo>
                  <a:pt x="124967" y="214312"/>
                </a:lnTo>
                <a:lnTo>
                  <a:pt x="124967" y="285750"/>
                </a:lnTo>
                <a:lnTo>
                  <a:pt x="160782" y="285750"/>
                </a:lnTo>
                <a:lnTo>
                  <a:pt x="160782" y="214312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6" name="object 66"/>
          <p:cNvSpPr txBox="1">
            <a:spLocks noGrp="1"/>
          </p:cNvSpPr>
          <p:nvPr>
            <p:ph type="dt" idx="6" sz="half"/>
          </p:nvPr>
        </p:nvSpPr>
        <p:spPr>
          <a:prstGeom prst="rect"/>
        </p:spPr>
        <p:txBody>
          <a:bodyPr wrap="square" lIns="0" tIns="31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 spc="-190"/>
              <a:t>ق</a:t>
            </a:r>
            <a:r>
              <a:rPr dirty="0" spc="-240"/>
              <a:t>ب</a:t>
            </a:r>
            <a:r>
              <a:rPr dirty="0" spc="25"/>
              <a:t>ا</a:t>
            </a:r>
            <a:r>
              <a:rPr dirty="0" spc="-175"/>
              <a:t>سلا</a:t>
            </a:r>
          </a:p>
        </p:txBody>
      </p:sp>
      <p:sp>
        <p:nvSpPr>
          <p:cNvPr id="67" name="object 67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31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 spc="-195"/>
              <a:t>ةيسيئرلا </a:t>
            </a:r>
            <a:r>
              <a:rPr dirty="0" spc="-110"/>
              <a:t>ةمئاقلا </a:t>
            </a:r>
            <a:r>
              <a:rPr dirty="0" spc="-105"/>
              <a:t>ىلإ</a:t>
            </a:r>
            <a:r>
              <a:rPr dirty="0" spc="-75"/>
              <a:t> </a:t>
            </a:r>
            <a:r>
              <a:rPr dirty="0" spc="-5"/>
              <a:t>ةدوع</a:t>
            </a:r>
          </a:p>
        </p:txBody>
      </p:sp>
      <p:sp>
        <p:nvSpPr>
          <p:cNvPr id="68" name="object 68"/>
          <p:cNvSpPr txBox="1"/>
          <p:nvPr/>
        </p:nvSpPr>
        <p:spPr>
          <a:xfrm>
            <a:off x="5833109" y="6368591"/>
            <a:ext cx="220345" cy="154940"/>
          </a:xfrm>
          <a:prstGeom prst="rect">
            <a:avLst/>
          </a:prstGeom>
        </p:spPr>
        <p:txBody>
          <a:bodyPr wrap="square" lIns="0" tIns="31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 sz="900" spc="-50">
                <a:solidFill>
                  <a:srgbClr val="FFFFFF"/>
                </a:solidFill>
                <a:latin typeface="Arial"/>
                <a:cs typeface="Arial"/>
              </a:rPr>
              <a:t>ي</a:t>
            </a:r>
            <a:r>
              <a:rPr dirty="0" sz="900" spc="-270">
                <a:solidFill>
                  <a:srgbClr val="FFFFFF"/>
                </a:solidFill>
                <a:latin typeface="Arial"/>
                <a:cs typeface="Arial"/>
              </a:rPr>
              <a:t>ل</a:t>
            </a:r>
            <a:r>
              <a:rPr dirty="0" sz="900" spc="25">
                <a:solidFill>
                  <a:srgbClr val="FFFFFF"/>
                </a:solidFill>
                <a:latin typeface="Arial"/>
                <a:cs typeface="Arial"/>
              </a:rPr>
              <a:t>ا</a:t>
            </a:r>
            <a:r>
              <a:rPr dirty="0" sz="900" spc="-430">
                <a:solidFill>
                  <a:srgbClr val="FFFFFF"/>
                </a:solidFill>
                <a:latin typeface="Arial"/>
                <a:cs typeface="Arial"/>
              </a:rPr>
              <a:t>ت</a:t>
            </a:r>
            <a:r>
              <a:rPr dirty="0" sz="900" spc="-270">
                <a:solidFill>
                  <a:srgbClr val="FFFFFF"/>
                </a:solidFill>
                <a:latin typeface="Arial"/>
                <a:cs typeface="Arial"/>
              </a:rPr>
              <a:t>ل</a:t>
            </a:r>
            <a:r>
              <a:rPr dirty="0" sz="900">
                <a:solidFill>
                  <a:srgbClr val="FFFFFF"/>
                </a:solidFill>
                <a:latin typeface="Arial"/>
                <a:cs typeface="Arial"/>
              </a:rPr>
              <a:t>ا</a:t>
            </a:r>
            <a:endParaRPr sz="9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77824" y="2176272"/>
            <a:ext cx="18287" cy="468172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877824" y="6095"/>
            <a:ext cx="18287" cy="150266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1216152" y="1834895"/>
            <a:ext cx="7924800" cy="1828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877824" y="1508760"/>
            <a:ext cx="18287" cy="667512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0" y="1834895"/>
            <a:ext cx="557784" cy="18287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551687" y="1834895"/>
            <a:ext cx="664464" cy="18287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2459735" y="313982"/>
            <a:ext cx="4920742" cy="1010246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3450335" y="871766"/>
            <a:ext cx="2674366" cy="1010246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xfrm>
            <a:off x="2732023" y="447243"/>
            <a:ext cx="4218305" cy="1123315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3600" spc="325"/>
              <a:t>Relative</a:t>
            </a:r>
            <a:r>
              <a:rPr dirty="0" sz="3600" spc="200"/>
              <a:t> </a:t>
            </a:r>
            <a:r>
              <a:rPr dirty="0" sz="3600" spc="350"/>
              <a:t>Pronouns</a:t>
            </a:r>
            <a:endParaRPr sz="3600"/>
          </a:p>
          <a:p>
            <a:pPr marL="1003300">
              <a:lnSpc>
                <a:spcPct val="100000"/>
              </a:lnSpc>
              <a:spcBef>
                <a:spcPts val="5"/>
              </a:spcBef>
            </a:pPr>
            <a:r>
              <a:rPr dirty="0" sz="3600" spc="-370">
                <a:latin typeface="Arial"/>
                <a:cs typeface="Arial"/>
              </a:rPr>
              <a:t>لصولا</a:t>
            </a:r>
            <a:r>
              <a:rPr dirty="0" sz="3600" spc="5">
                <a:latin typeface="Arial"/>
                <a:cs typeface="Arial"/>
              </a:rPr>
              <a:t> </a:t>
            </a:r>
            <a:r>
              <a:rPr dirty="0" sz="3600" spc="-430">
                <a:latin typeface="Arial"/>
                <a:cs typeface="Arial"/>
              </a:rPr>
              <a:t>رئامض</a:t>
            </a:r>
            <a:endParaRPr sz="3600">
              <a:latin typeface="Arial"/>
              <a:cs typeface="Arial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1207008" y="2365273"/>
            <a:ext cx="7606030" cy="458571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 txBox="1"/>
          <p:nvPr/>
        </p:nvSpPr>
        <p:spPr>
          <a:xfrm>
            <a:off x="8187055" y="2417825"/>
            <a:ext cx="495934" cy="27051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600">
                <a:solidFill>
                  <a:srgbClr val="FFFFFF"/>
                </a:solidFill>
                <a:latin typeface="Arial"/>
                <a:cs typeface="Arial"/>
              </a:rPr>
              <a:t>ل</a:t>
            </a:r>
            <a:r>
              <a:rPr dirty="0" sz="1600" spc="80">
                <a:solidFill>
                  <a:srgbClr val="FFFFFF"/>
                </a:solidFill>
                <a:latin typeface="Arial"/>
                <a:cs typeface="Arial"/>
              </a:rPr>
              <a:t>م</a:t>
            </a:r>
            <a:r>
              <a:rPr dirty="0" sz="1600" spc="-250">
                <a:solidFill>
                  <a:srgbClr val="FFFFFF"/>
                </a:solidFill>
                <a:latin typeface="Arial"/>
                <a:cs typeface="Arial"/>
              </a:rPr>
              <a:t>ع</a:t>
            </a:r>
            <a:r>
              <a:rPr dirty="0" sz="1600" spc="-760">
                <a:solidFill>
                  <a:srgbClr val="FFFFFF"/>
                </a:solidFill>
                <a:latin typeface="Arial"/>
                <a:cs typeface="Arial"/>
              </a:rPr>
              <a:t>ت</a:t>
            </a:r>
            <a:r>
              <a:rPr dirty="0" sz="1600" spc="-455">
                <a:solidFill>
                  <a:srgbClr val="FFFFFF"/>
                </a:solidFill>
                <a:latin typeface="Arial"/>
                <a:cs typeface="Arial"/>
              </a:rPr>
              <a:t>س</a:t>
            </a:r>
            <a:r>
              <a:rPr dirty="0" sz="1600" spc="-750">
                <a:solidFill>
                  <a:srgbClr val="FFFFFF"/>
                </a:solidFill>
                <a:latin typeface="Arial"/>
                <a:cs typeface="Arial"/>
              </a:rPr>
              <a:t>ت</a:t>
            </a:r>
            <a:endParaRPr sz="1600">
              <a:latin typeface="Arial"/>
              <a:cs typeface="Arial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7537704" y="2560345"/>
            <a:ext cx="1275333" cy="458571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/>
          <p:nvPr/>
        </p:nvSpPr>
        <p:spPr>
          <a:xfrm>
            <a:off x="7367016" y="2560345"/>
            <a:ext cx="446303" cy="458571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/>
          <p:nvPr/>
        </p:nvSpPr>
        <p:spPr>
          <a:xfrm>
            <a:off x="6208776" y="2560345"/>
            <a:ext cx="1433829" cy="458571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/>
          <p:nvPr/>
        </p:nvSpPr>
        <p:spPr>
          <a:xfrm>
            <a:off x="6092952" y="2560345"/>
            <a:ext cx="391528" cy="458571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7" name="object 17"/>
          <p:cNvSpPr txBox="1"/>
          <p:nvPr/>
        </p:nvSpPr>
        <p:spPr>
          <a:xfrm>
            <a:off x="6271386" y="2612593"/>
            <a:ext cx="2411730" cy="271145"/>
          </a:xfrm>
          <a:prstGeom prst="rect">
            <a:avLst/>
          </a:prstGeom>
        </p:spPr>
        <p:txBody>
          <a:bodyPr wrap="square" lIns="0" tIns="139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1600" spc="-254">
                <a:solidFill>
                  <a:srgbClr val="FFFFFF"/>
                </a:solidFill>
                <a:latin typeface="Arial"/>
                <a:cs typeface="Arial"/>
              </a:rPr>
              <a:t>:يلاتلا </a:t>
            </a:r>
            <a:r>
              <a:rPr dirty="0" sz="1600" spc="-190">
                <a:solidFill>
                  <a:srgbClr val="FFFFFF"/>
                </a:solidFill>
                <a:latin typeface="Arial"/>
                <a:cs typeface="Arial"/>
              </a:rPr>
              <a:t>لاثملا </a:t>
            </a:r>
            <a:r>
              <a:rPr dirty="0" sz="1600" spc="-80">
                <a:solidFill>
                  <a:srgbClr val="FFFFFF"/>
                </a:solidFill>
                <a:latin typeface="Arial"/>
                <a:cs typeface="Arial"/>
              </a:rPr>
              <a:t>ظحلا </a:t>
            </a:r>
            <a:r>
              <a:rPr dirty="0" sz="1600" spc="-260">
                <a:solidFill>
                  <a:srgbClr val="FFFFFF"/>
                </a:solidFill>
                <a:latin typeface="Arial"/>
                <a:cs typeface="Arial"/>
              </a:rPr>
              <a:t>.لعفلا </a:t>
            </a:r>
            <a:r>
              <a:rPr dirty="0" sz="1600" spc="-335">
                <a:solidFill>
                  <a:srgbClr val="FFFFFF"/>
                </a:solidFill>
                <a:latin typeface="Arial"/>
                <a:cs typeface="Arial"/>
              </a:rPr>
              <a:t>دعب</a:t>
            </a:r>
            <a:r>
              <a:rPr dirty="0" sz="1600" spc="-31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600" spc="-300">
                <a:solidFill>
                  <a:srgbClr val="FFFFFF"/>
                </a:solidFill>
                <a:latin typeface="Arial"/>
                <a:cs typeface="Arial"/>
              </a:rPr>
              <a:t>دجويف</a:t>
            </a:r>
            <a:endParaRPr sz="1600">
              <a:latin typeface="Arial"/>
              <a:cs typeface="Arial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1027175" y="3048025"/>
            <a:ext cx="3802253" cy="458571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9" name="object 19"/>
          <p:cNvSpPr/>
          <p:nvPr/>
        </p:nvSpPr>
        <p:spPr>
          <a:xfrm>
            <a:off x="1045463" y="3291865"/>
            <a:ext cx="7767574" cy="458571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0" name="object 20"/>
          <p:cNvSpPr/>
          <p:nvPr/>
        </p:nvSpPr>
        <p:spPr>
          <a:xfrm>
            <a:off x="4748784" y="3486937"/>
            <a:ext cx="4064254" cy="458571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1" name="object 21"/>
          <p:cNvSpPr/>
          <p:nvPr/>
        </p:nvSpPr>
        <p:spPr>
          <a:xfrm>
            <a:off x="4681728" y="3486937"/>
            <a:ext cx="342646" cy="458571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2" name="object 22"/>
          <p:cNvSpPr/>
          <p:nvPr/>
        </p:nvSpPr>
        <p:spPr>
          <a:xfrm>
            <a:off x="3224783" y="3486937"/>
            <a:ext cx="1732533" cy="458571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3" name="object 23"/>
          <p:cNvSpPr/>
          <p:nvPr/>
        </p:nvSpPr>
        <p:spPr>
          <a:xfrm>
            <a:off x="3099816" y="3486937"/>
            <a:ext cx="400672" cy="458571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4" name="object 24"/>
          <p:cNvSpPr/>
          <p:nvPr/>
        </p:nvSpPr>
        <p:spPr>
          <a:xfrm>
            <a:off x="2667000" y="3486937"/>
            <a:ext cx="708482" cy="458571"/>
          </a:xfrm>
          <a:prstGeom prst="rect">
            <a:avLst/>
          </a:prstGeom>
          <a:blipFill>
            <a:blip r:embed="rId2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5" name="object 25"/>
          <p:cNvSpPr/>
          <p:nvPr/>
        </p:nvSpPr>
        <p:spPr>
          <a:xfrm>
            <a:off x="2609088" y="3486937"/>
            <a:ext cx="333629" cy="458571"/>
          </a:xfrm>
          <a:prstGeom prst="rect">
            <a:avLst/>
          </a:prstGeom>
          <a:blipFill>
            <a:blip r:embed="rId2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6" name="object 26"/>
          <p:cNvSpPr/>
          <p:nvPr/>
        </p:nvSpPr>
        <p:spPr>
          <a:xfrm>
            <a:off x="1085088" y="3727729"/>
            <a:ext cx="1970277" cy="458571"/>
          </a:xfrm>
          <a:prstGeom prst="rect">
            <a:avLst/>
          </a:prstGeom>
          <a:blipFill>
            <a:blip r:embed="rId2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7" name="object 27"/>
          <p:cNvSpPr/>
          <p:nvPr/>
        </p:nvSpPr>
        <p:spPr>
          <a:xfrm>
            <a:off x="2779776" y="3727729"/>
            <a:ext cx="888314" cy="458571"/>
          </a:xfrm>
          <a:prstGeom prst="rect">
            <a:avLst/>
          </a:prstGeom>
          <a:blipFill>
            <a:blip r:embed="rId2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8" name="object 28"/>
          <p:cNvSpPr/>
          <p:nvPr/>
        </p:nvSpPr>
        <p:spPr>
          <a:xfrm>
            <a:off x="3453384" y="3727729"/>
            <a:ext cx="1842389" cy="458571"/>
          </a:xfrm>
          <a:prstGeom prst="rect">
            <a:avLst/>
          </a:prstGeom>
          <a:blipFill>
            <a:blip r:embed="rId2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9" name="object 29"/>
          <p:cNvSpPr/>
          <p:nvPr/>
        </p:nvSpPr>
        <p:spPr>
          <a:xfrm>
            <a:off x="8193023" y="4242765"/>
            <a:ext cx="635304" cy="510336"/>
          </a:xfrm>
          <a:prstGeom prst="rect">
            <a:avLst/>
          </a:prstGeom>
          <a:blipFill>
            <a:blip r:embed="rId2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0" name="object 30"/>
          <p:cNvSpPr/>
          <p:nvPr/>
        </p:nvSpPr>
        <p:spPr>
          <a:xfrm>
            <a:off x="8129016" y="4242765"/>
            <a:ext cx="370090" cy="510336"/>
          </a:xfrm>
          <a:prstGeom prst="rect">
            <a:avLst/>
          </a:prstGeom>
          <a:blipFill>
            <a:blip r:embed="rId2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1" name="object 31"/>
          <p:cNvSpPr/>
          <p:nvPr/>
        </p:nvSpPr>
        <p:spPr>
          <a:xfrm>
            <a:off x="1027175" y="4523257"/>
            <a:ext cx="388391" cy="458571"/>
          </a:xfrm>
          <a:prstGeom prst="rect">
            <a:avLst/>
          </a:prstGeom>
          <a:blipFill>
            <a:blip r:embed="rId2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2" name="object 32"/>
          <p:cNvSpPr/>
          <p:nvPr/>
        </p:nvSpPr>
        <p:spPr>
          <a:xfrm>
            <a:off x="1139952" y="4523257"/>
            <a:ext cx="3018790" cy="458571"/>
          </a:xfrm>
          <a:prstGeom prst="rect">
            <a:avLst/>
          </a:prstGeom>
          <a:blipFill>
            <a:blip r:embed="rId2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3" name="object 33"/>
          <p:cNvSpPr/>
          <p:nvPr/>
        </p:nvSpPr>
        <p:spPr>
          <a:xfrm>
            <a:off x="1371600" y="4767097"/>
            <a:ext cx="1854454" cy="458571"/>
          </a:xfrm>
          <a:prstGeom prst="rect">
            <a:avLst/>
          </a:prstGeom>
          <a:blipFill>
            <a:blip r:embed="rId3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4" name="object 34"/>
          <p:cNvSpPr/>
          <p:nvPr/>
        </p:nvSpPr>
        <p:spPr>
          <a:xfrm>
            <a:off x="2950464" y="4767097"/>
            <a:ext cx="888314" cy="458571"/>
          </a:xfrm>
          <a:prstGeom prst="rect">
            <a:avLst/>
          </a:prstGeom>
          <a:blipFill>
            <a:blip r:embed="rId3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5" name="object 35"/>
          <p:cNvSpPr/>
          <p:nvPr/>
        </p:nvSpPr>
        <p:spPr>
          <a:xfrm>
            <a:off x="3627120" y="4767097"/>
            <a:ext cx="994981" cy="458571"/>
          </a:xfrm>
          <a:prstGeom prst="rect">
            <a:avLst/>
          </a:prstGeom>
          <a:blipFill>
            <a:blip r:embed="rId3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6" name="object 36"/>
          <p:cNvSpPr/>
          <p:nvPr/>
        </p:nvSpPr>
        <p:spPr>
          <a:xfrm>
            <a:off x="1027175" y="5010937"/>
            <a:ext cx="388391" cy="458571"/>
          </a:xfrm>
          <a:prstGeom prst="rect">
            <a:avLst/>
          </a:prstGeom>
          <a:blipFill>
            <a:blip r:embed="rId3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7" name="object 37"/>
          <p:cNvSpPr/>
          <p:nvPr/>
        </p:nvSpPr>
        <p:spPr>
          <a:xfrm>
            <a:off x="1139952" y="5010937"/>
            <a:ext cx="3710686" cy="458571"/>
          </a:xfrm>
          <a:prstGeom prst="rect">
            <a:avLst/>
          </a:prstGeom>
          <a:blipFill>
            <a:blip r:embed="rId3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8" name="object 38"/>
          <p:cNvSpPr/>
          <p:nvPr/>
        </p:nvSpPr>
        <p:spPr>
          <a:xfrm>
            <a:off x="1435608" y="5251703"/>
            <a:ext cx="1208328" cy="458571"/>
          </a:xfrm>
          <a:prstGeom prst="rect">
            <a:avLst/>
          </a:prstGeom>
          <a:blipFill>
            <a:blip r:embed="rId3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9" name="object 39"/>
          <p:cNvSpPr/>
          <p:nvPr/>
        </p:nvSpPr>
        <p:spPr>
          <a:xfrm>
            <a:off x="2368295" y="5251703"/>
            <a:ext cx="888314" cy="458571"/>
          </a:xfrm>
          <a:prstGeom prst="rect">
            <a:avLst/>
          </a:prstGeom>
          <a:blipFill>
            <a:blip r:embed="rId3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0" name="object 40"/>
          <p:cNvSpPr/>
          <p:nvPr/>
        </p:nvSpPr>
        <p:spPr>
          <a:xfrm>
            <a:off x="3041904" y="5251703"/>
            <a:ext cx="2305685" cy="458571"/>
          </a:xfrm>
          <a:prstGeom prst="rect">
            <a:avLst/>
          </a:prstGeom>
          <a:blipFill>
            <a:blip r:embed="rId3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1" name="object 41"/>
          <p:cNvSpPr/>
          <p:nvPr/>
        </p:nvSpPr>
        <p:spPr>
          <a:xfrm>
            <a:off x="4340352" y="6321552"/>
            <a:ext cx="1296797" cy="382371"/>
          </a:xfrm>
          <a:prstGeom prst="rect">
            <a:avLst/>
          </a:prstGeom>
          <a:blipFill>
            <a:blip r:embed="rId3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2" name="object 42"/>
          <p:cNvSpPr/>
          <p:nvPr/>
        </p:nvSpPr>
        <p:spPr>
          <a:xfrm>
            <a:off x="4462271" y="6406896"/>
            <a:ext cx="1043749" cy="248297"/>
          </a:xfrm>
          <a:prstGeom prst="rect">
            <a:avLst/>
          </a:prstGeom>
          <a:blipFill>
            <a:blip r:embed="rId3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3" name="object 43"/>
          <p:cNvSpPr/>
          <p:nvPr/>
        </p:nvSpPr>
        <p:spPr>
          <a:xfrm>
            <a:off x="4267200" y="6248400"/>
            <a:ext cx="1295400" cy="381000"/>
          </a:xfrm>
          <a:custGeom>
            <a:avLst/>
            <a:gdLst/>
            <a:ahLst/>
            <a:cxnLst/>
            <a:rect l="l" t="t" r="r" b="b"/>
            <a:pathLst>
              <a:path w="1295400" h="381000">
                <a:moveTo>
                  <a:pt x="1295400" y="0"/>
                </a:moveTo>
                <a:lnTo>
                  <a:pt x="0" y="0"/>
                </a:lnTo>
                <a:lnTo>
                  <a:pt x="0" y="381000"/>
                </a:lnTo>
                <a:lnTo>
                  <a:pt x="1295400" y="381000"/>
                </a:lnTo>
                <a:lnTo>
                  <a:pt x="1295400" y="333375"/>
                </a:lnTo>
                <a:lnTo>
                  <a:pt x="540512" y="333375"/>
                </a:lnTo>
                <a:lnTo>
                  <a:pt x="540512" y="190500"/>
                </a:lnTo>
                <a:lnTo>
                  <a:pt x="504825" y="190500"/>
                </a:lnTo>
                <a:lnTo>
                  <a:pt x="647700" y="47625"/>
                </a:lnTo>
                <a:lnTo>
                  <a:pt x="1295400" y="47625"/>
                </a:lnTo>
                <a:lnTo>
                  <a:pt x="1295400" y="0"/>
                </a:lnTo>
                <a:close/>
              </a:path>
              <a:path w="1295400" h="381000">
                <a:moveTo>
                  <a:pt x="1295400" y="65481"/>
                </a:moveTo>
                <a:lnTo>
                  <a:pt x="736980" y="65481"/>
                </a:lnTo>
                <a:lnTo>
                  <a:pt x="736980" y="136918"/>
                </a:lnTo>
                <a:lnTo>
                  <a:pt x="790575" y="190500"/>
                </a:lnTo>
                <a:lnTo>
                  <a:pt x="754888" y="190500"/>
                </a:lnTo>
                <a:lnTo>
                  <a:pt x="754888" y="333375"/>
                </a:lnTo>
                <a:lnTo>
                  <a:pt x="1295400" y="333375"/>
                </a:lnTo>
                <a:lnTo>
                  <a:pt x="1295400" y="65481"/>
                </a:lnTo>
                <a:close/>
              </a:path>
              <a:path w="1295400" h="381000">
                <a:moveTo>
                  <a:pt x="1295400" y="47625"/>
                </a:moveTo>
                <a:lnTo>
                  <a:pt x="647700" y="47625"/>
                </a:lnTo>
                <a:lnTo>
                  <a:pt x="701294" y="101206"/>
                </a:lnTo>
                <a:lnTo>
                  <a:pt x="701294" y="65481"/>
                </a:lnTo>
                <a:lnTo>
                  <a:pt x="1295400" y="65481"/>
                </a:lnTo>
                <a:lnTo>
                  <a:pt x="12954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4" name="object 44"/>
          <p:cNvSpPr/>
          <p:nvPr/>
        </p:nvSpPr>
        <p:spPr>
          <a:xfrm>
            <a:off x="4807711" y="6313881"/>
            <a:ext cx="214629" cy="267970"/>
          </a:xfrm>
          <a:custGeom>
            <a:avLst/>
            <a:gdLst/>
            <a:ahLst/>
            <a:cxnLst/>
            <a:rect l="l" t="t" r="r" b="b"/>
            <a:pathLst>
              <a:path w="214629" h="267970">
                <a:moveTo>
                  <a:pt x="196468" y="0"/>
                </a:moveTo>
                <a:lnTo>
                  <a:pt x="160782" y="0"/>
                </a:lnTo>
                <a:lnTo>
                  <a:pt x="160782" y="35725"/>
                </a:lnTo>
                <a:lnTo>
                  <a:pt x="196468" y="71437"/>
                </a:lnTo>
                <a:lnTo>
                  <a:pt x="196468" y="0"/>
                </a:lnTo>
                <a:close/>
              </a:path>
              <a:path w="214629" h="267970">
                <a:moveTo>
                  <a:pt x="214375" y="125018"/>
                </a:moveTo>
                <a:lnTo>
                  <a:pt x="0" y="125018"/>
                </a:lnTo>
                <a:lnTo>
                  <a:pt x="0" y="267893"/>
                </a:lnTo>
                <a:lnTo>
                  <a:pt x="89280" y="267893"/>
                </a:lnTo>
                <a:lnTo>
                  <a:pt x="89280" y="196456"/>
                </a:lnTo>
                <a:lnTo>
                  <a:pt x="214375" y="196456"/>
                </a:lnTo>
                <a:lnTo>
                  <a:pt x="214375" y="125018"/>
                </a:lnTo>
                <a:close/>
              </a:path>
              <a:path w="214629" h="267970">
                <a:moveTo>
                  <a:pt x="214375" y="196456"/>
                </a:moveTo>
                <a:lnTo>
                  <a:pt x="125095" y="196456"/>
                </a:lnTo>
                <a:lnTo>
                  <a:pt x="125095" y="267893"/>
                </a:lnTo>
                <a:lnTo>
                  <a:pt x="214375" y="267893"/>
                </a:lnTo>
                <a:lnTo>
                  <a:pt x="214375" y="196456"/>
                </a:lnTo>
                <a:close/>
              </a:path>
            </a:pathLst>
          </a:custGeom>
          <a:solidFill>
            <a:srgbClr val="00007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5" name="object 45"/>
          <p:cNvSpPr/>
          <p:nvPr/>
        </p:nvSpPr>
        <p:spPr>
          <a:xfrm>
            <a:off x="47720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142875" y="0"/>
                </a:moveTo>
                <a:lnTo>
                  <a:pt x="0" y="142875"/>
                </a:lnTo>
                <a:lnTo>
                  <a:pt x="285750" y="142875"/>
                </a:lnTo>
                <a:lnTo>
                  <a:pt x="142875" y="0"/>
                </a:lnTo>
                <a:close/>
              </a:path>
              <a:path w="285750" h="285750">
                <a:moveTo>
                  <a:pt x="160782" y="214312"/>
                </a:moveTo>
                <a:lnTo>
                  <a:pt x="124967" y="214312"/>
                </a:lnTo>
                <a:lnTo>
                  <a:pt x="124967" y="285750"/>
                </a:lnTo>
                <a:lnTo>
                  <a:pt x="160782" y="285750"/>
                </a:lnTo>
                <a:lnTo>
                  <a:pt x="160782" y="214312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6" name="object 46"/>
          <p:cNvSpPr/>
          <p:nvPr/>
        </p:nvSpPr>
        <p:spPr>
          <a:xfrm>
            <a:off x="5788152" y="6321552"/>
            <a:ext cx="458571" cy="382371"/>
          </a:xfrm>
          <a:prstGeom prst="rect">
            <a:avLst/>
          </a:prstGeom>
          <a:blipFill>
            <a:blip r:embed="rId4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7" name="object 47"/>
          <p:cNvSpPr/>
          <p:nvPr/>
        </p:nvSpPr>
        <p:spPr>
          <a:xfrm>
            <a:off x="5846064" y="6406896"/>
            <a:ext cx="336638" cy="248297"/>
          </a:xfrm>
          <a:prstGeom prst="rect">
            <a:avLst/>
          </a:prstGeom>
          <a:blipFill>
            <a:blip r:embed="rId4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8" name="object 48"/>
          <p:cNvSpPr/>
          <p:nvPr/>
        </p:nvSpPr>
        <p:spPr>
          <a:xfrm>
            <a:off x="5715000" y="6248400"/>
            <a:ext cx="457200" cy="381000"/>
          </a:xfrm>
          <a:custGeom>
            <a:avLst/>
            <a:gdLst/>
            <a:ahLst/>
            <a:cxnLst/>
            <a:rect l="l" t="t" r="r" b="b"/>
            <a:pathLst>
              <a:path w="457200" h="381000">
                <a:moveTo>
                  <a:pt x="457200" y="0"/>
                </a:moveTo>
                <a:lnTo>
                  <a:pt x="0" y="0"/>
                </a:lnTo>
                <a:lnTo>
                  <a:pt x="0" y="381000"/>
                </a:lnTo>
                <a:lnTo>
                  <a:pt x="457200" y="381000"/>
                </a:lnTo>
                <a:lnTo>
                  <a:pt x="457200" y="333375"/>
                </a:lnTo>
                <a:lnTo>
                  <a:pt x="85725" y="333375"/>
                </a:lnTo>
                <a:lnTo>
                  <a:pt x="85725" y="47625"/>
                </a:lnTo>
                <a:lnTo>
                  <a:pt x="457200" y="47625"/>
                </a:lnTo>
                <a:lnTo>
                  <a:pt x="457200" y="0"/>
                </a:lnTo>
                <a:close/>
              </a:path>
              <a:path w="457200" h="381000">
                <a:moveTo>
                  <a:pt x="457200" y="47625"/>
                </a:moveTo>
                <a:lnTo>
                  <a:pt x="85725" y="47625"/>
                </a:lnTo>
                <a:lnTo>
                  <a:pt x="371475" y="190500"/>
                </a:lnTo>
                <a:lnTo>
                  <a:pt x="85725" y="333375"/>
                </a:lnTo>
                <a:lnTo>
                  <a:pt x="457200" y="333375"/>
                </a:lnTo>
                <a:lnTo>
                  <a:pt x="4572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9" name="object 49"/>
          <p:cNvSpPr/>
          <p:nvPr/>
        </p:nvSpPr>
        <p:spPr>
          <a:xfrm>
            <a:off x="58007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0" y="0"/>
                </a:moveTo>
                <a:lnTo>
                  <a:pt x="0" y="285750"/>
                </a:lnTo>
                <a:lnTo>
                  <a:pt x="285750" y="142875"/>
                </a:lnTo>
                <a:lnTo>
                  <a:pt x="0" y="0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0" name="object 50"/>
          <p:cNvSpPr/>
          <p:nvPr/>
        </p:nvSpPr>
        <p:spPr>
          <a:xfrm>
            <a:off x="3730752" y="6321552"/>
            <a:ext cx="458571" cy="382371"/>
          </a:xfrm>
          <a:prstGeom prst="rect">
            <a:avLst/>
          </a:prstGeom>
          <a:blipFill>
            <a:blip r:embed="rId4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1" name="object 51"/>
          <p:cNvSpPr/>
          <p:nvPr/>
        </p:nvSpPr>
        <p:spPr>
          <a:xfrm>
            <a:off x="3770376" y="6406896"/>
            <a:ext cx="373227" cy="248297"/>
          </a:xfrm>
          <a:prstGeom prst="rect">
            <a:avLst/>
          </a:prstGeom>
          <a:blipFill>
            <a:blip r:embed="rId4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2" name="object 52"/>
          <p:cNvSpPr/>
          <p:nvPr/>
        </p:nvSpPr>
        <p:spPr>
          <a:xfrm>
            <a:off x="3657600" y="6248400"/>
            <a:ext cx="457200" cy="381000"/>
          </a:xfrm>
          <a:custGeom>
            <a:avLst/>
            <a:gdLst/>
            <a:ahLst/>
            <a:cxnLst/>
            <a:rect l="l" t="t" r="r" b="b"/>
            <a:pathLst>
              <a:path w="457200" h="381000">
                <a:moveTo>
                  <a:pt x="457200" y="0"/>
                </a:moveTo>
                <a:lnTo>
                  <a:pt x="0" y="0"/>
                </a:lnTo>
                <a:lnTo>
                  <a:pt x="0" y="381000"/>
                </a:lnTo>
                <a:lnTo>
                  <a:pt x="457200" y="381000"/>
                </a:lnTo>
                <a:lnTo>
                  <a:pt x="457200" y="333375"/>
                </a:lnTo>
                <a:lnTo>
                  <a:pt x="371475" y="333375"/>
                </a:lnTo>
                <a:lnTo>
                  <a:pt x="85725" y="190500"/>
                </a:lnTo>
                <a:lnTo>
                  <a:pt x="371475" y="47625"/>
                </a:lnTo>
                <a:lnTo>
                  <a:pt x="457200" y="47625"/>
                </a:lnTo>
                <a:lnTo>
                  <a:pt x="457200" y="0"/>
                </a:lnTo>
                <a:close/>
              </a:path>
              <a:path w="457200" h="381000">
                <a:moveTo>
                  <a:pt x="457200" y="47625"/>
                </a:moveTo>
                <a:lnTo>
                  <a:pt x="371475" y="47625"/>
                </a:lnTo>
                <a:lnTo>
                  <a:pt x="371475" y="333375"/>
                </a:lnTo>
                <a:lnTo>
                  <a:pt x="457200" y="333375"/>
                </a:lnTo>
                <a:lnTo>
                  <a:pt x="4572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3" name="object 53"/>
          <p:cNvSpPr/>
          <p:nvPr/>
        </p:nvSpPr>
        <p:spPr>
          <a:xfrm>
            <a:off x="37433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285750" y="0"/>
                </a:moveTo>
                <a:lnTo>
                  <a:pt x="0" y="142875"/>
                </a:lnTo>
                <a:lnTo>
                  <a:pt x="285750" y="285750"/>
                </a:lnTo>
                <a:lnTo>
                  <a:pt x="285750" y="0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4" name="object 54"/>
          <p:cNvSpPr txBox="1"/>
          <p:nvPr/>
        </p:nvSpPr>
        <p:spPr>
          <a:xfrm>
            <a:off x="1358519" y="2396490"/>
            <a:ext cx="6592570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dirty="0" sz="1600" spc="-305">
                <a:solidFill>
                  <a:srgbClr val="FFFFFF"/>
                </a:solidFill>
                <a:latin typeface="Arial"/>
                <a:cs typeface="Arial"/>
              </a:rPr>
              <a:t>هب </a:t>
            </a:r>
            <a:r>
              <a:rPr dirty="0" sz="1600" spc="-210">
                <a:solidFill>
                  <a:srgbClr val="FFFFFF"/>
                </a:solidFill>
                <a:latin typeface="Arial"/>
                <a:cs typeface="Arial"/>
              </a:rPr>
              <a:t>لوعفملا </a:t>
            </a:r>
            <a:r>
              <a:rPr dirty="0" sz="1600" spc="35">
                <a:solidFill>
                  <a:srgbClr val="FFFFFF"/>
                </a:solidFill>
                <a:latin typeface="Arial"/>
                <a:cs typeface="Arial"/>
              </a:rPr>
              <a:t>امأ </a:t>
            </a:r>
            <a:r>
              <a:rPr dirty="0" sz="1600" spc="-130">
                <a:solidFill>
                  <a:srgbClr val="FFFFFF"/>
                </a:solidFill>
                <a:latin typeface="Arial"/>
                <a:cs typeface="Arial"/>
              </a:rPr>
              <a:t>ةلمجلا </a:t>
            </a:r>
            <a:r>
              <a:rPr dirty="0" sz="1600">
                <a:solidFill>
                  <a:srgbClr val="FFFFFF"/>
                </a:solidFill>
                <a:latin typeface="Arial"/>
                <a:cs typeface="Arial"/>
              </a:rPr>
              <a:t>لوأ </a:t>
            </a:r>
            <a:r>
              <a:rPr dirty="0" sz="1600" spc="-130">
                <a:solidFill>
                  <a:srgbClr val="FFFFFF"/>
                </a:solidFill>
                <a:latin typeface="Arial"/>
                <a:cs typeface="Arial"/>
              </a:rPr>
              <a:t>هدوجوب </a:t>
            </a:r>
            <a:r>
              <a:rPr dirty="0" sz="1600" spc="-220">
                <a:solidFill>
                  <a:srgbClr val="FFFFFF"/>
                </a:solidFill>
                <a:latin typeface="Arial"/>
                <a:cs typeface="Arial"/>
              </a:rPr>
              <a:t>لعافلا </a:t>
            </a:r>
            <a:r>
              <a:rPr dirty="0" sz="1600" spc="-175">
                <a:solidFill>
                  <a:srgbClr val="FFFFFF"/>
                </a:solidFill>
                <a:latin typeface="Arial"/>
                <a:cs typeface="Arial"/>
              </a:rPr>
              <a:t>فرعن</a:t>
            </a:r>
            <a:r>
              <a:rPr dirty="0" baseline="8680" sz="2400" spc="-262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600" spc="-245">
                <a:solidFill>
                  <a:srgbClr val="FFFFFF"/>
                </a:solidFill>
                <a:latin typeface="Arial"/>
                <a:cs typeface="Arial"/>
              </a:rPr>
              <a:t>اعبط </a:t>
            </a:r>
            <a:r>
              <a:rPr dirty="0" sz="1600">
                <a:solidFill>
                  <a:srgbClr val="FFFFFF"/>
                </a:solidFill>
                <a:latin typeface="Arial"/>
                <a:cs typeface="Arial"/>
              </a:rPr>
              <a:t>و </a:t>
            </a:r>
            <a:r>
              <a:rPr dirty="0" sz="1600" spc="-125">
                <a:solidFill>
                  <a:srgbClr val="FFFFFF"/>
                </a:solidFill>
                <a:latin typeface="Arial"/>
                <a:cs typeface="Arial"/>
              </a:rPr>
              <a:t>لقاع </a:t>
            </a:r>
            <a:r>
              <a:rPr dirty="0" sz="1600" spc="-275">
                <a:solidFill>
                  <a:srgbClr val="FFFFFF"/>
                </a:solidFill>
                <a:latin typeface="Arial"/>
                <a:cs typeface="Arial"/>
              </a:rPr>
              <a:t>ريغلا </a:t>
            </a:r>
            <a:r>
              <a:rPr dirty="0" sz="1600" spc="-210">
                <a:solidFill>
                  <a:srgbClr val="FFFFFF"/>
                </a:solidFill>
                <a:latin typeface="Arial"/>
                <a:cs typeface="Arial"/>
              </a:rPr>
              <a:t>لوعفملا </a:t>
            </a:r>
            <a:r>
              <a:rPr dirty="0" sz="1600">
                <a:solidFill>
                  <a:srgbClr val="FFFFFF"/>
                </a:solidFill>
                <a:latin typeface="Arial"/>
                <a:cs typeface="Arial"/>
              </a:rPr>
              <a:t>وأ </a:t>
            </a:r>
            <a:r>
              <a:rPr dirty="0" sz="1600" spc="-220">
                <a:solidFill>
                  <a:srgbClr val="FFFFFF"/>
                </a:solidFill>
                <a:latin typeface="Arial"/>
                <a:cs typeface="Arial"/>
              </a:rPr>
              <a:t>لعافلا </a:t>
            </a:r>
            <a:r>
              <a:rPr dirty="0" sz="1600" spc="15">
                <a:solidFill>
                  <a:srgbClr val="FFFFFF"/>
                </a:solidFill>
                <a:latin typeface="Arial"/>
                <a:cs typeface="Arial"/>
              </a:rPr>
              <a:t>لحم</a:t>
            </a:r>
            <a:r>
              <a:rPr dirty="0" sz="1600" spc="31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600" spc="-585">
                <a:solidFill>
                  <a:srgbClr val="FFFFFF"/>
                </a:solidFill>
                <a:latin typeface="Arial"/>
                <a:cs typeface="Arial"/>
              </a:rPr>
              <a:t>ل</a:t>
            </a:r>
            <a:r>
              <a:rPr dirty="0" sz="1800" spc="-585">
                <a:solidFill>
                  <a:srgbClr val="FFFF00"/>
                </a:solidFill>
                <a:latin typeface="Calibri"/>
                <a:cs typeface="Calibri"/>
              </a:rPr>
              <a:t>w</a:t>
            </a:r>
            <a:r>
              <a:rPr dirty="0" sz="1600" spc="-585">
                <a:solidFill>
                  <a:srgbClr val="FFFFFF"/>
                </a:solidFill>
                <a:latin typeface="Arial"/>
                <a:cs typeface="Arial"/>
              </a:rPr>
              <a:t>حت</a:t>
            </a:r>
            <a:r>
              <a:rPr dirty="0" sz="1800" spc="-585">
                <a:solidFill>
                  <a:srgbClr val="FFFF00"/>
                </a:solidFill>
                <a:latin typeface="Calibri"/>
                <a:cs typeface="Calibri"/>
              </a:rPr>
              <a:t>h</a:t>
            </a:r>
            <a:r>
              <a:rPr dirty="0" sz="1600" spc="-585">
                <a:solidFill>
                  <a:srgbClr val="FFFFFF"/>
                </a:solidFill>
                <a:latin typeface="Arial"/>
                <a:cs typeface="Arial"/>
              </a:rPr>
              <a:t>ل</a:t>
            </a:r>
            <a:r>
              <a:rPr dirty="0" sz="1600" spc="-1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800" spc="40">
                <a:solidFill>
                  <a:srgbClr val="FFFF00"/>
                </a:solidFill>
                <a:latin typeface="Calibri"/>
                <a:cs typeface="Calibri"/>
              </a:rPr>
              <a:t>ich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55" name="object 55"/>
          <p:cNvSpPr/>
          <p:nvPr/>
        </p:nvSpPr>
        <p:spPr>
          <a:xfrm>
            <a:off x="2737104" y="1975116"/>
            <a:ext cx="4353941" cy="391528"/>
          </a:xfrm>
          <a:prstGeom prst="rect">
            <a:avLst/>
          </a:prstGeom>
          <a:blipFill>
            <a:blip r:embed="rId4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6" name="object 56"/>
          <p:cNvSpPr/>
          <p:nvPr/>
        </p:nvSpPr>
        <p:spPr>
          <a:xfrm>
            <a:off x="3108960" y="1956841"/>
            <a:ext cx="3475990" cy="486003"/>
          </a:xfrm>
          <a:prstGeom prst="rect">
            <a:avLst/>
          </a:prstGeom>
          <a:blipFill>
            <a:blip r:embed="rId4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7" name="object 57"/>
          <p:cNvSpPr/>
          <p:nvPr/>
        </p:nvSpPr>
        <p:spPr>
          <a:xfrm>
            <a:off x="2668523" y="1906523"/>
            <a:ext cx="4343400" cy="381000"/>
          </a:xfrm>
          <a:custGeom>
            <a:avLst/>
            <a:gdLst/>
            <a:ahLst/>
            <a:cxnLst/>
            <a:rect l="l" t="t" r="r" b="b"/>
            <a:pathLst>
              <a:path w="4343400" h="381000">
                <a:moveTo>
                  <a:pt x="4279900" y="0"/>
                </a:moveTo>
                <a:lnTo>
                  <a:pt x="63500" y="0"/>
                </a:lnTo>
                <a:lnTo>
                  <a:pt x="38790" y="4992"/>
                </a:lnTo>
                <a:lnTo>
                  <a:pt x="18605" y="18605"/>
                </a:lnTo>
                <a:lnTo>
                  <a:pt x="4992" y="38790"/>
                </a:lnTo>
                <a:lnTo>
                  <a:pt x="0" y="63500"/>
                </a:lnTo>
                <a:lnTo>
                  <a:pt x="0" y="317500"/>
                </a:lnTo>
                <a:lnTo>
                  <a:pt x="4992" y="342209"/>
                </a:lnTo>
                <a:lnTo>
                  <a:pt x="18605" y="362394"/>
                </a:lnTo>
                <a:lnTo>
                  <a:pt x="38790" y="376007"/>
                </a:lnTo>
                <a:lnTo>
                  <a:pt x="63500" y="381000"/>
                </a:lnTo>
                <a:lnTo>
                  <a:pt x="4279900" y="381000"/>
                </a:lnTo>
                <a:lnTo>
                  <a:pt x="4304609" y="376007"/>
                </a:lnTo>
                <a:lnTo>
                  <a:pt x="4324794" y="362394"/>
                </a:lnTo>
                <a:lnTo>
                  <a:pt x="4338407" y="342209"/>
                </a:lnTo>
                <a:lnTo>
                  <a:pt x="4343400" y="317500"/>
                </a:lnTo>
                <a:lnTo>
                  <a:pt x="4343400" y="63500"/>
                </a:lnTo>
                <a:lnTo>
                  <a:pt x="4338407" y="38790"/>
                </a:lnTo>
                <a:lnTo>
                  <a:pt x="4324794" y="18605"/>
                </a:lnTo>
                <a:lnTo>
                  <a:pt x="4304609" y="4992"/>
                </a:lnTo>
                <a:lnTo>
                  <a:pt x="4279900" y="0"/>
                </a:lnTo>
                <a:close/>
              </a:path>
            </a:pathLst>
          </a:custGeom>
          <a:solidFill>
            <a:srgbClr val="66CC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8" name="object 58"/>
          <p:cNvSpPr/>
          <p:nvPr/>
        </p:nvSpPr>
        <p:spPr>
          <a:xfrm>
            <a:off x="2668523" y="1906523"/>
            <a:ext cx="4343400" cy="381000"/>
          </a:xfrm>
          <a:custGeom>
            <a:avLst/>
            <a:gdLst/>
            <a:ahLst/>
            <a:cxnLst/>
            <a:rect l="l" t="t" r="r" b="b"/>
            <a:pathLst>
              <a:path w="4343400" h="381000">
                <a:moveTo>
                  <a:pt x="0" y="63500"/>
                </a:moveTo>
                <a:lnTo>
                  <a:pt x="4992" y="38790"/>
                </a:lnTo>
                <a:lnTo>
                  <a:pt x="18605" y="18605"/>
                </a:lnTo>
                <a:lnTo>
                  <a:pt x="38790" y="4992"/>
                </a:lnTo>
                <a:lnTo>
                  <a:pt x="63500" y="0"/>
                </a:lnTo>
                <a:lnTo>
                  <a:pt x="4279900" y="0"/>
                </a:lnTo>
                <a:lnTo>
                  <a:pt x="4304609" y="4992"/>
                </a:lnTo>
                <a:lnTo>
                  <a:pt x="4324794" y="18605"/>
                </a:lnTo>
                <a:lnTo>
                  <a:pt x="4338407" y="38790"/>
                </a:lnTo>
                <a:lnTo>
                  <a:pt x="4343400" y="63500"/>
                </a:lnTo>
                <a:lnTo>
                  <a:pt x="4343400" y="317500"/>
                </a:lnTo>
                <a:lnTo>
                  <a:pt x="4338407" y="342209"/>
                </a:lnTo>
                <a:lnTo>
                  <a:pt x="4324794" y="362394"/>
                </a:lnTo>
                <a:lnTo>
                  <a:pt x="4304609" y="376007"/>
                </a:lnTo>
                <a:lnTo>
                  <a:pt x="4279900" y="381000"/>
                </a:lnTo>
                <a:lnTo>
                  <a:pt x="63500" y="381000"/>
                </a:lnTo>
                <a:lnTo>
                  <a:pt x="38790" y="376007"/>
                </a:lnTo>
                <a:lnTo>
                  <a:pt x="18605" y="362394"/>
                </a:lnTo>
                <a:lnTo>
                  <a:pt x="4992" y="342209"/>
                </a:lnTo>
                <a:lnTo>
                  <a:pt x="0" y="317500"/>
                </a:lnTo>
                <a:lnTo>
                  <a:pt x="0" y="63500"/>
                </a:lnTo>
                <a:close/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9" name="object 59"/>
          <p:cNvSpPr txBox="1"/>
          <p:nvPr/>
        </p:nvSpPr>
        <p:spPr>
          <a:xfrm>
            <a:off x="3162045" y="1940128"/>
            <a:ext cx="3227705" cy="30035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spc="175" b="1">
                <a:solidFill>
                  <a:srgbClr val="000066"/>
                </a:solidFill>
                <a:latin typeface="Calibri"/>
                <a:cs typeface="Calibri"/>
              </a:rPr>
              <a:t>Which </a:t>
            </a:r>
            <a:r>
              <a:rPr dirty="0" sz="1000" spc="-105" b="1">
                <a:solidFill>
                  <a:srgbClr val="000066"/>
                </a:solidFill>
                <a:latin typeface="Arial"/>
                <a:cs typeface="Arial"/>
              </a:rPr>
              <a:t>]هب </a:t>
            </a:r>
            <a:r>
              <a:rPr dirty="0" sz="1000" spc="-114" b="1">
                <a:solidFill>
                  <a:srgbClr val="000066"/>
                </a:solidFill>
                <a:latin typeface="Arial"/>
                <a:cs typeface="Arial"/>
              </a:rPr>
              <a:t>لوعفملا </a:t>
            </a:r>
            <a:r>
              <a:rPr dirty="0" sz="1000" b="1">
                <a:solidFill>
                  <a:srgbClr val="000066"/>
                </a:solidFill>
                <a:latin typeface="Arial"/>
                <a:cs typeface="Arial"/>
              </a:rPr>
              <a:t>وأ </a:t>
            </a:r>
            <a:r>
              <a:rPr dirty="0" sz="1000" spc="-105" b="1">
                <a:solidFill>
                  <a:srgbClr val="000066"/>
                </a:solidFill>
                <a:latin typeface="Arial"/>
                <a:cs typeface="Arial"/>
              </a:rPr>
              <a:t>لعافلا </a:t>
            </a:r>
            <a:r>
              <a:rPr dirty="0" sz="1000" spc="-60" b="1">
                <a:solidFill>
                  <a:srgbClr val="000066"/>
                </a:solidFill>
                <a:latin typeface="Arial"/>
                <a:cs typeface="Arial"/>
              </a:rPr>
              <a:t>دامجلل[ </a:t>
            </a:r>
            <a:r>
              <a:rPr dirty="0" sz="1800" spc="-305" b="1">
                <a:solidFill>
                  <a:srgbClr val="000066"/>
                </a:solidFill>
                <a:latin typeface="Arial"/>
                <a:cs typeface="Arial"/>
              </a:rPr>
              <a:t>يتلا</a:t>
            </a:r>
            <a:r>
              <a:rPr dirty="0" sz="1800" spc="-245" b="1">
                <a:solidFill>
                  <a:srgbClr val="000066"/>
                </a:solidFill>
                <a:latin typeface="Arial"/>
                <a:cs typeface="Arial"/>
              </a:rPr>
              <a:t> </a:t>
            </a:r>
            <a:r>
              <a:rPr dirty="0" sz="1800" spc="-80" b="1">
                <a:solidFill>
                  <a:srgbClr val="000066"/>
                </a:solidFill>
                <a:latin typeface="Arial"/>
                <a:cs typeface="Arial"/>
              </a:rPr>
              <a:t>،يذلا</a:t>
            </a:r>
            <a:endParaRPr sz="1800">
              <a:latin typeface="Arial"/>
              <a:cs typeface="Arial"/>
            </a:endParaRPr>
          </a:p>
        </p:txBody>
      </p:sp>
      <p:sp>
        <p:nvSpPr>
          <p:cNvPr id="60" name="object 60"/>
          <p:cNvSpPr txBox="1"/>
          <p:nvPr/>
        </p:nvSpPr>
        <p:spPr>
          <a:xfrm>
            <a:off x="1082344" y="3103880"/>
            <a:ext cx="7689850" cy="247523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76200">
              <a:lnSpc>
                <a:spcPts val="1910"/>
              </a:lnSpc>
              <a:spcBef>
                <a:spcPts val="105"/>
              </a:spcBef>
            </a:pPr>
            <a:r>
              <a:rPr dirty="0" sz="1600" spc="60">
                <a:solidFill>
                  <a:srgbClr val="FFFFFF"/>
                </a:solidFill>
                <a:latin typeface="Calibri"/>
                <a:cs typeface="Calibri"/>
              </a:rPr>
              <a:t>He </a:t>
            </a:r>
            <a:r>
              <a:rPr dirty="0" sz="1600" spc="25">
                <a:solidFill>
                  <a:srgbClr val="FFFFFF"/>
                </a:solidFill>
                <a:latin typeface="Calibri"/>
                <a:cs typeface="Calibri"/>
              </a:rPr>
              <a:t>found </a:t>
            </a:r>
            <a:r>
              <a:rPr dirty="0" sz="1600" spc="40">
                <a:solidFill>
                  <a:srgbClr val="FFFFFF"/>
                </a:solidFill>
                <a:latin typeface="Calibri"/>
                <a:cs typeface="Calibri"/>
              </a:rPr>
              <a:t>his </a:t>
            </a:r>
            <a:r>
              <a:rPr dirty="0" sz="1600" spc="45">
                <a:solidFill>
                  <a:srgbClr val="FFFFFF"/>
                </a:solidFill>
                <a:latin typeface="Calibri"/>
                <a:cs typeface="Calibri"/>
              </a:rPr>
              <a:t>book. </a:t>
            </a:r>
            <a:r>
              <a:rPr dirty="0" sz="1600" spc="60">
                <a:solidFill>
                  <a:srgbClr val="FFFFFF"/>
                </a:solidFill>
                <a:latin typeface="Calibri"/>
                <a:cs typeface="Calibri"/>
              </a:rPr>
              <a:t>He </a:t>
            </a:r>
            <a:r>
              <a:rPr dirty="0" sz="1600" spc="20">
                <a:solidFill>
                  <a:srgbClr val="FFFFFF"/>
                </a:solidFill>
                <a:latin typeface="Calibri"/>
                <a:cs typeface="Calibri"/>
              </a:rPr>
              <a:t>lost</a:t>
            </a:r>
            <a:r>
              <a:rPr dirty="0" sz="1600" spc="39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600" spc="-5">
                <a:solidFill>
                  <a:srgbClr val="FFFFFF"/>
                </a:solidFill>
                <a:latin typeface="Calibri"/>
                <a:cs typeface="Calibri"/>
              </a:rPr>
              <a:t>it </a:t>
            </a:r>
            <a:r>
              <a:rPr dirty="0" sz="1600" spc="30">
                <a:solidFill>
                  <a:srgbClr val="FFFFFF"/>
                </a:solidFill>
                <a:latin typeface="Calibri"/>
                <a:cs typeface="Calibri"/>
              </a:rPr>
              <a:t>yesterday.</a:t>
            </a:r>
            <a:endParaRPr sz="1600">
              <a:latin typeface="Calibri"/>
              <a:cs typeface="Calibri"/>
            </a:endParaRPr>
          </a:p>
          <a:p>
            <a:pPr marL="152400">
              <a:lnSpc>
                <a:spcPts val="1714"/>
              </a:lnSpc>
            </a:pPr>
            <a:r>
              <a:rPr dirty="0" sz="1600" spc="-330">
                <a:solidFill>
                  <a:srgbClr val="CC3300"/>
                </a:solidFill>
                <a:latin typeface="Arial"/>
                <a:cs typeface="Arial"/>
              </a:rPr>
              <a:t>عضن </a:t>
            </a:r>
            <a:r>
              <a:rPr dirty="0" sz="1600" spc="-370">
                <a:solidFill>
                  <a:srgbClr val="CC3300"/>
                </a:solidFill>
                <a:latin typeface="Arial"/>
                <a:cs typeface="Arial"/>
              </a:rPr>
              <a:t>مث </a:t>
            </a:r>
            <a:r>
              <a:rPr dirty="0" sz="1600" spc="-415">
                <a:solidFill>
                  <a:srgbClr val="CC3300"/>
                </a:solidFill>
                <a:latin typeface="Arial"/>
                <a:cs typeface="Arial"/>
              </a:rPr>
              <a:t>ةيناثل</a:t>
            </a:r>
            <a:r>
              <a:rPr dirty="0" baseline="-10416" sz="2400" spc="-622">
                <a:solidFill>
                  <a:srgbClr val="FFFF00"/>
                </a:solidFill>
                <a:latin typeface="Calibri"/>
                <a:cs typeface="Calibri"/>
              </a:rPr>
              <a:t>w</a:t>
            </a:r>
            <a:r>
              <a:rPr dirty="0" sz="1600" spc="-415">
                <a:solidFill>
                  <a:srgbClr val="CC3300"/>
                </a:solidFill>
                <a:latin typeface="Arial"/>
                <a:cs typeface="Arial"/>
              </a:rPr>
              <a:t>ا </a:t>
            </a:r>
            <a:r>
              <a:rPr dirty="0" sz="1600" spc="-350">
                <a:solidFill>
                  <a:srgbClr val="CC3300"/>
                </a:solidFill>
                <a:latin typeface="Arial"/>
                <a:cs typeface="Arial"/>
              </a:rPr>
              <a:t>ة</a:t>
            </a:r>
            <a:r>
              <a:rPr dirty="0" baseline="-10416" sz="2400" spc="-525">
                <a:solidFill>
                  <a:srgbClr val="FFFF00"/>
                </a:solidFill>
                <a:latin typeface="Calibri"/>
                <a:cs typeface="Calibri"/>
              </a:rPr>
              <a:t>h</a:t>
            </a:r>
            <a:r>
              <a:rPr dirty="0" sz="1600" spc="-350">
                <a:solidFill>
                  <a:srgbClr val="CC3300"/>
                </a:solidFill>
                <a:latin typeface="Arial"/>
                <a:cs typeface="Arial"/>
              </a:rPr>
              <a:t>لم</a:t>
            </a:r>
            <a:r>
              <a:rPr dirty="0" baseline="-10416" sz="2400" spc="-525">
                <a:solidFill>
                  <a:srgbClr val="FFFF00"/>
                </a:solidFill>
                <a:latin typeface="Calibri"/>
                <a:cs typeface="Calibri"/>
              </a:rPr>
              <a:t>ic</a:t>
            </a:r>
            <a:r>
              <a:rPr dirty="0" sz="1600" spc="-350">
                <a:solidFill>
                  <a:srgbClr val="CC3300"/>
                </a:solidFill>
                <a:latin typeface="Arial"/>
                <a:cs typeface="Arial"/>
              </a:rPr>
              <a:t>ج</a:t>
            </a:r>
            <a:r>
              <a:rPr dirty="0" baseline="-10416" sz="2400" spc="-525">
                <a:solidFill>
                  <a:srgbClr val="FFFF00"/>
                </a:solidFill>
                <a:latin typeface="Calibri"/>
                <a:cs typeface="Calibri"/>
              </a:rPr>
              <a:t>h</a:t>
            </a:r>
            <a:r>
              <a:rPr dirty="0" sz="1600" spc="-350">
                <a:solidFill>
                  <a:srgbClr val="CC3300"/>
                </a:solidFill>
                <a:latin typeface="Arial"/>
                <a:cs typeface="Arial"/>
              </a:rPr>
              <a:t>لا </a:t>
            </a:r>
            <a:r>
              <a:rPr dirty="0" sz="1600">
                <a:solidFill>
                  <a:srgbClr val="CC3300"/>
                </a:solidFill>
                <a:latin typeface="Arial"/>
                <a:cs typeface="Arial"/>
              </a:rPr>
              <a:t>لوأ </a:t>
            </a:r>
            <a:r>
              <a:rPr dirty="0" sz="1600" spc="-459">
                <a:solidFill>
                  <a:srgbClr val="CC3300"/>
                </a:solidFill>
                <a:latin typeface="Arial"/>
                <a:cs typeface="Arial"/>
              </a:rPr>
              <a:t>يف</a:t>
            </a:r>
            <a:r>
              <a:rPr dirty="0" sz="1600" spc="4980">
                <a:solidFill>
                  <a:srgbClr val="CC3300"/>
                </a:solidFill>
                <a:latin typeface="Arial"/>
                <a:cs typeface="Arial"/>
              </a:rPr>
              <a:t> </a:t>
            </a:r>
            <a:r>
              <a:rPr dirty="0" sz="1600" spc="-45">
                <a:solidFill>
                  <a:srgbClr val="CC3300"/>
                </a:solidFill>
                <a:latin typeface="Arial"/>
                <a:cs typeface="Arial"/>
              </a:rPr>
              <a:t>اهنم</a:t>
            </a:r>
            <a:r>
              <a:rPr dirty="0" baseline="6944" sz="2400" spc="-67">
                <a:solidFill>
                  <a:srgbClr val="CC3300"/>
                </a:solidFill>
                <a:latin typeface="Arial"/>
                <a:cs typeface="Arial"/>
              </a:rPr>
              <a:t> </a:t>
            </a:r>
            <a:r>
              <a:rPr dirty="0" sz="1600" spc="-254">
                <a:solidFill>
                  <a:srgbClr val="CC3300"/>
                </a:solidFill>
                <a:latin typeface="Arial"/>
                <a:cs typeface="Arial"/>
              </a:rPr>
              <a:t>لادب </a:t>
            </a:r>
            <a:r>
              <a:rPr dirty="0" sz="1600" spc="-330">
                <a:solidFill>
                  <a:srgbClr val="CC3300"/>
                </a:solidFill>
                <a:latin typeface="Arial"/>
                <a:cs typeface="Arial"/>
              </a:rPr>
              <a:t>عضن </a:t>
            </a:r>
            <a:r>
              <a:rPr dirty="0" sz="1600" spc="-335">
                <a:solidFill>
                  <a:srgbClr val="CC3300"/>
                </a:solidFill>
                <a:latin typeface="Arial"/>
                <a:cs typeface="Arial"/>
              </a:rPr>
              <a:t>و</a:t>
            </a:r>
            <a:r>
              <a:rPr dirty="0" baseline="-10416" sz="2400" spc="-502">
                <a:solidFill>
                  <a:srgbClr val="FFFF00"/>
                </a:solidFill>
                <a:latin typeface="Calibri"/>
                <a:cs typeface="Calibri"/>
              </a:rPr>
              <a:t>h</a:t>
            </a:r>
            <a:r>
              <a:rPr dirty="0" sz="1600" spc="-335">
                <a:solidFill>
                  <a:srgbClr val="CC3300"/>
                </a:solidFill>
                <a:latin typeface="Arial"/>
                <a:cs typeface="Arial"/>
              </a:rPr>
              <a:t>ا</a:t>
            </a:r>
            <a:r>
              <a:rPr dirty="0" baseline="-10416" sz="2400" spc="-502">
                <a:solidFill>
                  <a:srgbClr val="FFFF00"/>
                </a:solidFill>
                <a:latin typeface="Calibri"/>
                <a:cs typeface="Calibri"/>
              </a:rPr>
              <a:t>i</a:t>
            </a:r>
            <a:r>
              <a:rPr dirty="0" sz="1600" spc="-335">
                <a:solidFill>
                  <a:srgbClr val="CC3300"/>
                </a:solidFill>
                <a:latin typeface="Arial"/>
                <a:cs typeface="Arial"/>
              </a:rPr>
              <a:t>ه</a:t>
            </a:r>
            <a:r>
              <a:rPr dirty="0" baseline="-10416" sz="2400" spc="-502">
                <a:solidFill>
                  <a:srgbClr val="FFFF00"/>
                </a:solidFill>
                <a:latin typeface="Calibri"/>
                <a:cs typeface="Calibri"/>
              </a:rPr>
              <a:t>s</a:t>
            </a:r>
            <a:r>
              <a:rPr dirty="0" sz="1600" spc="-335">
                <a:solidFill>
                  <a:srgbClr val="CC3300"/>
                </a:solidFill>
                <a:latin typeface="Arial"/>
                <a:cs typeface="Arial"/>
              </a:rPr>
              <a:t>فذ</a:t>
            </a:r>
            <a:r>
              <a:rPr dirty="0" baseline="-10416" sz="2400" spc="-502">
                <a:solidFill>
                  <a:srgbClr val="FFFF00"/>
                </a:solidFill>
                <a:latin typeface="Calibri"/>
                <a:cs typeface="Calibri"/>
              </a:rPr>
              <a:t>b</a:t>
            </a:r>
            <a:r>
              <a:rPr dirty="0" sz="1600" spc="-335">
                <a:solidFill>
                  <a:srgbClr val="CC3300"/>
                </a:solidFill>
                <a:latin typeface="Arial"/>
                <a:cs typeface="Arial"/>
              </a:rPr>
              <a:t>ح</a:t>
            </a:r>
            <a:r>
              <a:rPr dirty="0" baseline="-10416" sz="2400" spc="-502">
                <a:solidFill>
                  <a:srgbClr val="FFFF00"/>
                </a:solidFill>
                <a:latin typeface="Calibri"/>
                <a:cs typeface="Calibri"/>
              </a:rPr>
              <a:t>o</a:t>
            </a:r>
            <a:r>
              <a:rPr dirty="0" sz="1600" spc="-335">
                <a:solidFill>
                  <a:srgbClr val="CC3300"/>
                </a:solidFill>
                <a:latin typeface="Arial"/>
                <a:cs typeface="Arial"/>
              </a:rPr>
              <a:t>نف</a:t>
            </a:r>
            <a:r>
              <a:rPr dirty="0" baseline="-10416" sz="2400" spc="-502">
                <a:solidFill>
                  <a:srgbClr val="FFFF00"/>
                </a:solidFill>
                <a:latin typeface="Calibri"/>
                <a:cs typeface="Calibri"/>
              </a:rPr>
              <a:t>ok </a:t>
            </a:r>
            <a:r>
              <a:rPr dirty="0" sz="1600" spc="-145">
                <a:solidFill>
                  <a:srgbClr val="CC3300"/>
                </a:solidFill>
                <a:latin typeface="Arial"/>
                <a:cs typeface="Arial"/>
              </a:rPr>
              <a:t>ةملك </a:t>
            </a:r>
            <a:r>
              <a:rPr dirty="0" sz="1600" spc="-200">
                <a:solidFill>
                  <a:srgbClr val="CC3300"/>
                </a:solidFill>
                <a:latin typeface="Arial"/>
                <a:cs typeface="Arial"/>
              </a:rPr>
              <a:t>ىلع </a:t>
            </a:r>
            <a:r>
              <a:rPr dirty="0" sz="1600" spc="-365">
                <a:solidFill>
                  <a:srgbClr val="CC3300"/>
                </a:solidFill>
                <a:latin typeface="Arial"/>
                <a:cs typeface="Arial"/>
              </a:rPr>
              <a:t>دوع</a:t>
            </a:r>
            <a:r>
              <a:rPr dirty="0" baseline="-10416" sz="2400" spc="-547">
                <a:solidFill>
                  <a:srgbClr val="FFFFFF"/>
                </a:solidFill>
                <a:latin typeface="Calibri"/>
                <a:cs typeface="Calibri"/>
              </a:rPr>
              <a:t>h</a:t>
            </a:r>
            <a:r>
              <a:rPr dirty="0" sz="1600" spc="-365">
                <a:solidFill>
                  <a:srgbClr val="CC3300"/>
                </a:solidFill>
                <a:latin typeface="Arial"/>
                <a:cs typeface="Arial"/>
              </a:rPr>
              <a:t>ت </a:t>
            </a:r>
            <a:r>
              <a:rPr dirty="0" baseline="-10416" sz="2400" spc="44">
                <a:solidFill>
                  <a:srgbClr val="FFFFFF"/>
                </a:solidFill>
                <a:latin typeface="Calibri"/>
                <a:cs typeface="Calibri"/>
              </a:rPr>
              <a:t>im </a:t>
            </a:r>
            <a:r>
              <a:rPr dirty="0" sz="1600" spc="-145">
                <a:solidFill>
                  <a:srgbClr val="CC3300"/>
                </a:solidFill>
                <a:latin typeface="Arial"/>
                <a:cs typeface="Arial"/>
              </a:rPr>
              <a:t>ةملك </a:t>
            </a:r>
            <a:r>
              <a:rPr dirty="0" sz="1600" spc="-5">
                <a:solidFill>
                  <a:srgbClr val="CC3300"/>
                </a:solidFill>
                <a:latin typeface="Arial"/>
                <a:cs typeface="Arial"/>
              </a:rPr>
              <a:t>نأ</a:t>
            </a:r>
            <a:r>
              <a:rPr dirty="0" sz="1600" spc="-250">
                <a:solidFill>
                  <a:srgbClr val="CC3300"/>
                </a:solidFill>
                <a:latin typeface="Arial"/>
                <a:cs typeface="Arial"/>
              </a:rPr>
              <a:t> </a:t>
            </a:r>
            <a:r>
              <a:rPr dirty="0" sz="1600" spc="-150">
                <a:solidFill>
                  <a:srgbClr val="CC3300"/>
                </a:solidFill>
                <a:latin typeface="Arial"/>
                <a:cs typeface="Arial"/>
              </a:rPr>
              <a:t>ىرن</a:t>
            </a:r>
            <a:endParaRPr sz="1600">
              <a:latin typeface="Arial"/>
              <a:cs typeface="Arial"/>
            </a:endParaRPr>
          </a:p>
          <a:p>
            <a:pPr marL="1658620">
              <a:lnSpc>
                <a:spcPts val="1730"/>
              </a:lnSpc>
            </a:pPr>
            <a:r>
              <a:rPr dirty="0" sz="1600" spc="-470">
                <a:solidFill>
                  <a:srgbClr val="CC3300"/>
                </a:solidFill>
                <a:latin typeface="Arial"/>
                <a:cs typeface="Arial"/>
              </a:rPr>
              <a:t>:حبصتف</a:t>
            </a:r>
            <a:r>
              <a:rPr dirty="0" sz="1600" spc="15">
                <a:solidFill>
                  <a:srgbClr val="CC3300"/>
                </a:solidFill>
                <a:latin typeface="Arial"/>
                <a:cs typeface="Arial"/>
              </a:rPr>
              <a:t> </a:t>
            </a:r>
            <a:r>
              <a:rPr dirty="0" sz="1600" spc="-204">
                <a:solidFill>
                  <a:srgbClr val="CC3300"/>
                </a:solidFill>
                <a:latin typeface="Arial"/>
                <a:cs typeface="Arial"/>
              </a:rPr>
              <a:t>)ريمضلا </a:t>
            </a:r>
            <a:r>
              <a:rPr dirty="0" sz="1600" spc="-185">
                <a:solidFill>
                  <a:srgbClr val="CC3300"/>
                </a:solidFill>
                <a:latin typeface="Arial"/>
                <a:cs typeface="Arial"/>
              </a:rPr>
              <a:t>اهيلإ </a:t>
            </a:r>
            <a:r>
              <a:rPr dirty="0" sz="1600" spc="-220">
                <a:solidFill>
                  <a:srgbClr val="CC3300"/>
                </a:solidFill>
                <a:latin typeface="Arial"/>
                <a:cs typeface="Arial"/>
              </a:rPr>
              <a:t>دوعي </a:t>
            </a:r>
            <a:r>
              <a:rPr dirty="0" sz="1600" spc="-265">
                <a:solidFill>
                  <a:srgbClr val="CC3300"/>
                </a:solidFill>
                <a:latin typeface="Arial"/>
                <a:cs typeface="Arial"/>
              </a:rPr>
              <a:t>يتلا( </a:t>
            </a:r>
            <a:r>
              <a:rPr dirty="0" sz="1600" spc="-190">
                <a:solidFill>
                  <a:srgbClr val="CC3300"/>
                </a:solidFill>
                <a:latin typeface="Arial"/>
                <a:cs typeface="Arial"/>
              </a:rPr>
              <a:t>اهلثم </a:t>
            </a:r>
            <a:r>
              <a:rPr dirty="0" sz="1600" spc="-260">
                <a:solidFill>
                  <a:srgbClr val="CC3300"/>
                </a:solidFill>
                <a:latin typeface="Arial"/>
                <a:cs typeface="Arial"/>
              </a:rPr>
              <a:t>انفذح  </a:t>
            </a:r>
            <a:r>
              <a:rPr dirty="0" sz="1600" spc="-335">
                <a:solidFill>
                  <a:srgbClr val="CC3300"/>
                </a:solidFill>
                <a:latin typeface="Arial"/>
                <a:cs typeface="Arial"/>
              </a:rPr>
              <a:t>يتلا </a:t>
            </a:r>
            <a:r>
              <a:rPr dirty="0" sz="1600" spc="-180">
                <a:solidFill>
                  <a:srgbClr val="CC3300"/>
                </a:solidFill>
                <a:latin typeface="Arial"/>
                <a:cs typeface="Arial"/>
              </a:rPr>
              <a:t>ةملكلا </a:t>
            </a:r>
            <a:r>
              <a:rPr dirty="0" sz="1600" spc="-330">
                <a:solidFill>
                  <a:srgbClr val="CC3300"/>
                </a:solidFill>
                <a:latin typeface="Arial"/>
                <a:cs typeface="Arial"/>
              </a:rPr>
              <a:t>دعب </a:t>
            </a:r>
            <a:r>
              <a:rPr dirty="0" sz="1600" spc="-310">
                <a:solidFill>
                  <a:srgbClr val="CC3300"/>
                </a:solidFill>
                <a:latin typeface="Arial"/>
                <a:cs typeface="Arial"/>
              </a:rPr>
              <a:t>ةيناثلا  </a:t>
            </a:r>
            <a:r>
              <a:rPr dirty="0" sz="1600" spc="-130">
                <a:solidFill>
                  <a:srgbClr val="CC3300"/>
                </a:solidFill>
                <a:latin typeface="Arial"/>
                <a:cs typeface="Arial"/>
              </a:rPr>
              <a:t>ةلمجلا </a:t>
            </a:r>
            <a:r>
              <a:rPr dirty="0" sz="1600">
                <a:solidFill>
                  <a:srgbClr val="CC3300"/>
                </a:solidFill>
                <a:latin typeface="Arial"/>
                <a:cs typeface="Arial"/>
              </a:rPr>
              <a:t>و </a:t>
            </a:r>
            <a:r>
              <a:rPr dirty="0" sz="1600" spc="-114">
                <a:solidFill>
                  <a:srgbClr val="CC3300"/>
                </a:solidFill>
                <a:latin typeface="Arial"/>
                <a:cs typeface="Arial"/>
              </a:rPr>
              <a:t>لوصوملا</a:t>
            </a:r>
            <a:r>
              <a:rPr dirty="0" sz="1600" spc="-265">
                <a:solidFill>
                  <a:srgbClr val="CC3300"/>
                </a:solidFill>
                <a:latin typeface="Arial"/>
                <a:cs typeface="Arial"/>
              </a:rPr>
              <a:t> </a:t>
            </a:r>
            <a:r>
              <a:rPr dirty="0" sz="1600" spc="-150">
                <a:solidFill>
                  <a:srgbClr val="CC3300"/>
                </a:solidFill>
                <a:latin typeface="Arial"/>
                <a:cs typeface="Arial"/>
              </a:rPr>
              <a:t>مسلاا</a:t>
            </a:r>
            <a:endParaRPr sz="1600">
              <a:latin typeface="Arial"/>
              <a:cs typeface="Arial"/>
            </a:endParaRPr>
          </a:p>
          <a:p>
            <a:pPr marL="133985">
              <a:lnSpc>
                <a:spcPct val="100000"/>
              </a:lnSpc>
            </a:pPr>
            <a:r>
              <a:rPr dirty="0" sz="1600" spc="65">
                <a:solidFill>
                  <a:srgbClr val="FFFFFF"/>
                </a:solidFill>
                <a:latin typeface="Calibri"/>
                <a:cs typeface="Calibri"/>
              </a:rPr>
              <a:t>He </a:t>
            </a:r>
            <a:r>
              <a:rPr dirty="0" sz="1600" spc="25">
                <a:solidFill>
                  <a:srgbClr val="FFFFFF"/>
                </a:solidFill>
                <a:latin typeface="Calibri"/>
                <a:cs typeface="Calibri"/>
              </a:rPr>
              <a:t>found </a:t>
            </a:r>
            <a:r>
              <a:rPr dirty="0" sz="1600" spc="40">
                <a:solidFill>
                  <a:srgbClr val="FFFFFF"/>
                </a:solidFill>
                <a:latin typeface="Calibri"/>
                <a:cs typeface="Calibri"/>
              </a:rPr>
              <a:t>his book </a:t>
            </a:r>
            <a:r>
              <a:rPr dirty="0" sz="1600" spc="165" b="1">
                <a:solidFill>
                  <a:srgbClr val="FFFF00"/>
                </a:solidFill>
                <a:latin typeface="Calibri"/>
                <a:cs typeface="Calibri"/>
              </a:rPr>
              <a:t>which </a:t>
            </a:r>
            <a:r>
              <a:rPr dirty="0" sz="1600" spc="45">
                <a:solidFill>
                  <a:srgbClr val="FFFFFF"/>
                </a:solidFill>
                <a:latin typeface="Calibri"/>
                <a:cs typeface="Calibri"/>
              </a:rPr>
              <a:t>he </a:t>
            </a:r>
            <a:r>
              <a:rPr dirty="0" sz="1600" spc="20">
                <a:solidFill>
                  <a:srgbClr val="FFFFFF"/>
                </a:solidFill>
                <a:latin typeface="Calibri"/>
                <a:cs typeface="Calibri"/>
              </a:rPr>
              <a:t>lost</a:t>
            </a:r>
            <a:r>
              <a:rPr dirty="0" sz="1600" spc="15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600" spc="30">
                <a:solidFill>
                  <a:srgbClr val="FFFFFF"/>
                </a:solidFill>
                <a:latin typeface="Calibri"/>
                <a:cs typeface="Calibri"/>
              </a:rPr>
              <a:t>yesterday.</a:t>
            </a:r>
            <a:endParaRPr sz="16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1850">
              <a:latin typeface="Times New Roman"/>
              <a:cs typeface="Times New Roman"/>
            </a:endParaRPr>
          </a:p>
          <a:p>
            <a:pPr algn="r" marR="93345">
              <a:lnSpc>
                <a:spcPct val="100000"/>
              </a:lnSpc>
            </a:pPr>
            <a:r>
              <a:rPr dirty="0" sz="1800">
                <a:solidFill>
                  <a:srgbClr val="FFFFFF"/>
                </a:solidFill>
                <a:latin typeface="Arial"/>
                <a:cs typeface="Arial"/>
              </a:rPr>
              <a:t>:</a:t>
            </a:r>
            <a:r>
              <a:rPr dirty="0" sz="1800" spc="-135">
                <a:solidFill>
                  <a:srgbClr val="FFFFFF"/>
                </a:solidFill>
                <a:latin typeface="Arial"/>
                <a:cs typeface="Arial"/>
              </a:rPr>
              <a:t>ة</a:t>
            </a:r>
            <a:r>
              <a:rPr dirty="0" sz="1800" spc="-229">
                <a:solidFill>
                  <a:srgbClr val="FFFFFF"/>
                </a:solidFill>
                <a:latin typeface="Arial"/>
                <a:cs typeface="Arial"/>
              </a:rPr>
              <a:t>ل</a:t>
            </a:r>
            <a:r>
              <a:rPr dirty="0" sz="1800" spc="-509">
                <a:solidFill>
                  <a:srgbClr val="FFFFFF"/>
                </a:solidFill>
                <a:latin typeface="Arial"/>
                <a:cs typeface="Arial"/>
              </a:rPr>
              <a:t>ث</a:t>
            </a:r>
            <a:r>
              <a:rPr dirty="0" sz="1800" spc="-235">
                <a:solidFill>
                  <a:srgbClr val="FFFFFF"/>
                </a:solidFill>
                <a:latin typeface="Arial"/>
                <a:cs typeface="Arial"/>
              </a:rPr>
              <a:t>م</a:t>
            </a:r>
            <a:r>
              <a:rPr dirty="0" sz="1800">
                <a:solidFill>
                  <a:srgbClr val="FFFFFF"/>
                </a:solidFill>
                <a:latin typeface="Arial"/>
                <a:cs typeface="Arial"/>
              </a:rPr>
              <a:t>أ</a:t>
            </a:r>
            <a:endParaRPr sz="1800">
              <a:latin typeface="Arial"/>
              <a:cs typeface="Arial"/>
            </a:endParaRPr>
          </a:p>
          <a:p>
            <a:pPr marL="329565" indent="-254000">
              <a:lnSpc>
                <a:spcPct val="100000"/>
              </a:lnSpc>
              <a:spcBef>
                <a:spcPts val="30"/>
              </a:spcBef>
              <a:buAutoNum type="arabicParenR"/>
              <a:tabLst>
                <a:tab pos="330200" algn="l"/>
                <a:tab pos="2037714" algn="l"/>
              </a:tabLst>
            </a:pPr>
            <a:r>
              <a:rPr dirty="0" sz="1600" spc="70">
                <a:solidFill>
                  <a:srgbClr val="FFFFFF"/>
                </a:solidFill>
                <a:latin typeface="Calibri"/>
                <a:cs typeface="Calibri"/>
              </a:rPr>
              <a:t>This </a:t>
            </a:r>
            <a:r>
              <a:rPr dirty="0" sz="1600" spc="40">
                <a:solidFill>
                  <a:srgbClr val="FFFFFF"/>
                </a:solidFill>
                <a:latin typeface="Calibri"/>
                <a:cs typeface="Calibri"/>
              </a:rPr>
              <a:t>is</a:t>
            </a:r>
            <a:r>
              <a:rPr dirty="0" sz="1600" spc="21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600" spc="30">
                <a:solidFill>
                  <a:srgbClr val="FFFFFF"/>
                </a:solidFill>
                <a:latin typeface="Calibri"/>
                <a:cs typeface="Calibri"/>
              </a:rPr>
              <a:t>the</a:t>
            </a:r>
            <a:r>
              <a:rPr dirty="0" sz="1600" spc="15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600" spc="50">
                <a:solidFill>
                  <a:srgbClr val="FFFFFF"/>
                </a:solidFill>
                <a:latin typeface="Calibri"/>
                <a:cs typeface="Calibri"/>
              </a:rPr>
              <a:t>house.	</a:t>
            </a:r>
            <a:r>
              <a:rPr dirty="0" sz="1600" spc="195">
                <a:solidFill>
                  <a:srgbClr val="FFFFFF"/>
                </a:solidFill>
                <a:latin typeface="Calibri"/>
                <a:cs typeface="Calibri"/>
              </a:rPr>
              <a:t>I </a:t>
            </a:r>
            <a:r>
              <a:rPr dirty="0" sz="1600" spc="20">
                <a:solidFill>
                  <a:srgbClr val="FFFFFF"/>
                </a:solidFill>
                <a:latin typeface="Calibri"/>
                <a:cs typeface="Calibri"/>
              </a:rPr>
              <a:t>live in</a:t>
            </a:r>
            <a:r>
              <a:rPr dirty="0" sz="1600" spc="-16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600" spc="20">
                <a:solidFill>
                  <a:srgbClr val="FFFFFF"/>
                </a:solidFill>
                <a:latin typeface="Calibri"/>
                <a:cs typeface="Calibri"/>
              </a:rPr>
              <a:t>it.</a:t>
            </a:r>
            <a:endParaRPr sz="1600">
              <a:latin typeface="Calibri"/>
              <a:cs typeface="Calibri"/>
            </a:endParaRPr>
          </a:p>
          <a:p>
            <a:pPr marL="420370">
              <a:lnSpc>
                <a:spcPct val="100000"/>
              </a:lnSpc>
              <a:spcBef>
                <a:spcPts val="5"/>
              </a:spcBef>
            </a:pPr>
            <a:r>
              <a:rPr dirty="0" sz="1600" spc="70">
                <a:solidFill>
                  <a:srgbClr val="FFFFFF"/>
                </a:solidFill>
                <a:latin typeface="Calibri"/>
                <a:cs typeface="Calibri"/>
              </a:rPr>
              <a:t>This </a:t>
            </a:r>
            <a:r>
              <a:rPr dirty="0" sz="1600" spc="45">
                <a:solidFill>
                  <a:srgbClr val="FFFFFF"/>
                </a:solidFill>
                <a:latin typeface="Calibri"/>
                <a:cs typeface="Calibri"/>
              </a:rPr>
              <a:t>is </a:t>
            </a:r>
            <a:r>
              <a:rPr dirty="0" sz="1600" spc="25">
                <a:solidFill>
                  <a:srgbClr val="FFFFFF"/>
                </a:solidFill>
                <a:latin typeface="Calibri"/>
                <a:cs typeface="Calibri"/>
              </a:rPr>
              <a:t>the </a:t>
            </a:r>
            <a:r>
              <a:rPr dirty="0" sz="1600" spc="45">
                <a:solidFill>
                  <a:srgbClr val="FFFFFF"/>
                </a:solidFill>
                <a:latin typeface="Calibri"/>
                <a:cs typeface="Calibri"/>
              </a:rPr>
              <a:t>house </a:t>
            </a:r>
            <a:r>
              <a:rPr dirty="0" sz="1600" spc="165" b="1">
                <a:solidFill>
                  <a:srgbClr val="FFFF00"/>
                </a:solidFill>
                <a:latin typeface="Calibri"/>
                <a:cs typeface="Calibri"/>
              </a:rPr>
              <a:t>which </a:t>
            </a:r>
            <a:r>
              <a:rPr dirty="0" sz="1600" spc="195">
                <a:solidFill>
                  <a:srgbClr val="FFFFFF"/>
                </a:solidFill>
                <a:latin typeface="Calibri"/>
                <a:cs typeface="Calibri"/>
              </a:rPr>
              <a:t>I </a:t>
            </a:r>
            <a:r>
              <a:rPr dirty="0" sz="1600" spc="15">
                <a:solidFill>
                  <a:srgbClr val="FFFFFF"/>
                </a:solidFill>
                <a:latin typeface="Calibri"/>
                <a:cs typeface="Calibri"/>
              </a:rPr>
              <a:t>live</a:t>
            </a:r>
            <a:r>
              <a:rPr dirty="0" sz="1600" spc="2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600" spc="35">
                <a:solidFill>
                  <a:srgbClr val="FFFFFF"/>
                </a:solidFill>
                <a:latin typeface="Calibri"/>
                <a:cs typeface="Calibri"/>
              </a:rPr>
              <a:t>in.</a:t>
            </a:r>
            <a:endParaRPr sz="1600">
              <a:latin typeface="Calibri"/>
              <a:cs typeface="Calibri"/>
            </a:endParaRPr>
          </a:p>
          <a:p>
            <a:pPr marL="329565" indent="-254000">
              <a:lnSpc>
                <a:spcPts val="1910"/>
              </a:lnSpc>
              <a:buAutoNum type="arabicParenR" startAt="2"/>
              <a:tabLst>
                <a:tab pos="330200" algn="l"/>
                <a:tab pos="2184400" algn="l"/>
              </a:tabLst>
            </a:pPr>
            <a:r>
              <a:rPr dirty="0" sz="1600" spc="70">
                <a:solidFill>
                  <a:srgbClr val="FFFFFF"/>
                </a:solidFill>
                <a:latin typeface="Calibri"/>
                <a:cs typeface="Calibri"/>
              </a:rPr>
              <a:t>This </a:t>
            </a:r>
            <a:r>
              <a:rPr dirty="0" sz="1600" spc="40">
                <a:solidFill>
                  <a:srgbClr val="FFFFFF"/>
                </a:solidFill>
                <a:latin typeface="Calibri"/>
                <a:cs typeface="Calibri"/>
              </a:rPr>
              <a:t>book</a:t>
            </a:r>
            <a:r>
              <a:rPr dirty="0" sz="1600" spc="23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600" spc="40">
                <a:solidFill>
                  <a:srgbClr val="FFFFFF"/>
                </a:solidFill>
                <a:latin typeface="Calibri"/>
                <a:cs typeface="Calibri"/>
              </a:rPr>
              <a:t>is</a:t>
            </a:r>
            <a:r>
              <a:rPr dirty="0" sz="1600" spc="12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600" spc="55">
                <a:solidFill>
                  <a:srgbClr val="FFFFFF"/>
                </a:solidFill>
                <a:latin typeface="Calibri"/>
                <a:cs typeface="Calibri"/>
              </a:rPr>
              <a:t>cheap.	</a:t>
            </a:r>
            <a:r>
              <a:rPr dirty="0" sz="1600" spc="95">
                <a:solidFill>
                  <a:srgbClr val="FFFFFF"/>
                </a:solidFill>
                <a:latin typeface="Calibri"/>
                <a:cs typeface="Calibri"/>
              </a:rPr>
              <a:t>It </a:t>
            </a:r>
            <a:r>
              <a:rPr dirty="0" sz="1600" spc="40">
                <a:solidFill>
                  <a:srgbClr val="FFFFFF"/>
                </a:solidFill>
                <a:latin typeface="Calibri"/>
                <a:cs typeface="Calibri"/>
              </a:rPr>
              <a:t>is </a:t>
            </a:r>
            <a:r>
              <a:rPr dirty="0" sz="1600" spc="45">
                <a:solidFill>
                  <a:srgbClr val="FFFFFF"/>
                </a:solidFill>
                <a:latin typeface="Calibri"/>
                <a:cs typeface="Calibri"/>
              </a:rPr>
              <a:t>very</a:t>
            </a:r>
            <a:r>
              <a:rPr dirty="0" sz="1600" spc="29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600" spc="40">
                <a:solidFill>
                  <a:srgbClr val="FFFFFF"/>
                </a:solidFill>
                <a:latin typeface="Calibri"/>
                <a:cs typeface="Calibri"/>
              </a:rPr>
              <a:t>useful.</a:t>
            </a:r>
            <a:endParaRPr sz="1600">
              <a:latin typeface="Calibri"/>
              <a:cs typeface="Calibri"/>
            </a:endParaRPr>
          </a:p>
          <a:p>
            <a:pPr marL="484505">
              <a:lnSpc>
                <a:spcPts val="1910"/>
              </a:lnSpc>
            </a:pPr>
            <a:r>
              <a:rPr dirty="0" sz="1600" spc="70">
                <a:solidFill>
                  <a:srgbClr val="FFFFFF"/>
                </a:solidFill>
                <a:latin typeface="Calibri"/>
                <a:cs typeface="Calibri"/>
              </a:rPr>
              <a:t>This </a:t>
            </a:r>
            <a:r>
              <a:rPr dirty="0" sz="1600" spc="40">
                <a:solidFill>
                  <a:srgbClr val="FFFFFF"/>
                </a:solidFill>
                <a:latin typeface="Calibri"/>
                <a:cs typeface="Calibri"/>
              </a:rPr>
              <a:t>book </a:t>
            </a:r>
            <a:r>
              <a:rPr dirty="0" sz="1600" spc="165" b="1">
                <a:solidFill>
                  <a:srgbClr val="FFFF00"/>
                </a:solidFill>
                <a:latin typeface="Calibri"/>
                <a:cs typeface="Calibri"/>
              </a:rPr>
              <a:t>which </a:t>
            </a:r>
            <a:r>
              <a:rPr dirty="0" sz="1600" spc="40">
                <a:solidFill>
                  <a:srgbClr val="FFFFFF"/>
                </a:solidFill>
                <a:latin typeface="Calibri"/>
                <a:cs typeface="Calibri"/>
              </a:rPr>
              <a:t>is </a:t>
            </a:r>
            <a:r>
              <a:rPr dirty="0" sz="1600" spc="45">
                <a:solidFill>
                  <a:srgbClr val="FFFFFF"/>
                </a:solidFill>
                <a:latin typeface="Calibri"/>
                <a:cs typeface="Calibri"/>
              </a:rPr>
              <a:t>very </a:t>
            </a:r>
            <a:r>
              <a:rPr dirty="0" sz="1600" spc="30">
                <a:solidFill>
                  <a:srgbClr val="FFFFFF"/>
                </a:solidFill>
                <a:latin typeface="Calibri"/>
                <a:cs typeface="Calibri"/>
              </a:rPr>
              <a:t>useful </a:t>
            </a:r>
            <a:r>
              <a:rPr dirty="0" sz="1600" spc="40">
                <a:solidFill>
                  <a:srgbClr val="FFFFFF"/>
                </a:solidFill>
                <a:latin typeface="Calibri"/>
                <a:cs typeface="Calibri"/>
              </a:rPr>
              <a:t>is</a:t>
            </a:r>
            <a:r>
              <a:rPr dirty="0" sz="1600" spc="16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600" spc="50">
                <a:solidFill>
                  <a:srgbClr val="FFFFFF"/>
                </a:solidFill>
                <a:latin typeface="Calibri"/>
                <a:cs typeface="Calibri"/>
              </a:rPr>
              <a:t>cheap.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61" name="object 61"/>
          <p:cNvSpPr/>
          <p:nvPr/>
        </p:nvSpPr>
        <p:spPr>
          <a:xfrm>
            <a:off x="4340352" y="6321552"/>
            <a:ext cx="1296797" cy="382371"/>
          </a:xfrm>
          <a:prstGeom prst="rect">
            <a:avLst/>
          </a:prstGeom>
          <a:blipFill>
            <a:blip r:embed="rId3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2" name="object 62"/>
          <p:cNvSpPr/>
          <p:nvPr/>
        </p:nvSpPr>
        <p:spPr>
          <a:xfrm>
            <a:off x="4462271" y="6406896"/>
            <a:ext cx="1043749" cy="248297"/>
          </a:xfrm>
          <a:prstGeom prst="rect">
            <a:avLst/>
          </a:prstGeom>
          <a:blipFill>
            <a:blip r:embed="rId3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3" name="object 63"/>
          <p:cNvSpPr/>
          <p:nvPr/>
        </p:nvSpPr>
        <p:spPr>
          <a:xfrm>
            <a:off x="4267200" y="6248400"/>
            <a:ext cx="1295400" cy="381000"/>
          </a:xfrm>
          <a:custGeom>
            <a:avLst/>
            <a:gdLst/>
            <a:ahLst/>
            <a:cxnLst/>
            <a:rect l="l" t="t" r="r" b="b"/>
            <a:pathLst>
              <a:path w="1295400" h="381000">
                <a:moveTo>
                  <a:pt x="1295400" y="0"/>
                </a:moveTo>
                <a:lnTo>
                  <a:pt x="0" y="0"/>
                </a:lnTo>
                <a:lnTo>
                  <a:pt x="0" y="381000"/>
                </a:lnTo>
                <a:lnTo>
                  <a:pt x="1295400" y="381000"/>
                </a:lnTo>
                <a:lnTo>
                  <a:pt x="1295400" y="333375"/>
                </a:lnTo>
                <a:lnTo>
                  <a:pt x="540512" y="333375"/>
                </a:lnTo>
                <a:lnTo>
                  <a:pt x="540512" y="190500"/>
                </a:lnTo>
                <a:lnTo>
                  <a:pt x="504825" y="190500"/>
                </a:lnTo>
                <a:lnTo>
                  <a:pt x="647700" y="47625"/>
                </a:lnTo>
                <a:lnTo>
                  <a:pt x="1295400" y="47625"/>
                </a:lnTo>
                <a:lnTo>
                  <a:pt x="1295400" y="0"/>
                </a:lnTo>
                <a:close/>
              </a:path>
              <a:path w="1295400" h="381000">
                <a:moveTo>
                  <a:pt x="1295400" y="65481"/>
                </a:moveTo>
                <a:lnTo>
                  <a:pt x="736980" y="65481"/>
                </a:lnTo>
                <a:lnTo>
                  <a:pt x="736980" y="136918"/>
                </a:lnTo>
                <a:lnTo>
                  <a:pt x="790575" y="190500"/>
                </a:lnTo>
                <a:lnTo>
                  <a:pt x="754888" y="190500"/>
                </a:lnTo>
                <a:lnTo>
                  <a:pt x="754888" y="333375"/>
                </a:lnTo>
                <a:lnTo>
                  <a:pt x="1295400" y="333375"/>
                </a:lnTo>
                <a:lnTo>
                  <a:pt x="1295400" y="65481"/>
                </a:lnTo>
                <a:close/>
              </a:path>
              <a:path w="1295400" h="381000">
                <a:moveTo>
                  <a:pt x="1295400" y="47625"/>
                </a:moveTo>
                <a:lnTo>
                  <a:pt x="647700" y="47625"/>
                </a:lnTo>
                <a:lnTo>
                  <a:pt x="701294" y="101206"/>
                </a:lnTo>
                <a:lnTo>
                  <a:pt x="701294" y="65481"/>
                </a:lnTo>
                <a:lnTo>
                  <a:pt x="1295400" y="65481"/>
                </a:lnTo>
                <a:lnTo>
                  <a:pt x="12954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4" name="object 64"/>
          <p:cNvSpPr/>
          <p:nvPr/>
        </p:nvSpPr>
        <p:spPr>
          <a:xfrm>
            <a:off x="4807711" y="6313881"/>
            <a:ext cx="214629" cy="267970"/>
          </a:xfrm>
          <a:custGeom>
            <a:avLst/>
            <a:gdLst/>
            <a:ahLst/>
            <a:cxnLst/>
            <a:rect l="l" t="t" r="r" b="b"/>
            <a:pathLst>
              <a:path w="214629" h="267970">
                <a:moveTo>
                  <a:pt x="196468" y="0"/>
                </a:moveTo>
                <a:lnTo>
                  <a:pt x="160782" y="0"/>
                </a:lnTo>
                <a:lnTo>
                  <a:pt x="160782" y="35725"/>
                </a:lnTo>
                <a:lnTo>
                  <a:pt x="196468" y="71437"/>
                </a:lnTo>
                <a:lnTo>
                  <a:pt x="196468" y="0"/>
                </a:lnTo>
                <a:close/>
              </a:path>
              <a:path w="214629" h="267970">
                <a:moveTo>
                  <a:pt x="214375" y="125018"/>
                </a:moveTo>
                <a:lnTo>
                  <a:pt x="0" y="125018"/>
                </a:lnTo>
                <a:lnTo>
                  <a:pt x="0" y="267893"/>
                </a:lnTo>
                <a:lnTo>
                  <a:pt x="89280" y="267893"/>
                </a:lnTo>
                <a:lnTo>
                  <a:pt x="89280" y="196456"/>
                </a:lnTo>
                <a:lnTo>
                  <a:pt x="214375" y="196456"/>
                </a:lnTo>
                <a:lnTo>
                  <a:pt x="214375" y="125018"/>
                </a:lnTo>
                <a:close/>
              </a:path>
              <a:path w="214629" h="267970">
                <a:moveTo>
                  <a:pt x="214375" y="196456"/>
                </a:moveTo>
                <a:lnTo>
                  <a:pt x="125095" y="196456"/>
                </a:lnTo>
                <a:lnTo>
                  <a:pt x="125095" y="267893"/>
                </a:lnTo>
                <a:lnTo>
                  <a:pt x="214375" y="267893"/>
                </a:lnTo>
                <a:lnTo>
                  <a:pt x="214375" y="196456"/>
                </a:lnTo>
                <a:close/>
              </a:path>
            </a:pathLst>
          </a:custGeom>
          <a:solidFill>
            <a:srgbClr val="00007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5" name="object 65"/>
          <p:cNvSpPr/>
          <p:nvPr/>
        </p:nvSpPr>
        <p:spPr>
          <a:xfrm>
            <a:off x="47720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142875" y="0"/>
                </a:moveTo>
                <a:lnTo>
                  <a:pt x="0" y="142875"/>
                </a:lnTo>
                <a:lnTo>
                  <a:pt x="285750" y="142875"/>
                </a:lnTo>
                <a:lnTo>
                  <a:pt x="142875" y="0"/>
                </a:lnTo>
                <a:close/>
              </a:path>
              <a:path w="285750" h="285750">
                <a:moveTo>
                  <a:pt x="160782" y="214312"/>
                </a:moveTo>
                <a:lnTo>
                  <a:pt x="124967" y="214312"/>
                </a:lnTo>
                <a:lnTo>
                  <a:pt x="124967" y="285750"/>
                </a:lnTo>
                <a:lnTo>
                  <a:pt x="160782" y="285750"/>
                </a:lnTo>
                <a:lnTo>
                  <a:pt x="160782" y="214312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6" name="object 66"/>
          <p:cNvSpPr txBox="1">
            <a:spLocks noGrp="1"/>
          </p:cNvSpPr>
          <p:nvPr>
            <p:ph type="dt" idx="6" sz="half"/>
          </p:nvPr>
        </p:nvSpPr>
        <p:spPr>
          <a:prstGeom prst="rect"/>
        </p:spPr>
        <p:txBody>
          <a:bodyPr wrap="square" lIns="0" tIns="31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 spc="-190"/>
              <a:t>ق</a:t>
            </a:r>
            <a:r>
              <a:rPr dirty="0" spc="-240"/>
              <a:t>ب</a:t>
            </a:r>
            <a:r>
              <a:rPr dirty="0" spc="25"/>
              <a:t>ا</a:t>
            </a:r>
            <a:r>
              <a:rPr dirty="0" spc="-175"/>
              <a:t>سلا</a:t>
            </a:r>
          </a:p>
        </p:txBody>
      </p:sp>
      <p:sp>
        <p:nvSpPr>
          <p:cNvPr id="67" name="object 67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31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 spc="-195"/>
              <a:t>ةيسيئرلا </a:t>
            </a:r>
            <a:r>
              <a:rPr dirty="0" spc="-110"/>
              <a:t>ةمئاقلا </a:t>
            </a:r>
            <a:r>
              <a:rPr dirty="0" spc="-105"/>
              <a:t>ىلإ</a:t>
            </a:r>
            <a:r>
              <a:rPr dirty="0" spc="-75"/>
              <a:t> </a:t>
            </a:r>
            <a:r>
              <a:rPr dirty="0" spc="-5"/>
              <a:t>ةدوع</a:t>
            </a:r>
          </a:p>
        </p:txBody>
      </p:sp>
      <p:sp>
        <p:nvSpPr>
          <p:cNvPr id="68" name="object 68"/>
          <p:cNvSpPr txBox="1"/>
          <p:nvPr/>
        </p:nvSpPr>
        <p:spPr>
          <a:xfrm>
            <a:off x="5833109" y="6368591"/>
            <a:ext cx="220345" cy="154940"/>
          </a:xfrm>
          <a:prstGeom prst="rect">
            <a:avLst/>
          </a:prstGeom>
        </p:spPr>
        <p:txBody>
          <a:bodyPr wrap="square" lIns="0" tIns="31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 sz="900" spc="-50">
                <a:solidFill>
                  <a:srgbClr val="FFFFFF"/>
                </a:solidFill>
                <a:latin typeface="Arial"/>
                <a:cs typeface="Arial"/>
              </a:rPr>
              <a:t>ي</a:t>
            </a:r>
            <a:r>
              <a:rPr dirty="0" sz="900" spc="-270">
                <a:solidFill>
                  <a:srgbClr val="FFFFFF"/>
                </a:solidFill>
                <a:latin typeface="Arial"/>
                <a:cs typeface="Arial"/>
              </a:rPr>
              <a:t>ل</a:t>
            </a:r>
            <a:r>
              <a:rPr dirty="0" sz="900" spc="25">
                <a:solidFill>
                  <a:srgbClr val="FFFFFF"/>
                </a:solidFill>
                <a:latin typeface="Arial"/>
                <a:cs typeface="Arial"/>
              </a:rPr>
              <a:t>ا</a:t>
            </a:r>
            <a:r>
              <a:rPr dirty="0" sz="900" spc="-430">
                <a:solidFill>
                  <a:srgbClr val="FFFFFF"/>
                </a:solidFill>
                <a:latin typeface="Arial"/>
                <a:cs typeface="Arial"/>
              </a:rPr>
              <a:t>ت</a:t>
            </a:r>
            <a:r>
              <a:rPr dirty="0" sz="900" spc="-270">
                <a:solidFill>
                  <a:srgbClr val="FFFFFF"/>
                </a:solidFill>
                <a:latin typeface="Arial"/>
                <a:cs typeface="Arial"/>
              </a:rPr>
              <a:t>ل</a:t>
            </a:r>
            <a:r>
              <a:rPr dirty="0" sz="900">
                <a:solidFill>
                  <a:srgbClr val="FFFFFF"/>
                </a:solidFill>
                <a:latin typeface="Arial"/>
                <a:cs typeface="Arial"/>
              </a:rPr>
              <a:t>ا</a:t>
            </a:r>
            <a:endParaRPr sz="9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77824" y="2176272"/>
            <a:ext cx="18287" cy="468172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877824" y="6095"/>
            <a:ext cx="18287" cy="150266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1216152" y="1834895"/>
            <a:ext cx="7924800" cy="1828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877824" y="1508760"/>
            <a:ext cx="18287" cy="667512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0" y="1834895"/>
            <a:ext cx="557784" cy="18287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551687" y="1834895"/>
            <a:ext cx="664464" cy="18287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2459735" y="313982"/>
            <a:ext cx="4920742" cy="1010246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3450335" y="871766"/>
            <a:ext cx="2674366" cy="1010246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xfrm>
            <a:off x="2732023" y="447243"/>
            <a:ext cx="4218305" cy="1123315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3600" spc="325"/>
              <a:t>Relative</a:t>
            </a:r>
            <a:r>
              <a:rPr dirty="0" sz="3600" spc="200"/>
              <a:t> </a:t>
            </a:r>
            <a:r>
              <a:rPr dirty="0" sz="3600" spc="350"/>
              <a:t>Pronouns</a:t>
            </a:r>
            <a:endParaRPr sz="3600"/>
          </a:p>
          <a:p>
            <a:pPr marL="1003300">
              <a:lnSpc>
                <a:spcPct val="100000"/>
              </a:lnSpc>
              <a:spcBef>
                <a:spcPts val="5"/>
              </a:spcBef>
            </a:pPr>
            <a:r>
              <a:rPr dirty="0" sz="3600" spc="-370">
                <a:latin typeface="Arial"/>
                <a:cs typeface="Arial"/>
              </a:rPr>
              <a:t>لصولا</a:t>
            </a:r>
            <a:r>
              <a:rPr dirty="0" sz="3600" spc="5">
                <a:latin typeface="Arial"/>
                <a:cs typeface="Arial"/>
              </a:rPr>
              <a:t> </a:t>
            </a:r>
            <a:r>
              <a:rPr dirty="0" sz="3600" spc="-430">
                <a:latin typeface="Arial"/>
                <a:cs typeface="Arial"/>
              </a:rPr>
              <a:t>رئامض</a:t>
            </a:r>
            <a:endParaRPr sz="3600">
              <a:latin typeface="Arial"/>
              <a:cs typeface="Arial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1054608" y="2343950"/>
            <a:ext cx="7825485" cy="678014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 txBox="1"/>
          <p:nvPr/>
        </p:nvSpPr>
        <p:spPr>
          <a:xfrm>
            <a:off x="7967036" y="2426665"/>
            <a:ext cx="729615" cy="3917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400" spc="5">
                <a:solidFill>
                  <a:srgbClr val="FFFFFF"/>
                </a:solidFill>
                <a:latin typeface="Arial"/>
                <a:cs typeface="Arial"/>
              </a:rPr>
              <a:t>ل</a:t>
            </a:r>
            <a:r>
              <a:rPr dirty="0" sz="2400" spc="125">
                <a:solidFill>
                  <a:srgbClr val="FFFFFF"/>
                </a:solidFill>
                <a:latin typeface="Arial"/>
                <a:cs typeface="Arial"/>
              </a:rPr>
              <a:t>م</a:t>
            </a:r>
            <a:r>
              <a:rPr dirty="0" sz="2400" spc="-370">
                <a:solidFill>
                  <a:srgbClr val="FFFFFF"/>
                </a:solidFill>
                <a:latin typeface="Arial"/>
                <a:cs typeface="Arial"/>
              </a:rPr>
              <a:t>ع</a:t>
            </a:r>
            <a:r>
              <a:rPr dirty="0" sz="2400" spc="-1140">
                <a:solidFill>
                  <a:srgbClr val="FFFFFF"/>
                </a:solidFill>
                <a:latin typeface="Arial"/>
                <a:cs typeface="Arial"/>
              </a:rPr>
              <a:t>ت</a:t>
            </a:r>
            <a:r>
              <a:rPr dirty="0" sz="2400" spc="-915">
                <a:solidFill>
                  <a:srgbClr val="FFFFFF"/>
                </a:solidFill>
                <a:latin typeface="Arial"/>
                <a:cs typeface="Arial"/>
              </a:rPr>
              <a:t>ست</a:t>
            </a:r>
            <a:endParaRPr sz="2400">
              <a:latin typeface="Arial"/>
              <a:cs typeface="Arial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6053328" y="2673134"/>
            <a:ext cx="2826766" cy="678014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/>
          <p:nvPr/>
        </p:nvSpPr>
        <p:spPr>
          <a:xfrm>
            <a:off x="5797296" y="2673134"/>
            <a:ext cx="659714" cy="678014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/>
          <p:nvPr/>
        </p:nvSpPr>
        <p:spPr>
          <a:xfrm>
            <a:off x="3998976" y="2673134"/>
            <a:ext cx="2202053" cy="678014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/>
          <p:nvPr/>
        </p:nvSpPr>
        <p:spPr>
          <a:xfrm>
            <a:off x="3831335" y="2673134"/>
            <a:ext cx="571271" cy="678014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7" name="object 17"/>
          <p:cNvSpPr/>
          <p:nvPr/>
        </p:nvSpPr>
        <p:spPr>
          <a:xfrm>
            <a:off x="966216" y="3480854"/>
            <a:ext cx="4317365" cy="678014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8" name="object 18"/>
          <p:cNvSpPr/>
          <p:nvPr/>
        </p:nvSpPr>
        <p:spPr>
          <a:xfrm>
            <a:off x="966216" y="3883190"/>
            <a:ext cx="2461133" cy="678014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9" name="object 19"/>
          <p:cNvSpPr/>
          <p:nvPr/>
        </p:nvSpPr>
        <p:spPr>
          <a:xfrm>
            <a:off x="3023616" y="3883190"/>
            <a:ext cx="2342134" cy="678014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0" name="object 20"/>
          <p:cNvSpPr/>
          <p:nvPr/>
        </p:nvSpPr>
        <p:spPr>
          <a:xfrm>
            <a:off x="5062728" y="3883190"/>
            <a:ext cx="1592452" cy="678014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1" name="object 21"/>
          <p:cNvSpPr/>
          <p:nvPr/>
        </p:nvSpPr>
        <p:spPr>
          <a:xfrm>
            <a:off x="966216" y="4687861"/>
            <a:ext cx="3485134" cy="678014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2" name="object 22"/>
          <p:cNvSpPr/>
          <p:nvPr/>
        </p:nvSpPr>
        <p:spPr>
          <a:xfrm>
            <a:off x="966216" y="5090159"/>
            <a:ext cx="2211197" cy="678014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3" name="object 23"/>
          <p:cNvSpPr/>
          <p:nvPr/>
        </p:nvSpPr>
        <p:spPr>
          <a:xfrm>
            <a:off x="2773679" y="5090159"/>
            <a:ext cx="2314829" cy="678014"/>
          </a:xfrm>
          <a:prstGeom prst="rect">
            <a:avLst/>
          </a:prstGeom>
          <a:blipFill>
            <a:blip r:embed="rId2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4" name="object 24"/>
          <p:cNvSpPr/>
          <p:nvPr/>
        </p:nvSpPr>
        <p:spPr>
          <a:xfrm>
            <a:off x="4782311" y="5090159"/>
            <a:ext cx="1177861" cy="678014"/>
          </a:xfrm>
          <a:prstGeom prst="rect">
            <a:avLst/>
          </a:prstGeom>
          <a:blipFill>
            <a:blip r:embed="rId2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5" name="object 25"/>
          <p:cNvSpPr txBox="1"/>
          <p:nvPr/>
        </p:nvSpPr>
        <p:spPr>
          <a:xfrm>
            <a:off x="1145844" y="2756408"/>
            <a:ext cx="7538720" cy="281241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2961005">
              <a:lnSpc>
                <a:spcPct val="100000"/>
              </a:lnSpc>
              <a:spcBef>
                <a:spcPts val="100"/>
              </a:spcBef>
            </a:pPr>
            <a:r>
              <a:rPr dirty="0" sz="2400" spc="-409">
                <a:solidFill>
                  <a:srgbClr val="FFFFFF"/>
                </a:solidFill>
                <a:latin typeface="Arial"/>
                <a:cs typeface="Arial"/>
              </a:rPr>
              <a:t>:ةيلاتلا </a:t>
            </a:r>
            <a:r>
              <a:rPr dirty="0" sz="2400" spc="-275">
                <a:solidFill>
                  <a:srgbClr val="FFFFFF"/>
                </a:solidFill>
                <a:latin typeface="Arial"/>
                <a:cs typeface="Arial"/>
              </a:rPr>
              <a:t>ةلثملأا </a:t>
            </a:r>
            <a:r>
              <a:rPr dirty="0" sz="2400" spc="-125">
                <a:solidFill>
                  <a:srgbClr val="FFFFFF"/>
                </a:solidFill>
                <a:latin typeface="Arial"/>
                <a:cs typeface="Arial"/>
              </a:rPr>
              <a:t>ظحلا </a:t>
            </a:r>
            <a:r>
              <a:rPr dirty="0" sz="2400" spc="-80">
                <a:solidFill>
                  <a:srgbClr val="FFFFFF"/>
                </a:solidFill>
                <a:latin typeface="Arial"/>
                <a:cs typeface="Arial"/>
              </a:rPr>
              <a:t>.اهحرش </a:t>
            </a:r>
            <a:r>
              <a:rPr dirty="0" sz="2400" spc="-615">
                <a:solidFill>
                  <a:srgbClr val="FFFFFF"/>
                </a:solidFill>
                <a:latin typeface="Arial"/>
                <a:cs typeface="Arial"/>
              </a:rPr>
              <a:t>قبس </a:t>
            </a:r>
            <a:r>
              <a:rPr dirty="0" sz="2400" spc="-5">
                <a:solidFill>
                  <a:srgbClr val="FFFFFF"/>
                </a:solidFill>
                <a:latin typeface="Arial"/>
                <a:cs typeface="Arial"/>
              </a:rPr>
              <a:t>ةادأ يأ</a:t>
            </a:r>
            <a:r>
              <a:rPr dirty="0" sz="2400" spc="-41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400" spc="20">
                <a:solidFill>
                  <a:srgbClr val="FFFFFF"/>
                </a:solidFill>
                <a:latin typeface="Arial"/>
                <a:cs typeface="Arial"/>
              </a:rPr>
              <a:t>لحم</a:t>
            </a:r>
            <a:endParaRPr sz="2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5"/>
              </a:spcBef>
            </a:pPr>
            <a:endParaRPr sz="30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tabLst>
                <a:tab pos="2232025" algn="l"/>
              </a:tabLst>
            </a:pPr>
            <a:r>
              <a:rPr dirty="0" sz="2400" spc="105">
                <a:solidFill>
                  <a:srgbClr val="FFFFFF"/>
                </a:solidFill>
                <a:latin typeface="Calibri"/>
                <a:cs typeface="Calibri"/>
              </a:rPr>
              <a:t>This </a:t>
            </a:r>
            <a:r>
              <a:rPr dirty="0" sz="2400" spc="65">
                <a:solidFill>
                  <a:srgbClr val="FFFFFF"/>
                </a:solidFill>
                <a:latin typeface="Calibri"/>
                <a:cs typeface="Calibri"/>
              </a:rPr>
              <a:t>is</a:t>
            </a:r>
            <a:r>
              <a:rPr dirty="0" sz="2400" spc="33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400" spc="45">
                <a:solidFill>
                  <a:srgbClr val="FFFFFF"/>
                </a:solidFill>
                <a:latin typeface="Calibri"/>
                <a:cs typeface="Calibri"/>
              </a:rPr>
              <a:t>the</a:t>
            </a:r>
            <a:r>
              <a:rPr dirty="0" sz="2400" spc="22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400" spc="15">
                <a:solidFill>
                  <a:srgbClr val="FFFFFF"/>
                </a:solidFill>
                <a:latin typeface="Calibri"/>
                <a:cs typeface="Calibri"/>
              </a:rPr>
              <a:t>boy.	</a:t>
            </a:r>
            <a:r>
              <a:rPr dirty="0" sz="2400" spc="60">
                <a:solidFill>
                  <a:srgbClr val="FFFFFF"/>
                </a:solidFill>
                <a:latin typeface="Calibri"/>
                <a:cs typeface="Calibri"/>
              </a:rPr>
              <a:t>You </a:t>
            </a:r>
            <a:r>
              <a:rPr dirty="0" sz="2400" spc="55">
                <a:solidFill>
                  <a:srgbClr val="FFFFFF"/>
                </a:solidFill>
                <a:latin typeface="Calibri"/>
                <a:cs typeface="Calibri"/>
              </a:rPr>
              <a:t>met</a:t>
            </a:r>
            <a:r>
              <a:rPr dirty="0" sz="2400" spc="34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400" spc="-5">
                <a:solidFill>
                  <a:srgbClr val="FFFFFF"/>
                </a:solidFill>
                <a:latin typeface="Calibri"/>
                <a:cs typeface="Calibri"/>
              </a:rPr>
              <a:t>her.</a:t>
            </a:r>
            <a:endParaRPr sz="24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90"/>
              </a:spcBef>
            </a:pPr>
            <a:r>
              <a:rPr dirty="0" sz="2400" spc="105">
                <a:solidFill>
                  <a:srgbClr val="FFFFFF"/>
                </a:solidFill>
                <a:latin typeface="Calibri"/>
                <a:cs typeface="Calibri"/>
              </a:rPr>
              <a:t>This </a:t>
            </a:r>
            <a:r>
              <a:rPr dirty="0" sz="2400" spc="65">
                <a:solidFill>
                  <a:srgbClr val="FFFFFF"/>
                </a:solidFill>
                <a:latin typeface="Calibri"/>
                <a:cs typeface="Calibri"/>
              </a:rPr>
              <a:t>is </a:t>
            </a:r>
            <a:r>
              <a:rPr dirty="0" sz="2400" spc="40">
                <a:solidFill>
                  <a:srgbClr val="FFFFFF"/>
                </a:solidFill>
                <a:latin typeface="Calibri"/>
                <a:cs typeface="Calibri"/>
              </a:rPr>
              <a:t>the </a:t>
            </a:r>
            <a:r>
              <a:rPr dirty="0" sz="2400" spc="55">
                <a:solidFill>
                  <a:srgbClr val="FFFFFF"/>
                </a:solidFill>
                <a:latin typeface="Calibri"/>
                <a:cs typeface="Calibri"/>
              </a:rPr>
              <a:t>boy </a:t>
            </a:r>
            <a:r>
              <a:rPr dirty="0" sz="2400" spc="204" b="1">
                <a:solidFill>
                  <a:srgbClr val="FFFF00"/>
                </a:solidFill>
                <a:latin typeface="Calibri"/>
                <a:cs typeface="Calibri"/>
              </a:rPr>
              <a:t>that </a:t>
            </a:r>
            <a:r>
              <a:rPr dirty="0" sz="2400" spc="295" b="1">
                <a:solidFill>
                  <a:srgbClr val="FFFF00"/>
                </a:solidFill>
                <a:latin typeface="Calibri"/>
                <a:cs typeface="Calibri"/>
              </a:rPr>
              <a:t>(whom) </a:t>
            </a:r>
            <a:r>
              <a:rPr dirty="0" sz="2400" spc="65">
                <a:solidFill>
                  <a:srgbClr val="FFFFFF"/>
                </a:solidFill>
                <a:latin typeface="Calibri"/>
                <a:cs typeface="Calibri"/>
              </a:rPr>
              <a:t>you</a:t>
            </a:r>
            <a:r>
              <a:rPr dirty="0" sz="2400" spc="67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400" spc="70">
                <a:solidFill>
                  <a:srgbClr val="FFFFFF"/>
                </a:solidFill>
                <a:latin typeface="Calibri"/>
                <a:cs typeface="Calibri"/>
              </a:rPr>
              <a:t>met.</a:t>
            </a:r>
            <a:endParaRPr sz="24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30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tabLst>
                <a:tab pos="2010410" algn="l"/>
              </a:tabLst>
            </a:pPr>
            <a:r>
              <a:rPr dirty="0" sz="2400" spc="290">
                <a:solidFill>
                  <a:srgbClr val="FFFFFF"/>
                </a:solidFill>
                <a:latin typeface="Calibri"/>
                <a:cs typeface="Calibri"/>
              </a:rPr>
              <a:t>I </a:t>
            </a:r>
            <a:r>
              <a:rPr dirty="0" sz="2400" spc="75">
                <a:solidFill>
                  <a:srgbClr val="FFFFFF"/>
                </a:solidFill>
                <a:latin typeface="Calibri"/>
                <a:cs typeface="Calibri"/>
              </a:rPr>
              <a:t>have</a:t>
            </a:r>
            <a:r>
              <a:rPr dirty="0" sz="2400" spc="14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400" spc="110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dirty="0" sz="2400" spc="21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400" spc="55">
                <a:solidFill>
                  <a:srgbClr val="FFFFFF"/>
                </a:solidFill>
                <a:latin typeface="Calibri"/>
                <a:cs typeface="Calibri"/>
              </a:rPr>
              <a:t>bird.	</a:t>
            </a:r>
            <a:r>
              <a:rPr dirty="0" sz="2400" spc="135">
                <a:solidFill>
                  <a:srgbClr val="FFFFFF"/>
                </a:solidFill>
                <a:latin typeface="Calibri"/>
                <a:cs typeface="Calibri"/>
              </a:rPr>
              <a:t>It</a:t>
            </a:r>
            <a:r>
              <a:rPr dirty="0" sz="2400" spc="21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400" spc="110">
                <a:solidFill>
                  <a:srgbClr val="FFFFFF"/>
                </a:solidFill>
                <a:latin typeface="Calibri"/>
                <a:cs typeface="Calibri"/>
              </a:rPr>
              <a:t>sings.</a:t>
            </a:r>
            <a:endParaRPr sz="24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85"/>
              </a:spcBef>
            </a:pPr>
            <a:r>
              <a:rPr dirty="0" sz="2400" spc="290">
                <a:solidFill>
                  <a:srgbClr val="FFFFFF"/>
                </a:solidFill>
                <a:latin typeface="Calibri"/>
                <a:cs typeface="Calibri"/>
              </a:rPr>
              <a:t>I </a:t>
            </a:r>
            <a:r>
              <a:rPr dirty="0" sz="2400" spc="80">
                <a:solidFill>
                  <a:srgbClr val="FFFFFF"/>
                </a:solidFill>
                <a:latin typeface="Calibri"/>
                <a:cs typeface="Calibri"/>
              </a:rPr>
              <a:t>have </a:t>
            </a:r>
            <a:r>
              <a:rPr dirty="0" sz="2400" spc="110">
                <a:solidFill>
                  <a:srgbClr val="FFFFFF"/>
                </a:solidFill>
                <a:latin typeface="Calibri"/>
                <a:cs typeface="Calibri"/>
              </a:rPr>
              <a:t>a </a:t>
            </a:r>
            <a:r>
              <a:rPr dirty="0" sz="2400" spc="40">
                <a:solidFill>
                  <a:srgbClr val="FFFFFF"/>
                </a:solidFill>
                <a:latin typeface="Calibri"/>
                <a:cs typeface="Calibri"/>
              </a:rPr>
              <a:t>bird </a:t>
            </a:r>
            <a:r>
              <a:rPr dirty="0" sz="2400" spc="204" b="1">
                <a:solidFill>
                  <a:srgbClr val="FFFF00"/>
                </a:solidFill>
                <a:latin typeface="Calibri"/>
                <a:cs typeface="Calibri"/>
              </a:rPr>
              <a:t>that </a:t>
            </a:r>
            <a:r>
              <a:rPr dirty="0" sz="2400" spc="270" b="1">
                <a:solidFill>
                  <a:srgbClr val="FFFF00"/>
                </a:solidFill>
                <a:latin typeface="Calibri"/>
                <a:cs typeface="Calibri"/>
              </a:rPr>
              <a:t>(which)</a:t>
            </a:r>
            <a:r>
              <a:rPr dirty="0" sz="2400" spc="450" b="1">
                <a:solidFill>
                  <a:srgbClr val="FFFF00"/>
                </a:solidFill>
                <a:latin typeface="Calibri"/>
                <a:cs typeface="Calibri"/>
              </a:rPr>
              <a:t> </a:t>
            </a:r>
            <a:r>
              <a:rPr dirty="0" sz="2400" spc="110">
                <a:solidFill>
                  <a:srgbClr val="FFFFFF"/>
                </a:solidFill>
                <a:latin typeface="Calibri"/>
                <a:cs typeface="Calibri"/>
              </a:rPr>
              <a:t>sings.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26" name="object 26"/>
          <p:cNvSpPr/>
          <p:nvPr/>
        </p:nvSpPr>
        <p:spPr>
          <a:xfrm>
            <a:off x="4340352" y="6321552"/>
            <a:ext cx="1296797" cy="382371"/>
          </a:xfrm>
          <a:prstGeom prst="rect">
            <a:avLst/>
          </a:prstGeom>
          <a:blipFill>
            <a:blip r:embed="rId2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7" name="object 27"/>
          <p:cNvSpPr/>
          <p:nvPr/>
        </p:nvSpPr>
        <p:spPr>
          <a:xfrm>
            <a:off x="4462271" y="6406896"/>
            <a:ext cx="1043749" cy="248297"/>
          </a:xfrm>
          <a:prstGeom prst="rect">
            <a:avLst/>
          </a:prstGeom>
          <a:blipFill>
            <a:blip r:embed="rId2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8" name="object 28"/>
          <p:cNvSpPr/>
          <p:nvPr/>
        </p:nvSpPr>
        <p:spPr>
          <a:xfrm>
            <a:off x="4267200" y="6248400"/>
            <a:ext cx="1295400" cy="381000"/>
          </a:xfrm>
          <a:custGeom>
            <a:avLst/>
            <a:gdLst/>
            <a:ahLst/>
            <a:cxnLst/>
            <a:rect l="l" t="t" r="r" b="b"/>
            <a:pathLst>
              <a:path w="1295400" h="381000">
                <a:moveTo>
                  <a:pt x="1295400" y="0"/>
                </a:moveTo>
                <a:lnTo>
                  <a:pt x="0" y="0"/>
                </a:lnTo>
                <a:lnTo>
                  <a:pt x="0" y="381000"/>
                </a:lnTo>
                <a:lnTo>
                  <a:pt x="1295400" y="381000"/>
                </a:lnTo>
                <a:lnTo>
                  <a:pt x="1295400" y="333375"/>
                </a:lnTo>
                <a:lnTo>
                  <a:pt x="540512" y="333375"/>
                </a:lnTo>
                <a:lnTo>
                  <a:pt x="540512" y="190500"/>
                </a:lnTo>
                <a:lnTo>
                  <a:pt x="504825" y="190500"/>
                </a:lnTo>
                <a:lnTo>
                  <a:pt x="647700" y="47625"/>
                </a:lnTo>
                <a:lnTo>
                  <a:pt x="1295400" y="47625"/>
                </a:lnTo>
                <a:lnTo>
                  <a:pt x="1295400" y="0"/>
                </a:lnTo>
                <a:close/>
              </a:path>
              <a:path w="1295400" h="381000">
                <a:moveTo>
                  <a:pt x="1295400" y="65481"/>
                </a:moveTo>
                <a:lnTo>
                  <a:pt x="736980" y="65481"/>
                </a:lnTo>
                <a:lnTo>
                  <a:pt x="736980" y="136918"/>
                </a:lnTo>
                <a:lnTo>
                  <a:pt x="790575" y="190500"/>
                </a:lnTo>
                <a:lnTo>
                  <a:pt x="754888" y="190500"/>
                </a:lnTo>
                <a:lnTo>
                  <a:pt x="754888" y="333375"/>
                </a:lnTo>
                <a:lnTo>
                  <a:pt x="1295400" y="333375"/>
                </a:lnTo>
                <a:lnTo>
                  <a:pt x="1295400" y="65481"/>
                </a:lnTo>
                <a:close/>
              </a:path>
              <a:path w="1295400" h="381000">
                <a:moveTo>
                  <a:pt x="1295400" y="47625"/>
                </a:moveTo>
                <a:lnTo>
                  <a:pt x="647700" y="47625"/>
                </a:lnTo>
                <a:lnTo>
                  <a:pt x="701294" y="101206"/>
                </a:lnTo>
                <a:lnTo>
                  <a:pt x="701294" y="65481"/>
                </a:lnTo>
                <a:lnTo>
                  <a:pt x="1295400" y="65481"/>
                </a:lnTo>
                <a:lnTo>
                  <a:pt x="12954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9" name="object 29"/>
          <p:cNvSpPr/>
          <p:nvPr/>
        </p:nvSpPr>
        <p:spPr>
          <a:xfrm>
            <a:off x="4807711" y="6313881"/>
            <a:ext cx="214629" cy="267970"/>
          </a:xfrm>
          <a:custGeom>
            <a:avLst/>
            <a:gdLst/>
            <a:ahLst/>
            <a:cxnLst/>
            <a:rect l="l" t="t" r="r" b="b"/>
            <a:pathLst>
              <a:path w="214629" h="267970">
                <a:moveTo>
                  <a:pt x="196468" y="0"/>
                </a:moveTo>
                <a:lnTo>
                  <a:pt x="160782" y="0"/>
                </a:lnTo>
                <a:lnTo>
                  <a:pt x="160782" y="35725"/>
                </a:lnTo>
                <a:lnTo>
                  <a:pt x="196468" y="71437"/>
                </a:lnTo>
                <a:lnTo>
                  <a:pt x="196468" y="0"/>
                </a:lnTo>
                <a:close/>
              </a:path>
              <a:path w="214629" h="267970">
                <a:moveTo>
                  <a:pt x="214375" y="125018"/>
                </a:moveTo>
                <a:lnTo>
                  <a:pt x="0" y="125018"/>
                </a:lnTo>
                <a:lnTo>
                  <a:pt x="0" y="267893"/>
                </a:lnTo>
                <a:lnTo>
                  <a:pt x="89280" y="267893"/>
                </a:lnTo>
                <a:lnTo>
                  <a:pt x="89280" y="196456"/>
                </a:lnTo>
                <a:lnTo>
                  <a:pt x="214375" y="196456"/>
                </a:lnTo>
                <a:lnTo>
                  <a:pt x="214375" y="125018"/>
                </a:lnTo>
                <a:close/>
              </a:path>
              <a:path w="214629" h="267970">
                <a:moveTo>
                  <a:pt x="214375" y="196456"/>
                </a:moveTo>
                <a:lnTo>
                  <a:pt x="125095" y="196456"/>
                </a:lnTo>
                <a:lnTo>
                  <a:pt x="125095" y="267893"/>
                </a:lnTo>
                <a:lnTo>
                  <a:pt x="214375" y="267893"/>
                </a:lnTo>
                <a:lnTo>
                  <a:pt x="214375" y="196456"/>
                </a:lnTo>
                <a:close/>
              </a:path>
            </a:pathLst>
          </a:custGeom>
          <a:solidFill>
            <a:srgbClr val="00007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0" name="object 30"/>
          <p:cNvSpPr/>
          <p:nvPr/>
        </p:nvSpPr>
        <p:spPr>
          <a:xfrm>
            <a:off x="47720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142875" y="0"/>
                </a:moveTo>
                <a:lnTo>
                  <a:pt x="0" y="142875"/>
                </a:lnTo>
                <a:lnTo>
                  <a:pt x="285750" y="142875"/>
                </a:lnTo>
                <a:lnTo>
                  <a:pt x="142875" y="0"/>
                </a:lnTo>
                <a:close/>
              </a:path>
              <a:path w="285750" h="285750">
                <a:moveTo>
                  <a:pt x="160782" y="214312"/>
                </a:moveTo>
                <a:lnTo>
                  <a:pt x="124967" y="214312"/>
                </a:lnTo>
                <a:lnTo>
                  <a:pt x="124967" y="285750"/>
                </a:lnTo>
                <a:lnTo>
                  <a:pt x="160782" y="285750"/>
                </a:lnTo>
                <a:lnTo>
                  <a:pt x="160782" y="214312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1" name="object 31"/>
          <p:cNvSpPr/>
          <p:nvPr/>
        </p:nvSpPr>
        <p:spPr>
          <a:xfrm>
            <a:off x="5788152" y="6321552"/>
            <a:ext cx="458571" cy="382371"/>
          </a:xfrm>
          <a:prstGeom prst="rect">
            <a:avLst/>
          </a:prstGeom>
          <a:blipFill>
            <a:blip r:embed="rId2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2" name="object 32"/>
          <p:cNvSpPr/>
          <p:nvPr/>
        </p:nvSpPr>
        <p:spPr>
          <a:xfrm>
            <a:off x="5846064" y="6406896"/>
            <a:ext cx="336638" cy="248297"/>
          </a:xfrm>
          <a:prstGeom prst="rect">
            <a:avLst/>
          </a:prstGeom>
          <a:blipFill>
            <a:blip r:embed="rId2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3" name="object 33"/>
          <p:cNvSpPr/>
          <p:nvPr/>
        </p:nvSpPr>
        <p:spPr>
          <a:xfrm>
            <a:off x="5715000" y="6248400"/>
            <a:ext cx="457200" cy="381000"/>
          </a:xfrm>
          <a:custGeom>
            <a:avLst/>
            <a:gdLst/>
            <a:ahLst/>
            <a:cxnLst/>
            <a:rect l="l" t="t" r="r" b="b"/>
            <a:pathLst>
              <a:path w="457200" h="381000">
                <a:moveTo>
                  <a:pt x="457200" y="0"/>
                </a:moveTo>
                <a:lnTo>
                  <a:pt x="0" y="0"/>
                </a:lnTo>
                <a:lnTo>
                  <a:pt x="0" y="381000"/>
                </a:lnTo>
                <a:lnTo>
                  <a:pt x="457200" y="381000"/>
                </a:lnTo>
                <a:lnTo>
                  <a:pt x="457200" y="333375"/>
                </a:lnTo>
                <a:lnTo>
                  <a:pt x="85725" y="333375"/>
                </a:lnTo>
                <a:lnTo>
                  <a:pt x="85725" y="47625"/>
                </a:lnTo>
                <a:lnTo>
                  <a:pt x="457200" y="47625"/>
                </a:lnTo>
                <a:lnTo>
                  <a:pt x="457200" y="0"/>
                </a:lnTo>
                <a:close/>
              </a:path>
              <a:path w="457200" h="381000">
                <a:moveTo>
                  <a:pt x="457200" y="47625"/>
                </a:moveTo>
                <a:lnTo>
                  <a:pt x="85725" y="47625"/>
                </a:lnTo>
                <a:lnTo>
                  <a:pt x="371475" y="190500"/>
                </a:lnTo>
                <a:lnTo>
                  <a:pt x="85725" y="333375"/>
                </a:lnTo>
                <a:lnTo>
                  <a:pt x="457200" y="333375"/>
                </a:lnTo>
                <a:lnTo>
                  <a:pt x="4572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4" name="object 34"/>
          <p:cNvSpPr/>
          <p:nvPr/>
        </p:nvSpPr>
        <p:spPr>
          <a:xfrm>
            <a:off x="58007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0" y="0"/>
                </a:moveTo>
                <a:lnTo>
                  <a:pt x="0" y="285750"/>
                </a:lnTo>
                <a:lnTo>
                  <a:pt x="285750" y="142875"/>
                </a:lnTo>
                <a:lnTo>
                  <a:pt x="0" y="0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5" name="object 35"/>
          <p:cNvSpPr/>
          <p:nvPr/>
        </p:nvSpPr>
        <p:spPr>
          <a:xfrm>
            <a:off x="3730752" y="6321552"/>
            <a:ext cx="458571" cy="382371"/>
          </a:xfrm>
          <a:prstGeom prst="rect">
            <a:avLst/>
          </a:prstGeom>
          <a:blipFill>
            <a:blip r:embed="rId2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6" name="object 36"/>
          <p:cNvSpPr/>
          <p:nvPr/>
        </p:nvSpPr>
        <p:spPr>
          <a:xfrm>
            <a:off x="3770376" y="6406896"/>
            <a:ext cx="373227" cy="248297"/>
          </a:xfrm>
          <a:prstGeom prst="rect">
            <a:avLst/>
          </a:prstGeom>
          <a:blipFill>
            <a:blip r:embed="rId2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7" name="object 37"/>
          <p:cNvSpPr/>
          <p:nvPr/>
        </p:nvSpPr>
        <p:spPr>
          <a:xfrm>
            <a:off x="3657600" y="6248400"/>
            <a:ext cx="457200" cy="381000"/>
          </a:xfrm>
          <a:custGeom>
            <a:avLst/>
            <a:gdLst/>
            <a:ahLst/>
            <a:cxnLst/>
            <a:rect l="l" t="t" r="r" b="b"/>
            <a:pathLst>
              <a:path w="457200" h="381000">
                <a:moveTo>
                  <a:pt x="457200" y="0"/>
                </a:moveTo>
                <a:lnTo>
                  <a:pt x="0" y="0"/>
                </a:lnTo>
                <a:lnTo>
                  <a:pt x="0" y="381000"/>
                </a:lnTo>
                <a:lnTo>
                  <a:pt x="457200" y="381000"/>
                </a:lnTo>
                <a:lnTo>
                  <a:pt x="457200" y="333375"/>
                </a:lnTo>
                <a:lnTo>
                  <a:pt x="371475" y="333375"/>
                </a:lnTo>
                <a:lnTo>
                  <a:pt x="85725" y="190500"/>
                </a:lnTo>
                <a:lnTo>
                  <a:pt x="371475" y="47625"/>
                </a:lnTo>
                <a:lnTo>
                  <a:pt x="457200" y="47625"/>
                </a:lnTo>
                <a:lnTo>
                  <a:pt x="457200" y="0"/>
                </a:lnTo>
                <a:close/>
              </a:path>
              <a:path w="457200" h="381000">
                <a:moveTo>
                  <a:pt x="457200" y="47625"/>
                </a:moveTo>
                <a:lnTo>
                  <a:pt x="371475" y="47625"/>
                </a:lnTo>
                <a:lnTo>
                  <a:pt x="371475" y="333375"/>
                </a:lnTo>
                <a:lnTo>
                  <a:pt x="457200" y="333375"/>
                </a:lnTo>
                <a:lnTo>
                  <a:pt x="4572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8" name="object 38"/>
          <p:cNvSpPr/>
          <p:nvPr/>
        </p:nvSpPr>
        <p:spPr>
          <a:xfrm>
            <a:off x="37433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285750" y="0"/>
                </a:moveTo>
                <a:lnTo>
                  <a:pt x="0" y="142875"/>
                </a:lnTo>
                <a:lnTo>
                  <a:pt x="285750" y="285750"/>
                </a:lnTo>
                <a:lnTo>
                  <a:pt x="285750" y="0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9" name="object 39"/>
          <p:cNvSpPr txBox="1"/>
          <p:nvPr/>
        </p:nvSpPr>
        <p:spPr>
          <a:xfrm>
            <a:off x="1291520" y="2375154"/>
            <a:ext cx="6148070" cy="45339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105"/>
              </a:spcBef>
            </a:pPr>
            <a:r>
              <a:rPr dirty="0" sz="2400" spc="-400">
                <a:solidFill>
                  <a:srgbClr val="FFFFFF"/>
                </a:solidFill>
                <a:latin typeface="Arial"/>
                <a:cs typeface="Arial"/>
              </a:rPr>
              <a:t>لحت </a:t>
            </a:r>
            <a:r>
              <a:rPr dirty="0" sz="2400" spc="-5">
                <a:solidFill>
                  <a:srgbClr val="FFFFFF"/>
                </a:solidFill>
                <a:latin typeface="Arial"/>
                <a:cs typeface="Arial"/>
              </a:rPr>
              <a:t>يأ </a:t>
            </a:r>
            <a:r>
              <a:rPr dirty="0" sz="2400" spc="-185">
                <a:solidFill>
                  <a:srgbClr val="FFFFFF"/>
                </a:solidFill>
                <a:latin typeface="Arial"/>
                <a:cs typeface="Arial"/>
              </a:rPr>
              <a:t>لقاع </a:t>
            </a:r>
            <a:r>
              <a:rPr dirty="0" sz="2400" spc="-335">
                <a:solidFill>
                  <a:srgbClr val="FFFFFF"/>
                </a:solidFill>
                <a:latin typeface="Arial"/>
                <a:cs typeface="Arial"/>
              </a:rPr>
              <a:t>ريغ </a:t>
            </a:r>
            <a:r>
              <a:rPr dirty="0" sz="2400">
                <a:solidFill>
                  <a:srgbClr val="FFFFFF"/>
                </a:solidFill>
                <a:latin typeface="Arial"/>
                <a:cs typeface="Arial"/>
              </a:rPr>
              <a:t>و </a:t>
            </a:r>
            <a:r>
              <a:rPr dirty="0" sz="2400" spc="-295">
                <a:solidFill>
                  <a:srgbClr val="FFFFFF"/>
                </a:solidFill>
                <a:latin typeface="Arial"/>
                <a:cs typeface="Arial"/>
              </a:rPr>
              <a:t>لقاعلا </a:t>
            </a:r>
            <a:r>
              <a:rPr dirty="0" sz="2400" spc="-445">
                <a:solidFill>
                  <a:srgbClr val="FFFFFF"/>
                </a:solidFill>
                <a:latin typeface="Arial"/>
                <a:cs typeface="Arial"/>
              </a:rPr>
              <a:t>هب </a:t>
            </a:r>
            <a:r>
              <a:rPr dirty="0" sz="2400" spc="-320">
                <a:solidFill>
                  <a:srgbClr val="FFFFFF"/>
                </a:solidFill>
                <a:latin typeface="Arial"/>
                <a:cs typeface="Arial"/>
              </a:rPr>
              <a:t>لوعفملا </a:t>
            </a:r>
            <a:r>
              <a:rPr dirty="0" sz="2400" spc="-5">
                <a:solidFill>
                  <a:srgbClr val="FFFFFF"/>
                </a:solidFill>
                <a:latin typeface="Arial"/>
                <a:cs typeface="Arial"/>
              </a:rPr>
              <a:t>وأ </a:t>
            </a:r>
            <a:r>
              <a:rPr dirty="0" sz="2400" spc="-330">
                <a:solidFill>
                  <a:srgbClr val="FFFFFF"/>
                </a:solidFill>
                <a:latin typeface="Arial"/>
                <a:cs typeface="Arial"/>
              </a:rPr>
              <a:t>لعافلا </a:t>
            </a:r>
            <a:r>
              <a:rPr dirty="0" sz="2400" spc="20">
                <a:solidFill>
                  <a:srgbClr val="FFFFFF"/>
                </a:solidFill>
                <a:latin typeface="Arial"/>
                <a:cs typeface="Arial"/>
              </a:rPr>
              <a:t>لحم</a:t>
            </a:r>
            <a:r>
              <a:rPr dirty="0" sz="2400" spc="-12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400" spc="-725">
                <a:solidFill>
                  <a:srgbClr val="FFFFFF"/>
                </a:solidFill>
                <a:latin typeface="Arial"/>
                <a:cs typeface="Arial"/>
              </a:rPr>
              <a:t>لح</a:t>
            </a:r>
            <a:r>
              <a:rPr dirty="0" baseline="-6944" sz="4200" spc="-1087">
                <a:solidFill>
                  <a:srgbClr val="FFFF00"/>
                </a:solidFill>
                <a:latin typeface="Calibri"/>
                <a:cs typeface="Calibri"/>
              </a:rPr>
              <a:t>th</a:t>
            </a:r>
            <a:r>
              <a:rPr dirty="0" sz="2400" spc="-725">
                <a:solidFill>
                  <a:srgbClr val="FFFFFF"/>
                </a:solidFill>
                <a:latin typeface="Arial"/>
                <a:cs typeface="Arial"/>
              </a:rPr>
              <a:t>تل</a:t>
            </a:r>
            <a:r>
              <a:rPr dirty="0" sz="2400" spc="-28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baseline="-6944" sz="4200" spc="82">
                <a:solidFill>
                  <a:srgbClr val="FFFF00"/>
                </a:solidFill>
                <a:latin typeface="Calibri"/>
                <a:cs typeface="Calibri"/>
              </a:rPr>
              <a:t>at</a:t>
            </a:r>
            <a:endParaRPr baseline="-6944" sz="4200">
              <a:latin typeface="Calibri"/>
              <a:cs typeface="Calibri"/>
            </a:endParaRPr>
          </a:p>
        </p:txBody>
      </p:sp>
      <p:sp>
        <p:nvSpPr>
          <p:cNvPr id="40" name="object 40"/>
          <p:cNvSpPr/>
          <p:nvPr/>
        </p:nvSpPr>
        <p:spPr>
          <a:xfrm>
            <a:off x="2356104" y="1975116"/>
            <a:ext cx="5192141" cy="391528"/>
          </a:xfrm>
          <a:prstGeom prst="rect">
            <a:avLst/>
          </a:prstGeom>
          <a:blipFill>
            <a:blip r:embed="rId2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1" name="object 41"/>
          <p:cNvSpPr/>
          <p:nvPr/>
        </p:nvSpPr>
        <p:spPr>
          <a:xfrm>
            <a:off x="2983992" y="1956841"/>
            <a:ext cx="3805174" cy="486003"/>
          </a:xfrm>
          <a:prstGeom prst="rect">
            <a:avLst/>
          </a:prstGeom>
          <a:blipFill>
            <a:blip r:embed="rId3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2" name="object 42"/>
          <p:cNvSpPr/>
          <p:nvPr/>
        </p:nvSpPr>
        <p:spPr>
          <a:xfrm>
            <a:off x="2287523" y="1906523"/>
            <a:ext cx="5181600" cy="381000"/>
          </a:xfrm>
          <a:custGeom>
            <a:avLst/>
            <a:gdLst/>
            <a:ahLst/>
            <a:cxnLst/>
            <a:rect l="l" t="t" r="r" b="b"/>
            <a:pathLst>
              <a:path w="5181600" h="381000">
                <a:moveTo>
                  <a:pt x="5118100" y="0"/>
                </a:moveTo>
                <a:lnTo>
                  <a:pt x="63500" y="0"/>
                </a:lnTo>
                <a:lnTo>
                  <a:pt x="38790" y="4992"/>
                </a:lnTo>
                <a:lnTo>
                  <a:pt x="18605" y="18605"/>
                </a:lnTo>
                <a:lnTo>
                  <a:pt x="4992" y="38790"/>
                </a:lnTo>
                <a:lnTo>
                  <a:pt x="0" y="63500"/>
                </a:lnTo>
                <a:lnTo>
                  <a:pt x="0" y="317500"/>
                </a:lnTo>
                <a:lnTo>
                  <a:pt x="4992" y="342209"/>
                </a:lnTo>
                <a:lnTo>
                  <a:pt x="18605" y="362394"/>
                </a:lnTo>
                <a:lnTo>
                  <a:pt x="38790" y="376007"/>
                </a:lnTo>
                <a:lnTo>
                  <a:pt x="63500" y="381000"/>
                </a:lnTo>
                <a:lnTo>
                  <a:pt x="5118100" y="381000"/>
                </a:lnTo>
                <a:lnTo>
                  <a:pt x="5142809" y="376007"/>
                </a:lnTo>
                <a:lnTo>
                  <a:pt x="5162994" y="362394"/>
                </a:lnTo>
                <a:lnTo>
                  <a:pt x="5176607" y="342209"/>
                </a:lnTo>
                <a:lnTo>
                  <a:pt x="5181600" y="317500"/>
                </a:lnTo>
                <a:lnTo>
                  <a:pt x="5181600" y="63500"/>
                </a:lnTo>
                <a:lnTo>
                  <a:pt x="5176607" y="38790"/>
                </a:lnTo>
                <a:lnTo>
                  <a:pt x="5162994" y="18605"/>
                </a:lnTo>
                <a:lnTo>
                  <a:pt x="5142809" y="4992"/>
                </a:lnTo>
                <a:lnTo>
                  <a:pt x="5118100" y="0"/>
                </a:lnTo>
                <a:close/>
              </a:path>
            </a:pathLst>
          </a:custGeom>
          <a:solidFill>
            <a:srgbClr val="66CC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3" name="object 43"/>
          <p:cNvSpPr/>
          <p:nvPr/>
        </p:nvSpPr>
        <p:spPr>
          <a:xfrm>
            <a:off x="2287523" y="1906523"/>
            <a:ext cx="5181600" cy="381000"/>
          </a:xfrm>
          <a:custGeom>
            <a:avLst/>
            <a:gdLst/>
            <a:ahLst/>
            <a:cxnLst/>
            <a:rect l="l" t="t" r="r" b="b"/>
            <a:pathLst>
              <a:path w="5181600" h="381000">
                <a:moveTo>
                  <a:pt x="0" y="63500"/>
                </a:moveTo>
                <a:lnTo>
                  <a:pt x="4992" y="38790"/>
                </a:lnTo>
                <a:lnTo>
                  <a:pt x="18605" y="18605"/>
                </a:lnTo>
                <a:lnTo>
                  <a:pt x="38790" y="4992"/>
                </a:lnTo>
                <a:lnTo>
                  <a:pt x="63500" y="0"/>
                </a:lnTo>
                <a:lnTo>
                  <a:pt x="5118100" y="0"/>
                </a:lnTo>
                <a:lnTo>
                  <a:pt x="5142809" y="4992"/>
                </a:lnTo>
                <a:lnTo>
                  <a:pt x="5162994" y="18605"/>
                </a:lnTo>
                <a:lnTo>
                  <a:pt x="5176607" y="38790"/>
                </a:lnTo>
                <a:lnTo>
                  <a:pt x="5181600" y="63500"/>
                </a:lnTo>
                <a:lnTo>
                  <a:pt x="5181600" y="317500"/>
                </a:lnTo>
                <a:lnTo>
                  <a:pt x="5176607" y="342209"/>
                </a:lnTo>
                <a:lnTo>
                  <a:pt x="5162994" y="362394"/>
                </a:lnTo>
                <a:lnTo>
                  <a:pt x="5142809" y="376007"/>
                </a:lnTo>
                <a:lnTo>
                  <a:pt x="5118100" y="381000"/>
                </a:lnTo>
                <a:lnTo>
                  <a:pt x="63500" y="381000"/>
                </a:lnTo>
                <a:lnTo>
                  <a:pt x="38790" y="376007"/>
                </a:lnTo>
                <a:lnTo>
                  <a:pt x="18605" y="362394"/>
                </a:lnTo>
                <a:lnTo>
                  <a:pt x="4992" y="342209"/>
                </a:lnTo>
                <a:lnTo>
                  <a:pt x="0" y="317500"/>
                </a:lnTo>
                <a:lnTo>
                  <a:pt x="0" y="63500"/>
                </a:lnTo>
                <a:close/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4" name="object 44"/>
          <p:cNvSpPr txBox="1"/>
          <p:nvPr/>
        </p:nvSpPr>
        <p:spPr>
          <a:xfrm>
            <a:off x="3037077" y="1940128"/>
            <a:ext cx="3556635" cy="30035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spc="175" b="1">
                <a:solidFill>
                  <a:srgbClr val="000066"/>
                </a:solidFill>
                <a:latin typeface="Calibri"/>
                <a:cs typeface="Calibri"/>
              </a:rPr>
              <a:t>That </a:t>
            </a:r>
            <a:r>
              <a:rPr dirty="0" sz="1000" spc="-105" b="1">
                <a:solidFill>
                  <a:srgbClr val="000066"/>
                </a:solidFill>
                <a:latin typeface="Arial"/>
                <a:cs typeface="Arial"/>
              </a:rPr>
              <a:t>]هب </a:t>
            </a:r>
            <a:r>
              <a:rPr dirty="0" sz="1000" spc="-114" b="1">
                <a:solidFill>
                  <a:srgbClr val="000066"/>
                </a:solidFill>
                <a:latin typeface="Arial"/>
                <a:cs typeface="Arial"/>
              </a:rPr>
              <a:t>لوعفملا </a:t>
            </a:r>
            <a:r>
              <a:rPr dirty="0" sz="1000" b="1">
                <a:solidFill>
                  <a:srgbClr val="000066"/>
                </a:solidFill>
                <a:latin typeface="Arial"/>
                <a:cs typeface="Arial"/>
              </a:rPr>
              <a:t>وأ </a:t>
            </a:r>
            <a:r>
              <a:rPr dirty="0" sz="1000" spc="-105" b="1">
                <a:solidFill>
                  <a:srgbClr val="000066"/>
                </a:solidFill>
                <a:latin typeface="Arial"/>
                <a:cs typeface="Arial"/>
              </a:rPr>
              <a:t>لعافلا </a:t>
            </a:r>
            <a:r>
              <a:rPr dirty="0" sz="1000" spc="-114" b="1">
                <a:solidFill>
                  <a:srgbClr val="000066"/>
                </a:solidFill>
                <a:latin typeface="Arial"/>
                <a:cs typeface="Arial"/>
              </a:rPr>
              <a:t>لقاعلا </a:t>
            </a:r>
            <a:r>
              <a:rPr dirty="0" sz="1000" spc="-130" b="1">
                <a:solidFill>
                  <a:srgbClr val="000066"/>
                </a:solidFill>
                <a:latin typeface="Arial"/>
                <a:cs typeface="Arial"/>
              </a:rPr>
              <a:t>ريغ </a:t>
            </a:r>
            <a:r>
              <a:rPr dirty="0" sz="1000" b="1">
                <a:solidFill>
                  <a:srgbClr val="000066"/>
                </a:solidFill>
                <a:latin typeface="Arial"/>
                <a:cs typeface="Arial"/>
              </a:rPr>
              <a:t>و </a:t>
            </a:r>
            <a:r>
              <a:rPr dirty="0" sz="1000" spc="-130" b="1">
                <a:solidFill>
                  <a:srgbClr val="000066"/>
                </a:solidFill>
                <a:latin typeface="Arial"/>
                <a:cs typeface="Arial"/>
              </a:rPr>
              <a:t>لقاعلل[ </a:t>
            </a:r>
            <a:r>
              <a:rPr dirty="0" sz="1800" spc="-305" b="1">
                <a:solidFill>
                  <a:srgbClr val="000066"/>
                </a:solidFill>
                <a:latin typeface="Arial"/>
                <a:cs typeface="Arial"/>
              </a:rPr>
              <a:t>يتلا</a:t>
            </a:r>
            <a:r>
              <a:rPr dirty="0" sz="1800" spc="-155" b="1">
                <a:solidFill>
                  <a:srgbClr val="000066"/>
                </a:solidFill>
                <a:latin typeface="Arial"/>
                <a:cs typeface="Arial"/>
              </a:rPr>
              <a:t> </a:t>
            </a:r>
            <a:r>
              <a:rPr dirty="0" sz="1800" spc="-80" b="1">
                <a:solidFill>
                  <a:srgbClr val="000066"/>
                </a:solidFill>
                <a:latin typeface="Arial"/>
                <a:cs typeface="Arial"/>
              </a:rPr>
              <a:t>،يذلا</a:t>
            </a:r>
            <a:endParaRPr sz="1800">
              <a:latin typeface="Arial"/>
              <a:cs typeface="Arial"/>
            </a:endParaRPr>
          </a:p>
        </p:txBody>
      </p:sp>
      <p:sp>
        <p:nvSpPr>
          <p:cNvPr id="45" name="object 45"/>
          <p:cNvSpPr/>
          <p:nvPr/>
        </p:nvSpPr>
        <p:spPr>
          <a:xfrm>
            <a:off x="4340352" y="6321552"/>
            <a:ext cx="1296797" cy="382371"/>
          </a:xfrm>
          <a:prstGeom prst="rect">
            <a:avLst/>
          </a:prstGeom>
          <a:blipFill>
            <a:blip r:embed="rId2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6" name="object 46"/>
          <p:cNvSpPr/>
          <p:nvPr/>
        </p:nvSpPr>
        <p:spPr>
          <a:xfrm>
            <a:off x="4462271" y="6406896"/>
            <a:ext cx="1043749" cy="248297"/>
          </a:xfrm>
          <a:prstGeom prst="rect">
            <a:avLst/>
          </a:prstGeom>
          <a:blipFill>
            <a:blip r:embed="rId2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7" name="object 47"/>
          <p:cNvSpPr/>
          <p:nvPr/>
        </p:nvSpPr>
        <p:spPr>
          <a:xfrm>
            <a:off x="4267200" y="6248400"/>
            <a:ext cx="1295400" cy="381000"/>
          </a:xfrm>
          <a:custGeom>
            <a:avLst/>
            <a:gdLst/>
            <a:ahLst/>
            <a:cxnLst/>
            <a:rect l="l" t="t" r="r" b="b"/>
            <a:pathLst>
              <a:path w="1295400" h="381000">
                <a:moveTo>
                  <a:pt x="1295400" y="0"/>
                </a:moveTo>
                <a:lnTo>
                  <a:pt x="0" y="0"/>
                </a:lnTo>
                <a:lnTo>
                  <a:pt x="0" y="381000"/>
                </a:lnTo>
                <a:lnTo>
                  <a:pt x="1295400" y="381000"/>
                </a:lnTo>
                <a:lnTo>
                  <a:pt x="1295400" y="333375"/>
                </a:lnTo>
                <a:lnTo>
                  <a:pt x="540512" y="333375"/>
                </a:lnTo>
                <a:lnTo>
                  <a:pt x="540512" y="190500"/>
                </a:lnTo>
                <a:lnTo>
                  <a:pt x="504825" y="190500"/>
                </a:lnTo>
                <a:lnTo>
                  <a:pt x="647700" y="47625"/>
                </a:lnTo>
                <a:lnTo>
                  <a:pt x="1295400" y="47625"/>
                </a:lnTo>
                <a:lnTo>
                  <a:pt x="1295400" y="0"/>
                </a:lnTo>
                <a:close/>
              </a:path>
              <a:path w="1295400" h="381000">
                <a:moveTo>
                  <a:pt x="1295400" y="65481"/>
                </a:moveTo>
                <a:lnTo>
                  <a:pt x="736980" y="65481"/>
                </a:lnTo>
                <a:lnTo>
                  <a:pt x="736980" y="136918"/>
                </a:lnTo>
                <a:lnTo>
                  <a:pt x="790575" y="190500"/>
                </a:lnTo>
                <a:lnTo>
                  <a:pt x="754888" y="190500"/>
                </a:lnTo>
                <a:lnTo>
                  <a:pt x="754888" y="333375"/>
                </a:lnTo>
                <a:lnTo>
                  <a:pt x="1295400" y="333375"/>
                </a:lnTo>
                <a:lnTo>
                  <a:pt x="1295400" y="65481"/>
                </a:lnTo>
                <a:close/>
              </a:path>
              <a:path w="1295400" h="381000">
                <a:moveTo>
                  <a:pt x="1295400" y="47625"/>
                </a:moveTo>
                <a:lnTo>
                  <a:pt x="647700" y="47625"/>
                </a:lnTo>
                <a:lnTo>
                  <a:pt x="701294" y="101206"/>
                </a:lnTo>
                <a:lnTo>
                  <a:pt x="701294" y="65481"/>
                </a:lnTo>
                <a:lnTo>
                  <a:pt x="1295400" y="65481"/>
                </a:lnTo>
                <a:lnTo>
                  <a:pt x="12954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8" name="object 48"/>
          <p:cNvSpPr/>
          <p:nvPr/>
        </p:nvSpPr>
        <p:spPr>
          <a:xfrm>
            <a:off x="4807711" y="6313881"/>
            <a:ext cx="214629" cy="267970"/>
          </a:xfrm>
          <a:custGeom>
            <a:avLst/>
            <a:gdLst/>
            <a:ahLst/>
            <a:cxnLst/>
            <a:rect l="l" t="t" r="r" b="b"/>
            <a:pathLst>
              <a:path w="214629" h="267970">
                <a:moveTo>
                  <a:pt x="196468" y="0"/>
                </a:moveTo>
                <a:lnTo>
                  <a:pt x="160782" y="0"/>
                </a:lnTo>
                <a:lnTo>
                  <a:pt x="160782" y="35725"/>
                </a:lnTo>
                <a:lnTo>
                  <a:pt x="196468" y="71437"/>
                </a:lnTo>
                <a:lnTo>
                  <a:pt x="196468" y="0"/>
                </a:lnTo>
                <a:close/>
              </a:path>
              <a:path w="214629" h="267970">
                <a:moveTo>
                  <a:pt x="214375" y="125018"/>
                </a:moveTo>
                <a:lnTo>
                  <a:pt x="0" y="125018"/>
                </a:lnTo>
                <a:lnTo>
                  <a:pt x="0" y="267893"/>
                </a:lnTo>
                <a:lnTo>
                  <a:pt x="89280" y="267893"/>
                </a:lnTo>
                <a:lnTo>
                  <a:pt x="89280" y="196456"/>
                </a:lnTo>
                <a:lnTo>
                  <a:pt x="214375" y="196456"/>
                </a:lnTo>
                <a:lnTo>
                  <a:pt x="214375" y="125018"/>
                </a:lnTo>
                <a:close/>
              </a:path>
              <a:path w="214629" h="267970">
                <a:moveTo>
                  <a:pt x="214375" y="196456"/>
                </a:moveTo>
                <a:lnTo>
                  <a:pt x="125095" y="196456"/>
                </a:lnTo>
                <a:lnTo>
                  <a:pt x="125095" y="267893"/>
                </a:lnTo>
                <a:lnTo>
                  <a:pt x="214375" y="267893"/>
                </a:lnTo>
                <a:lnTo>
                  <a:pt x="214375" y="196456"/>
                </a:lnTo>
                <a:close/>
              </a:path>
            </a:pathLst>
          </a:custGeom>
          <a:solidFill>
            <a:srgbClr val="00007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9" name="object 49"/>
          <p:cNvSpPr/>
          <p:nvPr/>
        </p:nvSpPr>
        <p:spPr>
          <a:xfrm>
            <a:off x="47720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142875" y="0"/>
                </a:moveTo>
                <a:lnTo>
                  <a:pt x="0" y="142875"/>
                </a:lnTo>
                <a:lnTo>
                  <a:pt x="285750" y="142875"/>
                </a:lnTo>
                <a:lnTo>
                  <a:pt x="142875" y="0"/>
                </a:lnTo>
                <a:close/>
              </a:path>
              <a:path w="285750" h="285750">
                <a:moveTo>
                  <a:pt x="160782" y="214312"/>
                </a:moveTo>
                <a:lnTo>
                  <a:pt x="124967" y="214312"/>
                </a:lnTo>
                <a:lnTo>
                  <a:pt x="124967" y="285750"/>
                </a:lnTo>
                <a:lnTo>
                  <a:pt x="160782" y="285750"/>
                </a:lnTo>
                <a:lnTo>
                  <a:pt x="160782" y="214312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0" name="object 50"/>
          <p:cNvSpPr txBox="1">
            <a:spLocks noGrp="1"/>
          </p:cNvSpPr>
          <p:nvPr>
            <p:ph type="dt" idx="6" sz="half"/>
          </p:nvPr>
        </p:nvSpPr>
        <p:spPr>
          <a:prstGeom prst="rect"/>
        </p:spPr>
        <p:txBody>
          <a:bodyPr wrap="square" lIns="0" tIns="31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 spc="-190"/>
              <a:t>ق</a:t>
            </a:r>
            <a:r>
              <a:rPr dirty="0" spc="-240"/>
              <a:t>ب</a:t>
            </a:r>
            <a:r>
              <a:rPr dirty="0" spc="25"/>
              <a:t>ا</a:t>
            </a:r>
            <a:r>
              <a:rPr dirty="0" spc="-175"/>
              <a:t>سلا</a:t>
            </a:r>
          </a:p>
        </p:txBody>
      </p:sp>
      <p:sp>
        <p:nvSpPr>
          <p:cNvPr id="51" name="object 51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31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 spc="-195"/>
              <a:t>ةيسيئرلا </a:t>
            </a:r>
            <a:r>
              <a:rPr dirty="0" spc="-110"/>
              <a:t>ةمئاقلا </a:t>
            </a:r>
            <a:r>
              <a:rPr dirty="0" spc="-105"/>
              <a:t>ىلإ</a:t>
            </a:r>
            <a:r>
              <a:rPr dirty="0" spc="-75"/>
              <a:t> </a:t>
            </a:r>
            <a:r>
              <a:rPr dirty="0" spc="-5"/>
              <a:t>ةدوع</a:t>
            </a:r>
          </a:p>
        </p:txBody>
      </p:sp>
      <p:sp>
        <p:nvSpPr>
          <p:cNvPr id="52" name="object 52"/>
          <p:cNvSpPr txBox="1"/>
          <p:nvPr/>
        </p:nvSpPr>
        <p:spPr>
          <a:xfrm>
            <a:off x="5833109" y="6368591"/>
            <a:ext cx="220345" cy="154940"/>
          </a:xfrm>
          <a:prstGeom prst="rect">
            <a:avLst/>
          </a:prstGeom>
        </p:spPr>
        <p:txBody>
          <a:bodyPr wrap="square" lIns="0" tIns="31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 sz="900" spc="-50">
                <a:solidFill>
                  <a:srgbClr val="FFFFFF"/>
                </a:solidFill>
                <a:latin typeface="Arial"/>
                <a:cs typeface="Arial"/>
              </a:rPr>
              <a:t>ي</a:t>
            </a:r>
            <a:r>
              <a:rPr dirty="0" sz="900" spc="-270">
                <a:solidFill>
                  <a:srgbClr val="FFFFFF"/>
                </a:solidFill>
                <a:latin typeface="Arial"/>
                <a:cs typeface="Arial"/>
              </a:rPr>
              <a:t>ل</a:t>
            </a:r>
            <a:r>
              <a:rPr dirty="0" sz="900" spc="25">
                <a:solidFill>
                  <a:srgbClr val="FFFFFF"/>
                </a:solidFill>
                <a:latin typeface="Arial"/>
                <a:cs typeface="Arial"/>
              </a:rPr>
              <a:t>ا</a:t>
            </a:r>
            <a:r>
              <a:rPr dirty="0" sz="900" spc="-430">
                <a:solidFill>
                  <a:srgbClr val="FFFFFF"/>
                </a:solidFill>
                <a:latin typeface="Arial"/>
                <a:cs typeface="Arial"/>
              </a:rPr>
              <a:t>ت</a:t>
            </a:r>
            <a:r>
              <a:rPr dirty="0" sz="900" spc="-270">
                <a:solidFill>
                  <a:srgbClr val="FFFFFF"/>
                </a:solidFill>
                <a:latin typeface="Arial"/>
                <a:cs typeface="Arial"/>
              </a:rPr>
              <a:t>ل</a:t>
            </a:r>
            <a:r>
              <a:rPr dirty="0" sz="900">
                <a:solidFill>
                  <a:srgbClr val="FFFFFF"/>
                </a:solidFill>
                <a:latin typeface="Arial"/>
                <a:cs typeface="Arial"/>
              </a:rPr>
              <a:t>ا</a:t>
            </a:r>
            <a:endParaRPr sz="9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77824" y="2176272"/>
            <a:ext cx="18287" cy="468172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877824" y="6095"/>
            <a:ext cx="18287" cy="150266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1216152" y="1834895"/>
            <a:ext cx="7924800" cy="1828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877824" y="1508760"/>
            <a:ext cx="18287" cy="667512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0" y="1834895"/>
            <a:ext cx="557784" cy="18287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551687" y="1834895"/>
            <a:ext cx="664464" cy="18287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2459735" y="313982"/>
            <a:ext cx="4920742" cy="1010246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3450335" y="871766"/>
            <a:ext cx="2674366" cy="1010246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xfrm>
            <a:off x="2732023" y="447243"/>
            <a:ext cx="4218305" cy="1123315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3600" spc="325"/>
              <a:t>Relative</a:t>
            </a:r>
            <a:r>
              <a:rPr dirty="0" sz="3600" spc="200"/>
              <a:t> </a:t>
            </a:r>
            <a:r>
              <a:rPr dirty="0" sz="3600" spc="350"/>
              <a:t>Pronouns</a:t>
            </a:r>
            <a:endParaRPr sz="3600"/>
          </a:p>
          <a:p>
            <a:pPr marL="1003300">
              <a:lnSpc>
                <a:spcPct val="100000"/>
              </a:lnSpc>
              <a:spcBef>
                <a:spcPts val="5"/>
              </a:spcBef>
            </a:pPr>
            <a:r>
              <a:rPr dirty="0" sz="3600" spc="-370">
                <a:latin typeface="Arial"/>
                <a:cs typeface="Arial"/>
              </a:rPr>
              <a:t>لصولا</a:t>
            </a:r>
            <a:r>
              <a:rPr dirty="0" sz="3600" spc="5">
                <a:latin typeface="Arial"/>
                <a:cs typeface="Arial"/>
              </a:rPr>
              <a:t> </a:t>
            </a:r>
            <a:r>
              <a:rPr dirty="0" sz="3600" spc="-430">
                <a:latin typeface="Arial"/>
                <a:cs typeface="Arial"/>
              </a:rPr>
              <a:t>رئامض</a:t>
            </a:r>
            <a:endParaRPr sz="3600">
              <a:latin typeface="Arial"/>
              <a:cs typeface="Arial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6638543" y="2447518"/>
            <a:ext cx="2211197" cy="571271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 txBox="1"/>
          <p:nvPr/>
        </p:nvSpPr>
        <p:spPr>
          <a:xfrm>
            <a:off x="8072494" y="2515057"/>
            <a:ext cx="612140" cy="32956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2000" spc="-450">
                <a:solidFill>
                  <a:srgbClr val="FFFFFF"/>
                </a:solidFill>
                <a:latin typeface="Arial"/>
                <a:cs typeface="Arial"/>
              </a:rPr>
              <a:t>لمعتست</a:t>
            </a:r>
            <a:endParaRPr sz="2000">
              <a:latin typeface="Arial"/>
              <a:cs typeface="Arial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6428232" y="2447518"/>
            <a:ext cx="553059" cy="571271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/>
          <p:nvPr/>
        </p:nvSpPr>
        <p:spPr>
          <a:xfrm>
            <a:off x="4989576" y="2447518"/>
            <a:ext cx="1781428" cy="571271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/>
          <p:nvPr/>
        </p:nvSpPr>
        <p:spPr>
          <a:xfrm>
            <a:off x="4919471" y="2447518"/>
            <a:ext cx="412826" cy="571271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/>
          <p:nvPr/>
        </p:nvSpPr>
        <p:spPr>
          <a:xfrm>
            <a:off x="966216" y="3261398"/>
            <a:ext cx="5274310" cy="678014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7" name="object 17"/>
          <p:cNvSpPr/>
          <p:nvPr/>
        </p:nvSpPr>
        <p:spPr>
          <a:xfrm>
            <a:off x="966216" y="3700310"/>
            <a:ext cx="2561590" cy="678014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8" name="object 18"/>
          <p:cNvSpPr/>
          <p:nvPr/>
        </p:nvSpPr>
        <p:spPr>
          <a:xfrm>
            <a:off x="3124200" y="3700310"/>
            <a:ext cx="1394333" cy="678014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9" name="object 19"/>
          <p:cNvSpPr/>
          <p:nvPr/>
        </p:nvSpPr>
        <p:spPr>
          <a:xfrm>
            <a:off x="4215384" y="3700310"/>
            <a:ext cx="2890773" cy="678014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0" name="object 20"/>
          <p:cNvSpPr/>
          <p:nvPr/>
        </p:nvSpPr>
        <p:spPr>
          <a:xfrm>
            <a:off x="2743200" y="4507966"/>
            <a:ext cx="6106540" cy="571271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1" name="object 21"/>
          <p:cNvSpPr/>
          <p:nvPr/>
        </p:nvSpPr>
        <p:spPr>
          <a:xfrm>
            <a:off x="2575560" y="4501870"/>
            <a:ext cx="510336" cy="571271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2" name="object 22"/>
          <p:cNvSpPr/>
          <p:nvPr/>
        </p:nvSpPr>
        <p:spPr>
          <a:xfrm>
            <a:off x="1014983" y="4507966"/>
            <a:ext cx="1903222" cy="571271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3" name="object 23"/>
          <p:cNvSpPr/>
          <p:nvPr/>
        </p:nvSpPr>
        <p:spPr>
          <a:xfrm>
            <a:off x="4687823" y="4812766"/>
            <a:ext cx="4161789" cy="571271"/>
          </a:xfrm>
          <a:prstGeom prst="rect">
            <a:avLst/>
          </a:prstGeom>
          <a:blipFill>
            <a:blip r:embed="rId2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4" name="object 24"/>
          <p:cNvSpPr txBox="1"/>
          <p:nvPr/>
        </p:nvSpPr>
        <p:spPr>
          <a:xfrm>
            <a:off x="7395951" y="4576394"/>
            <a:ext cx="1285875" cy="63436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algn="r" marR="6985">
              <a:lnSpc>
                <a:spcPct val="100000"/>
              </a:lnSpc>
              <a:spcBef>
                <a:spcPts val="95"/>
              </a:spcBef>
            </a:pPr>
            <a:r>
              <a:rPr dirty="0" sz="2000" spc="-185">
                <a:solidFill>
                  <a:srgbClr val="FFFFFF"/>
                </a:solidFill>
                <a:latin typeface="Arial"/>
                <a:cs typeface="Arial"/>
              </a:rPr>
              <a:t>ةملك  </a:t>
            </a:r>
            <a:r>
              <a:rPr dirty="0" sz="2000" spc="-5">
                <a:solidFill>
                  <a:srgbClr val="FFFFFF"/>
                </a:solidFill>
                <a:latin typeface="Arial"/>
                <a:cs typeface="Arial"/>
              </a:rPr>
              <a:t>نأ </a:t>
            </a:r>
            <a:r>
              <a:rPr dirty="0" sz="2000" spc="-220">
                <a:solidFill>
                  <a:srgbClr val="FFFFFF"/>
                </a:solidFill>
                <a:latin typeface="Arial"/>
                <a:cs typeface="Arial"/>
              </a:rPr>
              <a:t>دجن</a:t>
            </a:r>
            <a:r>
              <a:rPr dirty="0" sz="2000" spc="-27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000" spc="-70">
                <a:solidFill>
                  <a:srgbClr val="FFFFFF"/>
                </a:solidFill>
                <a:latin typeface="Arial"/>
                <a:cs typeface="Arial"/>
              </a:rPr>
              <a:t>انه</a:t>
            </a:r>
            <a:endParaRPr sz="2000">
              <a:latin typeface="Arial"/>
              <a:cs typeface="Arial"/>
            </a:endParaRPr>
          </a:p>
          <a:p>
            <a:pPr algn="r" marR="5080">
              <a:lnSpc>
                <a:spcPct val="100000"/>
              </a:lnSpc>
            </a:pPr>
            <a:r>
              <a:rPr dirty="0" sz="2000" spc="-100">
                <a:solidFill>
                  <a:srgbClr val="FFFFFF"/>
                </a:solidFill>
                <a:latin typeface="Arial"/>
                <a:cs typeface="Arial"/>
              </a:rPr>
              <a:t>لوصو</a:t>
            </a:r>
            <a:r>
              <a:rPr dirty="0" sz="2000" spc="-45">
                <a:solidFill>
                  <a:srgbClr val="FFFFFF"/>
                </a:solidFill>
                <a:latin typeface="Arial"/>
                <a:cs typeface="Arial"/>
              </a:rPr>
              <a:t>م</a:t>
            </a:r>
            <a:r>
              <a:rPr dirty="0" sz="2000" spc="-310">
                <a:solidFill>
                  <a:srgbClr val="FFFFFF"/>
                </a:solidFill>
                <a:latin typeface="Arial"/>
                <a:cs typeface="Arial"/>
              </a:rPr>
              <a:t>لا</a:t>
            </a:r>
            <a:endParaRPr sz="2000">
              <a:latin typeface="Arial"/>
              <a:cs typeface="Arial"/>
            </a:endParaRPr>
          </a:p>
        </p:txBody>
      </p:sp>
      <p:sp>
        <p:nvSpPr>
          <p:cNvPr id="25" name="object 25"/>
          <p:cNvSpPr/>
          <p:nvPr/>
        </p:nvSpPr>
        <p:spPr>
          <a:xfrm>
            <a:off x="4617720" y="4812766"/>
            <a:ext cx="412826" cy="571271"/>
          </a:xfrm>
          <a:prstGeom prst="rect">
            <a:avLst/>
          </a:prstGeom>
          <a:blipFill>
            <a:blip r:embed="rId2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6" name="object 26"/>
          <p:cNvSpPr/>
          <p:nvPr/>
        </p:nvSpPr>
        <p:spPr>
          <a:xfrm>
            <a:off x="4340352" y="6321552"/>
            <a:ext cx="1296797" cy="382371"/>
          </a:xfrm>
          <a:prstGeom prst="rect">
            <a:avLst/>
          </a:prstGeom>
          <a:blipFill>
            <a:blip r:embed="rId2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7" name="object 27"/>
          <p:cNvSpPr/>
          <p:nvPr/>
        </p:nvSpPr>
        <p:spPr>
          <a:xfrm>
            <a:off x="4462271" y="6406896"/>
            <a:ext cx="1043749" cy="248297"/>
          </a:xfrm>
          <a:prstGeom prst="rect">
            <a:avLst/>
          </a:prstGeom>
          <a:blipFill>
            <a:blip r:embed="rId2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8" name="object 28"/>
          <p:cNvSpPr/>
          <p:nvPr/>
        </p:nvSpPr>
        <p:spPr>
          <a:xfrm>
            <a:off x="4267200" y="6248400"/>
            <a:ext cx="1295400" cy="381000"/>
          </a:xfrm>
          <a:custGeom>
            <a:avLst/>
            <a:gdLst/>
            <a:ahLst/>
            <a:cxnLst/>
            <a:rect l="l" t="t" r="r" b="b"/>
            <a:pathLst>
              <a:path w="1295400" h="381000">
                <a:moveTo>
                  <a:pt x="1295400" y="0"/>
                </a:moveTo>
                <a:lnTo>
                  <a:pt x="0" y="0"/>
                </a:lnTo>
                <a:lnTo>
                  <a:pt x="0" y="381000"/>
                </a:lnTo>
                <a:lnTo>
                  <a:pt x="1295400" y="381000"/>
                </a:lnTo>
                <a:lnTo>
                  <a:pt x="1295400" y="333375"/>
                </a:lnTo>
                <a:lnTo>
                  <a:pt x="540512" y="333375"/>
                </a:lnTo>
                <a:lnTo>
                  <a:pt x="540512" y="190500"/>
                </a:lnTo>
                <a:lnTo>
                  <a:pt x="504825" y="190500"/>
                </a:lnTo>
                <a:lnTo>
                  <a:pt x="647700" y="47625"/>
                </a:lnTo>
                <a:lnTo>
                  <a:pt x="1295400" y="47625"/>
                </a:lnTo>
                <a:lnTo>
                  <a:pt x="1295400" y="0"/>
                </a:lnTo>
                <a:close/>
              </a:path>
              <a:path w="1295400" h="381000">
                <a:moveTo>
                  <a:pt x="1295400" y="65481"/>
                </a:moveTo>
                <a:lnTo>
                  <a:pt x="736980" y="65481"/>
                </a:lnTo>
                <a:lnTo>
                  <a:pt x="736980" y="136918"/>
                </a:lnTo>
                <a:lnTo>
                  <a:pt x="790575" y="190500"/>
                </a:lnTo>
                <a:lnTo>
                  <a:pt x="754888" y="190500"/>
                </a:lnTo>
                <a:lnTo>
                  <a:pt x="754888" y="333375"/>
                </a:lnTo>
                <a:lnTo>
                  <a:pt x="1295400" y="333375"/>
                </a:lnTo>
                <a:lnTo>
                  <a:pt x="1295400" y="65481"/>
                </a:lnTo>
                <a:close/>
              </a:path>
              <a:path w="1295400" h="381000">
                <a:moveTo>
                  <a:pt x="1295400" y="47625"/>
                </a:moveTo>
                <a:lnTo>
                  <a:pt x="647700" y="47625"/>
                </a:lnTo>
                <a:lnTo>
                  <a:pt x="701294" y="101206"/>
                </a:lnTo>
                <a:lnTo>
                  <a:pt x="701294" y="65481"/>
                </a:lnTo>
                <a:lnTo>
                  <a:pt x="1295400" y="65481"/>
                </a:lnTo>
                <a:lnTo>
                  <a:pt x="12954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9" name="object 29"/>
          <p:cNvSpPr/>
          <p:nvPr/>
        </p:nvSpPr>
        <p:spPr>
          <a:xfrm>
            <a:off x="4807711" y="6313881"/>
            <a:ext cx="214629" cy="267970"/>
          </a:xfrm>
          <a:custGeom>
            <a:avLst/>
            <a:gdLst/>
            <a:ahLst/>
            <a:cxnLst/>
            <a:rect l="l" t="t" r="r" b="b"/>
            <a:pathLst>
              <a:path w="214629" h="267970">
                <a:moveTo>
                  <a:pt x="196468" y="0"/>
                </a:moveTo>
                <a:lnTo>
                  <a:pt x="160782" y="0"/>
                </a:lnTo>
                <a:lnTo>
                  <a:pt x="160782" y="35725"/>
                </a:lnTo>
                <a:lnTo>
                  <a:pt x="196468" y="71437"/>
                </a:lnTo>
                <a:lnTo>
                  <a:pt x="196468" y="0"/>
                </a:lnTo>
                <a:close/>
              </a:path>
              <a:path w="214629" h="267970">
                <a:moveTo>
                  <a:pt x="214375" y="125018"/>
                </a:moveTo>
                <a:lnTo>
                  <a:pt x="0" y="125018"/>
                </a:lnTo>
                <a:lnTo>
                  <a:pt x="0" y="267893"/>
                </a:lnTo>
                <a:lnTo>
                  <a:pt x="89280" y="267893"/>
                </a:lnTo>
                <a:lnTo>
                  <a:pt x="89280" y="196456"/>
                </a:lnTo>
                <a:lnTo>
                  <a:pt x="214375" y="196456"/>
                </a:lnTo>
                <a:lnTo>
                  <a:pt x="214375" y="125018"/>
                </a:lnTo>
                <a:close/>
              </a:path>
              <a:path w="214629" h="267970">
                <a:moveTo>
                  <a:pt x="214375" y="196456"/>
                </a:moveTo>
                <a:lnTo>
                  <a:pt x="125095" y="196456"/>
                </a:lnTo>
                <a:lnTo>
                  <a:pt x="125095" y="267893"/>
                </a:lnTo>
                <a:lnTo>
                  <a:pt x="214375" y="267893"/>
                </a:lnTo>
                <a:lnTo>
                  <a:pt x="214375" y="196456"/>
                </a:lnTo>
                <a:close/>
              </a:path>
            </a:pathLst>
          </a:custGeom>
          <a:solidFill>
            <a:srgbClr val="00007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0" name="object 30"/>
          <p:cNvSpPr/>
          <p:nvPr/>
        </p:nvSpPr>
        <p:spPr>
          <a:xfrm>
            <a:off x="47720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142875" y="0"/>
                </a:moveTo>
                <a:lnTo>
                  <a:pt x="0" y="142875"/>
                </a:lnTo>
                <a:lnTo>
                  <a:pt x="285750" y="142875"/>
                </a:lnTo>
                <a:lnTo>
                  <a:pt x="142875" y="0"/>
                </a:lnTo>
                <a:close/>
              </a:path>
              <a:path w="285750" h="285750">
                <a:moveTo>
                  <a:pt x="160782" y="214312"/>
                </a:moveTo>
                <a:lnTo>
                  <a:pt x="124967" y="214312"/>
                </a:lnTo>
                <a:lnTo>
                  <a:pt x="124967" y="285750"/>
                </a:lnTo>
                <a:lnTo>
                  <a:pt x="160782" y="285750"/>
                </a:lnTo>
                <a:lnTo>
                  <a:pt x="160782" y="214312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1" name="object 31"/>
          <p:cNvSpPr txBox="1"/>
          <p:nvPr/>
        </p:nvSpPr>
        <p:spPr>
          <a:xfrm>
            <a:off x="4448683" y="6357620"/>
            <a:ext cx="927100" cy="164465"/>
          </a:xfrm>
          <a:prstGeom prst="rect">
            <a:avLst/>
          </a:prstGeom>
        </p:spPr>
        <p:txBody>
          <a:bodyPr wrap="square" lIns="0" tIns="139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900" spc="-195">
                <a:solidFill>
                  <a:srgbClr val="FFFFFF"/>
                </a:solidFill>
                <a:latin typeface="Arial"/>
                <a:cs typeface="Arial"/>
              </a:rPr>
              <a:t>ةيسيئرلا </a:t>
            </a:r>
            <a:r>
              <a:rPr dirty="0" sz="900" spc="-110">
                <a:solidFill>
                  <a:srgbClr val="FFFFFF"/>
                </a:solidFill>
                <a:latin typeface="Arial"/>
                <a:cs typeface="Arial"/>
              </a:rPr>
              <a:t>ةمئاقلا </a:t>
            </a:r>
            <a:r>
              <a:rPr dirty="0" sz="900" spc="-105">
                <a:solidFill>
                  <a:srgbClr val="FFFFFF"/>
                </a:solidFill>
                <a:latin typeface="Arial"/>
                <a:cs typeface="Arial"/>
              </a:rPr>
              <a:t>ىلإ</a:t>
            </a:r>
            <a:r>
              <a:rPr dirty="0" sz="900" spc="-7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900" spc="-5">
                <a:solidFill>
                  <a:srgbClr val="FFFFFF"/>
                </a:solidFill>
                <a:latin typeface="Arial"/>
                <a:cs typeface="Arial"/>
              </a:rPr>
              <a:t>ةدوع</a:t>
            </a:r>
            <a:endParaRPr sz="900">
              <a:latin typeface="Arial"/>
              <a:cs typeface="Arial"/>
            </a:endParaRPr>
          </a:p>
        </p:txBody>
      </p:sp>
      <p:sp>
        <p:nvSpPr>
          <p:cNvPr id="32" name="object 32"/>
          <p:cNvSpPr/>
          <p:nvPr/>
        </p:nvSpPr>
        <p:spPr>
          <a:xfrm>
            <a:off x="3730752" y="6321552"/>
            <a:ext cx="458571" cy="382371"/>
          </a:xfrm>
          <a:prstGeom prst="rect">
            <a:avLst/>
          </a:prstGeom>
          <a:blipFill>
            <a:blip r:embed="rId2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3" name="object 33"/>
          <p:cNvSpPr/>
          <p:nvPr/>
        </p:nvSpPr>
        <p:spPr>
          <a:xfrm>
            <a:off x="3770376" y="6406896"/>
            <a:ext cx="373227" cy="248297"/>
          </a:xfrm>
          <a:prstGeom prst="rect">
            <a:avLst/>
          </a:prstGeom>
          <a:blipFill>
            <a:blip r:embed="rId2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4" name="object 34"/>
          <p:cNvSpPr/>
          <p:nvPr/>
        </p:nvSpPr>
        <p:spPr>
          <a:xfrm>
            <a:off x="3657600" y="6248400"/>
            <a:ext cx="457200" cy="381000"/>
          </a:xfrm>
          <a:custGeom>
            <a:avLst/>
            <a:gdLst/>
            <a:ahLst/>
            <a:cxnLst/>
            <a:rect l="l" t="t" r="r" b="b"/>
            <a:pathLst>
              <a:path w="457200" h="381000">
                <a:moveTo>
                  <a:pt x="457200" y="0"/>
                </a:moveTo>
                <a:lnTo>
                  <a:pt x="0" y="0"/>
                </a:lnTo>
                <a:lnTo>
                  <a:pt x="0" y="381000"/>
                </a:lnTo>
                <a:lnTo>
                  <a:pt x="457200" y="381000"/>
                </a:lnTo>
                <a:lnTo>
                  <a:pt x="457200" y="333375"/>
                </a:lnTo>
                <a:lnTo>
                  <a:pt x="371475" y="333375"/>
                </a:lnTo>
                <a:lnTo>
                  <a:pt x="85725" y="190500"/>
                </a:lnTo>
                <a:lnTo>
                  <a:pt x="371475" y="47625"/>
                </a:lnTo>
                <a:lnTo>
                  <a:pt x="457200" y="47625"/>
                </a:lnTo>
                <a:lnTo>
                  <a:pt x="457200" y="0"/>
                </a:lnTo>
                <a:close/>
              </a:path>
              <a:path w="457200" h="381000">
                <a:moveTo>
                  <a:pt x="457200" y="47625"/>
                </a:moveTo>
                <a:lnTo>
                  <a:pt x="371475" y="47625"/>
                </a:lnTo>
                <a:lnTo>
                  <a:pt x="371475" y="333375"/>
                </a:lnTo>
                <a:lnTo>
                  <a:pt x="457200" y="333375"/>
                </a:lnTo>
                <a:lnTo>
                  <a:pt x="4572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5" name="object 35"/>
          <p:cNvSpPr/>
          <p:nvPr/>
        </p:nvSpPr>
        <p:spPr>
          <a:xfrm>
            <a:off x="37433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285750" y="0"/>
                </a:moveTo>
                <a:lnTo>
                  <a:pt x="0" y="142875"/>
                </a:lnTo>
                <a:lnTo>
                  <a:pt x="285750" y="285750"/>
                </a:lnTo>
                <a:lnTo>
                  <a:pt x="285750" y="0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6" name="object 36"/>
          <p:cNvSpPr txBox="1"/>
          <p:nvPr/>
        </p:nvSpPr>
        <p:spPr>
          <a:xfrm>
            <a:off x="3756405" y="6357620"/>
            <a:ext cx="257175" cy="164465"/>
          </a:xfrm>
          <a:prstGeom prst="rect">
            <a:avLst/>
          </a:prstGeom>
        </p:spPr>
        <p:txBody>
          <a:bodyPr wrap="square" lIns="0" tIns="139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900" spc="-190">
                <a:solidFill>
                  <a:srgbClr val="FFFFFF"/>
                </a:solidFill>
                <a:latin typeface="Arial"/>
                <a:cs typeface="Arial"/>
              </a:rPr>
              <a:t>ق</a:t>
            </a:r>
            <a:r>
              <a:rPr dirty="0" sz="900" spc="-240">
                <a:solidFill>
                  <a:srgbClr val="FFFFFF"/>
                </a:solidFill>
                <a:latin typeface="Arial"/>
                <a:cs typeface="Arial"/>
              </a:rPr>
              <a:t>ب</a:t>
            </a:r>
            <a:r>
              <a:rPr dirty="0" sz="900" spc="25">
                <a:solidFill>
                  <a:srgbClr val="FFFFFF"/>
                </a:solidFill>
                <a:latin typeface="Arial"/>
                <a:cs typeface="Arial"/>
              </a:rPr>
              <a:t>ا</a:t>
            </a:r>
            <a:r>
              <a:rPr dirty="0" sz="900" spc="-175">
                <a:solidFill>
                  <a:srgbClr val="FFFFFF"/>
                </a:solidFill>
                <a:latin typeface="Arial"/>
                <a:cs typeface="Arial"/>
              </a:rPr>
              <a:t>سلا</a:t>
            </a:r>
            <a:endParaRPr sz="900">
              <a:latin typeface="Arial"/>
              <a:cs typeface="Arial"/>
            </a:endParaRPr>
          </a:p>
        </p:txBody>
      </p:sp>
      <p:sp>
        <p:nvSpPr>
          <p:cNvPr id="37" name="object 37"/>
          <p:cNvSpPr txBox="1"/>
          <p:nvPr/>
        </p:nvSpPr>
        <p:spPr>
          <a:xfrm>
            <a:off x="5044694" y="2515057"/>
            <a:ext cx="2661920" cy="32956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95"/>
              </a:spcBef>
            </a:pPr>
            <a:r>
              <a:rPr dirty="0" sz="2000" spc="-320">
                <a:solidFill>
                  <a:srgbClr val="FFFFFF"/>
                </a:solidFill>
                <a:latin typeface="Arial"/>
                <a:cs typeface="Arial"/>
              </a:rPr>
              <a:t>:يلاتلا </a:t>
            </a:r>
            <a:r>
              <a:rPr dirty="0" sz="2000" spc="-240">
                <a:solidFill>
                  <a:srgbClr val="FFFFFF"/>
                </a:solidFill>
                <a:latin typeface="Arial"/>
                <a:cs typeface="Arial"/>
              </a:rPr>
              <a:t>لاثملا </a:t>
            </a:r>
            <a:r>
              <a:rPr dirty="0" sz="2000" spc="-110">
                <a:solidFill>
                  <a:srgbClr val="FFFFFF"/>
                </a:solidFill>
                <a:latin typeface="Arial"/>
                <a:cs typeface="Arial"/>
              </a:rPr>
              <a:t>ظحلا</a:t>
            </a:r>
            <a:r>
              <a:rPr dirty="0" sz="2000" spc="32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000" spc="-409">
                <a:solidFill>
                  <a:srgbClr val="FFFFFF"/>
                </a:solidFill>
                <a:latin typeface="Arial"/>
                <a:cs typeface="Arial"/>
              </a:rPr>
              <a:t>.ةي</a:t>
            </a:r>
            <a:r>
              <a:rPr dirty="0" baseline="-6944" sz="3000" spc="-615">
                <a:solidFill>
                  <a:srgbClr val="FFFF00"/>
                </a:solidFill>
                <a:latin typeface="Calibri"/>
                <a:cs typeface="Calibri"/>
              </a:rPr>
              <a:t>w</a:t>
            </a:r>
            <a:r>
              <a:rPr dirty="0" sz="2000" spc="-409">
                <a:solidFill>
                  <a:srgbClr val="FFFFFF"/>
                </a:solidFill>
                <a:latin typeface="Arial"/>
                <a:cs typeface="Arial"/>
              </a:rPr>
              <a:t>كلم</a:t>
            </a:r>
            <a:r>
              <a:rPr dirty="0" baseline="-6944" sz="3000" spc="-615">
                <a:solidFill>
                  <a:srgbClr val="FFFF00"/>
                </a:solidFill>
                <a:latin typeface="Calibri"/>
                <a:cs typeface="Calibri"/>
              </a:rPr>
              <a:t>h</a:t>
            </a:r>
            <a:r>
              <a:rPr dirty="0" sz="2000" spc="-409">
                <a:solidFill>
                  <a:srgbClr val="FFFFFF"/>
                </a:solidFill>
                <a:latin typeface="Arial"/>
                <a:cs typeface="Arial"/>
              </a:rPr>
              <a:t>لل</a:t>
            </a:r>
            <a:r>
              <a:rPr dirty="0" baseline="-6944" sz="3000" spc="-615">
                <a:solidFill>
                  <a:srgbClr val="FFFF00"/>
                </a:solidFill>
                <a:latin typeface="Calibri"/>
                <a:cs typeface="Calibri"/>
              </a:rPr>
              <a:t>ose</a:t>
            </a:r>
            <a:endParaRPr baseline="-6944" sz="3000">
              <a:latin typeface="Calibri"/>
              <a:cs typeface="Calibri"/>
            </a:endParaRPr>
          </a:p>
        </p:txBody>
      </p:sp>
      <p:sp>
        <p:nvSpPr>
          <p:cNvPr id="38" name="object 38"/>
          <p:cNvSpPr/>
          <p:nvPr/>
        </p:nvSpPr>
        <p:spPr>
          <a:xfrm>
            <a:off x="2965704" y="1975116"/>
            <a:ext cx="4125341" cy="391528"/>
          </a:xfrm>
          <a:prstGeom prst="rect">
            <a:avLst/>
          </a:prstGeom>
          <a:blipFill>
            <a:blip r:embed="rId2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9" name="object 39"/>
          <p:cNvSpPr/>
          <p:nvPr/>
        </p:nvSpPr>
        <p:spPr>
          <a:xfrm>
            <a:off x="3584447" y="1956841"/>
            <a:ext cx="2756789" cy="486003"/>
          </a:xfrm>
          <a:prstGeom prst="rect">
            <a:avLst/>
          </a:prstGeom>
          <a:blipFill>
            <a:blip r:embed="rId2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0" name="object 40"/>
          <p:cNvSpPr/>
          <p:nvPr/>
        </p:nvSpPr>
        <p:spPr>
          <a:xfrm>
            <a:off x="2897123" y="1906523"/>
            <a:ext cx="4114800" cy="381000"/>
          </a:xfrm>
          <a:custGeom>
            <a:avLst/>
            <a:gdLst/>
            <a:ahLst/>
            <a:cxnLst/>
            <a:rect l="l" t="t" r="r" b="b"/>
            <a:pathLst>
              <a:path w="4114800" h="381000">
                <a:moveTo>
                  <a:pt x="4051300" y="0"/>
                </a:moveTo>
                <a:lnTo>
                  <a:pt x="63500" y="0"/>
                </a:lnTo>
                <a:lnTo>
                  <a:pt x="38790" y="4992"/>
                </a:lnTo>
                <a:lnTo>
                  <a:pt x="18605" y="18605"/>
                </a:lnTo>
                <a:lnTo>
                  <a:pt x="4992" y="38790"/>
                </a:lnTo>
                <a:lnTo>
                  <a:pt x="0" y="63500"/>
                </a:lnTo>
                <a:lnTo>
                  <a:pt x="0" y="317500"/>
                </a:lnTo>
                <a:lnTo>
                  <a:pt x="4992" y="342209"/>
                </a:lnTo>
                <a:lnTo>
                  <a:pt x="18605" y="362394"/>
                </a:lnTo>
                <a:lnTo>
                  <a:pt x="38790" y="376007"/>
                </a:lnTo>
                <a:lnTo>
                  <a:pt x="63500" y="381000"/>
                </a:lnTo>
                <a:lnTo>
                  <a:pt x="4051300" y="381000"/>
                </a:lnTo>
                <a:lnTo>
                  <a:pt x="4076009" y="376007"/>
                </a:lnTo>
                <a:lnTo>
                  <a:pt x="4096194" y="362394"/>
                </a:lnTo>
                <a:lnTo>
                  <a:pt x="4109807" y="342209"/>
                </a:lnTo>
                <a:lnTo>
                  <a:pt x="4114800" y="317500"/>
                </a:lnTo>
                <a:lnTo>
                  <a:pt x="4114800" y="63500"/>
                </a:lnTo>
                <a:lnTo>
                  <a:pt x="4109807" y="38790"/>
                </a:lnTo>
                <a:lnTo>
                  <a:pt x="4096194" y="18605"/>
                </a:lnTo>
                <a:lnTo>
                  <a:pt x="4076009" y="4992"/>
                </a:lnTo>
                <a:lnTo>
                  <a:pt x="4051300" y="0"/>
                </a:lnTo>
                <a:close/>
              </a:path>
            </a:pathLst>
          </a:custGeom>
          <a:solidFill>
            <a:srgbClr val="66CC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1" name="object 41"/>
          <p:cNvSpPr/>
          <p:nvPr/>
        </p:nvSpPr>
        <p:spPr>
          <a:xfrm>
            <a:off x="2897123" y="1906523"/>
            <a:ext cx="4114800" cy="381000"/>
          </a:xfrm>
          <a:custGeom>
            <a:avLst/>
            <a:gdLst/>
            <a:ahLst/>
            <a:cxnLst/>
            <a:rect l="l" t="t" r="r" b="b"/>
            <a:pathLst>
              <a:path w="4114800" h="381000">
                <a:moveTo>
                  <a:pt x="0" y="63500"/>
                </a:moveTo>
                <a:lnTo>
                  <a:pt x="4992" y="38790"/>
                </a:lnTo>
                <a:lnTo>
                  <a:pt x="18605" y="18605"/>
                </a:lnTo>
                <a:lnTo>
                  <a:pt x="38790" y="4992"/>
                </a:lnTo>
                <a:lnTo>
                  <a:pt x="63500" y="0"/>
                </a:lnTo>
                <a:lnTo>
                  <a:pt x="4051300" y="0"/>
                </a:lnTo>
                <a:lnTo>
                  <a:pt x="4076009" y="4992"/>
                </a:lnTo>
                <a:lnTo>
                  <a:pt x="4096194" y="18605"/>
                </a:lnTo>
                <a:lnTo>
                  <a:pt x="4109807" y="38790"/>
                </a:lnTo>
                <a:lnTo>
                  <a:pt x="4114800" y="63500"/>
                </a:lnTo>
                <a:lnTo>
                  <a:pt x="4114800" y="317500"/>
                </a:lnTo>
                <a:lnTo>
                  <a:pt x="4109807" y="342209"/>
                </a:lnTo>
                <a:lnTo>
                  <a:pt x="4096194" y="362394"/>
                </a:lnTo>
                <a:lnTo>
                  <a:pt x="4076009" y="376007"/>
                </a:lnTo>
                <a:lnTo>
                  <a:pt x="4051300" y="381000"/>
                </a:lnTo>
                <a:lnTo>
                  <a:pt x="63500" y="381000"/>
                </a:lnTo>
                <a:lnTo>
                  <a:pt x="38790" y="376007"/>
                </a:lnTo>
                <a:lnTo>
                  <a:pt x="18605" y="362394"/>
                </a:lnTo>
                <a:lnTo>
                  <a:pt x="4992" y="342209"/>
                </a:lnTo>
                <a:lnTo>
                  <a:pt x="0" y="317500"/>
                </a:lnTo>
                <a:lnTo>
                  <a:pt x="0" y="63500"/>
                </a:lnTo>
                <a:close/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2" name="object 42"/>
          <p:cNvSpPr txBox="1"/>
          <p:nvPr/>
        </p:nvSpPr>
        <p:spPr>
          <a:xfrm>
            <a:off x="3637534" y="1940128"/>
            <a:ext cx="2507615" cy="30035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spc="180" b="1">
                <a:solidFill>
                  <a:srgbClr val="000066"/>
                </a:solidFill>
                <a:latin typeface="Calibri"/>
                <a:cs typeface="Calibri"/>
              </a:rPr>
              <a:t>Whose </a:t>
            </a:r>
            <a:r>
              <a:rPr dirty="0" sz="1200" spc="-145" b="1">
                <a:solidFill>
                  <a:srgbClr val="000066"/>
                </a:solidFill>
                <a:latin typeface="Arial"/>
                <a:cs typeface="Arial"/>
              </a:rPr>
              <a:t>]ةيكلملل[ </a:t>
            </a:r>
            <a:r>
              <a:rPr dirty="0" sz="1800" spc="-305" b="1">
                <a:solidFill>
                  <a:srgbClr val="000066"/>
                </a:solidFill>
                <a:latin typeface="Arial"/>
                <a:cs typeface="Arial"/>
              </a:rPr>
              <a:t>يتلا</a:t>
            </a:r>
            <a:r>
              <a:rPr dirty="0" sz="1800" spc="-140" b="1">
                <a:solidFill>
                  <a:srgbClr val="000066"/>
                </a:solidFill>
                <a:latin typeface="Arial"/>
                <a:cs typeface="Arial"/>
              </a:rPr>
              <a:t> </a:t>
            </a:r>
            <a:r>
              <a:rPr dirty="0" sz="1800" spc="-80" b="1">
                <a:solidFill>
                  <a:srgbClr val="000066"/>
                </a:solidFill>
                <a:latin typeface="Arial"/>
                <a:cs typeface="Arial"/>
              </a:rPr>
              <a:t>،يذلا</a:t>
            </a:r>
            <a:endParaRPr sz="1800">
              <a:latin typeface="Arial"/>
              <a:cs typeface="Arial"/>
            </a:endParaRPr>
          </a:p>
        </p:txBody>
      </p:sp>
      <p:sp>
        <p:nvSpPr>
          <p:cNvPr id="43" name="object 43"/>
          <p:cNvSpPr txBox="1"/>
          <p:nvPr/>
        </p:nvSpPr>
        <p:spPr>
          <a:xfrm>
            <a:off x="2140711" y="4912233"/>
            <a:ext cx="366395" cy="329565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2000" spc="60">
                <a:solidFill>
                  <a:srgbClr val="FFFF00"/>
                </a:solidFill>
                <a:latin typeface="Calibri"/>
                <a:cs typeface="Calibri"/>
              </a:rPr>
              <a:t>c</a:t>
            </a:r>
            <a:r>
              <a:rPr dirty="0" sz="2000" spc="90">
                <a:solidFill>
                  <a:srgbClr val="FFFF00"/>
                </a:solidFill>
                <a:latin typeface="Calibri"/>
                <a:cs typeface="Calibri"/>
              </a:rPr>
              <a:t>a</a:t>
            </a:r>
            <a:r>
              <a:rPr dirty="0" sz="2000" spc="20">
                <a:solidFill>
                  <a:srgbClr val="FFFF00"/>
                </a:solidFill>
                <a:latin typeface="Calibri"/>
                <a:cs typeface="Calibri"/>
              </a:rPr>
              <a:t>r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44" name="object 44"/>
          <p:cNvSpPr txBox="1"/>
          <p:nvPr/>
        </p:nvSpPr>
        <p:spPr>
          <a:xfrm>
            <a:off x="4742688" y="4881752"/>
            <a:ext cx="2291715" cy="329565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90"/>
              </a:spcBef>
            </a:pPr>
            <a:r>
              <a:rPr dirty="0" sz="2000" spc="-114">
                <a:solidFill>
                  <a:srgbClr val="FFFFFF"/>
                </a:solidFill>
                <a:latin typeface="Arial"/>
                <a:cs typeface="Arial"/>
              </a:rPr>
              <a:t>.</a:t>
            </a:r>
            <a:r>
              <a:rPr dirty="0" baseline="-6944" sz="3000" spc="-172">
                <a:solidFill>
                  <a:srgbClr val="FFFF00"/>
                </a:solidFill>
                <a:latin typeface="Calibri"/>
                <a:cs typeface="Calibri"/>
              </a:rPr>
              <a:t>whose</a:t>
            </a:r>
            <a:r>
              <a:rPr dirty="0" sz="2000" spc="-114">
                <a:solidFill>
                  <a:srgbClr val="FFFFFF"/>
                </a:solidFill>
                <a:latin typeface="Arial"/>
                <a:cs typeface="Arial"/>
              </a:rPr>
              <a:t>ةملك </a:t>
            </a:r>
            <a:r>
              <a:rPr dirty="0" sz="2000" spc="-180">
                <a:solidFill>
                  <a:srgbClr val="FFFFFF"/>
                </a:solidFill>
                <a:latin typeface="Arial"/>
                <a:cs typeface="Arial"/>
              </a:rPr>
              <a:t>اهدعب </a:t>
            </a:r>
            <a:r>
              <a:rPr dirty="0" sz="2000" spc="-430">
                <a:solidFill>
                  <a:srgbClr val="FFFFFF"/>
                </a:solidFill>
                <a:latin typeface="Arial"/>
                <a:cs typeface="Arial"/>
              </a:rPr>
              <a:t>عضن</a:t>
            </a:r>
            <a:r>
              <a:rPr dirty="0" sz="2000" spc="-32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000" spc="-475">
                <a:solidFill>
                  <a:srgbClr val="FFFFFF"/>
                </a:solidFill>
                <a:latin typeface="Arial"/>
                <a:cs typeface="Arial"/>
              </a:rPr>
              <a:t>مث</a:t>
            </a:r>
            <a:endParaRPr sz="2000">
              <a:latin typeface="Arial"/>
              <a:cs typeface="Arial"/>
            </a:endParaRPr>
          </a:p>
        </p:txBody>
      </p:sp>
      <p:sp>
        <p:nvSpPr>
          <p:cNvPr id="45" name="object 45"/>
          <p:cNvSpPr txBox="1"/>
          <p:nvPr/>
        </p:nvSpPr>
        <p:spPr>
          <a:xfrm>
            <a:off x="1120444" y="3275199"/>
            <a:ext cx="5814695" cy="1630680"/>
          </a:xfrm>
          <a:prstGeom prst="rect">
            <a:avLst/>
          </a:prstGeom>
        </p:spPr>
        <p:txBody>
          <a:bodyPr wrap="square" lIns="0" tIns="85090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670"/>
              </a:spcBef>
              <a:tabLst>
                <a:tab pos="2386965" algn="l"/>
              </a:tabLst>
            </a:pPr>
            <a:r>
              <a:rPr dirty="0" sz="2400" spc="105">
                <a:solidFill>
                  <a:srgbClr val="FFFFFF"/>
                </a:solidFill>
                <a:latin typeface="Calibri"/>
                <a:cs typeface="Calibri"/>
              </a:rPr>
              <a:t>This </a:t>
            </a:r>
            <a:r>
              <a:rPr dirty="0" sz="2400" spc="65">
                <a:solidFill>
                  <a:srgbClr val="FFFFFF"/>
                </a:solidFill>
                <a:latin typeface="Calibri"/>
                <a:cs typeface="Calibri"/>
              </a:rPr>
              <a:t>is</a:t>
            </a:r>
            <a:r>
              <a:rPr dirty="0" sz="2400" spc="33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400" spc="45">
                <a:solidFill>
                  <a:srgbClr val="FFFFFF"/>
                </a:solidFill>
                <a:latin typeface="Calibri"/>
                <a:cs typeface="Calibri"/>
              </a:rPr>
              <a:t>the</a:t>
            </a:r>
            <a:r>
              <a:rPr dirty="0" sz="2400" spc="22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400" spc="95">
                <a:solidFill>
                  <a:srgbClr val="FFFFFF"/>
                </a:solidFill>
                <a:latin typeface="Calibri"/>
                <a:cs typeface="Calibri"/>
              </a:rPr>
              <a:t>man.	</a:t>
            </a:r>
            <a:r>
              <a:rPr dirty="0" sz="2400" spc="85">
                <a:solidFill>
                  <a:srgbClr val="FFFFFF"/>
                </a:solidFill>
                <a:latin typeface="Calibri"/>
                <a:cs typeface="Calibri"/>
              </a:rPr>
              <a:t>His </a:t>
            </a:r>
            <a:r>
              <a:rPr dirty="0" sz="2400" spc="70">
                <a:solidFill>
                  <a:srgbClr val="FFFFFF"/>
                </a:solidFill>
                <a:latin typeface="Calibri"/>
                <a:cs typeface="Calibri"/>
              </a:rPr>
              <a:t>car </a:t>
            </a:r>
            <a:r>
              <a:rPr dirty="0" sz="2400" spc="25">
                <a:solidFill>
                  <a:srgbClr val="FFFFFF"/>
                </a:solidFill>
                <a:latin typeface="Calibri"/>
                <a:cs typeface="Calibri"/>
              </a:rPr>
              <a:t>hit </a:t>
            </a:r>
            <a:r>
              <a:rPr dirty="0" sz="2400" spc="45">
                <a:solidFill>
                  <a:srgbClr val="FFFFFF"/>
                </a:solidFill>
                <a:latin typeface="Calibri"/>
                <a:cs typeface="Calibri"/>
              </a:rPr>
              <a:t>the  </a:t>
            </a:r>
            <a:r>
              <a:rPr dirty="0" sz="2400" spc="15">
                <a:solidFill>
                  <a:srgbClr val="FFFFFF"/>
                </a:solidFill>
                <a:latin typeface="Calibri"/>
                <a:cs typeface="Calibri"/>
              </a:rPr>
              <a:t>boy.</a:t>
            </a:r>
            <a:endParaRPr sz="2400">
              <a:latin typeface="Calibri"/>
              <a:cs typeface="Calibri"/>
            </a:endParaRPr>
          </a:p>
          <a:p>
            <a:pPr marL="38100">
              <a:lnSpc>
                <a:spcPct val="100000"/>
              </a:lnSpc>
              <a:spcBef>
                <a:spcPts val="580"/>
              </a:spcBef>
            </a:pPr>
            <a:r>
              <a:rPr dirty="0" sz="2400" spc="105">
                <a:solidFill>
                  <a:srgbClr val="FFFFFF"/>
                </a:solidFill>
                <a:latin typeface="Calibri"/>
                <a:cs typeface="Calibri"/>
              </a:rPr>
              <a:t>This </a:t>
            </a:r>
            <a:r>
              <a:rPr dirty="0" sz="2400" spc="65">
                <a:solidFill>
                  <a:srgbClr val="FFFFFF"/>
                </a:solidFill>
                <a:latin typeface="Calibri"/>
                <a:cs typeface="Calibri"/>
              </a:rPr>
              <a:t>is </a:t>
            </a:r>
            <a:r>
              <a:rPr dirty="0" sz="2400" spc="40">
                <a:solidFill>
                  <a:srgbClr val="FFFFFF"/>
                </a:solidFill>
                <a:latin typeface="Calibri"/>
                <a:cs typeface="Calibri"/>
              </a:rPr>
              <a:t>the </a:t>
            </a:r>
            <a:r>
              <a:rPr dirty="0" sz="2400" spc="90">
                <a:solidFill>
                  <a:srgbClr val="FFFFFF"/>
                </a:solidFill>
                <a:latin typeface="Calibri"/>
                <a:cs typeface="Calibri"/>
              </a:rPr>
              <a:t>man </a:t>
            </a:r>
            <a:r>
              <a:rPr dirty="0" sz="2400" spc="250" b="1">
                <a:solidFill>
                  <a:srgbClr val="FFFF00"/>
                </a:solidFill>
                <a:latin typeface="Calibri"/>
                <a:cs typeface="Calibri"/>
              </a:rPr>
              <a:t>whose </a:t>
            </a:r>
            <a:r>
              <a:rPr dirty="0" sz="2400" spc="70">
                <a:solidFill>
                  <a:srgbClr val="FFFFFF"/>
                </a:solidFill>
                <a:latin typeface="Calibri"/>
                <a:cs typeface="Calibri"/>
              </a:rPr>
              <a:t>his </a:t>
            </a:r>
            <a:r>
              <a:rPr dirty="0" sz="2400" spc="65">
                <a:solidFill>
                  <a:srgbClr val="FFFFFF"/>
                </a:solidFill>
                <a:latin typeface="Calibri"/>
                <a:cs typeface="Calibri"/>
              </a:rPr>
              <a:t>car </a:t>
            </a:r>
            <a:r>
              <a:rPr dirty="0" sz="2400" spc="25">
                <a:solidFill>
                  <a:srgbClr val="FFFFFF"/>
                </a:solidFill>
                <a:latin typeface="Calibri"/>
                <a:cs typeface="Calibri"/>
              </a:rPr>
              <a:t>hit </a:t>
            </a:r>
            <a:r>
              <a:rPr dirty="0" sz="2400" spc="40">
                <a:solidFill>
                  <a:srgbClr val="FFFFFF"/>
                </a:solidFill>
                <a:latin typeface="Calibri"/>
                <a:cs typeface="Calibri"/>
              </a:rPr>
              <a:t>the</a:t>
            </a:r>
            <a:r>
              <a:rPr dirty="0" sz="2400" spc="5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400" spc="15">
                <a:solidFill>
                  <a:srgbClr val="FFFFFF"/>
                </a:solidFill>
                <a:latin typeface="Calibri"/>
                <a:cs typeface="Calibri"/>
              </a:rPr>
              <a:t>boy.</a:t>
            </a:r>
            <a:endParaRPr sz="24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2850">
              <a:latin typeface="Times New Roman"/>
              <a:cs typeface="Times New Roman"/>
            </a:endParaRPr>
          </a:p>
          <a:p>
            <a:pPr marL="126364">
              <a:lnSpc>
                <a:spcPct val="100000"/>
              </a:lnSpc>
            </a:pPr>
            <a:r>
              <a:rPr dirty="0" sz="2000" spc="-190">
                <a:solidFill>
                  <a:srgbClr val="FFFFFF"/>
                </a:solidFill>
                <a:latin typeface="Arial"/>
                <a:cs typeface="Arial"/>
              </a:rPr>
              <a:t>مسلاا </a:t>
            </a:r>
            <a:r>
              <a:rPr dirty="0" sz="2000" spc="-100">
                <a:solidFill>
                  <a:srgbClr val="FFFFFF"/>
                </a:solidFill>
                <a:latin typeface="Arial"/>
                <a:cs typeface="Arial"/>
              </a:rPr>
              <a:t>هنم</a:t>
            </a:r>
            <a:r>
              <a:rPr dirty="0" baseline="6944" sz="3000" spc="-15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000" spc="-325">
                <a:solidFill>
                  <a:srgbClr val="FFFFFF"/>
                </a:solidFill>
                <a:latin typeface="Arial"/>
                <a:cs typeface="Arial"/>
              </a:rPr>
              <a:t>لادب </a:t>
            </a:r>
            <a:r>
              <a:rPr dirty="0" sz="2000" spc="-165">
                <a:solidFill>
                  <a:srgbClr val="FFFFFF"/>
                </a:solidFill>
                <a:latin typeface="Arial"/>
                <a:cs typeface="Arial"/>
              </a:rPr>
              <a:t>عض</a:t>
            </a:r>
            <a:r>
              <a:rPr dirty="0" sz="2000" spc="-165">
                <a:solidFill>
                  <a:srgbClr val="FFFFFF"/>
                </a:solidFill>
                <a:latin typeface="Calibri"/>
                <a:cs typeface="Calibri"/>
              </a:rPr>
              <a:t>ن </a:t>
            </a:r>
            <a:r>
              <a:rPr dirty="0" sz="2000" spc="-5">
                <a:solidFill>
                  <a:srgbClr val="FFFFFF"/>
                </a:solidFill>
                <a:latin typeface="Arial"/>
                <a:cs typeface="Arial"/>
              </a:rPr>
              <a:t>و </a:t>
            </a:r>
            <a:r>
              <a:rPr dirty="0" sz="2000" spc="-310">
                <a:solidFill>
                  <a:srgbClr val="FFFFFF"/>
                </a:solidFill>
                <a:latin typeface="Arial"/>
                <a:cs typeface="Arial"/>
              </a:rPr>
              <a:t>ةيكلملا </a:t>
            </a:r>
            <a:r>
              <a:rPr dirty="0" sz="2000" spc="-515">
                <a:solidFill>
                  <a:srgbClr val="FFFFFF"/>
                </a:solidFill>
                <a:latin typeface="Arial"/>
                <a:cs typeface="Arial"/>
              </a:rPr>
              <a:t>ريمض</a:t>
            </a:r>
            <a:r>
              <a:rPr dirty="0" baseline="-6944" sz="3000" spc="-772">
                <a:solidFill>
                  <a:srgbClr val="FFFF00"/>
                </a:solidFill>
                <a:latin typeface="Calibri"/>
                <a:cs typeface="Calibri"/>
              </a:rPr>
              <a:t>the</a:t>
            </a:r>
            <a:r>
              <a:rPr dirty="0" sz="2000" spc="-515">
                <a:solidFill>
                  <a:srgbClr val="FFFFFF"/>
                </a:solidFill>
                <a:latin typeface="Arial"/>
                <a:cs typeface="Arial"/>
              </a:rPr>
              <a:t>ف</a:t>
            </a:r>
            <a:r>
              <a:rPr dirty="0" baseline="-6944" sz="3000" spc="-772">
                <a:solidFill>
                  <a:srgbClr val="FFFF00"/>
                </a:solidFill>
                <a:latin typeface="Calibri"/>
                <a:cs typeface="Calibri"/>
              </a:rPr>
              <a:t>m</a:t>
            </a:r>
            <a:r>
              <a:rPr dirty="0" sz="2000" spc="-515">
                <a:solidFill>
                  <a:srgbClr val="FFFFFF"/>
                </a:solidFill>
                <a:latin typeface="Arial"/>
                <a:cs typeface="Arial"/>
              </a:rPr>
              <a:t>ذح</a:t>
            </a:r>
            <a:r>
              <a:rPr dirty="0" baseline="-6944" sz="3000" spc="-772">
                <a:solidFill>
                  <a:srgbClr val="FFFF00"/>
                </a:solidFill>
                <a:latin typeface="Calibri"/>
                <a:cs typeface="Calibri"/>
              </a:rPr>
              <a:t>a</a:t>
            </a:r>
            <a:r>
              <a:rPr dirty="0" sz="2000" spc="-515">
                <a:solidFill>
                  <a:srgbClr val="FFFFFF"/>
                </a:solidFill>
                <a:latin typeface="Arial"/>
                <a:cs typeface="Arial"/>
              </a:rPr>
              <a:t>نف</a:t>
            </a:r>
            <a:r>
              <a:rPr dirty="0" baseline="-6944" sz="3000" spc="-772">
                <a:solidFill>
                  <a:srgbClr val="FFFF00"/>
                </a:solidFill>
                <a:latin typeface="Calibri"/>
                <a:cs typeface="Calibri"/>
              </a:rPr>
              <a:t>n</a:t>
            </a:r>
            <a:r>
              <a:rPr dirty="0" baseline="-6944" sz="3000" spc="11077">
                <a:solidFill>
                  <a:srgbClr val="FFFF00"/>
                </a:solidFill>
                <a:latin typeface="Calibri"/>
                <a:cs typeface="Calibri"/>
              </a:rPr>
              <a:t> </a:t>
            </a:r>
            <a:r>
              <a:rPr dirty="0" sz="2000" spc="-305">
                <a:solidFill>
                  <a:srgbClr val="FFFFFF"/>
                </a:solidFill>
                <a:latin typeface="Arial"/>
                <a:cs typeface="Arial"/>
              </a:rPr>
              <a:t>ـل</a:t>
            </a:r>
            <a:r>
              <a:rPr dirty="0" sz="2000" spc="-7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000" spc="-300">
                <a:solidFill>
                  <a:srgbClr val="FFFFFF"/>
                </a:solidFill>
                <a:latin typeface="Arial"/>
                <a:cs typeface="Arial"/>
              </a:rPr>
              <a:t>ةكو</a:t>
            </a:r>
            <a:r>
              <a:rPr dirty="0" baseline="-6944" sz="3000" spc="-450">
                <a:solidFill>
                  <a:srgbClr val="FFFF00"/>
                </a:solidFill>
                <a:latin typeface="Calibri"/>
                <a:cs typeface="Calibri"/>
              </a:rPr>
              <a:t>c</a:t>
            </a:r>
            <a:r>
              <a:rPr dirty="0" sz="2000" spc="-300">
                <a:solidFill>
                  <a:srgbClr val="FFFFFF"/>
                </a:solidFill>
                <a:latin typeface="Arial"/>
                <a:cs typeface="Arial"/>
              </a:rPr>
              <a:t>لم</a:t>
            </a:r>
            <a:r>
              <a:rPr dirty="0" baseline="-6944" sz="3000" spc="-450">
                <a:solidFill>
                  <a:srgbClr val="FFFF00"/>
                </a:solidFill>
                <a:latin typeface="Calibri"/>
                <a:cs typeface="Calibri"/>
              </a:rPr>
              <a:t>a</a:t>
            </a:r>
            <a:r>
              <a:rPr dirty="0" sz="2000" spc="-300">
                <a:solidFill>
                  <a:srgbClr val="FFFFFF"/>
                </a:solidFill>
                <a:latin typeface="Arial"/>
                <a:cs typeface="Arial"/>
              </a:rPr>
              <a:t>م</a:t>
            </a:r>
            <a:r>
              <a:rPr dirty="0" baseline="-6944" sz="3000" spc="-450">
                <a:solidFill>
                  <a:srgbClr val="FFFF00"/>
                </a:solidFill>
                <a:latin typeface="Calibri"/>
                <a:cs typeface="Calibri"/>
              </a:rPr>
              <a:t>r</a:t>
            </a:r>
            <a:endParaRPr baseline="-6944" sz="3000">
              <a:latin typeface="Calibri"/>
              <a:cs typeface="Calibri"/>
            </a:endParaRPr>
          </a:p>
        </p:txBody>
      </p:sp>
      <p:sp>
        <p:nvSpPr>
          <p:cNvPr id="46" name="object 46"/>
          <p:cNvSpPr/>
          <p:nvPr/>
        </p:nvSpPr>
        <p:spPr>
          <a:xfrm>
            <a:off x="4340352" y="6321552"/>
            <a:ext cx="1296797" cy="382371"/>
          </a:xfrm>
          <a:prstGeom prst="rect">
            <a:avLst/>
          </a:prstGeom>
          <a:blipFill>
            <a:blip r:embed="rId2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7" name="object 47"/>
          <p:cNvSpPr/>
          <p:nvPr/>
        </p:nvSpPr>
        <p:spPr>
          <a:xfrm>
            <a:off x="4462271" y="6406896"/>
            <a:ext cx="1043749" cy="248297"/>
          </a:xfrm>
          <a:prstGeom prst="rect">
            <a:avLst/>
          </a:prstGeom>
          <a:blipFill>
            <a:blip r:embed="rId2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8" name="object 48"/>
          <p:cNvSpPr/>
          <p:nvPr/>
        </p:nvSpPr>
        <p:spPr>
          <a:xfrm>
            <a:off x="4267200" y="6248400"/>
            <a:ext cx="1295400" cy="381000"/>
          </a:xfrm>
          <a:custGeom>
            <a:avLst/>
            <a:gdLst/>
            <a:ahLst/>
            <a:cxnLst/>
            <a:rect l="l" t="t" r="r" b="b"/>
            <a:pathLst>
              <a:path w="1295400" h="381000">
                <a:moveTo>
                  <a:pt x="1295400" y="0"/>
                </a:moveTo>
                <a:lnTo>
                  <a:pt x="0" y="0"/>
                </a:lnTo>
                <a:lnTo>
                  <a:pt x="0" y="381000"/>
                </a:lnTo>
                <a:lnTo>
                  <a:pt x="1295400" y="381000"/>
                </a:lnTo>
                <a:lnTo>
                  <a:pt x="1295400" y="333375"/>
                </a:lnTo>
                <a:lnTo>
                  <a:pt x="540512" y="333375"/>
                </a:lnTo>
                <a:lnTo>
                  <a:pt x="540512" y="190500"/>
                </a:lnTo>
                <a:lnTo>
                  <a:pt x="504825" y="190500"/>
                </a:lnTo>
                <a:lnTo>
                  <a:pt x="647700" y="47625"/>
                </a:lnTo>
                <a:lnTo>
                  <a:pt x="1295400" y="47625"/>
                </a:lnTo>
                <a:lnTo>
                  <a:pt x="1295400" y="0"/>
                </a:lnTo>
                <a:close/>
              </a:path>
              <a:path w="1295400" h="381000">
                <a:moveTo>
                  <a:pt x="1295400" y="65481"/>
                </a:moveTo>
                <a:lnTo>
                  <a:pt x="736980" y="65481"/>
                </a:lnTo>
                <a:lnTo>
                  <a:pt x="736980" y="136918"/>
                </a:lnTo>
                <a:lnTo>
                  <a:pt x="790575" y="190500"/>
                </a:lnTo>
                <a:lnTo>
                  <a:pt x="754888" y="190500"/>
                </a:lnTo>
                <a:lnTo>
                  <a:pt x="754888" y="333375"/>
                </a:lnTo>
                <a:lnTo>
                  <a:pt x="1295400" y="333375"/>
                </a:lnTo>
                <a:lnTo>
                  <a:pt x="1295400" y="65481"/>
                </a:lnTo>
                <a:close/>
              </a:path>
              <a:path w="1295400" h="381000">
                <a:moveTo>
                  <a:pt x="1295400" y="47625"/>
                </a:moveTo>
                <a:lnTo>
                  <a:pt x="647700" y="47625"/>
                </a:lnTo>
                <a:lnTo>
                  <a:pt x="701294" y="101206"/>
                </a:lnTo>
                <a:lnTo>
                  <a:pt x="701294" y="65481"/>
                </a:lnTo>
                <a:lnTo>
                  <a:pt x="1295400" y="65481"/>
                </a:lnTo>
                <a:lnTo>
                  <a:pt x="12954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9" name="object 49"/>
          <p:cNvSpPr/>
          <p:nvPr/>
        </p:nvSpPr>
        <p:spPr>
          <a:xfrm>
            <a:off x="4807711" y="6313881"/>
            <a:ext cx="214629" cy="267970"/>
          </a:xfrm>
          <a:custGeom>
            <a:avLst/>
            <a:gdLst/>
            <a:ahLst/>
            <a:cxnLst/>
            <a:rect l="l" t="t" r="r" b="b"/>
            <a:pathLst>
              <a:path w="214629" h="267970">
                <a:moveTo>
                  <a:pt x="196468" y="0"/>
                </a:moveTo>
                <a:lnTo>
                  <a:pt x="160782" y="0"/>
                </a:lnTo>
                <a:lnTo>
                  <a:pt x="160782" y="35725"/>
                </a:lnTo>
                <a:lnTo>
                  <a:pt x="196468" y="71437"/>
                </a:lnTo>
                <a:lnTo>
                  <a:pt x="196468" y="0"/>
                </a:lnTo>
                <a:close/>
              </a:path>
              <a:path w="214629" h="267970">
                <a:moveTo>
                  <a:pt x="214375" y="125018"/>
                </a:moveTo>
                <a:lnTo>
                  <a:pt x="0" y="125018"/>
                </a:lnTo>
                <a:lnTo>
                  <a:pt x="0" y="267893"/>
                </a:lnTo>
                <a:lnTo>
                  <a:pt x="89280" y="267893"/>
                </a:lnTo>
                <a:lnTo>
                  <a:pt x="89280" y="196456"/>
                </a:lnTo>
                <a:lnTo>
                  <a:pt x="214375" y="196456"/>
                </a:lnTo>
                <a:lnTo>
                  <a:pt x="214375" y="125018"/>
                </a:lnTo>
                <a:close/>
              </a:path>
              <a:path w="214629" h="267970">
                <a:moveTo>
                  <a:pt x="214375" y="196456"/>
                </a:moveTo>
                <a:lnTo>
                  <a:pt x="125095" y="196456"/>
                </a:lnTo>
                <a:lnTo>
                  <a:pt x="125095" y="267893"/>
                </a:lnTo>
                <a:lnTo>
                  <a:pt x="214375" y="267893"/>
                </a:lnTo>
                <a:lnTo>
                  <a:pt x="214375" y="196456"/>
                </a:lnTo>
                <a:close/>
              </a:path>
            </a:pathLst>
          </a:custGeom>
          <a:solidFill>
            <a:srgbClr val="00007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0" name="object 50"/>
          <p:cNvSpPr/>
          <p:nvPr/>
        </p:nvSpPr>
        <p:spPr>
          <a:xfrm>
            <a:off x="47720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142875" y="0"/>
                </a:moveTo>
                <a:lnTo>
                  <a:pt x="0" y="142875"/>
                </a:lnTo>
                <a:lnTo>
                  <a:pt x="285750" y="142875"/>
                </a:lnTo>
                <a:lnTo>
                  <a:pt x="142875" y="0"/>
                </a:lnTo>
                <a:close/>
              </a:path>
              <a:path w="285750" h="285750">
                <a:moveTo>
                  <a:pt x="160782" y="214312"/>
                </a:moveTo>
                <a:lnTo>
                  <a:pt x="124967" y="214312"/>
                </a:lnTo>
                <a:lnTo>
                  <a:pt x="124967" y="285750"/>
                </a:lnTo>
                <a:lnTo>
                  <a:pt x="160782" y="285750"/>
                </a:lnTo>
                <a:lnTo>
                  <a:pt x="160782" y="214312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77824" y="2176272"/>
            <a:ext cx="18287" cy="468172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877824" y="6095"/>
            <a:ext cx="18287" cy="150266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1216152" y="1834895"/>
            <a:ext cx="7924800" cy="1828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877824" y="1508760"/>
            <a:ext cx="18287" cy="667512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0" y="1834895"/>
            <a:ext cx="557784" cy="18287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551687" y="1834895"/>
            <a:ext cx="664464" cy="18287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2764535" y="298653"/>
            <a:ext cx="4299077" cy="903528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3322320" y="813765"/>
            <a:ext cx="2902966" cy="1122984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xfrm>
            <a:off x="3009645" y="384939"/>
            <a:ext cx="3660140" cy="1202690"/>
          </a:xfrm>
          <a:prstGeom prst="rect"/>
        </p:spPr>
        <p:txBody>
          <a:bodyPr wrap="square" lIns="0" tIns="4635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365"/>
              </a:spcBef>
            </a:pPr>
            <a:r>
              <a:rPr dirty="0" sz="3200" spc="290"/>
              <a:t>Making</a:t>
            </a:r>
            <a:r>
              <a:rPr dirty="0" sz="3200" spc="190"/>
              <a:t> </a:t>
            </a:r>
            <a:r>
              <a:rPr dirty="0" sz="3200" spc="275"/>
              <a:t>Questions</a:t>
            </a:r>
            <a:endParaRPr sz="3200"/>
          </a:p>
          <a:p>
            <a:pPr marL="631190">
              <a:lnSpc>
                <a:spcPct val="100000"/>
              </a:lnSpc>
              <a:spcBef>
                <a:spcPts val="355"/>
              </a:spcBef>
            </a:pPr>
            <a:r>
              <a:rPr dirty="0" sz="4000" spc="-570">
                <a:latin typeface="Arial"/>
                <a:cs typeface="Arial"/>
              </a:rPr>
              <a:t>ةلئسلأا</a:t>
            </a:r>
            <a:r>
              <a:rPr dirty="0" sz="4000" spc="-555">
                <a:latin typeface="Arial"/>
                <a:cs typeface="Arial"/>
              </a:rPr>
              <a:t> </a:t>
            </a:r>
            <a:r>
              <a:rPr dirty="0" sz="4000" spc="-750">
                <a:latin typeface="Arial"/>
                <a:cs typeface="Arial"/>
              </a:rPr>
              <a:t>نيوكت</a:t>
            </a:r>
            <a:endParaRPr sz="4000">
              <a:latin typeface="Arial"/>
              <a:cs typeface="Arial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2289048" y="1853222"/>
            <a:ext cx="6438646" cy="678014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1953767" y="1853222"/>
            <a:ext cx="738949" cy="678014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4504944" y="2218982"/>
            <a:ext cx="2372741" cy="678014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/>
          <p:nvPr/>
        </p:nvSpPr>
        <p:spPr>
          <a:xfrm>
            <a:off x="4337303" y="2218982"/>
            <a:ext cx="571271" cy="678014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/>
          <p:nvPr/>
        </p:nvSpPr>
        <p:spPr>
          <a:xfrm>
            <a:off x="6477000" y="2215934"/>
            <a:ext cx="2253742" cy="678014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/>
          <p:nvPr/>
        </p:nvSpPr>
        <p:spPr>
          <a:xfrm>
            <a:off x="1030224" y="2727896"/>
            <a:ext cx="434136" cy="452437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7" name="object 17"/>
          <p:cNvSpPr/>
          <p:nvPr/>
        </p:nvSpPr>
        <p:spPr>
          <a:xfrm>
            <a:off x="1310639" y="2584742"/>
            <a:ext cx="915746" cy="678014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8" name="object 18"/>
          <p:cNvSpPr/>
          <p:nvPr/>
        </p:nvSpPr>
        <p:spPr>
          <a:xfrm>
            <a:off x="1822704" y="2584742"/>
            <a:ext cx="571271" cy="678014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9" name="object 19"/>
          <p:cNvSpPr/>
          <p:nvPr/>
        </p:nvSpPr>
        <p:spPr>
          <a:xfrm>
            <a:off x="2084832" y="2584742"/>
            <a:ext cx="705446" cy="678014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0" name="object 20"/>
          <p:cNvSpPr/>
          <p:nvPr/>
        </p:nvSpPr>
        <p:spPr>
          <a:xfrm>
            <a:off x="2386583" y="2584742"/>
            <a:ext cx="571271" cy="678014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1" name="object 21"/>
          <p:cNvSpPr/>
          <p:nvPr/>
        </p:nvSpPr>
        <p:spPr>
          <a:xfrm>
            <a:off x="2648711" y="2584742"/>
            <a:ext cx="924890" cy="678014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2" name="object 22"/>
          <p:cNvSpPr/>
          <p:nvPr/>
        </p:nvSpPr>
        <p:spPr>
          <a:xfrm>
            <a:off x="3169920" y="2584742"/>
            <a:ext cx="571271" cy="678014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3" name="object 23"/>
          <p:cNvSpPr/>
          <p:nvPr/>
        </p:nvSpPr>
        <p:spPr>
          <a:xfrm>
            <a:off x="3432047" y="2584742"/>
            <a:ext cx="1022426" cy="678014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4" name="object 24"/>
          <p:cNvSpPr/>
          <p:nvPr/>
        </p:nvSpPr>
        <p:spPr>
          <a:xfrm>
            <a:off x="4050791" y="2584742"/>
            <a:ext cx="571271" cy="678014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5" name="object 25"/>
          <p:cNvSpPr/>
          <p:nvPr/>
        </p:nvSpPr>
        <p:spPr>
          <a:xfrm>
            <a:off x="4312920" y="2584742"/>
            <a:ext cx="1153490" cy="678014"/>
          </a:xfrm>
          <a:prstGeom prst="rect">
            <a:avLst/>
          </a:prstGeom>
          <a:blipFill>
            <a:blip r:embed="rId2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6" name="object 26"/>
          <p:cNvSpPr/>
          <p:nvPr/>
        </p:nvSpPr>
        <p:spPr>
          <a:xfrm>
            <a:off x="5062728" y="2584742"/>
            <a:ext cx="571271" cy="678014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7" name="object 27"/>
          <p:cNvSpPr/>
          <p:nvPr/>
        </p:nvSpPr>
        <p:spPr>
          <a:xfrm>
            <a:off x="5324855" y="2584742"/>
            <a:ext cx="1138237" cy="678014"/>
          </a:xfrm>
          <a:prstGeom prst="rect">
            <a:avLst/>
          </a:prstGeom>
          <a:blipFill>
            <a:blip r:embed="rId2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8" name="object 28"/>
          <p:cNvSpPr/>
          <p:nvPr/>
        </p:nvSpPr>
        <p:spPr>
          <a:xfrm>
            <a:off x="6059423" y="2584742"/>
            <a:ext cx="571271" cy="678014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9" name="object 29"/>
          <p:cNvSpPr/>
          <p:nvPr/>
        </p:nvSpPr>
        <p:spPr>
          <a:xfrm>
            <a:off x="6321552" y="2584742"/>
            <a:ext cx="964514" cy="678014"/>
          </a:xfrm>
          <a:prstGeom prst="rect">
            <a:avLst/>
          </a:prstGeom>
          <a:blipFill>
            <a:blip r:embed="rId2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0" name="object 30"/>
          <p:cNvSpPr/>
          <p:nvPr/>
        </p:nvSpPr>
        <p:spPr>
          <a:xfrm>
            <a:off x="6882383" y="2584742"/>
            <a:ext cx="571271" cy="678014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1" name="object 31"/>
          <p:cNvSpPr/>
          <p:nvPr/>
        </p:nvSpPr>
        <p:spPr>
          <a:xfrm>
            <a:off x="7144511" y="2584742"/>
            <a:ext cx="998016" cy="678014"/>
          </a:xfrm>
          <a:prstGeom prst="rect">
            <a:avLst/>
          </a:prstGeom>
          <a:blipFill>
            <a:blip r:embed="rId2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2" name="object 32"/>
          <p:cNvSpPr/>
          <p:nvPr/>
        </p:nvSpPr>
        <p:spPr>
          <a:xfrm>
            <a:off x="7738871" y="2584742"/>
            <a:ext cx="571271" cy="678014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3" name="object 33"/>
          <p:cNvSpPr/>
          <p:nvPr/>
        </p:nvSpPr>
        <p:spPr>
          <a:xfrm>
            <a:off x="1310639" y="2877350"/>
            <a:ext cx="937069" cy="678014"/>
          </a:xfrm>
          <a:prstGeom prst="rect">
            <a:avLst/>
          </a:prstGeom>
          <a:blipFill>
            <a:blip r:embed="rId2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4" name="object 34"/>
          <p:cNvSpPr/>
          <p:nvPr/>
        </p:nvSpPr>
        <p:spPr>
          <a:xfrm>
            <a:off x="1844039" y="2877350"/>
            <a:ext cx="571271" cy="678014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5" name="object 35"/>
          <p:cNvSpPr/>
          <p:nvPr/>
        </p:nvSpPr>
        <p:spPr>
          <a:xfrm>
            <a:off x="2106167" y="2877350"/>
            <a:ext cx="1299845" cy="678014"/>
          </a:xfrm>
          <a:prstGeom prst="rect">
            <a:avLst/>
          </a:prstGeom>
          <a:blipFill>
            <a:blip r:embed="rId2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6" name="object 36"/>
          <p:cNvSpPr/>
          <p:nvPr/>
        </p:nvSpPr>
        <p:spPr>
          <a:xfrm>
            <a:off x="3002279" y="2877350"/>
            <a:ext cx="571271" cy="678014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7" name="object 37"/>
          <p:cNvSpPr/>
          <p:nvPr/>
        </p:nvSpPr>
        <p:spPr>
          <a:xfrm>
            <a:off x="3264408" y="2877350"/>
            <a:ext cx="1104684" cy="678014"/>
          </a:xfrm>
          <a:prstGeom prst="rect">
            <a:avLst/>
          </a:prstGeom>
          <a:blipFill>
            <a:blip r:embed="rId2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8" name="object 38"/>
          <p:cNvSpPr/>
          <p:nvPr/>
        </p:nvSpPr>
        <p:spPr>
          <a:xfrm>
            <a:off x="3965447" y="2877350"/>
            <a:ext cx="571271" cy="678014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9" name="object 39"/>
          <p:cNvSpPr/>
          <p:nvPr/>
        </p:nvSpPr>
        <p:spPr>
          <a:xfrm>
            <a:off x="4227576" y="2877350"/>
            <a:ext cx="1378965" cy="678014"/>
          </a:xfrm>
          <a:prstGeom prst="rect">
            <a:avLst/>
          </a:prstGeom>
          <a:blipFill>
            <a:blip r:embed="rId2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0" name="object 40"/>
          <p:cNvSpPr/>
          <p:nvPr/>
        </p:nvSpPr>
        <p:spPr>
          <a:xfrm>
            <a:off x="5202935" y="2877350"/>
            <a:ext cx="571271" cy="678014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1" name="object 41"/>
          <p:cNvSpPr/>
          <p:nvPr/>
        </p:nvSpPr>
        <p:spPr>
          <a:xfrm>
            <a:off x="5465064" y="2877350"/>
            <a:ext cx="970584" cy="678014"/>
          </a:xfrm>
          <a:prstGeom prst="rect">
            <a:avLst/>
          </a:prstGeom>
          <a:blipFill>
            <a:blip r:embed="rId2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2" name="object 42"/>
          <p:cNvSpPr/>
          <p:nvPr/>
        </p:nvSpPr>
        <p:spPr>
          <a:xfrm>
            <a:off x="6031991" y="2877350"/>
            <a:ext cx="571271" cy="678014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3" name="object 43"/>
          <p:cNvSpPr/>
          <p:nvPr/>
        </p:nvSpPr>
        <p:spPr>
          <a:xfrm>
            <a:off x="6294120" y="2877350"/>
            <a:ext cx="1211402" cy="678014"/>
          </a:xfrm>
          <a:prstGeom prst="rect">
            <a:avLst/>
          </a:prstGeom>
          <a:blipFill>
            <a:blip r:embed="rId3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4" name="object 44"/>
          <p:cNvSpPr/>
          <p:nvPr/>
        </p:nvSpPr>
        <p:spPr>
          <a:xfrm>
            <a:off x="7101840" y="2877350"/>
            <a:ext cx="571271" cy="678014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5" name="object 45"/>
          <p:cNvSpPr/>
          <p:nvPr/>
        </p:nvSpPr>
        <p:spPr>
          <a:xfrm>
            <a:off x="7363968" y="2877350"/>
            <a:ext cx="1065072" cy="678014"/>
          </a:xfrm>
          <a:prstGeom prst="rect">
            <a:avLst/>
          </a:prstGeom>
          <a:blipFill>
            <a:blip r:embed="rId3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6" name="object 46"/>
          <p:cNvSpPr/>
          <p:nvPr/>
        </p:nvSpPr>
        <p:spPr>
          <a:xfrm>
            <a:off x="8025383" y="2877350"/>
            <a:ext cx="571271" cy="678014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7" name="object 47"/>
          <p:cNvSpPr/>
          <p:nvPr/>
        </p:nvSpPr>
        <p:spPr>
          <a:xfrm>
            <a:off x="1310639" y="3169958"/>
            <a:ext cx="1263205" cy="678014"/>
          </a:xfrm>
          <a:prstGeom prst="rect">
            <a:avLst/>
          </a:prstGeom>
          <a:blipFill>
            <a:blip r:embed="rId3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8" name="object 48"/>
          <p:cNvSpPr/>
          <p:nvPr/>
        </p:nvSpPr>
        <p:spPr>
          <a:xfrm>
            <a:off x="2170176" y="3169958"/>
            <a:ext cx="571271" cy="678014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9" name="object 49"/>
          <p:cNvSpPr/>
          <p:nvPr/>
        </p:nvSpPr>
        <p:spPr>
          <a:xfrm>
            <a:off x="2432304" y="3169958"/>
            <a:ext cx="1162634" cy="678014"/>
          </a:xfrm>
          <a:prstGeom prst="rect">
            <a:avLst/>
          </a:prstGeom>
          <a:blipFill>
            <a:blip r:embed="rId3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0" name="object 50"/>
          <p:cNvSpPr/>
          <p:nvPr/>
        </p:nvSpPr>
        <p:spPr>
          <a:xfrm>
            <a:off x="3191255" y="3169958"/>
            <a:ext cx="571271" cy="678014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1" name="object 51"/>
          <p:cNvSpPr/>
          <p:nvPr/>
        </p:nvSpPr>
        <p:spPr>
          <a:xfrm>
            <a:off x="3453384" y="3169958"/>
            <a:ext cx="1540510" cy="678014"/>
          </a:xfrm>
          <a:prstGeom prst="rect">
            <a:avLst/>
          </a:prstGeom>
          <a:blipFill>
            <a:blip r:embed="rId3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2" name="object 52"/>
          <p:cNvSpPr/>
          <p:nvPr/>
        </p:nvSpPr>
        <p:spPr>
          <a:xfrm>
            <a:off x="7312152" y="3901478"/>
            <a:ext cx="1415542" cy="678014"/>
          </a:xfrm>
          <a:prstGeom prst="rect">
            <a:avLst/>
          </a:prstGeom>
          <a:blipFill>
            <a:blip r:embed="rId3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3" name="object 53"/>
          <p:cNvSpPr/>
          <p:nvPr/>
        </p:nvSpPr>
        <p:spPr>
          <a:xfrm>
            <a:off x="7226807" y="3901478"/>
            <a:ext cx="489026" cy="678014"/>
          </a:xfrm>
          <a:prstGeom prst="rect">
            <a:avLst/>
          </a:prstGeom>
          <a:blipFill>
            <a:blip r:embed="rId3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4" name="object 54"/>
          <p:cNvSpPr txBox="1"/>
          <p:nvPr/>
        </p:nvSpPr>
        <p:spPr>
          <a:xfrm>
            <a:off x="1145844" y="1935556"/>
            <a:ext cx="7387590" cy="244157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r" marR="13335">
              <a:lnSpc>
                <a:spcPct val="100000"/>
              </a:lnSpc>
              <a:spcBef>
                <a:spcPts val="100"/>
              </a:spcBef>
            </a:pPr>
            <a:r>
              <a:rPr dirty="0" sz="2400" spc="-325">
                <a:solidFill>
                  <a:srgbClr val="FFFFFF"/>
                </a:solidFill>
                <a:latin typeface="Arial"/>
                <a:cs typeface="Arial"/>
              </a:rPr>
              <a:t>:ةيادبلا  </a:t>
            </a:r>
            <a:r>
              <a:rPr dirty="0" sz="2400" spc="-690">
                <a:solidFill>
                  <a:srgbClr val="FFFFFF"/>
                </a:solidFill>
                <a:latin typeface="Arial"/>
                <a:cs typeface="Arial"/>
              </a:rPr>
              <a:t>يف</a:t>
            </a:r>
            <a:r>
              <a:rPr dirty="0" sz="2400" spc="-2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400" spc="-185">
                <a:solidFill>
                  <a:srgbClr val="FFFFFF"/>
                </a:solidFill>
                <a:latin typeface="Arial"/>
                <a:cs typeface="Arial"/>
              </a:rPr>
              <a:t>دعاسملا  </a:t>
            </a:r>
            <a:r>
              <a:rPr dirty="0" sz="2400" spc="-475">
                <a:solidFill>
                  <a:srgbClr val="FFFFFF"/>
                </a:solidFill>
                <a:latin typeface="Arial"/>
                <a:cs typeface="Arial"/>
              </a:rPr>
              <a:t>لعفلا    </a:t>
            </a:r>
            <a:r>
              <a:rPr dirty="0" sz="2400" spc="-505">
                <a:solidFill>
                  <a:srgbClr val="FFFFFF"/>
                </a:solidFill>
                <a:latin typeface="Arial"/>
                <a:cs typeface="Arial"/>
              </a:rPr>
              <a:t>عضن    </a:t>
            </a:r>
            <a:r>
              <a:rPr dirty="0" sz="2400" spc="-180">
                <a:solidFill>
                  <a:srgbClr val="FFFFFF"/>
                </a:solidFill>
                <a:latin typeface="Arial"/>
                <a:cs typeface="Arial"/>
              </a:rPr>
              <a:t>لاؤس </a:t>
            </a:r>
            <a:r>
              <a:rPr dirty="0" sz="2400" spc="-280">
                <a:solidFill>
                  <a:srgbClr val="FFFFFF"/>
                </a:solidFill>
                <a:latin typeface="Arial"/>
                <a:cs typeface="Arial"/>
              </a:rPr>
              <a:t>ىلإ  </a:t>
            </a:r>
            <a:r>
              <a:rPr dirty="0" sz="2400" spc="-380">
                <a:solidFill>
                  <a:srgbClr val="FFFFFF"/>
                </a:solidFill>
                <a:latin typeface="Arial"/>
                <a:cs typeface="Arial"/>
              </a:rPr>
              <a:t>ةيربخلا  </a:t>
            </a:r>
            <a:r>
              <a:rPr dirty="0" sz="2400" spc="-195">
                <a:solidFill>
                  <a:srgbClr val="FFFFFF"/>
                </a:solidFill>
                <a:latin typeface="Arial"/>
                <a:cs typeface="Arial"/>
              </a:rPr>
              <a:t>ةلمجلا</a:t>
            </a:r>
            <a:r>
              <a:rPr dirty="0" sz="2400" spc="-27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400" spc="-484">
                <a:solidFill>
                  <a:srgbClr val="FFFFFF"/>
                </a:solidFill>
                <a:latin typeface="Arial"/>
                <a:cs typeface="Arial"/>
              </a:rPr>
              <a:t>ليوحتل</a:t>
            </a:r>
            <a:endParaRPr sz="2400">
              <a:latin typeface="Arial"/>
              <a:cs typeface="Arial"/>
            </a:endParaRPr>
          </a:p>
          <a:p>
            <a:pPr algn="r" marR="5080">
              <a:lnSpc>
                <a:spcPct val="100000"/>
              </a:lnSpc>
              <a:spcBef>
                <a:spcPts val="5"/>
              </a:spcBef>
            </a:pPr>
            <a:r>
              <a:rPr dirty="0" sz="2400" spc="95">
                <a:solidFill>
                  <a:srgbClr val="FFFFFF"/>
                </a:solidFill>
                <a:latin typeface="Arial"/>
                <a:cs typeface="Arial"/>
              </a:rPr>
              <a:t>:يه </a:t>
            </a:r>
            <a:r>
              <a:rPr dirty="0" sz="2400" spc="-165">
                <a:solidFill>
                  <a:srgbClr val="FFFFFF"/>
                </a:solidFill>
                <a:latin typeface="Arial"/>
                <a:cs typeface="Arial"/>
              </a:rPr>
              <a:t>ةدعاسملا </a:t>
            </a:r>
            <a:r>
              <a:rPr dirty="0" sz="2400" spc="-100">
                <a:solidFill>
                  <a:srgbClr val="FFFFFF"/>
                </a:solidFill>
                <a:latin typeface="Arial"/>
                <a:cs typeface="Arial"/>
              </a:rPr>
              <a:t>لاعفلأا</a:t>
            </a:r>
            <a:r>
              <a:rPr dirty="0" sz="2400" spc="-100">
                <a:solidFill>
                  <a:srgbClr val="FFFFFF"/>
                </a:solidFill>
                <a:latin typeface="Calibri"/>
                <a:cs typeface="Calibri"/>
              </a:rPr>
              <a:t>Helping</a:t>
            </a:r>
            <a:r>
              <a:rPr dirty="0" sz="2400" spc="17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400" spc="45">
                <a:solidFill>
                  <a:srgbClr val="FFFFFF"/>
                </a:solidFill>
                <a:latin typeface="Calibri"/>
                <a:cs typeface="Calibri"/>
              </a:rPr>
              <a:t>Verbs</a:t>
            </a:r>
            <a:endParaRPr sz="2400">
              <a:latin typeface="Calibri"/>
              <a:cs typeface="Calibri"/>
            </a:endParaRPr>
          </a:p>
          <a:p>
            <a:pPr marL="356870" marR="138430" indent="-344805">
              <a:lnSpc>
                <a:spcPct val="80000"/>
              </a:lnSpc>
              <a:spcBef>
                <a:spcPts val="600"/>
              </a:spcBef>
              <a:buClr>
                <a:srgbClr val="FFFFCC"/>
              </a:buClr>
              <a:buSzPct val="68750"/>
              <a:buFont typeface="Wingdings"/>
              <a:buChar char=""/>
              <a:tabLst>
                <a:tab pos="356870" algn="l"/>
                <a:tab pos="357505" algn="l"/>
              </a:tabLst>
            </a:pPr>
            <a:r>
              <a:rPr dirty="0" sz="2400" spc="95">
                <a:solidFill>
                  <a:srgbClr val="FFFFFF"/>
                </a:solidFill>
                <a:latin typeface="Calibri"/>
                <a:cs typeface="Calibri"/>
              </a:rPr>
              <a:t>am </a:t>
            </a:r>
            <a:r>
              <a:rPr dirty="0" sz="2400" spc="110">
                <a:solidFill>
                  <a:srgbClr val="FFFFFF"/>
                </a:solidFill>
                <a:latin typeface="Calibri"/>
                <a:cs typeface="Calibri"/>
              </a:rPr>
              <a:t>– </a:t>
            </a:r>
            <a:r>
              <a:rPr dirty="0" sz="2400" spc="65">
                <a:solidFill>
                  <a:srgbClr val="FFFFFF"/>
                </a:solidFill>
                <a:latin typeface="Calibri"/>
                <a:cs typeface="Calibri"/>
              </a:rPr>
              <a:t>is </a:t>
            </a:r>
            <a:r>
              <a:rPr dirty="0" sz="2400" spc="110">
                <a:solidFill>
                  <a:srgbClr val="FFFFFF"/>
                </a:solidFill>
                <a:latin typeface="Calibri"/>
                <a:cs typeface="Calibri"/>
              </a:rPr>
              <a:t>– </a:t>
            </a:r>
            <a:r>
              <a:rPr dirty="0" sz="2400" spc="60">
                <a:solidFill>
                  <a:srgbClr val="FFFFFF"/>
                </a:solidFill>
                <a:latin typeface="Calibri"/>
                <a:cs typeface="Calibri"/>
              </a:rPr>
              <a:t>are </a:t>
            </a:r>
            <a:r>
              <a:rPr dirty="0" sz="2400" spc="110">
                <a:solidFill>
                  <a:srgbClr val="FFFFFF"/>
                </a:solidFill>
                <a:latin typeface="Calibri"/>
                <a:cs typeface="Calibri"/>
              </a:rPr>
              <a:t>– </a:t>
            </a:r>
            <a:r>
              <a:rPr dirty="0" sz="2400" spc="85">
                <a:solidFill>
                  <a:srgbClr val="FFFFFF"/>
                </a:solidFill>
                <a:latin typeface="Calibri"/>
                <a:cs typeface="Calibri"/>
              </a:rPr>
              <a:t>was </a:t>
            </a:r>
            <a:r>
              <a:rPr dirty="0" sz="2400" spc="110">
                <a:solidFill>
                  <a:srgbClr val="FFFFFF"/>
                </a:solidFill>
                <a:latin typeface="Calibri"/>
                <a:cs typeface="Calibri"/>
              </a:rPr>
              <a:t>– </a:t>
            </a:r>
            <a:r>
              <a:rPr dirty="0" sz="2400" spc="50">
                <a:solidFill>
                  <a:srgbClr val="FFFFFF"/>
                </a:solidFill>
                <a:latin typeface="Calibri"/>
                <a:cs typeface="Calibri"/>
              </a:rPr>
              <a:t>were </a:t>
            </a:r>
            <a:r>
              <a:rPr dirty="0" sz="2400" spc="110">
                <a:solidFill>
                  <a:srgbClr val="FFFFFF"/>
                </a:solidFill>
                <a:latin typeface="Calibri"/>
                <a:cs typeface="Calibri"/>
              </a:rPr>
              <a:t>– </a:t>
            </a:r>
            <a:r>
              <a:rPr dirty="0" sz="2400" spc="75">
                <a:solidFill>
                  <a:srgbClr val="FFFFFF"/>
                </a:solidFill>
                <a:latin typeface="Calibri"/>
                <a:cs typeface="Calibri"/>
              </a:rPr>
              <a:t>have </a:t>
            </a:r>
            <a:r>
              <a:rPr dirty="0" sz="2400" spc="110">
                <a:solidFill>
                  <a:srgbClr val="FFFFFF"/>
                </a:solidFill>
                <a:latin typeface="Calibri"/>
                <a:cs typeface="Calibri"/>
              </a:rPr>
              <a:t>– </a:t>
            </a:r>
            <a:r>
              <a:rPr dirty="0" sz="2400" spc="105">
                <a:solidFill>
                  <a:srgbClr val="FFFFFF"/>
                </a:solidFill>
                <a:latin typeface="Calibri"/>
                <a:cs typeface="Calibri"/>
              </a:rPr>
              <a:t>has </a:t>
            </a:r>
            <a:r>
              <a:rPr dirty="0" sz="2400" spc="110">
                <a:solidFill>
                  <a:srgbClr val="FFFFFF"/>
                </a:solidFill>
                <a:latin typeface="Calibri"/>
                <a:cs typeface="Calibri"/>
              </a:rPr>
              <a:t>– </a:t>
            </a:r>
            <a:r>
              <a:rPr dirty="0" sz="2400" spc="80">
                <a:solidFill>
                  <a:srgbClr val="FFFFFF"/>
                </a:solidFill>
                <a:latin typeface="Calibri"/>
                <a:cs typeface="Calibri"/>
              </a:rPr>
              <a:t>had </a:t>
            </a:r>
            <a:r>
              <a:rPr dirty="0" sz="2400" spc="110">
                <a:solidFill>
                  <a:srgbClr val="FFFFFF"/>
                </a:solidFill>
                <a:latin typeface="Calibri"/>
                <a:cs typeface="Calibri"/>
              </a:rPr>
              <a:t>– </a:t>
            </a:r>
            <a:r>
              <a:rPr dirty="0" sz="2400" spc="76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400" spc="10">
                <a:solidFill>
                  <a:srgbClr val="FFFFFF"/>
                </a:solidFill>
                <a:latin typeface="Calibri"/>
                <a:cs typeface="Calibri"/>
              </a:rPr>
              <a:t>will </a:t>
            </a:r>
            <a:r>
              <a:rPr dirty="0" sz="2400" spc="110">
                <a:solidFill>
                  <a:srgbClr val="FFFFFF"/>
                </a:solidFill>
                <a:latin typeface="Calibri"/>
                <a:cs typeface="Calibri"/>
              </a:rPr>
              <a:t>– </a:t>
            </a:r>
            <a:r>
              <a:rPr dirty="0" sz="2400" spc="40">
                <a:solidFill>
                  <a:srgbClr val="FFFFFF"/>
                </a:solidFill>
                <a:latin typeface="Calibri"/>
                <a:cs typeface="Calibri"/>
              </a:rPr>
              <a:t>would </a:t>
            </a:r>
            <a:r>
              <a:rPr dirty="0" sz="2400" spc="110">
                <a:solidFill>
                  <a:srgbClr val="FFFFFF"/>
                </a:solidFill>
                <a:latin typeface="Calibri"/>
                <a:cs typeface="Calibri"/>
              </a:rPr>
              <a:t>– </a:t>
            </a:r>
            <a:r>
              <a:rPr dirty="0" sz="2400" spc="60">
                <a:solidFill>
                  <a:srgbClr val="FFFFFF"/>
                </a:solidFill>
                <a:latin typeface="Calibri"/>
                <a:cs typeface="Calibri"/>
              </a:rPr>
              <a:t>shall </a:t>
            </a:r>
            <a:r>
              <a:rPr dirty="0" sz="2400" spc="110">
                <a:solidFill>
                  <a:srgbClr val="FFFFFF"/>
                </a:solidFill>
                <a:latin typeface="Calibri"/>
                <a:cs typeface="Calibri"/>
              </a:rPr>
              <a:t>– </a:t>
            </a:r>
            <a:r>
              <a:rPr dirty="0" sz="2400" spc="65">
                <a:solidFill>
                  <a:srgbClr val="FFFFFF"/>
                </a:solidFill>
                <a:latin typeface="Calibri"/>
                <a:cs typeface="Calibri"/>
              </a:rPr>
              <a:t>should </a:t>
            </a:r>
            <a:r>
              <a:rPr dirty="0" sz="2400" spc="110">
                <a:solidFill>
                  <a:srgbClr val="FFFFFF"/>
                </a:solidFill>
                <a:latin typeface="Calibri"/>
                <a:cs typeface="Calibri"/>
              </a:rPr>
              <a:t>– </a:t>
            </a:r>
            <a:r>
              <a:rPr dirty="0" sz="2400" spc="85">
                <a:solidFill>
                  <a:srgbClr val="FFFFFF"/>
                </a:solidFill>
                <a:latin typeface="Calibri"/>
                <a:cs typeface="Calibri"/>
              </a:rPr>
              <a:t>can </a:t>
            </a:r>
            <a:r>
              <a:rPr dirty="0" sz="2400" spc="110">
                <a:solidFill>
                  <a:srgbClr val="FFFFFF"/>
                </a:solidFill>
                <a:latin typeface="Calibri"/>
                <a:cs typeface="Calibri"/>
              </a:rPr>
              <a:t>– </a:t>
            </a:r>
            <a:r>
              <a:rPr dirty="0" sz="2400" spc="50">
                <a:solidFill>
                  <a:srgbClr val="FFFFFF"/>
                </a:solidFill>
                <a:latin typeface="Calibri"/>
                <a:cs typeface="Calibri"/>
              </a:rPr>
              <a:t>could </a:t>
            </a:r>
            <a:r>
              <a:rPr dirty="0" sz="2400" spc="110">
                <a:solidFill>
                  <a:srgbClr val="FFFFFF"/>
                </a:solidFill>
                <a:latin typeface="Calibri"/>
                <a:cs typeface="Calibri"/>
              </a:rPr>
              <a:t>– </a:t>
            </a:r>
            <a:r>
              <a:rPr dirty="0" sz="2400" spc="90">
                <a:solidFill>
                  <a:srgbClr val="FFFFFF"/>
                </a:solidFill>
                <a:latin typeface="Calibri"/>
                <a:cs typeface="Calibri"/>
              </a:rPr>
              <a:t>may </a:t>
            </a:r>
            <a:r>
              <a:rPr dirty="0" sz="2400" spc="110">
                <a:solidFill>
                  <a:srgbClr val="FFFFFF"/>
                </a:solidFill>
                <a:latin typeface="Calibri"/>
                <a:cs typeface="Calibri"/>
              </a:rPr>
              <a:t>–  </a:t>
            </a:r>
            <a:r>
              <a:rPr dirty="0" sz="2400" spc="70">
                <a:solidFill>
                  <a:srgbClr val="FFFFFF"/>
                </a:solidFill>
                <a:latin typeface="Calibri"/>
                <a:cs typeface="Calibri"/>
              </a:rPr>
              <a:t>might </a:t>
            </a:r>
            <a:r>
              <a:rPr dirty="0" sz="2400" spc="114">
                <a:solidFill>
                  <a:srgbClr val="FFFFFF"/>
                </a:solidFill>
                <a:latin typeface="Calibri"/>
                <a:cs typeface="Calibri"/>
              </a:rPr>
              <a:t>– </a:t>
            </a:r>
            <a:r>
              <a:rPr dirty="0" sz="2400" spc="75">
                <a:solidFill>
                  <a:srgbClr val="FFFFFF"/>
                </a:solidFill>
                <a:latin typeface="Calibri"/>
                <a:cs typeface="Calibri"/>
              </a:rPr>
              <a:t>must </a:t>
            </a:r>
            <a:r>
              <a:rPr dirty="0" sz="2400" spc="114">
                <a:solidFill>
                  <a:srgbClr val="FFFFFF"/>
                </a:solidFill>
                <a:latin typeface="Calibri"/>
                <a:cs typeface="Calibri"/>
              </a:rPr>
              <a:t>– </a:t>
            </a:r>
            <a:r>
              <a:rPr dirty="0" sz="2400" spc="75">
                <a:solidFill>
                  <a:srgbClr val="FFFFFF"/>
                </a:solidFill>
                <a:latin typeface="Calibri"/>
                <a:cs typeface="Calibri"/>
              </a:rPr>
              <a:t>ought</a:t>
            </a:r>
            <a:r>
              <a:rPr dirty="0" sz="2400" spc="63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400" spc="10">
                <a:solidFill>
                  <a:srgbClr val="FFFFFF"/>
                </a:solidFill>
                <a:latin typeface="Calibri"/>
                <a:cs typeface="Calibri"/>
              </a:rPr>
              <a:t>to</a:t>
            </a:r>
            <a:endParaRPr sz="24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2450">
              <a:latin typeface="Times New Roman"/>
              <a:cs typeface="Times New Roman"/>
            </a:endParaRPr>
          </a:p>
          <a:p>
            <a:pPr algn="r" marR="8890">
              <a:lnSpc>
                <a:spcPct val="100000"/>
              </a:lnSpc>
            </a:pPr>
            <a:r>
              <a:rPr dirty="0" sz="2400" spc="5">
                <a:solidFill>
                  <a:srgbClr val="FFFFFF"/>
                </a:solidFill>
                <a:latin typeface="Arial"/>
                <a:cs typeface="Arial"/>
              </a:rPr>
              <a:t>:</a:t>
            </a:r>
            <a:r>
              <a:rPr dirty="0" sz="2400" spc="225">
                <a:solidFill>
                  <a:srgbClr val="FFFFFF"/>
                </a:solidFill>
                <a:latin typeface="Arial"/>
                <a:cs typeface="Arial"/>
              </a:rPr>
              <a:t>ة</a:t>
            </a:r>
            <a:r>
              <a:rPr dirty="0" sz="2400" spc="-5">
                <a:solidFill>
                  <a:srgbClr val="FFFFFF"/>
                </a:solidFill>
                <a:latin typeface="Arial"/>
                <a:cs typeface="Arial"/>
              </a:rPr>
              <a:t>ـ</a:t>
            </a:r>
            <a:r>
              <a:rPr dirty="0" sz="2400" spc="10">
                <a:solidFill>
                  <a:srgbClr val="FFFFFF"/>
                </a:solidFill>
                <a:latin typeface="Arial"/>
                <a:cs typeface="Arial"/>
              </a:rPr>
              <a:t>ـ</a:t>
            </a:r>
            <a:r>
              <a:rPr dirty="0" sz="2400" spc="-5">
                <a:solidFill>
                  <a:srgbClr val="FFFFFF"/>
                </a:solidFill>
                <a:latin typeface="Arial"/>
                <a:cs typeface="Arial"/>
              </a:rPr>
              <a:t>ـ</a:t>
            </a:r>
            <a:r>
              <a:rPr dirty="0" sz="2400" spc="10">
                <a:solidFill>
                  <a:srgbClr val="FFFFFF"/>
                </a:solidFill>
                <a:latin typeface="Arial"/>
                <a:cs typeface="Arial"/>
              </a:rPr>
              <a:t>ـ</a:t>
            </a:r>
            <a:r>
              <a:rPr dirty="0" sz="2400" spc="-5">
                <a:solidFill>
                  <a:srgbClr val="FFFFFF"/>
                </a:solidFill>
                <a:latin typeface="Arial"/>
                <a:cs typeface="Arial"/>
              </a:rPr>
              <a:t>ـ</a:t>
            </a:r>
            <a:r>
              <a:rPr dirty="0" sz="2400" spc="10">
                <a:solidFill>
                  <a:srgbClr val="FFFFFF"/>
                </a:solidFill>
                <a:latin typeface="Arial"/>
                <a:cs typeface="Arial"/>
              </a:rPr>
              <a:t>ـ</a:t>
            </a:r>
            <a:r>
              <a:rPr dirty="0" sz="2400" spc="-5">
                <a:solidFill>
                  <a:srgbClr val="FFFFFF"/>
                </a:solidFill>
                <a:latin typeface="Arial"/>
                <a:cs typeface="Arial"/>
              </a:rPr>
              <a:t>ـ</a:t>
            </a:r>
            <a:r>
              <a:rPr dirty="0" sz="2400" spc="10">
                <a:solidFill>
                  <a:srgbClr val="FFFFFF"/>
                </a:solidFill>
                <a:latin typeface="Arial"/>
                <a:cs typeface="Arial"/>
              </a:rPr>
              <a:t>ـ</a:t>
            </a:r>
            <a:r>
              <a:rPr dirty="0" sz="2400" spc="-215">
                <a:solidFill>
                  <a:srgbClr val="FFFFFF"/>
                </a:solidFill>
                <a:latin typeface="Arial"/>
                <a:cs typeface="Arial"/>
              </a:rPr>
              <a:t>ـ</a:t>
            </a:r>
            <a:r>
              <a:rPr dirty="0" sz="2400" spc="-500">
                <a:solidFill>
                  <a:srgbClr val="FFFFFF"/>
                </a:solidFill>
                <a:latin typeface="Arial"/>
                <a:cs typeface="Arial"/>
              </a:rPr>
              <a:t>ل</a:t>
            </a:r>
            <a:r>
              <a:rPr dirty="0" sz="2400" spc="-1140">
                <a:solidFill>
                  <a:srgbClr val="FFFFFF"/>
                </a:solidFill>
                <a:latin typeface="Arial"/>
                <a:cs typeface="Arial"/>
              </a:rPr>
              <a:t>ث</a:t>
            </a:r>
            <a:r>
              <a:rPr dirty="0" sz="2400" spc="120">
                <a:solidFill>
                  <a:srgbClr val="FFFFFF"/>
                </a:solidFill>
                <a:latin typeface="Arial"/>
                <a:cs typeface="Arial"/>
              </a:rPr>
              <a:t>م</a:t>
            </a:r>
            <a:r>
              <a:rPr dirty="0" sz="2400">
                <a:solidFill>
                  <a:srgbClr val="FFFFFF"/>
                </a:solidFill>
                <a:latin typeface="Arial"/>
                <a:cs typeface="Arial"/>
              </a:rPr>
              <a:t>أ</a:t>
            </a:r>
            <a:endParaRPr sz="2400">
              <a:latin typeface="Arial"/>
              <a:cs typeface="Arial"/>
            </a:endParaRPr>
          </a:p>
        </p:txBody>
      </p:sp>
      <p:sp>
        <p:nvSpPr>
          <p:cNvPr id="55" name="object 55"/>
          <p:cNvSpPr/>
          <p:nvPr/>
        </p:nvSpPr>
        <p:spPr>
          <a:xfrm>
            <a:off x="1030224" y="4410392"/>
            <a:ext cx="434136" cy="452437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6" name="object 56"/>
          <p:cNvSpPr/>
          <p:nvPr/>
        </p:nvSpPr>
        <p:spPr>
          <a:xfrm>
            <a:off x="1310639" y="4267237"/>
            <a:ext cx="1159560" cy="678014"/>
          </a:xfrm>
          <a:prstGeom prst="rect">
            <a:avLst/>
          </a:prstGeom>
          <a:blipFill>
            <a:blip r:embed="rId3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7" name="object 57"/>
          <p:cNvSpPr/>
          <p:nvPr/>
        </p:nvSpPr>
        <p:spPr>
          <a:xfrm>
            <a:off x="2066544" y="4267237"/>
            <a:ext cx="833437" cy="678014"/>
          </a:xfrm>
          <a:prstGeom prst="rect">
            <a:avLst/>
          </a:prstGeom>
          <a:blipFill>
            <a:blip r:embed="rId3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8" name="object 58"/>
          <p:cNvSpPr/>
          <p:nvPr/>
        </p:nvSpPr>
        <p:spPr>
          <a:xfrm>
            <a:off x="2590800" y="4267237"/>
            <a:ext cx="1769110" cy="678014"/>
          </a:xfrm>
          <a:prstGeom prst="rect">
            <a:avLst/>
          </a:prstGeom>
          <a:blipFill>
            <a:blip r:embed="rId3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9" name="object 59"/>
          <p:cNvSpPr txBox="1"/>
          <p:nvPr/>
        </p:nvSpPr>
        <p:spPr>
          <a:xfrm>
            <a:off x="1145844" y="4353890"/>
            <a:ext cx="2726690" cy="3917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356870" indent="-344805">
              <a:lnSpc>
                <a:spcPct val="100000"/>
              </a:lnSpc>
              <a:spcBef>
                <a:spcPts val="100"/>
              </a:spcBef>
              <a:buClr>
                <a:srgbClr val="FFFFCC"/>
              </a:buClr>
              <a:buSzPct val="68750"/>
              <a:buFont typeface="Wingdings"/>
              <a:buChar char=""/>
              <a:tabLst>
                <a:tab pos="356870" algn="l"/>
                <a:tab pos="357505" algn="l"/>
              </a:tabLst>
            </a:pPr>
            <a:r>
              <a:rPr dirty="0" sz="2400" spc="120">
                <a:solidFill>
                  <a:srgbClr val="FFFFFF"/>
                </a:solidFill>
                <a:latin typeface="Calibri"/>
                <a:cs typeface="Calibri"/>
              </a:rPr>
              <a:t>They </a:t>
            </a:r>
            <a:r>
              <a:rPr dirty="0" sz="2400" spc="60">
                <a:solidFill>
                  <a:srgbClr val="CC3300"/>
                </a:solidFill>
                <a:latin typeface="Calibri"/>
                <a:cs typeface="Calibri"/>
              </a:rPr>
              <a:t>are</a:t>
            </a:r>
            <a:r>
              <a:rPr dirty="0" sz="2400" spc="235">
                <a:solidFill>
                  <a:srgbClr val="CC3300"/>
                </a:solidFill>
                <a:latin typeface="Calibri"/>
                <a:cs typeface="Calibri"/>
              </a:rPr>
              <a:t> </a:t>
            </a:r>
            <a:r>
              <a:rPr dirty="0" sz="2400" spc="55">
                <a:solidFill>
                  <a:srgbClr val="FFFFFF"/>
                </a:solidFill>
                <a:latin typeface="Calibri"/>
                <a:cs typeface="Calibri"/>
              </a:rPr>
              <a:t>doctors.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60" name="object 60"/>
          <p:cNvSpPr/>
          <p:nvPr/>
        </p:nvSpPr>
        <p:spPr>
          <a:xfrm>
            <a:off x="4623815" y="4267237"/>
            <a:ext cx="857846" cy="678014"/>
          </a:xfrm>
          <a:prstGeom prst="rect">
            <a:avLst/>
          </a:prstGeom>
          <a:blipFill>
            <a:blip r:embed="rId4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1" name="object 61"/>
          <p:cNvSpPr/>
          <p:nvPr/>
        </p:nvSpPr>
        <p:spPr>
          <a:xfrm>
            <a:off x="5169408" y="4267237"/>
            <a:ext cx="2211197" cy="678014"/>
          </a:xfrm>
          <a:prstGeom prst="rect">
            <a:avLst/>
          </a:prstGeom>
          <a:blipFill>
            <a:blip r:embed="rId4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2" name="object 62"/>
          <p:cNvSpPr txBox="1"/>
          <p:nvPr/>
        </p:nvSpPr>
        <p:spPr>
          <a:xfrm>
            <a:off x="4804664" y="4353890"/>
            <a:ext cx="2379980" cy="3917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400" spc="50">
                <a:solidFill>
                  <a:srgbClr val="CC3300"/>
                </a:solidFill>
                <a:latin typeface="Calibri"/>
                <a:cs typeface="Calibri"/>
              </a:rPr>
              <a:t>Are </a:t>
            </a:r>
            <a:r>
              <a:rPr dirty="0" sz="2400" spc="60">
                <a:solidFill>
                  <a:srgbClr val="FFFFFF"/>
                </a:solidFill>
                <a:latin typeface="Calibri"/>
                <a:cs typeface="Calibri"/>
              </a:rPr>
              <a:t>they</a:t>
            </a:r>
            <a:r>
              <a:rPr dirty="0" sz="2400" spc="254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400" spc="45">
                <a:solidFill>
                  <a:srgbClr val="FFFFFF"/>
                </a:solidFill>
                <a:latin typeface="Calibri"/>
                <a:cs typeface="Calibri"/>
              </a:rPr>
              <a:t>doctors?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63" name="object 63"/>
          <p:cNvSpPr/>
          <p:nvPr/>
        </p:nvSpPr>
        <p:spPr>
          <a:xfrm>
            <a:off x="1030224" y="4776152"/>
            <a:ext cx="434136" cy="452437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4" name="object 64"/>
          <p:cNvSpPr/>
          <p:nvPr/>
        </p:nvSpPr>
        <p:spPr>
          <a:xfrm>
            <a:off x="1310639" y="4632998"/>
            <a:ext cx="998016" cy="678014"/>
          </a:xfrm>
          <a:prstGeom prst="rect">
            <a:avLst/>
          </a:prstGeom>
          <a:blipFill>
            <a:blip r:embed="rId4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5" name="object 65"/>
          <p:cNvSpPr/>
          <p:nvPr/>
        </p:nvSpPr>
        <p:spPr>
          <a:xfrm>
            <a:off x="1905000" y="4632998"/>
            <a:ext cx="873048" cy="678014"/>
          </a:xfrm>
          <a:prstGeom prst="rect">
            <a:avLst/>
          </a:prstGeom>
          <a:blipFill>
            <a:blip r:embed="rId4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6" name="object 66"/>
          <p:cNvSpPr/>
          <p:nvPr/>
        </p:nvSpPr>
        <p:spPr>
          <a:xfrm>
            <a:off x="2471927" y="4632998"/>
            <a:ext cx="1519174" cy="678014"/>
          </a:xfrm>
          <a:prstGeom prst="rect">
            <a:avLst/>
          </a:prstGeom>
          <a:blipFill>
            <a:blip r:embed="rId4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7" name="object 67"/>
          <p:cNvSpPr/>
          <p:nvPr/>
        </p:nvSpPr>
        <p:spPr>
          <a:xfrm>
            <a:off x="4623815" y="4632998"/>
            <a:ext cx="915746" cy="678014"/>
          </a:xfrm>
          <a:prstGeom prst="rect">
            <a:avLst/>
          </a:prstGeom>
          <a:blipFill>
            <a:blip r:embed="rId4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8" name="object 68"/>
          <p:cNvSpPr/>
          <p:nvPr/>
        </p:nvSpPr>
        <p:spPr>
          <a:xfrm>
            <a:off x="5230367" y="4632998"/>
            <a:ext cx="2198878" cy="678014"/>
          </a:xfrm>
          <a:prstGeom prst="rect">
            <a:avLst/>
          </a:prstGeom>
          <a:blipFill>
            <a:blip r:embed="rId4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9" name="object 69"/>
          <p:cNvSpPr/>
          <p:nvPr/>
        </p:nvSpPr>
        <p:spPr>
          <a:xfrm>
            <a:off x="1030224" y="5138928"/>
            <a:ext cx="434136" cy="452437"/>
          </a:xfrm>
          <a:prstGeom prst="rect">
            <a:avLst/>
          </a:prstGeom>
          <a:blipFill>
            <a:blip r:embed="rId4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0" name="object 70"/>
          <p:cNvSpPr/>
          <p:nvPr/>
        </p:nvSpPr>
        <p:spPr>
          <a:xfrm>
            <a:off x="1310639" y="4995671"/>
            <a:ext cx="613981" cy="678014"/>
          </a:xfrm>
          <a:prstGeom prst="rect">
            <a:avLst/>
          </a:prstGeom>
          <a:blipFill>
            <a:blip r:embed="rId4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1" name="object 71"/>
          <p:cNvSpPr/>
          <p:nvPr/>
        </p:nvSpPr>
        <p:spPr>
          <a:xfrm>
            <a:off x="1520952" y="4995671"/>
            <a:ext cx="839546" cy="678014"/>
          </a:xfrm>
          <a:prstGeom prst="rect">
            <a:avLst/>
          </a:prstGeom>
          <a:blipFill>
            <a:blip r:embed="rId4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2" name="object 72"/>
          <p:cNvSpPr/>
          <p:nvPr/>
        </p:nvSpPr>
        <p:spPr>
          <a:xfrm>
            <a:off x="2054351" y="4995671"/>
            <a:ext cx="2799333" cy="678014"/>
          </a:xfrm>
          <a:prstGeom prst="rect">
            <a:avLst/>
          </a:prstGeom>
          <a:blipFill>
            <a:blip r:embed="rId5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3" name="object 73"/>
          <p:cNvSpPr/>
          <p:nvPr/>
        </p:nvSpPr>
        <p:spPr>
          <a:xfrm>
            <a:off x="4623815" y="4995671"/>
            <a:ext cx="888314" cy="678014"/>
          </a:xfrm>
          <a:prstGeom prst="rect">
            <a:avLst/>
          </a:prstGeom>
          <a:blipFill>
            <a:blip r:embed="rId5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4" name="object 74"/>
          <p:cNvSpPr/>
          <p:nvPr/>
        </p:nvSpPr>
        <p:spPr>
          <a:xfrm>
            <a:off x="5205984" y="4995671"/>
            <a:ext cx="3378454" cy="678014"/>
          </a:xfrm>
          <a:prstGeom prst="rect">
            <a:avLst/>
          </a:prstGeom>
          <a:blipFill>
            <a:blip r:embed="rId5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5" name="object 75"/>
          <p:cNvSpPr txBox="1"/>
          <p:nvPr/>
        </p:nvSpPr>
        <p:spPr>
          <a:xfrm>
            <a:off x="1145844" y="4720208"/>
            <a:ext cx="7242809" cy="7543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356870" indent="-344805">
              <a:lnSpc>
                <a:spcPts val="2870"/>
              </a:lnSpc>
              <a:spcBef>
                <a:spcPts val="100"/>
              </a:spcBef>
              <a:buClr>
                <a:srgbClr val="FFFFCC"/>
              </a:buClr>
              <a:buSzPct val="68750"/>
              <a:buFont typeface="Wingdings"/>
              <a:buChar char=""/>
              <a:tabLst>
                <a:tab pos="356870" algn="l"/>
                <a:tab pos="357505" algn="l"/>
                <a:tab pos="3670935" algn="l"/>
              </a:tabLst>
            </a:pPr>
            <a:r>
              <a:rPr dirty="0" sz="2400" spc="125">
                <a:solidFill>
                  <a:srgbClr val="FFFFFF"/>
                </a:solidFill>
                <a:latin typeface="Calibri"/>
                <a:cs typeface="Calibri"/>
              </a:rPr>
              <a:t>She </a:t>
            </a:r>
            <a:r>
              <a:rPr dirty="0" sz="2400" spc="85">
                <a:solidFill>
                  <a:srgbClr val="CC3300"/>
                </a:solidFill>
                <a:latin typeface="Calibri"/>
                <a:cs typeface="Calibri"/>
              </a:rPr>
              <a:t>can</a:t>
            </a:r>
            <a:r>
              <a:rPr dirty="0" sz="2400" spc="305">
                <a:solidFill>
                  <a:srgbClr val="CC3300"/>
                </a:solidFill>
                <a:latin typeface="Calibri"/>
                <a:cs typeface="Calibri"/>
              </a:rPr>
              <a:t> </a:t>
            </a:r>
            <a:r>
              <a:rPr dirty="0" sz="2400" spc="50">
                <a:solidFill>
                  <a:srgbClr val="FFFFFF"/>
                </a:solidFill>
                <a:latin typeface="Calibri"/>
                <a:cs typeface="Calibri"/>
              </a:rPr>
              <a:t>help</a:t>
            </a:r>
            <a:r>
              <a:rPr dirty="0" sz="2400" spc="204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400" spc="80">
                <a:solidFill>
                  <a:srgbClr val="FFFFFF"/>
                </a:solidFill>
                <a:latin typeface="Calibri"/>
                <a:cs typeface="Calibri"/>
              </a:rPr>
              <a:t>us?	</a:t>
            </a:r>
            <a:r>
              <a:rPr dirty="0" sz="2400" spc="110">
                <a:solidFill>
                  <a:srgbClr val="CC3300"/>
                </a:solidFill>
                <a:latin typeface="Calibri"/>
                <a:cs typeface="Calibri"/>
              </a:rPr>
              <a:t>Can </a:t>
            </a:r>
            <a:r>
              <a:rPr dirty="0" sz="2400" spc="60">
                <a:solidFill>
                  <a:srgbClr val="FFFFFF"/>
                </a:solidFill>
                <a:latin typeface="Calibri"/>
                <a:cs typeface="Calibri"/>
              </a:rPr>
              <a:t>they </a:t>
            </a:r>
            <a:r>
              <a:rPr dirty="0" sz="2400" spc="50">
                <a:solidFill>
                  <a:srgbClr val="FFFFFF"/>
                </a:solidFill>
                <a:latin typeface="Calibri"/>
                <a:cs typeface="Calibri"/>
              </a:rPr>
              <a:t>help</a:t>
            </a:r>
            <a:r>
              <a:rPr dirty="0" sz="2400" spc="42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400" spc="80">
                <a:solidFill>
                  <a:srgbClr val="FFFFFF"/>
                </a:solidFill>
                <a:latin typeface="Calibri"/>
                <a:cs typeface="Calibri"/>
              </a:rPr>
              <a:t>us?</a:t>
            </a:r>
            <a:endParaRPr sz="2400">
              <a:latin typeface="Calibri"/>
              <a:cs typeface="Calibri"/>
            </a:endParaRPr>
          </a:p>
          <a:p>
            <a:pPr marL="356870" indent="-344805">
              <a:lnSpc>
                <a:spcPts val="2870"/>
              </a:lnSpc>
              <a:buClr>
                <a:srgbClr val="FFFFCC"/>
              </a:buClr>
              <a:buSzPct val="68750"/>
              <a:buFont typeface="Wingdings"/>
              <a:buChar char=""/>
              <a:tabLst>
                <a:tab pos="356870" algn="l"/>
                <a:tab pos="357505" algn="l"/>
                <a:tab pos="3670935" algn="l"/>
              </a:tabLst>
            </a:pPr>
            <a:r>
              <a:rPr dirty="0" sz="2400" spc="290">
                <a:solidFill>
                  <a:srgbClr val="FFFFFF"/>
                </a:solidFill>
                <a:latin typeface="Calibri"/>
                <a:cs typeface="Calibri"/>
              </a:rPr>
              <a:t>I </a:t>
            </a:r>
            <a:r>
              <a:rPr dirty="0" sz="2400" spc="10">
                <a:solidFill>
                  <a:srgbClr val="CC3300"/>
                </a:solidFill>
                <a:latin typeface="Calibri"/>
                <a:cs typeface="Calibri"/>
              </a:rPr>
              <a:t>will  </a:t>
            </a:r>
            <a:r>
              <a:rPr dirty="0" sz="2400" spc="110">
                <a:solidFill>
                  <a:srgbClr val="FFFFFF"/>
                </a:solidFill>
                <a:latin typeface="Calibri"/>
                <a:cs typeface="Calibri"/>
              </a:rPr>
              <a:t>go </a:t>
            </a:r>
            <a:r>
              <a:rPr dirty="0" sz="2400" spc="10">
                <a:solidFill>
                  <a:srgbClr val="FFFFFF"/>
                </a:solidFill>
                <a:latin typeface="Calibri"/>
                <a:cs typeface="Calibri"/>
              </a:rPr>
              <a:t>to</a:t>
            </a:r>
            <a:r>
              <a:rPr dirty="0" sz="2400" spc="-8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400" spc="40">
                <a:solidFill>
                  <a:srgbClr val="FFFFFF"/>
                </a:solidFill>
                <a:latin typeface="Calibri"/>
                <a:cs typeface="Calibri"/>
              </a:rPr>
              <a:t>the</a:t>
            </a:r>
            <a:r>
              <a:rPr dirty="0" sz="2400" spc="22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400" spc="50">
                <a:solidFill>
                  <a:srgbClr val="FFFFFF"/>
                </a:solidFill>
                <a:latin typeface="Calibri"/>
                <a:cs typeface="Calibri"/>
              </a:rPr>
              <a:t>market?	</a:t>
            </a:r>
            <a:r>
              <a:rPr dirty="0" sz="2400" spc="5">
                <a:solidFill>
                  <a:srgbClr val="CC3300"/>
                </a:solidFill>
                <a:latin typeface="Calibri"/>
                <a:cs typeface="Calibri"/>
              </a:rPr>
              <a:t>Will </a:t>
            </a:r>
            <a:r>
              <a:rPr dirty="0" sz="2400" spc="65">
                <a:solidFill>
                  <a:srgbClr val="FFFFFF"/>
                </a:solidFill>
                <a:latin typeface="Calibri"/>
                <a:cs typeface="Calibri"/>
              </a:rPr>
              <a:t>you </a:t>
            </a:r>
            <a:r>
              <a:rPr dirty="0" sz="2400" spc="110">
                <a:solidFill>
                  <a:srgbClr val="FFFFFF"/>
                </a:solidFill>
                <a:latin typeface="Calibri"/>
                <a:cs typeface="Calibri"/>
              </a:rPr>
              <a:t>go </a:t>
            </a:r>
            <a:r>
              <a:rPr dirty="0" sz="2400" spc="10">
                <a:solidFill>
                  <a:srgbClr val="FFFFFF"/>
                </a:solidFill>
                <a:latin typeface="Calibri"/>
                <a:cs typeface="Calibri"/>
              </a:rPr>
              <a:t>to </a:t>
            </a:r>
            <a:r>
              <a:rPr dirty="0" sz="2400" spc="40">
                <a:solidFill>
                  <a:srgbClr val="FFFFFF"/>
                </a:solidFill>
                <a:latin typeface="Calibri"/>
                <a:cs typeface="Calibri"/>
              </a:rPr>
              <a:t>the</a:t>
            </a:r>
            <a:r>
              <a:rPr dirty="0" sz="2400" spc="-28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400" spc="50">
                <a:solidFill>
                  <a:srgbClr val="FFFFFF"/>
                </a:solidFill>
                <a:latin typeface="Calibri"/>
                <a:cs typeface="Calibri"/>
              </a:rPr>
              <a:t>market?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76" name="object 76"/>
          <p:cNvSpPr/>
          <p:nvPr/>
        </p:nvSpPr>
        <p:spPr>
          <a:xfrm>
            <a:off x="4340352" y="6321552"/>
            <a:ext cx="1296797" cy="382371"/>
          </a:xfrm>
          <a:prstGeom prst="rect">
            <a:avLst/>
          </a:prstGeom>
          <a:blipFill>
            <a:blip r:embed="rId5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7" name="object 77"/>
          <p:cNvSpPr/>
          <p:nvPr/>
        </p:nvSpPr>
        <p:spPr>
          <a:xfrm>
            <a:off x="4462271" y="6406896"/>
            <a:ext cx="1043749" cy="248297"/>
          </a:xfrm>
          <a:prstGeom prst="rect">
            <a:avLst/>
          </a:prstGeom>
          <a:blipFill>
            <a:blip r:embed="rId5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8" name="object 78"/>
          <p:cNvSpPr/>
          <p:nvPr/>
        </p:nvSpPr>
        <p:spPr>
          <a:xfrm>
            <a:off x="4267200" y="6248400"/>
            <a:ext cx="1295400" cy="381000"/>
          </a:xfrm>
          <a:custGeom>
            <a:avLst/>
            <a:gdLst/>
            <a:ahLst/>
            <a:cxnLst/>
            <a:rect l="l" t="t" r="r" b="b"/>
            <a:pathLst>
              <a:path w="1295400" h="381000">
                <a:moveTo>
                  <a:pt x="1295400" y="0"/>
                </a:moveTo>
                <a:lnTo>
                  <a:pt x="0" y="0"/>
                </a:lnTo>
                <a:lnTo>
                  <a:pt x="0" y="381000"/>
                </a:lnTo>
                <a:lnTo>
                  <a:pt x="1295400" y="381000"/>
                </a:lnTo>
                <a:lnTo>
                  <a:pt x="1295400" y="333375"/>
                </a:lnTo>
                <a:lnTo>
                  <a:pt x="540512" y="333375"/>
                </a:lnTo>
                <a:lnTo>
                  <a:pt x="540512" y="190500"/>
                </a:lnTo>
                <a:lnTo>
                  <a:pt x="504825" y="190500"/>
                </a:lnTo>
                <a:lnTo>
                  <a:pt x="647700" y="47625"/>
                </a:lnTo>
                <a:lnTo>
                  <a:pt x="1295400" y="47625"/>
                </a:lnTo>
                <a:lnTo>
                  <a:pt x="1295400" y="0"/>
                </a:lnTo>
                <a:close/>
              </a:path>
              <a:path w="1295400" h="381000">
                <a:moveTo>
                  <a:pt x="1295400" y="65481"/>
                </a:moveTo>
                <a:lnTo>
                  <a:pt x="736980" y="65481"/>
                </a:lnTo>
                <a:lnTo>
                  <a:pt x="736980" y="136918"/>
                </a:lnTo>
                <a:lnTo>
                  <a:pt x="790575" y="190500"/>
                </a:lnTo>
                <a:lnTo>
                  <a:pt x="754888" y="190500"/>
                </a:lnTo>
                <a:lnTo>
                  <a:pt x="754888" y="333375"/>
                </a:lnTo>
                <a:lnTo>
                  <a:pt x="1295400" y="333375"/>
                </a:lnTo>
                <a:lnTo>
                  <a:pt x="1295400" y="65481"/>
                </a:lnTo>
                <a:close/>
              </a:path>
              <a:path w="1295400" h="381000">
                <a:moveTo>
                  <a:pt x="1295400" y="47625"/>
                </a:moveTo>
                <a:lnTo>
                  <a:pt x="647700" y="47625"/>
                </a:lnTo>
                <a:lnTo>
                  <a:pt x="701294" y="101206"/>
                </a:lnTo>
                <a:lnTo>
                  <a:pt x="701294" y="65481"/>
                </a:lnTo>
                <a:lnTo>
                  <a:pt x="1295400" y="65481"/>
                </a:lnTo>
                <a:lnTo>
                  <a:pt x="12954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9" name="object 79"/>
          <p:cNvSpPr/>
          <p:nvPr/>
        </p:nvSpPr>
        <p:spPr>
          <a:xfrm>
            <a:off x="4807711" y="6313881"/>
            <a:ext cx="214629" cy="267970"/>
          </a:xfrm>
          <a:custGeom>
            <a:avLst/>
            <a:gdLst/>
            <a:ahLst/>
            <a:cxnLst/>
            <a:rect l="l" t="t" r="r" b="b"/>
            <a:pathLst>
              <a:path w="214629" h="267970">
                <a:moveTo>
                  <a:pt x="196468" y="0"/>
                </a:moveTo>
                <a:lnTo>
                  <a:pt x="160782" y="0"/>
                </a:lnTo>
                <a:lnTo>
                  <a:pt x="160782" y="35725"/>
                </a:lnTo>
                <a:lnTo>
                  <a:pt x="196468" y="71437"/>
                </a:lnTo>
                <a:lnTo>
                  <a:pt x="196468" y="0"/>
                </a:lnTo>
                <a:close/>
              </a:path>
              <a:path w="214629" h="267970">
                <a:moveTo>
                  <a:pt x="214375" y="125018"/>
                </a:moveTo>
                <a:lnTo>
                  <a:pt x="0" y="125018"/>
                </a:lnTo>
                <a:lnTo>
                  <a:pt x="0" y="267893"/>
                </a:lnTo>
                <a:lnTo>
                  <a:pt x="89280" y="267893"/>
                </a:lnTo>
                <a:lnTo>
                  <a:pt x="89280" y="196456"/>
                </a:lnTo>
                <a:lnTo>
                  <a:pt x="214375" y="196456"/>
                </a:lnTo>
                <a:lnTo>
                  <a:pt x="214375" y="125018"/>
                </a:lnTo>
                <a:close/>
              </a:path>
              <a:path w="214629" h="267970">
                <a:moveTo>
                  <a:pt x="214375" y="196456"/>
                </a:moveTo>
                <a:lnTo>
                  <a:pt x="125095" y="196456"/>
                </a:lnTo>
                <a:lnTo>
                  <a:pt x="125095" y="267893"/>
                </a:lnTo>
                <a:lnTo>
                  <a:pt x="214375" y="267893"/>
                </a:lnTo>
                <a:lnTo>
                  <a:pt x="214375" y="196456"/>
                </a:lnTo>
                <a:close/>
              </a:path>
            </a:pathLst>
          </a:custGeom>
          <a:solidFill>
            <a:srgbClr val="00007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0" name="object 80"/>
          <p:cNvSpPr/>
          <p:nvPr/>
        </p:nvSpPr>
        <p:spPr>
          <a:xfrm>
            <a:off x="47720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142875" y="0"/>
                </a:moveTo>
                <a:lnTo>
                  <a:pt x="0" y="142875"/>
                </a:lnTo>
                <a:lnTo>
                  <a:pt x="285750" y="142875"/>
                </a:lnTo>
                <a:lnTo>
                  <a:pt x="142875" y="0"/>
                </a:lnTo>
                <a:close/>
              </a:path>
              <a:path w="285750" h="285750">
                <a:moveTo>
                  <a:pt x="160782" y="214312"/>
                </a:moveTo>
                <a:lnTo>
                  <a:pt x="124967" y="214312"/>
                </a:lnTo>
                <a:lnTo>
                  <a:pt x="124967" y="285750"/>
                </a:lnTo>
                <a:lnTo>
                  <a:pt x="160782" y="285750"/>
                </a:lnTo>
                <a:lnTo>
                  <a:pt x="160782" y="214312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1" name="object 81"/>
          <p:cNvSpPr txBox="1"/>
          <p:nvPr/>
        </p:nvSpPr>
        <p:spPr>
          <a:xfrm>
            <a:off x="4448683" y="6357620"/>
            <a:ext cx="927100" cy="164465"/>
          </a:xfrm>
          <a:prstGeom prst="rect">
            <a:avLst/>
          </a:prstGeom>
        </p:spPr>
        <p:txBody>
          <a:bodyPr wrap="square" lIns="0" tIns="139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900" spc="-195">
                <a:solidFill>
                  <a:srgbClr val="FFFFFF"/>
                </a:solidFill>
                <a:latin typeface="Arial"/>
                <a:cs typeface="Arial"/>
              </a:rPr>
              <a:t>ةيسيئرلا </a:t>
            </a:r>
            <a:r>
              <a:rPr dirty="0" sz="900" spc="-110">
                <a:solidFill>
                  <a:srgbClr val="FFFFFF"/>
                </a:solidFill>
                <a:latin typeface="Arial"/>
                <a:cs typeface="Arial"/>
              </a:rPr>
              <a:t>ةمئاقلا </a:t>
            </a:r>
            <a:r>
              <a:rPr dirty="0" sz="900" spc="-105">
                <a:solidFill>
                  <a:srgbClr val="FFFFFF"/>
                </a:solidFill>
                <a:latin typeface="Arial"/>
                <a:cs typeface="Arial"/>
              </a:rPr>
              <a:t>ىلإ</a:t>
            </a:r>
            <a:r>
              <a:rPr dirty="0" sz="900" spc="-7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900" spc="-5">
                <a:solidFill>
                  <a:srgbClr val="FFFFFF"/>
                </a:solidFill>
                <a:latin typeface="Arial"/>
                <a:cs typeface="Arial"/>
              </a:rPr>
              <a:t>ةدوع</a:t>
            </a:r>
            <a:endParaRPr sz="900">
              <a:latin typeface="Arial"/>
              <a:cs typeface="Arial"/>
            </a:endParaRPr>
          </a:p>
        </p:txBody>
      </p:sp>
      <p:sp>
        <p:nvSpPr>
          <p:cNvPr id="82" name="object 82"/>
          <p:cNvSpPr/>
          <p:nvPr/>
        </p:nvSpPr>
        <p:spPr>
          <a:xfrm>
            <a:off x="5788152" y="6321552"/>
            <a:ext cx="458571" cy="382371"/>
          </a:xfrm>
          <a:prstGeom prst="rect">
            <a:avLst/>
          </a:prstGeom>
          <a:blipFill>
            <a:blip r:embed="rId5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3" name="object 83"/>
          <p:cNvSpPr/>
          <p:nvPr/>
        </p:nvSpPr>
        <p:spPr>
          <a:xfrm>
            <a:off x="5846064" y="6406896"/>
            <a:ext cx="336638" cy="248297"/>
          </a:xfrm>
          <a:prstGeom prst="rect">
            <a:avLst/>
          </a:prstGeom>
          <a:blipFill>
            <a:blip r:embed="rId5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4" name="object 84"/>
          <p:cNvSpPr/>
          <p:nvPr/>
        </p:nvSpPr>
        <p:spPr>
          <a:xfrm>
            <a:off x="5715000" y="6248400"/>
            <a:ext cx="457200" cy="381000"/>
          </a:xfrm>
          <a:custGeom>
            <a:avLst/>
            <a:gdLst/>
            <a:ahLst/>
            <a:cxnLst/>
            <a:rect l="l" t="t" r="r" b="b"/>
            <a:pathLst>
              <a:path w="457200" h="381000">
                <a:moveTo>
                  <a:pt x="457200" y="0"/>
                </a:moveTo>
                <a:lnTo>
                  <a:pt x="0" y="0"/>
                </a:lnTo>
                <a:lnTo>
                  <a:pt x="0" y="381000"/>
                </a:lnTo>
                <a:lnTo>
                  <a:pt x="457200" y="381000"/>
                </a:lnTo>
                <a:lnTo>
                  <a:pt x="457200" y="333375"/>
                </a:lnTo>
                <a:lnTo>
                  <a:pt x="85725" y="333375"/>
                </a:lnTo>
                <a:lnTo>
                  <a:pt x="85725" y="47625"/>
                </a:lnTo>
                <a:lnTo>
                  <a:pt x="457200" y="47625"/>
                </a:lnTo>
                <a:lnTo>
                  <a:pt x="457200" y="0"/>
                </a:lnTo>
                <a:close/>
              </a:path>
              <a:path w="457200" h="381000">
                <a:moveTo>
                  <a:pt x="457200" y="47625"/>
                </a:moveTo>
                <a:lnTo>
                  <a:pt x="85725" y="47625"/>
                </a:lnTo>
                <a:lnTo>
                  <a:pt x="371475" y="190500"/>
                </a:lnTo>
                <a:lnTo>
                  <a:pt x="85725" y="333375"/>
                </a:lnTo>
                <a:lnTo>
                  <a:pt x="457200" y="333375"/>
                </a:lnTo>
                <a:lnTo>
                  <a:pt x="4572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5" name="object 85"/>
          <p:cNvSpPr/>
          <p:nvPr/>
        </p:nvSpPr>
        <p:spPr>
          <a:xfrm>
            <a:off x="58007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0" y="0"/>
                </a:moveTo>
                <a:lnTo>
                  <a:pt x="0" y="285750"/>
                </a:lnTo>
                <a:lnTo>
                  <a:pt x="285750" y="142875"/>
                </a:lnTo>
                <a:lnTo>
                  <a:pt x="0" y="0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6" name="object 86"/>
          <p:cNvSpPr txBox="1"/>
          <p:nvPr/>
        </p:nvSpPr>
        <p:spPr>
          <a:xfrm>
            <a:off x="5833109" y="6357620"/>
            <a:ext cx="220345" cy="164465"/>
          </a:xfrm>
          <a:prstGeom prst="rect">
            <a:avLst/>
          </a:prstGeom>
        </p:spPr>
        <p:txBody>
          <a:bodyPr wrap="square" lIns="0" tIns="139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900" spc="-50">
                <a:solidFill>
                  <a:srgbClr val="FFFFFF"/>
                </a:solidFill>
                <a:latin typeface="Arial"/>
                <a:cs typeface="Arial"/>
              </a:rPr>
              <a:t>ي</a:t>
            </a:r>
            <a:r>
              <a:rPr dirty="0" sz="900" spc="-270">
                <a:solidFill>
                  <a:srgbClr val="FFFFFF"/>
                </a:solidFill>
                <a:latin typeface="Arial"/>
                <a:cs typeface="Arial"/>
              </a:rPr>
              <a:t>ل</a:t>
            </a:r>
            <a:r>
              <a:rPr dirty="0" sz="900" spc="25">
                <a:solidFill>
                  <a:srgbClr val="FFFFFF"/>
                </a:solidFill>
                <a:latin typeface="Arial"/>
                <a:cs typeface="Arial"/>
              </a:rPr>
              <a:t>ا</a:t>
            </a:r>
            <a:r>
              <a:rPr dirty="0" sz="900" spc="-430">
                <a:solidFill>
                  <a:srgbClr val="FFFFFF"/>
                </a:solidFill>
                <a:latin typeface="Arial"/>
                <a:cs typeface="Arial"/>
              </a:rPr>
              <a:t>ت</a:t>
            </a:r>
            <a:r>
              <a:rPr dirty="0" sz="900" spc="-270">
                <a:solidFill>
                  <a:srgbClr val="FFFFFF"/>
                </a:solidFill>
                <a:latin typeface="Arial"/>
                <a:cs typeface="Arial"/>
              </a:rPr>
              <a:t>ل</a:t>
            </a:r>
            <a:r>
              <a:rPr dirty="0" sz="900">
                <a:solidFill>
                  <a:srgbClr val="FFFFFF"/>
                </a:solidFill>
                <a:latin typeface="Arial"/>
                <a:cs typeface="Arial"/>
              </a:rPr>
              <a:t>ا</a:t>
            </a:r>
            <a:endParaRPr sz="900">
              <a:latin typeface="Arial"/>
              <a:cs typeface="Arial"/>
            </a:endParaRPr>
          </a:p>
        </p:txBody>
      </p:sp>
      <p:sp>
        <p:nvSpPr>
          <p:cNvPr id="87" name="object 87"/>
          <p:cNvSpPr/>
          <p:nvPr/>
        </p:nvSpPr>
        <p:spPr>
          <a:xfrm>
            <a:off x="4340352" y="6321552"/>
            <a:ext cx="1296797" cy="382371"/>
          </a:xfrm>
          <a:prstGeom prst="rect">
            <a:avLst/>
          </a:prstGeom>
          <a:blipFill>
            <a:blip r:embed="rId5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8" name="object 88"/>
          <p:cNvSpPr/>
          <p:nvPr/>
        </p:nvSpPr>
        <p:spPr>
          <a:xfrm>
            <a:off x="4462271" y="6406896"/>
            <a:ext cx="1043749" cy="248297"/>
          </a:xfrm>
          <a:prstGeom prst="rect">
            <a:avLst/>
          </a:prstGeom>
          <a:blipFill>
            <a:blip r:embed="rId5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9" name="object 89"/>
          <p:cNvSpPr/>
          <p:nvPr/>
        </p:nvSpPr>
        <p:spPr>
          <a:xfrm>
            <a:off x="4267200" y="6248400"/>
            <a:ext cx="1295400" cy="381000"/>
          </a:xfrm>
          <a:custGeom>
            <a:avLst/>
            <a:gdLst/>
            <a:ahLst/>
            <a:cxnLst/>
            <a:rect l="l" t="t" r="r" b="b"/>
            <a:pathLst>
              <a:path w="1295400" h="381000">
                <a:moveTo>
                  <a:pt x="1295400" y="0"/>
                </a:moveTo>
                <a:lnTo>
                  <a:pt x="0" y="0"/>
                </a:lnTo>
                <a:lnTo>
                  <a:pt x="0" y="381000"/>
                </a:lnTo>
                <a:lnTo>
                  <a:pt x="1295400" y="381000"/>
                </a:lnTo>
                <a:lnTo>
                  <a:pt x="1295400" y="333375"/>
                </a:lnTo>
                <a:lnTo>
                  <a:pt x="540512" y="333375"/>
                </a:lnTo>
                <a:lnTo>
                  <a:pt x="540512" y="190500"/>
                </a:lnTo>
                <a:lnTo>
                  <a:pt x="504825" y="190500"/>
                </a:lnTo>
                <a:lnTo>
                  <a:pt x="647700" y="47625"/>
                </a:lnTo>
                <a:lnTo>
                  <a:pt x="1295400" y="47625"/>
                </a:lnTo>
                <a:lnTo>
                  <a:pt x="1295400" y="0"/>
                </a:lnTo>
                <a:close/>
              </a:path>
              <a:path w="1295400" h="381000">
                <a:moveTo>
                  <a:pt x="1295400" y="65481"/>
                </a:moveTo>
                <a:lnTo>
                  <a:pt x="736980" y="65481"/>
                </a:lnTo>
                <a:lnTo>
                  <a:pt x="736980" y="136918"/>
                </a:lnTo>
                <a:lnTo>
                  <a:pt x="790575" y="190500"/>
                </a:lnTo>
                <a:lnTo>
                  <a:pt x="754888" y="190500"/>
                </a:lnTo>
                <a:lnTo>
                  <a:pt x="754888" y="333375"/>
                </a:lnTo>
                <a:lnTo>
                  <a:pt x="1295400" y="333375"/>
                </a:lnTo>
                <a:lnTo>
                  <a:pt x="1295400" y="65481"/>
                </a:lnTo>
                <a:close/>
              </a:path>
              <a:path w="1295400" h="381000">
                <a:moveTo>
                  <a:pt x="1295400" y="47625"/>
                </a:moveTo>
                <a:lnTo>
                  <a:pt x="647700" y="47625"/>
                </a:lnTo>
                <a:lnTo>
                  <a:pt x="701294" y="101206"/>
                </a:lnTo>
                <a:lnTo>
                  <a:pt x="701294" y="65481"/>
                </a:lnTo>
                <a:lnTo>
                  <a:pt x="1295400" y="65481"/>
                </a:lnTo>
                <a:lnTo>
                  <a:pt x="12954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0" name="object 90"/>
          <p:cNvSpPr/>
          <p:nvPr/>
        </p:nvSpPr>
        <p:spPr>
          <a:xfrm>
            <a:off x="4807711" y="6313881"/>
            <a:ext cx="214629" cy="267970"/>
          </a:xfrm>
          <a:custGeom>
            <a:avLst/>
            <a:gdLst/>
            <a:ahLst/>
            <a:cxnLst/>
            <a:rect l="l" t="t" r="r" b="b"/>
            <a:pathLst>
              <a:path w="214629" h="267970">
                <a:moveTo>
                  <a:pt x="196468" y="0"/>
                </a:moveTo>
                <a:lnTo>
                  <a:pt x="160782" y="0"/>
                </a:lnTo>
                <a:lnTo>
                  <a:pt x="160782" y="35725"/>
                </a:lnTo>
                <a:lnTo>
                  <a:pt x="196468" y="71437"/>
                </a:lnTo>
                <a:lnTo>
                  <a:pt x="196468" y="0"/>
                </a:lnTo>
                <a:close/>
              </a:path>
              <a:path w="214629" h="267970">
                <a:moveTo>
                  <a:pt x="214375" y="125018"/>
                </a:moveTo>
                <a:lnTo>
                  <a:pt x="0" y="125018"/>
                </a:lnTo>
                <a:lnTo>
                  <a:pt x="0" y="267893"/>
                </a:lnTo>
                <a:lnTo>
                  <a:pt x="89280" y="267893"/>
                </a:lnTo>
                <a:lnTo>
                  <a:pt x="89280" y="196456"/>
                </a:lnTo>
                <a:lnTo>
                  <a:pt x="214375" y="196456"/>
                </a:lnTo>
                <a:lnTo>
                  <a:pt x="214375" y="125018"/>
                </a:lnTo>
                <a:close/>
              </a:path>
              <a:path w="214629" h="267970">
                <a:moveTo>
                  <a:pt x="214375" y="196456"/>
                </a:moveTo>
                <a:lnTo>
                  <a:pt x="125095" y="196456"/>
                </a:lnTo>
                <a:lnTo>
                  <a:pt x="125095" y="267893"/>
                </a:lnTo>
                <a:lnTo>
                  <a:pt x="214375" y="267893"/>
                </a:lnTo>
                <a:lnTo>
                  <a:pt x="214375" y="196456"/>
                </a:lnTo>
                <a:close/>
              </a:path>
            </a:pathLst>
          </a:custGeom>
          <a:solidFill>
            <a:srgbClr val="00007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1" name="object 91"/>
          <p:cNvSpPr/>
          <p:nvPr/>
        </p:nvSpPr>
        <p:spPr>
          <a:xfrm>
            <a:off x="47720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142875" y="0"/>
                </a:moveTo>
                <a:lnTo>
                  <a:pt x="0" y="142875"/>
                </a:lnTo>
                <a:lnTo>
                  <a:pt x="285750" y="142875"/>
                </a:lnTo>
                <a:lnTo>
                  <a:pt x="142875" y="0"/>
                </a:lnTo>
                <a:close/>
              </a:path>
              <a:path w="285750" h="285750">
                <a:moveTo>
                  <a:pt x="160782" y="214312"/>
                </a:moveTo>
                <a:lnTo>
                  <a:pt x="124967" y="214312"/>
                </a:lnTo>
                <a:lnTo>
                  <a:pt x="124967" y="285750"/>
                </a:lnTo>
                <a:lnTo>
                  <a:pt x="160782" y="285750"/>
                </a:lnTo>
                <a:lnTo>
                  <a:pt x="160782" y="214312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77824" y="2176272"/>
            <a:ext cx="18287" cy="468172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877824" y="6095"/>
            <a:ext cx="18287" cy="150266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1216152" y="1834895"/>
            <a:ext cx="7924800" cy="1828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877824" y="1508760"/>
            <a:ext cx="18287" cy="667512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0" y="1834895"/>
            <a:ext cx="557784" cy="18287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551687" y="1834895"/>
            <a:ext cx="664464" cy="18287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2764535" y="298653"/>
            <a:ext cx="4299077" cy="903528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3322320" y="813765"/>
            <a:ext cx="2902966" cy="1122984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xfrm>
            <a:off x="3009645" y="384939"/>
            <a:ext cx="3660140" cy="1202690"/>
          </a:xfrm>
          <a:prstGeom prst="rect"/>
        </p:spPr>
        <p:txBody>
          <a:bodyPr wrap="square" lIns="0" tIns="4635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365"/>
              </a:spcBef>
            </a:pPr>
            <a:r>
              <a:rPr dirty="0" sz="3200" spc="290"/>
              <a:t>Making</a:t>
            </a:r>
            <a:r>
              <a:rPr dirty="0" sz="3200" spc="190"/>
              <a:t> </a:t>
            </a:r>
            <a:r>
              <a:rPr dirty="0" sz="3200" spc="275"/>
              <a:t>Questions</a:t>
            </a:r>
            <a:endParaRPr sz="3200"/>
          </a:p>
          <a:p>
            <a:pPr marL="631190">
              <a:lnSpc>
                <a:spcPct val="100000"/>
              </a:lnSpc>
              <a:spcBef>
                <a:spcPts val="355"/>
              </a:spcBef>
            </a:pPr>
            <a:r>
              <a:rPr dirty="0" sz="4000" spc="-570">
                <a:latin typeface="Arial"/>
                <a:cs typeface="Arial"/>
              </a:rPr>
              <a:t>ةلئسلأا</a:t>
            </a:r>
            <a:r>
              <a:rPr dirty="0" sz="4000" spc="-555">
                <a:latin typeface="Arial"/>
                <a:cs typeface="Arial"/>
              </a:rPr>
              <a:t> </a:t>
            </a:r>
            <a:r>
              <a:rPr dirty="0" sz="4000" spc="-750">
                <a:latin typeface="Arial"/>
                <a:cs typeface="Arial"/>
              </a:rPr>
              <a:t>نيوكت</a:t>
            </a:r>
            <a:endParaRPr sz="4000">
              <a:latin typeface="Arial"/>
              <a:cs typeface="Arial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2974848" y="1825790"/>
            <a:ext cx="3747388" cy="790790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 txBox="1"/>
          <p:nvPr/>
        </p:nvSpPr>
        <p:spPr>
          <a:xfrm>
            <a:off x="3185922" y="1917268"/>
            <a:ext cx="3300729" cy="454025"/>
          </a:xfrm>
          <a:prstGeom prst="rect">
            <a:avLst/>
          </a:prstGeom>
        </p:spPr>
        <p:txBody>
          <a:bodyPr wrap="square" lIns="0" tIns="139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2800" spc="-130">
                <a:solidFill>
                  <a:srgbClr val="FFFFFF"/>
                </a:solidFill>
                <a:latin typeface="Arial"/>
                <a:cs typeface="Arial"/>
              </a:rPr>
              <a:t>دعاسم </a:t>
            </a:r>
            <a:r>
              <a:rPr dirty="0" sz="2800" spc="-630">
                <a:solidFill>
                  <a:srgbClr val="FFFFFF"/>
                </a:solidFill>
                <a:latin typeface="Arial"/>
                <a:cs typeface="Arial"/>
              </a:rPr>
              <a:t>لعف </a:t>
            </a:r>
            <a:r>
              <a:rPr dirty="0" sz="2800" spc="-375">
                <a:solidFill>
                  <a:srgbClr val="FFFFFF"/>
                </a:solidFill>
                <a:latin typeface="Arial"/>
                <a:cs typeface="Arial"/>
              </a:rPr>
              <a:t>ةلمجلاب </a:t>
            </a:r>
            <a:r>
              <a:rPr dirty="0" sz="2800" spc="-560">
                <a:solidFill>
                  <a:srgbClr val="FFFFFF"/>
                </a:solidFill>
                <a:latin typeface="Arial"/>
                <a:cs typeface="Arial"/>
              </a:rPr>
              <a:t>نكي </a:t>
            </a:r>
            <a:r>
              <a:rPr dirty="0" sz="2800" spc="-420">
                <a:solidFill>
                  <a:srgbClr val="FFFFFF"/>
                </a:solidFill>
                <a:latin typeface="Arial"/>
                <a:cs typeface="Arial"/>
              </a:rPr>
              <a:t>مل</a:t>
            </a:r>
            <a:r>
              <a:rPr dirty="0" sz="2800" spc="-7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800" spc="-10">
                <a:solidFill>
                  <a:srgbClr val="FFFFFF"/>
                </a:solidFill>
                <a:latin typeface="Arial"/>
                <a:cs typeface="Arial"/>
              </a:rPr>
              <a:t>اذإ</a:t>
            </a:r>
            <a:endParaRPr sz="2800">
              <a:latin typeface="Arial"/>
              <a:cs typeface="Arial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3191255" y="2313368"/>
            <a:ext cx="3320542" cy="71437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/>
          <p:nvPr/>
        </p:nvSpPr>
        <p:spPr>
          <a:xfrm>
            <a:off x="3200400" y="2336292"/>
            <a:ext cx="3276600" cy="0"/>
          </a:xfrm>
          <a:custGeom>
            <a:avLst/>
            <a:gdLst/>
            <a:ahLst/>
            <a:cxnLst/>
            <a:rect l="l" t="t" r="r" b="b"/>
            <a:pathLst>
              <a:path w="3276600" h="0">
                <a:moveTo>
                  <a:pt x="0" y="0"/>
                </a:moveTo>
                <a:lnTo>
                  <a:pt x="3276600" y="0"/>
                </a:lnTo>
              </a:path>
            </a:pathLst>
          </a:custGeom>
          <a:ln w="27432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/>
          <p:nvPr/>
        </p:nvSpPr>
        <p:spPr>
          <a:xfrm>
            <a:off x="8244840" y="2566365"/>
            <a:ext cx="434136" cy="510336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/>
          <p:nvPr/>
        </p:nvSpPr>
        <p:spPr>
          <a:xfrm>
            <a:off x="8101583" y="2566365"/>
            <a:ext cx="446303" cy="510336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7" name="object 17"/>
          <p:cNvSpPr/>
          <p:nvPr/>
        </p:nvSpPr>
        <p:spPr>
          <a:xfrm>
            <a:off x="4623815" y="2566365"/>
            <a:ext cx="3783965" cy="510336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8" name="object 18"/>
          <p:cNvSpPr/>
          <p:nvPr/>
        </p:nvSpPr>
        <p:spPr>
          <a:xfrm>
            <a:off x="4559808" y="2566365"/>
            <a:ext cx="370103" cy="510336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9" name="object 19"/>
          <p:cNvSpPr/>
          <p:nvPr/>
        </p:nvSpPr>
        <p:spPr>
          <a:xfrm>
            <a:off x="7604759" y="2840685"/>
            <a:ext cx="1071181" cy="510336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0" name="object 20"/>
          <p:cNvSpPr/>
          <p:nvPr/>
        </p:nvSpPr>
        <p:spPr>
          <a:xfrm>
            <a:off x="7540752" y="2840685"/>
            <a:ext cx="370090" cy="510336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1" name="object 21"/>
          <p:cNvSpPr txBox="1"/>
          <p:nvPr/>
        </p:nvSpPr>
        <p:spPr>
          <a:xfrm>
            <a:off x="6476841" y="2624785"/>
            <a:ext cx="2057400" cy="57467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r" marR="5080">
              <a:lnSpc>
                <a:spcPct val="100000"/>
              </a:lnSpc>
              <a:spcBef>
                <a:spcPts val="100"/>
              </a:spcBef>
            </a:pPr>
            <a:r>
              <a:rPr dirty="0" sz="1800" spc="-220">
                <a:solidFill>
                  <a:srgbClr val="FFFFFF"/>
                </a:solidFill>
                <a:latin typeface="Arial"/>
                <a:cs typeface="Arial"/>
              </a:rPr>
              <a:t>نودب  </a:t>
            </a:r>
            <a:r>
              <a:rPr dirty="0" sz="1800" spc="-125">
                <a:solidFill>
                  <a:srgbClr val="FFFFFF"/>
                </a:solidFill>
                <a:latin typeface="Arial"/>
                <a:cs typeface="Arial"/>
              </a:rPr>
              <a:t>عراضملا </a:t>
            </a:r>
            <a:r>
              <a:rPr dirty="0" sz="1800" spc="-350">
                <a:solidFill>
                  <a:srgbClr val="FFFFFF"/>
                </a:solidFill>
                <a:latin typeface="Arial"/>
                <a:cs typeface="Arial"/>
              </a:rPr>
              <a:t>لعفلا   </a:t>
            </a:r>
            <a:r>
              <a:rPr dirty="0" sz="1800" spc="-35">
                <a:solidFill>
                  <a:srgbClr val="FFFFFF"/>
                </a:solidFill>
                <a:latin typeface="Arial"/>
                <a:cs typeface="Arial"/>
              </a:rPr>
              <a:t>عم</a:t>
            </a:r>
            <a:r>
              <a:rPr dirty="0" sz="1800" spc="2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800" spc="10">
                <a:solidFill>
                  <a:srgbClr val="FFFFFF"/>
                </a:solidFill>
                <a:latin typeface="Arial"/>
                <a:cs typeface="Arial"/>
              </a:rPr>
              <a:t>)1</a:t>
            </a:r>
            <a:endParaRPr sz="1800">
              <a:latin typeface="Arial"/>
              <a:cs typeface="Arial"/>
            </a:endParaRPr>
          </a:p>
          <a:p>
            <a:pPr algn="r" marR="11430">
              <a:lnSpc>
                <a:spcPct val="100000"/>
              </a:lnSpc>
              <a:spcBef>
                <a:spcPts val="5"/>
              </a:spcBef>
            </a:pPr>
            <a:r>
              <a:rPr dirty="0" sz="1800">
                <a:solidFill>
                  <a:srgbClr val="FFFFFF"/>
                </a:solidFill>
                <a:latin typeface="Arial"/>
                <a:cs typeface="Arial"/>
              </a:rPr>
              <a:t>:</a:t>
            </a:r>
            <a:r>
              <a:rPr dirty="0" sz="1800" spc="95">
                <a:solidFill>
                  <a:srgbClr val="FFFFFF"/>
                </a:solidFill>
                <a:latin typeface="Arial"/>
                <a:cs typeface="Arial"/>
              </a:rPr>
              <a:t>ة</a:t>
            </a:r>
            <a:r>
              <a:rPr dirty="0" sz="1800" spc="75">
                <a:solidFill>
                  <a:srgbClr val="FFFFFF"/>
                </a:solidFill>
                <a:latin typeface="Arial"/>
                <a:cs typeface="Arial"/>
              </a:rPr>
              <a:t>ـ</a:t>
            </a:r>
            <a:r>
              <a:rPr dirty="0" sz="1800" spc="-15">
                <a:solidFill>
                  <a:srgbClr val="FFFFFF"/>
                </a:solidFill>
                <a:latin typeface="Arial"/>
                <a:cs typeface="Arial"/>
              </a:rPr>
              <a:t>ـ</a:t>
            </a:r>
            <a:r>
              <a:rPr dirty="0" sz="1800" spc="5">
                <a:solidFill>
                  <a:srgbClr val="FFFFFF"/>
                </a:solidFill>
                <a:latin typeface="Arial"/>
                <a:cs typeface="Arial"/>
              </a:rPr>
              <a:t>ـــــــ</a:t>
            </a:r>
            <a:r>
              <a:rPr dirty="0" sz="1800" spc="-535">
                <a:solidFill>
                  <a:srgbClr val="FFFFFF"/>
                </a:solidFill>
                <a:latin typeface="Arial"/>
                <a:cs typeface="Arial"/>
              </a:rPr>
              <a:t>ل</a:t>
            </a:r>
            <a:r>
              <a:rPr dirty="0" sz="1800" spc="-855">
                <a:solidFill>
                  <a:srgbClr val="FFFFFF"/>
                </a:solidFill>
                <a:latin typeface="Arial"/>
                <a:cs typeface="Arial"/>
              </a:rPr>
              <a:t>ث</a:t>
            </a:r>
            <a:r>
              <a:rPr dirty="0" sz="1800" spc="105">
                <a:solidFill>
                  <a:srgbClr val="FFFFFF"/>
                </a:solidFill>
                <a:latin typeface="Arial"/>
                <a:cs typeface="Arial"/>
              </a:rPr>
              <a:t>م</a:t>
            </a:r>
            <a:r>
              <a:rPr dirty="0" sz="1800">
                <a:solidFill>
                  <a:srgbClr val="FFFFFF"/>
                </a:solidFill>
                <a:latin typeface="Arial"/>
                <a:cs typeface="Arial"/>
              </a:rPr>
              <a:t>أ</a:t>
            </a:r>
            <a:endParaRPr sz="1800">
              <a:latin typeface="Arial"/>
              <a:cs typeface="Arial"/>
            </a:endParaRPr>
          </a:p>
        </p:txBody>
      </p:sp>
      <p:sp>
        <p:nvSpPr>
          <p:cNvPr id="22" name="object 22"/>
          <p:cNvSpPr/>
          <p:nvPr/>
        </p:nvSpPr>
        <p:spPr>
          <a:xfrm>
            <a:off x="1060703" y="3221774"/>
            <a:ext cx="330492" cy="345782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3" name="object 23"/>
          <p:cNvSpPr/>
          <p:nvPr/>
        </p:nvSpPr>
        <p:spPr>
          <a:xfrm>
            <a:off x="1359408" y="3115030"/>
            <a:ext cx="873048" cy="513359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4" name="object 24"/>
          <p:cNvSpPr/>
          <p:nvPr/>
        </p:nvSpPr>
        <p:spPr>
          <a:xfrm>
            <a:off x="1926335" y="3115030"/>
            <a:ext cx="711504" cy="513359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5" name="object 25"/>
          <p:cNvSpPr/>
          <p:nvPr/>
        </p:nvSpPr>
        <p:spPr>
          <a:xfrm>
            <a:off x="2410967" y="3115030"/>
            <a:ext cx="1193114" cy="513359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6" name="object 26"/>
          <p:cNvSpPr/>
          <p:nvPr/>
        </p:nvSpPr>
        <p:spPr>
          <a:xfrm>
            <a:off x="3758184" y="3115030"/>
            <a:ext cx="586549" cy="513359"/>
          </a:xfrm>
          <a:prstGeom prst="rect">
            <a:avLst/>
          </a:prstGeom>
          <a:blipFill>
            <a:blip r:embed="rId2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7" name="object 27"/>
          <p:cNvSpPr/>
          <p:nvPr/>
        </p:nvSpPr>
        <p:spPr>
          <a:xfrm>
            <a:off x="4108703" y="3115030"/>
            <a:ext cx="815149" cy="513359"/>
          </a:xfrm>
          <a:prstGeom prst="rect">
            <a:avLst/>
          </a:prstGeom>
          <a:blipFill>
            <a:blip r:embed="rId2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8" name="object 28"/>
          <p:cNvSpPr/>
          <p:nvPr/>
        </p:nvSpPr>
        <p:spPr>
          <a:xfrm>
            <a:off x="4617720" y="3115030"/>
            <a:ext cx="711504" cy="513359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9" name="object 29"/>
          <p:cNvSpPr/>
          <p:nvPr/>
        </p:nvSpPr>
        <p:spPr>
          <a:xfrm>
            <a:off x="5102352" y="3115030"/>
            <a:ext cx="1019390" cy="513359"/>
          </a:xfrm>
          <a:prstGeom prst="rect">
            <a:avLst/>
          </a:prstGeom>
          <a:blipFill>
            <a:blip r:embed="rId2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0" name="object 30"/>
          <p:cNvSpPr/>
          <p:nvPr/>
        </p:nvSpPr>
        <p:spPr>
          <a:xfrm>
            <a:off x="1060703" y="3496093"/>
            <a:ext cx="330492" cy="345782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1" name="object 31"/>
          <p:cNvSpPr/>
          <p:nvPr/>
        </p:nvSpPr>
        <p:spPr>
          <a:xfrm>
            <a:off x="1359408" y="3389350"/>
            <a:ext cx="464604" cy="513359"/>
          </a:xfrm>
          <a:prstGeom prst="rect">
            <a:avLst/>
          </a:prstGeom>
          <a:blipFill>
            <a:blip r:embed="rId2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2" name="object 32"/>
          <p:cNvSpPr/>
          <p:nvPr/>
        </p:nvSpPr>
        <p:spPr>
          <a:xfrm>
            <a:off x="1517903" y="3389350"/>
            <a:ext cx="805992" cy="513359"/>
          </a:xfrm>
          <a:prstGeom prst="rect">
            <a:avLst/>
          </a:prstGeom>
          <a:blipFill>
            <a:blip r:embed="rId2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3" name="object 33"/>
          <p:cNvSpPr/>
          <p:nvPr/>
        </p:nvSpPr>
        <p:spPr>
          <a:xfrm>
            <a:off x="2090927" y="3389350"/>
            <a:ext cx="964514" cy="513359"/>
          </a:xfrm>
          <a:prstGeom prst="rect">
            <a:avLst/>
          </a:prstGeom>
          <a:blipFill>
            <a:blip r:embed="rId2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4" name="object 34"/>
          <p:cNvSpPr txBox="1"/>
          <p:nvPr/>
        </p:nvSpPr>
        <p:spPr>
          <a:xfrm>
            <a:off x="1145844" y="3179775"/>
            <a:ext cx="2094864" cy="57467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356870" indent="-344805">
              <a:lnSpc>
                <a:spcPct val="100000"/>
              </a:lnSpc>
              <a:spcBef>
                <a:spcPts val="100"/>
              </a:spcBef>
              <a:buClr>
                <a:srgbClr val="FFFFCC"/>
              </a:buClr>
              <a:buSzPct val="69444"/>
              <a:buFont typeface="Wingdings"/>
              <a:buChar char=""/>
              <a:tabLst>
                <a:tab pos="356870" algn="l"/>
                <a:tab pos="357505" algn="l"/>
              </a:tabLst>
            </a:pPr>
            <a:r>
              <a:rPr dirty="0" sz="1800" spc="85">
                <a:solidFill>
                  <a:srgbClr val="FFFFFF"/>
                </a:solidFill>
                <a:latin typeface="Calibri"/>
                <a:cs typeface="Calibri"/>
              </a:rPr>
              <a:t>They </a:t>
            </a:r>
            <a:r>
              <a:rPr dirty="0" sz="1800" spc="40">
                <a:solidFill>
                  <a:srgbClr val="CC3300"/>
                </a:solidFill>
                <a:latin typeface="Calibri"/>
                <a:cs typeface="Calibri"/>
              </a:rPr>
              <a:t>play</a:t>
            </a:r>
            <a:r>
              <a:rPr dirty="0" sz="1800" spc="204">
                <a:solidFill>
                  <a:srgbClr val="CC3300"/>
                </a:solidFill>
                <a:latin typeface="Calibri"/>
                <a:cs typeface="Calibri"/>
              </a:rPr>
              <a:t> </a:t>
            </a:r>
            <a:r>
              <a:rPr dirty="0" sz="1800" spc="45">
                <a:solidFill>
                  <a:srgbClr val="FFFFFF"/>
                </a:solidFill>
                <a:latin typeface="Calibri"/>
                <a:cs typeface="Calibri"/>
              </a:rPr>
              <a:t>tennis.</a:t>
            </a:r>
            <a:endParaRPr sz="1800">
              <a:latin typeface="Calibri"/>
              <a:cs typeface="Calibri"/>
            </a:endParaRPr>
          </a:p>
          <a:p>
            <a:pPr marL="356870" indent="-344805">
              <a:lnSpc>
                <a:spcPct val="100000"/>
              </a:lnSpc>
              <a:spcBef>
                <a:spcPts val="5"/>
              </a:spcBef>
              <a:buClr>
                <a:srgbClr val="FFFFCC"/>
              </a:buClr>
              <a:buSzPct val="69444"/>
              <a:buFont typeface="Wingdings"/>
              <a:buChar char=""/>
              <a:tabLst>
                <a:tab pos="356870" algn="l"/>
                <a:tab pos="357505" algn="l"/>
              </a:tabLst>
            </a:pPr>
            <a:r>
              <a:rPr dirty="0" sz="1800" spc="215">
                <a:solidFill>
                  <a:srgbClr val="FFFFFF"/>
                </a:solidFill>
                <a:latin typeface="Calibri"/>
                <a:cs typeface="Calibri"/>
              </a:rPr>
              <a:t>I </a:t>
            </a:r>
            <a:r>
              <a:rPr dirty="0" sz="1800" spc="20">
                <a:solidFill>
                  <a:srgbClr val="CC3300"/>
                </a:solidFill>
                <a:latin typeface="Calibri"/>
                <a:cs typeface="Calibri"/>
              </a:rPr>
              <a:t>write</a:t>
            </a:r>
            <a:r>
              <a:rPr dirty="0" sz="1800" spc="30">
                <a:solidFill>
                  <a:srgbClr val="CC3300"/>
                </a:solidFill>
                <a:latin typeface="Calibri"/>
                <a:cs typeface="Calibri"/>
              </a:rPr>
              <a:t> </a:t>
            </a:r>
            <a:r>
              <a:rPr dirty="0" sz="1800" spc="55">
                <a:solidFill>
                  <a:srgbClr val="FFFFFF"/>
                </a:solidFill>
                <a:latin typeface="Calibri"/>
                <a:cs typeface="Calibri"/>
              </a:rPr>
              <a:t>books.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35" name="object 35"/>
          <p:cNvSpPr/>
          <p:nvPr/>
        </p:nvSpPr>
        <p:spPr>
          <a:xfrm>
            <a:off x="3758184" y="3389350"/>
            <a:ext cx="586549" cy="513359"/>
          </a:xfrm>
          <a:prstGeom prst="rect">
            <a:avLst/>
          </a:prstGeom>
          <a:blipFill>
            <a:blip r:embed="rId2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6" name="object 36"/>
          <p:cNvSpPr/>
          <p:nvPr/>
        </p:nvSpPr>
        <p:spPr>
          <a:xfrm>
            <a:off x="4108703" y="3389350"/>
            <a:ext cx="741972" cy="513359"/>
          </a:xfrm>
          <a:prstGeom prst="rect">
            <a:avLst/>
          </a:prstGeom>
          <a:blipFill>
            <a:blip r:embed="rId2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7" name="object 37"/>
          <p:cNvSpPr/>
          <p:nvPr/>
        </p:nvSpPr>
        <p:spPr>
          <a:xfrm>
            <a:off x="4544567" y="3389350"/>
            <a:ext cx="805992" cy="513359"/>
          </a:xfrm>
          <a:prstGeom prst="rect">
            <a:avLst/>
          </a:prstGeom>
          <a:blipFill>
            <a:blip r:embed="rId2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8" name="object 38"/>
          <p:cNvSpPr/>
          <p:nvPr/>
        </p:nvSpPr>
        <p:spPr>
          <a:xfrm>
            <a:off x="5117591" y="3389350"/>
            <a:ext cx="1004125" cy="513359"/>
          </a:xfrm>
          <a:prstGeom prst="rect">
            <a:avLst/>
          </a:prstGeom>
          <a:blipFill>
            <a:blip r:embed="rId2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9" name="object 39"/>
          <p:cNvSpPr txBox="1"/>
          <p:nvPr/>
        </p:nvSpPr>
        <p:spPr>
          <a:xfrm>
            <a:off x="3890009" y="3179775"/>
            <a:ext cx="2082164" cy="57467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spc="70">
                <a:solidFill>
                  <a:srgbClr val="CC3300"/>
                </a:solidFill>
                <a:latin typeface="Calibri"/>
                <a:cs typeface="Calibri"/>
              </a:rPr>
              <a:t>Do </a:t>
            </a:r>
            <a:r>
              <a:rPr dirty="0" sz="1800" spc="40">
                <a:solidFill>
                  <a:srgbClr val="FFFFFF"/>
                </a:solidFill>
                <a:latin typeface="Calibri"/>
                <a:cs typeface="Calibri"/>
              </a:rPr>
              <a:t>they </a:t>
            </a:r>
            <a:r>
              <a:rPr dirty="0" sz="1800" spc="40">
                <a:solidFill>
                  <a:srgbClr val="CC3300"/>
                </a:solidFill>
                <a:latin typeface="Calibri"/>
                <a:cs typeface="Calibri"/>
              </a:rPr>
              <a:t>play</a:t>
            </a:r>
            <a:r>
              <a:rPr dirty="0" sz="1800" spc="320">
                <a:solidFill>
                  <a:srgbClr val="CC3300"/>
                </a:solidFill>
                <a:latin typeface="Calibri"/>
                <a:cs typeface="Calibri"/>
              </a:rPr>
              <a:t> </a:t>
            </a:r>
            <a:r>
              <a:rPr dirty="0" sz="1800" spc="35">
                <a:solidFill>
                  <a:srgbClr val="FFFFFF"/>
                </a:solidFill>
                <a:latin typeface="Calibri"/>
                <a:cs typeface="Calibri"/>
              </a:rPr>
              <a:t>tennis?</a:t>
            </a:r>
            <a:endParaRPr sz="1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dirty="0" sz="1800" spc="70">
                <a:solidFill>
                  <a:srgbClr val="CC3300"/>
                </a:solidFill>
                <a:latin typeface="Calibri"/>
                <a:cs typeface="Calibri"/>
              </a:rPr>
              <a:t>Do </a:t>
            </a:r>
            <a:r>
              <a:rPr dirty="0" sz="1800" spc="45">
                <a:solidFill>
                  <a:srgbClr val="FFFFFF"/>
                </a:solidFill>
                <a:latin typeface="Calibri"/>
                <a:cs typeface="Calibri"/>
              </a:rPr>
              <a:t>you </a:t>
            </a:r>
            <a:r>
              <a:rPr dirty="0" sz="1800" spc="20">
                <a:solidFill>
                  <a:srgbClr val="CC3300"/>
                </a:solidFill>
                <a:latin typeface="Calibri"/>
                <a:cs typeface="Calibri"/>
              </a:rPr>
              <a:t>write</a:t>
            </a:r>
            <a:r>
              <a:rPr dirty="0" sz="1800" spc="275">
                <a:solidFill>
                  <a:srgbClr val="CC3300"/>
                </a:solidFill>
                <a:latin typeface="Calibri"/>
                <a:cs typeface="Calibri"/>
              </a:rPr>
              <a:t> </a:t>
            </a:r>
            <a:r>
              <a:rPr dirty="0" sz="1800" spc="45">
                <a:solidFill>
                  <a:srgbClr val="FFFFFF"/>
                </a:solidFill>
                <a:latin typeface="Calibri"/>
                <a:cs typeface="Calibri"/>
              </a:rPr>
              <a:t>books?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40" name="object 40"/>
          <p:cNvSpPr/>
          <p:nvPr/>
        </p:nvSpPr>
        <p:spPr>
          <a:xfrm>
            <a:off x="8244840" y="4486605"/>
            <a:ext cx="434136" cy="510336"/>
          </a:xfrm>
          <a:prstGeom prst="rect">
            <a:avLst/>
          </a:prstGeom>
          <a:blipFill>
            <a:blip r:embed="rId2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1" name="object 41"/>
          <p:cNvSpPr/>
          <p:nvPr/>
        </p:nvSpPr>
        <p:spPr>
          <a:xfrm>
            <a:off x="8101583" y="4486605"/>
            <a:ext cx="446303" cy="510336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2" name="object 42"/>
          <p:cNvSpPr/>
          <p:nvPr/>
        </p:nvSpPr>
        <p:spPr>
          <a:xfrm>
            <a:off x="4389120" y="4486605"/>
            <a:ext cx="4018533" cy="510336"/>
          </a:xfrm>
          <a:prstGeom prst="rect">
            <a:avLst/>
          </a:prstGeom>
          <a:blipFill>
            <a:blip r:embed="rId3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3" name="object 43"/>
          <p:cNvSpPr/>
          <p:nvPr/>
        </p:nvSpPr>
        <p:spPr>
          <a:xfrm>
            <a:off x="4325111" y="4486605"/>
            <a:ext cx="370103" cy="510336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4" name="object 44"/>
          <p:cNvSpPr txBox="1"/>
          <p:nvPr/>
        </p:nvSpPr>
        <p:spPr>
          <a:xfrm>
            <a:off x="4460240" y="4545914"/>
            <a:ext cx="4074160" cy="30035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>
                <a:solidFill>
                  <a:srgbClr val="FFFFFF"/>
                </a:solidFill>
                <a:latin typeface="Arial"/>
                <a:cs typeface="Arial"/>
              </a:rPr>
              <a:t>: </a:t>
            </a:r>
            <a:r>
              <a:rPr dirty="0" sz="1800" spc="-340">
                <a:solidFill>
                  <a:srgbClr val="FFFFFF"/>
                </a:solidFill>
                <a:latin typeface="Arial"/>
                <a:cs typeface="Arial"/>
              </a:rPr>
              <a:t>هب </a:t>
            </a:r>
            <a:r>
              <a:rPr dirty="0" sz="1800" spc="-140">
                <a:solidFill>
                  <a:srgbClr val="FFFFFF"/>
                </a:solidFill>
                <a:latin typeface="Arial"/>
                <a:cs typeface="Arial"/>
              </a:rPr>
              <a:t>يذلا </a:t>
            </a:r>
            <a:r>
              <a:rPr dirty="0" sz="1800" spc="-125">
                <a:solidFill>
                  <a:srgbClr val="FFFFFF"/>
                </a:solidFill>
                <a:latin typeface="Arial"/>
                <a:cs typeface="Arial"/>
              </a:rPr>
              <a:t>عراضملا </a:t>
            </a:r>
            <a:r>
              <a:rPr dirty="0" sz="1800" spc="-350">
                <a:solidFill>
                  <a:srgbClr val="FFFFFF"/>
                </a:solidFill>
                <a:latin typeface="Arial"/>
                <a:cs typeface="Arial"/>
              </a:rPr>
              <a:t>لعفلا </a:t>
            </a:r>
            <a:r>
              <a:rPr dirty="0" sz="1800" spc="-40">
                <a:solidFill>
                  <a:srgbClr val="FFFFFF"/>
                </a:solidFill>
                <a:latin typeface="Arial"/>
                <a:cs typeface="Arial"/>
              </a:rPr>
              <a:t>عم</a:t>
            </a:r>
            <a:r>
              <a:rPr dirty="0" sz="1800" spc="-10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800" spc="10">
                <a:solidFill>
                  <a:srgbClr val="FFFFFF"/>
                </a:solidFill>
                <a:latin typeface="Arial"/>
                <a:cs typeface="Arial"/>
              </a:rPr>
              <a:t>)2</a:t>
            </a:r>
            <a:endParaRPr sz="1800">
              <a:latin typeface="Arial"/>
              <a:cs typeface="Arial"/>
            </a:endParaRPr>
          </a:p>
        </p:txBody>
      </p:sp>
      <p:sp>
        <p:nvSpPr>
          <p:cNvPr id="45" name="object 45"/>
          <p:cNvSpPr/>
          <p:nvPr/>
        </p:nvSpPr>
        <p:spPr>
          <a:xfrm>
            <a:off x="7604759" y="4760925"/>
            <a:ext cx="1071181" cy="510336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6" name="object 46"/>
          <p:cNvSpPr/>
          <p:nvPr/>
        </p:nvSpPr>
        <p:spPr>
          <a:xfrm>
            <a:off x="7540752" y="4760925"/>
            <a:ext cx="370090" cy="510336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7" name="object 47"/>
          <p:cNvSpPr/>
          <p:nvPr/>
        </p:nvSpPr>
        <p:spPr>
          <a:xfrm>
            <a:off x="1060703" y="5135918"/>
            <a:ext cx="330492" cy="345782"/>
          </a:xfrm>
          <a:prstGeom prst="rect">
            <a:avLst/>
          </a:prstGeom>
          <a:blipFill>
            <a:blip r:embed="rId3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8" name="object 48"/>
          <p:cNvSpPr/>
          <p:nvPr/>
        </p:nvSpPr>
        <p:spPr>
          <a:xfrm>
            <a:off x="1353311" y="5035245"/>
            <a:ext cx="443293" cy="510336"/>
          </a:xfrm>
          <a:prstGeom prst="rect">
            <a:avLst/>
          </a:prstGeom>
          <a:blipFill>
            <a:blip r:embed="rId3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9" name="object 49"/>
          <p:cNvSpPr/>
          <p:nvPr/>
        </p:nvSpPr>
        <p:spPr>
          <a:xfrm>
            <a:off x="1493519" y="5029149"/>
            <a:ext cx="1080325" cy="510336"/>
          </a:xfrm>
          <a:prstGeom prst="rect">
            <a:avLst/>
          </a:prstGeom>
          <a:blipFill>
            <a:blip r:embed="rId3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0" name="object 50"/>
          <p:cNvSpPr/>
          <p:nvPr/>
        </p:nvSpPr>
        <p:spPr>
          <a:xfrm>
            <a:off x="2267711" y="5029149"/>
            <a:ext cx="812114" cy="510336"/>
          </a:xfrm>
          <a:prstGeom prst="rect">
            <a:avLst/>
          </a:prstGeom>
          <a:blipFill>
            <a:blip r:embed="rId3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1" name="object 51"/>
          <p:cNvSpPr/>
          <p:nvPr/>
        </p:nvSpPr>
        <p:spPr>
          <a:xfrm>
            <a:off x="2852927" y="5029149"/>
            <a:ext cx="1196149" cy="510336"/>
          </a:xfrm>
          <a:prstGeom prst="rect">
            <a:avLst/>
          </a:prstGeom>
          <a:blipFill>
            <a:blip r:embed="rId3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2" name="object 52"/>
          <p:cNvSpPr/>
          <p:nvPr/>
        </p:nvSpPr>
        <p:spPr>
          <a:xfrm>
            <a:off x="3755135" y="5029149"/>
            <a:ext cx="805992" cy="510336"/>
          </a:xfrm>
          <a:prstGeom prst="rect">
            <a:avLst/>
          </a:prstGeom>
          <a:blipFill>
            <a:blip r:embed="rId3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3" name="object 53"/>
          <p:cNvSpPr/>
          <p:nvPr/>
        </p:nvSpPr>
        <p:spPr>
          <a:xfrm>
            <a:off x="4328159" y="5029149"/>
            <a:ext cx="1080325" cy="510336"/>
          </a:xfrm>
          <a:prstGeom prst="rect">
            <a:avLst/>
          </a:prstGeom>
          <a:blipFill>
            <a:blip r:embed="rId3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4" name="object 54"/>
          <p:cNvSpPr/>
          <p:nvPr/>
        </p:nvSpPr>
        <p:spPr>
          <a:xfrm>
            <a:off x="5102352" y="5029149"/>
            <a:ext cx="711504" cy="510336"/>
          </a:xfrm>
          <a:prstGeom prst="rect">
            <a:avLst/>
          </a:prstGeom>
          <a:blipFill>
            <a:blip r:embed="rId3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5" name="object 55"/>
          <p:cNvSpPr/>
          <p:nvPr/>
        </p:nvSpPr>
        <p:spPr>
          <a:xfrm>
            <a:off x="5586984" y="5029149"/>
            <a:ext cx="1019390" cy="510336"/>
          </a:xfrm>
          <a:prstGeom prst="rect">
            <a:avLst/>
          </a:prstGeom>
          <a:blipFill>
            <a:blip r:embed="rId3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6" name="object 56"/>
          <p:cNvSpPr/>
          <p:nvPr/>
        </p:nvSpPr>
        <p:spPr>
          <a:xfrm>
            <a:off x="1060703" y="5416296"/>
            <a:ext cx="330492" cy="345782"/>
          </a:xfrm>
          <a:prstGeom prst="rect">
            <a:avLst/>
          </a:prstGeom>
          <a:blipFill>
            <a:blip r:embed="rId3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7" name="object 57"/>
          <p:cNvSpPr/>
          <p:nvPr/>
        </p:nvSpPr>
        <p:spPr>
          <a:xfrm>
            <a:off x="1359408" y="5309615"/>
            <a:ext cx="906602" cy="513359"/>
          </a:xfrm>
          <a:prstGeom prst="rect">
            <a:avLst/>
          </a:prstGeom>
          <a:blipFill>
            <a:blip r:embed="rId4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8" name="object 58"/>
          <p:cNvSpPr/>
          <p:nvPr/>
        </p:nvSpPr>
        <p:spPr>
          <a:xfrm>
            <a:off x="1959864" y="5309615"/>
            <a:ext cx="903528" cy="513359"/>
          </a:xfrm>
          <a:prstGeom prst="rect">
            <a:avLst/>
          </a:prstGeom>
          <a:blipFill>
            <a:blip r:embed="rId4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9" name="object 59"/>
          <p:cNvSpPr/>
          <p:nvPr/>
        </p:nvSpPr>
        <p:spPr>
          <a:xfrm>
            <a:off x="2627376" y="5309615"/>
            <a:ext cx="617004" cy="513359"/>
          </a:xfrm>
          <a:prstGeom prst="rect">
            <a:avLst/>
          </a:prstGeom>
          <a:blipFill>
            <a:blip r:embed="rId4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0" name="object 60"/>
          <p:cNvSpPr/>
          <p:nvPr/>
        </p:nvSpPr>
        <p:spPr>
          <a:xfrm>
            <a:off x="3758184" y="5309615"/>
            <a:ext cx="805992" cy="513359"/>
          </a:xfrm>
          <a:prstGeom prst="rect">
            <a:avLst/>
          </a:prstGeom>
          <a:blipFill>
            <a:blip r:embed="rId4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1" name="object 61"/>
          <p:cNvSpPr/>
          <p:nvPr/>
        </p:nvSpPr>
        <p:spPr>
          <a:xfrm>
            <a:off x="4331208" y="5309615"/>
            <a:ext cx="906602" cy="513359"/>
          </a:xfrm>
          <a:prstGeom prst="rect">
            <a:avLst/>
          </a:prstGeom>
          <a:blipFill>
            <a:blip r:embed="rId4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2" name="object 62"/>
          <p:cNvSpPr/>
          <p:nvPr/>
        </p:nvSpPr>
        <p:spPr>
          <a:xfrm>
            <a:off x="4931664" y="5309615"/>
            <a:ext cx="903528" cy="513359"/>
          </a:xfrm>
          <a:prstGeom prst="rect">
            <a:avLst/>
          </a:prstGeom>
          <a:blipFill>
            <a:blip r:embed="rId4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3" name="object 63"/>
          <p:cNvSpPr/>
          <p:nvPr/>
        </p:nvSpPr>
        <p:spPr>
          <a:xfrm>
            <a:off x="5599176" y="5309615"/>
            <a:ext cx="687158" cy="513359"/>
          </a:xfrm>
          <a:prstGeom prst="rect">
            <a:avLst/>
          </a:prstGeom>
          <a:blipFill>
            <a:blip r:embed="rId4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4" name="object 64"/>
          <p:cNvSpPr/>
          <p:nvPr/>
        </p:nvSpPr>
        <p:spPr>
          <a:xfrm>
            <a:off x="1981200" y="4038600"/>
            <a:ext cx="6858000" cy="365760"/>
          </a:xfrm>
          <a:custGeom>
            <a:avLst/>
            <a:gdLst/>
            <a:ahLst/>
            <a:cxnLst/>
            <a:rect l="l" t="t" r="r" b="b"/>
            <a:pathLst>
              <a:path w="6858000" h="365760">
                <a:moveTo>
                  <a:pt x="0" y="365760"/>
                </a:moveTo>
                <a:lnTo>
                  <a:pt x="6858000" y="365760"/>
                </a:lnTo>
                <a:lnTo>
                  <a:pt x="6858000" y="0"/>
                </a:lnTo>
                <a:lnTo>
                  <a:pt x="0" y="0"/>
                </a:lnTo>
                <a:lnTo>
                  <a:pt x="0" y="365760"/>
                </a:lnTo>
                <a:close/>
              </a:path>
            </a:pathLst>
          </a:custGeom>
          <a:solidFill>
            <a:srgbClr val="0000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5" name="object 65"/>
          <p:cNvSpPr/>
          <p:nvPr/>
        </p:nvSpPr>
        <p:spPr>
          <a:xfrm>
            <a:off x="5257800" y="4008069"/>
            <a:ext cx="2332990" cy="510336"/>
          </a:xfrm>
          <a:prstGeom prst="rect">
            <a:avLst/>
          </a:prstGeom>
          <a:blipFill>
            <a:blip r:embed="rId4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6" name="object 66"/>
          <p:cNvSpPr/>
          <p:nvPr/>
        </p:nvSpPr>
        <p:spPr>
          <a:xfrm>
            <a:off x="5181600" y="4008069"/>
            <a:ext cx="382371" cy="510336"/>
          </a:xfrm>
          <a:prstGeom prst="rect">
            <a:avLst/>
          </a:prstGeom>
          <a:blipFill>
            <a:blip r:embed="rId4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7" name="object 67"/>
          <p:cNvSpPr/>
          <p:nvPr/>
        </p:nvSpPr>
        <p:spPr>
          <a:xfrm>
            <a:off x="4038600" y="4008069"/>
            <a:ext cx="1449197" cy="510336"/>
          </a:xfrm>
          <a:prstGeom prst="rect">
            <a:avLst/>
          </a:prstGeom>
          <a:blipFill>
            <a:blip r:embed="rId4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8" name="object 68"/>
          <p:cNvSpPr/>
          <p:nvPr/>
        </p:nvSpPr>
        <p:spPr>
          <a:xfrm>
            <a:off x="3901440" y="4008069"/>
            <a:ext cx="443293" cy="510336"/>
          </a:xfrm>
          <a:prstGeom prst="rect">
            <a:avLst/>
          </a:prstGeom>
          <a:blipFill>
            <a:blip r:embed="rId4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9" name="object 69"/>
          <p:cNvSpPr/>
          <p:nvPr/>
        </p:nvSpPr>
        <p:spPr>
          <a:xfrm>
            <a:off x="1923288" y="4008069"/>
            <a:ext cx="2284222" cy="510336"/>
          </a:xfrm>
          <a:prstGeom prst="rect">
            <a:avLst/>
          </a:prstGeom>
          <a:blipFill>
            <a:blip r:embed="rId4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0" name="object 70"/>
          <p:cNvSpPr txBox="1"/>
          <p:nvPr/>
        </p:nvSpPr>
        <p:spPr>
          <a:xfrm>
            <a:off x="2057526" y="4067682"/>
            <a:ext cx="5384165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spc="-140">
                <a:solidFill>
                  <a:srgbClr val="FFFFFF"/>
                </a:solidFill>
                <a:latin typeface="Arial"/>
                <a:cs typeface="Arial"/>
              </a:rPr>
              <a:t>دعاسملا </a:t>
            </a:r>
            <a:r>
              <a:rPr dirty="0" sz="1800" spc="-350">
                <a:solidFill>
                  <a:srgbClr val="FFFFFF"/>
                </a:solidFill>
                <a:latin typeface="Arial"/>
                <a:cs typeface="Arial"/>
              </a:rPr>
              <a:t>لعفلا </a:t>
            </a:r>
            <a:r>
              <a:rPr dirty="0" sz="1800" spc="-130">
                <a:solidFill>
                  <a:srgbClr val="FFFFFF"/>
                </a:solidFill>
                <a:latin typeface="Arial"/>
                <a:cs typeface="Arial"/>
              </a:rPr>
              <a:t>دوجول </a:t>
            </a:r>
            <a:r>
              <a:rPr dirty="0" sz="1800" spc="-180">
                <a:solidFill>
                  <a:srgbClr val="FFFFFF"/>
                </a:solidFill>
                <a:latin typeface="Arial"/>
                <a:cs typeface="Arial"/>
              </a:rPr>
              <a:t>كلذ </a:t>
            </a:r>
            <a:r>
              <a:rPr dirty="0" sz="1800">
                <a:solidFill>
                  <a:srgbClr val="FFFFFF"/>
                </a:solidFill>
                <a:latin typeface="Arial"/>
                <a:cs typeface="Arial"/>
              </a:rPr>
              <a:t>و </a:t>
            </a:r>
            <a:r>
              <a:rPr dirty="0" sz="1800" spc="-55">
                <a:solidFill>
                  <a:srgbClr val="FFFFFF"/>
                </a:solidFill>
                <a:latin typeface="Arial"/>
                <a:cs typeface="Arial"/>
              </a:rPr>
              <a:t>)لولأا </a:t>
            </a:r>
            <a:r>
              <a:rPr dirty="0" sz="1800" spc="-320">
                <a:solidFill>
                  <a:srgbClr val="FFFFFF"/>
                </a:solidFill>
                <a:latin typeface="Arial"/>
                <a:cs typeface="Arial"/>
              </a:rPr>
              <a:t>فيرصتلا( </a:t>
            </a:r>
            <a:r>
              <a:rPr dirty="0" sz="1800" spc="-210">
                <a:solidFill>
                  <a:srgbClr val="FFFFFF"/>
                </a:solidFill>
                <a:latin typeface="Arial"/>
                <a:cs typeface="Arial"/>
              </a:rPr>
              <a:t>هلصأ ىلإ </a:t>
            </a:r>
            <a:r>
              <a:rPr dirty="0" sz="1800" spc="-350">
                <a:solidFill>
                  <a:srgbClr val="FFFFFF"/>
                </a:solidFill>
                <a:latin typeface="Arial"/>
                <a:cs typeface="Arial"/>
              </a:rPr>
              <a:t>لعفلا </a:t>
            </a:r>
            <a:r>
              <a:rPr dirty="0" sz="1800" spc="-10">
                <a:solidFill>
                  <a:srgbClr val="FFFFFF"/>
                </a:solidFill>
                <a:latin typeface="Arial"/>
                <a:cs typeface="Arial"/>
              </a:rPr>
              <a:t>ةداعإ</a:t>
            </a:r>
            <a:r>
              <a:rPr dirty="0" sz="1800" spc="-10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800" spc="-90">
                <a:solidFill>
                  <a:srgbClr val="FFFFFF"/>
                </a:solidFill>
                <a:latin typeface="Arial"/>
                <a:cs typeface="Arial"/>
              </a:rPr>
              <a:t>ظحلا</a:t>
            </a:r>
            <a:endParaRPr sz="1800">
              <a:latin typeface="Arial"/>
              <a:cs typeface="Arial"/>
            </a:endParaRPr>
          </a:p>
        </p:txBody>
      </p:sp>
      <p:sp>
        <p:nvSpPr>
          <p:cNvPr id="71" name="object 71"/>
          <p:cNvSpPr/>
          <p:nvPr/>
        </p:nvSpPr>
        <p:spPr>
          <a:xfrm>
            <a:off x="1981200" y="5791200"/>
            <a:ext cx="6858000" cy="365760"/>
          </a:xfrm>
          <a:custGeom>
            <a:avLst/>
            <a:gdLst/>
            <a:ahLst/>
            <a:cxnLst/>
            <a:rect l="l" t="t" r="r" b="b"/>
            <a:pathLst>
              <a:path w="6858000" h="365760">
                <a:moveTo>
                  <a:pt x="0" y="365759"/>
                </a:moveTo>
                <a:lnTo>
                  <a:pt x="6858000" y="365759"/>
                </a:lnTo>
                <a:lnTo>
                  <a:pt x="6858000" y="0"/>
                </a:lnTo>
                <a:lnTo>
                  <a:pt x="0" y="0"/>
                </a:lnTo>
                <a:lnTo>
                  <a:pt x="0" y="365759"/>
                </a:lnTo>
                <a:close/>
              </a:path>
            </a:pathLst>
          </a:custGeom>
          <a:solidFill>
            <a:srgbClr val="0000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2" name="object 72"/>
          <p:cNvSpPr/>
          <p:nvPr/>
        </p:nvSpPr>
        <p:spPr>
          <a:xfrm>
            <a:off x="5257800" y="5760720"/>
            <a:ext cx="2332990" cy="510336"/>
          </a:xfrm>
          <a:prstGeom prst="rect">
            <a:avLst/>
          </a:prstGeom>
          <a:blipFill>
            <a:blip r:embed="rId4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3" name="object 73"/>
          <p:cNvSpPr/>
          <p:nvPr/>
        </p:nvSpPr>
        <p:spPr>
          <a:xfrm>
            <a:off x="5181600" y="5760720"/>
            <a:ext cx="382371" cy="510336"/>
          </a:xfrm>
          <a:prstGeom prst="rect">
            <a:avLst/>
          </a:prstGeom>
          <a:blipFill>
            <a:blip r:embed="rId4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4" name="object 74"/>
          <p:cNvSpPr/>
          <p:nvPr/>
        </p:nvSpPr>
        <p:spPr>
          <a:xfrm>
            <a:off x="4038600" y="5760720"/>
            <a:ext cx="1449197" cy="510336"/>
          </a:xfrm>
          <a:prstGeom prst="rect">
            <a:avLst/>
          </a:prstGeom>
          <a:blipFill>
            <a:blip r:embed="rId4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5" name="object 75"/>
          <p:cNvSpPr/>
          <p:nvPr/>
        </p:nvSpPr>
        <p:spPr>
          <a:xfrm>
            <a:off x="3901440" y="5760720"/>
            <a:ext cx="443293" cy="510336"/>
          </a:xfrm>
          <a:prstGeom prst="rect">
            <a:avLst/>
          </a:prstGeom>
          <a:blipFill>
            <a:blip r:embed="rId4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6" name="object 76"/>
          <p:cNvSpPr/>
          <p:nvPr/>
        </p:nvSpPr>
        <p:spPr>
          <a:xfrm>
            <a:off x="1923288" y="5760720"/>
            <a:ext cx="2284222" cy="510336"/>
          </a:xfrm>
          <a:prstGeom prst="rect">
            <a:avLst/>
          </a:prstGeom>
          <a:blipFill>
            <a:blip r:embed="rId4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7" name="object 77"/>
          <p:cNvSpPr txBox="1"/>
          <p:nvPr/>
        </p:nvSpPr>
        <p:spPr>
          <a:xfrm>
            <a:off x="1082344" y="4820792"/>
            <a:ext cx="7470775" cy="13004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r" marR="30480">
              <a:lnSpc>
                <a:spcPct val="100000"/>
              </a:lnSpc>
              <a:spcBef>
                <a:spcPts val="100"/>
              </a:spcBef>
            </a:pPr>
            <a:r>
              <a:rPr dirty="0" sz="1800">
                <a:solidFill>
                  <a:srgbClr val="FFFFFF"/>
                </a:solidFill>
                <a:latin typeface="Arial"/>
                <a:cs typeface="Arial"/>
              </a:rPr>
              <a:t>:</a:t>
            </a:r>
            <a:r>
              <a:rPr dirty="0" sz="1800" spc="95">
                <a:solidFill>
                  <a:srgbClr val="FFFFFF"/>
                </a:solidFill>
                <a:latin typeface="Arial"/>
                <a:cs typeface="Arial"/>
              </a:rPr>
              <a:t>ة</a:t>
            </a:r>
            <a:r>
              <a:rPr dirty="0" sz="1800" spc="75">
                <a:solidFill>
                  <a:srgbClr val="FFFFFF"/>
                </a:solidFill>
                <a:latin typeface="Arial"/>
                <a:cs typeface="Arial"/>
              </a:rPr>
              <a:t>ـ</a:t>
            </a:r>
            <a:r>
              <a:rPr dirty="0" sz="1800" spc="-15">
                <a:solidFill>
                  <a:srgbClr val="FFFFFF"/>
                </a:solidFill>
                <a:latin typeface="Arial"/>
                <a:cs typeface="Arial"/>
              </a:rPr>
              <a:t>ـ</a:t>
            </a:r>
            <a:r>
              <a:rPr dirty="0" sz="1800" spc="5">
                <a:solidFill>
                  <a:srgbClr val="FFFFFF"/>
                </a:solidFill>
                <a:latin typeface="Arial"/>
                <a:cs typeface="Arial"/>
              </a:rPr>
              <a:t>ـــــــ</a:t>
            </a:r>
            <a:r>
              <a:rPr dirty="0" sz="1800" spc="-535">
                <a:solidFill>
                  <a:srgbClr val="FFFFFF"/>
                </a:solidFill>
                <a:latin typeface="Arial"/>
                <a:cs typeface="Arial"/>
              </a:rPr>
              <a:t>ل</a:t>
            </a:r>
            <a:r>
              <a:rPr dirty="0" sz="1800" spc="-855">
                <a:solidFill>
                  <a:srgbClr val="FFFFFF"/>
                </a:solidFill>
                <a:latin typeface="Arial"/>
                <a:cs typeface="Arial"/>
              </a:rPr>
              <a:t>ث</a:t>
            </a:r>
            <a:r>
              <a:rPr dirty="0" sz="1800" spc="105">
                <a:solidFill>
                  <a:srgbClr val="FFFFFF"/>
                </a:solidFill>
                <a:latin typeface="Arial"/>
                <a:cs typeface="Arial"/>
              </a:rPr>
              <a:t>م</a:t>
            </a:r>
            <a:r>
              <a:rPr dirty="0" sz="1800">
                <a:solidFill>
                  <a:srgbClr val="FFFFFF"/>
                </a:solidFill>
                <a:latin typeface="Arial"/>
                <a:cs typeface="Arial"/>
              </a:rPr>
              <a:t>أ</a:t>
            </a:r>
            <a:endParaRPr sz="1800">
              <a:latin typeface="Arial"/>
              <a:cs typeface="Arial"/>
            </a:endParaRPr>
          </a:p>
          <a:p>
            <a:pPr marL="417830" indent="-342265">
              <a:lnSpc>
                <a:spcPct val="100000"/>
              </a:lnSpc>
              <a:buClr>
                <a:srgbClr val="FFFFCC"/>
              </a:buClr>
              <a:buSzPct val="69444"/>
              <a:buFont typeface="Wingdings"/>
              <a:buChar char=""/>
              <a:tabLst>
                <a:tab pos="417830" algn="l"/>
                <a:tab pos="418465" algn="l"/>
                <a:tab pos="2820035" algn="l"/>
              </a:tabLst>
            </a:pPr>
            <a:r>
              <a:rPr dirty="0" sz="1800">
                <a:solidFill>
                  <a:srgbClr val="FFFFFF"/>
                </a:solidFill>
                <a:latin typeface="Arial"/>
                <a:cs typeface="Arial"/>
              </a:rPr>
              <a:t>ِ</a:t>
            </a:r>
            <a:r>
              <a:rPr dirty="0" baseline="-6172" sz="2700">
                <a:solidFill>
                  <a:srgbClr val="FFFFFF"/>
                </a:solidFill>
                <a:latin typeface="Arial"/>
                <a:cs typeface="Arial"/>
              </a:rPr>
              <a:t>   </a:t>
            </a:r>
            <a:r>
              <a:rPr dirty="0" sz="1800" spc="50">
                <a:solidFill>
                  <a:srgbClr val="FFFFFF"/>
                </a:solidFill>
                <a:latin typeface="Calibri"/>
                <a:cs typeface="Calibri"/>
              </a:rPr>
              <a:t>Ahmed</a:t>
            </a:r>
            <a:r>
              <a:rPr dirty="0" sz="1800" spc="-2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 spc="45">
                <a:solidFill>
                  <a:srgbClr val="CC3300"/>
                </a:solidFill>
                <a:latin typeface="Calibri"/>
                <a:cs typeface="Calibri"/>
              </a:rPr>
              <a:t>plays</a:t>
            </a:r>
            <a:r>
              <a:rPr dirty="0" sz="1800" spc="215">
                <a:solidFill>
                  <a:srgbClr val="CC3300"/>
                </a:solidFill>
                <a:latin typeface="Calibri"/>
                <a:cs typeface="Calibri"/>
              </a:rPr>
              <a:t> </a:t>
            </a:r>
            <a:r>
              <a:rPr dirty="0" sz="1800" spc="45">
                <a:solidFill>
                  <a:srgbClr val="FFFFFF"/>
                </a:solidFill>
                <a:latin typeface="Calibri"/>
                <a:cs typeface="Calibri"/>
              </a:rPr>
              <a:t>tennis.	</a:t>
            </a:r>
            <a:r>
              <a:rPr dirty="0" sz="1800" spc="70">
                <a:solidFill>
                  <a:srgbClr val="CC3300"/>
                </a:solidFill>
                <a:latin typeface="Calibri"/>
                <a:cs typeface="Calibri"/>
              </a:rPr>
              <a:t>Does </a:t>
            </a:r>
            <a:r>
              <a:rPr dirty="0" sz="1800" spc="50">
                <a:solidFill>
                  <a:srgbClr val="FFFFFF"/>
                </a:solidFill>
                <a:latin typeface="Calibri"/>
                <a:cs typeface="Calibri"/>
              </a:rPr>
              <a:t>Ahmed </a:t>
            </a:r>
            <a:r>
              <a:rPr dirty="0" sz="1800" spc="35">
                <a:solidFill>
                  <a:srgbClr val="CC3300"/>
                </a:solidFill>
                <a:latin typeface="Calibri"/>
                <a:cs typeface="Calibri"/>
              </a:rPr>
              <a:t>play</a:t>
            </a:r>
            <a:r>
              <a:rPr dirty="0" sz="1800" spc="395">
                <a:solidFill>
                  <a:srgbClr val="CC3300"/>
                </a:solidFill>
                <a:latin typeface="Calibri"/>
                <a:cs typeface="Calibri"/>
              </a:rPr>
              <a:t> </a:t>
            </a:r>
            <a:r>
              <a:rPr dirty="0" sz="1800" spc="35">
                <a:solidFill>
                  <a:srgbClr val="FFFFFF"/>
                </a:solidFill>
                <a:latin typeface="Calibri"/>
                <a:cs typeface="Calibri"/>
              </a:rPr>
              <a:t>tennis?</a:t>
            </a:r>
            <a:endParaRPr sz="1800">
              <a:latin typeface="Calibri"/>
              <a:cs typeface="Calibri"/>
            </a:endParaRPr>
          </a:p>
          <a:p>
            <a:pPr marL="420370" indent="-344805">
              <a:lnSpc>
                <a:spcPct val="100000"/>
              </a:lnSpc>
              <a:spcBef>
                <a:spcPts val="45"/>
              </a:spcBef>
              <a:buClr>
                <a:srgbClr val="FFFFCC"/>
              </a:buClr>
              <a:buSzPct val="69444"/>
              <a:buFont typeface="Wingdings"/>
              <a:buChar char=""/>
              <a:tabLst>
                <a:tab pos="420370" algn="l"/>
                <a:tab pos="421005" algn="l"/>
                <a:tab pos="2820035" algn="l"/>
              </a:tabLst>
            </a:pPr>
            <a:r>
              <a:rPr dirty="0" sz="1800" spc="65">
                <a:solidFill>
                  <a:srgbClr val="FFFFFF"/>
                </a:solidFill>
                <a:latin typeface="Calibri"/>
                <a:cs typeface="Calibri"/>
              </a:rPr>
              <a:t>Huda</a:t>
            </a:r>
            <a:r>
              <a:rPr dirty="0" sz="1800" spc="18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 spc="45">
                <a:solidFill>
                  <a:srgbClr val="CC3300"/>
                </a:solidFill>
                <a:latin typeface="Calibri"/>
                <a:cs typeface="Calibri"/>
              </a:rPr>
              <a:t>watch</a:t>
            </a:r>
            <a:r>
              <a:rPr dirty="0" sz="1800" spc="170">
                <a:solidFill>
                  <a:srgbClr val="CC3300"/>
                </a:solidFill>
                <a:latin typeface="Calibri"/>
                <a:cs typeface="Calibri"/>
              </a:rPr>
              <a:t> </a:t>
            </a:r>
            <a:r>
              <a:rPr dirty="0" sz="1800" spc="25">
                <a:solidFill>
                  <a:srgbClr val="FFFFFF"/>
                </a:solidFill>
                <a:latin typeface="Calibri"/>
                <a:cs typeface="Calibri"/>
              </a:rPr>
              <a:t>TV.	</a:t>
            </a:r>
            <a:r>
              <a:rPr dirty="0" sz="1800" spc="70">
                <a:solidFill>
                  <a:srgbClr val="CC3300"/>
                </a:solidFill>
                <a:latin typeface="Calibri"/>
                <a:cs typeface="Calibri"/>
              </a:rPr>
              <a:t>Does </a:t>
            </a:r>
            <a:r>
              <a:rPr dirty="0" sz="1800" spc="65">
                <a:solidFill>
                  <a:srgbClr val="FFFFFF"/>
                </a:solidFill>
                <a:latin typeface="Calibri"/>
                <a:cs typeface="Calibri"/>
              </a:rPr>
              <a:t>Huda </a:t>
            </a:r>
            <a:r>
              <a:rPr dirty="0" sz="1800" spc="40">
                <a:solidFill>
                  <a:srgbClr val="CC3300"/>
                </a:solidFill>
                <a:latin typeface="Calibri"/>
                <a:cs typeface="Calibri"/>
              </a:rPr>
              <a:t>watch</a:t>
            </a:r>
            <a:r>
              <a:rPr dirty="0" sz="1800" spc="320">
                <a:solidFill>
                  <a:srgbClr val="CC3300"/>
                </a:solidFill>
                <a:latin typeface="Calibri"/>
                <a:cs typeface="Calibri"/>
              </a:rPr>
              <a:t> </a:t>
            </a:r>
            <a:r>
              <a:rPr dirty="0" sz="1800" spc="80">
                <a:solidFill>
                  <a:srgbClr val="FFFFFF"/>
                </a:solidFill>
                <a:latin typeface="Calibri"/>
                <a:cs typeface="Calibri"/>
              </a:rPr>
              <a:t>TV?</a:t>
            </a:r>
            <a:endParaRPr sz="1800">
              <a:latin typeface="Calibri"/>
              <a:cs typeface="Calibri"/>
            </a:endParaRPr>
          </a:p>
          <a:p>
            <a:pPr algn="ctr" marR="127635">
              <a:lnSpc>
                <a:spcPct val="100000"/>
              </a:lnSpc>
              <a:spcBef>
                <a:spcPts val="1350"/>
              </a:spcBef>
            </a:pPr>
            <a:r>
              <a:rPr dirty="0" sz="1800" spc="-140">
                <a:solidFill>
                  <a:srgbClr val="FFFFFF"/>
                </a:solidFill>
                <a:latin typeface="Arial"/>
                <a:cs typeface="Arial"/>
              </a:rPr>
              <a:t>دعاسملا </a:t>
            </a:r>
            <a:r>
              <a:rPr dirty="0" sz="1800" spc="-350">
                <a:solidFill>
                  <a:srgbClr val="FFFFFF"/>
                </a:solidFill>
                <a:latin typeface="Arial"/>
                <a:cs typeface="Arial"/>
              </a:rPr>
              <a:t>لعفلا </a:t>
            </a:r>
            <a:r>
              <a:rPr dirty="0" sz="1800" spc="-125">
                <a:solidFill>
                  <a:srgbClr val="FFFFFF"/>
                </a:solidFill>
                <a:latin typeface="Arial"/>
                <a:cs typeface="Arial"/>
              </a:rPr>
              <a:t>دوجول </a:t>
            </a:r>
            <a:r>
              <a:rPr dirty="0" sz="1800" spc="-180">
                <a:solidFill>
                  <a:srgbClr val="FFFFFF"/>
                </a:solidFill>
                <a:latin typeface="Arial"/>
                <a:cs typeface="Arial"/>
              </a:rPr>
              <a:t>كلذ </a:t>
            </a:r>
            <a:r>
              <a:rPr dirty="0" sz="1800">
                <a:solidFill>
                  <a:srgbClr val="FFFFFF"/>
                </a:solidFill>
                <a:latin typeface="Arial"/>
                <a:cs typeface="Arial"/>
              </a:rPr>
              <a:t>و </a:t>
            </a:r>
            <a:r>
              <a:rPr dirty="0" sz="1800" spc="-55">
                <a:solidFill>
                  <a:srgbClr val="FFFFFF"/>
                </a:solidFill>
                <a:latin typeface="Arial"/>
                <a:cs typeface="Arial"/>
              </a:rPr>
              <a:t>)لولأا </a:t>
            </a:r>
            <a:r>
              <a:rPr dirty="0" sz="1800" spc="-320">
                <a:solidFill>
                  <a:srgbClr val="FFFFFF"/>
                </a:solidFill>
                <a:latin typeface="Arial"/>
                <a:cs typeface="Arial"/>
              </a:rPr>
              <a:t>فيرصتلا( </a:t>
            </a:r>
            <a:r>
              <a:rPr dirty="0" sz="1800" spc="-210">
                <a:solidFill>
                  <a:srgbClr val="FFFFFF"/>
                </a:solidFill>
                <a:latin typeface="Arial"/>
                <a:cs typeface="Arial"/>
              </a:rPr>
              <a:t>هلصأ ىلإ </a:t>
            </a:r>
            <a:r>
              <a:rPr dirty="0" sz="1800" spc="-350">
                <a:solidFill>
                  <a:srgbClr val="FFFFFF"/>
                </a:solidFill>
                <a:latin typeface="Arial"/>
                <a:cs typeface="Arial"/>
              </a:rPr>
              <a:t>لعفلا </a:t>
            </a:r>
            <a:r>
              <a:rPr dirty="0" sz="1800" spc="-10">
                <a:solidFill>
                  <a:srgbClr val="FFFFFF"/>
                </a:solidFill>
                <a:latin typeface="Arial"/>
                <a:cs typeface="Arial"/>
              </a:rPr>
              <a:t>ةداعإ</a:t>
            </a:r>
            <a:r>
              <a:rPr dirty="0" sz="1800" spc="-11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800" spc="-90">
                <a:solidFill>
                  <a:srgbClr val="FFFFFF"/>
                </a:solidFill>
                <a:latin typeface="Arial"/>
                <a:cs typeface="Arial"/>
              </a:rPr>
              <a:t>ظحلا</a:t>
            </a:r>
            <a:endParaRPr sz="1800">
              <a:latin typeface="Arial"/>
              <a:cs typeface="Arial"/>
            </a:endParaRPr>
          </a:p>
        </p:txBody>
      </p:sp>
      <p:sp>
        <p:nvSpPr>
          <p:cNvPr id="78" name="object 78"/>
          <p:cNvSpPr txBox="1"/>
          <p:nvPr/>
        </p:nvSpPr>
        <p:spPr>
          <a:xfrm>
            <a:off x="5519823" y="2600401"/>
            <a:ext cx="532765" cy="32956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800" spc="-395">
                <a:solidFill>
                  <a:srgbClr val="FFFFFF"/>
                </a:solidFill>
                <a:latin typeface="Arial"/>
                <a:cs typeface="Arial"/>
              </a:rPr>
              <a:t>مدخت</a:t>
            </a:r>
            <a:r>
              <a:rPr dirty="0" baseline="-5555" sz="3000" spc="-592">
                <a:solidFill>
                  <a:srgbClr val="CC3300"/>
                </a:solidFill>
                <a:latin typeface="Calibri"/>
                <a:cs typeface="Calibri"/>
              </a:rPr>
              <a:t>s</a:t>
            </a:r>
            <a:r>
              <a:rPr dirty="0" sz="1800" spc="-395">
                <a:solidFill>
                  <a:srgbClr val="FFFFFF"/>
                </a:solidFill>
                <a:latin typeface="Arial"/>
                <a:cs typeface="Arial"/>
              </a:rPr>
              <a:t>سن</a:t>
            </a:r>
            <a:endParaRPr sz="1800">
              <a:latin typeface="Arial"/>
              <a:cs typeface="Arial"/>
            </a:endParaRPr>
          </a:p>
        </p:txBody>
      </p:sp>
      <p:sp>
        <p:nvSpPr>
          <p:cNvPr id="79" name="object 79"/>
          <p:cNvSpPr txBox="1"/>
          <p:nvPr/>
        </p:nvSpPr>
        <p:spPr>
          <a:xfrm>
            <a:off x="4245864" y="2624785"/>
            <a:ext cx="563880" cy="32956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95"/>
              </a:spcBef>
              <a:tabLst>
                <a:tab pos="461645" algn="l"/>
              </a:tabLst>
            </a:pPr>
            <a:r>
              <a:rPr dirty="0" sz="2000" spc="35">
                <a:solidFill>
                  <a:srgbClr val="CC3300"/>
                </a:solidFill>
                <a:latin typeface="Calibri"/>
                <a:cs typeface="Calibri"/>
              </a:rPr>
              <a:t>do	</a:t>
            </a:r>
            <a:r>
              <a:rPr dirty="0" baseline="6172" sz="2700">
                <a:solidFill>
                  <a:srgbClr val="FFFFFF"/>
                </a:solidFill>
                <a:latin typeface="Arial"/>
                <a:cs typeface="Arial"/>
              </a:rPr>
              <a:t>:</a:t>
            </a:r>
            <a:endParaRPr baseline="6172" sz="2700">
              <a:latin typeface="Arial"/>
              <a:cs typeface="Arial"/>
            </a:endParaRPr>
          </a:p>
        </p:txBody>
      </p:sp>
      <p:sp>
        <p:nvSpPr>
          <p:cNvPr id="80" name="object 80"/>
          <p:cNvSpPr txBox="1"/>
          <p:nvPr/>
        </p:nvSpPr>
        <p:spPr>
          <a:xfrm>
            <a:off x="3737609" y="4530674"/>
            <a:ext cx="2233930" cy="32956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2000" spc="60">
                <a:solidFill>
                  <a:srgbClr val="CC3300"/>
                </a:solidFill>
                <a:latin typeface="Calibri"/>
                <a:cs typeface="Calibri"/>
              </a:rPr>
              <a:t>does</a:t>
            </a:r>
            <a:r>
              <a:rPr dirty="0" sz="2000" spc="345">
                <a:solidFill>
                  <a:srgbClr val="CC3300"/>
                </a:solidFill>
                <a:latin typeface="Calibri"/>
                <a:cs typeface="Calibri"/>
              </a:rPr>
              <a:t> </a:t>
            </a:r>
            <a:r>
              <a:rPr dirty="0" baseline="1543" sz="2700" spc="-690">
                <a:solidFill>
                  <a:srgbClr val="FFFFFF"/>
                </a:solidFill>
                <a:latin typeface="Arial"/>
                <a:cs typeface="Arial"/>
              </a:rPr>
              <a:t>مدختسن</a:t>
            </a:r>
            <a:r>
              <a:rPr dirty="0" sz="2000" spc="-459">
                <a:solidFill>
                  <a:srgbClr val="CC3300"/>
                </a:solidFill>
                <a:latin typeface="Calibri"/>
                <a:cs typeface="Calibri"/>
              </a:rPr>
              <a:t>s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81" name="object 81"/>
          <p:cNvSpPr/>
          <p:nvPr/>
        </p:nvSpPr>
        <p:spPr>
          <a:xfrm>
            <a:off x="4340352" y="6321552"/>
            <a:ext cx="1296797" cy="382371"/>
          </a:xfrm>
          <a:prstGeom prst="rect">
            <a:avLst/>
          </a:prstGeom>
          <a:blipFill>
            <a:blip r:embed="rId5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2" name="object 82"/>
          <p:cNvSpPr/>
          <p:nvPr/>
        </p:nvSpPr>
        <p:spPr>
          <a:xfrm>
            <a:off x="4462271" y="6406896"/>
            <a:ext cx="1043749" cy="248297"/>
          </a:xfrm>
          <a:prstGeom prst="rect">
            <a:avLst/>
          </a:prstGeom>
          <a:blipFill>
            <a:blip r:embed="rId5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3" name="object 83"/>
          <p:cNvSpPr/>
          <p:nvPr/>
        </p:nvSpPr>
        <p:spPr>
          <a:xfrm>
            <a:off x="4267200" y="6248400"/>
            <a:ext cx="1295400" cy="381000"/>
          </a:xfrm>
          <a:custGeom>
            <a:avLst/>
            <a:gdLst/>
            <a:ahLst/>
            <a:cxnLst/>
            <a:rect l="l" t="t" r="r" b="b"/>
            <a:pathLst>
              <a:path w="1295400" h="381000">
                <a:moveTo>
                  <a:pt x="1295400" y="0"/>
                </a:moveTo>
                <a:lnTo>
                  <a:pt x="0" y="0"/>
                </a:lnTo>
                <a:lnTo>
                  <a:pt x="0" y="381000"/>
                </a:lnTo>
                <a:lnTo>
                  <a:pt x="1295400" y="381000"/>
                </a:lnTo>
                <a:lnTo>
                  <a:pt x="1295400" y="333375"/>
                </a:lnTo>
                <a:lnTo>
                  <a:pt x="540512" y="333375"/>
                </a:lnTo>
                <a:lnTo>
                  <a:pt x="540512" y="190500"/>
                </a:lnTo>
                <a:lnTo>
                  <a:pt x="504825" y="190500"/>
                </a:lnTo>
                <a:lnTo>
                  <a:pt x="647700" y="47625"/>
                </a:lnTo>
                <a:lnTo>
                  <a:pt x="1295400" y="47625"/>
                </a:lnTo>
                <a:lnTo>
                  <a:pt x="1295400" y="0"/>
                </a:lnTo>
                <a:close/>
              </a:path>
              <a:path w="1295400" h="381000">
                <a:moveTo>
                  <a:pt x="1295400" y="65481"/>
                </a:moveTo>
                <a:lnTo>
                  <a:pt x="736980" y="65481"/>
                </a:lnTo>
                <a:lnTo>
                  <a:pt x="736980" y="136918"/>
                </a:lnTo>
                <a:lnTo>
                  <a:pt x="790575" y="190500"/>
                </a:lnTo>
                <a:lnTo>
                  <a:pt x="754888" y="190500"/>
                </a:lnTo>
                <a:lnTo>
                  <a:pt x="754888" y="333375"/>
                </a:lnTo>
                <a:lnTo>
                  <a:pt x="1295400" y="333375"/>
                </a:lnTo>
                <a:lnTo>
                  <a:pt x="1295400" y="65481"/>
                </a:lnTo>
                <a:close/>
              </a:path>
              <a:path w="1295400" h="381000">
                <a:moveTo>
                  <a:pt x="1295400" y="47625"/>
                </a:moveTo>
                <a:lnTo>
                  <a:pt x="647700" y="47625"/>
                </a:lnTo>
                <a:lnTo>
                  <a:pt x="701294" y="101206"/>
                </a:lnTo>
                <a:lnTo>
                  <a:pt x="701294" y="65481"/>
                </a:lnTo>
                <a:lnTo>
                  <a:pt x="1295400" y="65481"/>
                </a:lnTo>
                <a:lnTo>
                  <a:pt x="12954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4" name="object 84"/>
          <p:cNvSpPr/>
          <p:nvPr/>
        </p:nvSpPr>
        <p:spPr>
          <a:xfrm>
            <a:off x="4807711" y="6313881"/>
            <a:ext cx="214629" cy="267970"/>
          </a:xfrm>
          <a:custGeom>
            <a:avLst/>
            <a:gdLst/>
            <a:ahLst/>
            <a:cxnLst/>
            <a:rect l="l" t="t" r="r" b="b"/>
            <a:pathLst>
              <a:path w="214629" h="267970">
                <a:moveTo>
                  <a:pt x="196468" y="0"/>
                </a:moveTo>
                <a:lnTo>
                  <a:pt x="160782" y="0"/>
                </a:lnTo>
                <a:lnTo>
                  <a:pt x="160782" y="35725"/>
                </a:lnTo>
                <a:lnTo>
                  <a:pt x="196468" y="71437"/>
                </a:lnTo>
                <a:lnTo>
                  <a:pt x="196468" y="0"/>
                </a:lnTo>
                <a:close/>
              </a:path>
              <a:path w="214629" h="267970">
                <a:moveTo>
                  <a:pt x="214375" y="125018"/>
                </a:moveTo>
                <a:lnTo>
                  <a:pt x="0" y="125018"/>
                </a:lnTo>
                <a:lnTo>
                  <a:pt x="0" y="267893"/>
                </a:lnTo>
                <a:lnTo>
                  <a:pt x="89280" y="267893"/>
                </a:lnTo>
                <a:lnTo>
                  <a:pt x="89280" y="196456"/>
                </a:lnTo>
                <a:lnTo>
                  <a:pt x="214375" y="196456"/>
                </a:lnTo>
                <a:lnTo>
                  <a:pt x="214375" y="125018"/>
                </a:lnTo>
                <a:close/>
              </a:path>
              <a:path w="214629" h="267970">
                <a:moveTo>
                  <a:pt x="214375" y="196456"/>
                </a:moveTo>
                <a:lnTo>
                  <a:pt x="125095" y="196456"/>
                </a:lnTo>
                <a:lnTo>
                  <a:pt x="125095" y="267893"/>
                </a:lnTo>
                <a:lnTo>
                  <a:pt x="214375" y="267893"/>
                </a:lnTo>
                <a:lnTo>
                  <a:pt x="214375" y="196456"/>
                </a:lnTo>
                <a:close/>
              </a:path>
            </a:pathLst>
          </a:custGeom>
          <a:solidFill>
            <a:srgbClr val="00007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5" name="object 85"/>
          <p:cNvSpPr/>
          <p:nvPr/>
        </p:nvSpPr>
        <p:spPr>
          <a:xfrm>
            <a:off x="47720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142875" y="0"/>
                </a:moveTo>
                <a:lnTo>
                  <a:pt x="0" y="142875"/>
                </a:lnTo>
                <a:lnTo>
                  <a:pt x="285750" y="142875"/>
                </a:lnTo>
                <a:lnTo>
                  <a:pt x="142875" y="0"/>
                </a:lnTo>
                <a:close/>
              </a:path>
              <a:path w="285750" h="285750">
                <a:moveTo>
                  <a:pt x="160782" y="214312"/>
                </a:moveTo>
                <a:lnTo>
                  <a:pt x="124967" y="214312"/>
                </a:lnTo>
                <a:lnTo>
                  <a:pt x="124967" y="285750"/>
                </a:lnTo>
                <a:lnTo>
                  <a:pt x="160782" y="285750"/>
                </a:lnTo>
                <a:lnTo>
                  <a:pt x="160782" y="214312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6" name="object 86"/>
          <p:cNvSpPr/>
          <p:nvPr/>
        </p:nvSpPr>
        <p:spPr>
          <a:xfrm>
            <a:off x="5788152" y="6321552"/>
            <a:ext cx="458571" cy="382371"/>
          </a:xfrm>
          <a:prstGeom prst="rect">
            <a:avLst/>
          </a:prstGeom>
          <a:blipFill>
            <a:blip r:embed="rId5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7" name="object 87"/>
          <p:cNvSpPr/>
          <p:nvPr/>
        </p:nvSpPr>
        <p:spPr>
          <a:xfrm>
            <a:off x="5846064" y="6406896"/>
            <a:ext cx="336638" cy="248297"/>
          </a:xfrm>
          <a:prstGeom prst="rect">
            <a:avLst/>
          </a:prstGeom>
          <a:blipFill>
            <a:blip r:embed="rId5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8" name="object 88"/>
          <p:cNvSpPr/>
          <p:nvPr/>
        </p:nvSpPr>
        <p:spPr>
          <a:xfrm>
            <a:off x="5715000" y="6248400"/>
            <a:ext cx="457200" cy="381000"/>
          </a:xfrm>
          <a:custGeom>
            <a:avLst/>
            <a:gdLst/>
            <a:ahLst/>
            <a:cxnLst/>
            <a:rect l="l" t="t" r="r" b="b"/>
            <a:pathLst>
              <a:path w="457200" h="381000">
                <a:moveTo>
                  <a:pt x="457200" y="0"/>
                </a:moveTo>
                <a:lnTo>
                  <a:pt x="0" y="0"/>
                </a:lnTo>
                <a:lnTo>
                  <a:pt x="0" y="381000"/>
                </a:lnTo>
                <a:lnTo>
                  <a:pt x="457200" y="381000"/>
                </a:lnTo>
                <a:lnTo>
                  <a:pt x="457200" y="333375"/>
                </a:lnTo>
                <a:lnTo>
                  <a:pt x="85725" y="333375"/>
                </a:lnTo>
                <a:lnTo>
                  <a:pt x="85725" y="47625"/>
                </a:lnTo>
                <a:lnTo>
                  <a:pt x="457200" y="47625"/>
                </a:lnTo>
                <a:lnTo>
                  <a:pt x="457200" y="0"/>
                </a:lnTo>
                <a:close/>
              </a:path>
              <a:path w="457200" h="381000">
                <a:moveTo>
                  <a:pt x="457200" y="47625"/>
                </a:moveTo>
                <a:lnTo>
                  <a:pt x="85725" y="47625"/>
                </a:lnTo>
                <a:lnTo>
                  <a:pt x="371475" y="190500"/>
                </a:lnTo>
                <a:lnTo>
                  <a:pt x="85725" y="333375"/>
                </a:lnTo>
                <a:lnTo>
                  <a:pt x="457200" y="333375"/>
                </a:lnTo>
                <a:lnTo>
                  <a:pt x="4572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9" name="object 89"/>
          <p:cNvSpPr/>
          <p:nvPr/>
        </p:nvSpPr>
        <p:spPr>
          <a:xfrm>
            <a:off x="58007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0" y="0"/>
                </a:moveTo>
                <a:lnTo>
                  <a:pt x="0" y="285750"/>
                </a:lnTo>
                <a:lnTo>
                  <a:pt x="285750" y="142875"/>
                </a:lnTo>
                <a:lnTo>
                  <a:pt x="0" y="0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0" name="object 90"/>
          <p:cNvSpPr/>
          <p:nvPr/>
        </p:nvSpPr>
        <p:spPr>
          <a:xfrm>
            <a:off x="3730752" y="6321552"/>
            <a:ext cx="458571" cy="382371"/>
          </a:xfrm>
          <a:prstGeom prst="rect">
            <a:avLst/>
          </a:prstGeom>
          <a:blipFill>
            <a:blip r:embed="rId5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1" name="object 91"/>
          <p:cNvSpPr/>
          <p:nvPr/>
        </p:nvSpPr>
        <p:spPr>
          <a:xfrm>
            <a:off x="3770376" y="6406896"/>
            <a:ext cx="373227" cy="248297"/>
          </a:xfrm>
          <a:prstGeom prst="rect">
            <a:avLst/>
          </a:prstGeom>
          <a:blipFill>
            <a:blip r:embed="rId5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2" name="object 92"/>
          <p:cNvSpPr/>
          <p:nvPr/>
        </p:nvSpPr>
        <p:spPr>
          <a:xfrm>
            <a:off x="3657600" y="6248400"/>
            <a:ext cx="457200" cy="381000"/>
          </a:xfrm>
          <a:custGeom>
            <a:avLst/>
            <a:gdLst/>
            <a:ahLst/>
            <a:cxnLst/>
            <a:rect l="l" t="t" r="r" b="b"/>
            <a:pathLst>
              <a:path w="457200" h="381000">
                <a:moveTo>
                  <a:pt x="457200" y="0"/>
                </a:moveTo>
                <a:lnTo>
                  <a:pt x="0" y="0"/>
                </a:lnTo>
                <a:lnTo>
                  <a:pt x="0" y="381000"/>
                </a:lnTo>
                <a:lnTo>
                  <a:pt x="457200" y="381000"/>
                </a:lnTo>
                <a:lnTo>
                  <a:pt x="457200" y="333375"/>
                </a:lnTo>
                <a:lnTo>
                  <a:pt x="371475" y="333375"/>
                </a:lnTo>
                <a:lnTo>
                  <a:pt x="85725" y="190500"/>
                </a:lnTo>
                <a:lnTo>
                  <a:pt x="371475" y="47625"/>
                </a:lnTo>
                <a:lnTo>
                  <a:pt x="457200" y="47625"/>
                </a:lnTo>
                <a:lnTo>
                  <a:pt x="457200" y="0"/>
                </a:lnTo>
                <a:close/>
              </a:path>
              <a:path w="457200" h="381000">
                <a:moveTo>
                  <a:pt x="457200" y="47625"/>
                </a:moveTo>
                <a:lnTo>
                  <a:pt x="371475" y="47625"/>
                </a:lnTo>
                <a:lnTo>
                  <a:pt x="371475" y="333375"/>
                </a:lnTo>
                <a:lnTo>
                  <a:pt x="457200" y="333375"/>
                </a:lnTo>
                <a:lnTo>
                  <a:pt x="4572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3" name="object 93"/>
          <p:cNvSpPr/>
          <p:nvPr/>
        </p:nvSpPr>
        <p:spPr>
          <a:xfrm>
            <a:off x="37433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285750" y="0"/>
                </a:moveTo>
                <a:lnTo>
                  <a:pt x="0" y="142875"/>
                </a:lnTo>
                <a:lnTo>
                  <a:pt x="285750" y="285750"/>
                </a:lnTo>
                <a:lnTo>
                  <a:pt x="285750" y="0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4" name="object 94"/>
          <p:cNvSpPr/>
          <p:nvPr/>
        </p:nvSpPr>
        <p:spPr>
          <a:xfrm>
            <a:off x="4340352" y="6321552"/>
            <a:ext cx="1296797" cy="382371"/>
          </a:xfrm>
          <a:prstGeom prst="rect">
            <a:avLst/>
          </a:prstGeom>
          <a:blipFill>
            <a:blip r:embed="rId5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5" name="object 95"/>
          <p:cNvSpPr/>
          <p:nvPr/>
        </p:nvSpPr>
        <p:spPr>
          <a:xfrm>
            <a:off x="4462271" y="6406896"/>
            <a:ext cx="1043749" cy="248297"/>
          </a:xfrm>
          <a:prstGeom prst="rect">
            <a:avLst/>
          </a:prstGeom>
          <a:blipFill>
            <a:blip r:embed="rId5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6" name="object 96"/>
          <p:cNvSpPr/>
          <p:nvPr/>
        </p:nvSpPr>
        <p:spPr>
          <a:xfrm>
            <a:off x="4267200" y="6248400"/>
            <a:ext cx="1295400" cy="381000"/>
          </a:xfrm>
          <a:custGeom>
            <a:avLst/>
            <a:gdLst/>
            <a:ahLst/>
            <a:cxnLst/>
            <a:rect l="l" t="t" r="r" b="b"/>
            <a:pathLst>
              <a:path w="1295400" h="381000">
                <a:moveTo>
                  <a:pt x="1295400" y="0"/>
                </a:moveTo>
                <a:lnTo>
                  <a:pt x="0" y="0"/>
                </a:lnTo>
                <a:lnTo>
                  <a:pt x="0" y="381000"/>
                </a:lnTo>
                <a:lnTo>
                  <a:pt x="1295400" y="381000"/>
                </a:lnTo>
                <a:lnTo>
                  <a:pt x="1295400" y="333375"/>
                </a:lnTo>
                <a:lnTo>
                  <a:pt x="540512" y="333375"/>
                </a:lnTo>
                <a:lnTo>
                  <a:pt x="540512" y="190500"/>
                </a:lnTo>
                <a:lnTo>
                  <a:pt x="504825" y="190500"/>
                </a:lnTo>
                <a:lnTo>
                  <a:pt x="647700" y="47625"/>
                </a:lnTo>
                <a:lnTo>
                  <a:pt x="1295400" y="47625"/>
                </a:lnTo>
                <a:lnTo>
                  <a:pt x="1295400" y="0"/>
                </a:lnTo>
                <a:close/>
              </a:path>
              <a:path w="1295400" h="381000">
                <a:moveTo>
                  <a:pt x="1295400" y="65481"/>
                </a:moveTo>
                <a:lnTo>
                  <a:pt x="736980" y="65481"/>
                </a:lnTo>
                <a:lnTo>
                  <a:pt x="736980" y="136918"/>
                </a:lnTo>
                <a:lnTo>
                  <a:pt x="790575" y="190500"/>
                </a:lnTo>
                <a:lnTo>
                  <a:pt x="754888" y="190500"/>
                </a:lnTo>
                <a:lnTo>
                  <a:pt x="754888" y="333375"/>
                </a:lnTo>
                <a:lnTo>
                  <a:pt x="1295400" y="333375"/>
                </a:lnTo>
                <a:lnTo>
                  <a:pt x="1295400" y="65481"/>
                </a:lnTo>
                <a:close/>
              </a:path>
              <a:path w="1295400" h="381000">
                <a:moveTo>
                  <a:pt x="1295400" y="47625"/>
                </a:moveTo>
                <a:lnTo>
                  <a:pt x="647700" y="47625"/>
                </a:lnTo>
                <a:lnTo>
                  <a:pt x="701294" y="101206"/>
                </a:lnTo>
                <a:lnTo>
                  <a:pt x="701294" y="65481"/>
                </a:lnTo>
                <a:lnTo>
                  <a:pt x="1295400" y="65481"/>
                </a:lnTo>
                <a:lnTo>
                  <a:pt x="12954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7" name="object 97"/>
          <p:cNvSpPr/>
          <p:nvPr/>
        </p:nvSpPr>
        <p:spPr>
          <a:xfrm>
            <a:off x="4807711" y="6313881"/>
            <a:ext cx="214629" cy="267970"/>
          </a:xfrm>
          <a:custGeom>
            <a:avLst/>
            <a:gdLst/>
            <a:ahLst/>
            <a:cxnLst/>
            <a:rect l="l" t="t" r="r" b="b"/>
            <a:pathLst>
              <a:path w="214629" h="267970">
                <a:moveTo>
                  <a:pt x="196468" y="0"/>
                </a:moveTo>
                <a:lnTo>
                  <a:pt x="160782" y="0"/>
                </a:lnTo>
                <a:lnTo>
                  <a:pt x="160782" y="35725"/>
                </a:lnTo>
                <a:lnTo>
                  <a:pt x="196468" y="71437"/>
                </a:lnTo>
                <a:lnTo>
                  <a:pt x="196468" y="0"/>
                </a:lnTo>
                <a:close/>
              </a:path>
              <a:path w="214629" h="267970">
                <a:moveTo>
                  <a:pt x="214375" y="125018"/>
                </a:moveTo>
                <a:lnTo>
                  <a:pt x="0" y="125018"/>
                </a:lnTo>
                <a:lnTo>
                  <a:pt x="0" y="267893"/>
                </a:lnTo>
                <a:lnTo>
                  <a:pt x="89280" y="267893"/>
                </a:lnTo>
                <a:lnTo>
                  <a:pt x="89280" y="196456"/>
                </a:lnTo>
                <a:lnTo>
                  <a:pt x="214375" y="196456"/>
                </a:lnTo>
                <a:lnTo>
                  <a:pt x="214375" y="125018"/>
                </a:lnTo>
                <a:close/>
              </a:path>
              <a:path w="214629" h="267970">
                <a:moveTo>
                  <a:pt x="214375" y="196456"/>
                </a:moveTo>
                <a:lnTo>
                  <a:pt x="125095" y="196456"/>
                </a:lnTo>
                <a:lnTo>
                  <a:pt x="125095" y="267893"/>
                </a:lnTo>
                <a:lnTo>
                  <a:pt x="214375" y="267893"/>
                </a:lnTo>
                <a:lnTo>
                  <a:pt x="214375" y="196456"/>
                </a:lnTo>
                <a:close/>
              </a:path>
            </a:pathLst>
          </a:custGeom>
          <a:solidFill>
            <a:srgbClr val="00007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8" name="object 98"/>
          <p:cNvSpPr/>
          <p:nvPr/>
        </p:nvSpPr>
        <p:spPr>
          <a:xfrm>
            <a:off x="47720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142875" y="0"/>
                </a:moveTo>
                <a:lnTo>
                  <a:pt x="0" y="142875"/>
                </a:lnTo>
                <a:lnTo>
                  <a:pt x="285750" y="142875"/>
                </a:lnTo>
                <a:lnTo>
                  <a:pt x="142875" y="0"/>
                </a:lnTo>
                <a:close/>
              </a:path>
              <a:path w="285750" h="285750">
                <a:moveTo>
                  <a:pt x="160782" y="214312"/>
                </a:moveTo>
                <a:lnTo>
                  <a:pt x="124967" y="214312"/>
                </a:lnTo>
                <a:lnTo>
                  <a:pt x="124967" y="285750"/>
                </a:lnTo>
                <a:lnTo>
                  <a:pt x="160782" y="285750"/>
                </a:lnTo>
                <a:lnTo>
                  <a:pt x="160782" y="214312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9" name="object 99"/>
          <p:cNvSpPr txBox="1">
            <a:spLocks noGrp="1"/>
          </p:cNvSpPr>
          <p:nvPr>
            <p:ph type="dt" idx="6" sz="half"/>
          </p:nvPr>
        </p:nvSpPr>
        <p:spPr>
          <a:prstGeom prst="rect"/>
        </p:spPr>
        <p:txBody>
          <a:bodyPr wrap="square" lIns="0" tIns="31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 spc="-190"/>
              <a:t>ق</a:t>
            </a:r>
            <a:r>
              <a:rPr dirty="0" spc="-240"/>
              <a:t>ب</a:t>
            </a:r>
            <a:r>
              <a:rPr dirty="0" spc="25"/>
              <a:t>ا</a:t>
            </a:r>
            <a:r>
              <a:rPr dirty="0" spc="-175"/>
              <a:t>سلا</a:t>
            </a:r>
          </a:p>
        </p:txBody>
      </p:sp>
      <p:sp>
        <p:nvSpPr>
          <p:cNvPr id="100" name="object 100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31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 spc="-195"/>
              <a:t>ةيسيئرلا </a:t>
            </a:r>
            <a:r>
              <a:rPr dirty="0" spc="-110"/>
              <a:t>ةمئاقلا </a:t>
            </a:r>
            <a:r>
              <a:rPr dirty="0" spc="-105"/>
              <a:t>ىلإ</a:t>
            </a:r>
            <a:r>
              <a:rPr dirty="0" spc="-75"/>
              <a:t> </a:t>
            </a:r>
            <a:r>
              <a:rPr dirty="0" spc="-5"/>
              <a:t>ةدوع</a:t>
            </a:r>
          </a:p>
        </p:txBody>
      </p:sp>
      <p:sp>
        <p:nvSpPr>
          <p:cNvPr id="101" name="object 101"/>
          <p:cNvSpPr txBox="1"/>
          <p:nvPr/>
        </p:nvSpPr>
        <p:spPr>
          <a:xfrm>
            <a:off x="5833109" y="6368591"/>
            <a:ext cx="220345" cy="154940"/>
          </a:xfrm>
          <a:prstGeom prst="rect">
            <a:avLst/>
          </a:prstGeom>
        </p:spPr>
        <p:txBody>
          <a:bodyPr wrap="square" lIns="0" tIns="31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 sz="900" spc="-50">
                <a:solidFill>
                  <a:srgbClr val="FFFFFF"/>
                </a:solidFill>
                <a:latin typeface="Arial"/>
                <a:cs typeface="Arial"/>
              </a:rPr>
              <a:t>ي</a:t>
            </a:r>
            <a:r>
              <a:rPr dirty="0" sz="900" spc="-270">
                <a:solidFill>
                  <a:srgbClr val="FFFFFF"/>
                </a:solidFill>
                <a:latin typeface="Arial"/>
                <a:cs typeface="Arial"/>
              </a:rPr>
              <a:t>ل</a:t>
            </a:r>
            <a:r>
              <a:rPr dirty="0" sz="900" spc="25">
                <a:solidFill>
                  <a:srgbClr val="FFFFFF"/>
                </a:solidFill>
                <a:latin typeface="Arial"/>
                <a:cs typeface="Arial"/>
              </a:rPr>
              <a:t>ا</a:t>
            </a:r>
            <a:r>
              <a:rPr dirty="0" sz="900" spc="-430">
                <a:solidFill>
                  <a:srgbClr val="FFFFFF"/>
                </a:solidFill>
                <a:latin typeface="Arial"/>
                <a:cs typeface="Arial"/>
              </a:rPr>
              <a:t>ت</a:t>
            </a:r>
            <a:r>
              <a:rPr dirty="0" sz="900" spc="-270">
                <a:solidFill>
                  <a:srgbClr val="FFFFFF"/>
                </a:solidFill>
                <a:latin typeface="Arial"/>
                <a:cs typeface="Arial"/>
              </a:rPr>
              <a:t>ل</a:t>
            </a:r>
            <a:r>
              <a:rPr dirty="0" sz="900">
                <a:solidFill>
                  <a:srgbClr val="FFFFFF"/>
                </a:solidFill>
                <a:latin typeface="Arial"/>
                <a:cs typeface="Arial"/>
              </a:rPr>
              <a:t>ا</a:t>
            </a:r>
            <a:endParaRPr sz="9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77824" y="2176272"/>
            <a:ext cx="18287" cy="468172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877824" y="6095"/>
            <a:ext cx="18287" cy="150266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1216152" y="1834895"/>
            <a:ext cx="7924800" cy="1828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877824" y="1508760"/>
            <a:ext cx="18287" cy="667512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0" y="1834895"/>
            <a:ext cx="557784" cy="18287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551687" y="1834895"/>
            <a:ext cx="664464" cy="18287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2764535" y="298653"/>
            <a:ext cx="4299077" cy="903528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3322320" y="813765"/>
            <a:ext cx="2902966" cy="1122984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xfrm>
            <a:off x="3009645" y="384939"/>
            <a:ext cx="3660140" cy="1202690"/>
          </a:xfrm>
          <a:prstGeom prst="rect"/>
        </p:spPr>
        <p:txBody>
          <a:bodyPr wrap="square" lIns="0" tIns="4635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365"/>
              </a:spcBef>
            </a:pPr>
            <a:r>
              <a:rPr dirty="0" sz="3200" spc="290"/>
              <a:t>Making</a:t>
            </a:r>
            <a:r>
              <a:rPr dirty="0" sz="3200" spc="190"/>
              <a:t> </a:t>
            </a:r>
            <a:r>
              <a:rPr dirty="0" sz="3200" spc="275"/>
              <a:t>Questions</a:t>
            </a:r>
            <a:endParaRPr sz="3200"/>
          </a:p>
          <a:p>
            <a:pPr marL="631190">
              <a:lnSpc>
                <a:spcPct val="100000"/>
              </a:lnSpc>
              <a:spcBef>
                <a:spcPts val="355"/>
              </a:spcBef>
            </a:pPr>
            <a:r>
              <a:rPr dirty="0" sz="4000" spc="-570">
                <a:latin typeface="Arial"/>
                <a:cs typeface="Arial"/>
              </a:rPr>
              <a:t>ةلئسلأا</a:t>
            </a:r>
            <a:r>
              <a:rPr dirty="0" sz="4000" spc="-555">
                <a:latin typeface="Arial"/>
                <a:cs typeface="Arial"/>
              </a:rPr>
              <a:t> </a:t>
            </a:r>
            <a:r>
              <a:rPr dirty="0" sz="4000" spc="-750">
                <a:latin typeface="Arial"/>
                <a:cs typeface="Arial"/>
              </a:rPr>
              <a:t>نيوكت</a:t>
            </a:r>
            <a:endParaRPr sz="4000">
              <a:latin typeface="Arial"/>
              <a:cs typeface="Arial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3236976" y="1850174"/>
            <a:ext cx="3216910" cy="678014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 txBox="1"/>
          <p:nvPr/>
        </p:nvSpPr>
        <p:spPr>
          <a:xfrm>
            <a:off x="3417570" y="1932508"/>
            <a:ext cx="2835275" cy="3917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400" spc="-114">
                <a:solidFill>
                  <a:srgbClr val="FFFFFF"/>
                </a:solidFill>
                <a:latin typeface="Arial"/>
                <a:cs typeface="Arial"/>
              </a:rPr>
              <a:t>دعاسم </a:t>
            </a:r>
            <a:r>
              <a:rPr dirty="0" sz="2400" spc="-540">
                <a:solidFill>
                  <a:srgbClr val="FFFFFF"/>
                </a:solidFill>
                <a:latin typeface="Arial"/>
                <a:cs typeface="Arial"/>
              </a:rPr>
              <a:t>لعف </a:t>
            </a:r>
            <a:r>
              <a:rPr dirty="0" sz="2400" spc="-325">
                <a:solidFill>
                  <a:srgbClr val="FFFFFF"/>
                </a:solidFill>
                <a:latin typeface="Arial"/>
                <a:cs typeface="Arial"/>
              </a:rPr>
              <a:t>ةلمجلاب </a:t>
            </a:r>
            <a:r>
              <a:rPr dirty="0" sz="2400" spc="-484">
                <a:solidFill>
                  <a:srgbClr val="FFFFFF"/>
                </a:solidFill>
                <a:latin typeface="Arial"/>
                <a:cs typeface="Arial"/>
              </a:rPr>
              <a:t>نكي </a:t>
            </a:r>
            <a:r>
              <a:rPr dirty="0" sz="2400" spc="-360">
                <a:solidFill>
                  <a:srgbClr val="FFFFFF"/>
                </a:solidFill>
                <a:latin typeface="Arial"/>
                <a:cs typeface="Arial"/>
              </a:rPr>
              <a:t>مل</a:t>
            </a:r>
            <a:r>
              <a:rPr dirty="0" sz="2400" spc="-32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400">
                <a:solidFill>
                  <a:srgbClr val="FFFFFF"/>
                </a:solidFill>
                <a:latin typeface="Arial"/>
                <a:cs typeface="Arial"/>
              </a:rPr>
              <a:t>اذإ</a:t>
            </a:r>
            <a:endParaRPr sz="2400">
              <a:latin typeface="Arial"/>
              <a:cs typeface="Arial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3422903" y="2273807"/>
            <a:ext cx="2851277" cy="59436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/>
          <p:nvPr/>
        </p:nvSpPr>
        <p:spPr>
          <a:xfrm>
            <a:off x="3432047" y="2293620"/>
            <a:ext cx="2813685" cy="0"/>
          </a:xfrm>
          <a:custGeom>
            <a:avLst/>
            <a:gdLst/>
            <a:ahLst/>
            <a:cxnLst/>
            <a:rect l="l" t="t" r="r" b="b"/>
            <a:pathLst>
              <a:path w="2813685" h="0">
                <a:moveTo>
                  <a:pt x="0" y="0"/>
                </a:moveTo>
                <a:lnTo>
                  <a:pt x="2813304" y="0"/>
                </a:lnTo>
              </a:path>
            </a:pathLst>
          </a:custGeom>
          <a:ln w="21336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/>
          <p:nvPr/>
        </p:nvSpPr>
        <p:spPr>
          <a:xfrm>
            <a:off x="8244840" y="2517597"/>
            <a:ext cx="434136" cy="510336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/>
          <p:nvPr/>
        </p:nvSpPr>
        <p:spPr>
          <a:xfrm>
            <a:off x="8101583" y="2517597"/>
            <a:ext cx="446303" cy="510336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7" name="object 17"/>
          <p:cNvSpPr/>
          <p:nvPr/>
        </p:nvSpPr>
        <p:spPr>
          <a:xfrm>
            <a:off x="5519928" y="2517597"/>
            <a:ext cx="2887853" cy="510336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8" name="object 18"/>
          <p:cNvSpPr/>
          <p:nvPr/>
        </p:nvSpPr>
        <p:spPr>
          <a:xfrm>
            <a:off x="5455920" y="2517597"/>
            <a:ext cx="370103" cy="510336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9" name="object 19"/>
          <p:cNvSpPr/>
          <p:nvPr/>
        </p:nvSpPr>
        <p:spPr>
          <a:xfrm>
            <a:off x="7604759" y="2791917"/>
            <a:ext cx="1071181" cy="510336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0" name="object 20"/>
          <p:cNvSpPr/>
          <p:nvPr/>
        </p:nvSpPr>
        <p:spPr>
          <a:xfrm>
            <a:off x="7540752" y="2791917"/>
            <a:ext cx="370090" cy="510336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1" name="object 21"/>
          <p:cNvSpPr txBox="1"/>
          <p:nvPr/>
        </p:nvSpPr>
        <p:spPr>
          <a:xfrm>
            <a:off x="6423285" y="2576016"/>
            <a:ext cx="2111375" cy="57467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r" marR="5080">
              <a:lnSpc>
                <a:spcPct val="100000"/>
              </a:lnSpc>
              <a:spcBef>
                <a:spcPts val="100"/>
              </a:spcBef>
            </a:pPr>
            <a:r>
              <a:rPr dirty="0" sz="1800" spc="-330">
                <a:solidFill>
                  <a:srgbClr val="FFFFFF"/>
                </a:solidFill>
                <a:latin typeface="Arial"/>
                <a:cs typeface="Arial"/>
              </a:rPr>
              <a:t>مدختسن   </a:t>
            </a:r>
            <a:r>
              <a:rPr dirty="0" sz="1800" spc="-160">
                <a:solidFill>
                  <a:srgbClr val="FFFFFF"/>
                </a:solidFill>
                <a:latin typeface="Arial"/>
                <a:cs typeface="Arial"/>
              </a:rPr>
              <a:t>يضاملا  </a:t>
            </a:r>
            <a:r>
              <a:rPr dirty="0" sz="1800" spc="-350">
                <a:solidFill>
                  <a:srgbClr val="FFFFFF"/>
                </a:solidFill>
                <a:latin typeface="Arial"/>
                <a:cs typeface="Arial"/>
              </a:rPr>
              <a:t>لعفلا   </a:t>
            </a:r>
            <a:r>
              <a:rPr dirty="0" sz="1800" spc="-35">
                <a:solidFill>
                  <a:srgbClr val="FFFFFF"/>
                </a:solidFill>
                <a:latin typeface="Arial"/>
                <a:cs typeface="Arial"/>
              </a:rPr>
              <a:t>عم</a:t>
            </a:r>
            <a:r>
              <a:rPr dirty="0" sz="1800" spc="-24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800" spc="10">
                <a:solidFill>
                  <a:srgbClr val="FFFFFF"/>
                </a:solidFill>
                <a:latin typeface="Arial"/>
                <a:cs typeface="Arial"/>
              </a:rPr>
              <a:t>)3</a:t>
            </a:r>
            <a:endParaRPr sz="1800">
              <a:latin typeface="Arial"/>
              <a:cs typeface="Arial"/>
            </a:endParaRPr>
          </a:p>
          <a:p>
            <a:pPr algn="r" marR="11430">
              <a:lnSpc>
                <a:spcPct val="100000"/>
              </a:lnSpc>
              <a:spcBef>
                <a:spcPts val="5"/>
              </a:spcBef>
            </a:pPr>
            <a:r>
              <a:rPr dirty="0" sz="1800">
                <a:solidFill>
                  <a:srgbClr val="FFFFFF"/>
                </a:solidFill>
                <a:latin typeface="Arial"/>
                <a:cs typeface="Arial"/>
              </a:rPr>
              <a:t>:</a:t>
            </a:r>
            <a:r>
              <a:rPr dirty="0" sz="1800" spc="95">
                <a:solidFill>
                  <a:srgbClr val="FFFFFF"/>
                </a:solidFill>
                <a:latin typeface="Arial"/>
                <a:cs typeface="Arial"/>
              </a:rPr>
              <a:t>ة</a:t>
            </a:r>
            <a:r>
              <a:rPr dirty="0" sz="1800" spc="75">
                <a:solidFill>
                  <a:srgbClr val="FFFFFF"/>
                </a:solidFill>
                <a:latin typeface="Arial"/>
                <a:cs typeface="Arial"/>
              </a:rPr>
              <a:t>ـ</a:t>
            </a:r>
            <a:r>
              <a:rPr dirty="0" sz="1800" spc="-15">
                <a:solidFill>
                  <a:srgbClr val="FFFFFF"/>
                </a:solidFill>
                <a:latin typeface="Arial"/>
                <a:cs typeface="Arial"/>
              </a:rPr>
              <a:t>ـ</a:t>
            </a:r>
            <a:r>
              <a:rPr dirty="0" sz="1800" spc="5">
                <a:solidFill>
                  <a:srgbClr val="FFFFFF"/>
                </a:solidFill>
                <a:latin typeface="Arial"/>
                <a:cs typeface="Arial"/>
              </a:rPr>
              <a:t>ـــــــ</a:t>
            </a:r>
            <a:r>
              <a:rPr dirty="0" sz="1800" spc="-535">
                <a:solidFill>
                  <a:srgbClr val="FFFFFF"/>
                </a:solidFill>
                <a:latin typeface="Arial"/>
                <a:cs typeface="Arial"/>
              </a:rPr>
              <a:t>ل</a:t>
            </a:r>
            <a:r>
              <a:rPr dirty="0" sz="1800" spc="-855">
                <a:solidFill>
                  <a:srgbClr val="FFFFFF"/>
                </a:solidFill>
                <a:latin typeface="Arial"/>
                <a:cs typeface="Arial"/>
              </a:rPr>
              <a:t>ث</a:t>
            </a:r>
            <a:r>
              <a:rPr dirty="0" sz="1800" spc="105">
                <a:solidFill>
                  <a:srgbClr val="FFFFFF"/>
                </a:solidFill>
                <a:latin typeface="Arial"/>
                <a:cs typeface="Arial"/>
              </a:rPr>
              <a:t>م</a:t>
            </a:r>
            <a:r>
              <a:rPr dirty="0" sz="1800">
                <a:solidFill>
                  <a:srgbClr val="FFFFFF"/>
                </a:solidFill>
                <a:latin typeface="Arial"/>
                <a:cs typeface="Arial"/>
              </a:rPr>
              <a:t>أ</a:t>
            </a:r>
            <a:endParaRPr sz="1800">
              <a:latin typeface="Arial"/>
              <a:cs typeface="Arial"/>
            </a:endParaRPr>
          </a:p>
        </p:txBody>
      </p:sp>
      <p:sp>
        <p:nvSpPr>
          <p:cNvPr id="22" name="object 22"/>
          <p:cNvSpPr/>
          <p:nvPr/>
        </p:nvSpPr>
        <p:spPr>
          <a:xfrm>
            <a:off x="1060703" y="3173006"/>
            <a:ext cx="330492" cy="345782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3" name="object 23"/>
          <p:cNvSpPr/>
          <p:nvPr/>
        </p:nvSpPr>
        <p:spPr>
          <a:xfrm>
            <a:off x="1359408" y="3066262"/>
            <a:ext cx="873048" cy="513359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4" name="object 24"/>
          <p:cNvSpPr/>
          <p:nvPr/>
        </p:nvSpPr>
        <p:spPr>
          <a:xfrm>
            <a:off x="1926335" y="3066262"/>
            <a:ext cx="1147381" cy="513359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5" name="object 25"/>
          <p:cNvSpPr/>
          <p:nvPr/>
        </p:nvSpPr>
        <p:spPr>
          <a:xfrm>
            <a:off x="2840735" y="3066262"/>
            <a:ext cx="1650364" cy="513359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6" name="object 26"/>
          <p:cNvSpPr/>
          <p:nvPr/>
        </p:nvSpPr>
        <p:spPr>
          <a:xfrm>
            <a:off x="1359408" y="3340582"/>
            <a:ext cx="638403" cy="513359"/>
          </a:xfrm>
          <a:prstGeom prst="rect">
            <a:avLst/>
          </a:prstGeom>
          <a:blipFill>
            <a:blip r:embed="rId2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7" name="object 27"/>
          <p:cNvSpPr/>
          <p:nvPr/>
        </p:nvSpPr>
        <p:spPr>
          <a:xfrm>
            <a:off x="1764792" y="3340582"/>
            <a:ext cx="818172" cy="513359"/>
          </a:xfrm>
          <a:prstGeom prst="rect">
            <a:avLst/>
          </a:prstGeom>
          <a:blipFill>
            <a:blip r:embed="rId2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8" name="object 28"/>
          <p:cNvSpPr/>
          <p:nvPr/>
        </p:nvSpPr>
        <p:spPr>
          <a:xfrm>
            <a:off x="2276855" y="3340582"/>
            <a:ext cx="903528" cy="513359"/>
          </a:xfrm>
          <a:prstGeom prst="rect">
            <a:avLst/>
          </a:prstGeom>
          <a:blipFill>
            <a:blip r:embed="rId2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9" name="object 29"/>
          <p:cNvSpPr/>
          <p:nvPr/>
        </p:nvSpPr>
        <p:spPr>
          <a:xfrm>
            <a:off x="2944367" y="3340582"/>
            <a:ext cx="1686941" cy="513359"/>
          </a:xfrm>
          <a:prstGeom prst="rect">
            <a:avLst/>
          </a:prstGeom>
          <a:blipFill>
            <a:blip r:embed="rId2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0" name="object 30"/>
          <p:cNvSpPr/>
          <p:nvPr/>
        </p:nvSpPr>
        <p:spPr>
          <a:xfrm>
            <a:off x="1060703" y="3813086"/>
            <a:ext cx="330492" cy="345782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1" name="object 31"/>
          <p:cNvSpPr/>
          <p:nvPr/>
        </p:nvSpPr>
        <p:spPr>
          <a:xfrm>
            <a:off x="1359408" y="3706342"/>
            <a:ext cx="464604" cy="513359"/>
          </a:xfrm>
          <a:prstGeom prst="rect">
            <a:avLst/>
          </a:prstGeom>
          <a:blipFill>
            <a:blip r:embed="rId2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2" name="object 32"/>
          <p:cNvSpPr/>
          <p:nvPr/>
        </p:nvSpPr>
        <p:spPr>
          <a:xfrm>
            <a:off x="1517903" y="3706342"/>
            <a:ext cx="952284" cy="513359"/>
          </a:xfrm>
          <a:prstGeom prst="rect">
            <a:avLst/>
          </a:prstGeom>
          <a:blipFill>
            <a:blip r:embed="rId2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3" name="object 33"/>
          <p:cNvSpPr/>
          <p:nvPr/>
        </p:nvSpPr>
        <p:spPr>
          <a:xfrm>
            <a:off x="2246376" y="3706342"/>
            <a:ext cx="2134997" cy="513359"/>
          </a:xfrm>
          <a:prstGeom prst="rect">
            <a:avLst/>
          </a:prstGeom>
          <a:blipFill>
            <a:blip r:embed="rId2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4" name="object 34"/>
          <p:cNvSpPr/>
          <p:nvPr/>
        </p:nvSpPr>
        <p:spPr>
          <a:xfrm>
            <a:off x="1359408" y="3980662"/>
            <a:ext cx="638403" cy="513359"/>
          </a:xfrm>
          <a:prstGeom prst="rect">
            <a:avLst/>
          </a:prstGeom>
          <a:blipFill>
            <a:blip r:embed="rId2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5" name="object 35"/>
          <p:cNvSpPr/>
          <p:nvPr/>
        </p:nvSpPr>
        <p:spPr>
          <a:xfrm>
            <a:off x="1764792" y="3980662"/>
            <a:ext cx="741972" cy="513359"/>
          </a:xfrm>
          <a:prstGeom prst="rect">
            <a:avLst/>
          </a:prstGeom>
          <a:blipFill>
            <a:blip r:embed="rId2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6" name="object 36"/>
          <p:cNvSpPr/>
          <p:nvPr/>
        </p:nvSpPr>
        <p:spPr>
          <a:xfrm>
            <a:off x="2200655" y="3980662"/>
            <a:ext cx="711504" cy="513359"/>
          </a:xfrm>
          <a:prstGeom prst="rect">
            <a:avLst/>
          </a:prstGeom>
          <a:blipFill>
            <a:blip r:embed="rId2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7" name="object 37"/>
          <p:cNvSpPr/>
          <p:nvPr/>
        </p:nvSpPr>
        <p:spPr>
          <a:xfrm>
            <a:off x="2685288" y="3980662"/>
            <a:ext cx="2195830" cy="513359"/>
          </a:xfrm>
          <a:prstGeom prst="rect">
            <a:avLst/>
          </a:prstGeom>
          <a:blipFill>
            <a:blip r:embed="rId3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8" name="object 38"/>
          <p:cNvSpPr/>
          <p:nvPr/>
        </p:nvSpPr>
        <p:spPr>
          <a:xfrm>
            <a:off x="7412735" y="5077967"/>
            <a:ext cx="1263205" cy="510336"/>
          </a:xfrm>
          <a:prstGeom prst="rect">
            <a:avLst/>
          </a:prstGeom>
          <a:blipFill>
            <a:blip r:embed="rId3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9" name="object 39"/>
          <p:cNvSpPr/>
          <p:nvPr/>
        </p:nvSpPr>
        <p:spPr>
          <a:xfrm>
            <a:off x="7348728" y="5077967"/>
            <a:ext cx="370090" cy="510336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0" name="object 40"/>
          <p:cNvSpPr/>
          <p:nvPr/>
        </p:nvSpPr>
        <p:spPr>
          <a:xfrm>
            <a:off x="7488935" y="5391886"/>
            <a:ext cx="1052893" cy="46634"/>
          </a:xfrm>
          <a:prstGeom prst="rect">
            <a:avLst/>
          </a:prstGeom>
          <a:blipFill>
            <a:blip r:embed="rId3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1" name="object 41"/>
          <p:cNvSpPr/>
          <p:nvPr/>
        </p:nvSpPr>
        <p:spPr>
          <a:xfrm>
            <a:off x="3752088" y="5352288"/>
            <a:ext cx="4923790" cy="510336"/>
          </a:xfrm>
          <a:prstGeom prst="rect">
            <a:avLst/>
          </a:prstGeom>
          <a:blipFill>
            <a:blip r:embed="rId3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2" name="object 42"/>
          <p:cNvSpPr txBox="1"/>
          <p:nvPr/>
        </p:nvSpPr>
        <p:spPr>
          <a:xfrm>
            <a:off x="5926446" y="5137480"/>
            <a:ext cx="2613660" cy="57467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r" marR="12700">
              <a:lnSpc>
                <a:spcPct val="100000"/>
              </a:lnSpc>
              <a:spcBef>
                <a:spcPts val="100"/>
              </a:spcBef>
            </a:pPr>
            <a:r>
              <a:rPr dirty="0" u="heavy" sz="1800" spc="-50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Arial"/>
                <a:cs typeface="Arial"/>
              </a:rPr>
              <a:t>:</a:t>
            </a:r>
            <a:r>
              <a:rPr dirty="0" u="heavy" sz="180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Arial"/>
                <a:cs typeface="Arial"/>
              </a:rPr>
              <a:t>ةــــــــظحلام</a:t>
            </a:r>
            <a:endParaRPr sz="1800">
              <a:latin typeface="Arial"/>
              <a:cs typeface="Arial"/>
            </a:endParaRPr>
          </a:p>
          <a:p>
            <a:pPr algn="r" marR="5080">
              <a:lnSpc>
                <a:spcPct val="100000"/>
              </a:lnSpc>
              <a:spcBef>
                <a:spcPts val="5"/>
              </a:spcBef>
            </a:pPr>
            <a:r>
              <a:rPr dirty="0" sz="1800" spc="-420">
                <a:solidFill>
                  <a:srgbClr val="FFFF00"/>
                </a:solidFill>
                <a:latin typeface="Arial"/>
                <a:cs typeface="Arial"/>
              </a:rPr>
              <a:t>ـب      </a:t>
            </a:r>
            <a:r>
              <a:rPr dirty="0" sz="1800" spc="-215">
                <a:solidFill>
                  <a:srgbClr val="FFFF00"/>
                </a:solidFill>
                <a:latin typeface="Arial"/>
                <a:cs typeface="Arial"/>
              </a:rPr>
              <a:t>اهتباجإ  </a:t>
            </a:r>
            <a:r>
              <a:rPr dirty="0" sz="1800" spc="-310">
                <a:solidFill>
                  <a:srgbClr val="FFFF00"/>
                </a:solidFill>
                <a:latin typeface="Arial"/>
                <a:cs typeface="Arial"/>
              </a:rPr>
              <a:t>نوكت </a:t>
            </a:r>
            <a:r>
              <a:rPr dirty="0" sz="1800" spc="-12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dirty="0" sz="1800" spc="-325">
                <a:solidFill>
                  <a:srgbClr val="FFFF00"/>
                </a:solidFill>
                <a:latin typeface="Arial"/>
                <a:cs typeface="Arial"/>
              </a:rPr>
              <a:t>ةقباسلا   </a:t>
            </a:r>
            <a:r>
              <a:rPr dirty="0" sz="1800" spc="-275">
                <a:solidFill>
                  <a:srgbClr val="FFFF00"/>
                </a:solidFill>
                <a:latin typeface="Arial"/>
                <a:cs typeface="Arial"/>
              </a:rPr>
              <a:t>ةلئسلأا</a:t>
            </a:r>
            <a:r>
              <a:rPr dirty="0" sz="1800" spc="-215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dirty="0" sz="1800" spc="-210">
                <a:solidFill>
                  <a:srgbClr val="FFFF00"/>
                </a:solidFill>
                <a:latin typeface="Arial"/>
                <a:cs typeface="Arial"/>
              </a:rPr>
              <a:t>عيمج</a:t>
            </a:r>
            <a:endParaRPr sz="1800">
              <a:latin typeface="Arial"/>
              <a:cs typeface="Arial"/>
            </a:endParaRPr>
          </a:p>
        </p:txBody>
      </p:sp>
      <p:sp>
        <p:nvSpPr>
          <p:cNvPr id="43" name="object 43"/>
          <p:cNvSpPr/>
          <p:nvPr/>
        </p:nvSpPr>
        <p:spPr>
          <a:xfrm>
            <a:off x="3456432" y="5346191"/>
            <a:ext cx="528637" cy="510336"/>
          </a:xfrm>
          <a:prstGeom prst="rect">
            <a:avLst/>
          </a:prstGeom>
          <a:blipFill>
            <a:blip r:embed="rId3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4" name="object 44"/>
          <p:cNvSpPr/>
          <p:nvPr/>
        </p:nvSpPr>
        <p:spPr>
          <a:xfrm>
            <a:off x="2350007" y="5352288"/>
            <a:ext cx="1351533" cy="510336"/>
          </a:xfrm>
          <a:prstGeom prst="rect">
            <a:avLst/>
          </a:prstGeom>
          <a:blipFill>
            <a:blip r:embed="rId3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5" name="object 45"/>
          <p:cNvSpPr/>
          <p:nvPr/>
        </p:nvSpPr>
        <p:spPr>
          <a:xfrm>
            <a:off x="2097023" y="5352288"/>
            <a:ext cx="559104" cy="510336"/>
          </a:xfrm>
          <a:prstGeom prst="rect">
            <a:avLst/>
          </a:prstGeom>
          <a:blipFill>
            <a:blip r:embed="rId3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6" name="object 46"/>
          <p:cNvSpPr/>
          <p:nvPr/>
        </p:nvSpPr>
        <p:spPr>
          <a:xfrm>
            <a:off x="1676400" y="4800600"/>
            <a:ext cx="6858000" cy="365760"/>
          </a:xfrm>
          <a:custGeom>
            <a:avLst/>
            <a:gdLst/>
            <a:ahLst/>
            <a:cxnLst/>
            <a:rect l="l" t="t" r="r" b="b"/>
            <a:pathLst>
              <a:path w="6858000" h="365760">
                <a:moveTo>
                  <a:pt x="0" y="365760"/>
                </a:moveTo>
                <a:lnTo>
                  <a:pt x="6858000" y="365760"/>
                </a:lnTo>
                <a:lnTo>
                  <a:pt x="6858000" y="0"/>
                </a:lnTo>
                <a:lnTo>
                  <a:pt x="0" y="0"/>
                </a:lnTo>
                <a:lnTo>
                  <a:pt x="0" y="365760"/>
                </a:lnTo>
                <a:close/>
              </a:path>
            </a:pathLst>
          </a:custGeom>
          <a:solidFill>
            <a:srgbClr val="0000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7" name="object 47"/>
          <p:cNvSpPr/>
          <p:nvPr/>
        </p:nvSpPr>
        <p:spPr>
          <a:xfrm>
            <a:off x="4953000" y="4770069"/>
            <a:ext cx="2332990" cy="510336"/>
          </a:xfrm>
          <a:prstGeom prst="rect">
            <a:avLst/>
          </a:prstGeom>
          <a:blipFill>
            <a:blip r:embed="rId3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8" name="object 48"/>
          <p:cNvSpPr/>
          <p:nvPr/>
        </p:nvSpPr>
        <p:spPr>
          <a:xfrm>
            <a:off x="4876800" y="4770069"/>
            <a:ext cx="382371" cy="510336"/>
          </a:xfrm>
          <a:prstGeom prst="rect">
            <a:avLst/>
          </a:prstGeom>
          <a:blipFill>
            <a:blip r:embed="rId3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9" name="object 49"/>
          <p:cNvSpPr/>
          <p:nvPr/>
        </p:nvSpPr>
        <p:spPr>
          <a:xfrm>
            <a:off x="3733800" y="4770069"/>
            <a:ext cx="1449197" cy="510336"/>
          </a:xfrm>
          <a:prstGeom prst="rect">
            <a:avLst/>
          </a:prstGeom>
          <a:blipFill>
            <a:blip r:embed="rId3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0" name="object 50"/>
          <p:cNvSpPr/>
          <p:nvPr/>
        </p:nvSpPr>
        <p:spPr>
          <a:xfrm>
            <a:off x="3596640" y="4770069"/>
            <a:ext cx="443293" cy="510336"/>
          </a:xfrm>
          <a:prstGeom prst="rect">
            <a:avLst/>
          </a:prstGeom>
          <a:blipFill>
            <a:blip r:embed="rId4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1" name="object 51"/>
          <p:cNvSpPr/>
          <p:nvPr/>
        </p:nvSpPr>
        <p:spPr>
          <a:xfrm>
            <a:off x="1618488" y="4770069"/>
            <a:ext cx="2284222" cy="510336"/>
          </a:xfrm>
          <a:prstGeom prst="rect">
            <a:avLst/>
          </a:prstGeom>
          <a:blipFill>
            <a:blip r:embed="rId4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2" name="object 52"/>
          <p:cNvSpPr txBox="1"/>
          <p:nvPr/>
        </p:nvSpPr>
        <p:spPr>
          <a:xfrm>
            <a:off x="1145844" y="3131311"/>
            <a:ext cx="5991225" cy="199834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356870" marR="2661285" indent="-344805">
              <a:lnSpc>
                <a:spcPct val="100000"/>
              </a:lnSpc>
              <a:spcBef>
                <a:spcPts val="100"/>
              </a:spcBef>
              <a:buClr>
                <a:srgbClr val="FFFFCC"/>
              </a:buClr>
              <a:buSzPct val="69444"/>
              <a:buFont typeface="Wingdings"/>
              <a:buChar char=""/>
              <a:tabLst>
                <a:tab pos="356870" algn="l"/>
                <a:tab pos="357505" algn="l"/>
              </a:tabLst>
            </a:pPr>
            <a:r>
              <a:rPr dirty="0" sz="1800" spc="85">
                <a:solidFill>
                  <a:srgbClr val="FFFFFF"/>
                </a:solidFill>
                <a:latin typeface="Calibri"/>
                <a:cs typeface="Calibri"/>
              </a:rPr>
              <a:t>They </a:t>
            </a:r>
            <a:r>
              <a:rPr dirty="0" sz="1800" spc="45">
                <a:solidFill>
                  <a:srgbClr val="CC3300"/>
                </a:solidFill>
                <a:latin typeface="Calibri"/>
                <a:cs typeface="Calibri"/>
              </a:rPr>
              <a:t>watched </a:t>
            </a:r>
            <a:r>
              <a:rPr dirty="0" sz="1800" spc="114">
                <a:solidFill>
                  <a:srgbClr val="FFFFFF"/>
                </a:solidFill>
                <a:latin typeface="Calibri"/>
                <a:cs typeface="Calibri"/>
              </a:rPr>
              <a:t>TV </a:t>
            </a:r>
            <a:r>
              <a:rPr dirty="0" sz="1800" spc="35">
                <a:solidFill>
                  <a:srgbClr val="FFFFFF"/>
                </a:solidFill>
                <a:latin typeface="Calibri"/>
                <a:cs typeface="Calibri"/>
              </a:rPr>
              <a:t>last </a:t>
            </a:r>
            <a:r>
              <a:rPr dirty="0" sz="1800" spc="50">
                <a:solidFill>
                  <a:srgbClr val="FFFFFF"/>
                </a:solidFill>
                <a:latin typeface="Calibri"/>
                <a:cs typeface="Calibri"/>
              </a:rPr>
              <a:t>night. </a:t>
            </a:r>
            <a:r>
              <a:rPr dirty="0" sz="1800" spc="50">
                <a:solidFill>
                  <a:srgbClr val="CC3300"/>
                </a:solidFill>
                <a:latin typeface="Calibri"/>
                <a:cs typeface="Calibri"/>
              </a:rPr>
              <a:t> Did </a:t>
            </a:r>
            <a:r>
              <a:rPr dirty="0" sz="1800" spc="40">
                <a:solidFill>
                  <a:srgbClr val="FFFFFF"/>
                </a:solidFill>
                <a:latin typeface="Calibri"/>
                <a:cs typeface="Calibri"/>
              </a:rPr>
              <a:t>they </a:t>
            </a:r>
            <a:r>
              <a:rPr dirty="0" sz="1800" spc="45">
                <a:solidFill>
                  <a:srgbClr val="CC3300"/>
                </a:solidFill>
                <a:latin typeface="Calibri"/>
                <a:cs typeface="Calibri"/>
              </a:rPr>
              <a:t>watch </a:t>
            </a:r>
            <a:r>
              <a:rPr dirty="0" sz="1800" spc="110">
                <a:solidFill>
                  <a:srgbClr val="FFFFFF"/>
                </a:solidFill>
                <a:latin typeface="Calibri"/>
                <a:cs typeface="Calibri"/>
              </a:rPr>
              <a:t>TV </a:t>
            </a:r>
            <a:r>
              <a:rPr dirty="0" sz="1800" spc="35">
                <a:solidFill>
                  <a:srgbClr val="FFFFFF"/>
                </a:solidFill>
                <a:latin typeface="Calibri"/>
                <a:cs typeface="Calibri"/>
              </a:rPr>
              <a:t>last</a:t>
            </a:r>
            <a:r>
              <a:rPr dirty="0" sz="1800" spc="6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 spc="40">
                <a:solidFill>
                  <a:srgbClr val="FFFFFF"/>
                </a:solidFill>
                <a:latin typeface="Calibri"/>
                <a:cs typeface="Calibri"/>
              </a:rPr>
              <a:t>night?</a:t>
            </a:r>
            <a:endParaRPr sz="1800">
              <a:latin typeface="Calibri"/>
              <a:cs typeface="Calibri"/>
            </a:endParaRPr>
          </a:p>
          <a:p>
            <a:pPr marL="356870" indent="-344805">
              <a:lnSpc>
                <a:spcPct val="100000"/>
              </a:lnSpc>
              <a:spcBef>
                <a:spcPts val="720"/>
              </a:spcBef>
              <a:buClr>
                <a:srgbClr val="FFFFCC"/>
              </a:buClr>
              <a:buSzPct val="69444"/>
              <a:buFont typeface="Wingdings"/>
              <a:buChar char=""/>
              <a:tabLst>
                <a:tab pos="356870" algn="l"/>
                <a:tab pos="357505" algn="l"/>
              </a:tabLst>
            </a:pPr>
            <a:r>
              <a:rPr dirty="0" sz="1800" spc="215">
                <a:solidFill>
                  <a:srgbClr val="FFFFFF"/>
                </a:solidFill>
                <a:latin typeface="Calibri"/>
                <a:cs typeface="Calibri"/>
              </a:rPr>
              <a:t>I </a:t>
            </a:r>
            <a:r>
              <a:rPr dirty="0" sz="1800" spc="30">
                <a:solidFill>
                  <a:srgbClr val="CC3300"/>
                </a:solidFill>
                <a:latin typeface="Calibri"/>
                <a:cs typeface="Calibri"/>
              </a:rPr>
              <a:t>played </a:t>
            </a:r>
            <a:r>
              <a:rPr dirty="0" sz="1800" spc="20">
                <a:solidFill>
                  <a:srgbClr val="FFFFFF"/>
                </a:solidFill>
                <a:latin typeface="Calibri"/>
                <a:cs typeface="Calibri"/>
              </a:rPr>
              <a:t>football</a:t>
            </a:r>
            <a:r>
              <a:rPr dirty="0" sz="1800" spc="-114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 spc="25">
                <a:solidFill>
                  <a:srgbClr val="FFFFFF"/>
                </a:solidFill>
                <a:latin typeface="Calibri"/>
                <a:cs typeface="Calibri"/>
              </a:rPr>
              <a:t>yesterday.</a:t>
            </a:r>
            <a:endParaRPr sz="1800">
              <a:latin typeface="Calibri"/>
              <a:cs typeface="Calibri"/>
            </a:endParaRPr>
          </a:p>
          <a:p>
            <a:pPr marL="356870">
              <a:lnSpc>
                <a:spcPct val="100000"/>
              </a:lnSpc>
            </a:pPr>
            <a:r>
              <a:rPr dirty="0" sz="1800" spc="50">
                <a:solidFill>
                  <a:srgbClr val="CC3300"/>
                </a:solidFill>
                <a:latin typeface="Calibri"/>
                <a:cs typeface="Calibri"/>
              </a:rPr>
              <a:t>Did </a:t>
            </a:r>
            <a:r>
              <a:rPr dirty="0" sz="1800" spc="45">
                <a:solidFill>
                  <a:srgbClr val="FFFFFF"/>
                </a:solidFill>
                <a:latin typeface="Calibri"/>
                <a:cs typeface="Calibri"/>
              </a:rPr>
              <a:t>you </a:t>
            </a:r>
            <a:r>
              <a:rPr dirty="0" sz="1800" spc="40">
                <a:solidFill>
                  <a:srgbClr val="CC3300"/>
                </a:solidFill>
                <a:latin typeface="Calibri"/>
                <a:cs typeface="Calibri"/>
              </a:rPr>
              <a:t>play </a:t>
            </a:r>
            <a:r>
              <a:rPr dirty="0" sz="1800" spc="15">
                <a:solidFill>
                  <a:srgbClr val="FFFFFF"/>
                </a:solidFill>
                <a:latin typeface="Calibri"/>
                <a:cs typeface="Calibri"/>
              </a:rPr>
              <a:t>football</a:t>
            </a:r>
            <a:r>
              <a:rPr dirty="0" sz="1800" spc="13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 spc="35">
                <a:solidFill>
                  <a:srgbClr val="FFFFFF"/>
                </a:solidFill>
                <a:latin typeface="Calibri"/>
                <a:cs typeface="Calibri"/>
              </a:rPr>
              <a:t>yesterday?</a:t>
            </a:r>
            <a:endParaRPr sz="180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2200">
              <a:latin typeface="Times New Roman"/>
              <a:cs typeface="Times New Roman"/>
            </a:endParaRPr>
          </a:p>
          <a:p>
            <a:pPr marL="619125">
              <a:lnSpc>
                <a:spcPct val="100000"/>
              </a:lnSpc>
              <a:spcBef>
                <a:spcPts val="1485"/>
              </a:spcBef>
            </a:pPr>
            <a:r>
              <a:rPr dirty="0" sz="1800" spc="-140">
                <a:solidFill>
                  <a:srgbClr val="FFFFFF"/>
                </a:solidFill>
                <a:latin typeface="Arial"/>
                <a:cs typeface="Arial"/>
              </a:rPr>
              <a:t>دعاسملا </a:t>
            </a:r>
            <a:r>
              <a:rPr dirty="0" sz="1800" spc="-350">
                <a:solidFill>
                  <a:srgbClr val="FFFFFF"/>
                </a:solidFill>
                <a:latin typeface="Arial"/>
                <a:cs typeface="Arial"/>
              </a:rPr>
              <a:t>لعفلا </a:t>
            </a:r>
            <a:r>
              <a:rPr dirty="0" sz="1800" spc="-130">
                <a:solidFill>
                  <a:srgbClr val="FFFFFF"/>
                </a:solidFill>
                <a:latin typeface="Arial"/>
                <a:cs typeface="Arial"/>
              </a:rPr>
              <a:t>دوجول </a:t>
            </a:r>
            <a:r>
              <a:rPr dirty="0" sz="1800" spc="-180">
                <a:solidFill>
                  <a:srgbClr val="FFFFFF"/>
                </a:solidFill>
                <a:latin typeface="Arial"/>
                <a:cs typeface="Arial"/>
              </a:rPr>
              <a:t>كلذ </a:t>
            </a:r>
            <a:r>
              <a:rPr dirty="0" sz="1800">
                <a:solidFill>
                  <a:srgbClr val="FFFFFF"/>
                </a:solidFill>
                <a:latin typeface="Arial"/>
                <a:cs typeface="Arial"/>
              </a:rPr>
              <a:t>و </a:t>
            </a:r>
            <a:r>
              <a:rPr dirty="0" sz="1800" spc="-55">
                <a:solidFill>
                  <a:srgbClr val="FFFFFF"/>
                </a:solidFill>
                <a:latin typeface="Arial"/>
                <a:cs typeface="Arial"/>
              </a:rPr>
              <a:t>)لولأا </a:t>
            </a:r>
            <a:r>
              <a:rPr dirty="0" sz="1800" spc="-320">
                <a:solidFill>
                  <a:srgbClr val="FFFFFF"/>
                </a:solidFill>
                <a:latin typeface="Arial"/>
                <a:cs typeface="Arial"/>
              </a:rPr>
              <a:t>فيرصتلا( </a:t>
            </a:r>
            <a:r>
              <a:rPr dirty="0" sz="1800" spc="-210">
                <a:solidFill>
                  <a:srgbClr val="FFFFFF"/>
                </a:solidFill>
                <a:latin typeface="Arial"/>
                <a:cs typeface="Arial"/>
              </a:rPr>
              <a:t>هلصأ ىلإ </a:t>
            </a:r>
            <a:r>
              <a:rPr dirty="0" sz="1800" spc="-350">
                <a:solidFill>
                  <a:srgbClr val="FFFFFF"/>
                </a:solidFill>
                <a:latin typeface="Arial"/>
                <a:cs typeface="Arial"/>
              </a:rPr>
              <a:t>لعفلا </a:t>
            </a:r>
            <a:r>
              <a:rPr dirty="0" sz="1800" spc="-10">
                <a:solidFill>
                  <a:srgbClr val="FFFFFF"/>
                </a:solidFill>
                <a:latin typeface="Arial"/>
                <a:cs typeface="Arial"/>
              </a:rPr>
              <a:t>ةداعإ</a:t>
            </a:r>
            <a:r>
              <a:rPr dirty="0" sz="1800" spc="-10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800" spc="-90">
                <a:solidFill>
                  <a:srgbClr val="FFFFFF"/>
                </a:solidFill>
                <a:latin typeface="Arial"/>
                <a:cs typeface="Arial"/>
              </a:rPr>
              <a:t>ظحلا</a:t>
            </a:r>
            <a:endParaRPr sz="1800">
              <a:latin typeface="Arial"/>
              <a:cs typeface="Arial"/>
            </a:endParaRPr>
          </a:p>
        </p:txBody>
      </p:sp>
      <p:sp>
        <p:nvSpPr>
          <p:cNvPr id="53" name="object 53"/>
          <p:cNvSpPr txBox="1"/>
          <p:nvPr/>
        </p:nvSpPr>
        <p:spPr>
          <a:xfrm>
            <a:off x="2382240" y="5412435"/>
            <a:ext cx="3084195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50800">
              <a:lnSpc>
                <a:spcPct val="100000"/>
              </a:lnSpc>
              <a:spcBef>
                <a:spcPts val="100"/>
              </a:spcBef>
            </a:pPr>
            <a:r>
              <a:rPr dirty="0" sz="1800" spc="-105">
                <a:solidFill>
                  <a:srgbClr val="FFFF00"/>
                </a:solidFill>
                <a:latin typeface="Arial"/>
                <a:cs typeface="Arial"/>
              </a:rPr>
              <a:t>.لاؤس </a:t>
            </a:r>
            <a:r>
              <a:rPr dirty="0" sz="1800" spc="-165">
                <a:solidFill>
                  <a:srgbClr val="FFFF00"/>
                </a:solidFill>
                <a:latin typeface="Arial"/>
                <a:cs typeface="Arial"/>
              </a:rPr>
              <a:t>ةادأب </a:t>
            </a:r>
            <a:r>
              <a:rPr dirty="0" sz="1800" spc="-425">
                <a:solidFill>
                  <a:srgbClr val="FFFF00"/>
                </a:solidFill>
                <a:latin typeface="Arial"/>
                <a:cs typeface="Arial"/>
              </a:rPr>
              <a:t>أدبت </a:t>
            </a:r>
            <a:r>
              <a:rPr dirty="0" sz="1800" spc="-240">
                <a:solidFill>
                  <a:srgbClr val="FFFF00"/>
                </a:solidFill>
                <a:latin typeface="Calibri"/>
                <a:cs typeface="Calibri"/>
              </a:rPr>
              <a:t>مل</a:t>
            </a:r>
            <a:r>
              <a:rPr dirty="0" baseline="-7716" sz="2700" spc="-359">
                <a:solidFill>
                  <a:srgbClr val="CC3300"/>
                </a:solidFill>
                <a:latin typeface="Calibri"/>
                <a:cs typeface="Calibri"/>
              </a:rPr>
              <a:t>N</a:t>
            </a:r>
            <a:r>
              <a:rPr dirty="0" sz="1800" spc="-240">
                <a:solidFill>
                  <a:srgbClr val="FFFF00"/>
                </a:solidFill>
                <a:latin typeface="Arial"/>
                <a:cs typeface="Arial"/>
              </a:rPr>
              <a:t>اه</a:t>
            </a:r>
            <a:r>
              <a:rPr dirty="0" baseline="-7716" sz="2700" spc="-359">
                <a:solidFill>
                  <a:srgbClr val="CC3300"/>
                </a:solidFill>
                <a:latin typeface="Calibri"/>
                <a:cs typeface="Calibri"/>
              </a:rPr>
              <a:t>o</a:t>
            </a:r>
            <a:r>
              <a:rPr dirty="0" sz="1800" spc="-240">
                <a:solidFill>
                  <a:srgbClr val="FFFF00"/>
                </a:solidFill>
                <a:latin typeface="Arial"/>
                <a:cs typeface="Arial"/>
              </a:rPr>
              <a:t>نلأ </a:t>
            </a:r>
            <a:r>
              <a:rPr dirty="0" sz="1800" spc="-210">
                <a:solidFill>
                  <a:srgbClr val="FFFF00"/>
                </a:solidFill>
                <a:latin typeface="Arial"/>
                <a:cs typeface="Arial"/>
              </a:rPr>
              <a:t>كلذ</a:t>
            </a:r>
            <a:r>
              <a:rPr dirty="0" baseline="-7716" sz="2700" spc="-315">
                <a:solidFill>
                  <a:srgbClr val="CC3300"/>
                </a:solidFill>
                <a:latin typeface="Calibri"/>
                <a:cs typeface="Calibri"/>
              </a:rPr>
              <a:t>Y</a:t>
            </a:r>
            <a:r>
              <a:rPr dirty="0" sz="1800" spc="-210">
                <a:solidFill>
                  <a:srgbClr val="FFFF00"/>
                </a:solidFill>
                <a:latin typeface="Arial"/>
                <a:cs typeface="Arial"/>
              </a:rPr>
              <a:t>و</a:t>
            </a:r>
            <a:r>
              <a:rPr dirty="0" baseline="-7716" sz="2700" spc="-315">
                <a:solidFill>
                  <a:srgbClr val="CC3300"/>
                </a:solidFill>
                <a:latin typeface="Calibri"/>
                <a:cs typeface="Calibri"/>
              </a:rPr>
              <a:t>es</a:t>
            </a:r>
            <a:r>
              <a:rPr dirty="0" baseline="-7716" sz="2700" spc="-157">
                <a:solidFill>
                  <a:srgbClr val="CC3300"/>
                </a:solidFill>
                <a:latin typeface="Calibri"/>
                <a:cs typeface="Calibri"/>
              </a:rPr>
              <a:t> </a:t>
            </a:r>
            <a:r>
              <a:rPr dirty="0" sz="1800" spc="-5">
                <a:solidFill>
                  <a:srgbClr val="FFFF00"/>
                </a:solidFill>
                <a:latin typeface="Arial"/>
                <a:cs typeface="Arial"/>
              </a:rPr>
              <a:t>وأ</a:t>
            </a:r>
            <a:endParaRPr sz="1800">
              <a:latin typeface="Arial"/>
              <a:cs typeface="Arial"/>
            </a:endParaRPr>
          </a:p>
        </p:txBody>
      </p:sp>
      <p:sp>
        <p:nvSpPr>
          <p:cNvPr id="54" name="object 54"/>
          <p:cNvSpPr txBox="1"/>
          <p:nvPr/>
        </p:nvSpPr>
        <p:spPr>
          <a:xfrm>
            <a:off x="5084317" y="2624785"/>
            <a:ext cx="621665" cy="32956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95"/>
              </a:spcBef>
              <a:tabLst>
                <a:tab pos="519430" algn="l"/>
              </a:tabLst>
            </a:pPr>
            <a:r>
              <a:rPr dirty="0" sz="2000" spc="30">
                <a:solidFill>
                  <a:srgbClr val="CC3300"/>
                </a:solidFill>
                <a:latin typeface="Calibri"/>
                <a:cs typeface="Calibri"/>
              </a:rPr>
              <a:t>did	</a:t>
            </a:r>
            <a:r>
              <a:rPr dirty="0" baseline="18518" sz="2700">
                <a:solidFill>
                  <a:srgbClr val="FFFFFF"/>
                </a:solidFill>
                <a:latin typeface="Arial"/>
                <a:cs typeface="Arial"/>
              </a:rPr>
              <a:t>:</a:t>
            </a:r>
            <a:endParaRPr baseline="18518" sz="2700">
              <a:latin typeface="Arial"/>
              <a:cs typeface="Arial"/>
            </a:endParaRPr>
          </a:p>
        </p:txBody>
      </p:sp>
      <p:sp>
        <p:nvSpPr>
          <p:cNvPr id="55" name="object 55"/>
          <p:cNvSpPr/>
          <p:nvPr/>
        </p:nvSpPr>
        <p:spPr>
          <a:xfrm>
            <a:off x="4340352" y="6321552"/>
            <a:ext cx="1296797" cy="382371"/>
          </a:xfrm>
          <a:prstGeom prst="rect">
            <a:avLst/>
          </a:prstGeom>
          <a:blipFill>
            <a:blip r:embed="rId4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6" name="object 56"/>
          <p:cNvSpPr/>
          <p:nvPr/>
        </p:nvSpPr>
        <p:spPr>
          <a:xfrm>
            <a:off x="4462271" y="6406896"/>
            <a:ext cx="1043749" cy="248297"/>
          </a:xfrm>
          <a:prstGeom prst="rect">
            <a:avLst/>
          </a:prstGeom>
          <a:blipFill>
            <a:blip r:embed="rId4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7" name="object 57"/>
          <p:cNvSpPr/>
          <p:nvPr/>
        </p:nvSpPr>
        <p:spPr>
          <a:xfrm>
            <a:off x="4267200" y="6248400"/>
            <a:ext cx="1295400" cy="381000"/>
          </a:xfrm>
          <a:custGeom>
            <a:avLst/>
            <a:gdLst/>
            <a:ahLst/>
            <a:cxnLst/>
            <a:rect l="l" t="t" r="r" b="b"/>
            <a:pathLst>
              <a:path w="1295400" h="381000">
                <a:moveTo>
                  <a:pt x="1295400" y="0"/>
                </a:moveTo>
                <a:lnTo>
                  <a:pt x="0" y="0"/>
                </a:lnTo>
                <a:lnTo>
                  <a:pt x="0" y="381000"/>
                </a:lnTo>
                <a:lnTo>
                  <a:pt x="1295400" y="381000"/>
                </a:lnTo>
                <a:lnTo>
                  <a:pt x="1295400" y="333375"/>
                </a:lnTo>
                <a:lnTo>
                  <a:pt x="540512" y="333375"/>
                </a:lnTo>
                <a:lnTo>
                  <a:pt x="540512" y="190500"/>
                </a:lnTo>
                <a:lnTo>
                  <a:pt x="504825" y="190500"/>
                </a:lnTo>
                <a:lnTo>
                  <a:pt x="647700" y="47625"/>
                </a:lnTo>
                <a:lnTo>
                  <a:pt x="1295400" y="47625"/>
                </a:lnTo>
                <a:lnTo>
                  <a:pt x="1295400" y="0"/>
                </a:lnTo>
                <a:close/>
              </a:path>
              <a:path w="1295400" h="381000">
                <a:moveTo>
                  <a:pt x="1295400" y="65481"/>
                </a:moveTo>
                <a:lnTo>
                  <a:pt x="736980" y="65481"/>
                </a:lnTo>
                <a:lnTo>
                  <a:pt x="736980" y="136918"/>
                </a:lnTo>
                <a:lnTo>
                  <a:pt x="790575" y="190500"/>
                </a:lnTo>
                <a:lnTo>
                  <a:pt x="754888" y="190500"/>
                </a:lnTo>
                <a:lnTo>
                  <a:pt x="754888" y="333375"/>
                </a:lnTo>
                <a:lnTo>
                  <a:pt x="1295400" y="333375"/>
                </a:lnTo>
                <a:lnTo>
                  <a:pt x="1295400" y="65481"/>
                </a:lnTo>
                <a:close/>
              </a:path>
              <a:path w="1295400" h="381000">
                <a:moveTo>
                  <a:pt x="1295400" y="47625"/>
                </a:moveTo>
                <a:lnTo>
                  <a:pt x="647700" y="47625"/>
                </a:lnTo>
                <a:lnTo>
                  <a:pt x="701294" y="101206"/>
                </a:lnTo>
                <a:lnTo>
                  <a:pt x="701294" y="65481"/>
                </a:lnTo>
                <a:lnTo>
                  <a:pt x="1295400" y="65481"/>
                </a:lnTo>
                <a:lnTo>
                  <a:pt x="12954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8" name="object 58"/>
          <p:cNvSpPr/>
          <p:nvPr/>
        </p:nvSpPr>
        <p:spPr>
          <a:xfrm>
            <a:off x="4807711" y="6313881"/>
            <a:ext cx="214629" cy="267970"/>
          </a:xfrm>
          <a:custGeom>
            <a:avLst/>
            <a:gdLst/>
            <a:ahLst/>
            <a:cxnLst/>
            <a:rect l="l" t="t" r="r" b="b"/>
            <a:pathLst>
              <a:path w="214629" h="267970">
                <a:moveTo>
                  <a:pt x="196468" y="0"/>
                </a:moveTo>
                <a:lnTo>
                  <a:pt x="160782" y="0"/>
                </a:lnTo>
                <a:lnTo>
                  <a:pt x="160782" y="35725"/>
                </a:lnTo>
                <a:lnTo>
                  <a:pt x="196468" y="71437"/>
                </a:lnTo>
                <a:lnTo>
                  <a:pt x="196468" y="0"/>
                </a:lnTo>
                <a:close/>
              </a:path>
              <a:path w="214629" h="267970">
                <a:moveTo>
                  <a:pt x="214375" y="125018"/>
                </a:moveTo>
                <a:lnTo>
                  <a:pt x="0" y="125018"/>
                </a:lnTo>
                <a:lnTo>
                  <a:pt x="0" y="267893"/>
                </a:lnTo>
                <a:lnTo>
                  <a:pt x="89280" y="267893"/>
                </a:lnTo>
                <a:lnTo>
                  <a:pt x="89280" y="196456"/>
                </a:lnTo>
                <a:lnTo>
                  <a:pt x="214375" y="196456"/>
                </a:lnTo>
                <a:lnTo>
                  <a:pt x="214375" y="125018"/>
                </a:lnTo>
                <a:close/>
              </a:path>
              <a:path w="214629" h="267970">
                <a:moveTo>
                  <a:pt x="214375" y="196456"/>
                </a:moveTo>
                <a:lnTo>
                  <a:pt x="125095" y="196456"/>
                </a:lnTo>
                <a:lnTo>
                  <a:pt x="125095" y="267893"/>
                </a:lnTo>
                <a:lnTo>
                  <a:pt x="214375" y="267893"/>
                </a:lnTo>
                <a:lnTo>
                  <a:pt x="214375" y="196456"/>
                </a:lnTo>
                <a:close/>
              </a:path>
            </a:pathLst>
          </a:custGeom>
          <a:solidFill>
            <a:srgbClr val="00007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9" name="object 59"/>
          <p:cNvSpPr/>
          <p:nvPr/>
        </p:nvSpPr>
        <p:spPr>
          <a:xfrm>
            <a:off x="47720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142875" y="0"/>
                </a:moveTo>
                <a:lnTo>
                  <a:pt x="0" y="142875"/>
                </a:lnTo>
                <a:lnTo>
                  <a:pt x="285750" y="142875"/>
                </a:lnTo>
                <a:lnTo>
                  <a:pt x="142875" y="0"/>
                </a:lnTo>
                <a:close/>
              </a:path>
              <a:path w="285750" h="285750">
                <a:moveTo>
                  <a:pt x="160782" y="214312"/>
                </a:moveTo>
                <a:lnTo>
                  <a:pt x="124967" y="214312"/>
                </a:lnTo>
                <a:lnTo>
                  <a:pt x="124967" y="285750"/>
                </a:lnTo>
                <a:lnTo>
                  <a:pt x="160782" y="285750"/>
                </a:lnTo>
                <a:lnTo>
                  <a:pt x="160782" y="214312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0" name="object 60"/>
          <p:cNvSpPr/>
          <p:nvPr/>
        </p:nvSpPr>
        <p:spPr>
          <a:xfrm>
            <a:off x="5788152" y="6321552"/>
            <a:ext cx="458571" cy="382371"/>
          </a:xfrm>
          <a:prstGeom prst="rect">
            <a:avLst/>
          </a:prstGeom>
          <a:blipFill>
            <a:blip r:embed="rId4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1" name="object 61"/>
          <p:cNvSpPr/>
          <p:nvPr/>
        </p:nvSpPr>
        <p:spPr>
          <a:xfrm>
            <a:off x="5846064" y="6406896"/>
            <a:ext cx="336638" cy="248297"/>
          </a:xfrm>
          <a:prstGeom prst="rect">
            <a:avLst/>
          </a:prstGeom>
          <a:blipFill>
            <a:blip r:embed="rId4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2" name="object 62"/>
          <p:cNvSpPr/>
          <p:nvPr/>
        </p:nvSpPr>
        <p:spPr>
          <a:xfrm>
            <a:off x="5715000" y="6248400"/>
            <a:ext cx="457200" cy="381000"/>
          </a:xfrm>
          <a:custGeom>
            <a:avLst/>
            <a:gdLst/>
            <a:ahLst/>
            <a:cxnLst/>
            <a:rect l="l" t="t" r="r" b="b"/>
            <a:pathLst>
              <a:path w="457200" h="381000">
                <a:moveTo>
                  <a:pt x="457200" y="0"/>
                </a:moveTo>
                <a:lnTo>
                  <a:pt x="0" y="0"/>
                </a:lnTo>
                <a:lnTo>
                  <a:pt x="0" y="381000"/>
                </a:lnTo>
                <a:lnTo>
                  <a:pt x="457200" y="381000"/>
                </a:lnTo>
                <a:lnTo>
                  <a:pt x="457200" y="333375"/>
                </a:lnTo>
                <a:lnTo>
                  <a:pt x="85725" y="333375"/>
                </a:lnTo>
                <a:lnTo>
                  <a:pt x="85725" y="47625"/>
                </a:lnTo>
                <a:lnTo>
                  <a:pt x="457200" y="47625"/>
                </a:lnTo>
                <a:lnTo>
                  <a:pt x="457200" y="0"/>
                </a:lnTo>
                <a:close/>
              </a:path>
              <a:path w="457200" h="381000">
                <a:moveTo>
                  <a:pt x="457200" y="47625"/>
                </a:moveTo>
                <a:lnTo>
                  <a:pt x="85725" y="47625"/>
                </a:lnTo>
                <a:lnTo>
                  <a:pt x="371475" y="190500"/>
                </a:lnTo>
                <a:lnTo>
                  <a:pt x="85725" y="333375"/>
                </a:lnTo>
                <a:lnTo>
                  <a:pt x="457200" y="333375"/>
                </a:lnTo>
                <a:lnTo>
                  <a:pt x="4572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3" name="object 63"/>
          <p:cNvSpPr/>
          <p:nvPr/>
        </p:nvSpPr>
        <p:spPr>
          <a:xfrm>
            <a:off x="58007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0" y="0"/>
                </a:moveTo>
                <a:lnTo>
                  <a:pt x="0" y="285750"/>
                </a:lnTo>
                <a:lnTo>
                  <a:pt x="285750" y="142875"/>
                </a:lnTo>
                <a:lnTo>
                  <a:pt x="0" y="0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4" name="object 64"/>
          <p:cNvSpPr/>
          <p:nvPr/>
        </p:nvSpPr>
        <p:spPr>
          <a:xfrm>
            <a:off x="3730752" y="6321552"/>
            <a:ext cx="458571" cy="382371"/>
          </a:xfrm>
          <a:prstGeom prst="rect">
            <a:avLst/>
          </a:prstGeom>
          <a:blipFill>
            <a:blip r:embed="rId4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5" name="object 65"/>
          <p:cNvSpPr/>
          <p:nvPr/>
        </p:nvSpPr>
        <p:spPr>
          <a:xfrm>
            <a:off x="3770376" y="6406896"/>
            <a:ext cx="373227" cy="248297"/>
          </a:xfrm>
          <a:prstGeom prst="rect">
            <a:avLst/>
          </a:prstGeom>
          <a:blipFill>
            <a:blip r:embed="rId4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6" name="object 66"/>
          <p:cNvSpPr/>
          <p:nvPr/>
        </p:nvSpPr>
        <p:spPr>
          <a:xfrm>
            <a:off x="3657600" y="6248400"/>
            <a:ext cx="457200" cy="381000"/>
          </a:xfrm>
          <a:custGeom>
            <a:avLst/>
            <a:gdLst/>
            <a:ahLst/>
            <a:cxnLst/>
            <a:rect l="l" t="t" r="r" b="b"/>
            <a:pathLst>
              <a:path w="457200" h="381000">
                <a:moveTo>
                  <a:pt x="457200" y="0"/>
                </a:moveTo>
                <a:lnTo>
                  <a:pt x="0" y="0"/>
                </a:lnTo>
                <a:lnTo>
                  <a:pt x="0" y="381000"/>
                </a:lnTo>
                <a:lnTo>
                  <a:pt x="457200" y="381000"/>
                </a:lnTo>
                <a:lnTo>
                  <a:pt x="457200" y="333375"/>
                </a:lnTo>
                <a:lnTo>
                  <a:pt x="371475" y="333375"/>
                </a:lnTo>
                <a:lnTo>
                  <a:pt x="85725" y="190500"/>
                </a:lnTo>
                <a:lnTo>
                  <a:pt x="371475" y="47625"/>
                </a:lnTo>
                <a:lnTo>
                  <a:pt x="457200" y="47625"/>
                </a:lnTo>
                <a:lnTo>
                  <a:pt x="457200" y="0"/>
                </a:lnTo>
                <a:close/>
              </a:path>
              <a:path w="457200" h="381000">
                <a:moveTo>
                  <a:pt x="457200" y="47625"/>
                </a:moveTo>
                <a:lnTo>
                  <a:pt x="371475" y="47625"/>
                </a:lnTo>
                <a:lnTo>
                  <a:pt x="371475" y="333375"/>
                </a:lnTo>
                <a:lnTo>
                  <a:pt x="457200" y="333375"/>
                </a:lnTo>
                <a:lnTo>
                  <a:pt x="4572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7" name="object 67"/>
          <p:cNvSpPr/>
          <p:nvPr/>
        </p:nvSpPr>
        <p:spPr>
          <a:xfrm>
            <a:off x="37433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285750" y="0"/>
                </a:moveTo>
                <a:lnTo>
                  <a:pt x="0" y="142875"/>
                </a:lnTo>
                <a:lnTo>
                  <a:pt x="285750" y="285750"/>
                </a:lnTo>
                <a:lnTo>
                  <a:pt x="285750" y="0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8" name="object 68"/>
          <p:cNvSpPr/>
          <p:nvPr/>
        </p:nvSpPr>
        <p:spPr>
          <a:xfrm>
            <a:off x="4340352" y="6321552"/>
            <a:ext cx="1296797" cy="382371"/>
          </a:xfrm>
          <a:prstGeom prst="rect">
            <a:avLst/>
          </a:prstGeom>
          <a:blipFill>
            <a:blip r:embed="rId4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9" name="object 69"/>
          <p:cNvSpPr/>
          <p:nvPr/>
        </p:nvSpPr>
        <p:spPr>
          <a:xfrm>
            <a:off x="4462271" y="6406896"/>
            <a:ext cx="1043749" cy="248297"/>
          </a:xfrm>
          <a:prstGeom prst="rect">
            <a:avLst/>
          </a:prstGeom>
          <a:blipFill>
            <a:blip r:embed="rId4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0" name="object 70"/>
          <p:cNvSpPr/>
          <p:nvPr/>
        </p:nvSpPr>
        <p:spPr>
          <a:xfrm>
            <a:off x="4267200" y="6248400"/>
            <a:ext cx="1295400" cy="381000"/>
          </a:xfrm>
          <a:custGeom>
            <a:avLst/>
            <a:gdLst/>
            <a:ahLst/>
            <a:cxnLst/>
            <a:rect l="l" t="t" r="r" b="b"/>
            <a:pathLst>
              <a:path w="1295400" h="381000">
                <a:moveTo>
                  <a:pt x="1295400" y="0"/>
                </a:moveTo>
                <a:lnTo>
                  <a:pt x="0" y="0"/>
                </a:lnTo>
                <a:lnTo>
                  <a:pt x="0" y="381000"/>
                </a:lnTo>
                <a:lnTo>
                  <a:pt x="1295400" y="381000"/>
                </a:lnTo>
                <a:lnTo>
                  <a:pt x="1295400" y="333375"/>
                </a:lnTo>
                <a:lnTo>
                  <a:pt x="540512" y="333375"/>
                </a:lnTo>
                <a:lnTo>
                  <a:pt x="540512" y="190500"/>
                </a:lnTo>
                <a:lnTo>
                  <a:pt x="504825" y="190500"/>
                </a:lnTo>
                <a:lnTo>
                  <a:pt x="647700" y="47625"/>
                </a:lnTo>
                <a:lnTo>
                  <a:pt x="1295400" y="47625"/>
                </a:lnTo>
                <a:lnTo>
                  <a:pt x="1295400" y="0"/>
                </a:lnTo>
                <a:close/>
              </a:path>
              <a:path w="1295400" h="381000">
                <a:moveTo>
                  <a:pt x="1295400" y="65481"/>
                </a:moveTo>
                <a:lnTo>
                  <a:pt x="736980" y="65481"/>
                </a:lnTo>
                <a:lnTo>
                  <a:pt x="736980" y="136918"/>
                </a:lnTo>
                <a:lnTo>
                  <a:pt x="790575" y="190500"/>
                </a:lnTo>
                <a:lnTo>
                  <a:pt x="754888" y="190500"/>
                </a:lnTo>
                <a:lnTo>
                  <a:pt x="754888" y="333375"/>
                </a:lnTo>
                <a:lnTo>
                  <a:pt x="1295400" y="333375"/>
                </a:lnTo>
                <a:lnTo>
                  <a:pt x="1295400" y="65481"/>
                </a:lnTo>
                <a:close/>
              </a:path>
              <a:path w="1295400" h="381000">
                <a:moveTo>
                  <a:pt x="1295400" y="47625"/>
                </a:moveTo>
                <a:lnTo>
                  <a:pt x="647700" y="47625"/>
                </a:lnTo>
                <a:lnTo>
                  <a:pt x="701294" y="101206"/>
                </a:lnTo>
                <a:lnTo>
                  <a:pt x="701294" y="65481"/>
                </a:lnTo>
                <a:lnTo>
                  <a:pt x="1295400" y="65481"/>
                </a:lnTo>
                <a:lnTo>
                  <a:pt x="12954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1" name="object 71"/>
          <p:cNvSpPr/>
          <p:nvPr/>
        </p:nvSpPr>
        <p:spPr>
          <a:xfrm>
            <a:off x="4807711" y="6313881"/>
            <a:ext cx="214629" cy="267970"/>
          </a:xfrm>
          <a:custGeom>
            <a:avLst/>
            <a:gdLst/>
            <a:ahLst/>
            <a:cxnLst/>
            <a:rect l="l" t="t" r="r" b="b"/>
            <a:pathLst>
              <a:path w="214629" h="267970">
                <a:moveTo>
                  <a:pt x="196468" y="0"/>
                </a:moveTo>
                <a:lnTo>
                  <a:pt x="160782" y="0"/>
                </a:lnTo>
                <a:lnTo>
                  <a:pt x="160782" y="35725"/>
                </a:lnTo>
                <a:lnTo>
                  <a:pt x="196468" y="71437"/>
                </a:lnTo>
                <a:lnTo>
                  <a:pt x="196468" y="0"/>
                </a:lnTo>
                <a:close/>
              </a:path>
              <a:path w="214629" h="267970">
                <a:moveTo>
                  <a:pt x="214375" y="125018"/>
                </a:moveTo>
                <a:lnTo>
                  <a:pt x="0" y="125018"/>
                </a:lnTo>
                <a:lnTo>
                  <a:pt x="0" y="267893"/>
                </a:lnTo>
                <a:lnTo>
                  <a:pt x="89280" y="267893"/>
                </a:lnTo>
                <a:lnTo>
                  <a:pt x="89280" y="196456"/>
                </a:lnTo>
                <a:lnTo>
                  <a:pt x="214375" y="196456"/>
                </a:lnTo>
                <a:lnTo>
                  <a:pt x="214375" y="125018"/>
                </a:lnTo>
                <a:close/>
              </a:path>
              <a:path w="214629" h="267970">
                <a:moveTo>
                  <a:pt x="214375" y="196456"/>
                </a:moveTo>
                <a:lnTo>
                  <a:pt x="125095" y="196456"/>
                </a:lnTo>
                <a:lnTo>
                  <a:pt x="125095" y="267893"/>
                </a:lnTo>
                <a:lnTo>
                  <a:pt x="214375" y="267893"/>
                </a:lnTo>
                <a:lnTo>
                  <a:pt x="214375" y="196456"/>
                </a:lnTo>
                <a:close/>
              </a:path>
            </a:pathLst>
          </a:custGeom>
          <a:solidFill>
            <a:srgbClr val="00007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2" name="object 72"/>
          <p:cNvSpPr/>
          <p:nvPr/>
        </p:nvSpPr>
        <p:spPr>
          <a:xfrm>
            <a:off x="47720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142875" y="0"/>
                </a:moveTo>
                <a:lnTo>
                  <a:pt x="0" y="142875"/>
                </a:lnTo>
                <a:lnTo>
                  <a:pt x="285750" y="142875"/>
                </a:lnTo>
                <a:lnTo>
                  <a:pt x="142875" y="0"/>
                </a:lnTo>
                <a:close/>
              </a:path>
              <a:path w="285750" h="285750">
                <a:moveTo>
                  <a:pt x="160782" y="214312"/>
                </a:moveTo>
                <a:lnTo>
                  <a:pt x="124967" y="214312"/>
                </a:lnTo>
                <a:lnTo>
                  <a:pt x="124967" y="285750"/>
                </a:lnTo>
                <a:lnTo>
                  <a:pt x="160782" y="285750"/>
                </a:lnTo>
                <a:lnTo>
                  <a:pt x="160782" y="214312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3" name="object 73"/>
          <p:cNvSpPr txBox="1">
            <a:spLocks noGrp="1"/>
          </p:cNvSpPr>
          <p:nvPr>
            <p:ph type="dt" idx="6" sz="half"/>
          </p:nvPr>
        </p:nvSpPr>
        <p:spPr>
          <a:prstGeom prst="rect"/>
        </p:spPr>
        <p:txBody>
          <a:bodyPr wrap="square" lIns="0" tIns="31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 spc="-190"/>
              <a:t>ق</a:t>
            </a:r>
            <a:r>
              <a:rPr dirty="0" spc="-240"/>
              <a:t>ب</a:t>
            </a:r>
            <a:r>
              <a:rPr dirty="0" spc="25"/>
              <a:t>ا</a:t>
            </a:r>
            <a:r>
              <a:rPr dirty="0" spc="-175"/>
              <a:t>سلا</a:t>
            </a:r>
          </a:p>
        </p:txBody>
      </p:sp>
      <p:sp>
        <p:nvSpPr>
          <p:cNvPr id="74" name="object 74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31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 spc="-195"/>
              <a:t>ةيسيئرلا </a:t>
            </a:r>
            <a:r>
              <a:rPr dirty="0" spc="-110"/>
              <a:t>ةمئاقلا </a:t>
            </a:r>
            <a:r>
              <a:rPr dirty="0" spc="-105"/>
              <a:t>ىلإ</a:t>
            </a:r>
            <a:r>
              <a:rPr dirty="0" spc="-75"/>
              <a:t> </a:t>
            </a:r>
            <a:r>
              <a:rPr dirty="0" spc="-5"/>
              <a:t>ةدوع</a:t>
            </a:r>
          </a:p>
        </p:txBody>
      </p:sp>
      <p:sp>
        <p:nvSpPr>
          <p:cNvPr id="75" name="object 75"/>
          <p:cNvSpPr txBox="1"/>
          <p:nvPr/>
        </p:nvSpPr>
        <p:spPr>
          <a:xfrm>
            <a:off x="5833109" y="6368591"/>
            <a:ext cx="220345" cy="154940"/>
          </a:xfrm>
          <a:prstGeom prst="rect">
            <a:avLst/>
          </a:prstGeom>
        </p:spPr>
        <p:txBody>
          <a:bodyPr wrap="square" lIns="0" tIns="31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 sz="900" spc="-50">
                <a:solidFill>
                  <a:srgbClr val="FFFFFF"/>
                </a:solidFill>
                <a:latin typeface="Arial"/>
                <a:cs typeface="Arial"/>
              </a:rPr>
              <a:t>ي</a:t>
            </a:r>
            <a:r>
              <a:rPr dirty="0" sz="900" spc="-270">
                <a:solidFill>
                  <a:srgbClr val="FFFFFF"/>
                </a:solidFill>
                <a:latin typeface="Arial"/>
                <a:cs typeface="Arial"/>
              </a:rPr>
              <a:t>ل</a:t>
            </a:r>
            <a:r>
              <a:rPr dirty="0" sz="900" spc="25">
                <a:solidFill>
                  <a:srgbClr val="FFFFFF"/>
                </a:solidFill>
                <a:latin typeface="Arial"/>
                <a:cs typeface="Arial"/>
              </a:rPr>
              <a:t>ا</a:t>
            </a:r>
            <a:r>
              <a:rPr dirty="0" sz="900" spc="-430">
                <a:solidFill>
                  <a:srgbClr val="FFFFFF"/>
                </a:solidFill>
                <a:latin typeface="Arial"/>
                <a:cs typeface="Arial"/>
              </a:rPr>
              <a:t>ت</a:t>
            </a:r>
            <a:r>
              <a:rPr dirty="0" sz="900" spc="-270">
                <a:solidFill>
                  <a:srgbClr val="FFFFFF"/>
                </a:solidFill>
                <a:latin typeface="Arial"/>
                <a:cs typeface="Arial"/>
              </a:rPr>
              <a:t>ل</a:t>
            </a:r>
            <a:r>
              <a:rPr dirty="0" sz="900">
                <a:solidFill>
                  <a:srgbClr val="FFFFFF"/>
                </a:solidFill>
                <a:latin typeface="Arial"/>
                <a:cs typeface="Arial"/>
              </a:rPr>
              <a:t>ا</a:t>
            </a:r>
            <a:endParaRPr sz="9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77824" y="2176272"/>
            <a:ext cx="18287" cy="468172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877824" y="6095"/>
            <a:ext cx="18287" cy="150266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1216152" y="1834895"/>
            <a:ext cx="7924800" cy="1828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877824" y="1508760"/>
            <a:ext cx="18287" cy="667512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0" y="1834895"/>
            <a:ext cx="557784" cy="18287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551687" y="1834895"/>
            <a:ext cx="664464" cy="18287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2764535" y="298653"/>
            <a:ext cx="4299077" cy="903528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3322320" y="813765"/>
            <a:ext cx="2902966" cy="1122984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xfrm>
            <a:off x="3009645" y="384939"/>
            <a:ext cx="3660140" cy="1202690"/>
          </a:xfrm>
          <a:prstGeom prst="rect"/>
        </p:spPr>
        <p:txBody>
          <a:bodyPr wrap="square" lIns="0" tIns="4635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365"/>
              </a:spcBef>
            </a:pPr>
            <a:r>
              <a:rPr dirty="0" sz="3200" spc="290"/>
              <a:t>Making</a:t>
            </a:r>
            <a:r>
              <a:rPr dirty="0" sz="3200" spc="190"/>
              <a:t> </a:t>
            </a:r>
            <a:r>
              <a:rPr dirty="0" sz="3200" spc="275"/>
              <a:t>Questions</a:t>
            </a:r>
            <a:endParaRPr sz="3200"/>
          </a:p>
          <a:p>
            <a:pPr marL="631190">
              <a:lnSpc>
                <a:spcPct val="100000"/>
              </a:lnSpc>
              <a:spcBef>
                <a:spcPts val="355"/>
              </a:spcBef>
            </a:pPr>
            <a:r>
              <a:rPr dirty="0" sz="4000" spc="-570">
                <a:latin typeface="Arial"/>
                <a:cs typeface="Arial"/>
              </a:rPr>
              <a:t>ةلئسلأا</a:t>
            </a:r>
            <a:r>
              <a:rPr dirty="0" sz="4000" spc="-555">
                <a:latin typeface="Arial"/>
                <a:cs typeface="Arial"/>
              </a:rPr>
              <a:t> </a:t>
            </a:r>
            <a:r>
              <a:rPr dirty="0" sz="4000" spc="-750">
                <a:latin typeface="Arial"/>
                <a:cs typeface="Arial"/>
              </a:rPr>
              <a:t>نيوكت</a:t>
            </a:r>
            <a:endParaRPr sz="4000">
              <a:latin typeface="Arial"/>
              <a:cs typeface="Arial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2819400" y="2500376"/>
            <a:ext cx="0" cy="3575050"/>
          </a:xfrm>
          <a:custGeom>
            <a:avLst/>
            <a:gdLst/>
            <a:ahLst/>
            <a:cxnLst/>
            <a:rect l="l" t="t" r="r" b="b"/>
            <a:pathLst>
              <a:path w="0" h="3575050">
                <a:moveTo>
                  <a:pt x="0" y="0"/>
                </a:moveTo>
                <a:lnTo>
                  <a:pt x="0" y="3574986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4191000" y="2500376"/>
            <a:ext cx="0" cy="3575050"/>
          </a:xfrm>
          <a:custGeom>
            <a:avLst/>
            <a:gdLst/>
            <a:ahLst/>
            <a:cxnLst/>
            <a:rect l="l" t="t" r="r" b="b"/>
            <a:pathLst>
              <a:path w="0" h="3575050">
                <a:moveTo>
                  <a:pt x="0" y="0"/>
                </a:moveTo>
                <a:lnTo>
                  <a:pt x="0" y="3574986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976312" y="3022600"/>
            <a:ext cx="7572375" cy="0"/>
          </a:xfrm>
          <a:custGeom>
            <a:avLst/>
            <a:gdLst/>
            <a:ahLst/>
            <a:cxnLst/>
            <a:rect l="l" t="t" r="r" b="b"/>
            <a:pathLst>
              <a:path w="7572375" h="0">
                <a:moveTo>
                  <a:pt x="0" y="0"/>
                </a:moveTo>
                <a:lnTo>
                  <a:pt x="7572311" y="0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/>
          <p:nvPr/>
        </p:nvSpPr>
        <p:spPr>
          <a:xfrm>
            <a:off x="976312" y="3521075"/>
            <a:ext cx="7572375" cy="0"/>
          </a:xfrm>
          <a:custGeom>
            <a:avLst/>
            <a:gdLst/>
            <a:ahLst/>
            <a:cxnLst/>
            <a:rect l="l" t="t" r="r" b="b"/>
            <a:pathLst>
              <a:path w="7572375" h="0">
                <a:moveTo>
                  <a:pt x="0" y="0"/>
                </a:moveTo>
                <a:lnTo>
                  <a:pt x="7572311" y="0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/>
          <p:nvPr/>
        </p:nvSpPr>
        <p:spPr>
          <a:xfrm>
            <a:off x="976312" y="4029075"/>
            <a:ext cx="7572375" cy="0"/>
          </a:xfrm>
          <a:custGeom>
            <a:avLst/>
            <a:gdLst/>
            <a:ahLst/>
            <a:cxnLst/>
            <a:rect l="l" t="t" r="r" b="b"/>
            <a:pathLst>
              <a:path w="7572375" h="0">
                <a:moveTo>
                  <a:pt x="0" y="0"/>
                </a:moveTo>
                <a:lnTo>
                  <a:pt x="7572311" y="0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/>
          <p:nvPr/>
        </p:nvSpPr>
        <p:spPr>
          <a:xfrm>
            <a:off x="976312" y="4537075"/>
            <a:ext cx="7572375" cy="0"/>
          </a:xfrm>
          <a:custGeom>
            <a:avLst/>
            <a:gdLst/>
            <a:ahLst/>
            <a:cxnLst/>
            <a:rect l="l" t="t" r="r" b="b"/>
            <a:pathLst>
              <a:path w="7572375" h="0">
                <a:moveTo>
                  <a:pt x="0" y="0"/>
                </a:moveTo>
                <a:lnTo>
                  <a:pt x="7572311" y="0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7" name="object 17"/>
          <p:cNvSpPr/>
          <p:nvPr/>
        </p:nvSpPr>
        <p:spPr>
          <a:xfrm>
            <a:off x="976312" y="5045075"/>
            <a:ext cx="7572375" cy="0"/>
          </a:xfrm>
          <a:custGeom>
            <a:avLst/>
            <a:gdLst/>
            <a:ahLst/>
            <a:cxnLst/>
            <a:rect l="l" t="t" r="r" b="b"/>
            <a:pathLst>
              <a:path w="7572375" h="0">
                <a:moveTo>
                  <a:pt x="0" y="0"/>
                </a:moveTo>
                <a:lnTo>
                  <a:pt x="7572311" y="0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8" name="object 18"/>
          <p:cNvSpPr/>
          <p:nvPr/>
        </p:nvSpPr>
        <p:spPr>
          <a:xfrm>
            <a:off x="976312" y="5553075"/>
            <a:ext cx="7572375" cy="0"/>
          </a:xfrm>
          <a:custGeom>
            <a:avLst/>
            <a:gdLst/>
            <a:ahLst/>
            <a:cxnLst/>
            <a:rect l="l" t="t" r="r" b="b"/>
            <a:pathLst>
              <a:path w="7572375" h="0">
                <a:moveTo>
                  <a:pt x="0" y="0"/>
                </a:moveTo>
                <a:lnTo>
                  <a:pt x="7572311" y="0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9" name="object 19"/>
          <p:cNvSpPr/>
          <p:nvPr/>
        </p:nvSpPr>
        <p:spPr>
          <a:xfrm>
            <a:off x="990600" y="2500376"/>
            <a:ext cx="0" cy="3575050"/>
          </a:xfrm>
          <a:custGeom>
            <a:avLst/>
            <a:gdLst/>
            <a:ahLst/>
            <a:cxnLst/>
            <a:rect l="l" t="t" r="r" b="b"/>
            <a:pathLst>
              <a:path w="0" h="3575050">
                <a:moveTo>
                  <a:pt x="0" y="0"/>
                </a:moveTo>
                <a:lnTo>
                  <a:pt x="0" y="3574986"/>
                </a:lnTo>
              </a:path>
            </a:pathLst>
          </a:custGeom>
          <a:ln w="285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0" name="object 20"/>
          <p:cNvSpPr/>
          <p:nvPr/>
        </p:nvSpPr>
        <p:spPr>
          <a:xfrm>
            <a:off x="8534400" y="2500376"/>
            <a:ext cx="0" cy="3575050"/>
          </a:xfrm>
          <a:custGeom>
            <a:avLst/>
            <a:gdLst/>
            <a:ahLst/>
            <a:cxnLst/>
            <a:rect l="l" t="t" r="r" b="b"/>
            <a:pathLst>
              <a:path w="0" h="3575050">
                <a:moveTo>
                  <a:pt x="0" y="0"/>
                </a:moveTo>
                <a:lnTo>
                  <a:pt x="0" y="3574986"/>
                </a:lnTo>
              </a:path>
            </a:pathLst>
          </a:custGeom>
          <a:ln w="285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1" name="object 21"/>
          <p:cNvSpPr/>
          <p:nvPr/>
        </p:nvSpPr>
        <p:spPr>
          <a:xfrm>
            <a:off x="976312" y="2514600"/>
            <a:ext cx="7572375" cy="0"/>
          </a:xfrm>
          <a:custGeom>
            <a:avLst/>
            <a:gdLst/>
            <a:ahLst/>
            <a:cxnLst/>
            <a:rect l="l" t="t" r="r" b="b"/>
            <a:pathLst>
              <a:path w="7572375" h="0">
                <a:moveTo>
                  <a:pt x="0" y="0"/>
                </a:moveTo>
                <a:lnTo>
                  <a:pt x="7572311" y="0"/>
                </a:lnTo>
              </a:path>
            </a:pathLst>
          </a:custGeom>
          <a:ln w="285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2" name="object 22"/>
          <p:cNvSpPr/>
          <p:nvPr/>
        </p:nvSpPr>
        <p:spPr>
          <a:xfrm>
            <a:off x="976312" y="6061075"/>
            <a:ext cx="7572375" cy="0"/>
          </a:xfrm>
          <a:custGeom>
            <a:avLst/>
            <a:gdLst/>
            <a:ahLst/>
            <a:cxnLst/>
            <a:rect l="l" t="t" r="r" b="b"/>
            <a:pathLst>
              <a:path w="7572375" h="0">
                <a:moveTo>
                  <a:pt x="0" y="0"/>
                </a:moveTo>
                <a:lnTo>
                  <a:pt x="7572311" y="0"/>
                </a:lnTo>
              </a:path>
            </a:pathLst>
          </a:custGeom>
          <a:ln w="285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3" name="object 23"/>
          <p:cNvSpPr/>
          <p:nvPr/>
        </p:nvSpPr>
        <p:spPr>
          <a:xfrm>
            <a:off x="920496" y="2474950"/>
            <a:ext cx="1190040" cy="571271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4" name="object 24"/>
          <p:cNvSpPr/>
          <p:nvPr/>
        </p:nvSpPr>
        <p:spPr>
          <a:xfrm>
            <a:off x="3688079" y="2474950"/>
            <a:ext cx="589572" cy="571271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5" name="object 25"/>
          <p:cNvSpPr/>
          <p:nvPr/>
        </p:nvSpPr>
        <p:spPr>
          <a:xfrm>
            <a:off x="6845807" y="2474950"/>
            <a:ext cx="1775332" cy="571271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6" name="object 26"/>
          <p:cNvSpPr/>
          <p:nvPr/>
        </p:nvSpPr>
        <p:spPr>
          <a:xfrm>
            <a:off x="920496" y="2980918"/>
            <a:ext cx="1104684" cy="571271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7" name="object 27"/>
          <p:cNvSpPr/>
          <p:nvPr/>
        </p:nvSpPr>
        <p:spPr>
          <a:xfrm>
            <a:off x="3624071" y="2980918"/>
            <a:ext cx="653592" cy="571271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8" name="object 28"/>
          <p:cNvSpPr/>
          <p:nvPr/>
        </p:nvSpPr>
        <p:spPr>
          <a:xfrm>
            <a:off x="6821423" y="2980918"/>
            <a:ext cx="1799589" cy="571271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9" name="object 29"/>
          <p:cNvSpPr/>
          <p:nvPr/>
        </p:nvSpPr>
        <p:spPr>
          <a:xfrm>
            <a:off x="920496" y="3480790"/>
            <a:ext cx="952284" cy="571271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0" name="object 30"/>
          <p:cNvSpPr/>
          <p:nvPr/>
        </p:nvSpPr>
        <p:spPr>
          <a:xfrm>
            <a:off x="3587496" y="3480790"/>
            <a:ext cx="690181" cy="571271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1" name="object 31"/>
          <p:cNvSpPr/>
          <p:nvPr/>
        </p:nvSpPr>
        <p:spPr>
          <a:xfrm>
            <a:off x="6864095" y="3480790"/>
            <a:ext cx="1757045" cy="571271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2" name="object 32"/>
          <p:cNvSpPr/>
          <p:nvPr/>
        </p:nvSpPr>
        <p:spPr>
          <a:xfrm>
            <a:off x="920496" y="3989806"/>
            <a:ext cx="1049858" cy="571271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3" name="object 33"/>
          <p:cNvSpPr/>
          <p:nvPr/>
        </p:nvSpPr>
        <p:spPr>
          <a:xfrm>
            <a:off x="3776471" y="3989806"/>
            <a:ext cx="501192" cy="571271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4" name="object 34"/>
          <p:cNvSpPr/>
          <p:nvPr/>
        </p:nvSpPr>
        <p:spPr>
          <a:xfrm>
            <a:off x="3636264" y="3989806"/>
            <a:ext cx="482904" cy="571271"/>
          </a:xfrm>
          <a:prstGeom prst="rect">
            <a:avLst/>
          </a:prstGeom>
          <a:blipFill>
            <a:blip r:embed="rId2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5" name="object 35"/>
          <p:cNvSpPr/>
          <p:nvPr/>
        </p:nvSpPr>
        <p:spPr>
          <a:xfrm>
            <a:off x="3340608" y="3989806"/>
            <a:ext cx="638403" cy="571271"/>
          </a:xfrm>
          <a:prstGeom prst="rect">
            <a:avLst/>
          </a:prstGeom>
          <a:blipFill>
            <a:blip r:embed="rId2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6" name="object 36"/>
          <p:cNvSpPr/>
          <p:nvPr/>
        </p:nvSpPr>
        <p:spPr>
          <a:xfrm>
            <a:off x="6955535" y="3989806"/>
            <a:ext cx="1665477" cy="571271"/>
          </a:xfrm>
          <a:prstGeom prst="rect">
            <a:avLst/>
          </a:prstGeom>
          <a:blipFill>
            <a:blip r:embed="rId2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7" name="object 37"/>
          <p:cNvSpPr/>
          <p:nvPr/>
        </p:nvSpPr>
        <p:spPr>
          <a:xfrm>
            <a:off x="920496" y="4495774"/>
            <a:ext cx="1144346" cy="571271"/>
          </a:xfrm>
          <a:prstGeom prst="rect">
            <a:avLst/>
          </a:prstGeom>
          <a:blipFill>
            <a:blip r:embed="rId2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8" name="object 38"/>
          <p:cNvSpPr/>
          <p:nvPr/>
        </p:nvSpPr>
        <p:spPr>
          <a:xfrm>
            <a:off x="3721608" y="4495774"/>
            <a:ext cx="556082" cy="571271"/>
          </a:xfrm>
          <a:prstGeom prst="rect">
            <a:avLst/>
          </a:prstGeom>
          <a:blipFill>
            <a:blip r:embed="rId2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9" name="object 39"/>
          <p:cNvSpPr/>
          <p:nvPr/>
        </p:nvSpPr>
        <p:spPr>
          <a:xfrm>
            <a:off x="6784847" y="4495774"/>
            <a:ext cx="1836166" cy="571271"/>
          </a:xfrm>
          <a:prstGeom prst="rect">
            <a:avLst/>
          </a:prstGeom>
          <a:blipFill>
            <a:blip r:embed="rId2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0" name="object 40"/>
          <p:cNvSpPr/>
          <p:nvPr/>
        </p:nvSpPr>
        <p:spPr>
          <a:xfrm>
            <a:off x="920496" y="5004790"/>
            <a:ext cx="967549" cy="571271"/>
          </a:xfrm>
          <a:prstGeom prst="rect">
            <a:avLst/>
          </a:prstGeom>
          <a:blipFill>
            <a:blip r:embed="rId2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1" name="object 41"/>
          <p:cNvSpPr/>
          <p:nvPr/>
        </p:nvSpPr>
        <p:spPr>
          <a:xfrm>
            <a:off x="3700271" y="5004790"/>
            <a:ext cx="577392" cy="571271"/>
          </a:xfrm>
          <a:prstGeom prst="rect">
            <a:avLst/>
          </a:prstGeom>
          <a:blipFill>
            <a:blip r:embed="rId2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2" name="object 42"/>
          <p:cNvSpPr/>
          <p:nvPr/>
        </p:nvSpPr>
        <p:spPr>
          <a:xfrm>
            <a:off x="6495288" y="5004790"/>
            <a:ext cx="2125852" cy="571271"/>
          </a:xfrm>
          <a:prstGeom prst="rect">
            <a:avLst/>
          </a:prstGeom>
          <a:blipFill>
            <a:blip r:embed="rId2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3" name="object 43"/>
          <p:cNvSpPr/>
          <p:nvPr/>
        </p:nvSpPr>
        <p:spPr>
          <a:xfrm>
            <a:off x="920496" y="5513832"/>
            <a:ext cx="1180896" cy="571271"/>
          </a:xfrm>
          <a:prstGeom prst="rect">
            <a:avLst/>
          </a:prstGeom>
          <a:blipFill>
            <a:blip r:embed="rId3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4" name="object 44"/>
          <p:cNvSpPr/>
          <p:nvPr/>
        </p:nvSpPr>
        <p:spPr>
          <a:xfrm>
            <a:off x="3700271" y="5513832"/>
            <a:ext cx="577392" cy="571271"/>
          </a:xfrm>
          <a:prstGeom prst="rect">
            <a:avLst/>
          </a:prstGeom>
          <a:blipFill>
            <a:blip r:embed="rId3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5" name="object 45"/>
          <p:cNvSpPr/>
          <p:nvPr/>
        </p:nvSpPr>
        <p:spPr>
          <a:xfrm>
            <a:off x="6153911" y="5513832"/>
            <a:ext cx="2467229" cy="571271"/>
          </a:xfrm>
          <a:prstGeom prst="rect">
            <a:avLst/>
          </a:prstGeom>
          <a:blipFill>
            <a:blip r:embed="rId3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6" name="object 46"/>
          <p:cNvSpPr/>
          <p:nvPr/>
        </p:nvSpPr>
        <p:spPr>
          <a:xfrm>
            <a:off x="1789176" y="1786178"/>
            <a:ext cx="5917564" cy="403682"/>
          </a:xfrm>
          <a:prstGeom prst="rect">
            <a:avLst/>
          </a:prstGeom>
          <a:blipFill>
            <a:blip r:embed="rId3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7" name="object 47"/>
          <p:cNvSpPr/>
          <p:nvPr/>
        </p:nvSpPr>
        <p:spPr>
          <a:xfrm>
            <a:off x="1740407" y="1786178"/>
            <a:ext cx="293890" cy="403682"/>
          </a:xfrm>
          <a:prstGeom prst="rect">
            <a:avLst/>
          </a:prstGeom>
          <a:blipFill>
            <a:blip r:embed="rId3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8" name="object 48"/>
          <p:cNvSpPr/>
          <p:nvPr/>
        </p:nvSpPr>
        <p:spPr>
          <a:xfrm>
            <a:off x="3560064" y="2045246"/>
            <a:ext cx="2272030" cy="678014"/>
          </a:xfrm>
          <a:prstGeom prst="rect">
            <a:avLst/>
          </a:prstGeom>
          <a:blipFill>
            <a:blip r:embed="rId3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9" name="object 49"/>
          <p:cNvSpPr txBox="1"/>
          <p:nvPr/>
        </p:nvSpPr>
        <p:spPr>
          <a:xfrm>
            <a:off x="5137499" y="2131314"/>
            <a:ext cx="191135" cy="3911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400" spc="35">
                <a:solidFill>
                  <a:srgbClr val="FFFFFF"/>
                </a:solidFill>
                <a:latin typeface="Calibri"/>
                <a:cs typeface="Calibri"/>
              </a:rPr>
              <a:t>o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50" name="object 50"/>
          <p:cNvSpPr/>
          <p:nvPr/>
        </p:nvSpPr>
        <p:spPr>
          <a:xfrm>
            <a:off x="4340352" y="6321552"/>
            <a:ext cx="1296797" cy="382371"/>
          </a:xfrm>
          <a:prstGeom prst="rect">
            <a:avLst/>
          </a:prstGeom>
          <a:blipFill>
            <a:blip r:embed="rId3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1" name="object 51"/>
          <p:cNvSpPr/>
          <p:nvPr/>
        </p:nvSpPr>
        <p:spPr>
          <a:xfrm>
            <a:off x="4462271" y="6406896"/>
            <a:ext cx="1043749" cy="248297"/>
          </a:xfrm>
          <a:prstGeom prst="rect">
            <a:avLst/>
          </a:prstGeom>
          <a:blipFill>
            <a:blip r:embed="rId3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2" name="object 52"/>
          <p:cNvSpPr/>
          <p:nvPr/>
        </p:nvSpPr>
        <p:spPr>
          <a:xfrm>
            <a:off x="4267200" y="6248400"/>
            <a:ext cx="1295400" cy="381000"/>
          </a:xfrm>
          <a:custGeom>
            <a:avLst/>
            <a:gdLst/>
            <a:ahLst/>
            <a:cxnLst/>
            <a:rect l="l" t="t" r="r" b="b"/>
            <a:pathLst>
              <a:path w="1295400" h="381000">
                <a:moveTo>
                  <a:pt x="1295400" y="0"/>
                </a:moveTo>
                <a:lnTo>
                  <a:pt x="0" y="0"/>
                </a:lnTo>
                <a:lnTo>
                  <a:pt x="0" y="381000"/>
                </a:lnTo>
                <a:lnTo>
                  <a:pt x="1295400" y="381000"/>
                </a:lnTo>
                <a:lnTo>
                  <a:pt x="1295400" y="333375"/>
                </a:lnTo>
                <a:lnTo>
                  <a:pt x="540512" y="333375"/>
                </a:lnTo>
                <a:lnTo>
                  <a:pt x="540512" y="190500"/>
                </a:lnTo>
                <a:lnTo>
                  <a:pt x="504825" y="190500"/>
                </a:lnTo>
                <a:lnTo>
                  <a:pt x="647700" y="47625"/>
                </a:lnTo>
                <a:lnTo>
                  <a:pt x="1295400" y="47625"/>
                </a:lnTo>
                <a:lnTo>
                  <a:pt x="1295400" y="0"/>
                </a:lnTo>
                <a:close/>
              </a:path>
              <a:path w="1295400" h="381000">
                <a:moveTo>
                  <a:pt x="1295400" y="65481"/>
                </a:moveTo>
                <a:lnTo>
                  <a:pt x="736980" y="65481"/>
                </a:lnTo>
                <a:lnTo>
                  <a:pt x="736980" y="136918"/>
                </a:lnTo>
                <a:lnTo>
                  <a:pt x="790575" y="190500"/>
                </a:lnTo>
                <a:lnTo>
                  <a:pt x="754888" y="190500"/>
                </a:lnTo>
                <a:lnTo>
                  <a:pt x="754888" y="333375"/>
                </a:lnTo>
                <a:lnTo>
                  <a:pt x="1295400" y="333375"/>
                </a:lnTo>
                <a:lnTo>
                  <a:pt x="1295400" y="65481"/>
                </a:lnTo>
                <a:close/>
              </a:path>
              <a:path w="1295400" h="381000">
                <a:moveTo>
                  <a:pt x="1295400" y="47625"/>
                </a:moveTo>
                <a:lnTo>
                  <a:pt x="647700" y="47625"/>
                </a:lnTo>
                <a:lnTo>
                  <a:pt x="701294" y="101206"/>
                </a:lnTo>
                <a:lnTo>
                  <a:pt x="701294" y="65481"/>
                </a:lnTo>
                <a:lnTo>
                  <a:pt x="1295400" y="65481"/>
                </a:lnTo>
                <a:lnTo>
                  <a:pt x="12954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3" name="object 53"/>
          <p:cNvSpPr/>
          <p:nvPr/>
        </p:nvSpPr>
        <p:spPr>
          <a:xfrm>
            <a:off x="4807711" y="6313881"/>
            <a:ext cx="214629" cy="267970"/>
          </a:xfrm>
          <a:custGeom>
            <a:avLst/>
            <a:gdLst/>
            <a:ahLst/>
            <a:cxnLst/>
            <a:rect l="l" t="t" r="r" b="b"/>
            <a:pathLst>
              <a:path w="214629" h="267970">
                <a:moveTo>
                  <a:pt x="196468" y="0"/>
                </a:moveTo>
                <a:lnTo>
                  <a:pt x="160782" y="0"/>
                </a:lnTo>
                <a:lnTo>
                  <a:pt x="160782" y="35725"/>
                </a:lnTo>
                <a:lnTo>
                  <a:pt x="196468" y="71437"/>
                </a:lnTo>
                <a:lnTo>
                  <a:pt x="196468" y="0"/>
                </a:lnTo>
                <a:close/>
              </a:path>
              <a:path w="214629" h="267970">
                <a:moveTo>
                  <a:pt x="214375" y="125018"/>
                </a:moveTo>
                <a:lnTo>
                  <a:pt x="0" y="125018"/>
                </a:lnTo>
                <a:lnTo>
                  <a:pt x="0" y="267893"/>
                </a:lnTo>
                <a:lnTo>
                  <a:pt x="89280" y="267893"/>
                </a:lnTo>
                <a:lnTo>
                  <a:pt x="89280" y="196456"/>
                </a:lnTo>
                <a:lnTo>
                  <a:pt x="214375" y="196456"/>
                </a:lnTo>
                <a:lnTo>
                  <a:pt x="214375" y="125018"/>
                </a:lnTo>
                <a:close/>
              </a:path>
              <a:path w="214629" h="267970">
                <a:moveTo>
                  <a:pt x="214375" y="196456"/>
                </a:moveTo>
                <a:lnTo>
                  <a:pt x="125095" y="196456"/>
                </a:lnTo>
                <a:lnTo>
                  <a:pt x="125095" y="267893"/>
                </a:lnTo>
                <a:lnTo>
                  <a:pt x="214375" y="267893"/>
                </a:lnTo>
                <a:lnTo>
                  <a:pt x="214375" y="196456"/>
                </a:lnTo>
                <a:close/>
              </a:path>
            </a:pathLst>
          </a:custGeom>
          <a:solidFill>
            <a:srgbClr val="00007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4" name="object 54"/>
          <p:cNvSpPr/>
          <p:nvPr/>
        </p:nvSpPr>
        <p:spPr>
          <a:xfrm>
            <a:off x="47720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142875" y="0"/>
                </a:moveTo>
                <a:lnTo>
                  <a:pt x="0" y="142875"/>
                </a:lnTo>
                <a:lnTo>
                  <a:pt x="285750" y="142875"/>
                </a:lnTo>
                <a:lnTo>
                  <a:pt x="142875" y="0"/>
                </a:lnTo>
                <a:close/>
              </a:path>
              <a:path w="285750" h="285750">
                <a:moveTo>
                  <a:pt x="160782" y="214312"/>
                </a:moveTo>
                <a:lnTo>
                  <a:pt x="124967" y="214312"/>
                </a:lnTo>
                <a:lnTo>
                  <a:pt x="124967" y="285750"/>
                </a:lnTo>
                <a:lnTo>
                  <a:pt x="160782" y="285750"/>
                </a:lnTo>
                <a:lnTo>
                  <a:pt x="160782" y="214312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5" name="object 55"/>
          <p:cNvSpPr/>
          <p:nvPr/>
        </p:nvSpPr>
        <p:spPr>
          <a:xfrm>
            <a:off x="5788152" y="6321552"/>
            <a:ext cx="458571" cy="382371"/>
          </a:xfrm>
          <a:prstGeom prst="rect">
            <a:avLst/>
          </a:prstGeom>
          <a:blipFill>
            <a:blip r:embed="rId3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6" name="object 56"/>
          <p:cNvSpPr/>
          <p:nvPr/>
        </p:nvSpPr>
        <p:spPr>
          <a:xfrm>
            <a:off x="5846064" y="6406896"/>
            <a:ext cx="336638" cy="248297"/>
          </a:xfrm>
          <a:prstGeom prst="rect">
            <a:avLst/>
          </a:prstGeom>
          <a:blipFill>
            <a:blip r:embed="rId3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7" name="object 57"/>
          <p:cNvSpPr/>
          <p:nvPr/>
        </p:nvSpPr>
        <p:spPr>
          <a:xfrm>
            <a:off x="5715000" y="6248400"/>
            <a:ext cx="457200" cy="381000"/>
          </a:xfrm>
          <a:custGeom>
            <a:avLst/>
            <a:gdLst/>
            <a:ahLst/>
            <a:cxnLst/>
            <a:rect l="l" t="t" r="r" b="b"/>
            <a:pathLst>
              <a:path w="457200" h="381000">
                <a:moveTo>
                  <a:pt x="457200" y="0"/>
                </a:moveTo>
                <a:lnTo>
                  <a:pt x="0" y="0"/>
                </a:lnTo>
                <a:lnTo>
                  <a:pt x="0" y="381000"/>
                </a:lnTo>
                <a:lnTo>
                  <a:pt x="457200" y="381000"/>
                </a:lnTo>
                <a:lnTo>
                  <a:pt x="457200" y="333375"/>
                </a:lnTo>
                <a:lnTo>
                  <a:pt x="85725" y="333375"/>
                </a:lnTo>
                <a:lnTo>
                  <a:pt x="85725" y="47625"/>
                </a:lnTo>
                <a:lnTo>
                  <a:pt x="457200" y="47625"/>
                </a:lnTo>
                <a:lnTo>
                  <a:pt x="457200" y="0"/>
                </a:lnTo>
                <a:close/>
              </a:path>
              <a:path w="457200" h="381000">
                <a:moveTo>
                  <a:pt x="457200" y="47625"/>
                </a:moveTo>
                <a:lnTo>
                  <a:pt x="85725" y="47625"/>
                </a:lnTo>
                <a:lnTo>
                  <a:pt x="371475" y="190500"/>
                </a:lnTo>
                <a:lnTo>
                  <a:pt x="85725" y="333375"/>
                </a:lnTo>
                <a:lnTo>
                  <a:pt x="457200" y="333375"/>
                </a:lnTo>
                <a:lnTo>
                  <a:pt x="4572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8" name="object 58"/>
          <p:cNvSpPr/>
          <p:nvPr/>
        </p:nvSpPr>
        <p:spPr>
          <a:xfrm>
            <a:off x="58007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0" y="0"/>
                </a:moveTo>
                <a:lnTo>
                  <a:pt x="0" y="285750"/>
                </a:lnTo>
                <a:lnTo>
                  <a:pt x="285750" y="142875"/>
                </a:lnTo>
                <a:lnTo>
                  <a:pt x="0" y="0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9" name="object 59"/>
          <p:cNvSpPr/>
          <p:nvPr/>
        </p:nvSpPr>
        <p:spPr>
          <a:xfrm>
            <a:off x="3730752" y="6321552"/>
            <a:ext cx="458571" cy="382371"/>
          </a:xfrm>
          <a:prstGeom prst="rect">
            <a:avLst/>
          </a:prstGeom>
          <a:blipFill>
            <a:blip r:embed="rId4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0" name="object 60"/>
          <p:cNvSpPr/>
          <p:nvPr/>
        </p:nvSpPr>
        <p:spPr>
          <a:xfrm>
            <a:off x="3770376" y="6406896"/>
            <a:ext cx="373227" cy="248297"/>
          </a:xfrm>
          <a:prstGeom prst="rect">
            <a:avLst/>
          </a:prstGeom>
          <a:blipFill>
            <a:blip r:embed="rId4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1" name="object 61"/>
          <p:cNvSpPr/>
          <p:nvPr/>
        </p:nvSpPr>
        <p:spPr>
          <a:xfrm>
            <a:off x="3657600" y="6248400"/>
            <a:ext cx="457200" cy="381000"/>
          </a:xfrm>
          <a:custGeom>
            <a:avLst/>
            <a:gdLst/>
            <a:ahLst/>
            <a:cxnLst/>
            <a:rect l="l" t="t" r="r" b="b"/>
            <a:pathLst>
              <a:path w="457200" h="381000">
                <a:moveTo>
                  <a:pt x="457200" y="0"/>
                </a:moveTo>
                <a:lnTo>
                  <a:pt x="0" y="0"/>
                </a:lnTo>
                <a:lnTo>
                  <a:pt x="0" y="381000"/>
                </a:lnTo>
                <a:lnTo>
                  <a:pt x="457200" y="381000"/>
                </a:lnTo>
                <a:lnTo>
                  <a:pt x="457200" y="333375"/>
                </a:lnTo>
                <a:lnTo>
                  <a:pt x="371475" y="333375"/>
                </a:lnTo>
                <a:lnTo>
                  <a:pt x="85725" y="190500"/>
                </a:lnTo>
                <a:lnTo>
                  <a:pt x="371475" y="47625"/>
                </a:lnTo>
                <a:lnTo>
                  <a:pt x="457200" y="47625"/>
                </a:lnTo>
                <a:lnTo>
                  <a:pt x="457200" y="0"/>
                </a:lnTo>
                <a:close/>
              </a:path>
              <a:path w="457200" h="381000">
                <a:moveTo>
                  <a:pt x="457200" y="47625"/>
                </a:moveTo>
                <a:lnTo>
                  <a:pt x="371475" y="47625"/>
                </a:lnTo>
                <a:lnTo>
                  <a:pt x="371475" y="333375"/>
                </a:lnTo>
                <a:lnTo>
                  <a:pt x="457200" y="333375"/>
                </a:lnTo>
                <a:lnTo>
                  <a:pt x="4572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2" name="object 62"/>
          <p:cNvSpPr/>
          <p:nvPr/>
        </p:nvSpPr>
        <p:spPr>
          <a:xfrm>
            <a:off x="37433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285750" y="0"/>
                </a:moveTo>
                <a:lnTo>
                  <a:pt x="0" y="142875"/>
                </a:lnTo>
                <a:lnTo>
                  <a:pt x="285750" y="285750"/>
                </a:lnTo>
                <a:lnTo>
                  <a:pt x="285750" y="0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  <p:graphicFrame>
        <p:nvGraphicFramePr>
          <p:cNvPr id="63" name="object 63"/>
          <p:cNvGraphicFramePr>
            <a:graphicFrameLocks noGrp="1"/>
          </p:cNvGraphicFramePr>
          <p:nvPr/>
        </p:nvGraphicFramePr>
        <p:xfrm>
          <a:off x="886967" y="1844039"/>
          <a:ext cx="7861300" cy="501396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838325"/>
                <a:gridCol w="2489835"/>
                <a:gridCol w="3531870"/>
              </a:tblGrid>
              <a:tr h="1169530">
                <a:tc>
                  <a:txBody>
                    <a:bodyPr/>
                    <a:lstStyle/>
                    <a:p>
                      <a:pPr marL="967105">
                        <a:lnSpc>
                          <a:spcPct val="100000"/>
                        </a:lnSpc>
                      </a:pPr>
                      <a:r>
                        <a:rPr dirty="0" sz="1400" spc="-22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:ىمست </a:t>
                      </a:r>
                      <a:r>
                        <a:rPr dirty="0" sz="1400" spc="-29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يتلا </a:t>
                      </a:r>
                      <a:r>
                        <a:rPr dirty="0" sz="1400" spc="-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و</a:t>
                      </a:r>
                      <a:r>
                        <a:rPr dirty="0" sz="1400" spc="-2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400" spc="12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ة</a:t>
                      </a:r>
                      <a:endParaRPr sz="1400">
                        <a:latin typeface="Arial"/>
                        <a:cs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  <a:p>
                      <a:pPr marL="194945">
                        <a:lnSpc>
                          <a:spcPct val="100000"/>
                        </a:lnSpc>
                      </a:pPr>
                      <a:r>
                        <a:rPr dirty="0" sz="2000" spc="3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Where?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dirty="0" sz="1400" spc="-34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يلاتلا </a:t>
                      </a:r>
                      <a:r>
                        <a:rPr dirty="0" sz="1400" spc="-15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لاؤسلا </a:t>
                      </a:r>
                      <a:r>
                        <a:rPr dirty="0" sz="1400" spc="-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تاودأ </a:t>
                      </a:r>
                      <a:r>
                        <a:rPr dirty="0" sz="1400" spc="-14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ىدحإب </a:t>
                      </a:r>
                      <a:r>
                        <a:rPr dirty="0" sz="1400" spc="-30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أدبي </a:t>
                      </a:r>
                      <a:r>
                        <a:rPr dirty="0" sz="1400" spc="-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نأ </a:t>
                      </a:r>
                      <a:r>
                        <a:rPr dirty="0" sz="1400" spc="-34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بجيف</a:t>
                      </a:r>
                      <a:r>
                        <a:rPr dirty="0" sz="1400" spc="-31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400" spc="-26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ةنيع</a:t>
                      </a:r>
                      <a:endParaRPr sz="1400">
                        <a:latin typeface="Arial"/>
                        <a:cs typeface="Arial"/>
                      </a:endParaRPr>
                    </a:p>
                    <a:p>
                      <a:pPr marL="1028065">
                        <a:lnSpc>
                          <a:spcPct val="100000"/>
                        </a:lnSpc>
                        <a:spcBef>
                          <a:spcPts val="680"/>
                        </a:spcBef>
                      </a:pPr>
                      <a:r>
                        <a:rPr dirty="0" sz="2400" spc="5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Wh</a:t>
                      </a:r>
                      <a:r>
                        <a:rPr dirty="0" sz="2400" spc="15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400" spc="6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Questi</a:t>
                      </a:r>
                      <a:endParaRPr sz="2400">
                        <a:latin typeface="Calibri"/>
                        <a:cs typeface="Calibri"/>
                      </a:endParaRPr>
                    </a:p>
                    <a:p>
                      <a:pPr marL="1125220">
                        <a:lnSpc>
                          <a:spcPct val="100000"/>
                        </a:lnSpc>
                        <a:spcBef>
                          <a:spcPts val="355"/>
                        </a:spcBef>
                      </a:pPr>
                      <a:r>
                        <a:rPr dirty="0" sz="2000" spc="-27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نيأ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dirty="0" sz="1400" spc="7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م </a:t>
                      </a:r>
                      <a:r>
                        <a:rPr dirty="0" sz="1400" spc="-6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ةمولعم </a:t>
                      </a:r>
                      <a:r>
                        <a:rPr dirty="0" sz="1400" spc="-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ءاطعإ </a:t>
                      </a:r>
                      <a:r>
                        <a:rPr dirty="0" sz="1400" spc="-15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لاؤسلا </a:t>
                      </a:r>
                      <a:r>
                        <a:rPr dirty="0" sz="1400" spc="4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نم </a:t>
                      </a:r>
                      <a:r>
                        <a:rPr dirty="0" sz="1400" spc="-6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فدهلا </a:t>
                      </a:r>
                      <a:r>
                        <a:rPr dirty="0" sz="1400" spc="-9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ناك</a:t>
                      </a:r>
                      <a:r>
                        <a:rPr dirty="0" sz="1400" spc="-10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400" spc="-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اذإ</a:t>
                      </a:r>
                      <a:endParaRPr sz="1400">
                        <a:latin typeface="Arial"/>
                        <a:cs typeface="Arial"/>
                      </a:endParaRPr>
                    </a:p>
                    <a:p>
                      <a:pPr marL="99695">
                        <a:lnSpc>
                          <a:spcPct val="100000"/>
                        </a:lnSpc>
                        <a:spcBef>
                          <a:spcPts val="680"/>
                        </a:spcBef>
                      </a:pPr>
                      <a:r>
                        <a:rPr dirty="0" sz="2400" spc="10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ns</a:t>
                      </a:r>
                      <a:endParaRPr sz="2400">
                        <a:latin typeface="Calibri"/>
                        <a:cs typeface="Calibri"/>
                      </a:endParaRPr>
                    </a:p>
                    <a:p>
                      <a:pPr marL="1793875">
                        <a:lnSpc>
                          <a:spcPct val="100000"/>
                        </a:lnSpc>
                        <a:spcBef>
                          <a:spcPts val="355"/>
                        </a:spcBef>
                      </a:pPr>
                      <a:r>
                        <a:rPr dirty="0" sz="2000" spc="-15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ناكملا </a:t>
                      </a:r>
                      <a:r>
                        <a:rPr dirty="0" sz="2000" spc="-2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نع</a:t>
                      </a:r>
                      <a:r>
                        <a:rPr dirty="0" sz="2000" spc="11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2000" spc="-30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لاؤسلل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B="0" marT="0"/>
                </a:tc>
              </a:tr>
              <a:tr h="502920">
                <a:tc>
                  <a:txBody>
                    <a:bodyPr/>
                    <a:lstStyle/>
                    <a:p>
                      <a:pPr marL="194945">
                        <a:lnSpc>
                          <a:spcPct val="100000"/>
                        </a:lnSpc>
                        <a:spcBef>
                          <a:spcPts val="434"/>
                        </a:spcBef>
                      </a:pPr>
                      <a:r>
                        <a:rPr dirty="0" sz="2000" spc="3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When?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B="0" marT="55244"/>
                </a:tc>
                <a:tc>
                  <a:txBody>
                    <a:bodyPr/>
                    <a:lstStyle/>
                    <a:p>
                      <a:pPr algn="r" marR="1110615">
                        <a:lnSpc>
                          <a:spcPct val="100000"/>
                        </a:lnSpc>
                        <a:spcBef>
                          <a:spcPts val="385"/>
                        </a:spcBef>
                      </a:pPr>
                      <a:r>
                        <a:rPr dirty="0" sz="2000" spc="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ى</a:t>
                      </a:r>
                      <a:r>
                        <a:rPr dirty="0" sz="2000" spc="-1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ت</a:t>
                      </a:r>
                      <a:r>
                        <a:rPr dirty="0" sz="200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م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B="0" marT="48895"/>
                </a:tc>
                <a:tc>
                  <a:txBody>
                    <a:bodyPr/>
                    <a:lstStyle/>
                    <a:p>
                      <a:pPr algn="r" marR="299085">
                        <a:lnSpc>
                          <a:spcPct val="100000"/>
                        </a:lnSpc>
                        <a:spcBef>
                          <a:spcPts val="385"/>
                        </a:spcBef>
                      </a:pPr>
                      <a:r>
                        <a:rPr dirty="0" sz="2000" spc="-8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نامزلا </a:t>
                      </a:r>
                      <a:r>
                        <a:rPr dirty="0" sz="2000" spc="-2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نع</a:t>
                      </a:r>
                      <a:r>
                        <a:rPr dirty="0" sz="2000" spc="-1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2000" spc="-30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لاؤسلل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B="0" marT="48895"/>
                </a:tc>
              </a:tr>
              <a:tr h="504443">
                <a:tc>
                  <a:txBody>
                    <a:bodyPr/>
                    <a:lstStyle/>
                    <a:p>
                      <a:pPr marL="194945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dirty="0" sz="2000" spc="3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Why?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B="0" marT="50800"/>
                </a:tc>
                <a:tc>
                  <a:txBody>
                    <a:bodyPr/>
                    <a:lstStyle/>
                    <a:p>
                      <a:pPr algn="r" marR="1109980">
                        <a:lnSpc>
                          <a:spcPct val="100000"/>
                        </a:lnSpc>
                        <a:spcBef>
                          <a:spcPts val="355"/>
                        </a:spcBef>
                      </a:pPr>
                      <a:r>
                        <a:rPr dirty="0" sz="2000" spc="-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اذامل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B="0" marT="45085"/>
                </a:tc>
                <a:tc>
                  <a:txBody>
                    <a:bodyPr/>
                    <a:lstStyle/>
                    <a:p>
                      <a:pPr algn="r" marR="298450">
                        <a:lnSpc>
                          <a:spcPct val="100000"/>
                        </a:lnSpc>
                        <a:spcBef>
                          <a:spcPts val="355"/>
                        </a:spcBef>
                      </a:pPr>
                      <a:r>
                        <a:rPr dirty="0" sz="2000" spc="-434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ببسلا </a:t>
                      </a:r>
                      <a:r>
                        <a:rPr dirty="0" sz="2000" spc="-2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نع</a:t>
                      </a:r>
                      <a:r>
                        <a:rPr dirty="0" sz="2000" spc="-2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2000" spc="-30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لاؤسلل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B="0" marT="45085"/>
                </a:tc>
              </a:tr>
              <a:tr h="507492">
                <a:tc>
                  <a:txBody>
                    <a:bodyPr/>
                    <a:lstStyle/>
                    <a:p>
                      <a:pPr marL="194945">
                        <a:lnSpc>
                          <a:spcPct val="100000"/>
                        </a:lnSpc>
                        <a:spcBef>
                          <a:spcPts val="430"/>
                        </a:spcBef>
                      </a:pPr>
                      <a:r>
                        <a:rPr dirty="0" sz="2000" spc="3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What?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B="0" marT="54610"/>
                </a:tc>
                <a:tc>
                  <a:txBody>
                    <a:bodyPr/>
                    <a:lstStyle/>
                    <a:p>
                      <a:pPr algn="r" marR="1110615">
                        <a:lnSpc>
                          <a:spcPct val="100000"/>
                        </a:lnSpc>
                        <a:spcBef>
                          <a:spcPts val="380"/>
                        </a:spcBef>
                      </a:pPr>
                      <a:r>
                        <a:rPr dirty="0" sz="2000" spc="3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اذام</a:t>
                      </a:r>
                      <a:r>
                        <a:rPr dirty="0" sz="2000" spc="-8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2000" spc="4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/ام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B="0" marT="48260"/>
                </a:tc>
                <a:tc>
                  <a:txBody>
                    <a:bodyPr/>
                    <a:lstStyle/>
                    <a:p>
                      <a:pPr algn="r" marR="297815">
                        <a:lnSpc>
                          <a:spcPct val="100000"/>
                        </a:lnSpc>
                        <a:spcBef>
                          <a:spcPts val="380"/>
                        </a:spcBef>
                      </a:pPr>
                      <a:r>
                        <a:rPr dirty="0" sz="2000" spc="-23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ءيش </a:t>
                      </a:r>
                      <a:r>
                        <a:rPr dirty="0" sz="2000" spc="-2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نع</a:t>
                      </a:r>
                      <a:r>
                        <a:rPr dirty="0" sz="2000" spc="-18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2000" spc="-30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لاؤسلل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B="0" marT="48260"/>
                </a:tc>
              </a:tr>
              <a:tr h="507492">
                <a:tc>
                  <a:txBody>
                    <a:bodyPr/>
                    <a:lstStyle/>
                    <a:p>
                      <a:pPr marL="194945">
                        <a:lnSpc>
                          <a:spcPct val="100000"/>
                        </a:lnSpc>
                        <a:spcBef>
                          <a:spcPts val="434"/>
                        </a:spcBef>
                      </a:pPr>
                      <a:r>
                        <a:rPr dirty="0" sz="2000" spc="3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Which?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B="0" marT="55244"/>
                </a:tc>
                <a:tc>
                  <a:txBody>
                    <a:bodyPr/>
                    <a:lstStyle/>
                    <a:p>
                      <a:pPr algn="r" marR="1108710">
                        <a:lnSpc>
                          <a:spcPct val="100000"/>
                        </a:lnSpc>
                        <a:spcBef>
                          <a:spcPts val="390"/>
                        </a:spcBef>
                      </a:pPr>
                      <a:r>
                        <a:rPr dirty="0" sz="200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يأ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B="0" marT="49530"/>
                </a:tc>
                <a:tc>
                  <a:txBody>
                    <a:bodyPr/>
                    <a:lstStyle/>
                    <a:p>
                      <a:pPr algn="r" marR="298450">
                        <a:lnSpc>
                          <a:spcPct val="100000"/>
                        </a:lnSpc>
                        <a:spcBef>
                          <a:spcPts val="390"/>
                        </a:spcBef>
                      </a:pPr>
                      <a:r>
                        <a:rPr dirty="0" sz="2000" spc="-60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نيئيش</a:t>
                      </a:r>
                      <a:r>
                        <a:rPr dirty="0" sz="2000" spc="-3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2000" spc="-58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نيب</a:t>
                      </a:r>
                      <a:r>
                        <a:rPr dirty="0" sz="2000" spc="-1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2000" spc="-33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رايتخلال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B="0" marT="49530"/>
                </a:tc>
              </a:tr>
              <a:tr h="509028">
                <a:tc>
                  <a:txBody>
                    <a:bodyPr/>
                    <a:lstStyle/>
                    <a:p>
                      <a:pPr marL="194945">
                        <a:lnSpc>
                          <a:spcPct val="100000"/>
                        </a:lnSpc>
                        <a:spcBef>
                          <a:spcPts val="440"/>
                        </a:spcBef>
                      </a:pPr>
                      <a:r>
                        <a:rPr dirty="0" sz="2000" spc="2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Who?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B="0" marT="55880"/>
                </a:tc>
                <a:tc>
                  <a:txBody>
                    <a:bodyPr/>
                    <a:lstStyle/>
                    <a:p>
                      <a:pPr algn="r" marR="1109345">
                        <a:lnSpc>
                          <a:spcPct val="100000"/>
                        </a:lnSpc>
                        <a:spcBef>
                          <a:spcPts val="395"/>
                        </a:spcBef>
                      </a:pPr>
                      <a:r>
                        <a:rPr dirty="0" sz="2000" spc="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نم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B="0" marT="50165"/>
                </a:tc>
                <a:tc>
                  <a:txBody>
                    <a:bodyPr/>
                    <a:lstStyle/>
                    <a:p>
                      <a:pPr algn="r" marR="299085">
                        <a:lnSpc>
                          <a:spcPct val="100000"/>
                        </a:lnSpc>
                        <a:spcBef>
                          <a:spcPts val="395"/>
                        </a:spcBef>
                      </a:pPr>
                      <a:r>
                        <a:rPr dirty="0" sz="2000" spc="-16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لقاع </a:t>
                      </a:r>
                      <a:r>
                        <a:rPr dirty="0" sz="2000" spc="-26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لعاف </a:t>
                      </a:r>
                      <a:r>
                        <a:rPr dirty="0" sz="2000" spc="-2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نع</a:t>
                      </a:r>
                      <a:r>
                        <a:rPr dirty="0" sz="2000" spc="-32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2000" spc="-30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لاؤسلل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B="0" marT="50165"/>
                </a:tc>
              </a:tr>
              <a:tr h="1313052">
                <a:tc>
                  <a:txBody>
                    <a:bodyPr/>
                    <a:lstStyle/>
                    <a:p>
                      <a:pPr marL="194945">
                        <a:lnSpc>
                          <a:spcPct val="100000"/>
                        </a:lnSpc>
                        <a:spcBef>
                          <a:spcPts val="434"/>
                        </a:spcBef>
                      </a:pPr>
                      <a:r>
                        <a:rPr dirty="0" sz="2000" spc="3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Whom?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B="0" marT="55244"/>
                </a:tc>
                <a:tc>
                  <a:txBody>
                    <a:bodyPr/>
                    <a:lstStyle/>
                    <a:p>
                      <a:pPr algn="ctr" marL="19685">
                        <a:lnSpc>
                          <a:spcPct val="100000"/>
                        </a:lnSpc>
                        <a:spcBef>
                          <a:spcPts val="390"/>
                        </a:spcBef>
                      </a:pPr>
                      <a:r>
                        <a:rPr dirty="0" sz="2000" spc="6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نم</a:t>
                      </a:r>
                      <a:endParaRPr sz="2000">
                        <a:latin typeface="Arial"/>
                        <a:cs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endParaRPr sz="3200">
                        <a:latin typeface="Times New Roman"/>
                        <a:cs typeface="Times New Roman"/>
                      </a:endParaRPr>
                    </a:p>
                    <a:p>
                      <a:pPr marL="1043305">
                        <a:lnSpc>
                          <a:spcPct val="100000"/>
                        </a:lnSpc>
                      </a:pPr>
                      <a:r>
                        <a:rPr dirty="0" sz="900" spc="-15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قباسلا </a:t>
                      </a:r>
                      <a:r>
                        <a:rPr dirty="0" sz="900" spc="-19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ةيسيئرلا </a:t>
                      </a:r>
                      <a:r>
                        <a:rPr dirty="0" sz="900" spc="-11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ةمئاقلا </a:t>
                      </a:r>
                      <a:r>
                        <a:rPr dirty="0" sz="900" spc="-10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ىلإ</a:t>
                      </a:r>
                      <a:r>
                        <a:rPr dirty="0" sz="900" spc="-114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90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ة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B="0" marT="49530"/>
                </a:tc>
                <a:tc>
                  <a:txBody>
                    <a:bodyPr/>
                    <a:lstStyle/>
                    <a:p>
                      <a:pPr marL="1101725">
                        <a:lnSpc>
                          <a:spcPct val="100000"/>
                        </a:lnSpc>
                        <a:spcBef>
                          <a:spcPts val="390"/>
                        </a:spcBef>
                      </a:pPr>
                      <a:r>
                        <a:rPr dirty="0" sz="2000" spc="-16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لقاع </a:t>
                      </a:r>
                      <a:r>
                        <a:rPr dirty="0" sz="2000" spc="-38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هب </a:t>
                      </a:r>
                      <a:r>
                        <a:rPr dirty="0" sz="2000" spc="-254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لوعفم </a:t>
                      </a:r>
                      <a:r>
                        <a:rPr dirty="0" sz="2000" spc="-2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نع</a:t>
                      </a:r>
                      <a:r>
                        <a:rPr dirty="0" sz="2000" spc="-29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2000" spc="-30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لاؤسلل</a:t>
                      </a:r>
                      <a:endParaRPr sz="2000">
                        <a:latin typeface="Arial"/>
                        <a:cs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endParaRPr sz="32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dirty="0" sz="900" spc="-1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دوع</a:t>
                      </a:r>
                      <a:r>
                        <a:rPr dirty="0" sz="900" spc="17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900" spc="-16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يلاتلا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B="0" marT="49530"/>
                </a:tc>
              </a:tr>
            </a:tbl>
          </a:graphicData>
        </a:graphic>
      </p:graphicFrame>
      <p:sp>
        <p:nvSpPr>
          <p:cNvPr id="64" name="object 64"/>
          <p:cNvSpPr/>
          <p:nvPr/>
        </p:nvSpPr>
        <p:spPr>
          <a:xfrm>
            <a:off x="4340352" y="6321552"/>
            <a:ext cx="1296797" cy="382371"/>
          </a:xfrm>
          <a:prstGeom prst="rect">
            <a:avLst/>
          </a:prstGeom>
          <a:blipFill>
            <a:blip r:embed="rId3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5" name="object 65"/>
          <p:cNvSpPr/>
          <p:nvPr/>
        </p:nvSpPr>
        <p:spPr>
          <a:xfrm>
            <a:off x="4462271" y="6406896"/>
            <a:ext cx="1043749" cy="248297"/>
          </a:xfrm>
          <a:prstGeom prst="rect">
            <a:avLst/>
          </a:prstGeom>
          <a:blipFill>
            <a:blip r:embed="rId3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6" name="object 66"/>
          <p:cNvSpPr/>
          <p:nvPr/>
        </p:nvSpPr>
        <p:spPr>
          <a:xfrm>
            <a:off x="4267200" y="6248400"/>
            <a:ext cx="1295400" cy="381000"/>
          </a:xfrm>
          <a:custGeom>
            <a:avLst/>
            <a:gdLst/>
            <a:ahLst/>
            <a:cxnLst/>
            <a:rect l="l" t="t" r="r" b="b"/>
            <a:pathLst>
              <a:path w="1295400" h="381000">
                <a:moveTo>
                  <a:pt x="1295400" y="0"/>
                </a:moveTo>
                <a:lnTo>
                  <a:pt x="0" y="0"/>
                </a:lnTo>
                <a:lnTo>
                  <a:pt x="0" y="381000"/>
                </a:lnTo>
                <a:lnTo>
                  <a:pt x="1295400" y="381000"/>
                </a:lnTo>
                <a:lnTo>
                  <a:pt x="1295400" y="333375"/>
                </a:lnTo>
                <a:lnTo>
                  <a:pt x="540512" y="333375"/>
                </a:lnTo>
                <a:lnTo>
                  <a:pt x="540512" y="190500"/>
                </a:lnTo>
                <a:lnTo>
                  <a:pt x="504825" y="190500"/>
                </a:lnTo>
                <a:lnTo>
                  <a:pt x="647700" y="47625"/>
                </a:lnTo>
                <a:lnTo>
                  <a:pt x="1295400" y="47625"/>
                </a:lnTo>
                <a:lnTo>
                  <a:pt x="1295400" y="0"/>
                </a:lnTo>
                <a:close/>
              </a:path>
              <a:path w="1295400" h="381000">
                <a:moveTo>
                  <a:pt x="1295400" y="65481"/>
                </a:moveTo>
                <a:lnTo>
                  <a:pt x="736980" y="65481"/>
                </a:lnTo>
                <a:lnTo>
                  <a:pt x="736980" y="136918"/>
                </a:lnTo>
                <a:lnTo>
                  <a:pt x="790575" y="190500"/>
                </a:lnTo>
                <a:lnTo>
                  <a:pt x="754888" y="190500"/>
                </a:lnTo>
                <a:lnTo>
                  <a:pt x="754888" y="333375"/>
                </a:lnTo>
                <a:lnTo>
                  <a:pt x="1295400" y="333375"/>
                </a:lnTo>
                <a:lnTo>
                  <a:pt x="1295400" y="65481"/>
                </a:lnTo>
                <a:close/>
              </a:path>
              <a:path w="1295400" h="381000">
                <a:moveTo>
                  <a:pt x="1295400" y="47625"/>
                </a:moveTo>
                <a:lnTo>
                  <a:pt x="647700" y="47625"/>
                </a:lnTo>
                <a:lnTo>
                  <a:pt x="701294" y="101206"/>
                </a:lnTo>
                <a:lnTo>
                  <a:pt x="701294" y="65481"/>
                </a:lnTo>
                <a:lnTo>
                  <a:pt x="1295400" y="65481"/>
                </a:lnTo>
                <a:lnTo>
                  <a:pt x="12954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7" name="object 67"/>
          <p:cNvSpPr/>
          <p:nvPr/>
        </p:nvSpPr>
        <p:spPr>
          <a:xfrm>
            <a:off x="4807711" y="6313881"/>
            <a:ext cx="214629" cy="267970"/>
          </a:xfrm>
          <a:custGeom>
            <a:avLst/>
            <a:gdLst/>
            <a:ahLst/>
            <a:cxnLst/>
            <a:rect l="l" t="t" r="r" b="b"/>
            <a:pathLst>
              <a:path w="214629" h="267970">
                <a:moveTo>
                  <a:pt x="196468" y="0"/>
                </a:moveTo>
                <a:lnTo>
                  <a:pt x="160782" y="0"/>
                </a:lnTo>
                <a:lnTo>
                  <a:pt x="160782" y="35725"/>
                </a:lnTo>
                <a:lnTo>
                  <a:pt x="196468" y="71437"/>
                </a:lnTo>
                <a:lnTo>
                  <a:pt x="196468" y="0"/>
                </a:lnTo>
                <a:close/>
              </a:path>
              <a:path w="214629" h="267970">
                <a:moveTo>
                  <a:pt x="214375" y="125018"/>
                </a:moveTo>
                <a:lnTo>
                  <a:pt x="0" y="125018"/>
                </a:lnTo>
                <a:lnTo>
                  <a:pt x="0" y="267893"/>
                </a:lnTo>
                <a:lnTo>
                  <a:pt x="89280" y="267893"/>
                </a:lnTo>
                <a:lnTo>
                  <a:pt x="89280" y="196456"/>
                </a:lnTo>
                <a:lnTo>
                  <a:pt x="214375" y="196456"/>
                </a:lnTo>
                <a:lnTo>
                  <a:pt x="214375" y="125018"/>
                </a:lnTo>
                <a:close/>
              </a:path>
              <a:path w="214629" h="267970">
                <a:moveTo>
                  <a:pt x="214375" y="196456"/>
                </a:moveTo>
                <a:lnTo>
                  <a:pt x="125095" y="196456"/>
                </a:lnTo>
                <a:lnTo>
                  <a:pt x="125095" y="267893"/>
                </a:lnTo>
                <a:lnTo>
                  <a:pt x="214375" y="267893"/>
                </a:lnTo>
                <a:lnTo>
                  <a:pt x="214375" y="196456"/>
                </a:lnTo>
                <a:close/>
              </a:path>
            </a:pathLst>
          </a:custGeom>
          <a:solidFill>
            <a:srgbClr val="00007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8" name="object 68"/>
          <p:cNvSpPr/>
          <p:nvPr/>
        </p:nvSpPr>
        <p:spPr>
          <a:xfrm>
            <a:off x="47720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142875" y="0"/>
                </a:moveTo>
                <a:lnTo>
                  <a:pt x="0" y="142875"/>
                </a:lnTo>
                <a:lnTo>
                  <a:pt x="285750" y="142875"/>
                </a:lnTo>
                <a:lnTo>
                  <a:pt x="142875" y="0"/>
                </a:lnTo>
                <a:close/>
              </a:path>
              <a:path w="285750" h="285750">
                <a:moveTo>
                  <a:pt x="160782" y="214312"/>
                </a:moveTo>
                <a:lnTo>
                  <a:pt x="124967" y="214312"/>
                </a:lnTo>
                <a:lnTo>
                  <a:pt x="124967" y="285750"/>
                </a:lnTo>
                <a:lnTo>
                  <a:pt x="160782" y="285750"/>
                </a:lnTo>
                <a:lnTo>
                  <a:pt x="160782" y="214312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77824" y="2176272"/>
            <a:ext cx="18287" cy="468172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877824" y="6095"/>
            <a:ext cx="18287" cy="150266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1216152" y="1834895"/>
            <a:ext cx="7924800" cy="1828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877824" y="1508760"/>
            <a:ext cx="18287" cy="667512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0" y="1834895"/>
            <a:ext cx="557784" cy="18287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551687" y="1834895"/>
            <a:ext cx="664464" cy="18287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2764535" y="298653"/>
            <a:ext cx="4299077" cy="903528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3322320" y="813765"/>
            <a:ext cx="2902966" cy="1122984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xfrm>
            <a:off x="3009645" y="384939"/>
            <a:ext cx="3660140" cy="1202690"/>
          </a:xfrm>
          <a:prstGeom prst="rect"/>
        </p:spPr>
        <p:txBody>
          <a:bodyPr wrap="square" lIns="0" tIns="4635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365"/>
              </a:spcBef>
            </a:pPr>
            <a:r>
              <a:rPr dirty="0" sz="3200" spc="290"/>
              <a:t>Making</a:t>
            </a:r>
            <a:r>
              <a:rPr dirty="0" sz="3200" spc="190"/>
              <a:t> </a:t>
            </a:r>
            <a:r>
              <a:rPr dirty="0" sz="3200" spc="275"/>
              <a:t>Questions</a:t>
            </a:r>
            <a:endParaRPr sz="3200"/>
          </a:p>
          <a:p>
            <a:pPr marL="631190">
              <a:lnSpc>
                <a:spcPct val="100000"/>
              </a:lnSpc>
              <a:spcBef>
                <a:spcPts val="355"/>
              </a:spcBef>
            </a:pPr>
            <a:r>
              <a:rPr dirty="0" sz="4000" spc="-570">
                <a:latin typeface="Arial"/>
                <a:cs typeface="Arial"/>
              </a:rPr>
              <a:t>ةلئسلأا</a:t>
            </a:r>
            <a:r>
              <a:rPr dirty="0" sz="4000" spc="-555">
                <a:latin typeface="Arial"/>
                <a:cs typeface="Arial"/>
              </a:rPr>
              <a:t> </a:t>
            </a:r>
            <a:r>
              <a:rPr dirty="0" sz="4000" spc="-750">
                <a:latin typeface="Arial"/>
                <a:cs typeface="Arial"/>
              </a:rPr>
              <a:t>نيوكت</a:t>
            </a:r>
            <a:endParaRPr sz="4000">
              <a:latin typeface="Arial"/>
              <a:cs typeface="Arial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3048000" y="2500376"/>
            <a:ext cx="0" cy="3549650"/>
          </a:xfrm>
          <a:custGeom>
            <a:avLst/>
            <a:gdLst/>
            <a:ahLst/>
            <a:cxnLst/>
            <a:rect l="l" t="t" r="r" b="b"/>
            <a:pathLst>
              <a:path w="0" h="3549650">
                <a:moveTo>
                  <a:pt x="0" y="0"/>
                </a:moveTo>
                <a:lnTo>
                  <a:pt x="0" y="3549586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4191000" y="2500376"/>
            <a:ext cx="0" cy="3549650"/>
          </a:xfrm>
          <a:custGeom>
            <a:avLst/>
            <a:gdLst/>
            <a:ahLst/>
            <a:cxnLst/>
            <a:rect l="l" t="t" r="r" b="b"/>
            <a:pathLst>
              <a:path w="0" h="3549650">
                <a:moveTo>
                  <a:pt x="0" y="0"/>
                </a:moveTo>
                <a:lnTo>
                  <a:pt x="0" y="3549586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976312" y="2997200"/>
            <a:ext cx="7572375" cy="0"/>
          </a:xfrm>
          <a:custGeom>
            <a:avLst/>
            <a:gdLst/>
            <a:ahLst/>
            <a:cxnLst/>
            <a:rect l="l" t="t" r="r" b="b"/>
            <a:pathLst>
              <a:path w="7572375" h="0">
                <a:moveTo>
                  <a:pt x="0" y="0"/>
                </a:moveTo>
                <a:lnTo>
                  <a:pt x="7572311" y="0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/>
          <p:nvPr/>
        </p:nvSpPr>
        <p:spPr>
          <a:xfrm>
            <a:off x="976312" y="3495675"/>
            <a:ext cx="7572375" cy="0"/>
          </a:xfrm>
          <a:custGeom>
            <a:avLst/>
            <a:gdLst/>
            <a:ahLst/>
            <a:cxnLst/>
            <a:rect l="l" t="t" r="r" b="b"/>
            <a:pathLst>
              <a:path w="7572375" h="0">
                <a:moveTo>
                  <a:pt x="0" y="0"/>
                </a:moveTo>
                <a:lnTo>
                  <a:pt x="7572311" y="0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/>
          <p:nvPr/>
        </p:nvSpPr>
        <p:spPr>
          <a:xfrm>
            <a:off x="976312" y="4003675"/>
            <a:ext cx="7572375" cy="0"/>
          </a:xfrm>
          <a:custGeom>
            <a:avLst/>
            <a:gdLst/>
            <a:ahLst/>
            <a:cxnLst/>
            <a:rect l="l" t="t" r="r" b="b"/>
            <a:pathLst>
              <a:path w="7572375" h="0">
                <a:moveTo>
                  <a:pt x="0" y="0"/>
                </a:moveTo>
                <a:lnTo>
                  <a:pt x="7572311" y="0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/>
          <p:nvPr/>
        </p:nvSpPr>
        <p:spPr>
          <a:xfrm>
            <a:off x="976312" y="4511675"/>
            <a:ext cx="7572375" cy="0"/>
          </a:xfrm>
          <a:custGeom>
            <a:avLst/>
            <a:gdLst/>
            <a:ahLst/>
            <a:cxnLst/>
            <a:rect l="l" t="t" r="r" b="b"/>
            <a:pathLst>
              <a:path w="7572375" h="0">
                <a:moveTo>
                  <a:pt x="0" y="0"/>
                </a:moveTo>
                <a:lnTo>
                  <a:pt x="7572311" y="0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7" name="object 17"/>
          <p:cNvSpPr/>
          <p:nvPr/>
        </p:nvSpPr>
        <p:spPr>
          <a:xfrm>
            <a:off x="976312" y="5019675"/>
            <a:ext cx="7572375" cy="0"/>
          </a:xfrm>
          <a:custGeom>
            <a:avLst/>
            <a:gdLst/>
            <a:ahLst/>
            <a:cxnLst/>
            <a:rect l="l" t="t" r="r" b="b"/>
            <a:pathLst>
              <a:path w="7572375" h="0">
                <a:moveTo>
                  <a:pt x="0" y="0"/>
                </a:moveTo>
                <a:lnTo>
                  <a:pt x="7572311" y="0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8" name="object 18"/>
          <p:cNvSpPr/>
          <p:nvPr/>
        </p:nvSpPr>
        <p:spPr>
          <a:xfrm>
            <a:off x="976312" y="5527675"/>
            <a:ext cx="7572375" cy="0"/>
          </a:xfrm>
          <a:custGeom>
            <a:avLst/>
            <a:gdLst/>
            <a:ahLst/>
            <a:cxnLst/>
            <a:rect l="l" t="t" r="r" b="b"/>
            <a:pathLst>
              <a:path w="7572375" h="0">
                <a:moveTo>
                  <a:pt x="0" y="0"/>
                </a:moveTo>
                <a:lnTo>
                  <a:pt x="7572311" y="0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9" name="object 19"/>
          <p:cNvSpPr/>
          <p:nvPr/>
        </p:nvSpPr>
        <p:spPr>
          <a:xfrm>
            <a:off x="990600" y="2500376"/>
            <a:ext cx="0" cy="3549650"/>
          </a:xfrm>
          <a:custGeom>
            <a:avLst/>
            <a:gdLst/>
            <a:ahLst/>
            <a:cxnLst/>
            <a:rect l="l" t="t" r="r" b="b"/>
            <a:pathLst>
              <a:path w="0" h="3549650">
                <a:moveTo>
                  <a:pt x="0" y="0"/>
                </a:moveTo>
                <a:lnTo>
                  <a:pt x="0" y="3549586"/>
                </a:lnTo>
              </a:path>
            </a:pathLst>
          </a:custGeom>
          <a:ln w="285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0" name="object 20"/>
          <p:cNvSpPr/>
          <p:nvPr/>
        </p:nvSpPr>
        <p:spPr>
          <a:xfrm>
            <a:off x="8534400" y="2500376"/>
            <a:ext cx="0" cy="3549650"/>
          </a:xfrm>
          <a:custGeom>
            <a:avLst/>
            <a:gdLst/>
            <a:ahLst/>
            <a:cxnLst/>
            <a:rect l="l" t="t" r="r" b="b"/>
            <a:pathLst>
              <a:path w="0" h="3549650">
                <a:moveTo>
                  <a:pt x="0" y="0"/>
                </a:moveTo>
                <a:lnTo>
                  <a:pt x="0" y="3549586"/>
                </a:lnTo>
              </a:path>
            </a:pathLst>
          </a:custGeom>
          <a:ln w="285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1" name="object 21"/>
          <p:cNvSpPr/>
          <p:nvPr/>
        </p:nvSpPr>
        <p:spPr>
          <a:xfrm>
            <a:off x="976312" y="2514600"/>
            <a:ext cx="7572375" cy="0"/>
          </a:xfrm>
          <a:custGeom>
            <a:avLst/>
            <a:gdLst/>
            <a:ahLst/>
            <a:cxnLst/>
            <a:rect l="l" t="t" r="r" b="b"/>
            <a:pathLst>
              <a:path w="7572375" h="0">
                <a:moveTo>
                  <a:pt x="0" y="0"/>
                </a:moveTo>
                <a:lnTo>
                  <a:pt x="7572311" y="0"/>
                </a:lnTo>
              </a:path>
            </a:pathLst>
          </a:custGeom>
          <a:ln w="285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2" name="object 22"/>
          <p:cNvSpPr/>
          <p:nvPr/>
        </p:nvSpPr>
        <p:spPr>
          <a:xfrm>
            <a:off x="976312" y="6035675"/>
            <a:ext cx="7572375" cy="0"/>
          </a:xfrm>
          <a:custGeom>
            <a:avLst/>
            <a:gdLst/>
            <a:ahLst/>
            <a:cxnLst/>
            <a:rect l="l" t="t" r="r" b="b"/>
            <a:pathLst>
              <a:path w="7572375" h="0">
                <a:moveTo>
                  <a:pt x="0" y="0"/>
                </a:moveTo>
                <a:lnTo>
                  <a:pt x="7572311" y="0"/>
                </a:lnTo>
              </a:path>
            </a:pathLst>
          </a:custGeom>
          <a:ln w="285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3" name="object 23"/>
          <p:cNvSpPr/>
          <p:nvPr/>
        </p:nvSpPr>
        <p:spPr>
          <a:xfrm>
            <a:off x="920496" y="2474950"/>
            <a:ext cx="1214437" cy="571271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4" name="object 24"/>
          <p:cNvSpPr/>
          <p:nvPr/>
        </p:nvSpPr>
        <p:spPr>
          <a:xfrm>
            <a:off x="3648455" y="2474950"/>
            <a:ext cx="629246" cy="571271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5" name="object 25"/>
          <p:cNvSpPr/>
          <p:nvPr/>
        </p:nvSpPr>
        <p:spPr>
          <a:xfrm>
            <a:off x="6757416" y="2474950"/>
            <a:ext cx="1863598" cy="571271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6" name="object 26"/>
          <p:cNvSpPr/>
          <p:nvPr/>
        </p:nvSpPr>
        <p:spPr>
          <a:xfrm>
            <a:off x="920496" y="2956534"/>
            <a:ext cx="958405" cy="571271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7" name="object 27"/>
          <p:cNvSpPr/>
          <p:nvPr/>
        </p:nvSpPr>
        <p:spPr>
          <a:xfrm>
            <a:off x="3575303" y="2956534"/>
            <a:ext cx="702360" cy="571271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8" name="object 28"/>
          <p:cNvSpPr/>
          <p:nvPr/>
        </p:nvSpPr>
        <p:spPr>
          <a:xfrm>
            <a:off x="6900671" y="2956534"/>
            <a:ext cx="1720342" cy="571271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9" name="object 29"/>
          <p:cNvSpPr/>
          <p:nvPr/>
        </p:nvSpPr>
        <p:spPr>
          <a:xfrm>
            <a:off x="920496" y="3456406"/>
            <a:ext cx="1650364" cy="571271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0" name="object 30"/>
          <p:cNvSpPr/>
          <p:nvPr/>
        </p:nvSpPr>
        <p:spPr>
          <a:xfrm>
            <a:off x="3374135" y="3456406"/>
            <a:ext cx="903528" cy="571271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1" name="object 31"/>
          <p:cNvSpPr/>
          <p:nvPr/>
        </p:nvSpPr>
        <p:spPr>
          <a:xfrm>
            <a:off x="6967728" y="3456406"/>
            <a:ext cx="1653285" cy="571271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2" name="object 32"/>
          <p:cNvSpPr/>
          <p:nvPr/>
        </p:nvSpPr>
        <p:spPr>
          <a:xfrm>
            <a:off x="920496" y="3962374"/>
            <a:ext cx="1650364" cy="571271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3" name="object 33"/>
          <p:cNvSpPr/>
          <p:nvPr/>
        </p:nvSpPr>
        <p:spPr>
          <a:xfrm>
            <a:off x="3322320" y="3962374"/>
            <a:ext cx="955370" cy="571271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4" name="object 34"/>
          <p:cNvSpPr/>
          <p:nvPr/>
        </p:nvSpPr>
        <p:spPr>
          <a:xfrm>
            <a:off x="6882383" y="3962374"/>
            <a:ext cx="1738629" cy="571271"/>
          </a:xfrm>
          <a:prstGeom prst="rect">
            <a:avLst/>
          </a:prstGeom>
          <a:blipFill>
            <a:blip r:embed="rId2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5" name="object 35"/>
          <p:cNvSpPr/>
          <p:nvPr/>
        </p:nvSpPr>
        <p:spPr>
          <a:xfrm>
            <a:off x="920496" y="4471390"/>
            <a:ext cx="1516253" cy="571271"/>
          </a:xfrm>
          <a:prstGeom prst="rect">
            <a:avLst/>
          </a:prstGeom>
          <a:blipFill>
            <a:blip r:embed="rId2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6" name="object 36"/>
          <p:cNvSpPr/>
          <p:nvPr/>
        </p:nvSpPr>
        <p:spPr>
          <a:xfrm>
            <a:off x="3294888" y="4471390"/>
            <a:ext cx="982802" cy="571271"/>
          </a:xfrm>
          <a:prstGeom prst="rect">
            <a:avLst/>
          </a:prstGeom>
          <a:blipFill>
            <a:blip r:embed="rId2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7" name="object 37"/>
          <p:cNvSpPr/>
          <p:nvPr/>
        </p:nvSpPr>
        <p:spPr>
          <a:xfrm>
            <a:off x="6854952" y="4471390"/>
            <a:ext cx="1766188" cy="571271"/>
          </a:xfrm>
          <a:prstGeom prst="rect">
            <a:avLst/>
          </a:prstGeom>
          <a:blipFill>
            <a:blip r:embed="rId2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8" name="object 38"/>
          <p:cNvSpPr/>
          <p:nvPr/>
        </p:nvSpPr>
        <p:spPr>
          <a:xfrm>
            <a:off x="920496" y="4980406"/>
            <a:ext cx="1376044" cy="571271"/>
          </a:xfrm>
          <a:prstGeom prst="rect">
            <a:avLst/>
          </a:prstGeom>
          <a:blipFill>
            <a:blip r:embed="rId2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9" name="object 39"/>
          <p:cNvSpPr/>
          <p:nvPr/>
        </p:nvSpPr>
        <p:spPr>
          <a:xfrm>
            <a:off x="3319271" y="4980406"/>
            <a:ext cx="958405" cy="571271"/>
          </a:xfrm>
          <a:prstGeom prst="rect">
            <a:avLst/>
          </a:prstGeom>
          <a:blipFill>
            <a:blip r:embed="rId2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0" name="object 40"/>
          <p:cNvSpPr/>
          <p:nvPr/>
        </p:nvSpPr>
        <p:spPr>
          <a:xfrm>
            <a:off x="6912864" y="4980406"/>
            <a:ext cx="1708277" cy="571271"/>
          </a:xfrm>
          <a:prstGeom prst="rect">
            <a:avLst/>
          </a:prstGeom>
          <a:blipFill>
            <a:blip r:embed="rId2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1" name="object 41"/>
          <p:cNvSpPr/>
          <p:nvPr/>
        </p:nvSpPr>
        <p:spPr>
          <a:xfrm>
            <a:off x="920496" y="5486400"/>
            <a:ext cx="1342390" cy="571271"/>
          </a:xfrm>
          <a:prstGeom prst="rect">
            <a:avLst/>
          </a:prstGeom>
          <a:blipFill>
            <a:blip r:embed="rId2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2" name="object 42"/>
          <p:cNvSpPr/>
          <p:nvPr/>
        </p:nvSpPr>
        <p:spPr>
          <a:xfrm>
            <a:off x="3432047" y="5486400"/>
            <a:ext cx="845616" cy="571271"/>
          </a:xfrm>
          <a:prstGeom prst="rect">
            <a:avLst/>
          </a:prstGeom>
          <a:blipFill>
            <a:blip r:embed="rId2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3" name="object 43"/>
          <p:cNvSpPr/>
          <p:nvPr/>
        </p:nvSpPr>
        <p:spPr>
          <a:xfrm>
            <a:off x="6784847" y="5486400"/>
            <a:ext cx="1836166" cy="571271"/>
          </a:xfrm>
          <a:prstGeom prst="rect">
            <a:avLst/>
          </a:prstGeom>
          <a:blipFill>
            <a:blip r:embed="rId3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4" name="object 44"/>
          <p:cNvSpPr/>
          <p:nvPr/>
        </p:nvSpPr>
        <p:spPr>
          <a:xfrm>
            <a:off x="3051048" y="1892846"/>
            <a:ext cx="3290189" cy="678014"/>
          </a:xfrm>
          <a:prstGeom prst="rect">
            <a:avLst/>
          </a:prstGeom>
          <a:blipFill>
            <a:blip r:embed="rId3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5" name="object 45"/>
          <p:cNvSpPr/>
          <p:nvPr/>
        </p:nvSpPr>
        <p:spPr>
          <a:xfrm>
            <a:off x="4340352" y="6321552"/>
            <a:ext cx="1296797" cy="382371"/>
          </a:xfrm>
          <a:prstGeom prst="rect">
            <a:avLst/>
          </a:prstGeom>
          <a:blipFill>
            <a:blip r:embed="rId3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6" name="object 46"/>
          <p:cNvSpPr/>
          <p:nvPr/>
        </p:nvSpPr>
        <p:spPr>
          <a:xfrm>
            <a:off x="4462271" y="6406896"/>
            <a:ext cx="1043749" cy="248297"/>
          </a:xfrm>
          <a:prstGeom prst="rect">
            <a:avLst/>
          </a:prstGeom>
          <a:blipFill>
            <a:blip r:embed="rId3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7" name="object 47"/>
          <p:cNvSpPr/>
          <p:nvPr/>
        </p:nvSpPr>
        <p:spPr>
          <a:xfrm>
            <a:off x="4267200" y="6248400"/>
            <a:ext cx="1295400" cy="381000"/>
          </a:xfrm>
          <a:custGeom>
            <a:avLst/>
            <a:gdLst/>
            <a:ahLst/>
            <a:cxnLst/>
            <a:rect l="l" t="t" r="r" b="b"/>
            <a:pathLst>
              <a:path w="1295400" h="381000">
                <a:moveTo>
                  <a:pt x="1295400" y="0"/>
                </a:moveTo>
                <a:lnTo>
                  <a:pt x="0" y="0"/>
                </a:lnTo>
                <a:lnTo>
                  <a:pt x="0" y="381000"/>
                </a:lnTo>
                <a:lnTo>
                  <a:pt x="1295400" y="381000"/>
                </a:lnTo>
                <a:lnTo>
                  <a:pt x="1295400" y="333375"/>
                </a:lnTo>
                <a:lnTo>
                  <a:pt x="540512" y="333375"/>
                </a:lnTo>
                <a:lnTo>
                  <a:pt x="540512" y="190500"/>
                </a:lnTo>
                <a:lnTo>
                  <a:pt x="504825" y="190500"/>
                </a:lnTo>
                <a:lnTo>
                  <a:pt x="647700" y="47625"/>
                </a:lnTo>
                <a:lnTo>
                  <a:pt x="1295400" y="47625"/>
                </a:lnTo>
                <a:lnTo>
                  <a:pt x="1295400" y="0"/>
                </a:lnTo>
                <a:close/>
              </a:path>
              <a:path w="1295400" h="381000">
                <a:moveTo>
                  <a:pt x="1295400" y="65481"/>
                </a:moveTo>
                <a:lnTo>
                  <a:pt x="736980" y="65481"/>
                </a:lnTo>
                <a:lnTo>
                  <a:pt x="736980" y="136918"/>
                </a:lnTo>
                <a:lnTo>
                  <a:pt x="790575" y="190500"/>
                </a:lnTo>
                <a:lnTo>
                  <a:pt x="754888" y="190500"/>
                </a:lnTo>
                <a:lnTo>
                  <a:pt x="754888" y="333375"/>
                </a:lnTo>
                <a:lnTo>
                  <a:pt x="1295400" y="333375"/>
                </a:lnTo>
                <a:lnTo>
                  <a:pt x="1295400" y="65481"/>
                </a:lnTo>
                <a:close/>
              </a:path>
              <a:path w="1295400" h="381000">
                <a:moveTo>
                  <a:pt x="1295400" y="47625"/>
                </a:moveTo>
                <a:lnTo>
                  <a:pt x="647700" y="47625"/>
                </a:lnTo>
                <a:lnTo>
                  <a:pt x="701294" y="101206"/>
                </a:lnTo>
                <a:lnTo>
                  <a:pt x="701294" y="65481"/>
                </a:lnTo>
                <a:lnTo>
                  <a:pt x="1295400" y="65481"/>
                </a:lnTo>
                <a:lnTo>
                  <a:pt x="12954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8" name="object 48"/>
          <p:cNvSpPr/>
          <p:nvPr/>
        </p:nvSpPr>
        <p:spPr>
          <a:xfrm>
            <a:off x="4807711" y="6313881"/>
            <a:ext cx="214629" cy="267970"/>
          </a:xfrm>
          <a:custGeom>
            <a:avLst/>
            <a:gdLst/>
            <a:ahLst/>
            <a:cxnLst/>
            <a:rect l="l" t="t" r="r" b="b"/>
            <a:pathLst>
              <a:path w="214629" h="267970">
                <a:moveTo>
                  <a:pt x="196468" y="0"/>
                </a:moveTo>
                <a:lnTo>
                  <a:pt x="160782" y="0"/>
                </a:lnTo>
                <a:lnTo>
                  <a:pt x="160782" y="35725"/>
                </a:lnTo>
                <a:lnTo>
                  <a:pt x="196468" y="71437"/>
                </a:lnTo>
                <a:lnTo>
                  <a:pt x="196468" y="0"/>
                </a:lnTo>
                <a:close/>
              </a:path>
              <a:path w="214629" h="267970">
                <a:moveTo>
                  <a:pt x="214375" y="125018"/>
                </a:moveTo>
                <a:lnTo>
                  <a:pt x="0" y="125018"/>
                </a:lnTo>
                <a:lnTo>
                  <a:pt x="0" y="267893"/>
                </a:lnTo>
                <a:lnTo>
                  <a:pt x="89280" y="267893"/>
                </a:lnTo>
                <a:lnTo>
                  <a:pt x="89280" y="196456"/>
                </a:lnTo>
                <a:lnTo>
                  <a:pt x="214375" y="196456"/>
                </a:lnTo>
                <a:lnTo>
                  <a:pt x="214375" y="125018"/>
                </a:lnTo>
                <a:close/>
              </a:path>
              <a:path w="214629" h="267970">
                <a:moveTo>
                  <a:pt x="214375" y="196456"/>
                </a:moveTo>
                <a:lnTo>
                  <a:pt x="125095" y="196456"/>
                </a:lnTo>
                <a:lnTo>
                  <a:pt x="125095" y="267893"/>
                </a:lnTo>
                <a:lnTo>
                  <a:pt x="214375" y="267893"/>
                </a:lnTo>
                <a:lnTo>
                  <a:pt x="214375" y="196456"/>
                </a:lnTo>
                <a:close/>
              </a:path>
            </a:pathLst>
          </a:custGeom>
          <a:solidFill>
            <a:srgbClr val="00007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9" name="object 49"/>
          <p:cNvSpPr/>
          <p:nvPr/>
        </p:nvSpPr>
        <p:spPr>
          <a:xfrm>
            <a:off x="47720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142875" y="0"/>
                </a:moveTo>
                <a:lnTo>
                  <a:pt x="0" y="142875"/>
                </a:lnTo>
                <a:lnTo>
                  <a:pt x="285750" y="142875"/>
                </a:lnTo>
                <a:lnTo>
                  <a:pt x="142875" y="0"/>
                </a:lnTo>
                <a:close/>
              </a:path>
              <a:path w="285750" h="285750">
                <a:moveTo>
                  <a:pt x="160782" y="214312"/>
                </a:moveTo>
                <a:lnTo>
                  <a:pt x="124967" y="214312"/>
                </a:lnTo>
                <a:lnTo>
                  <a:pt x="124967" y="285750"/>
                </a:lnTo>
                <a:lnTo>
                  <a:pt x="160782" y="285750"/>
                </a:lnTo>
                <a:lnTo>
                  <a:pt x="160782" y="214312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0" name="object 50"/>
          <p:cNvSpPr/>
          <p:nvPr/>
        </p:nvSpPr>
        <p:spPr>
          <a:xfrm>
            <a:off x="5788152" y="6321552"/>
            <a:ext cx="458571" cy="382371"/>
          </a:xfrm>
          <a:prstGeom prst="rect">
            <a:avLst/>
          </a:prstGeom>
          <a:blipFill>
            <a:blip r:embed="rId3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1" name="object 51"/>
          <p:cNvSpPr/>
          <p:nvPr/>
        </p:nvSpPr>
        <p:spPr>
          <a:xfrm>
            <a:off x="5846064" y="6406896"/>
            <a:ext cx="336638" cy="248297"/>
          </a:xfrm>
          <a:prstGeom prst="rect">
            <a:avLst/>
          </a:prstGeom>
          <a:blipFill>
            <a:blip r:embed="rId3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2" name="object 52"/>
          <p:cNvSpPr/>
          <p:nvPr/>
        </p:nvSpPr>
        <p:spPr>
          <a:xfrm>
            <a:off x="5715000" y="6248400"/>
            <a:ext cx="457200" cy="381000"/>
          </a:xfrm>
          <a:custGeom>
            <a:avLst/>
            <a:gdLst/>
            <a:ahLst/>
            <a:cxnLst/>
            <a:rect l="l" t="t" r="r" b="b"/>
            <a:pathLst>
              <a:path w="457200" h="381000">
                <a:moveTo>
                  <a:pt x="457200" y="0"/>
                </a:moveTo>
                <a:lnTo>
                  <a:pt x="0" y="0"/>
                </a:lnTo>
                <a:lnTo>
                  <a:pt x="0" y="381000"/>
                </a:lnTo>
                <a:lnTo>
                  <a:pt x="457200" y="381000"/>
                </a:lnTo>
                <a:lnTo>
                  <a:pt x="457200" y="333375"/>
                </a:lnTo>
                <a:lnTo>
                  <a:pt x="85725" y="333375"/>
                </a:lnTo>
                <a:lnTo>
                  <a:pt x="85725" y="47625"/>
                </a:lnTo>
                <a:lnTo>
                  <a:pt x="457200" y="47625"/>
                </a:lnTo>
                <a:lnTo>
                  <a:pt x="457200" y="0"/>
                </a:lnTo>
                <a:close/>
              </a:path>
              <a:path w="457200" h="381000">
                <a:moveTo>
                  <a:pt x="457200" y="47625"/>
                </a:moveTo>
                <a:lnTo>
                  <a:pt x="85725" y="47625"/>
                </a:lnTo>
                <a:lnTo>
                  <a:pt x="371475" y="190500"/>
                </a:lnTo>
                <a:lnTo>
                  <a:pt x="85725" y="333375"/>
                </a:lnTo>
                <a:lnTo>
                  <a:pt x="457200" y="333375"/>
                </a:lnTo>
                <a:lnTo>
                  <a:pt x="4572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3" name="object 53"/>
          <p:cNvSpPr/>
          <p:nvPr/>
        </p:nvSpPr>
        <p:spPr>
          <a:xfrm>
            <a:off x="58007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0" y="0"/>
                </a:moveTo>
                <a:lnTo>
                  <a:pt x="0" y="285750"/>
                </a:lnTo>
                <a:lnTo>
                  <a:pt x="285750" y="142875"/>
                </a:lnTo>
                <a:lnTo>
                  <a:pt x="0" y="0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4" name="object 54"/>
          <p:cNvSpPr/>
          <p:nvPr/>
        </p:nvSpPr>
        <p:spPr>
          <a:xfrm>
            <a:off x="3730752" y="6321552"/>
            <a:ext cx="458571" cy="382371"/>
          </a:xfrm>
          <a:prstGeom prst="rect">
            <a:avLst/>
          </a:prstGeom>
          <a:blipFill>
            <a:blip r:embed="rId3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5" name="object 55"/>
          <p:cNvSpPr/>
          <p:nvPr/>
        </p:nvSpPr>
        <p:spPr>
          <a:xfrm>
            <a:off x="3770376" y="6406896"/>
            <a:ext cx="373227" cy="248297"/>
          </a:xfrm>
          <a:prstGeom prst="rect">
            <a:avLst/>
          </a:prstGeom>
          <a:blipFill>
            <a:blip r:embed="rId3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6" name="object 56"/>
          <p:cNvSpPr/>
          <p:nvPr/>
        </p:nvSpPr>
        <p:spPr>
          <a:xfrm>
            <a:off x="3657600" y="6248400"/>
            <a:ext cx="457200" cy="381000"/>
          </a:xfrm>
          <a:custGeom>
            <a:avLst/>
            <a:gdLst/>
            <a:ahLst/>
            <a:cxnLst/>
            <a:rect l="l" t="t" r="r" b="b"/>
            <a:pathLst>
              <a:path w="457200" h="381000">
                <a:moveTo>
                  <a:pt x="457200" y="0"/>
                </a:moveTo>
                <a:lnTo>
                  <a:pt x="0" y="0"/>
                </a:lnTo>
                <a:lnTo>
                  <a:pt x="0" y="381000"/>
                </a:lnTo>
                <a:lnTo>
                  <a:pt x="457200" y="381000"/>
                </a:lnTo>
                <a:lnTo>
                  <a:pt x="457200" y="333375"/>
                </a:lnTo>
                <a:lnTo>
                  <a:pt x="371475" y="333375"/>
                </a:lnTo>
                <a:lnTo>
                  <a:pt x="85725" y="190500"/>
                </a:lnTo>
                <a:lnTo>
                  <a:pt x="371475" y="47625"/>
                </a:lnTo>
                <a:lnTo>
                  <a:pt x="457200" y="47625"/>
                </a:lnTo>
                <a:lnTo>
                  <a:pt x="457200" y="0"/>
                </a:lnTo>
                <a:close/>
              </a:path>
              <a:path w="457200" h="381000">
                <a:moveTo>
                  <a:pt x="457200" y="47625"/>
                </a:moveTo>
                <a:lnTo>
                  <a:pt x="371475" y="47625"/>
                </a:lnTo>
                <a:lnTo>
                  <a:pt x="371475" y="333375"/>
                </a:lnTo>
                <a:lnTo>
                  <a:pt x="457200" y="333375"/>
                </a:lnTo>
                <a:lnTo>
                  <a:pt x="4572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7" name="object 57"/>
          <p:cNvSpPr/>
          <p:nvPr/>
        </p:nvSpPr>
        <p:spPr>
          <a:xfrm>
            <a:off x="37433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285750" y="0"/>
                </a:moveTo>
                <a:lnTo>
                  <a:pt x="0" y="142875"/>
                </a:lnTo>
                <a:lnTo>
                  <a:pt x="285750" y="285750"/>
                </a:lnTo>
                <a:lnTo>
                  <a:pt x="285750" y="0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  <p:graphicFrame>
        <p:nvGraphicFramePr>
          <p:cNvPr id="58" name="object 58"/>
          <p:cNvGraphicFramePr>
            <a:graphicFrameLocks noGrp="1"/>
          </p:cNvGraphicFramePr>
          <p:nvPr/>
        </p:nvGraphicFramePr>
        <p:xfrm>
          <a:off x="886967" y="1844039"/>
          <a:ext cx="7861300" cy="501396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045970"/>
                <a:gridCol w="2584450"/>
                <a:gridCol w="3230245"/>
              </a:tblGrid>
              <a:tr h="1157338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4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endParaRPr sz="2500">
                        <a:latin typeface="Times New Roman"/>
                        <a:cs typeface="Times New Roman"/>
                      </a:endParaRPr>
                    </a:p>
                    <a:p>
                      <a:pPr marL="194945">
                        <a:lnSpc>
                          <a:spcPct val="100000"/>
                        </a:lnSpc>
                      </a:pPr>
                      <a:r>
                        <a:rPr dirty="0" sz="2000" spc="4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Whose?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marL="311785">
                        <a:lnSpc>
                          <a:spcPct val="100000"/>
                        </a:lnSpc>
                        <a:spcBef>
                          <a:spcPts val="1160"/>
                        </a:spcBef>
                      </a:pPr>
                      <a:r>
                        <a:rPr dirty="0" sz="2400" spc="5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Wh </a:t>
                      </a:r>
                      <a:r>
                        <a:rPr dirty="0" sz="2400" spc="6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Questions</a:t>
                      </a:r>
                      <a:r>
                        <a:rPr dirty="0" sz="2400" spc="26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400" spc="17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(C</a:t>
                      </a:r>
                      <a:endParaRPr sz="2400">
                        <a:latin typeface="Calibri"/>
                        <a:cs typeface="Calibri"/>
                      </a:endParaRPr>
                    </a:p>
                    <a:p>
                      <a:pPr algn="ctr" marR="531495">
                        <a:lnSpc>
                          <a:spcPct val="100000"/>
                        </a:lnSpc>
                        <a:spcBef>
                          <a:spcPts val="1555"/>
                        </a:spcBef>
                      </a:pPr>
                      <a:r>
                        <a:rPr dirty="0" sz="2000" spc="-16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نمل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B="0" marT="14732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160"/>
                        </a:spcBef>
                      </a:pPr>
                      <a:r>
                        <a:rPr dirty="0" sz="2400" spc="5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ont.)</a:t>
                      </a:r>
                      <a:endParaRPr sz="2400">
                        <a:latin typeface="Calibri"/>
                        <a:cs typeface="Calibri"/>
                      </a:endParaRPr>
                    </a:p>
                    <a:p>
                      <a:pPr marL="1476375">
                        <a:lnSpc>
                          <a:spcPct val="100000"/>
                        </a:lnSpc>
                        <a:spcBef>
                          <a:spcPts val="1555"/>
                        </a:spcBef>
                      </a:pPr>
                      <a:r>
                        <a:rPr dirty="0" sz="2000" spc="-31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ةيكلملا </a:t>
                      </a:r>
                      <a:r>
                        <a:rPr dirty="0" sz="2000" spc="-2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نع</a:t>
                      </a:r>
                      <a:r>
                        <a:rPr dirty="0" sz="2000" spc="2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2000" spc="-30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لاؤسلل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B="0" marT="147320"/>
                </a:tc>
              </a:tr>
              <a:tr h="490727">
                <a:tc>
                  <a:txBody>
                    <a:bodyPr/>
                    <a:lstStyle/>
                    <a:p>
                      <a:pPr marL="194945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dirty="0" sz="2000" spc="4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How?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B="0" marT="41910"/>
                </a:tc>
                <a:tc>
                  <a:txBody>
                    <a:bodyPr/>
                    <a:lstStyle/>
                    <a:p>
                      <a:pPr algn="r" marR="1412240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dirty="0" sz="2000" spc="-1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ف</a:t>
                      </a:r>
                      <a:r>
                        <a:rPr dirty="0" sz="2000" spc="-1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ي</a:t>
                      </a:r>
                      <a:r>
                        <a:rPr dirty="0" sz="200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ك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B="0" marT="35560"/>
                </a:tc>
                <a:tc>
                  <a:txBody>
                    <a:bodyPr/>
                    <a:lstStyle/>
                    <a:p>
                      <a:pPr algn="r" marR="297815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dirty="0" sz="2000" spc="-18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ةلاحلا </a:t>
                      </a:r>
                      <a:r>
                        <a:rPr dirty="0" sz="2000" spc="-2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نع</a:t>
                      </a:r>
                      <a:r>
                        <a:rPr dirty="0" sz="2000" spc="8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2000" spc="-30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لاؤسلل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B="0" marT="35560"/>
                </a:tc>
              </a:tr>
              <a:tr h="502919">
                <a:tc>
                  <a:txBody>
                    <a:bodyPr/>
                    <a:lstStyle/>
                    <a:p>
                      <a:pPr marL="194945">
                        <a:lnSpc>
                          <a:spcPct val="100000"/>
                        </a:lnSpc>
                        <a:spcBef>
                          <a:spcPts val="390"/>
                        </a:spcBef>
                      </a:pPr>
                      <a:r>
                        <a:rPr dirty="0" sz="2000" spc="5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How</a:t>
                      </a:r>
                      <a:r>
                        <a:rPr dirty="0" sz="2000" spc="18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 spc="5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many?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B="0" marT="49530"/>
                </a:tc>
                <a:tc>
                  <a:txBody>
                    <a:bodyPr/>
                    <a:lstStyle/>
                    <a:p>
                      <a:pPr algn="r" marR="1412240">
                        <a:lnSpc>
                          <a:spcPct val="100000"/>
                        </a:lnSpc>
                        <a:spcBef>
                          <a:spcPts val="345"/>
                        </a:spcBef>
                      </a:pPr>
                      <a:r>
                        <a:rPr dirty="0" sz="2000" spc="-2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ددع</a:t>
                      </a:r>
                      <a:r>
                        <a:rPr dirty="0" sz="2000" spc="-9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2000" spc="-21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مك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B="0" marT="43815"/>
                </a:tc>
                <a:tc>
                  <a:txBody>
                    <a:bodyPr/>
                    <a:lstStyle/>
                    <a:p>
                      <a:pPr algn="r" marR="298450">
                        <a:lnSpc>
                          <a:spcPct val="100000"/>
                        </a:lnSpc>
                        <a:spcBef>
                          <a:spcPts val="345"/>
                        </a:spcBef>
                      </a:pPr>
                      <a:r>
                        <a:rPr dirty="0" sz="2000" spc="-19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ددعلا </a:t>
                      </a:r>
                      <a:r>
                        <a:rPr dirty="0" sz="2000" spc="-2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نع</a:t>
                      </a:r>
                      <a:r>
                        <a:rPr dirty="0" sz="2000" spc="-254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2000" spc="-30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لاؤسلل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B="0" marT="43815"/>
                </a:tc>
              </a:tr>
              <a:tr h="507492">
                <a:tc>
                  <a:txBody>
                    <a:bodyPr/>
                    <a:lstStyle/>
                    <a:p>
                      <a:pPr marL="194945">
                        <a:lnSpc>
                          <a:spcPct val="100000"/>
                        </a:lnSpc>
                        <a:spcBef>
                          <a:spcPts val="434"/>
                        </a:spcBef>
                      </a:pPr>
                      <a:r>
                        <a:rPr dirty="0" sz="2000" spc="5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How</a:t>
                      </a:r>
                      <a:r>
                        <a:rPr dirty="0" sz="2000" spc="18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 spc="5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much?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B="0" marT="55244"/>
                </a:tc>
                <a:tc>
                  <a:txBody>
                    <a:bodyPr/>
                    <a:lstStyle/>
                    <a:p>
                      <a:pPr algn="r" marR="1412875">
                        <a:lnSpc>
                          <a:spcPct val="100000"/>
                        </a:lnSpc>
                        <a:spcBef>
                          <a:spcPts val="385"/>
                        </a:spcBef>
                      </a:pPr>
                      <a:r>
                        <a:rPr dirty="0" sz="2000" spc="-23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ةيمك</a:t>
                      </a:r>
                      <a:r>
                        <a:rPr dirty="0" sz="2000" spc="-8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2000" spc="-21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مك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B="0" marT="48895"/>
                </a:tc>
                <a:tc>
                  <a:txBody>
                    <a:bodyPr/>
                    <a:lstStyle/>
                    <a:p>
                      <a:pPr algn="r" marR="298450">
                        <a:lnSpc>
                          <a:spcPct val="100000"/>
                        </a:lnSpc>
                        <a:spcBef>
                          <a:spcPts val="385"/>
                        </a:spcBef>
                      </a:pPr>
                      <a:r>
                        <a:rPr dirty="0" sz="2000" spc="-254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ةيمكلا </a:t>
                      </a:r>
                      <a:r>
                        <a:rPr dirty="0" sz="2000" spc="-2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نع</a:t>
                      </a:r>
                      <a:r>
                        <a:rPr dirty="0" sz="2000" spc="-15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2000" spc="-30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لاؤسلل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B="0" marT="48895"/>
                </a:tc>
              </a:tr>
              <a:tr h="509016">
                <a:tc>
                  <a:txBody>
                    <a:bodyPr/>
                    <a:lstStyle/>
                    <a:p>
                      <a:pPr marL="194945">
                        <a:lnSpc>
                          <a:spcPct val="100000"/>
                        </a:lnSpc>
                        <a:spcBef>
                          <a:spcPts val="440"/>
                        </a:spcBef>
                      </a:pPr>
                      <a:r>
                        <a:rPr dirty="0" sz="2000" spc="5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How</a:t>
                      </a:r>
                      <a:r>
                        <a:rPr dirty="0" sz="2000" spc="17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 spc="5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long?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B="0" marT="55880"/>
                </a:tc>
                <a:tc>
                  <a:txBody>
                    <a:bodyPr/>
                    <a:lstStyle/>
                    <a:p>
                      <a:pPr algn="r" marR="1412240">
                        <a:lnSpc>
                          <a:spcPct val="100000"/>
                        </a:lnSpc>
                        <a:spcBef>
                          <a:spcPts val="390"/>
                        </a:spcBef>
                      </a:pPr>
                      <a:r>
                        <a:rPr dirty="0" sz="2000" spc="-1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لوط</a:t>
                      </a:r>
                      <a:r>
                        <a:rPr dirty="0" sz="2000" spc="-10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2000" spc="-21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مك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B="0" marT="49530"/>
                </a:tc>
                <a:tc>
                  <a:txBody>
                    <a:bodyPr/>
                    <a:lstStyle/>
                    <a:p>
                      <a:pPr algn="r" marR="297815">
                        <a:lnSpc>
                          <a:spcPct val="100000"/>
                        </a:lnSpc>
                        <a:spcBef>
                          <a:spcPts val="390"/>
                        </a:spcBef>
                      </a:pPr>
                      <a:r>
                        <a:rPr dirty="0" sz="2000" spc="-13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لوطلا </a:t>
                      </a:r>
                      <a:r>
                        <a:rPr dirty="0" sz="2000" spc="-2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نع</a:t>
                      </a:r>
                      <a:r>
                        <a:rPr dirty="0" sz="2000" spc="3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2000" spc="-30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لاؤسلل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B="0" marT="49530"/>
                </a:tc>
              </a:tr>
              <a:tr h="507504">
                <a:tc>
                  <a:txBody>
                    <a:bodyPr/>
                    <a:lstStyle/>
                    <a:p>
                      <a:pPr marL="194945">
                        <a:lnSpc>
                          <a:spcPct val="100000"/>
                        </a:lnSpc>
                        <a:spcBef>
                          <a:spcPts val="434"/>
                        </a:spcBef>
                      </a:pPr>
                      <a:r>
                        <a:rPr dirty="0" sz="2000" spc="5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How</a:t>
                      </a:r>
                      <a:r>
                        <a:rPr dirty="0" sz="2000" spc="18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 spc="2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old?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B="0" marT="55244"/>
                </a:tc>
                <a:tc>
                  <a:txBody>
                    <a:bodyPr/>
                    <a:lstStyle/>
                    <a:p>
                      <a:pPr algn="r" marR="1412875">
                        <a:lnSpc>
                          <a:spcPct val="100000"/>
                        </a:lnSpc>
                        <a:spcBef>
                          <a:spcPts val="385"/>
                        </a:spcBef>
                      </a:pPr>
                      <a:r>
                        <a:rPr dirty="0" sz="2000" spc="2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رمع</a:t>
                      </a:r>
                      <a:r>
                        <a:rPr dirty="0" sz="2000" spc="-10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2000" spc="-21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مك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B="0" marT="48895"/>
                </a:tc>
                <a:tc>
                  <a:txBody>
                    <a:bodyPr/>
                    <a:lstStyle/>
                    <a:p>
                      <a:pPr algn="r" marR="299085">
                        <a:lnSpc>
                          <a:spcPct val="100000"/>
                        </a:lnSpc>
                        <a:spcBef>
                          <a:spcPts val="385"/>
                        </a:spcBef>
                      </a:pPr>
                      <a:r>
                        <a:rPr dirty="0" sz="2000" spc="-16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رمعلا </a:t>
                      </a:r>
                      <a:r>
                        <a:rPr dirty="0" sz="2000" spc="-2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نع</a:t>
                      </a:r>
                      <a:r>
                        <a:rPr dirty="0" sz="2000" spc="5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2000" spc="-30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لاؤسلل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B="0" marT="48895"/>
                </a:tc>
              </a:tr>
              <a:tr h="1338960">
                <a:tc>
                  <a:txBody>
                    <a:bodyPr/>
                    <a:lstStyle/>
                    <a:p>
                      <a:pPr marL="194945">
                        <a:lnSpc>
                          <a:spcPct val="100000"/>
                        </a:lnSpc>
                        <a:spcBef>
                          <a:spcPts val="440"/>
                        </a:spcBef>
                      </a:pPr>
                      <a:r>
                        <a:rPr dirty="0" sz="2000" spc="5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How</a:t>
                      </a:r>
                      <a:r>
                        <a:rPr dirty="0" sz="2000" spc="18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 spc="2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far?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B="0" marT="55880"/>
                </a:tc>
                <a:tc>
                  <a:txBody>
                    <a:bodyPr/>
                    <a:lstStyle/>
                    <a:p>
                      <a:pPr marL="661670">
                        <a:lnSpc>
                          <a:spcPct val="100000"/>
                        </a:lnSpc>
                        <a:spcBef>
                          <a:spcPts val="390"/>
                        </a:spcBef>
                      </a:pPr>
                      <a:r>
                        <a:rPr dirty="0" sz="2000" spc="-42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دعب</a:t>
                      </a:r>
                      <a:r>
                        <a:rPr dirty="0" sz="2000" spc="-29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2000" spc="-21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مك</a:t>
                      </a:r>
                      <a:endParaRPr sz="2000">
                        <a:latin typeface="Arial"/>
                        <a:cs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2200">
                        <a:latin typeface="Times New Roman"/>
                        <a:cs typeface="Times New Roman"/>
                      </a:endParaRPr>
                    </a:p>
                    <a:p>
                      <a:pPr marL="835660">
                        <a:lnSpc>
                          <a:spcPct val="100000"/>
                        </a:lnSpc>
                        <a:spcBef>
                          <a:spcPts val="1395"/>
                        </a:spcBef>
                      </a:pPr>
                      <a:r>
                        <a:rPr dirty="0" sz="900" spc="-15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قباسلا </a:t>
                      </a:r>
                      <a:r>
                        <a:rPr dirty="0" sz="900" spc="-19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ةيسيئرلا </a:t>
                      </a:r>
                      <a:r>
                        <a:rPr dirty="0" sz="900" spc="-11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ةمئاقلا </a:t>
                      </a:r>
                      <a:r>
                        <a:rPr dirty="0" sz="900" spc="-10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ىلإ </a:t>
                      </a:r>
                      <a:r>
                        <a:rPr dirty="0" sz="900" spc="-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ةدوع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B="0" marT="49530"/>
                </a:tc>
                <a:tc>
                  <a:txBody>
                    <a:bodyPr/>
                    <a:lstStyle/>
                    <a:p>
                      <a:pPr marL="1430655">
                        <a:lnSpc>
                          <a:spcPct val="100000"/>
                        </a:lnSpc>
                        <a:spcBef>
                          <a:spcPts val="390"/>
                        </a:spcBef>
                      </a:pPr>
                      <a:r>
                        <a:rPr dirty="0" sz="2000" spc="-27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ةفاسملا </a:t>
                      </a:r>
                      <a:r>
                        <a:rPr dirty="0" sz="2000" spc="-2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نع</a:t>
                      </a:r>
                      <a:r>
                        <a:rPr dirty="0" sz="2000" spc="-5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2000" spc="-30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لاؤسلل</a:t>
                      </a:r>
                      <a:endParaRPr sz="2000">
                        <a:latin typeface="Arial"/>
                        <a:cs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2200">
                        <a:latin typeface="Times New Roman"/>
                        <a:cs typeface="Times New Roman"/>
                      </a:endParaRPr>
                    </a:p>
                    <a:p>
                      <a:pPr marL="327660">
                        <a:lnSpc>
                          <a:spcPct val="100000"/>
                        </a:lnSpc>
                        <a:spcBef>
                          <a:spcPts val="1395"/>
                        </a:spcBef>
                      </a:pPr>
                      <a:r>
                        <a:rPr dirty="0" sz="900" spc="-16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يلاتلا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B="0" marT="49530"/>
                </a:tc>
              </a:tr>
            </a:tbl>
          </a:graphicData>
        </a:graphic>
      </p:graphicFrame>
      <p:sp>
        <p:nvSpPr>
          <p:cNvPr id="59" name="object 59"/>
          <p:cNvSpPr/>
          <p:nvPr/>
        </p:nvSpPr>
        <p:spPr>
          <a:xfrm>
            <a:off x="4340352" y="6321552"/>
            <a:ext cx="1296797" cy="382371"/>
          </a:xfrm>
          <a:prstGeom prst="rect">
            <a:avLst/>
          </a:prstGeom>
          <a:blipFill>
            <a:blip r:embed="rId3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0" name="object 60"/>
          <p:cNvSpPr/>
          <p:nvPr/>
        </p:nvSpPr>
        <p:spPr>
          <a:xfrm>
            <a:off x="4462271" y="6406896"/>
            <a:ext cx="1043749" cy="248297"/>
          </a:xfrm>
          <a:prstGeom prst="rect">
            <a:avLst/>
          </a:prstGeom>
          <a:blipFill>
            <a:blip r:embed="rId3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1" name="object 61"/>
          <p:cNvSpPr/>
          <p:nvPr/>
        </p:nvSpPr>
        <p:spPr>
          <a:xfrm>
            <a:off x="4267200" y="6248400"/>
            <a:ext cx="1295400" cy="381000"/>
          </a:xfrm>
          <a:custGeom>
            <a:avLst/>
            <a:gdLst/>
            <a:ahLst/>
            <a:cxnLst/>
            <a:rect l="l" t="t" r="r" b="b"/>
            <a:pathLst>
              <a:path w="1295400" h="381000">
                <a:moveTo>
                  <a:pt x="1295400" y="0"/>
                </a:moveTo>
                <a:lnTo>
                  <a:pt x="0" y="0"/>
                </a:lnTo>
                <a:lnTo>
                  <a:pt x="0" y="381000"/>
                </a:lnTo>
                <a:lnTo>
                  <a:pt x="1295400" y="381000"/>
                </a:lnTo>
                <a:lnTo>
                  <a:pt x="1295400" y="333375"/>
                </a:lnTo>
                <a:lnTo>
                  <a:pt x="540512" y="333375"/>
                </a:lnTo>
                <a:lnTo>
                  <a:pt x="540512" y="190500"/>
                </a:lnTo>
                <a:lnTo>
                  <a:pt x="504825" y="190500"/>
                </a:lnTo>
                <a:lnTo>
                  <a:pt x="647700" y="47625"/>
                </a:lnTo>
                <a:lnTo>
                  <a:pt x="1295400" y="47625"/>
                </a:lnTo>
                <a:lnTo>
                  <a:pt x="1295400" y="0"/>
                </a:lnTo>
                <a:close/>
              </a:path>
              <a:path w="1295400" h="381000">
                <a:moveTo>
                  <a:pt x="1295400" y="65481"/>
                </a:moveTo>
                <a:lnTo>
                  <a:pt x="736980" y="65481"/>
                </a:lnTo>
                <a:lnTo>
                  <a:pt x="736980" y="136918"/>
                </a:lnTo>
                <a:lnTo>
                  <a:pt x="790575" y="190500"/>
                </a:lnTo>
                <a:lnTo>
                  <a:pt x="754888" y="190500"/>
                </a:lnTo>
                <a:lnTo>
                  <a:pt x="754888" y="333375"/>
                </a:lnTo>
                <a:lnTo>
                  <a:pt x="1295400" y="333375"/>
                </a:lnTo>
                <a:lnTo>
                  <a:pt x="1295400" y="65481"/>
                </a:lnTo>
                <a:close/>
              </a:path>
              <a:path w="1295400" h="381000">
                <a:moveTo>
                  <a:pt x="1295400" y="47625"/>
                </a:moveTo>
                <a:lnTo>
                  <a:pt x="647700" y="47625"/>
                </a:lnTo>
                <a:lnTo>
                  <a:pt x="701294" y="101206"/>
                </a:lnTo>
                <a:lnTo>
                  <a:pt x="701294" y="65481"/>
                </a:lnTo>
                <a:lnTo>
                  <a:pt x="1295400" y="65481"/>
                </a:lnTo>
                <a:lnTo>
                  <a:pt x="12954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2" name="object 62"/>
          <p:cNvSpPr/>
          <p:nvPr/>
        </p:nvSpPr>
        <p:spPr>
          <a:xfrm>
            <a:off x="4807711" y="6313881"/>
            <a:ext cx="214629" cy="267970"/>
          </a:xfrm>
          <a:custGeom>
            <a:avLst/>
            <a:gdLst/>
            <a:ahLst/>
            <a:cxnLst/>
            <a:rect l="l" t="t" r="r" b="b"/>
            <a:pathLst>
              <a:path w="214629" h="267970">
                <a:moveTo>
                  <a:pt x="196468" y="0"/>
                </a:moveTo>
                <a:lnTo>
                  <a:pt x="160782" y="0"/>
                </a:lnTo>
                <a:lnTo>
                  <a:pt x="160782" y="35725"/>
                </a:lnTo>
                <a:lnTo>
                  <a:pt x="196468" y="71437"/>
                </a:lnTo>
                <a:lnTo>
                  <a:pt x="196468" y="0"/>
                </a:lnTo>
                <a:close/>
              </a:path>
              <a:path w="214629" h="267970">
                <a:moveTo>
                  <a:pt x="214375" y="125018"/>
                </a:moveTo>
                <a:lnTo>
                  <a:pt x="0" y="125018"/>
                </a:lnTo>
                <a:lnTo>
                  <a:pt x="0" y="267893"/>
                </a:lnTo>
                <a:lnTo>
                  <a:pt x="89280" y="267893"/>
                </a:lnTo>
                <a:lnTo>
                  <a:pt x="89280" y="196456"/>
                </a:lnTo>
                <a:lnTo>
                  <a:pt x="214375" y="196456"/>
                </a:lnTo>
                <a:lnTo>
                  <a:pt x="214375" y="125018"/>
                </a:lnTo>
                <a:close/>
              </a:path>
              <a:path w="214629" h="267970">
                <a:moveTo>
                  <a:pt x="214375" y="196456"/>
                </a:moveTo>
                <a:lnTo>
                  <a:pt x="125095" y="196456"/>
                </a:lnTo>
                <a:lnTo>
                  <a:pt x="125095" y="267893"/>
                </a:lnTo>
                <a:lnTo>
                  <a:pt x="214375" y="267893"/>
                </a:lnTo>
                <a:lnTo>
                  <a:pt x="214375" y="196456"/>
                </a:lnTo>
                <a:close/>
              </a:path>
            </a:pathLst>
          </a:custGeom>
          <a:solidFill>
            <a:srgbClr val="00007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3" name="object 63"/>
          <p:cNvSpPr/>
          <p:nvPr/>
        </p:nvSpPr>
        <p:spPr>
          <a:xfrm>
            <a:off x="47720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142875" y="0"/>
                </a:moveTo>
                <a:lnTo>
                  <a:pt x="0" y="142875"/>
                </a:lnTo>
                <a:lnTo>
                  <a:pt x="285750" y="142875"/>
                </a:lnTo>
                <a:lnTo>
                  <a:pt x="142875" y="0"/>
                </a:lnTo>
                <a:close/>
              </a:path>
              <a:path w="285750" h="285750">
                <a:moveTo>
                  <a:pt x="160782" y="214312"/>
                </a:moveTo>
                <a:lnTo>
                  <a:pt x="124967" y="214312"/>
                </a:lnTo>
                <a:lnTo>
                  <a:pt x="124967" y="285750"/>
                </a:lnTo>
                <a:lnTo>
                  <a:pt x="160782" y="285750"/>
                </a:lnTo>
                <a:lnTo>
                  <a:pt x="160782" y="214312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77824" y="2176272"/>
            <a:ext cx="18287" cy="468172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877824" y="6095"/>
            <a:ext cx="18287" cy="150266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1216152" y="1834895"/>
            <a:ext cx="7924800" cy="1828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877824" y="1508760"/>
            <a:ext cx="18287" cy="667512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0" y="1834895"/>
            <a:ext cx="557784" cy="18287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551687" y="1834895"/>
            <a:ext cx="664464" cy="18287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2767583" y="323126"/>
            <a:ext cx="4170934" cy="1010246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3770376" y="871766"/>
            <a:ext cx="2296541" cy="1010246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xfrm>
            <a:off x="3040126" y="456387"/>
            <a:ext cx="3598545" cy="1114425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ts val="4285"/>
              </a:lnSpc>
              <a:spcBef>
                <a:spcPts val="100"/>
              </a:spcBef>
            </a:pPr>
            <a:r>
              <a:rPr dirty="0" sz="3600" spc="350"/>
              <a:t>Parts </a:t>
            </a:r>
            <a:r>
              <a:rPr dirty="0" sz="3600" spc="260"/>
              <a:t>of</a:t>
            </a:r>
            <a:r>
              <a:rPr dirty="0" sz="3600" spc="20"/>
              <a:t> </a:t>
            </a:r>
            <a:r>
              <a:rPr dirty="0" sz="3600" spc="385"/>
              <a:t>Speech</a:t>
            </a:r>
            <a:endParaRPr sz="3600"/>
          </a:p>
          <a:p>
            <a:pPr marL="1015365">
              <a:lnSpc>
                <a:spcPts val="4285"/>
              </a:lnSpc>
            </a:pPr>
            <a:r>
              <a:rPr dirty="0" sz="3600" spc="-320">
                <a:latin typeface="Arial"/>
                <a:cs typeface="Arial"/>
              </a:rPr>
              <a:t>ملاكلا</a:t>
            </a:r>
            <a:r>
              <a:rPr dirty="0" sz="3600" spc="-30">
                <a:latin typeface="Arial"/>
                <a:cs typeface="Arial"/>
              </a:rPr>
              <a:t> </a:t>
            </a:r>
            <a:r>
              <a:rPr dirty="0" sz="3600" spc="-425">
                <a:latin typeface="Arial"/>
                <a:cs typeface="Arial"/>
              </a:rPr>
              <a:t>ماسقأ</a:t>
            </a:r>
            <a:endParaRPr sz="3600">
              <a:latin typeface="Arial"/>
              <a:cs typeface="Arial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4340352" y="6321552"/>
            <a:ext cx="1296797" cy="382371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4462271" y="6406896"/>
            <a:ext cx="1043749" cy="248297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4267200" y="6248400"/>
            <a:ext cx="1295400" cy="381000"/>
          </a:xfrm>
          <a:custGeom>
            <a:avLst/>
            <a:gdLst/>
            <a:ahLst/>
            <a:cxnLst/>
            <a:rect l="l" t="t" r="r" b="b"/>
            <a:pathLst>
              <a:path w="1295400" h="381000">
                <a:moveTo>
                  <a:pt x="1295400" y="0"/>
                </a:moveTo>
                <a:lnTo>
                  <a:pt x="0" y="0"/>
                </a:lnTo>
                <a:lnTo>
                  <a:pt x="0" y="381000"/>
                </a:lnTo>
                <a:lnTo>
                  <a:pt x="1295400" y="381000"/>
                </a:lnTo>
                <a:lnTo>
                  <a:pt x="1295400" y="333375"/>
                </a:lnTo>
                <a:lnTo>
                  <a:pt x="540512" y="333375"/>
                </a:lnTo>
                <a:lnTo>
                  <a:pt x="540512" y="190500"/>
                </a:lnTo>
                <a:lnTo>
                  <a:pt x="504825" y="190500"/>
                </a:lnTo>
                <a:lnTo>
                  <a:pt x="647700" y="47625"/>
                </a:lnTo>
                <a:lnTo>
                  <a:pt x="1295400" y="47625"/>
                </a:lnTo>
                <a:lnTo>
                  <a:pt x="1295400" y="0"/>
                </a:lnTo>
                <a:close/>
              </a:path>
              <a:path w="1295400" h="381000">
                <a:moveTo>
                  <a:pt x="1295400" y="65481"/>
                </a:moveTo>
                <a:lnTo>
                  <a:pt x="736980" y="65481"/>
                </a:lnTo>
                <a:lnTo>
                  <a:pt x="736980" y="136918"/>
                </a:lnTo>
                <a:lnTo>
                  <a:pt x="790575" y="190500"/>
                </a:lnTo>
                <a:lnTo>
                  <a:pt x="754888" y="190500"/>
                </a:lnTo>
                <a:lnTo>
                  <a:pt x="754888" y="333375"/>
                </a:lnTo>
                <a:lnTo>
                  <a:pt x="1295400" y="333375"/>
                </a:lnTo>
                <a:lnTo>
                  <a:pt x="1295400" y="65481"/>
                </a:lnTo>
                <a:close/>
              </a:path>
              <a:path w="1295400" h="381000">
                <a:moveTo>
                  <a:pt x="1295400" y="47625"/>
                </a:moveTo>
                <a:lnTo>
                  <a:pt x="647700" y="47625"/>
                </a:lnTo>
                <a:lnTo>
                  <a:pt x="701294" y="101206"/>
                </a:lnTo>
                <a:lnTo>
                  <a:pt x="701294" y="65481"/>
                </a:lnTo>
                <a:lnTo>
                  <a:pt x="1295400" y="65481"/>
                </a:lnTo>
                <a:lnTo>
                  <a:pt x="12954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/>
          <p:nvPr/>
        </p:nvSpPr>
        <p:spPr>
          <a:xfrm>
            <a:off x="4807711" y="6313881"/>
            <a:ext cx="214629" cy="267970"/>
          </a:xfrm>
          <a:custGeom>
            <a:avLst/>
            <a:gdLst/>
            <a:ahLst/>
            <a:cxnLst/>
            <a:rect l="l" t="t" r="r" b="b"/>
            <a:pathLst>
              <a:path w="214629" h="267970">
                <a:moveTo>
                  <a:pt x="196468" y="0"/>
                </a:moveTo>
                <a:lnTo>
                  <a:pt x="160782" y="0"/>
                </a:lnTo>
                <a:lnTo>
                  <a:pt x="160782" y="35725"/>
                </a:lnTo>
                <a:lnTo>
                  <a:pt x="196468" y="71437"/>
                </a:lnTo>
                <a:lnTo>
                  <a:pt x="196468" y="0"/>
                </a:lnTo>
                <a:close/>
              </a:path>
              <a:path w="214629" h="267970">
                <a:moveTo>
                  <a:pt x="214375" y="125018"/>
                </a:moveTo>
                <a:lnTo>
                  <a:pt x="0" y="125018"/>
                </a:lnTo>
                <a:lnTo>
                  <a:pt x="0" y="267893"/>
                </a:lnTo>
                <a:lnTo>
                  <a:pt x="89280" y="267893"/>
                </a:lnTo>
                <a:lnTo>
                  <a:pt x="89280" y="196456"/>
                </a:lnTo>
                <a:lnTo>
                  <a:pt x="214375" y="196456"/>
                </a:lnTo>
                <a:lnTo>
                  <a:pt x="214375" y="125018"/>
                </a:lnTo>
                <a:close/>
              </a:path>
              <a:path w="214629" h="267970">
                <a:moveTo>
                  <a:pt x="214375" y="196456"/>
                </a:moveTo>
                <a:lnTo>
                  <a:pt x="125095" y="196456"/>
                </a:lnTo>
                <a:lnTo>
                  <a:pt x="125095" y="267893"/>
                </a:lnTo>
                <a:lnTo>
                  <a:pt x="214375" y="267893"/>
                </a:lnTo>
                <a:lnTo>
                  <a:pt x="214375" y="196456"/>
                </a:lnTo>
                <a:close/>
              </a:path>
            </a:pathLst>
          </a:custGeom>
          <a:solidFill>
            <a:srgbClr val="00007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/>
          <p:nvPr/>
        </p:nvSpPr>
        <p:spPr>
          <a:xfrm>
            <a:off x="47720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142875" y="0"/>
                </a:moveTo>
                <a:lnTo>
                  <a:pt x="0" y="142875"/>
                </a:lnTo>
                <a:lnTo>
                  <a:pt x="285750" y="142875"/>
                </a:lnTo>
                <a:lnTo>
                  <a:pt x="142875" y="0"/>
                </a:lnTo>
                <a:close/>
              </a:path>
              <a:path w="285750" h="285750">
                <a:moveTo>
                  <a:pt x="160782" y="214312"/>
                </a:moveTo>
                <a:lnTo>
                  <a:pt x="124967" y="214312"/>
                </a:lnTo>
                <a:lnTo>
                  <a:pt x="124967" y="285750"/>
                </a:lnTo>
                <a:lnTo>
                  <a:pt x="160782" y="285750"/>
                </a:lnTo>
                <a:lnTo>
                  <a:pt x="160782" y="214312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/>
          <p:nvPr/>
        </p:nvSpPr>
        <p:spPr>
          <a:xfrm>
            <a:off x="5788152" y="6321552"/>
            <a:ext cx="458571" cy="382371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7" name="object 17"/>
          <p:cNvSpPr/>
          <p:nvPr/>
        </p:nvSpPr>
        <p:spPr>
          <a:xfrm>
            <a:off x="5846064" y="6406896"/>
            <a:ext cx="336638" cy="248297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8" name="object 18"/>
          <p:cNvSpPr/>
          <p:nvPr/>
        </p:nvSpPr>
        <p:spPr>
          <a:xfrm>
            <a:off x="5715000" y="6248400"/>
            <a:ext cx="457200" cy="381000"/>
          </a:xfrm>
          <a:custGeom>
            <a:avLst/>
            <a:gdLst/>
            <a:ahLst/>
            <a:cxnLst/>
            <a:rect l="l" t="t" r="r" b="b"/>
            <a:pathLst>
              <a:path w="457200" h="381000">
                <a:moveTo>
                  <a:pt x="457200" y="0"/>
                </a:moveTo>
                <a:lnTo>
                  <a:pt x="0" y="0"/>
                </a:lnTo>
                <a:lnTo>
                  <a:pt x="0" y="381000"/>
                </a:lnTo>
                <a:lnTo>
                  <a:pt x="457200" y="381000"/>
                </a:lnTo>
                <a:lnTo>
                  <a:pt x="457200" y="333375"/>
                </a:lnTo>
                <a:lnTo>
                  <a:pt x="85725" y="333375"/>
                </a:lnTo>
                <a:lnTo>
                  <a:pt x="85725" y="47625"/>
                </a:lnTo>
                <a:lnTo>
                  <a:pt x="457200" y="47625"/>
                </a:lnTo>
                <a:lnTo>
                  <a:pt x="457200" y="0"/>
                </a:lnTo>
                <a:close/>
              </a:path>
              <a:path w="457200" h="381000">
                <a:moveTo>
                  <a:pt x="457200" y="47625"/>
                </a:moveTo>
                <a:lnTo>
                  <a:pt x="85725" y="47625"/>
                </a:lnTo>
                <a:lnTo>
                  <a:pt x="371475" y="190500"/>
                </a:lnTo>
                <a:lnTo>
                  <a:pt x="85725" y="333375"/>
                </a:lnTo>
                <a:lnTo>
                  <a:pt x="457200" y="333375"/>
                </a:lnTo>
                <a:lnTo>
                  <a:pt x="4572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9" name="object 19"/>
          <p:cNvSpPr/>
          <p:nvPr/>
        </p:nvSpPr>
        <p:spPr>
          <a:xfrm>
            <a:off x="58007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0" y="0"/>
                </a:moveTo>
                <a:lnTo>
                  <a:pt x="0" y="285750"/>
                </a:lnTo>
                <a:lnTo>
                  <a:pt x="285750" y="142875"/>
                </a:lnTo>
                <a:lnTo>
                  <a:pt x="0" y="0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0" name="object 20"/>
          <p:cNvSpPr/>
          <p:nvPr/>
        </p:nvSpPr>
        <p:spPr>
          <a:xfrm>
            <a:off x="3730752" y="6321552"/>
            <a:ext cx="458571" cy="382371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1" name="object 21"/>
          <p:cNvSpPr/>
          <p:nvPr/>
        </p:nvSpPr>
        <p:spPr>
          <a:xfrm>
            <a:off x="3770376" y="6406896"/>
            <a:ext cx="373227" cy="248297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2" name="object 22"/>
          <p:cNvSpPr/>
          <p:nvPr/>
        </p:nvSpPr>
        <p:spPr>
          <a:xfrm>
            <a:off x="3657600" y="6248400"/>
            <a:ext cx="457200" cy="381000"/>
          </a:xfrm>
          <a:custGeom>
            <a:avLst/>
            <a:gdLst/>
            <a:ahLst/>
            <a:cxnLst/>
            <a:rect l="l" t="t" r="r" b="b"/>
            <a:pathLst>
              <a:path w="457200" h="381000">
                <a:moveTo>
                  <a:pt x="457200" y="0"/>
                </a:moveTo>
                <a:lnTo>
                  <a:pt x="0" y="0"/>
                </a:lnTo>
                <a:lnTo>
                  <a:pt x="0" y="381000"/>
                </a:lnTo>
                <a:lnTo>
                  <a:pt x="457200" y="381000"/>
                </a:lnTo>
                <a:lnTo>
                  <a:pt x="457200" y="333375"/>
                </a:lnTo>
                <a:lnTo>
                  <a:pt x="371475" y="333375"/>
                </a:lnTo>
                <a:lnTo>
                  <a:pt x="85725" y="190500"/>
                </a:lnTo>
                <a:lnTo>
                  <a:pt x="371475" y="47625"/>
                </a:lnTo>
                <a:lnTo>
                  <a:pt x="457200" y="47625"/>
                </a:lnTo>
                <a:lnTo>
                  <a:pt x="457200" y="0"/>
                </a:lnTo>
                <a:close/>
              </a:path>
              <a:path w="457200" h="381000">
                <a:moveTo>
                  <a:pt x="457200" y="47625"/>
                </a:moveTo>
                <a:lnTo>
                  <a:pt x="371475" y="47625"/>
                </a:lnTo>
                <a:lnTo>
                  <a:pt x="371475" y="333375"/>
                </a:lnTo>
                <a:lnTo>
                  <a:pt x="457200" y="333375"/>
                </a:lnTo>
                <a:lnTo>
                  <a:pt x="4572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3" name="object 23"/>
          <p:cNvSpPr/>
          <p:nvPr/>
        </p:nvSpPr>
        <p:spPr>
          <a:xfrm>
            <a:off x="37433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285750" y="0"/>
                </a:moveTo>
                <a:lnTo>
                  <a:pt x="0" y="142875"/>
                </a:lnTo>
                <a:lnTo>
                  <a:pt x="285750" y="285750"/>
                </a:lnTo>
                <a:lnTo>
                  <a:pt x="285750" y="0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4" name="object 24"/>
          <p:cNvSpPr/>
          <p:nvPr/>
        </p:nvSpPr>
        <p:spPr>
          <a:xfrm>
            <a:off x="1066800" y="1981200"/>
            <a:ext cx="7543800" cy="527303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5" name="object 25"/>
          <p:cNvSpPr/>
          <p:nvPr/>
        </p:nvSpPr>
        <p:spPr>
          <a:xfrm>
            <a:off x="2590800" y="1966976"/>
            <a:ext cx="0" cy="3031490"/>
          </a:xfrm>
          <a:custGeom>
            <a:avLst/>
            <a:gdLst/>
            <a:ahLst/>
            <a:cxnLst/>
            <a:rect l="l" t="t" r="r" b="b"/>
            <a:pathLst>
              <a:path w="0" h="3031490">
                <a:moveTo>
                  <a:pt x="0" y="0"/>
                </a:moveTo>
                <a:lnTo>
                  <a:pt x="0" y="3031236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6" name="object 26"/>
          <p:cNvSpPr/>
          <p:nvPr/>
        </p:nvSpPr>
        <p:spPr>
          <a:xfrm>
            <a:off x="5562600" y="1966976"/>
            <a:ext cx="0" cy="3031490"/>
          </a:xfrm>
          <a:custGeom>
            <a:avLst/>
            <a:gdLst/>
            <a:ahLst/>
            <a:cxnLst/>
            <a:rect l="l" t="t" r="r" b="b"/>
            <a:pathLst>
              <a:path w="0" h="3031490">
                <a:moveTo>
                  <a:pt x="0" y="0"/>
                </a:moveTo>
                <a:lnTo>
                  <a:pt x="0" y="3031236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7" name="object 27"/>
          <p:cNvSpPr/>
          <p:nvPr/>
        </p:nvSpPr>
        <p:spPr>
          <a:xfrm>
            <a:off x="1052512" y="2509773"/>
            <a:ext cx="7572375" cy="0"/>
          </a:xfrm>
          <a:custGeom>
            <a:avLst/>
            <a:gdLst/>
            <a:ahLst/>
            <a:cxnLst/>
            <a:rect l="l" t="t" r="r" b="b"/>
            <a:pathLst>
              <a:path w="7572375" h="0">
                <a:moveTo>
                  <a:pt x="0" y="0"/>
                </a:moveTo>
                <a:lnTo>
                  <a:pt x="7572311" y="0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8" name="object 28"/>
          <p:cNvSpPr/>
          <p:nvPr/>
        </p:nvSpPr>
        <p:spPr>
          <a:xfrm>
            <a:off x="2584450" y="3137661"/>
            <a:ext cx="6040755" cy="0"/>
          </a:xfrm>
          <a:custGeom>
            <a:avLst/>
            <a:gdLst/>
            <a:ahLst/>
            <a:cxnLst/>
            <a:rect l="l" t="t" r="r" b="b"/>
            <a:pathLst>
              <a:path w="6040755" h="0">
                <a:moveTo>
                  <a:pt x="0" y="0"/>
                </a:moveTo>
                <a:lnTo>
                  <a:pt x="6040374" y="0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9" name="object 29"/>
          <p:cNvSpPr/>
          <p:nvPr/>
        </p:nvSpPr>
        <p:spPr>
          <a:xfrm>
            <a:off x="2584450" y="3733038"/>
            <a:ext cx="6040755" cy="0"/>
          </a:xfrm>
          <a:custGeom>
            <a:avLst/>
            <a:gdLst/>
            <a:ahLst/>
            <a:cxnLst/>
            <a:rect l="l" t="t" r="r" b="b"/>
            <a:pathLst>
              <a:path w="6040755" h="0">
                <a:moveTo>
                  <a:pt x="0" y="0"/>
                </a:moveTo>
                <a:lnTo>
                  <a:pt x="6040374" y="0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0" name="object 30"/>
          <p:cNvSpPr/>
          <p:nvPr/>
        </p:nvSpPr>
        <p:spPr>
          <a:xfrm>
            <a:off x="2584450" y="4329938"/>
            <a:ext cx="6040755" cy="0"/>
          </a:xfrm>
          <a:custGeom>
            <a:avLst/>
            <a:gdLst/>
            <a:ahLst/>
            <a:cxnLst/>
            <a:rect l="l" t="t" r="r" b="b"/>
            <a:pathLst>
              <a:path w="6040755" h="0">
                <a:moveTo>
                  <a:pt x="0" y="0"/>
                </a:moveTo>
                <a:lnTo>
                  <a:pt x="6040374" y="0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1" name="object 31"/>
          <p:cNvSpPr/>
          <p:nvPr/>
        </p:nvSpPr>
        <p:spPr>
          <a:xfrm>
            <a:off x="1066800" y="1966976"/>
            <a:ext cx="0" cy="3031490"/>
          </a:xfrm>
          <a:custGeom>
            <a:avLst/>
            <a:gdLst/>
            <a:ahLst/>
            <a:cxnLst/>
            <a:rect l="l" t="t" r="r" b="b"/>
            <a:pathLst>
              <a:path w="0" h="3031490">
                <a:moveTo>
                  <a:pt x="0" y="0"/>
                </a:moveTo>
                <a:lnTo>
                  <a:pt x="0" y="3031236"/>
                </a:lnTo>
              </a:path>
            </a:pathLst>
          </a:custGeom>
          <a:ln w="285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2" name="object 32"/>
          <p:cNvSpPr/>
          <p:nvPr/>
        </p:nvSpPr>
        <p:spPr>
          <a:xfrm>
            <a:off x="8610600" y="1966976"/>
            <a:ext cx="0" cy="3031490"/>
          </a:xfrm>
          <a:custGeom>
            <a:avLst/>
            <a:gdLst/>
            <a:ahLst/>
            <a:cxnLst/>
            <a:rect l="l" t="t" r="r" b="b"/>
            <a:pathLst>
              <a:path w="0" h="3031490">
                <a:moveTo>
                  <a:pt x="0" y="0"/>
                </a:moveTo>
                <a:lnTo>
                  <a:pt x="0" y="3031236"/>
                </a:lnTo>
              </a:path>
            </a:pathLst>
          </a:custGeom>
          <a:ln w="285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3" name="object 33"/>
          <p:cNvSpPr/>
          <p:nvPr/>
        </p:nvSpPr>
        <p:spPr>
          <a:xfrm>
            <a:off x="1052512" y="1981200"/>
            <a:ext cx="7572375" cy="0"/>
          </a:xfrm>
          <a:custGeom>
            <a:avLst/>
            <a:gdLst/>
            <a:ahLst/>
            <a:cxnLst/>
            <a:rect l="l" t="t" r="r" b="b"/>
            <a:pathLst>
              <a:path w="7572375" h="0">
                <a:moveTo>
                  <a:pt x="0" y="0"/>
                </a:moveTo>
                <a:lnTo>
                  <a:pt x="7572311" y="0"/>
                </a:lnTo>
              </a:path>
            </a:pathLst>
          </a:custGeom>
          <a:ln w="285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4" name="object 34"/>
          <p:cNvSpPr/>
          <p:nvPr/>
        </p:nvSpPr>
        <p:spPr>
          <a:xfrm>
            <a:off x="1052512" y="4983988"/>
            <a:ext cx="7572375" cy="0"/>
          </a:xfrm>
          <a:custGeom>
            <a:avLst/>
            <a:gdLst/>
            <a:ahLst/>
            <a:cxnLst/>
            <a:rect l="l" t="t" r="r" b="b"/>
            <a:pathLst>
              <a:path w="7572375" h="0">
                <a:moveTo>
                  <a:pt x="0" y="0"/>
                </a:moveTo>
                <a:lnTo>
                  <a:pt x="7572311" y="0"/>
                </a:lnTo>
              </a:path>
            </a:pathLst>
          </a:custGeom>
          <a:ln w="285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5" name="object 35"/>
          <p:cNvSpPr/>
          <p:nvPr/>
        </p:nvSpPr>
        <p:spPr>
          <a:xfrm>
            <a:off x="3563111" y="1926374"/>
            <a:ext cx="1040714" cy="678014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6" name="object 36"/>
          <p:cNvSpPr/>
          <p:nvPr/>
        </p:nvSpPr>
        <p:spPr>
          <a:xfrm>
            <a:off x="6681216" y="1926374"/>
            <a:ext cx="821258" cy="678014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7" name="object 37"/>
          <p:cNvSpPr/>
          <p:nvPr/>
        </p:nvSpPr>
        <p:spPr>
          <a:xfrm>
            <a:off x="1027175" y="2487193"/>
            <a:ext cx="940104" cy="458571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8" name="object 38"/>
          <p:cNvSpPr/>
          <p:nvPr/>
        </p:nvSpPr>
        <p:spPr>
          <a:xfrm>
            <a:off x="1024127" y="2779801"/>
            <a:ext cx="507326" cy="458571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9" name="object 39"/>
          <p:cNvSpPr/>
          <p:nvPr/>
        </p:nvSpPr>
        <p:spPr>
          <a:xfrm>
            <a:off x="2953511" y="2487193"/>
            <a:ext cx="2659253" cy="458571"/>
          </a:xfrm>
          <a:prstGeom prst="rect">
            <a:avLst/>
          </a:prstGeom>
          <a:blipFill>
            <a:blip r:embed="rId2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0" name="object 40"/>
          <p:cNvSpPr/>
          <p:nvPr/>
        </p:nvSpPr>
        <p:spPr>
          <a:xfrm>
            <a:off x="2895600" y="2487193"/>
            <a:ext cx="333629" cy="458571"/>
          </a:xfrm>
          <a:prstGeom prst="rect">
            <a:avLst/>
          </a:prstGeom>
          <a:blipFill>
            <a:blip r:embed="rId2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1" name="object 41"/>
          <p:cNvSpPr/>
          <p:nvPr/>
        </p:nvSpPr>
        <p:spPr>
          <a:xfrm>
            <a:off x="2551176" y="2779801"/>
            <a:ext cx="1235760" cy="458571"/>
          </a:xfrm>
          <a:prstGeom prst="rect">
            <a:avLst/>
          </a:prstGeom>
          <a:blipFill>
            <a:blip r:embed="rId2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2" name="object 42"/>
          <p:cNvSpPr/>
          <p:nvPr/>
        </p:nvSpPr>
        <p:spPr>
          <a:xfrm>
            <a:off x="5538215" y="3121202"/>
            <a:ext cx="799884" cy="403682"/>
          </a:xfrm>
          <a:prstGeom prst="rect">
            <a:avLst/>
          </a:prstGeom>
          <a:blipFill>
            <a:blip r:embed="rId2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3" name="object 43"/>
          <p:cNvSpPr/>
          <p:nvPr/>
        </p:nvSpPr>
        <p:spPr>
          <a:xfrm>
            <a:off x="6092952" y="3121202"/>
            <a:ext cx="336638" cy="403682"/>
          </a:xfrm>
          <a:prstGeom prst="rect">
            <a:avLst/>
          </a:prstGeom>
          <a:blipFill>
            <a:blip r:embed="rId2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4" name="object 44"/>
          <p:cNvSpPr/>
          <p:nvPr/>
        </p:nvSpPr>
        <p:spPr>
          <a:xfrm>
            <a:off x="6242303" y="3121202"/>
            <a:ext cx="681037" cy="403682"/>
          </a:xfrm>
          <a:prstGeom prst="rect">
            <a:avLst/>
          </a:prstGeom>
          <a:blipFill>
            <a:blip r:embed="rId2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5" name="object 45"/>
          <p:cNvSpPr/>
          <p:nvPr/>
        </p:nvSpPr>
        <p:spPr>
          <a:xfrm>
            <a:off x="7897368" y="3377234"/>
            <a:ext cx="748093" cy="403682"/>
          </a:xfrm>
          <a:prstGeom prst="rect">
            <a:avLst/>
          </a:prstGeom>
          <a:blipFill>
            <a:blip r:embed="rId2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6" name="object 46"/>
          <p:cNvSpPr/>
          <p:nvPr/>
        </p:nvSpPr>
        <p:spPr>
          <a:xfrm>
            <a:off x="7848600" y="3377234"/>
            <a:ext cx="293890" cy="403682"/>
          </a:xfrm>
          <a:prstGeom prst="rect">
            <a:avLst/>
          </a:prstGeom>
          <a:blipFill>
            <a:blip r:embed="rId2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7" name="object 47"/>
          <p:cNvSpPr/>
          <p:nvPr/>
        </p:nvSpPr>
        <p:spPr>
          <a:xfrm>
            <a:off x="5538215" y="3715473"/>
            <a:ext cx="799884" cy="406692"/>
          </a:xfrm>
          <a:prstGeom prst="rect">
            <a:avLst/>
          </a:prstGeom>
          <a:blipFill>
            <a:blip r:embed="rId2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8" name="object 48"/>
          <p:cNvSpPr/>
          <p:nvPr/>
        </p:nvSpPr>
        <p:spPr>
          <a:xfrm>
            <a:off x="6092952" y="3715473"/>
            <a:ext cx="434136" cy="406692"/>
          </a:xfrm>
          <a:prstGeom prst="rect">
            <a:avLst/>
          </a:prstGeom>
          <a:blipFill>
            <a:blip r:embed="rId3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9" name="object 49"/>
          <p:cNvSpPr/>
          <p:nvPr/>
        </p:nvSpPr>
        <p:spPr>
          <a:xfrm>
            <a:off x="6339840" y="3715473"/>
            <a:ext cx="720648" cy="406692"/>
          </a:xfrm>
          <a:prstGeom prst="rect">
            <a:avLst/>
          </a:prstGeom>
          <a:blipFill>
            <a:blip r:embed="rId3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0" name="object 50"/>
          <p:cNvSpPr/>
          <p:nvPr/>
        </p:nvSpPr>
        <p:spPr>
          <a:xfrm>
            <a:off x="7872983" y="3971506"/>
            <a:ext cx="772502" cy="406692"/>
          </a:xfrm>
          <a:prstGeom prst="rect">
            <a:avLst/>
          </a:prstGeom>
          <a:blipFill>
            <a:blip r:embed="rId3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1" name="object 51"/>
          <p:cNvSpPr/>
          <p:nvPr/>
        </p:nvSpPr>
        <p:spPr>
          <a:xfrm>
            <a:off x="7824216" y="3971506"/>
            <a:ext cx="293890" cy="406692"/>
          </a:xfrm>
          <a:prstGeom prst="rect">
            <a:avLst/>
          </a:prstGeom>
          <a:blipFill>
            <a:blip r:embed="rId3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2" name="object 52"/>
          <p:cNvSpPr/>
          <p:nvPr/>
        </p:nvSpPr>
        <p:spPr>
          <a:xfrm>
            <a:off x="5538215" y="4312881"/>
            <a:ext cx="799884" cy="406692"/>
          </a:xfrm>
          <a:prstGeom prst="rect">
            <a:avLst/>
          </a:prstGeom>
          <a:blipFill>
            <a:blip r:embed="rId3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3" name="object 53"/>
          <p:cNvSpPr/>
          <p:nvPr/>
        </p:nvSpPr>
        <p:spPr>
          <a:xfrm>
            <a:off x="6092952" y="4312881"/>
            <a:ext cx="495058" cy="406692"/>
          </a:xfrm>
          <a:prstGeom prst="rect">
            <a:avLst/>
          </a:prstGeom>
          <a:blipFill>
            <a:blip r:embed="rId3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4" name="object 54"/>
          <p:cNvSpPr/>
          <p:nvPr/>
        </p:nvSpPr>
        <p:spPr>
          <a:xfrm>
            <a:off x="6397752" y="4312881"/>
            <a:ext cx="2204974" cy="406692"/>
          </a:xfrm>
          <a:prstGeom prst="rect">
            <a:avLst/>
          </a:prstGeom>
          <a:blipFill>
            <a:blip r:embed="rId3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5" name="object 55"/>
          <p:cNvSpPr/>
          <p:nvPr/>
        </p:nvSpPr>
        <p:spPr>
          <a:xfrm>
            <a:off x="6556247" y="4568913"/>
            <a:ext cx="2089277" cy="406692"/>
          </a:xfrm>
          <a:prstGeom prst="rect">
            <a:avLst/>
          </a:prstGeom>
          <a:blipFill>
            <a:blip r:embed="rId3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6" name="object 56"/>
          <p:cNvSpPr/>
          <p:nvPr/>
        </p:nvSpPr>
        <p:spPr>
          <a:xfrm>
            <a:off x="6507480" y="4568913"/>
            <a:ext cx="293890" cy="406692"/>
          </a:xfrm>
          <a:prstGeom prst="rect">
            <a:avLst/>
          </a:prstGeom>
          <a:blipFill>
            <a:blip r:embed="rId3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graphicFrame>
        <p:nvGraphicFramePr>
          <p:cNvPr id="57" name="object 57"/>
          <p:cNvGraphicFramePr>
            <a:graphicFrameLocks noGrp="1"/>
          </p:cNvGraphicFramePr>
          <p:nvPr/>
        </p:nvGraphicFramePr>
        <p:xfrm>
          <a:off x="886967" y="1844039"/>
          <a:ext cx="7904480" cy="31318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142615"/>
                <a:gridCol w="4761865"/>
              </a:tblGrid>
              <a:tr h="701751">
                <a:tc>
                  <a:txBody>
                    <a:bodyPr/>
                    <a:lstStyle/>
                    <a:p>
                      <a:pPr algn="r" marR="33655">
                        <a:lnSpc>
                          <a:spcPct val="100000"/>
                        </a:lnSpc>
                        <a:spcBef>
                          <a:spcPts val="1400"/>
                        </a:spcBef>
                      </a:pPr>
                      <a:r>
                        <a:rPr dirty="0" sz="240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ف</a:t>
                      </a:r>
                      <a:endParaRPr sz="2400">
                        <a:latin typeface="Arial"/>
                        <a:cs typeface="Arial"/>
                      </a:endParaRPr>
                    </a:p>
                  </a:txBody>
                  <a:tcPr marL="0" marR="0" marB="0" marT="17780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400"/>
                        </a:spcBef>
                      </a:pPr>
                      <a:r>
                        <a:rPr dirty="0" sz="2400" spc="-56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يرعت</a:t>
                      </a:r>
                      <a:r>
                        <a:rPr dirty="0" sz="2400" spc="-515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2400" spc="-195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لاثم</a:t>
                      </a:r>
                      <a:endParaRPr sz="2400">
                        <a:latin typeface="Arial"/>
                        <a:cs typeface="Arial"/>
                      </a:endParaRPr>
                    </a:p>
                  </a:txBody>
                  <a:tcPr marL="0" marR="0" marB="0" marT="177800"/>
                </a:tc>
              </a:tr>
              <a:tr h="633996">
                <a:tc>
                  <a:txBody>
                    <a:bodyPr/>
                    <a:lstStyle/>
                    <a:p>
                      <a:pPr marL="271145" marR="2540">
                        <a:lnSpc>
                          <a:spcPct val="100000"/>
                        </a:lnSpc>
                        <a:spcBef>
                          <a:spcPts val="70"/>
                        </a:spcBef>
                      </a:pPr>
                      <a:r>
                        <a:rPr dirty="0" sz="1600" spc="120" b="1">
                          <a:solidFill>
                            <a:srgbClr val="FFFF00"/>
                          </a:solidFill>
                          <a:latin typeface="Calibri"/>
                          <a:cs typeface="Calibri"/>
                        </a:rPr>
                        <a:t>Article </a:t>
                      </a:r>
                      <a:r>
                        <a:rPr dirty="0" sz="1600" spc="-22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:ةيزيلجنلإا</a:t>
                      </a:r>
                      <a:r>
                        <a:rPr dirty="0" sz="1600" spc="-15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600" spc="-27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ةغلل</a:t>
                      </a:r>
                      <a:endParaRPr sz="1600">
                        <a:latin typeface="Arial"/>
                        <a:cs typeface="Arial"/>
                      </a:endParaRPr>
                    </a:p>
                    <a:p>
                      <a:pPr marL="267970" marR="12065">
                        <a:lnSpc>
                          <a:spcPct val="100000"/>
                        </a:lnSpc>
                        <a:spcBef>
                          <a:spcPts val="385"/>
                        </a:spcBef>
                        <a:tabLst>
                          <a:tab pos="1795780" algn="l"/>
                        </a:tabLst>
                      </a:pPr>
                      <a:r>
                        <a:rPr dirty="0" sz="1600" b="1">
                          <a:solidFill>
                            <a:srgbClr val="FFFF00"/>
                          </a:solidFill>
                          <a:latin typeface="Arial"/>
                          <a:cs typeface="Arial"/>
                        </a:rPr>
                        <a:t>ةادأ	</a:t>
                      </a:r>
                      <a:r>
                        <a:rPr dirty="0" sz="1600" spc="130" b="1">
                          <a:solidFill>
                            <a:srgbClr val="CC3300"/>
                          </a:solidFill>
                          <a:latin typeface="Calibri"/>
                          <a:cs typeface="Calibri"/>
                        </a:rPr>
                        <a:t>a, </a:t>
                      </a:r>
                      <a:r>
                        <a:rPr dirty="0" sz="1600" spc="140" b="1">
                          <a:solidFill>
                            <a:srgbClr val="CC3300"/>
                          </a:solidFill>
                          <a:latin typeface="Calibri"/>
                          <a:cs typeface="Calibri"/>
                        </a:rPr>
                        <a:t>an,</a:t>
                      </a:r>
                      <a:r>
                        <a:rPr dirty="0" sz="1600" spc="60" b="1">
                          <a:solidFill>
                            <a:srgbClr val="CC33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600" spc="145" b="1">
                          <a:solidFill>
                            <a:srgbClr val="CC3300"/>
                          </a:solidFill>
                          <a:latin typeface="Calibri"/>
                          <a:cs typeface="Calibri"/>
                        </a:rPr>
                        <a:t>the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B="0" marT="8890"/>
                </a:tc>
                <a:tc>
                  <a:txBody>
                    <a:bodyPr/>
                    <a:lstStyle/>
                    <a:p>
                      <a:pPr marL="635"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r>
                        <a:rPr dirty="0" sz="160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ا </a:t>
                      </a:r>
                      <a:r>
                        <a:rPr dirty="0" sz="1600" spc="-46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يف</a:t>
                      </a:r>
                      <a:r>
                        <a:rPr dirty="0" sz="1600" spc="-4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60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تاودأ </a:t>
                      </a:r>
                      <a:r>
                        <a:rPr dirty="0" sz="1600" spc="-23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ثلاث</a:t>
                      </a:r>
                      <a:r>
                        <a:rPr dirty="0" sz="1600" spc="-19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600" spc="-4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كانه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B="0" marT="5715"/>
                </a:tc>
              </a:tr>
              <a:tr h="568407"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</a:pPr>
                      <a:r>
                        <a:rPr dirty="0" sz="1600" spc="-34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أدبي </a:t>
                      </a:r>
                      <a:r>
                        <a:rPr dirty="0" sz="1600" spc="-12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يذلا </a:t>
                      </a:r>
                      <a:r>
                        <a:rPr dirty="0" sz="1600" spc="-21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ةركنلا</a:t>
                      </a:r>
                      <a:r>
                        <a:rPr dirty="0" sz="1600" spc="-24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600" spc="-229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مس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marL="17145">
                        <a:lnSpc>
                          <a:spcPts val="1750"/>
                        </a:lnSpc>
                      </a:pPr>
                      <a:r>
                        <a:rPr dirty="0" baseline="-5208" sz="2400" spc="-142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لاا </a:t>
                      </a:r>
                      <a:r>
                        <a:rPr dirty="0" baseline="-5208" sz="2400" spc="-63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لبق </a:t>
                      </a:r>
                      <a:r>
                        <a:rPr dirty="0" baseline="-5208" sz="2400" spc="-502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مدختست </a:t>
                      </a:r>
                      <a:r>
                        <a:rPr dirty="0" sz="1400" spc="5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This </a:t>
                      </a:r>
                      <a:r>
                        <a:rPr dirty="0" sz="1400" spc="3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is </a:t>
                      </a:r>
                      <a:r>
                        <a:rPr dirty="0" sz="1400" spc="60">
                          <a:solidFill>
                            <a:srgbClr val="CC3300"/>
                          </a:solidFill>
                          <a:latin typeface="Calibri"/>
                          <a:cs typeface="Calibri"/>
                        </a:rPr>
                        <a:t>a</a:t>
                      </a:r>
                      <a:r>
                        <a:rPr dirty="0" sz="1400" spc="15">
                          <a:solidFill>
                            <a:srgbClr val="CC33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400" spc="3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book.</a:t>
                      </a:r>
                      <a:endParaRPr sz="1400">
                        <a:latin typeface="Calibri"/>
                        <a:cs typeface="Calibri"/>
                      </a:endParaRPr>
                    </a:p>
                    <a:p>
                      <a:pPr marL="349250">
                        <a:lnSpc>
                          <a:spcPct val="100000"/>
                        </a:lnSpc>
                        <a:spcBef>
                          <a:spcPts val="170"/>
                        </a:spcBef>
                      </a:pPr>
                      <a:r>
                        <a:rPr dirty="0" baseline="6944" sz="2400" spc="254" b="1">
                          <a:solidFill>
                            <a:srgbClr val="CC3300"/>
                          </a:solidFill>
                          <a:latin typeface="Calibri"/>
                          <a:cs typeface="Calibri"/>
                        </a:rPr>
                        <a:t>a </a:t>
                      </a:r>
                      <a:r>
                        <a:rPr dirty="0" sz="1600" spc="-15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.نكاس </a:t>
                      </a:r>
                      <a:r>
                        <a:rPr dirty="0" sz="1600" spc="-19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فرحب </a:t>
                      </a:r>
                      <a:r>
                        <a:rPr dirty="0" baseline="3968" sz="2100" spc="-292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.باتك</a:t>
                      </a:r>
                      <a:r>
                        <a:rPr dirty="0" baseline="3968" sz="2100" spc="-22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baseline="3968" sz="2100" spc="112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اذه</a:t>
                      </a:r>
                      <a:endParaRPr baseline="3968" sz="2100">
                        <a:latin typeface="Arial"/>
                        <a:cs typeface="Arial"/>
                      </a:endParaRPr>
                    </a:p>
                  </a:txBody>
                  <a:tcPr marL="0" marR="0" marB="0" marT="0"/>
                </a:tc>
              </a:tr>
              <a:tr h="597344"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Bef>
                          <a:spcPts val="215"/>
                        </a:spcBef>
                      </a:pPr>
                      <a:r>
                        <a:rPr dirty="0" sz="1600" spc="-34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أدبي </a:t>
                      </a:r>
                      <a:r>
                        <a:rPr dirty="0" sz="1600" spc="-12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يذلا </a:t>
                      </a:r>
                      <a:r>
                        <a:rPr dirty="0" sz="1600" spc="-21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ةركنلا</a:t>
                      </a:r>
                      <a:r>
                        <a:rPr dirty="0" sz="1600" spc="-24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600" spc="-229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مس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B="0" marT="27305"/>
                </a:tc>
                <a:tc>
                  <a:txBody>
                    <a:bodyPr/>
                    <a:lstStyle/>
                    <a:p>
                      <a:pPr marL="17145"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r>
                        <a:rPr dirty="0" baseline="-5208" sz="2400" spc="-142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لاا </a:t>
                      </a:r>
                      <a:r>
                        <a:rPr dirty="0" baseline="-5208" sz="2400" spc="-63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لبق </a:t>
                      </a:r>
                      <a:r>
                        <a:rPr dirty="0" baseline="-5208" sz="2400" spc="-502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مدختست </a:t>
                      </a:r>
                      <a:r>
                        <a:rPr dirty="0" sz="1400" spc="5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This </a:t>
                      </a:r>
                      <a:r>
                        <a:rPr dirty="0" sz="1400" spc="3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is </a:t>
                      </a:r>
                      <a:r>
                        <a:rPr dirty="0" sz="1400" spc="40">
                          <a:solidFill>
                            <a:srgbClr val="CC3300"/>
                          </a:solidFill>
                          <a:latin typeface="Calibri"/>
                          <a:cs typeface="Calibri"/>
                        </a:rPr>
                        <a:t>an</a:t>
                      </a:r>
                      <a:r>
                        <a:rPr dirty="0" sz="1400" spc="25">
                          <a:solidFill>
                            <a:srgbClr val="CC33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400" spc="3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apple.</a:t>
                      </a:r>
                      <a:endParaRPr sz="1400">
                        <a:latin typeface="Calibri"/>
                        <a:cs typeface="Calibri"/>
                      </a:endParaRPr>
                    </a:p>
                    <a:p>
                      <a:pPr marL="273050">
                        <a:lnSpc>
                          <a:spcPct val="100000"/>
                        </a:lnSpc>
                        <a:spcBef>
                          <a:spcPts val="170"/>
                        </a:spcBef>
                      </a:pPr>
                      <a:r>
                        <a:rPr dirty="0" baseline="3472" sz="2400" spc="-225" b="1">
                          <a:solidFill>
                            <a:srgbClr val="CC3300"/>
                          </a:solidFill>
                          <a:latin typeface="Calibri"/>
                          <a:cs typeface="Calibri"/>
                        </a:rPr>
                        <a:t>a</a:t>
                      </a:r>
                      <a:r>
                        <a:rPr dirty="0" sz="1600" spc="-15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.</a:t>
                      </a:r>
                      <a:r>
                        <a:rPr dirty="0" baseline="3472" sz="2400" spc="-225" b="1">
                          <a:solidFill>
                            <a:srgbClr val="CC3300"/>
                          </a:solidFill>
                          <a:latin typeface="Calibri"/>
                          <a:cs typeface="Calibri"/>
                        </a:rPr>
                        <a:t>n</a:t>
                      </a:r>
                      <a:r>
                        <a:rPr dirty="0" sz="1600" spc="-15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كرحتم </a:t>
                      </a:r>
                      <a:r>
                        <a:rPr dirty="0" sz="1600" spc="-19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فرحب </a:t>
                      </a:r>
                      <a:r>
                        <a:rPr dirty="0" baseline="3968" sz="2100" spc="-33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.ةحافت</a:t>
                      </a:r>
                      <a:r>
                        <a:rPr dirty="0" baseline="3968" sz="2100" spc="-89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baseline="3968" sz="2100" spc="104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هذه</a:t>
                      </a:r>
                      <a:endParaRPr baseline="3968" sz="2100">
                        <a:latin typeface="Arial"/>
                        <a:cs typeface="Arial"/>
                      </a:endParaRPr>
                    </a:p>
                  </a:txBody>
                  <a:tcPr marL="0" marR="0" marB="0" marT="5715"/>
                </a:tc>
              </a:tr>
              <a:tr h="630066">
                <a:tc>
                  <a:txBody>
                    <a:bodyPr/>
                    <a:lstStyle/>
                    <a:p>
                      <a:pPr algn="r" marR="15875">
                        <a:lnSpc>
                          <a:spcPct val="100000"/>
                        </a:lnSpc>
                        <a:spcBef>
                          <a:spcPts val="215"/>
                        </a:spcBef>
                      </a:pPr>
                      <a:r>
                        <a:rPr dirty="0" sz="1600" spc="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.</a:t>
                      </a:r>
                      <a:r>
                        <a:rPr dirty="0" sz="160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ف</a:t>
                      </a:r>
                      <a:r>
                        <a:rPr dirty="0" sz="1600" spc="-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ي</a:t>
                      </a:r>
                      <a:r>
                        <a:rPr dirty="0" sz="160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ر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B="0" marT="27305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  <a:tabLst>
                          <a:tab pos="1000125" algn="l"/>
                          <a:tab pos="1644650" algn="l"/>
                        </a:tabLst>
                      </a:pPr>
                      <a:r>
                        <a:rPr dirty="0" baseline="-5208" sz="2400" spc="-742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عتلل	</a:t>
                      </a:r>
                      <a:r>
                        <a:rPr dirty="0" baseline="-5208" sz="2400" spc="-502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مدختست	</a:t>
                      </a:r>
                      <a:r>
                        <a:rPr dirty="0" sz="1400" spc="5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This </a:t>
                      </a:r>
                      <a:r>
                        <a:rPr dirty="0" sz="1400" spc="3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is </a:t>
                      </a:r>
                      <a:r>
                        <a:rPr dirty="0" sz="1400" spc="15">
                          <a:solidFill>
                            <a:srgbClr val="CC3300"/>
                          </a:solidFill>
                          <a:latin typeface="Calibri"/>
                          <a:cs typeface="Calibri"/>
                        </a:rPr>
                        <a:t>the </a:t>
                      </a:r>
                      <a:r>
                        <a:rPr dirty="0" sz="1400" spc="3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book </a:t>
                      </a:r>
                      <a:r>
                        <a:rPr dirty="0" sz="1400" spc="16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I </a:t>
                      </a:r>
                      <a:r>
                        <a:rPr dirty="0" sz="1400" spc="3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bought</a:t>
                      </a:r>
                      <a:r>
                        <a:rPr dirty="0" sz="1400" spc="11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400" spc="3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yesterday.</a:t>
                      </a:r>
                      <a:endParaRPr sz="1400">
                        <a:latin typeface="Calibri"/>
                        <a:cs typeface="Calibri"/>
                      </a:endParaRPr>
                    </a:p>
                    <a:p>
                      <a:pPr marL="120650">
                        <a:lnSpc>
                          <a:spcPct val="100000"/>
                        </a:lnSpc>
                        <a:spcBef>
                          <a:spcPts val="70"/>
                        </a:spcBef>
                      </a:pPr>
                      <a:r>
                        <a:rPr dirty="0" baseline="-3472" sz="2400" spc="217" b="1">
                          <a:solidFill>
                            <a:srgbClr val="CC3300"/>
                          </a:solidFill>
                          <a:latin typeface="Calibri"/>
                          <a:cs typeface="Calibri"/>
                        </a:rPr>
                        <a:t>the </a:t>
                      </a:r>
                      <a:r>
                        <a:rPr dirty="0" sz="1400" spc="1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.سمأ </a:t>
                      </a:r>
                      <a:r>
                        <a:rPr dirty="0" sz="1400" spc="-31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هتيرتشا </a:t>
                      </a:r>
                      <a:r>
                        <a:rPr dirty="0" sz="1400" spc="-11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يذلا </a:t>
                      </a:r>
                      <a:r>
                        <a:rPr dirty="0" sz="1400" spc="-23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باتكلا  </a:t>
                      </a:r>
                      <a:r>
                        <a:rPr dirty="0" sz="1400" spc="11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وه</a:t>
                      </a:r>
                      <a:r>
                        <a:rPr dirty="0" sz="1400" spc="-1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400" spc="7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اذه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B="0" marT="5715"/>
                </a:tc>
              </a:tr>
            </a:tbl>
          </a:graphicData>
        </a:graphic>
      </p:graphicFrame>
      <p:sp>
        <p:nvSpPr>
          <p:cNvPr id="58" name="object 58"/>
          <p:cNvSpPr/>
          <p:nvPr/>
        </p:nvSpPr>
        <p:spPr>
          <a:xfrm>
            <a:off x="4340352" y="6321552"/>
            <a:ext cx="1296797" cy="382371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9" name="object 59"/>
          <p:cNvSpPr/>
          <p:nvPr/>
        </p:nvSpPr>
        <p:spPr>
          <a:xfrm>
            <a:off x="4462271" y="6406896"/>
            <a:ext cx="1043749" cy="248297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0" name="object 60"/>
          <p:cNvSpPr/>
          <p:nvPr/>
        </p:nvSpPr>
        <p:spPr>
          <a:xfrm>
            <a:off x="4267200" y="6248400"/>
            <a:ext cx="1295400" cy="381000"/>
          </a:xfrm>
          <a:custGeom>
            <a:avLst/>
            <a:gdLst/>
            <a:ahLst/>
            <a:cxnLst/>
            <a:rect l="l" t="t" r="r" b="b"/>
            <a:pathLst>
              <a:path w="1295400" h="381000">
                <a:moveTo>
                  <a:pt x="1295400" y="0"/>
                </a:moveTo>
                <a:lnTo>
                  <a:pt x="0" y="0"/>
                </a:lnTo>
                <a:lnTo>
                  <a:pt x="0" y="381000"/>
                </a:lnTo>
                <a:lnTo>
                  <a:pt x="1295400" y="381000"/>
                </a:lnTo>
                <a:lnTo>
                  <a:pt x="1295400" y="333375"/>
                </a:lnTo>
                <a:lnTo>
                  <a:pt x="540512" y="333375"/>
                </a:lnTo>
                <a:lnTo>
                  <a:pt x="540512" y="190500"/>
                </a:lnTo>
                <a:lnTo>
                  <a:pt x="504825" y="190500"/>
                </a:lnTo>
                <a:lnTo>
                  <a:pt x="647700" y="47625"/>
                </a:lnTo>
                <a:lnTo>
                  <a:pt x="1295400" y="47625"/>
                </a:lnTo>
                <a:lnTo>
                  <a:pt x="1295400" y="0"/>
                </a:lnTo>
                <a:close/>
              </a:path>
              <a:path w="1295400" h="381000">
                <a:moveTo>
                  <a:pt x="1295400" y="65481"/>
                </a:moveTo>
                <a:lnTo>
                  <a:pt x="736980" y="65481"/>
                </a:lnTo>
                <a:lnTo>
                  <a:pt x="736980" y="136918"/>
                </a:lnTo>
                <a:lnTo>
                  <a:pt x="790575" y="190500"/>
                </a:lnTo>
                <a:lnTo>
                  <a:pt x="754888" y="190500"/>
                </a:lnTo>
                <a:lnTo>
                  <a:pt x="754888" y="333375"/>
                </a:lnTo>
                <a:lnTo>
                  <a:pt x="1295400" y="333375"/>
                </a:lnTo>
                <a:lnTo>
                  <a:pt x="1295400" y="65481"/>
                </a:lnTo>
                <a:close/>
              </a:path>
              <a:path w="1295400" h="381000">
                <a:moveTo>
                  <a:pt x="1295400" y="47625"/>
                </a:moveTo>
                <a:lnTo>
                  <a:pt x="647700" y="47625"/>
                </a:lnTo>
                <a:lnTo>
                  <a:pt x="701294" y="101206"/>
                </a:lnTo>
                <a:lnTo>
                  <a:pt x="701294" y="65481"/>
                </a:lnTo>
                <a:lnTo>
                  <a:pt x="1295400" y="65481"/>
                </a:lnTo>
                <a:lnTo>
                  <a:pt x="12954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1" name="object 61"/>
          <p:cNvSpPr/>
          <p:nvPr/>
        </p:nvSpPr>
        <p:spPr>
          <a:xfrm>
            <a:off x="4807711" y="6313881"/>
            <a:ext cx="214629" cy="267970"/>
          </a:xfrm>
          <a:custGeom>
            <a:avLst/>
            <a:gdLst/>
            <a:ahLst/>
            <a:cxnLst/>
            <a:rect l="l" t="t" r="r" b="b"/>
            <a:pathLst>
              <a:path w="214629" h="267970">
                <a:moveTo>
                  <a:pt x="196468" y="0"/>
                </a:moveTo>
                <a:lnTo>
                  <a:pt x="160782" y="0"/>
                </a:lnTo>
                <a:lnTo>
                  <a:pt x="160782" y="35725"/>
                </a:lnTo>
                <a:lnTo>
                  <a:pt x="196468" y="71437"/>
                </a:lnTo>
                <a:lnTo>
                  <a:pt x="196468" y="0"/>
                </a:lnTo>
                <a:close/>
              </a:path>
              <a:path w="214629" h="267970">
                <a:moveTo>
                  <a:pt x="214375" y="125018"/>
                </a:moveTo>
                <a:lnTo>
                  <a:pt x="0" y="125018"/>
                </a:lnTo>
                <a:lnTo>
                  <a:pt x="0" y="267893"/>
                </a:lnTo>
                <a:lnTo>
                  <a:pt x="89280" y="267893"/>
                </a:lnTo>
                <a:lnTo>
                  <a:pt x="89280" y="196456"/>
                </a:lnTo>
                <a:lnTo>
                  <a:pt x="214375" y="196456"/>
                </a:lnTo>
                <a:lnTo>
                  <a:pt x="214375" y="125018"/>
                </a:lnTo>
                <a:close/>
              </a:path>
              <a:path w="214629" h="267970">
                <a:moveTo>
                  <a:pt x="214375" y="196456"/>
                </a:moveTo>
                <a:lnTo>
                  <a:pt x="125095" y="196456"/>
                </a:lnTo>
                <a:lnTo>
                  <a:pt x="125095" y="267893"/>
                </a:lnTo>
                <a:lnTo>
                  <a:pt x="214375" y="267893"/>
                </a:lnTo>
                <a:lnTo>
                  <a:pt x="214375" y="196456"/>
                </a:lnTo>
                <a:close/>
              </a:path>
            </a:pathLst>
          </a:custGeom>
          <a:solidFill>
            <a:srgbClr val="00007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2" name="object 62"/>
          <p:cNvSpPr/>
          <p:nvPr/>
        </p:nvSpPr>
        <p:spPr>
          <a:xfrm>
            <a:off x="47720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142875" y="0"/>
                </a:moveTo>
                <a:lnTo>
                  <a:pt x="0" y="142875"/>
                </a:lnTo>
                <a:lnTo>
                  <a:pt x="285750" y="142875"/>
                </a:lnTo>
                <a:lnTo>
                  <a:pt x="142875" y="0"/>
                </a:lnTo>
                <a:close/>
              </a:path>
              <a:path w="285750" h="285750">
                <a:moveTo>
                  <a:pt x="160782" y="214312"/>
                </a:moveTo>
                <a:lnTo>
                  <a:pt x="124967" y="214312"/>
                </a:lnTo>
                <a:lnTo>
                  <a:pt x="124967" y="285750"/>
                </a:lnTo>
                <a:lnTo>
                  <a:pt x="160782" y="285750"/>
                </a:lnTo>
                <a:lnTo>
                  <a:pt x="160782" y="214312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3" name="object 63"/>
          <p:cNvSpPr txBox="1">
            <a:spLocks noGrp="1"/>
          </p:cNvSpPr>
          <p:nvPr>
            <p:ph type="dt" idx="6" sz="half"/>
          </p:nvPr>
        </p:nvSpPr>
        <p:spPr>
          <a:prstGeom prst="rect"/>
        </p:spPr>
        <p:txBody>
          <a:bodyPr wrap="square" lIns="0" tIns="31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 spc="-190"/>
              <a:t>ق</a:t>
            </a:r>
            <a:r>
              <a:rPr dirty="0" spc="-240"/>
              <a:t>ب</a:t>
            </a:r>
            <a:r>
              <a:rPr dirty="0" spc="25"/>
              <a:t>ا</a:t>
            </a:r>
            <a:r>
              <a:rPr dirty="0" spc="-175"/>
              <a:t>سلا</a:t>
            </a:r>
          </a:p>
        </p:txBody>
      </p:sp>
      <p:sp>
        <p:nvSpPr>
          <p:cNvPr id="64" name="object 64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31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 spc="-195"/>
              <a:t>ةيسيئرلا </a:t>
            </a:r>
            <a:r>
              <a:rPr dirty="0" spc="-110"/>
              <a:t>ةمئاقلا </a:t>
            </a:r>
            <a:r>
              <a:rPr dirty="0" spc="-105"/>
              <a:t>ىلإ</a:t>
            </a:r>
            <a:r>
              <a:rPr dirty="0" spc="-75"/>
              <a:t> </a:t>
            </a:r>
            <a:r>
              <a:rPr dirty="0" spc="-5"/>
              <a:t>ةدوع</a:t>
            </a:r>
          </a:p>
        </p:txBody>
      </p:sp>
      <p:sp>
        <p:nvSpPr>
          <p:cNvPr id="65" name="object 65"/>
          <p:cNvSpPr txBox="1"/>
          <p:nvPr/>
        </p:nvSpPr>
        <p:spPr>
          <a:xfrm>
            <a:off x="5833109" y="6368591"/>
            <a:ext cx="220345" cy="154940"/>
          </a:xfrm>
          <a:prstGeom prst="rect">
            <a:avLst/>
          </a:prstGeom>
        </p:spPr>
        <p:txBody>
          <a:bodyPr wrap="square" lIns="0" tIns="31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 sz="900" spc="-50">
                <a:solidFill>
                  <a:srgbClr val="FFFFFF"/>
                </a:solidFill>
                <a:latin typeface="Arial"/>
                <a:cs typeface="Arial"/>
              </a:rPr>
              <a:t>ي</a:t>
            </a:r>
            <a:r>
              <a:rPr dirty="0" sz="900" spc="-270">
                <a:solidFill>
                  <a:srgbClr val="FFFFFF"/>
                </a:solidFill>
                <a:latin typeface="Arial"/>
                <a:cs typeface="Arial"/>
              </a:rPr>
              <a:t>ل</a:t>
            </a:r>
            <a:r>
              <a:rPr dirty="0" sz="900" spc="25">
                <a:solidFill>
                  <a:srgbClr val="FFFFFF"/>
                </a:solidFill>
                <a:latin typeface="Arial"/>
                <a:cs typeface="Arial"/>
              </a:rPr>
              <a:t>ا</a:t>
            </a:r>
            <a:r>
              <a:rPr dirty="0" sz="900" spc="-430">
                <a:solidFill>
                  <a:srgbClr val="FFFFFF"/>
                </a:solidFill>
                <a:latin typeface="Arial"/>
                <a:cs typeface="Arial"/>
              </a:rPr>
              <a:t>ت</a:t>
            </a:r>
            <a:r>
              <a:rPr dirty="0" sz="900" spc="-270">
                <a:solidFill>
                  <a:srgbClr val="FFFFFF"/>
                </a:solidFill>
                <a:latin typeface="Arial"/>
                <a:cs typeface="Arial"/>
              </a:rPr>
              <a:t>ل</a:t>
            </a:r>
            <a:r>
              <a:rPr dirty="0" sz="900">
                <a:solidFill>
                  <a:srgbClr val="FFFFFF"/>
                </a:solidFill>
                <a:latin typeface="Arial"/>
                <a:cs typeface="Arial"/>
              </a:rPr>
              <a:t>ا</a:t>
            </a:r>
            <a:endParaRPr sz="9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77824" y="2176272"/>
            <a:ext cx="18287" cy="468172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877824" y="6095"/>
            <a:ext cx="18287" cy="150266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1216152" y="1834895"/>
            <a:ext cx="7924800" cy="1828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877824" y="1508760"/>
            <a:ext cx="18287" cy="667512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0" y="1834895"/>
            <a:ext cx="557784" cy="18287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551687" y="1834895"/>
            <a:ext cx="664464" cy="18287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1712976" y="298653"/>
            <a:ext cx="6405118" cy="903528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4764023" y="813765"/>
            <a:ext cx="2010028" cy="1122984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2801111" y="877773"/>
            <a:ext cx="2598166" cy="1016304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 txBox="1">
            <a:spLocks noGrp="1"/>
          </p:cNvSpPr>
          <p:nvPr>
            <p:ph type="title"/>
          </p:nvPr>
        </p:nvSpPr>
        <p:spPr>
          <a:xfrm>
            <a:off x="1957577" y="384939"/>
            <a:ext cx="5773420" cy="1202690"/>
          </a:xfrm>
          <a:prstGeom prst="rect"/>
        </p:spPr>
        <p:txBody>
          <a:bodyPr wrap="square" lIns="0" tIns="4635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365"/>
              </a:spcBef>
            </a:pPr>
            <a:r>
              <a:rPr dirty="0" sz="3200" spc="330"/>
              <a:t>Steps </a:t>
            </a:r>
            <a:r>
              <a:rPr dirty="0" sz="3200" spc="229"/>
              <a:t>for </a:t>
            </a:r>
            <a:r>
              <a:rPr dirty="0" sz="3200" spc="295"/>
              <a:t>Making </a:t>
            </a:r>
            <a:r>
              <a:rPr dirty="0" sz="3200" spc="330"/>
              <a:t>a</a:t>
            </a:r>
            <a:r>
              <a:rPr dirty="0" sz="3200"/>
              <a:t> </a:t>
            </a:r>
            <a:r>
              <a:rPr dirty="0" sz="3200" spc="270"/>
              <a:t>Question</a:t>
            </a:r>
            <a:endParaRPr sz="3200"/>
          </a:p>
          <a:p>
            <a:pPr algn="ctr" marR="163195">
              <a:lnSpc>
                <a:spcPct val="100000"/>
              </a:lnSpc>
              <a:spcBef>
                <a:spcPts val="355"/>
              </a:spcBef>
            </a:pPr>
            <a:r>
              <a:rPr dirty="0" sz="3600" spc="-310">
                <a:latin typeface="Arial"/>
                <a:cs typeface="Arial"/>
              </a:rPr>
              <a:t>لاؤسلا </a:t>
            </a:r>
            <a:r>
              <a:rPr dirty="0" sz="3600" spc="-675">
                <a:latin typeface="Arial"/>
                <a:cs typeface="Arial"/>
              </a:rPr>
              <a:t>نيوكت</a:t>
            </a:r>
            <a:r>
              <a:rPr dirty="0" sz="3600" spc="-555">
                <a:latin typeface="Arial"/>
                <a:cs typeface="Arial"/>
              </a:rPr>
              <a:t> </a:t>
            </a:r>
            <a:r>
              <a:rPr dirty="0" sz="4000" spc="-50">
                <a:latin typeface="Arial"/>
                <a:cs typeface="Arial"/>
              </a:rPr>
              <a:t>تاوطخ</a:t>
            </a:r>
            <a:endParaRPr sz="4000">
              <a:latin typeface="Arial"/>
              <a:cs typeface="Arial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8141207" y="1865350"/>
            <a:ext cx="482892" cy="571271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7982711" y="1865350"/>
            <a:ext cx="498170" cy="571271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/>
          <p:nvPr/>
        </p:nvSpPr>
        <p:spPr>
          <a:xfrm>
            <a:off x="3514344" y="1865350"/>
            <a:ext cx="4811140" cy="571271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/>
          <p:nvPr/>
        </p:nvSpPr>
        <p:spPr>
          <a:xfrm>
            <a:off x="3374135" y="1865350"/>
            <a:ext cx="482904" cy="571271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/>
          <p:nvPr/>
        </p:nvSpPr>
        <p:spPr>
          <a:xfrm>
            <a:off x="768095" y="2349957"/>
            <a:ext cx="2500630" cy="577392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7" name="object 17"/>
          <p:cNvSpPr/>
          <p:nvPr/>
        </p:nvSpPr>
        <p:spPr>
          <a:xfrm>
            <a:off x="2919983" y="2349957"/>
            <a:ext cx="970584" cy="577392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8" name="object 18"/>
          <p:cNvSpPr/>
          <p:nvPr/>
        </p:nvSpPr>
        <p:spPr>
          <a:xfrm>
            <a:off x="3541776" y="2349957"/>
            <a:ext cx="836472" cy="577392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9" name="object 19"/>
          <p:cNvSpPr/>
          <p:nvPr/>
        </p:nvSpPr>
        <p:spPr>
          <a:xfrm>
            <a:off x="8141207" y="2743174"/>
            <a:ext cx="482892" cy="571271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0" name="object 20"/>
          <p:cNvSpPr/>
          <p:nvPr/>
        </p:nvSpPr>
        <p:spPr>
          <a:xfrm>
            <a:off x="7982711" y="2743174"/>
            <a:ext cx="498170" cy="571271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1" name="object 21"/>
          <p:cNvSpPr/>
          <p:nvPr/>
        </p:nvSpPr>
        <p:spPr>
          <a:xfrm>
            <a:off x="4959096" y="2743174"/>
            <a:ext cx="3366388" cy="571271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2" name="object 22"/>
          <p:cNvSpPr/>
          <p:nvPr/>
        </p:nvSpPr>
        <p:spPr>
          <a:xfrm>
            <a:off x="4873752" y="2743174"/>
            <a:ext cx="428002" cy="571271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3" name="object 23"/>
          <p:cNvSpPr/>
          <p:nvPr/>
        </p:nvSpPr>
        <p:spPr>
          <a:xfrm>
            <a:off x="4291584" y="2743174"/>
            <a:ext cx="924902" cy="571271"/>
          </a:xfrm>
          <a:prstGeom prst="rect">
            <a:avLst/>
          </a:prstGeom>
          <a:blipFill>
            <a:blip r:embed="rId2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4" name="object 24"/>
          <p:cNvSpPr/>
          <p:nvPr/>
        </p:nvSpPr>
        <p:spPr>
          <a:xfrm>
            <a:off x="4136135" y="2743174"/>
            <a:ext cx="498170" cy="571271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5" name="object 25"/>
          <p:cNvSpPr/>
          <p:nvPr/>
        </p:nvSpPr>
        <p:spPr>
          <a:xfrm>
            <a:off x="1164336" y="2743174"/>
            <a:ext cx="3314446" cy="571271"/>
          </a:xfrm>
          <a:prstGeom prst="rect">
            <a:avLst/>
          </a:prstGeom>
          <a:blipFill>
            <a:blip r:embed="rId2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6" name="object 26"/>
          <p:cNvSpPr/>
          <p:nvPr/>
        </p:nvSpPr>
        <p:spPr>
          <a:xfrm>
            <a:off x="1021080" y="2743174"/>
            <a:ext cx="486003" cy="571271"/>
          </a:xfrm>
          <a:prstGeom prst="rect">
            <a:avLst/>
          </a:prstGeom>
          <a:blipFill>
            <a:blip r:embed="rId2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7" name="object 27"/>
          <p:cNvSpPr/>
          <p:nvPr/>
        </p:nvSpPr>
        <p:spPr>
          <a:xfrm>
            <a:off x="8141207" y="3108934"/>
            <a:ext cx="482892" cy="571271"/>
          </a:xfrm>
          <a:prstGeom prst="rect">
            <a:avLst/>
          </a:prstGeom>
          <a:blipFill>
            <a:blip r:embed="rId2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8" name="object 28"/>
          <p:cNvSpPr/>
          <p:nvPr/>
        </p:nvSpPr>
        <p:spPr>
          <a:xfrm>
            <a:off x="7982711" y="3108934"/>
            <a:ext cx="498170" cy="571271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9" name="object 29"/>
          <p:cNvSpPr/>
          <p:nvPr/>
        </p:nvSpPr>
        <p:spPr>
          <a:xfrm>
            <a:off x="5023103" y="3108934"/>
            <a:ext cx="3302254" cy="571271"/>
          </a:xfrm>
          <a:prstGeom prst="rect">
            <a:avLst/>
          </a:prstGeom>
          <a:blipFill>
            <a:blip r:embed="rId2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0" name="object 30"/>
          <p:cNvSpPr/>
          <p:nvPr/>
        </p:nvSpPr>
        <p:spPr>
          <a:xfrm>
            <a:off x="4879847" y="3108934"/>
            <a:ext cx="486003" cy="571271"/>
          </a:xfrm>
          <a:prstGeom prst="rect">
            <a:avLst/>
          </a:prstGeom>
          <a:blipFill>
            <a:blip r:embed="rId2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1" name="object 31"/>
          <p:cNvSpPr/>
          <p:nvPr/>
        </p:nvSpPr>
        <p:spPr>
          <a:xfrm>
            <a:off x="8110728" y="3474694"/>
            <a:ext cx="510336" cy="571271"/>
          </a:xfrm>
          <a:prstGeom prst="rect">
            <a:avLst/>
          </a:prstGeom>
          <a:blipFill>
            <a:blip r:embed="rId2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2" name="object 32"/>
          <p:cNvSpPr/>
          <p:nvPr/>
        </p:nvSpPr>
        <p:spPr>
          <a:xfrm>
            <a:off x="4821935" y="3474694"/>
            <a:ext cx="3631565" cy="571271"/>
          </a:xfrm>
          <a:prstGeom prst="rect">
            <a:avLst/>
          </a:prstGeom>
          <a:blipFill>
            <a:blip r:embed="rId2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3" name="object 33"/>
          <p:cNvSpPr/>
          <p:nvPr/>
        </p:nvSpPr>
        <p:spPr>
          <a:xfrm>
            <a:off x="8110728" y="3840454"/>
            <a:ext cx="510336" cy="571271"/>
          </a:xfrm>
          <a:prstGeom prst="rect">
            <a:avLst/>
          </a:prstGeom>
          <a:blipFill>
            <a:blip r:embed="rId2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4" name="object 34"/>
          <p:cNvSpPr/>
          <p:nvPr/>
        </p:nvSpPr>
        <p:spPr>
          <a:xfrm>
            <a:off x="5056632" y="3840454"/>
            <a:ext cx="3396741" cy="571271"/>
          </a:xfrm>
          <a:prstGeom prst="rect">
            <a:avLst/>
          </a:prstGeom>
          <a:blipFill>
            <a:blip r:embed="rId2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5" name="object 35"/>
          <p:cNvSpPr/>
          <p:nvPr/>
        </p:nvSpPr>
        <p:spPr>
          <a:xfrm>
            <a:off x="8110728" y="4206214"/>
            <a:ext cx="510336" cy="571271"/>
          </a:xfrm>
          <a:prstGeom prst="rect">
            <a:avLst/>
          </a:prstGeom>
          <a:blipFill>
            <a:blip r:embed="rId2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6" name="object 36"/>
          <p:cNvSpPr/>
          <p:nvPr/>
        </p:nvSpPr>
        <p:spPr>
          <a:xfrm>
            <a:off x="6099047" y="4206214"/>
            <a:ext cx="2354453" cy="571271"/>
          </a:xfrm>
          <a:prstGeom prst="rect">
            <a:avLst/>
          </a:prstGeom>
          <a:blipFill>
            <a:blip r:embed="rId3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7" name="object 37"/>
          <p:cNvSpPr txBox="1"/>
          <p:nvPr/>
        </p:nvSpPr>
        <p:spPr>
          <a:xfrm>
            <a:off x="6119355" y="3481246"/>
            <a:ext cx="2337435" cy="112268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algn="just" marL="12700" marR="5080" indent="187960">
              <a:lnSpc>
                <a:spcPct val="120100"/>
              </a:lnSpc>
              <a:spcBef>
                <a:spcPts val="95"/>
              </a:spcBef>
            </a:pPr>
            <a:r>
              <a:rPr dirty="0" sz="2000" spc="-245">
                <a:solidFill>
                  <a:srgbClr val="FFFFFF"/>
                </a:solidFill>
                <a:latin typeface="Arial"/>
                <a:cs typeface="Arial"/>
              </a:rPr>
              <a:t>نودب </a:t>
            </a:r>
            <a:r>
              <a:rPr dirty="0" sz="2000" spc="-145">
                <a:solidFill>
                  <a:srgbClr val="FFFFFF"/>
                </a:solidFill>
                <a:latin typeface="Arial"/>
                <a:cs typeface="Arial"/>
              </a:rPr>
              <a:t>عراضملا </a:t>
            </a:r>
            <a:r>
              <a:rPr dirty="0" sz="2000" spc="-395">
                <a:solidFill>
                  <a:srgbClr val="FFFFFF"/>
                </a:solidFill>
                <a:latin typeface="Arial"/>
                <a:cs typeface="Arial"/>
              </a:rPr>
              <a:t>لعفلا </a:t>
            </a:r>
            <a:r>
              <a:rPr dirty="0" sz="2000" spc="-50">
                <a:solidFill>
                  <a:srgbClr val="FFFFFF"/>
                </a:solidFill>
                <a:latin typeface="Arial"/>
                <a:cs typeface="Arial"/>
              </a:rPr>
              <a:t>عم </a:t>
            </a:r>
            <a:r>
              <a:rPr dirty="0" sz="2000" spc="-5">
                <a:solidFill>
                  <a:srgbClr val="FFFFFF"/>
                </a:solidFill>
                <a:latin typeface="Arial"/>
                <a:cs typeface="Arial"/>
              </a:rPr>
              <a:t>*  </a:t>
            </a:r>
            <a:r>
              <a:rPr dirty="0" sz="2000" spc="-385">
                <a:solidFill>
                  <a:srgbClr val="FFFFFF"/>
                </a:solidFill>
                <a:latin typeface="Arial"/>
                <a:cs typeface="Arial"/>
              </a:rPr>
              <a:t>هب</a:t>
            </a:r>
            <a:r>
              <a:rPr dirty="0" sz="2000" spc="-21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000" spc="-160">
                <a:solidFill>
                  <a:srgbClr val="FFFFFF"/>
                </a:solidFill>
                <a:latin typeface="Arial"/>
                <a:cs typeface="Arial"/>
              </a:rPr>
              <a:t>يذلا </a:t>
            </a:r>
            <a:r>
              <a:rPr dirty="0" sz="2000" spc="-145">
                <a:solidFill>
                  <a:srgbClr val="FFFFFF"/>
                </a:solidFill>
                <a:latin typeface="Arial"/>
                <a:cs typeface="Arial"/>
              </a:rPr>
              <a:t>عراضملا </a:t>
            </a:r>
            <a:r>
              <a:rPr dirty="0" sz="2000" spc="-395">
                <a:solidFill>
                  <a:srgbClr val="FFFFFF"/>
                </a:solidFill>
                <a:latin typeface="Arial"/>
                <a:cs typeface="Arial"/>
              </a:rPr>
              <a:t>لعفلا </a:t>
            </a:r>
            <a:r>
              <a:rPr dirty="0" sz="2000" spc="-50">
                <a:solidFill>
                  <a:srgbClr val="FFFFFF"/>
                </a:solidFill>
                <a:latin typeface="Arial"/>
                <a:cs typeface="Arial"/>
              </a:rPr>
              <a:t>عم </a:t>
            </a:r>
            <a:r>
              <a:rPr dirty="0" sz="2000" spc="-5">
                <a:solidFill>
                  <a:srgbClr val="FFFFFF"/>
                </a:solidFill>
                <a:latin typeface="Arial"/>
                <a:cs typeface="Arial"/>
              </a:rPr>
              <a:t>*  </a:t>
            </a:r>
            <a:r>
              <a:rPr dirty="0" sz="2000" spc="-365">
                <a:solidFill>
                  <a:srgbClr val="FFFFFF"/>
                </a:solidFill>
                <a:latin typeface="Arial"/>
                <a:cs typeface="Arial"/>
              </a:rPr>
              <a:t>مدختسن </a:t>
            </a:r>
            <a:r>
              <a:rPr dirty="0" sz="2000" spc="-185">
                <a:solidFill>
                  <a:srgbClr val="FFFFFF"/>
                </a:solidFill>
                <a:latin typeface="Arial"/>
                <a:cs typeface="Arial"/>
              </a:rPr>
              <a:t>يضاملا </a:t>
            </a:r>
            <a:r>
              <a:rPr dirty="0" sz="2000" spc="-395">
                <a:solidFill>
                  <a:srgbClr val="FFFFFF"/>
                </a:solidFill>
                <a:latin typeface="Arial"/>
                <a:cs typeface="Arial"/>
              </a:rPr>
              <a:t>لعفلا </a:t>
            </a:r>
            <a:r>
              <a:rPr dirty="0" sz="2000" spc="-50">
                <a:solidFill>
                  <a:srgbClr val="FFFFFF"/>
                </a:solidFill>
                <a:latin typeface="Arial"/>
                <a:cs typeface="Arial"/>
              </a:rPr>
              <a:t>عم</a:t>
            </a:r>
            <a:r>
              <a:rPr dirty="0" sz="2000" spc="-32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000" spc="-5">
                <a:solidFill>
                  <a:srgbClr val="FFFFFF"/>
                </a:solidFill>
                <a:latin typeface="Arial"/>
                <a:cs typeface="Arial"/>
              </a:rPr>
              <a:t>*</a:t>
            </a:r>
            <a:endParaRPr sz="2000">
              <a:latin typeface="Arial"/>
              <a:cs typeface="Arial"/>
            </a:endParaRPr>
          </a:p>
        </p:txBody>
      </p:sp>
      <p:sp>
        <p:nvSpPr>
          <p:cNvPr id="38" name="object 38"/>
          <p:cNvSpPr/>
          <p:nvPr/>
        </p:nvSpPr>
        <p:spPr>
          <a:xfrm>
            <a:off x="7315200" y="4571974"/>
            <a:ext cx="482892" cy="571271"/>
          </a:xfrm>
          <a:prstGeom prst="rect">
            <a:avLst/>
          </a:prstGeom>
          <a:blipFill>
            <a:blip r:embed="rId3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9" name="object 39"/>
          <p:cNvSpPr/>
          <p:nvPr/>
        </p:nvSpPr>
        <p:spPr>
          <a:xfrm>
            <a:off x="7156704" y="4571974"/>
            <a:ext cx="498170" cy="571271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0" name="object 40"/>
          <p:cNvSpPr/>
          <p:nvPr/>
        </p:nvSpPr>
        <p:spPr>
          <a:xfrm>
            <a:off x="1490472" y="4571974"/>
            <a:ext cx="6008878" cy="571271"/>
          </a:xfrm>
          <a:prstGeom prst="rect">
            <a:avLst/>
          </a:prstGeom>
          <a:blipFill>
            <a:blip r:embed="rId3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1" name="object 41"/>
          <p:cNvSpPr/>
          <p:nvPr/>
        </p:nvSpPr>
        <p:spPr>
          <a:xfrm>
            <a:off x="7891271" y="4571974"/>
            <a:ext cx="729792" cy="571271"/>
          </a:xfrm>
          <a:prstGeom prst="rect">
            <a:avLst/>
          </a:prstGeom>
          <a:blipFill>
            <a:blip r:embed="rId3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2" name="object 42"/>
          <p:cNvSpPr/>
          <p:nvPr/>
        </p:nvSpPr>
        <p:spPr>
          <a:xfrm>
            <a:off x="2432304" y="4876774"/>
            <a:ext cx="6188710" cy="571271"/>
          </a:xfrm>
          <a:prstGeom prst="rect">
            <a:avLst/>
          </a:prstGeom>
          <a:blipFill>
            <a:blip r:embed="rId3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3" name="object 43"/>
          <p:cNvSpPr/>
          <p:nvPr/>
        </p:nvSpPr>
        <p:spPr>
          <a:xfrm>
            <a:off x="2362200" y="4876774"/>
            <a:ext cx="412826" cy="571271"/>
          </a:xfrm>
          <a:prstGeom prst="rect">
            <a:avLst/>
          </a:prstGeom>
          <a:blipFill>
            <a:blip r:embed="rId3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4" name="object 44"/>
          <p:cNvSpPr/>
          <p:nvPr/>
        </p:nvSpPr>
        <p:spPr>
          <a:xfrm>
            <a:off x="8071104" y="5242559"/>
            <a:ext cx="482892" cy="571271"/>
          </a:xfrm>
          <a:prstGeom prst="rect">
            <a:avLst/>
          </a:prstGeom>
          <a:blipFill>
            <a:blip r:embed="rId3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5" name="object 45"/>
          <p:cNvSpPr/>
          <p:nvPr/>
        </p:nvSpPr>
        <p:spPr>
          <a:xfrm>
            <a:off x="7912607" y="5242559"/>
            <a:ext cx="498170" cy="571271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6" name="object 46"/>
          <p:cNvSpPr/>
          <p:nvPr/>
        </p:nvSpPr>
        <p:spPr>
          <a:xfrm>
            <a:off x="3895344" y="5242559"/>
            <a:ext cx="4359909" cy="571271"/>
          </a:xfrm>
          <a:prstGeom prst="rect">
            <a:avLst/>
          </a:prstGeom>
          <a:blipFill>
            <a:blip r:embed="rId3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7" name="object 47"/>
          <p:cNvSpPr/>
          <p:nvPr/>
        </p:nvSpPr>
        <p:spPr>
          <a:xfrm>
            <a:off x="3825240" y="5242559"/>
            <a:ext cx="412826" cy="571271"/>
          </a:xfrm>
          <a:prstGeom prst="rect">
            <a:avLst/>
          </a:prstGeom>
          <a:blipFill>
            <a:blip r:embed="rId3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8" name="object 48"/>
          <p:cNvSpPr txBox="1"/>
          <p:nvPr/>
        </p:nvSpPr>
        <p:spPr>
          <a:xfrm>
            <a:off x="917244" y="1932508"/>
            <a:ext cx="7541895" cy="157416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algn="r" marR="5080">
              <a:lnSpc>
                <a:spcPct val="100000"/>
              </a:lnSpc>
              <a:spcBef>
                <a:spcPts val="95"/>
              </a:spcBef>
            </a:pPr>
            <a:r>
              <a:rPr dirty="0" sz="2000" spc="-215">
                <a:solidFill>
                  <a:srgbClr val="FFFFFF"/>
                </a:solidFill>
                <a:latin typeface="Arial"/>
                <a:cs typeface="Arial"/>
              </a:rPr>
              <a:t>:لثم </a:t>
            </a:r>
            <a:r>
              <a:rPr dirty="0" sz="2000" spc="-114">
                <a:solidFill>
                  <a:srgbClr val="FFFFFF"/>
                </a:solidFill>
                <a:latin typeface="Arial"/>
                <a:cs typeface="Arial"/>
              </a:rPr>
              <a:t>،هنع </a:t>
            </a:r>
            <a:r>
              <a:rPr dirty="0" sz="2000" spc="-204">
                <a:solidFill>
                  <a:srgbClr val="FFFFFF"/>
                </a:solidFill>
                <a:latin typeface="Arial"/>
                <a:cs typeface="Arial"/>
              </a:rPr>
              <a:t>لاؤسلا </a:t>
            </a:r>
            <a:r>
              <a:rPr dirty="0" sz="2000" spc="-90">
                <a:solidFill>
                  <a:srgbClr val="FFFFFF"/>
                </a:solidFill>
                <a:latin typeface="Arial"/>
                <a:cs typeface="Arial"/>
              </a:rPr>
              <a:t>دارملا </a:t>
            </a:r>
            <a:r>
              <a:rPr dirty="0" sz="2000" spc="-260">
                <a:solidFill>
                  <a:srgbClr val="FFFFFF"/>
                </a:solidFill>
                <a:latin typeface="Arial"/>
                <a:cs typeface="Arial"/>
              </a:rPr>
              <a:t>ءزجلل </a:t>
            </a:r>
            <a:r>
              <a:rPr dirty="0" sz="2000" spc="-300">
                <a:solidFill>
                  <a:srgbClr val="FFFFFF"/>
                </a:solidFill>
                <a:latin typeface="Arial"/>
                <a:cs typeface="Arial"/>
              </a:rPr>
              <a:t>ةبسانملا </a:t>
            </a:r>
            <a:r>
              <a:rPr dirty="0" sz="2000" spc="-204">
                <a:solidFill>
                  <a:srgbClr val="FFFFFF"/>
                </a:solidFill>
                <a:latin typeface="Arial"/>
                <a:cs typeface="Arial"/>
              </a:rPr>
              <a:t>لاؤسلا </a:t>
            </a:r>
            <a:r>
              <a:rPr dirty="0" sz="2000" spc="-10">
                <a:solidFill>
                  <a:srgbClr val="FFFFFF"/>
                </a:solidFill>
                <a:latin typeface="Arial"/>
                <a:cs typeface="Arial"/>
              </a:rPr>
              <a:t>ةادأ </a:t>
            </a:r>
            <a:r>
              <a:rPr dirty="0" sz="2000" spc="-260">
                <a:solidFill>
                  <a:srgbClr val="FFFFFF"/>
                </a:solidFill>
                <a:latin typeface="Arial"/>
                <a:cs typeface="Arial"/>
              </a:rPr>
              <a:t>رتخا</a:t>
            </a:r>
            <a:r>
              <a:rPr dirty="0" sz="2000" spc="-10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000" spc="10">
                <a:solidFill>
                  <a:srgbClr val="FFFFFF"/>
                </a:solidFill>
                <a:latin typeface="Arial"/>
                <a:cs typeface="Arial"/>
              </a:rPr>
              <a:t>)1</a:t>
            </a:r>
            <a:endParaRPr sz="20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465"/>
              </a:spcBef>
            </a:pPr>
            <a:r>
              <a:rPr dirty="0" sz="2000" spc="55">
                <a:solidFill>
                  <a:srgbClr val="FFFFFF"/>
                </a:solidFill>
                <a:latin typeface="Calibri"/>
                <a:cs typeface="Calibri"/>
              </a:rPr>
              <a:t>When, </a:t>
            </a:r>
            <a:r>
              <a:rPr dirty="0" sz="2000" spc="50">
                <a:solidFill>
                  <a:srgbClr val="FFFFFF"/>
                </a:solidFill>
                <a:latin typeface="Calibri"/>
                <a:cs typeface="Calibri"/>
              </a:rPr>
              <a:t>Where,</a:t>
            </a:r>
            <a:r>
              <a:rPr dirty="0" sz="2000" spc="26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 spc="90">
                <a:solidFill>
                  <a:srgbClr val="FFFFFF"/>
                </a:solidFill>
                <a:latin typeface="Calibri"/>
                <a:cs typeface="Calibri"/>
              </a:rPr>
              <a:t>Why………..etc</a:t>
            </a:r>
            <a:endParaRPr sz="2000">
              <a:latin typeface="Calibri"/>
              <a:cs typeface="Calibri"/>
            </a:endParaRPr>
          </a:p>
          <a:p>
            <a:pPr algn="r" marR="5080">
              <a:lnSpc>
                <a:spcPct val="100000"/>
              </a:lnSpc>
              <a:spcBef>
                <a:spcPts val="650"/>
              </a:spcBef>
            </a:pPr>
            <a:r>
              <a:rPr dirty="0" sz="2000" spc="-204">
                <a:solidFill>
                  <a:srgbClr val="FFFFFF"/>
                </a:solidFill>
                <a:latin typeface="Arial"/>
                <a:cs typeface="Arial"/>
              </a:rPr>
              <a:t>.ةرشابم  لاؤسلا  </a:t>
            </a:r>
            <a:r>
              <a:rPr dirty="0" sz="2000" spc="-10">
                <a:solidFill>
                  <a:srgbClr val="FFFFFF"/>
                </a:solidFill>
                <a:latin typeface="Arial"/>
                <a:cs typeface="Arial"/>
              </a:rPr>
              <a:t>ةادأ </a:t>
            </a:r>
            <a:r>
              <a:rPr dirty="0" sz="2000" spc="-420">
                <a:solidFill>
                  <a:srgbClr val="FFFFFF"/>
                </a:solidFill>
                <a:latin typeface="Arial"/>
                <a:cs typeface="Arial"/>
              </a:rPr>
              <a:t>دعب    </a:t>
            </a:r>
            <a:r>
              <a:rPr dirty="0" sz="2000" spc="-10">
                <a:solidFill>
                  <a:srgbClr val="FFFFFF"/>
                </a:solidFill>
                <a:latin typeface="Arial"/>
                <a:cs typeface="Arial"/>
              </a:rPr>
              <a:t>يأ </a:t>
            </a:r>
            <a:r>
              <a:rPr dirty="0" sz="2000" spc="-280">
                <a:solidFill>
                  <a:srgbClr val="FFFFFF"/>
                </a:solidFill>
                <a:latin typeface="Arial"/>
                <a:cs typeface="Arial"/>
              </a:rPr>
              <a:t>لعافلا  </a:t>
            </a:r>
            <a:r>
              <a:rPr dirty="0" sz="2000" spc="-530">
                <a:solidFill>
                  <a:srgbClr val="FFFFFF"/>
                </a:solidFill>
                <a:latin typeface="Arial"/>
                <a:cs typeface="Arial"/>
              </a:rPr>
              <a:t>لبق                       </a:t>
            </a:r>
            <a:r>
              <a:rPr dirty="0" sz="2000" spc="-185">
                <a:solidFill>
                  <a:srgbClr val="FFFFFF"/>
                </a:solidFill>
                <a:latin typeface="Arial"/>
                <a:cs typeface="Arial"/>
              </a:rPr>
              <a:t>)دج</a:t>
            </a:r>
            <a:r>
              <a:rPr dirty="0" baseline="-4629" sz="2700" spc="-277" b="1">
                <a:solidFill>
                  <a:srgbClr val="CC3300"/>
                </a:solidFill>
                <a:latin typeface="Calibri"/>
                <a:cs typeface="Calibri"/>
              </a:rPr>
              <a:t>h</a:t>
            </a:r>
            <a:r>
              <a:rPr dirty="0" sz="2000" spc="-185">
                <a:solidFill>
                  <a:srgbClr val="FFFFFF"/>
                </a:solidFill>
                <a:latin typeface="Arial"/>
                <a:cs typeface="Arial"/>
              </a:rPr>
              <a:t>و</a:t>
            </a:r>
            <a:r>
              <a:rPr dirty="0" baseline="-4629" sz="2700" spc="-277" b="1">
                <a:solidFill>
                  <a:srgbClr val="CC3300"/>
                </a:solidFill>
                <a:latin typeface="Calibri"/>
                <a:cs typeface="Calibri"/>
              </a:rPr>
              <a:t>e</a:t>
            </a:r>
            <a:r>
              <a:rPr dirty="0" sz="2000" spc="-185">
                <a:solidFill>
                  <a:srgbClr val="FFFFFF"/>
                </a:solidFill>
                <a:latin typeface="Arial"/>
                <a:cs typeface="Arial"/>
              </a:rPr>
              <a:t>ن</a:t>
            </a:r>
            <a:r>
              <a:rPr dirty="0" baseline="-4629" sz="2700" spc="-277" b="1">
                <a:solidFill>
                  <a:srgbClr val="CC3300"/>
                </a:solidFill>
                <a:latin typeface="Calibri"/>
                <a:cs typeface="Calibri"/>
              </a:rPr>
              <a:t>lp</a:t>
            </a:r>
            <a:r>
              <a:rPr dirty="0" sz="2000" spc="-185">
                <a:solidFill>
                  <a:srgbClr val="FFFFFF"/>
                </a:solidFill>
                <a:latin typeface="Arial"/>
                <a:cs typeface="Arial"/>
              </a:rPr>
              <a:t>إ(</a:t>
            </a:r>
            <a:r>
              <a:rPr dirty="0" baseline="-4629" sz="2700" spc="-277" b="1">
                <a:solidFill>
                  <a:srgbClr val="CC3300"/>
                </a:solidFill>
                <a:latin typeface="Calibri"/>
                <a:cs typeface="Calibri"/>
              </a:rPr>
              <a:t>ing  </a:t>
            </a:r>
            <a:r>
              <a:rPr dirty="0" baseline="-4629" sz="2700" spc="240" b="1">
                <a:solidFill>
                  <a:srgbClr val="CC3300"/>
                </a:solidFill>
                <a:latin typeface="Calibri"/>
                <a:cs typeface="Calibri"/>
              </a:rPr>
              <a:t>verb         </a:t>
            </a:r>
            <a:r>
              <a:rPr dirty="0" sz="2000" spc="-160">
                <a:solidFill>
                  <a:srgbClr val="FFFFFF"/>
                </a:solidFill>
                <a:latin typeface="Arial"/>
                <a:cs typeface="Arial"/>
              </a:rPr>
              <a:t>دعاسملا </a:t>
            </a:r>
            <a:r>
              <a:rPr dirty="0" sz="2000" spc="-395">
                <a:solidFill>
                  <a:srgbClr val="FFFFFF"/>
                </a:solidFill>
                <a:latin typeface="Arial"/>
                <a:cs typeface="Arial"/>
              </a:rPr>
              <a:t>لعفلا    </a:t>
            </a:r>
            <a:r>
              <a:rPr dirty="0" sz="2000" spc="-360">
                <a:solidFill>
                  <a:srgbClr val="FFFFFF"/>
                </a:solidFill>
                <a:latin typeface="Arial"/>
                <a:cs typeface="Arial"/>
              </a:rPr>
              <a:t>عض </a:t>
            </a:r>
            <a:r>
              <a:rPr dirty="0" sz="2000" spc="-33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000" spc="10">
                <a:solidFill>
                  <a:srgbClr val="FFFFFF"/>
                </a:solidFill>
                <a:latin typeface="Arial"/>
                <a:cs typeface="Arial"/>
              </a:rPr>
              <a:t>)2</a:t>
            </a:r>
            <a:endParaRPr sz="2000">
              <a:latin typeface="Arial"/>
              <a:cs typeface="Arial"/>
            </a:endParaRPr>
          </a:p>
          <a:p>
            <a:pPr algn="r" marR="5080">
              <a:lnSpc>
                <a:spcPct val="100000"/>
              </a:lnSpc>
              <a:spcBef>
                <a:spcPts val="480"/>
              </a:spcBef>
            </a:pPr>
            <a:r>
              <a:rPr dirty="0" sz="2000" spc="-235">
                <a:solidFill>
                  <a:srgbClr val="FFFFFF"/>
                </a:solidFill>
                <a:latin typeface="Arial"/>
                <a:cs typeface="Arial"/>
              </a:rPr>
              <a:t>:مدختسا  </a:t>
            </a:r>
            <a:r>
              <a:rPr dirty="0" sz="2000" spc="-100">
                <a:solidFill>
                  <a:srgbClr val="FFFFFF"/>
                </a:solidFill>
                <a:latin typeface="Arial"/>
                <a:cs typeface="Arial"/>
              </a:rPr>
              <a:t>دعاسم </a:t>
            </a:r>
            <a:r>
              <a:rPr dirty="0" sz="2000" spc="-455">
                <a:solidFill>
                  <a:srgbClr val="FFFFFF"/>
                </a:solidFill>
                <a:latin typeface="Arial"/>
                <a:cs typeface="Arial"/>
              </a:rPr>
              <a:t>لعف      </a:t>
            </a:r>
            <a:r>
              <a:rPr dirty="0" sz="2000" spc="-275">
                <a:solidFill>
                  <a:srgbClr val="FFFFFF"/>
                </a:solidFill>
                <a:latin typeface="Arial"/>
                <a:cs typeface="Arial"/>
              </a:rPr>
              <a:t>ةلمجلاب  </a:t>
            </a:r>
            <a:r>
              <a:rPr dirty="0" sz="2000" spc="-405">
                <a:solidFill>
                  <a:srgbClr val="FFFFFF"/>
                </a:solidFill>
                <a:latin typeface="Arial"/>
                <a:cs typeface="Arial"/>
              </a:rPr>
              <a:t>نكي    </a:t>
            </a:r>
            <a:r>
              <a:rPr dirty="0" sz="2000" spc="-305">
                <a:solidFill>
                  <a:srgbClr val="FFFFFF"/>
                </a:solidFill>
                <a:latin typeface="Arial"/>
                <a:cs typeface="Arial"/>
              </a:rPr>
              <a:t>مل  </a:t>
            </a:r>
            <a:r>
              <a:rPr dirty="0" sz="2000" spc="-10">
                <a:solidFill>
                  <a:srgbClr val="FFFFFF"/>
                </a:solidFill>
                <a:latin typeface="Arial"/>
                <a:cs typeface="Arial"/>
              </a:rPr>
              <a:t>اذإ</a:t>
            </a:r>
            <a:r>
              <a:rPr dirty="0" sz="2000" spc="-2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000" spc="10">
                <a:solidFill>
                  <a:srgbClr val="FFFFFF"/>
                </a:solidFill>
                <a:latin typeface="Arial"/>
                <a:cs typeface="Arial"/>
              </a:rPr>
              <a:t>)3</a:t>
            </a:r>
            <a:endParaRPr sz="2000">
              <a:latin typeface="Arial"/>
              <a:cs typeface="Arial"/>
            </a:endParaRPr>
          </a:p>
        </p:txBody>
      </p:sp>
      <p:sp>
        <p:nvSpPr>
          <p:cNvPr id="49" name="object 49"/>
          <p:cNvSpPr/>
          <p:nvPr/>
        </p:nvSpPr>
        <p:spPr>
          <a:xfrm>
            <a:off x="4340352" y="6321552"/>
            <a:ext cx="1296797" cy="382371"/>
          </a:xfrm>
          <a:prstGeom prst="rect">
            <a:avLst/>
          </a:prstGeom>
          <a:blipFill>
            <a:blip r:embed="rId3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0" name="object 50"/>
          <p:cNvSpPr/>
          <p:nvPr/>
        </p:nvSpPr>
        <p:spPr>
          <a:xfrm>
            <a:off x="4462271" y="6406896"/>
            <a:ext cx="1043749" cy="248297"/>
          </a:xfrm>
          <a:prstGeom prst="rect">
            <a:avLst/>
          </a:prstGeom>
          <a:blipFill>
            <a:blip r:embed="rId3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1" name="object 51"/>
          <p:cNvSpPr/>
          <p:nvPr/>
        </p:nvSpPr>
        <p:spPr>
          <a:xfrm>
            <a:off x="4267200" y="6248400"/>
            <a:ext cx="1295400" cy="381000"/>
          </a:xfrm>
          <a:custGeom>
            <a:avLst/>
            <a:gdLst/>
            <a:ahLst/>
            <a:cxnLst/>
            <a:rect l="l" t="t" r="r" b="b"/>
            <a:pathLst>
              <a:path w="1295400" h="381000">
                <a:moveTo>
                  <a:pt x="1295400" y="0"/>
                </a:moveTo>
                <a:lnTo>
                  <a:pt x="0" y="0"/>
                </a:lnTo>
                <a:lnTo>
                  <a:pt x="0" y="381000"/>
                </a:lnTo>
                <a:lnTo>
                  <a:pt x="1295400" y="381000"/>
                </a:lnTo>
                <a:lnTo>
                  <a:pt x="1295400" y="333375"/>
                </a:lnTo>
                <a:lnTo>
                  <a:pt x="540512" y="333375"/>
                </a:lnTo>
                <a:lnTo>
                  <a:pt x="540512" y="190500"/>
                </a:lnTo>
                <a:lnTo>
                  <a:pt x="504825" y="190500"/>
                </a:lnTo>
                <a:lnTo>
                  <a:pt x="647700" y="47625"/>
                </a:lnTo>
                <a:lnTo>
                  <a:pt x="1295400" y="47625"/>
                </a:lnTo>
                <a:lnTo>
                  <a:pt x="1295400" y="0"/>
                </a:lnTo>
                <a:close/>
              </a:path>
              <a:path w="1295400" h="381000">
                <a:moveTo>
                  <a:pt x="1295400" y="65481"/>
                </a:moveTo>
                <a:lnTo>
                  <a:pt x="736980" y="65481"/>
                </a:lnTo>
                <a:lnTo>
                  <a:pt x="736980" y="136918"/>
                </a:lnTo>
                <a:lnTo>
                  <a:pt x="790575" y="190500"/>
                </a:lnTo>
                <a:lnTo>
                  <a:pt x="754888" y="190500"/>
                </a:lnTo>
                <a:lnTo>
                  <a:pt x="754888" y="333375"/>
                </a:lnTo>
                <a:lnTo>
                  <a:pt x="1295400" y="333375"/>
                </a:lnTo>
                <a:lnTo>
                  <a:pt x="1295400" y="65481"/>
                </a:lnTo>
                <a:close/>
              </a:path>
              <a:path w="1295400" h="381000">
                <a:moveTo>
                  <a:pt x="1295400" y="47625"/>
                </a:moveTo>
                <a:lnTo>
                  <a:pt x="647700" y="47625"/>
                </a:lnTo>
                <a:lnTo>
                  <a:pt x="701294" y="101206"/>
                </a:lnTo>
                <a:lnTo>
                  <a:pt x="701294" y="65481"/>
                </a:lnTo>
                <a:lnTo>
                  <a:pt x="1295400" y="65481"/>
                </a:lnTo>
                <a:lnTo>
                  <a:pt x="12954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2" name="object 52"/>
          <p:cNvSpPr/>
          <p:nvPr/>
        </p:nvSpPr>
        <p:spPr>
          <a:xfrm>
            <a:off x="4807711" y="6313881"/>
            <a:ext cx="214629" cy="267970"/>
          </a:xfrm>
          <a:custGeom>
            <a:avLst/>
            <a:gdLst/>
            <a:ahLst/>
            <a:cxnLst/>
            <a:rect l="l" t="t" r="r" b="b"/>
            <a:pathLst>
              <a:path w="214629" h="267970">
                <a:moveTo>
                  <a:pt x="196468" y="0"/>
                </a:moveTo>
                <a:lnTo>
                  <a:pt x="160782" y="0"/>
                </a:lnTo>
                <a:lnTo>
                  <a:pt x="160782" y="35725"/>
                </a:lnTo>
                <a:lnTo>
                  <a:pt x="196468" y="71437"/>
                </a:lnTo>
                <a:lnTo>
                  <a:pt x="196468" y="0"/>
                </a:lnTo>
                <a:close/>
              </a:path>
              <a:path w="214629" h="267970">
                <a:moveTo>
                  <a:pt x="214375" y="125018"/>
                </a:moveTo>
                <a:lnTo>
                  <a:pt x="0" y="125018"/>
                </a:lnTo>
                <a:lnTo>
                  <a:pt x="0" y="267893"/>
                </a:lnTo>
                <a:lnTo>
                  <a:pt x="89280" y="267893"/>
                </a:lnTo>
                <a:lnTo>
                  <a:pt x="89280" y="196456"/>
                </a:lnTo>
                <a:lnTo>
                  <a:pt x="214375" y="196456"/>
                </a:lnTo>
                <a:lnTo>
                  <a:pt x="214375" y="125018"/>
                </a:lnTo>
                <a:close/>
              </a:path>
              <a:path w="214629" h="267970">
                <a:moveTo>
                  <a:pt x="214375" y="196456"/>
                </a:moveTo>
                <a:lnTo>
                  <a:pt x="125095" y="196456"/>
                </a:lnTo>
                <a:lnTo>
                  <a:pt x="125095" y="267893"/>
                </a:lnTo>
                <a:lnTo>
                  <a:pt x="214375" y="267893"/>
                </a:lnTo>
                <a:lnTo>
                  <a:pt x="214375" y="196456"/>
                </a:lnTo>
                <a:close/>
              </a:path>
            </a:pathLst>
          </a:custGeom>
          <a:solidFill>
            <a:srgbClr val="00007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3" name="object 53"/>
          <p:cNvSpPr/>
          <p:nvPr/>
        </p:nvSpPr>
        <p:spPr>
          <a:xfrm>
            <a:off x="47720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142875" y="0"/>
                </a:moveTo>
                <a:lnTo>
                  <a:pt x="0" y="142875"/>
                </a:lnTo>
                <a:lnTo>
                  <a:pt x="285750" y="142875"/>
                </a:lnTo>
                <a:lnTo>
                  <a:pt x="142875" y="0"/>
                </a:lnTo>
                <a:close/>
              </a:path>
              <a:path w="285750" h="285750">
                <a:moveTo>
                  <a:pt x="160782" y="214312"/>
                </a:moveTo>
                <a:lnTo>
                  <a:pt x="124967" y="214312"/>
                </a:lnTo>
                <a:lnTo>
                  <a:pt x="124967" y="285750"/>
                </a:lnTo>
                <a:lnTo>
                  <a:pt x="160782" y="285750"/>
                </a:lnTo>
                <a:lnTo>
                  <a:pt x="160782" y="214312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4" name="object 54"/>
          <p:cNvSpPr/>
          <p:nvPr/>
        </p:nvSpPr>
        <p:spPr>
          <a:xfrm>
            <a:off x="5788152" y="6321552"/>
            <a:ext cx="458571" cy="382371"/>
          </a:xfrm>
          <a:prstGeom prst="rect">
            <a:avLst/>
          </a:prstGeom>
          <a:blipFill>
            <a:blip r:embed="rId4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5" name="object 55"/>
          <p:cNvSpPr/>
          <p:nvPr/>
        </p:nvSpPr>
        <p:spPr>
          <a:xfrm>
            <a:off x="5846064" y="6406896"/>
            <a:ext cx="336638" cy="248297"/>
          </a:xfrm>
          <a:prstGeom prst="rect">
            <a:avLst/>
          </a:prstGeom>
          <a:blipFill>
            <a:blip r:embed="rId4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6" name="object 56"/>
          <p:cNvSpPr/>
          <p:nvPr/>
        </p:nvSpPr>
        <p:spPr>
          <a:xfrm>
            <a:off x="5715000" y="6248400"/>
            <a:ext cx="457200" cy="381000"/>
          </a:xfrm>
          <a:custGeom>
            <a:avLst/>
            <a:gdLst/>
            <a:ahLst/>
            <a:cxnLst/>
            <a:rect l="l" t="t" r="r" b="b"/>
            <a:pathLst>
              <a:path w="457200" h="381000">
                <a:moveTo>
                  <a:pt x="457200" y="0"/>
                </a:moveTo>
                <a:lnTo>
                  <a:pt x="0" y="0"/>
                </a:lnTo>
                <a:lnTo>
                  <a:pt x="0" y="381000"/>
                </a:lnTo>
                <a:lnTo>
                  <a:pt x="457200" y="381000"/>
                </a:lnTo>
                <a:lnTo>
                  <a:pt x="457200" y="333375"/>
                </a:lnTo>
                <a:lnTo>
                  <a:pt x="85725" y="333375"/>
                </a:lnTo>
                <a:lnTo>
                  <a:pt x="85725" y="47625"/>
                </a:lnTo>
                <a:lnTo>
                  <a:pt x="457200" y="47625"/>
                </a:lnTo>
                <a:lnTo>
                  <a:pt x="457200" y="0"/>
                </a:lnTo>
                <a:close/>
              </a:path>
              <a:path w="457200" h="381000">
                <a:moveTo>
                  <a:pt x="457200" y="47625"/>
                </a:moveTo>
                <a:lnTo>
                  <a:pt x="85725" y="47625"/>
                </a:lnTo>
                <a:lnTo>
                  <a:pt x="371475" y="190500"/>
                </a:lnTo>
                <a:lnTo>
                  <a:pt x="85725" y="333375"/>
                </a:lnTo>
                <a:lnTo>
                  <a:pt x="457200" y="333375"/>
                </a:lnTo>
                <a:lnTo>
                  <a:pt x="4572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7" name="object 57"/>
          <p:cNvSpPr/>
          <p:nvPr/>
        </p:nvSpPr>
        <p:spPr>
          <a:xfrm>
            <a:off x="58007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0" y="0"/>
                </a:moveTo>
                <a:lnTo>
                  <a:pt x="0" y="285750"/>
                </a:lnTo>
                <a:lnTo>
                  <a:pt x="285750" y="142875"/>
                </a:lnTo>
                <a:lnTo>
                  <a:pt x="0" y="0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8" name="object 58"/>
          <p:cNvSpPr/>
          <p:nvPr/>
        </p:nvSpPr>
        <p:spPr>
          <a:xfrm>
            <a:off x="3730752" y="6321552"/>
            <a:ext cx="458571" cy="382371"/>
          </a:xfrm>
          <a:prstGeom prst="rect">
            <a:avLst/>
          </a:prstGeom>
          <a:blipFill>
            <a:blip r:embed="rId4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9" name="object 59"/>
          <p:cNvSpPr/>
          <p:nvPr/>
        </p:nvSpPr>
        <p:spPr>
          <a:xfrm>
            <a:off x="3770376" y="6406896"/>
            <a:ext cx="373227" cy="248297"/>
          </a:xfrm>
          <a:prstGeom prst="rect">
            <a:avLst/>
          </a:prstGeom>
          <a:blipFill>
            <a:blip r:embed="rId4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0" name="object 60"/>
          <p:cNvSpPr/>
          <p:nvPr/>
        </p:nvSpPr>
        <p:spPr>
          <a:xfrm>
            <a:off x="3657600" y="6248400"/>
            <a:ext cx="457200" cy="381000"/>
          </a:xfrm>
          <a:custGeom>
            <a:avLst/>
            <a:gdLst/>
            <a:ahLst/>
            <a:cxnLst/>
            <a:rect l="l" t="t" r="r" b="b"/>
            <a:pathLst>
              <a:path w="457200" h="381000">
                <a:moveTo>
                  <a:pt x="457200" y="0"/>
                </a:moveTo>
                <a:lnTo>
                  <a:pt x="0" y="0"/>
                </a:lnTo>
                <a:lnTo>
                  <a:pt x="0" y="381000"/>
                </a:lnTo>
                <a:lnTo>
                  <a:pt x="457200" y="381000"/>
                </a:lnTo>
                <a:lnTo>
                  <a:pt x="457200" y="333375"/>
                </a:lnTo>
                <a:lnTo>
                  <a:pt x="371475" y="333375"/>
                </a:lnTo>
                <a:lnTo>
                  <a:pt x="85725" y="190500"/>
                </a:lnTo>
                <a:lnTo>
                  <a:pt x="371475" y="47625"/>
                </a:lnTo>
                <a:lnTo>
                  <a:pt x="457200" y="47625"/>
                </a:lnTo>
                <a:lnTo>
                  <a:pt x="457200" y="0"/>
                </a:lnTo>
                <a:close/>
              </a:path>
              <a:path w="457200" h="381000">
                <a:moveTo>
                  <a:pt x="457200" y="47625"/>
                </a:moveTo>
                <a:lnTo>
                  <a:pt x="371475" y="47625"/>
                </a:lnTo>
                <a:lnTo>
                  <a:pt x="371475" y="333375"/>
                </a:lnTo>
                <a:lnTo>
                  <a:pt x="457200" y="333375"/>
                </a:lnTo>
                <a:lnTo>
                  <a:pt x="4572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1" name="object 61"/>
          <p:cNvSpPr/>
          <p:nvPr/>
        </p:nvSpPr>
        <p:spPr>
          <a:xfrm>
            <a:off x="37433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285750" y="0"/>
                </a:moveTo>
                <a:lnTo>
                  <a:pt x="0" y="142875"/>
                </a:lnTo>
                <a:lnTo>
                  <a:pt x="285750" y="285750"/>
                </a:lnTo>
                <a:lnTo>
                  <a:pt x="285750" y="0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2" name="object 62"/>
          <p:cNvSpPr/>
          <p:nvPr/>
        </p:nvSpPr>
        <p:spPr>
          <a:xfrm>
            <a:off x="5416296" y="3770350"/>
            <a:ext cx="473748" cy="571271"/>
          </a:xfrm>
          <a:prstGeom prst="rect">
            <a:avLst/>
          </a:prstGeom>
          <a:blipFill>
            <a:blip r:embed="rId4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3" name="object 63"/>
          <p:cNvSpPr/>
          <p:nvPr/>
        </p:nvSpPr>
        <p:spPr>
          <a:xfrm>
            <a:off x="3739896" y="3770350"/>
            <a:ext cx="656628" cy="571271"/>
          </a:xfrm>
          <a:prstGeom prst="rect">
            <a:avLst/>
          </a:prstGeom>
          <a:blipFill>
            <a:blip r:embed="rId4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4" name="object 64"/>
          <p:cNvSpPr txBox="1"/>
          <p:nvPr/>
        </p:nvSpPr>
        <p:spPr>
          <a:xfrm>
            <a:off x="3890009" y="3844493"/>
            <a:ext cx="340360" cy="32956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2000" spc="160" b="1">
                <a:solidFill>
                  <a:srgbClr val="CC3300"/>
                </a:solidFill>
                <a:latin typeface="Calibri"/>
                <a:cs typeface="Calibri"/>
              </a:rPr>
              <a:t>do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65" name="object 65"/>
          <p:cNvSpPr/>
          <p:nvPr/>
        </p:nvSpPr>
        <p:spPr>
          <a:xfrm>
            <a:off x="5035296" y="4151350"/>
            <a:ext cx="473748" cy="571271"/>
          </a:xfrm>
          <a:prstGeom prst="rect">
            <a:avLst/>
          </a:prstGeom>
          <a:blipFill>
            <a:blip r:embed="rId4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6" name="object 66"/>
          <p:cNvSpPr txBox="1"/>
          <p:nvPr/>
        </p:nvSpPr>
        <p:spPr>
          <a:xfrm>
            <a:off x="5160517" y="3481246"/>
            <a:ext cx="848360" cy="1074420"/>
          </a:xfrm>
          <a:prstGeom prst="rect">
            <a:avLst/>
          </a:prstGeom>
        </p:spPr>
        <p:txBody>
          <a:bodyPr wrap="square" lIns="0" tIns="73025" rIns="0" bIns="0" rtlCol="0" vert="horz">
            <a:spAutoFit/>
          </a:bodyPr>
          <a:lstStyle/>
          <a:p>
            <a:pPr marL="247650">
              <a:lnSpc>
                <a:spcPct val="100000"/>
              </a:lnSpc>
              <a:spcBef>
                <a:spcPts val="575"/>
              </a:spcBef>
            </a:pPr>
            <a:r>
              <a:rPr dirty="0" sz="2000" spc="-365">
                <a:solidFill>
                  <a:srgbClr val="FFFFFF"/>
                </a:solidFill>
                <a:latin typeface="Arial"/>
                <a:cs typeface="Arial"/>
              </a:rPr>
              <a:t>مدختسن</a:t>
            </a:r>
            <a:endParaRPr sz="2000">
              <a:latin typeface="Arial"/>
              <a:cs typeface="Arial"/>
            </a:endParaRPr>
          </a:p>
          <a:p>
            <a:pPr marL="59055">
              <a:lnSpc>
                <a:spcPct val="100000"/>
              </a:lnSpc>
              <a:spcBef>
                <a:spcPts val="480"/>
              </a:spcBef>
            </a:pPr>
            <a:r>
              <a:rPr dirty="0" sz="2000" spc="-425">
                <a:solidFill>
                  <a:srgbClr val="FFFFFF"/>
                </a:solidFill>
                <a:latin typeface="Arial"/>
                <a:cs typeface="Arial"/>
              </a:rPr>
              <a:t>مدخت</a:t>
            </a:r>
            <a:r>
              <a:rPr dirty="0" baseline="13888" sz="3000" spc="-637" b="1">
                <a:solidFill>
                  <a:srgbClr val="CC3300"/>
                </a:solidFill>
                <a:latin typeface="Calibri"/>
                <a:cs typeface="Calibri"/>
              </a:rPr>
              <a:t>s</a:t>
            </a:r>
            <a:r>
              <a:rPr dirty="0" sz="2000" spc="-425">
                <a:solidFill>
                  <a:srgbClr val="FFFFFF"/>
                </a:solidFill>
                <a:latin typeface="Arial"/>
                <a:cs typeface="Arial"/>
              </a:rPr>
              <a:t>سن</a:t>
            </a:r>
            <a:endParaRPr sz="2000">
              <a:latin typeface="Arial"/>
              <a:cs typeface="Arial"/>
            </a:endParaRPr>
          </a:p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dirty="0" sz="2000" spc="225" b="1">
                <a:solidFill>
                  <a:srgbClr val="CC3300"/>
                </a:solidFill>
                <a:latin typeface="Calibri"/>
                <a:cs typeface="Calibri"/>
              </a:rPr>
              <a:t>s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67" name="object 67"/>
          <p:cNvSpPr/>
          <p:nvPr/>
        </p:nvSpPr>
        <p:spPr>
          <a:xfrm>
            <a:off x="3130295" y="4151350"/>
            <a:ext cx="937069" cy="571271"/>
          </a:xfrm>
          <a:prstGeom prst="rect">
            <a:avLst/>
          </a:prstGeom>
          <a:blipFill>
            <a:blip r:embed="rId4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8" name="object 68"/>
          <p:cNvSpPr txBox="1"/>
          <p:nvPr/>
        </p:nvSpPr>
        <p:spPr>
          <a:xfrm>
            <a:off x="3280409" y="4226178"/>
            <a:ext cx="619125" cy="329565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2000" spc="160" b="1">
                <a:solidFill>
                  <a:srgbClr val="CC3300"/>
                </a:solidFill>
                <a:latin typeface="Calibri"/>
                <a:cs typeface="Calibri"/>
              </a:rPr>
              <a:t>d</a:t>
            </a:r>
            <a:r>
              <a:rPr dirty="0" sz="2000" spc="150" b="1">
                <a:solidFill>
                  <a:srgbClr val="CC3300"/>
                </a:solidFill>
                <a:latin typeface="Calibri"/>
                <a:cs typeface="Calibri"/>
              </a:rPr>
              <a:t>o</a:t>
            </a:r>
            <a:r>
              <a:rPr dirty="0" sz="2000" spc="165" b="1">
                <a:solidFill>
                  <a:srgbClr val="CC3300"/>
                </a:solidFill>
                <a:latin typeface="Calibri"/>
                <a:cs typeface="Calibri"/>
              </a:rPr>
              <a:t>e</a:t>
            </a:r>
            <a:r>
              <a:rPr dirty="0" sz="2000" spc="225" b="1">
                <a:solidFill>
                  <a:srgbClr val="CC3300"/>
                </a:solidFill>
                <a:latin typeface="Calibri"/>
                <a:cs typeface="Calibri"/>
              </a:rPr>
              <a:t>s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69" name="object 69"/>
          <p:cNvSpPr/>
          <p:nvPr/>
        </p:nvSpPr>
        <p:spPr>
          <a:xfrm>
            <a:off x="4578096" y="4532350"/>
            <a:ext cx="735914" cy="571271"/>
          </a:xfrm>
          <a:prstGeom prst="rect">
            <a:avLst/>
          </a:prstGeom>
          <a:blipFill>
            <a:blip r:embed="rId4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0" name="object 70"/>
          <p:cNvSpPr txBox="1"/>
          <p:nvPr/>
        </p:nvSpPr>
        <p:spPr>
          <a:xfrm>
            <a:off x="2357247" y="4640402"/>
            <a:ext cx="6136640" cy="10007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63500">
              <a:lnSpc>
                <a:spcPct val="100000"/>
              </a:lnSpc>
              <a:spcBef>
                <a:spcPts val="95"/>
              </a:spcBef>
            </a:pPr>
            <a:r>
              <a:rPr dirty="0" sz="2000" spc="-5">
                <a:solidFill>
                  <a:srgbClr val="FFFFFF"/>
                </a:solidFill>
                <a:latin typeface="Arial"/>
                <a:cs typeface="Arial"/>
              </a:rPr>
              <a:t>وأ </a:t>
            </a:r>
            <a:r>
              <a:rPr dirty="0" baseline="6944" sz="3000" spc="-7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000" spc="-190">
                <a:solidFill>
                  <a:srgbClr val="FFFFFF"/>
                </a:solidFill>
                <a:latin typeface="Arial"/>
                <a:cs typeface="Arial"/>
              </a:rPr>
              <a:t>لاصأ</a:t>
            </a:r>
            <a:r>
              <a:rPr dirty="0" sz="2000" spc="17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000" spc="-275">
                <a:solidFill>
                  <a:srgbClr val="FFFFFF"/>
                </a:solidFill>
                <a:latin typeface="Arial"/>
                <a:cs typeface="Arial"/>
              </a:rPr>
              <a:t>ةلمجلاب  </a:t>
            </a:r>
            <a:r>
              <a:rPr dirty="0" sz="2000" spc="-85">
                <a:solidFill>
                  <a:srgbClr val="FFFFFF"/>
                </a:solidFill>
                <a:latin typeface="Arial"/>
                <a:cs typeface="Arial"/>
              </a:rPr>
              <a:t>دوجوملا </a:t>
            </a:r>
            <a:r>
              <a:rPr dirty="0" sz="2000" spc="-270">
                <a:solidFill>
                  <a:srgbClr val="FFFFFF"/>
                </a:solidFill>
                <a:latin typeface="Arial"/>
                <a:cs typeface="Arial"/>
              </a:rPr>
              <a:t>ءاو</a:t>
            </a:r>
            <a:r>
              <a:rPr dirty="0" baseline="6944" sz="3000" spc="-405" b="1">
                <a:solidFill>
                  <a:srgbClr val="CC3300"/>
                </a:solidFill>
                <a:latin typeface="Calibri"/>
                <a:cs typeface="Calibri"/>
              </a:rPr>
              <a:t>d</a:t>
            </a:r>
            <a:r>
              <a:rPr dirty="0" sz="2000" spc="-270">
                <a:solidFill>
                  <a:srgbClr val="FFFFFF"/>
                </a:solidFill>
                <a:latin typeface="Arial"/>
                <a:cs typeface="Arial"/>
              </a:rPr>
              <a:t>س</a:t>
            </a:r>
            <a:r>
              <a:rPr dirty="0" baseline="6944" sz="3000" spc="-405" b="1">
                <a:solidFill>
                  <a:srgbClr val="CC3300"/>
                </a:solidFill>
                <a:latin typeface="Calibri"/>
                <a:cs typeface="Calibri"/>
              </a:rPr>
              <a:t>i</a:t>
            </a:r>
            <a:r>
              <a:rPr dirty="0" sz="2000" spc="-270">
                <a:solidFill>
                  <a:srgbClr val="FFFFFF"/>
                </a:solidFill>
                <a:latin typeface="Arial"/>
                <a:cs typeface="Arial"/>
              </a:rPr>
              <a:t>د</a:t>
            </a:r>
            <a:r>
              <a:rPr dirty="0" baseline="6944" sz="3000" spc="-405" b="1">
                <a:solidFill>
                  <a:srgbClr val="CC3300"/>
                </a:solidFill>
                <a:latin typeface="Calibri"/>
                <a:cs typeface="Calibri"/>
              </a:rPr>
              <a:t>d</a:t>
            </a:r>
            <a:r>
              <a:rPr dirty="0" sz="2000" spc="-270">
                <a:solidFill>
                  <a:srgbClr val="FFFFFF"/>
                </a:solidFill>
                <a:latin typeface="Arial"/>
                <a:cs typeface="Arial"/>
              </a:rPr>
              <a:t>عاسملا  </a:t>
            </a:r>
            <a:r>
              <a:rPr dirty="0" sz="2000" spc="-395">
                <a:solidFill>
                  <a:srgbClr val="FFFFFF"/>
                </a:solidFill>
                <a:latin typeface="Arial"/>
                <a:cs typeface="Arial"/>
              </a:rPr>
              <a:t>لعفلا    </a:t>
            </a:r>
            <a:r>
              <a:rPr dirty="0" sz="2000" spc="-415">
                <a:solidFill>
                  <a:srgbClr val="FFFFFF"/>
                </a:solidFill>
                <a:latin typeface="Arial"/>
                <a:cs typeface="Arial"/>
              </a:rPr>
              <a:t>دعب    </a:t>
            </a:r>
            <a:r>
              <a:rPr dirty="0" sz="2000" spc="-280">
                <a:solidFill>
                  <a:srgbClr val="FFFFFF"/>
                </a:solidFill>
                <a:latin typeface="Arial"/>
                <a:cs typeface="Arial"/>
              </a:rPr>
              <a:t>لعافلا  </a:t>
            </a:r>
            <a:r>
              <a:rPr dirty="0" sz="2000" spc="-355">
                <a:solidFill>
                  <a:srgbClr val="FFFFFF"/>
                </a:solidFill>
                <a:latin typeface="Arial"/>
                <a:cs typeface="Arial"/>
              </a:rPr>
              <a:t>عض   </a:t>
            </a:r>
            <a:r>
              <a:rPr dirty="0" sz="2000" spc="10">
                <a:solidFill>
                  <a:srgbClr val="FFFFFF"/>
                </a:solidFill>
                <a:latin typeface="Arial"/>
                <a:cs typeface="Arial"/>
              </a:rPr>
              <a:t>)4     </a:t>
            </a:r>
            <a:r>
              <a:rPr dirty="0" sz="2000" spc="42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000" spc="-440">
                <a:solidFill>
                  <a:srgbClr val="FFFFFF"/>
                </a:solidFill>
                <a:latin typeface="Arial"/>
                <a:cs typeface="Arial"/>
              </a:rPr>
              <a:t>يتلا</a:t>
            </a:r>
            <a:endParaRPr sz="2000">
              <a:latin typeface="Arial"/>
              <a:cs typeface="Arial"/>
            </a:endParaRPr>
          </a:p>
          <a:p>
            <a:pPr algn="r" marR="48895">
              <a:lnSpc>
                <a:spcPct val="100000"/>
              </a:lnSpc>
            </a:pPr>
            <a:r>
              <a:rPr dirty="0" sz="2000" spc="-65">
                <a:solidFill>
                  <a:srgbClr val="FFFFFF"/>
                </a:solidFill>
                <a:latin typeface="Arial"/>
                <a:cs typeface="Arial"/>
              </a:rPr>
              <a:t>.لولأا </a:t>
            </a:r>
            <a:r>
              <a:rPr dirty="0" sz="2000" spc="-520">
                <a:solidFill>
                  <a:srgbClr val="FFFFFF"/>
                </a:solidFill>
                <a:latin typeface="Arial"/>
                <a:cs typeface="Arial"/>
              </a:rPr>
              <a:t>هفيرصت                </a:t>
            </a:r>
            <a:r>
              <a:rPr dirty="0" sz="2000" spc="-10">
                <a:solidFill>
                  <a:srgbClr val="FFFFFF"/>
                </a:solidFill>
                <a:latin typeface="Arial"/>
                <a:cs typeface="Arial"/>
              </a:rPr>
              <a:t>يأ </a:t>
            </a:r>
            <a:r>
              <a:rPr dirty="0" sz="2000" spc="-240">
                <a:solidFill>
                  <a:srgbClr val="FFFFFF"/>
                </a:solidFill>
                <a:latin typeface="Arial"/>
                <a:cs typeface="Arial"/>
              </a:rPr>
              <a:t>هلصأ  ىلإ  </a:t>
            </a:r>
            <a:r>
              <a:rPr dirty="0" sz="2000" spc="-395">
                <a:solidFill>
                  <a:srgbClr val="FFFFFF"/>
                </a:solidFill>
                <a:latin typeface="Arial"/>
                <a:cs typeface="Arial"/>
              </a:rPr>
              <a:t>لعفلا    </a:t>
            </a:r>
            <a:r>
              <a:rPr dirty="0" sz="2000" spc="-5">
                <a:solidFill>
                  <a:srgbClr val="FFFFFF"/>
                </a:solidFill>
                <a:latin typeface="Arial"/>
                <a:cs typeface="Arial"/>
              </a:rPr>
              <a:t>ةداعإ ةظحلام </a:t>
            </a:r>
            <a:r>
              <a:rPr dirty="0" sz="2000" spc="-50">
                <a:solidFill>
                  <a:srgbClr val="FFFFFF"/>
                </a:solidFill>
                <a:latin typeface="Arial"/>
                <a:cs typeface="Arial"/>
              </a:rPr>
              <a:t>عم </a:t>
            </a:r>
            <a:r>
              <a:rPr dirty="0" sz="2000" spc="-235">
                <a:solidFill>
                  <a:srgbClr val="FFFFFF"/>
                </a:solidFill>
                <a:latin typeface="Arial"/>
                <a:cs typeface="Arial"/>
              </a:rPr>
              <a:t>اندنع  </a:t>
            </a:r>
            <a:r>
              <a:rPr dirty="0" sz="2000" spc="55">
                <a:solidFill>
                  <a:srgbClr val="FFFFFF"/>
                </a:solidFill>
                <a:latin typeface="Arial"/>
                <a:cs typeface="Arial"/>
              </a:rPr>
              <a:t>نم</a:t>
            </a:r>
            <a:r>
              <a:rPr dirty="0" sz="2000" spc="-15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000" spc="-170">
                <a:solidFill>
                  <a:srgbClr val="FFFFFF"/>
                </a:solidFill>
                <a:latin typeface="Arial"/>
                <a:cs typeface="Arial"/>
              </a:rPr>
              <a:t>اهانمدختسا</a:t>
            </a:r>
            <a:endParaRPr sz="2000">
              <a:latin typeface="Arial"/>
              <a:cs typeface="Arial"/>
            </a:endParaRPr>
          </a:p>
          <a:p>
            <a:pPr algn="r" marR="109855">
              <a:lnSpc>
                <a:spcPct val="100000"/>
              </a:lnSpc>
              <a:spcBef>
                <a:spcPts val="480"/>
              </a:spcBef>
            </a:pPr>
            <a:r>
              <a:rPr dirty="0" sz="2000" spc="-180">
                <a:solidFill>
                  <a:srgbClr val="FFFFFF"/>
                </a:solidFill>
                <a:latin typeface="Arial"/>
                <a:cs typeface="Arial"/>
              </a:rPr>
              <a:t>.لاؤسلا </a:t>
            </a:r>
            <a:r>
              <a:rPr dirty="0" sz="2000" spc="-25">
                <a:solidFill>
                  <a:srgbClr val="FFFFFF"/>
                </a:solidFill>
                <a:latin typeface="Arial"/>
                <a:cs typeface="Arial"/>
              </a:rPr>
              <a:t>باوج </a:t>
            </a:r>
            <a:r>
              <a:rPr dirty="0" sz="2000" spc="-190">
                <a:solidFill>
                  <a:srgbClr val="FFFFFF"/>
                </a:solidFill>
                <a:latin typeface="Arial"/>
                <a:cs typeface="Arial"/>
              </a:rPr>
              <a:t>هنلأ </a:t>
            </a:r>
            <a:r>
              <a:rPr dirty="0" sz="2000" spc="-145">
                <a:solidFill>
                  <a:srgbClr val="FFFFFF"/>
                </a:solidFill>
                <a:latin typeface="Arial"/>
                <a:cs typeface="Arial"/>
              </a:rPr>
              <a:t>هنع </a:t>
            </a:r>
            <a:r>
              <a:rPr dirty="0" sz="2000" spc="-204">
                <a:solidFill>
                  <a:srgbClr val="FFFFFF"/>
                </a:solidFill>
                <a:latin typeface="Arial"/>
                <a:cs typeface="Arial"/>
              </a:rPr>
              <a:t>لاؤسلا </a:t>
            </a:r>
            <a:r>
              <a:rPr dirty="0" sz="2000" spc="-90">
                <a:solidFill>
                  <a:srgbClr val="FFFFFF"/>
                </a:solidFill>
                <a:latin typeface="Arial"/>
                <a:cs typeface="Arial"/>
              </a:rPr>
              <a:t>دارملا </a:t>
            </a:r>
            <a:r>
              <a:rPr dirty="0" sz="2000" spc="-140">
                <a:solidFill>
                  <a:srgbClr val="FFFFFF"/>
                </a:solidFill>
                <a:latin typeface="Arial"/>
                <a:cs typeface="Arial"/>
              </a:rPr>
              <a:t>ءزجلا </a:t>
            </a:r>
            <a:r>
              <a:rPr dirty="0" sz="2000" spc="-30">
                <a:solidFill>
                  <a:srgbClr val="FFFFFF"/>
                </a:solidFill>
                <a:latin typeface="Arial"/>
                <a:cs typeface="Arial"/>
              </a:rPr>
              <a:t>فذحا</a:t>
            </a:r>
            <a:r>
              <a:rPr dirty="0" sz="2000" spc="-6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000" spc="10">
                <a:solidFill>
                  <a:srgbClr val="FFFFFF"/>
                </a:solidFill>
                <a:latin typeface="Arial"/>
                <a:cs typeface="Arial"/>
              </a:rPr>
              <a:t>)5</a:t>
            </a:r>
            <a:endParaRPr sz="2000">
              <a:latin typeface="Arial"/>
              <a:cs typeface="Arial"/>
            </a:endParaRPr>
          </a:p>
        </p:txBody>
      </p:sp>
      <p:sp>
        <p:nvSpPr>
          <p:cNvPr id="71" name="object 71"/>
          <p:cNvSpPr/>
          <p:nvPr/>
        </p:nvSpPr>
        <p:spPr>
          <a:xfrm>
            <a:off x="4340352" y="6321552"/>
            <a:ext cx="1296797" cy="382371"/>
          </a:xfrm>
          <a:prstGeom prst="rect">
            <a:avLst/>
          </a:prstGeom>
          <a:blipFill>
            <a:blip r:embed="rId3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2" name="object 72"/>
          <p:cNvSpPr/>
          <p:nvPr/>
        </p:nvSpPr>
        <p:spPr>
          <a:xfrm>
            <a:off x="4462271" y="6406896"/>
            <a:ext cx="1043749" cy="248297"/>
          </a:xfrm>
          <a:prstGeom prst="rect">
            <a:avLst/>
          </a:prstGeom>
          <a:blipFill>
            <a:blip r:embed="rId3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3" name="object 73"/>
          <p:cNvSpPr/>
          <p:nvPr/>
        </p:nvSpPr>
        <p:spPr>
          <a:xfrm>
            <a:off x="4267200" y="6248400"/>
            <a:ext cx="1295400" cy="381000"/>
          </a:xfrm>
          <a:custGeom>
            <a:avLst/>
            <a:gdLst/>
            <a:ahLst/>
            <a:cxnLst/>
            <a:rect l="l" t="t" r="r" b="b"/>
            <a:pathLst>
              <a:path w="1295400" h="381000">
                <a:moveTo>
                  <a:pt x="1295400" y="0"/>
                </a:moveTo>
                <a:lnTo>
                  <a:pt x="0" y="0"/>
                </a:lnTo>
                <a:lnTo>
                  <a:pt x="0" y="381000"/>
                </a:lnTo>
                <a:lnTo>
                  <a:pt x="1295400" y="381000"/>
                </a:lnTo>
                <a:lnTo>
                  <a:pt x="1295400" y="333375"/>
                </a:lnTo>
                <a:lnTo>
                  <a:pt x="540512" y="333375"/>
                </a:lnTo>
                <a:lnTo>
                  <a:pt x="540512" y="190500"/>
                </a:lnTo>
                <a:lnTo>
                  <a:pt x="504825" y="190500"/>
                </a:lnTo>
                <a:lnTo>
                  <a:pt x="647700" y="47625"/>
                </a:lnTo>
                <a:lnTo>
                  <a:pt x="1295400" y="47625"/>
                </a:lnTo>
                <a:lnTo>
                  <a:pt x="1295400" y="0"/>
                </a:lnTo>
                <a:close/>
              </a:path>
              <a:path w="1295400" h="381000">
                <a:moveTo>
                  <a:pt x="1295400" y="65481"/>
                </a:moveTo>
                <a:lnTo>
                  <a:pt x="736980" y="65481"/>
                </a:lnTo>
                <a:lnTo>
                  <a:pt x="736980" y="136918"/>
                </a:lnTo>
                <a:lnTo>
                  <a:pt x="790575" y="190500"/>
                </a:lnTo>
                <a:lnTo>
                  <a:pt x="754888" y="190500"/>
                </a:lnTo>
                <a:lnTo>
                  <a:pt x="754888" y="333375"/>
                </a:lnTo>
                <a:lnTo>
                  <a:pt x="1295400" y="333375"/>
                </a:lnTo>
                <a:lnTo>
                  <a:pt x="1295400" y="65481"/>
                </a:lnTo>
                <a:close/>
              </a:path>
              <a:path w="1295400" h="381000">
                <a:moveTo>
                  <a:pt x="1295400" y="47625"/>
                </a:moveTo>
                <a:lnTo>
                  <a:pt x="647700" y="47625"/>
                </a:lnTo>
                <a:lnTo>
                  <a:pt x="701294" y="101206"/>
                </a:lnTo>
                <a:lnTo>
                  <a:pt x="701294" y="65481"/>
                </a:lnTo>
                <a:lnTo>
                  <a:pt x="1295400" y="65481"/>
                </a:lnTo>
                <a:lnTo>
                  <a:pt x="12954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4" name="object 74"/>
          <p:cNvSpPr/>
          <p:nvPr/>
        </p:nvSpPr>
        <p:spPr>
          <a:xfrm>
            <a:off x="4807711" y="6313881"/>
            <a:ext cx="214629" cy="267970"/>
          </a:xfrm>
          <a:custGeom>
            <a:avLst/>
            <a:gdLst/>
            <a:ahLst/>
            <a:cxnLst/>
            <a:rect l="l" t="t" r="r" b="b"/>
            <a:pathLst>
              <a:path w="214629" h="267970">
                <a:moveTo>
                  <a:pt x="196468" y="0"/>
                </a:moveTo>
                <a:lnTo>
                  <a:pt x="160782" y="0"/>
                </a:lnTo>
                <a:lnTo>
                  <a:pt x="160782" y="35725"/>
                </a:lnTo>
                <a:lnTo>
                  <a:pt x="196468" y="71437"/>
                </a:lnTo>
                <a:lnTo>
                  <a:pt x="196468" y="0"/>
                </a:lnTo>
                <a:close/>
              </a:path>
              <a:path w="214629" h="267970">
                <a:moveTo>
                  <a:pt x="214375" y="125018"/>
                </a:moveTo>
                <a:lnTo>
                  <a:pt x="0" y="125018"/>
                </a:lnTo>
                <a:lnTo>
                  <a:pt x="0" y="267893"/>
                </a:lnTo>
                <a:lnTo>
                  <a:pt x="89280" y="267893"/>
                </a:lnTo>
                <a:lnTo>
                  <a:pt x="89280" y="196456"/>
                </a:lnTo>
                <a:lnTo>
                  <a:pt x="214375" y="196456"/>
                </a:lnTo>
                <a:lnTo>
                  <a:pt x="214375" y="125018"/>
                </a:lnTo>
                <a:close/>
              </a:path>
              <a:path w="214629" h="267970">
                <a:moveTo>
                  <a:pt x="214375" y="196456"/>
                </a:moveTo>
                <a:lnTo>
                  <a:pt x="125095" y="196456"/>
                </a:lnTo>
                <a:lnTo>
                  <a:pt x="125095" y="267893"/>
                </a:lnTo>
                <a:lnTo>
                  <a:pt x="214375" y="267893"/>
                </a:lnTo>
                <a:lnTo>
                  <a:pt x="214375" y="196456"/>
                </a:lnTo>
                <a:close/>
              </a:path>
            </a:pathLst>
          </a:custGeom>
          <a:solidFill>
            <a:srgbClr val="00007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5" name="object 75"/>
          <p:cNvSpPr/>
          <p:nvPr/>
        </p:nvSpPr>
        <p:spPr>
          <a:xfrm>
            <a:off x="47720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142875" y="0"/>
                </a:moveTo>
                <a:lnTo>
                  <a:pt x="0" y="142875"/>
                </a:lnTo>
                <a:lnTo>
                  <a:pt x="285750" y="142875"/>
                </a:lnTo>
                <a:lnTo>
                  <a:pt x="142875" y="0"/>
                </a:lnTo>
                <a:close/>
              </a:path>
              <a:path w="285750" h="285750">
                <a:moveTo>
                  <a:pt x="160782" y="214312"/>
                </a:moveTo>
                <a:lnTo>
                  <a:pt x="124967" y="214312"/>
                </a:lnTo>
                <a:lnTo>
                  <a:pt x="124967" y="285750"/>
                </a:lnTo>
                <a:lnTo>
                  <a:pt x="160782" y="285750"/>
                </a:lnTo>
                <a:lnTo>
                  <a:pt x="160782" y="214312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6" name="object 76"/>
          <p:cNvSpPr txBox="1">
            <a:spLocks noGrp="1"/>
          </p:cNvSpPr>
          <p:nvPr>
            <p:ph type="dt" idx="6" sz="half"/>
          </p:nvPr>
        </p:nvSpPr>
        <p:spPr>
          <a:prstGeom prst="rect"/>
        </p:spPr>
        <p:txBody>
          <a:bodyPr wrap="square" lIns="0" tIns="31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 spc="-190"/>
              <a:t>ق</a:t>
            </a:r>
            <a:r>
              <a:rPr dirty="0" spc="-240"/>
              <a:t>ب</a:t>
            </a:r>
            <a:r>
              <a:rPr dirty="0" spc="25"/>
              <a:t>ا</a:t>
            </a:r>
            <a:r>
              <a:rPr dirty="0" spc="-175"/>
              <a:t>سلا</a:t>
            </a:r>
          </a:p>
        </p:txBody>
      </p:sp>
      <p:sp>
        <p:nvSpPr>
          <p:cNvPr id="77" name="object 77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31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 spc="-195"/>
              <a:t>ةيسيئرلا </a:t>
            </a:r>
            <a:r>
              <a:rPr dirty="0" spc="-110"/>
              <a:t>ةمئاقلا </a:t>
            </a:r>
            <a:r>
              <a:rPr dirty="0" spc="-105"/>
              <a:t>ىلإ</a:t>
            </a:r>
            <a:r>
              <a:rPr dirty="0" spc="-75"/>
              <a:t> </a:t>
            </a:r>
            <a:r>
              <a:rPr dirty="0" spc="-5"/>
              <a:t>ةدوع</a:t>
            </a:r>
          </a:p>
        </p:txBody>
      </p:sp>
      <p:sp>
        <p:nvSpPr>
          <p:cNvPr id="78" name="object 78"/>
          <p:cNvSpPr txBox="1"/>
          <p:nvPr/>
        </p:nvSpPr>
        <p:spPr>
          <a:xfrm>
            <a:off x="5833109" y="6368591"/>
            <a:ext cx="220345" cy="154940"/>
          </a:xfrm>
          <a:prstGeom prst="rect">
            <a:avLst/>
          </a:prstGeom>
        </p:spPr>
        <p:txBody>
          <a:bodyPr wrap="square" lIns="0" tIns="31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 sz="900" spc="-50">
                <a:solidFill>
                  <a:srgbClr val="FFFFFF"/>
                </a:solidFill>
                <a:latin typeface="Arial"/>
                <a:cs typeface="Arial"/>
              </a:rPr>
              <a:t>ي</a:t>
            </a:r>
            <a:r>
              <a:rPr dirty="0" sz="900" spc="-270">
                <a:solidFill>
                  <a:srgbClr val="FFFFFF"/>
                </a:solidFill>
                <a:latin typeface="Arial"/>
                <a:cs typeface="Arial"/>
              </a:rPr>
              <a:t>ل</a:t>
            </a:r>
            <a:r>
              <a:rPr dirty="0" sz="900" spc="25">
                <a:solidFill>
                  <a:srgbClr val="FFFFFF"/>
                </a:solidFill>
                <a:latin typeface="Arial"/>
                <a:cs typeface="Arial"/>
              </a:rPr>
              <a:t>ا</a:t>
            </a:r>
            <a:r>
              <a:rPr dirty="0" sz="900" spc="-430">
                <a:solidFill>
                  <a:srgbClr val="FFFFFF"/>
                </a:solidFill>
                <a:latin typeface="Arial"/>
                <a:cs typeface="Arial"/>
              </a:rPr>
              <a:t>ت</a:t>
            </a:r>
            <a:r>
              <a:rPr dirty="0" sz="900" spc="-270">
                <a:solidFill>
                  <a:srgbClr val="FFFFFF"/>
                </a:solidFill>
                <a:latin typeface="Arial"/>
                <a:cs typeface="Arial"/>
              </a:rPr>
              <a:t>ل</a:t>
            </a:r>
            <a:r>
              <a:rPr dirty="0" sz="900">
                <a:solidFill>
                  <a:srgbClr val="FFFFFF"/>
                </a:solidFill>
                <a:latin typeface="Arial"/>
                <a:cs typeface="Arial"/>
              </a:rPr>
              <a:t>ا</a:t>
            </a:r>
            <a:endParaRPr sz="9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77824" y="2176272"/>
            <a:ext cx="18287" cy="468172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877824" y="6095"/>
            <a:ext cx="18287" cy="150266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1216152" y="1834895"/>
            <a:ext cx="7924800" cy="1828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877824" y="1508760"/>
            <a:ext cx="18287" cy="667512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0" y="1834895"/>
            <a:ext cx="557784" cy="18287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551687" y="1834895"/>
            <a:ext cx="664464" cy="18287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1712976" y="298653"/>
            <a:ext cx="6405118" cy="903528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 txBox="1"/>
          <p:nvPr/>
        </p:nvSpPr>
        <p:spPr>
          <a:xfrm>
            <a:off x="1957577" y="419811"/>
            <a:ext cx="5773420" cy="51244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3200" spc="330" b="1">
                <a:solidFill>
                  <a:srgbClr val="FFFF00"/>
                </a:solidFill>
                <a:latin typeface="Calibri"/>
                <a:cs typeface="Calibri"/>
              </a:rPr>
              <a:t>Steps </a:t>
            </a:r>
            <a:r>
              <a:rPr dirty="0" sz="3200" spc="229" b="1">
                <a:solidFill>
                  <a:srgbClr val="FFFF00"/>
                </a:solidFill>
                <a:latin typeface="Calibri"/>
                <a:cs typeface="Calibri"/>
              </a:rPr>
              <a:t>for </a:t>
            </a:r>
            <a:r>
              <a:rPr dirty="0" sz="3200" spc="295" b="1">
                <a:solidFill>
                  <a:srgbClr val="FFFF00"/>
                </a:solidFill>
                <a:latin typeface="Calibri"/>
                <a:cs typeface="Calibri"/>
              </a:rPr>
              <a:t>Making </a:t>
            </a:r>
            <a:r>
              <a:rPr dirty="0" sz="3200" spc="330" b="1">
                <a:solidFill>
                  <a:srgbClr val="FFFF00"/>
                </a:solidFill>
                <a:latin typeface="Calibri"/>
                <a:cs typeface="Calibri"/>
              </a:rPr>
              <a:t>a</a:t>
            </a:r>
            <a:r>
              <a:rPr dirty="0" sz="3200" b="1">
                <a:solidFill>
                  <a:srgbClr val="FFFF00"/>
                </a:solidFill>
                <a:latin typeface="Calibri"/>
                <a:cs typeface="Calibri"/>
              </a:rPr>
              <a:t> </a:t>
            </a:r>
            <a:r>
              <a:rPr dirty="0" sz="3200" spc="270" b="1">
                <a:solidFill>
                  <a:srgbClr val="FFFF00"/>
                </a:solidFill>
                <a:latin typeface="Calibri"/>
                <a:cs typeface="Calibri"/>
              </a:rPr>
              <a:t>Question</a:t>
            </a:r>
            <a:endParaRPr sz="3200">
              <a:latin typeface="Calibri"/>
              <a:cs typeface="Calibri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4764023" y="813765"/>
            <a:ext cx="2010028" cy="1122984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2801111" y="877773"/>
            <a:ext cx="2598166" cy="1016304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 txBox="1">
            <a:spLocks noGrp="1"/>
          </p:cNvSpPr>
          <p:nvPr>
            <p:ph type="title"/>
          </p:nvPr>
        </p:nvSpPr>
        <p:spPr>
          <a:xfrm>
            <a:off x="3076701" y="950417"/>
            <a:ext cx="3364229" cy="636905"/>
          </a:xfrm>
          <a:prstGeom prst="rect"/>
        </p:spPr>
        <p:txBody>
          <a:bodyPr wrap="square" lIns="0" tIns="139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3600" spc="-310">
                <a:latin typeface="Arial"/>
                <a:cs typeface="Arial"/>
              </a:rPr>
              <a:t>لاؤسلا </a:t>
            </a:r>
            <a:r>
              <a:rPr dirty="0" sz="3600" spc="-675">
                <a:latin typeface="Arial"/>
                <a:cs typeface="Arial"/>
              </a:rPr>
              <a:t>نيوكت</a:t>
            </a:r>
            <a:r>
              <a:rPr dirty="0" sz="3600" spc="-600">
                <a:latin typeface="Arial"/>
                <a:cs typeface="Arial"/>
              </a:rPr>
              <a:t> </a:t>
            </a:r>
            <a:r>
              <a:rPr dirty="0" sz="4000" spc="-50">
                <a:latin typeface="Arial"/>
                <a:cs typeface="Arial"/>
              </a:rPr>
              <a:t>تاوطخ</a:t>
            </a:r>
            <a:endParaRPr sz="4000">
              <a:latin typeface="Arial"/>
              <a:cs typeface="Arial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3395471" y="1801406"/>
            <a:ext cx="3332733" cy="1010246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/>
          <p:nvPr/>
        </p:nvSpPr>
        <p:spPr>
          <a:xfrm>
            <a:off x="3672840" y="2432262"/>
            <a:ext cx="2784220" cy="83480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/>
          <p:nvPr/>
        </p:nvSpPr>
        <p:spPr>
          <a:xfrm>
            <a:off x="3685032" y="2461260"/>
            <a:ext cx="2734310" cy="0"/>
          </a:xfrm>
          <a:custGeom>
            <a:avLst/>
            <a:gdLst/>
            <a:ahLst/>
            <a:cxnLst/>
            <a:rect l="l" t="t" r="r" b="b"/>
            <a:pathLst>
              <a:path w="2734310" h="0">
                <a:moveTo>
                  <a:pt x="0" y="0"/>
                </a:moveTo>
                <a:lnTo>
                  <a:pt x="2734055" y="0"/>
                </a:lnTo>
              </a:path>
            </a:pathLst>
          </a:custGeom>
          <a:ln w="33527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/>
          <p:nvPr/>
        </p:nvSpPr>
        <p:spPr>
          <a:xfrm>
            <a:off x="3258311" y="2093912"/>
            <a:ext cx="516470" cy="528637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7" name="object 17"/>
          <p:cNvSpPr/>
          <p:nvPr/>
        </p:nvSpPr>
        <p:spPr>
          <a:xfrm>
            <a:off x="996696" y="2474950"/>
            <a:ext cx="3482086" cy="571271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8" name="object 18"/>
          <p:cNvSpPr/>
          <p:nvPr/>
        </p:nvSpPr>
        <p:spPr>
          <a:xfrm>
            <a:off x="996696" y="2840710"/>
            <a:ext cx="930960" cy="571271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9" name="object 19"/>
          <p:cNvSpPr/>
          <p:nvPr/>
        </p:nvSpPr>
        <p:spPr>
          <a:xfrm>
            <a:off x="1664207" y="2840710"/>
            <a:ext cx="2820797" cy="571271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0" name="object 20"/>
          <p:cNvSpPr/>
          <p:nvPr/>
        </p:nvSpPr>
        <p:spPr>
          <a:xfrm>
            <a:off x="8369807" y="3209493"/>
            <a:ext cx="458571" cy="510336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1" name="object 21"/>
          <p:cNvSpPr/>
          <p:nvPr/>
        </p:nvSpPr>
        <p:spPr>
          <a:xfrm>
            <a:off x="1408175" y="3209493"/>
            <a:ext cx="7267829" cy="510336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2" name="object 22"/>
          <p:cNvSpPr/>
          <p:nvPr/>
        </p:nvSpPr>
        <p:spPr>
          <a:xfrm>
            <a:off x="8040623" y="3483813"/>
            <a:ext cx="787704" cy="510336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3" name="object 23"/>
          <p:cNvSpPr/>
          <p:nvPr/>
        </p:nvSpPr>
        <p:spPr>
          <a:xfrm>
            <a:off x="7976616" y="3483813"/>
            <a:ext cx="370090" cy="510336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4" name="object 24"/>
          <p:cNvSpPr txBox="1"/>
          <p:nvPr/>
        </p:nvSpPr>
        <p:spPr>
          <a:xfrm>
            <a:off x="7443951" y="3268167"/>
            <a:ext cx="1241425" cy="57467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r" marR="5080">
              <a:lnSpc>
                <a:spcPct val="100000"/>
              </a:lnSpc>
              <a:spcBef>
                <a:spcPts val="100"/>
              </a:spcBef>
            </a:pPr>
            <a:r>
              <a:rPr dirty="0" sz="1800" spc="-195">
                <a:solidFill>
                  <a:srgbClr val="FFFFFF"/>
                </a:solidFill>
                <a:latin typeface="Arial"/>
                <a:cs typeface="Arial"/>
              </a:rPr>
              <a:t>انمدق  </a:t>
            </a:r>
            <a:r>
              <a:rPr dirty="0" sz="1800" spc="-254">
                <a:solidFill>
                  <a:srgbClr val="FFFFFF"/>
                </a:solidFill>
                <a:latin typeface="Arial"/>
                <a:cs typeface="Arial"/>
              </a:rPr>
              <a:t>اننأ  </a:t>
            </a:r>
            <a:r>
              <a:rPr dirty="0" sz="1800" spc="-90">
                <a:solidFill>
                  <a:srgbClr val="FFFFFF"/>
                </a:solidFill>
                <a:latin typeface="Arial"/>
                <a:cs typeface="Arial"/>
              </a:rPr>
              <a:t>ظحلا</a:t>
            </a:r>
            <a:r>
              <a:rPr dirty="0" sz="1800" spc="-7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800">
                <a:solidFill>
                  <a:srgbClr val="FFFFFF"/>
                </a:solidFill>
                <a:latin typeface="Arial"/>
                <a:cs typeface="Arial"/>
              </a:rPr>
              <a:t>*</a:t>
            </a:r>
            <a:endParaRPr sz="1800">
              <a:latin typeface="Arial"/>
              <a:cs typeface="Arial"/>
            </a:endParaRPr>
          </a:p>
          <a:p>
            <a:pPr algn="r" marR="7620">
              <a:lnSpc>
                <a:spcPct val="100000"/>
              </a:lnSpc>
              <a:spcBef>
                <a:spcPts val="5"/>
              </a:spcBef>
            </a:pPr>
            <a:r>
              <a:rPr dirty="0" sz="1800">
                <a:solidFill>
                  <a:srgbClr val="FFFFFF"/>
                </a:solidFill>
                <a:latin typeface="Arial"/>
                <a:cs typeface="Arial"/>
              </a:rPr>
              <a:t>.</a:t>
            </a:r>
            <a:r>
              <a:rPr dirty="0" sz="1800" spc="-5">
                <a:solidFill>
                  <a:srgbClr val="FFFFFF"/>
                </a:solidFill>
                <a:latin typeface="Arial"/>
                <a:cs typeface="Arial"/>
              </a:rPr>
              <a:t>ل</a:t>
            </a:r>
            <a:r>
              <a:rPr dirty="0" sz="1800" spc="10">
                <a:solidFill>
                  <a:srgbClr val="FFFFFF"/>
                </a:solidFill>
                <a:latin typeface="Arial"/>
                <a:cs typeface="Arial"/>
              </a:rPr>
              <a:t>ا</a:t>
            </a:r>
            <a:r>
              <a:rPr dirty="0" sz="1800" spc="-10">
                <a:solidFill>
                  <a:srgbClr val="FFFFFF"/>
                </a:solidFill>
                <a:latin typeface="Arial"/>
                <a:cs typeface="Arial"/>
              </a:rPr>
              <a:t>ؤ</a:t>
            </a:r>
            <a:r>
              <a:rPr dirty="0" sz="1800" spc="-660">
                <a:solidFill>
                  <a:srgbClr val="FFFFFF"/>
                </a:solidFill>
                <a:latin typeface="Arial"/>
                <a:cs typeface="Arial"/>
              </a:rPr>
              <a:t>س</a:t>
            </a:r>
            <a:r>
              <a:rPr dirty="0" sz="1800" spc="-395">
                <a:solidFill>
                  <a:srgbClr val="FFFFFF"/>
                </a:solidFill>
                <a:latin typeface="Arial"/>
                <a:cs typeface="Arial"/>
              </a:rPr>
              <a:t>ل</a:t>
            </a:r>
            <a:r>
              <a:rPr dirty="0" sz="1800">
                <a:solidFill>
                  <a:srgbClr val="FFFFFF"/>
                </a:solidFill>
                <a:latin typeface="Arial"/>
                <a:cs typeface="Arial"/>
              </a:rPr>
              <a:t>ا</a:t>
            </a:r>
            <a:endParaRPr sz="1800">
              <a:latin typeface="Arial"/>
              <a:cs typeface="Arial"/>
            </a:endParaRPr>
          </a:p>
        </p:txBody>
      </p:sp>
      <p:sp>
        <p:nvSpPr>
          <p:cNvPr id="25" name="object 25"/>
          <p:cNvSpPr/>
          <p:nvPr/>
        </p:nvSpPr>
        <p:spPr>
          <a:xfrm>
            <a:off x="996696" y="4139158"/>
            <a:ext cx="3607054" cy="571271"/>
          </a:xfrm>
          <a:prstGeom prst="rect">
            <a:avLst/>
          </a:prstGeom>
          <a:blipFill>
            <a:blip r:embed="rId2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6" name="object 26"/>
          <p:cNvSpPr/>
          <p:nvPr/>
        </p:nvSpPr>
        <p:spPr>
          <a:xfrm>
            <a:off x="996696" y="4504918"/>
            <a:ext cx="1071181" cy="571271"/>
          </a:xfrm>
          <a:prstGeom prst="rect">
            <a:avLst/>
          </a:prstGeom>
          <a:blipFill>
            <a:blip r:embed="rId2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7" name="object 27"/>
          <p:cNvSpPr/>
          <p:nvPr/>
        </p:nvSpPr>
        <p:spPr>
          <a:xfrm>
            <a:off x="1804416" y="4504918"/>
            <a:ext cx="2653030" cy="571271"/>
          </a:xfrm>
          <a:prstGeom prst="rect">
            <a:avLst/>
          </a:prstGeom>
          <a:blipFill>
            <a:blip r:embed="rId2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8" name="object 28"/>
          <p:cNvSpPr/>
          <p:nvPr/>
        </p:nvSpPr>
        <p:spPr>
          <a:xfrm>
            <a:off x="8369807" y="4873701"/>
            <a:ext cx="458571" cy="510336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9" name="object 29"/>
          <p:cNvSpPr/>
          <p:nvPr/>
        </p:nvSpPr>
        <p:spPr>
          <a:xfrm>
            <a:off x="3130295" y="4873701"/>
            <a:ext cx="5545708" cy="510336"/>
          </a:xfrm>
          <a:prstGeom prst="rect">
            <a:avLst/>
          </a:prstGeom>
          <a:blipFill>
            <a:blip r:embed="rId2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0" name="object 30"/>
          <p:cNvSpPr txBox="1"/>
          <p:nvPr/>
        </p:nvSpPr>
        <p:spPr>
          <a:xfrm>
            <a:off x="7162452" y="4933569"/>
            <a:ext cx="1522730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spc="-229">
                <a:solidFill>
                  <a:srgbClr val="FFFFFF"/>
                </a:solidFill>
                <a:latin typeface="Arial"/>
                <a:cs typeface="Arial"/>
              </a:rPr>
              <a:t>انمدختسا </a:t>
            </a:r>
            <a:r>
              <a:rPr dirty="0" sz="1800" spc="-250">
                <a:solidFill>
                  <a:srgbClr val="FFFFFF"/>
                </a:solidFill>
                <a:latin typeface="Arial"/>
                <a:cs typeface="Arial"/>
              </a:rPr>
              <a:t>اننأ </a:t>
            </a:r>
            <a:r>
              <a:rPr dirty="0" sz="1800" spc="-90">
                <a:solidFill>
                  <a:srgbClr val="FFFFFF"/>
                </a:solidFill>
                <a:latin typeface="Arial"/>
                <a:cs typeface="Arial"/>
              </a:rPr>
              <a:t>ظحلا</a:t>
            </a:r>
            <a:r>
              <a:rPr dirty="0" sz="1800" spc="-5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800">
                <a:solidFill>
                  <a:srgbClr val="FFFFFF"/>
                </a:solidFill>
                <a:latin typeface="Arial"/>
                <a:cs typeface="Arial"/>
              </a:rPr>
              <a:t>*</a:t>
            </a:r>
            <a:endParaRPr sz="1800">
              <a:latin typeface="Arial"/>
              <a:cs typeface="Arial"/>
            </a:endParaRPr>
          </a:p>
        </p:txBody>
      </p:sp>
      <p:sp>
        <p:nvSpPr>
          <p:cNvPr id="31" name="object 31"/>
          <p:cNvSpPr/>
          <p:nvPr/>
        </p:nvSpPr>
        <p:spPr>
          <a:xfrm>
            <a:off x="3002279" y="4873701"/>
            <a:ext cx="434136" cy="510336"/>
          </a:xfrm>
          <a:prstGeom prst="rect">
            <a:avLst/>
          </a:prstGeom>
          <a:blipFill>
            <a:blip r:embed="rId2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2" name="object 32"/>
          <p:cNvSpPr/>
          <p:nvPr/>
        </p:nvSpPr>
        <p:spPr>
          <a:xfrm>
            <a:off x="1161288" y="4873701"/>
            <a:ext cx="2147189" cy="510336"/>
          </a:xfrm>
          <a:prstGeom prst="rect">
            <a:avLst/>
          </a:prstGeom>
          <a:blipFill>
            <a:blip r:embed="rId2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3" name="object 33"/>
          <p:cNvSpPr/>
          <p:nvPr/>
        </p:nvSpPr>
        <p:spPr>
          <a:xfrm>
            <a:off x="6574535" y="5148071"/>
            <a:ext cx="2253742" cy="510336"/>
          </a:xfrm>
          <a:prstGeom prst="rect">
            <a:avLst/>
          </a:prstGeom>
          <a:blipFill>
            <a:blip r:embed="rId2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4" name="object 34"/>
          <p:cNvSpPr/>
          <p:nvPr/>
        </p:nvSpPr>
        <p:spPr>
          <a:xfrm>
            <a:off x="6446520" y="5148071"/>
            <a:ext cx="434136" cy="510336"/>
          </a:xfrm>
          <a:prstGeom prst="rect">
            <a:avLst/>
          </a:prstGeom>
          <a:blipFill>
            <a:blip r:embed="rId2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5" name="object 35"/>
          <p:cNvSpPr/>
          <p:nvPr/>
        </p:nvSpPr>
        <p:spPr>
          <a:xfrm>
            <a:off x="2551176" y="5148071"/>
            <a:ext cx="4201541" cy="510336"/>
          </a:xfrm>
          <a:prstGeom prst="rect">
            <a:avLst/>
          </a:prstGeom>
          <a:blipFill>
            <a:blip r:embed="rId2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6" name="object 36"/>
          <p:cNvSpPr/>
          <p:nvPr/>
        </p:nvSpPr>
        <p:spPr>
          <a:xfrm>
            <a:off x="2487167" y="5148071"/>
            <a:ext cx="370103" cy="510336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7" name="object 37"/>
          <p:cNvSpPr txBox="1"/>
          <p:nvPr/>
        </p:nvSpPr>
        <p:spPr>
          <a:xfrm>
            <a:off x="6702176" y="3268167"/>
            <a:ext cx="410845" cy="30035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dirty="0" baseline="-10802" sz="2700" spc="-705">
                <a:solidFill>
                  <a:srgbClr val="CC3300"/>
                </a:solidFill>
                <a:latin typeface="Calibri"/>
                <a:cs typeface="Calibri"/>
              </a:rPr>
              <a:t>a</a:t>
            </a:r>
            <a:r>
              <a:rPr dirty="0" sz="1800" spc="-470">
                <a:solidFill>
                  <a:srgbClr val="FFFFFF"/>
                </a:solidFill>
                <a:latin typeface="Arial"/>
                <a:cs typeface="Arial"/>
              </a:rPr>
              <a:t>ى</a:t>
            </a:r>
            <a:r>
              <a:rPr dirty="0" baseline="-10802" sz="2700" spc="-705">
                <a:solidFill>
                  <a:srgbClr val="CC3300"/>
                </a:solidFill>
                <a:latin typeface="Calibri"/>
                <a:cs typeface="Calibri"/>
              </a:rPr>
              <a:t>r</a:t>
            </a:r>
            <a:r>
              <a:rPr dirty="0" sz="1800" spc="-470">
                <a:solidFill>
                  <a:srgbClr val="FFFFFF"/>
                </a:solidFill>
                <a:latin typeface="Arial"/>
                <a:cs typeface="Arial"/>
              </a:rPr>
              <a:t>ل</a:t>
            </a:r>
            <a:r>
              <a:rPr dirty="0" baseline="-10802" sz="2700" spc="-705">
                <a:solidFill>
                  <a:srgbClr val="CC3300"/>
                </a:solidFill>
                <a:latin typeface="Calibri"/>
                <a:cs typeface="Calibri"/>
              </a:rPr>
              <a:t>e</a:t>
            </a:r>
            <a:r>
              <a:rPr dirty="0" sz="1800" spc="-470">
                <a:solidFill>
                  <a:srgbClr val="FFFFFF"/>
                </a:solidFill>
                <a:latin typeface="Arial"/>
                <a:cs typeface="Arial"/>
              </a:rPr>
              <a:t>ع</a:t>
            </a:r>
            <a:endParaRPr sz="1800">
              <a:latin typeface="Arial"/>
              <a:cs typeface="Arial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1120444" y="1795604"/>
            <a:ext cx="5334635" cy="1772920"/>
          </a:xfrm>
          <a:prstGeom prst="rect">
            <a:avLst/>
          </a:prstGeom>
        </p:spPr>
        <p:txBody>
          <a:bodyPr wrap="square" lIns="0" tIns="144145" rIns="0" bIns="0" rtlCol="0" vert="horz">
            <a:spAutoFit/>
          </a:bodyPr>
          <a:lstStyle/>
          <a:p>
            <a:pPr marL="2416175">
              <a:lnSpc>
                <a:spcPct val="100000"/>
              </a:lnSpc>
              <a:spcBef>
                <a:spcPts val="1135"/>
              </a:spcBef>
            </a:pPr>
            <a:r>
              <a:rPr dirty="0" sz="1800">
                <a:solidFill>
                  <a:srgbClr val="FFFFFF"/>
                </a:solidFill>
                <a:latin typeface="Arial"/>
                <a:cs typeface="Arial"/>
              </a:rPr>
              <a:t>:</a:t>
            </a:r>
            <a:r>
              <a:rPr dirty="0" sz="1800" spc="12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600" spc="-90">
                <a:solidFill>
                  <a:srgbClr val="FFFFFF"/>
                </a:solidFill>
                <a:latin typeface="Arial"/>
                <a:cs typeface="Arial"/>
              </a:rPr>
              <a:t>ةــــــــــــــــــــــلثمأ</a:t>
            </a:r>
            <a:endParaRPr sz="3600">
              <a:latin typeface="Arial"/>
              <a:cs typeface="Arial"/>
            </a:endParaRPr>
          </a:p>
          <a:p>
            <a:pPr marL="38100">
              <a:lnSpc>
                <a:spcPct val="100000"/>
              </a:lnSpc>
              <a:spcBef>
                <a:spcPts val="565"/>
              </a:spcBef>
            </a:pPr>
            <a:r>
              <a:rPr dirty="0" sz="2000" spc="90">
                <a:solidFill>
                  <a:srgbClr val="FFFFFF"/>
                </a:solidFill>
                <a:latin typeface="Calibri"/>
                <a:cs typeface="Calibri"/>
              </a:rPr>
              <a:t>They </a:t>
            </a:r>
            <a:r>
              <a:rPr dirty="0" sz="2000" spc="55">
                <a:solidFill>
                  <a:srgbClr val="FFFFFF"/>
                </a:solidFill>
                <a:latin typeface="Calibri"/>
                <a:cs typeface="Calibri"/>
              </a:rPr>
              <a:t>are </a:t>
            </a:r>
            <a:r>
              <a:rPr dirty="0" sz="2000" spc="75">
                <a:solidFill>
                  <a:srgbClr val="FFFFFF"/>
                </a:solidFill>
                <a:latin typeface="Calibri"/>
                <a:cs typeface="Calibri"/>
              </a:rPr>
              <a:t>going </a:t>
            </a:r>
            <a:r>
              <a:rPr dirty="0" sz="2000" spc="15">
                <a:solidFill>
                  <a:srgbClr val="FFFFFF"/>
                </a:solidFill>
                <a:latin typeface="Calibri"/>
                <a:cs typeface="Calibri"/>
              </a:rPr>
              <a:t>to  </a:t>
            </a:r>
            <a:r>
              <a:rPr dirty="0" sz="2000" spc="45">
                <a:solidFill>
                  <a:srgbClr val="FFFFFF"/>
                </a:solidFill>
                <a:latin typeface="Calibri"/>
                <a:cs typeface="Calibri"/>
              </a:rPr>
              <a:t>eat</a:t>
            </a:r>
            <a:r>
              <a:rPr dirty="0" sz="2000" spc="12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 spc="60">
                <a:solidFill>
                  <a:srgbClr val="FFFFFF"/>
                </a:solidFill>
                <a:latin typeface="Calibri"/>
                <a:cs typeface="Calibri"/>
              </a:rPr>
              <a:t>meat.</a:t>
            </a:r>
            <a:endParaRPr sz="2000">
              <a:latin typeface="Calibri"/>
              <a:cs typeface="Calibri"/>
            </a:endParaRPr>
          </a:p>
          <a:p>
            <a:pPr marL="38100">
              <a:lnSpc>
                <a:spcPct val="100000"/>
              </a:lnSpc>
              <a:spcBef>
                <a:spcPts val="484"/>
              </a:spcBef>
            </a:pPr>
            <a:r>
              <a:rPr dirty="0" sz="2000" spc="40">
                <a:solidFill>
                  <a:srgbClr val="CC3300"/>
                </a:solidFill>
                <a:latin typeface="Calibri"/>
                <a:cs typeface="Calibri"/>
              </a:rPr>
              <a:t>What </a:t>
            </a:r>
            <a:r>
              <a:rPr dirty="0" sz="2000" spc="50">
                <a:solidFill>
                  <a:srgbClr val="FFFFFF"/>
                </a:solidFill>
                <a:latin typeface="Calibri"/>
                <a:cs typeface="Calibri"/>
              </a:rPr>
              <a:t>are </a:t>
            </a:r>
            <a:r>
              <a:rPr dirty="0" sz="2000" spc="45">
                <a:solidFill>
                  <a:srgbClr val="FFFFFF"/>
                </a:solidFill>
                <a:latin typeface="Calibri"/>
                <a:cs typeface="Calibri"/>
              </a:rPr>
              <a:t>they </a:t>
            </a:r>
            <a:r>
              <a:rPr dirty="0" sz="2000" spc="75">
                <a:solidFill>
                  <a:srgbClr val="FFFFFF"/>
                </a:solidFill>
                <a:latin typeface="Calibri"/>
                <a:cs typeface="Calibri"/>
              </a:rPr>
              <a:t>going </a:t>
            </a:r>
            <a:r>
              <a:rPr dirty="0" sz="2000" spc="10">
                <a:solidFill>
                  <a:srgbClr val="FFFFFF"/>
                </a:solidFill>
                <a:latin typeface="Calibri"/>
                <a:cs typeface="Calibri"/>
              </a:rPr>
              <a:t>to </a:t>
            </a:r>
            <a:r>
              <a:rPr dirty="0" sz="2000" spc="19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 spc="40">
                <a:solidFill>
                  <a:srgbClr val="FFFFFF"/>
                </a:solidFill>
                <a:latin typeface="Calibri"/>
                <a:cs typeface="Calibri"/>
              </a:rPr>
              <a:t>eat?</a:t>
            </a:r>
            <a:endParaRPr sz="2000">
              <a:latin typeface="Calibri"/>
              <a:cs typeface="Calibri"/>
            </a:endParaRPr>
          </a:p>
          <a:p>
            <a:pPr marL="114300">
              <a:lnSpc>
                <a:spcPct val="100000"/>
              </a:lnSpc>
              <a:spcBef>
                <a:spcPts val="390"/>
              </a:spcBef>
            </a:pPr>
            <a:r>
              <a:rPr dirty="0" baseline="-10802" sz="2700" spc="-315">
                <a:solidFill>
                  <a:srgbClr val="CC3300"/>
                </a:solidFill>
                <a:latin typeface="Calibri"/>
                <a:cs typeface="Calibri"/>
              </a:rPr>
              <a:t>mea</a:t>
            </a:r>
            <a:r>
              <a:rPr dirty="0" sz="1800" spc="-210">
                <a:solidFill>
                  <a:srgbClr val="FFFFFF"/>
                </a:solidFill>
                <a:latin typeface="Arial"/>
                <a:cs typeface="Arial"/>
              </a:rPr>
              <a:t>ى</a:t>
            </a:r>
            <a:r>
              <a:rPr dirty="0" baseline="-10802" sz="2700" spc="-315">
                <a:solidFill>
                  <a:srgbClr val="CC3300"/>
                </a:solidFill>
                <a:latin typeface="Calibri"/>
                <a:cs typeface="Calibri"/>
              </a:rPr>
              <a:t>t</a:t>
            </a:r>
            <a:r>
              <a:rPr dirty="0" sz="1800" spc="-210">
                <a:solidFill>
                  <a:srgbClr val="FFFFFF"/>
                </a:solidFill>
                <a:latin typeface="Arial"/>
                <a:cs typeface="Arial"/>
              </a:rPr>
              <a:t>لع </a:t>
            </a:r>
            <a:r>
              <a:rPr dirty="0" sz="1800" spc="-100">
                <a:solidFill>
                  <a:srgbClr val="FFFFFF"/>
                </a:solidFill>
                <a:latin typeface="Arial"/>
                <a:cs typeface="Arial"/>
              </a:rPr>
              <a:t>باوجلا </a:t>
            </a:r>
            <a:r>
              <a:rPr dirty="0" sz="1800" spc="-120">
                <a:solidFill>
                  <a:srgbClr val="FFFFFF"/>
                </a:solidFill>
                <a:latin typeface="Arial"/>
                <a:cs typeface="Arial"/>
              </a:rPr>
              <a:t>اهنلأ </a:t>
            </a:r>
            <a:r>
              <a:rPr dirty="0" sz="1800" spc="-160">
                <a:solidFill>
                  <a:srgbClr val="FFFFFF"/>
                </a:solidFill>
                <a:latin typeface="Arial"/>
                <a:cs typeface="Arial"/>
              </a:rPr>
              <a:t>ةملك </a:t>
            </a:r>
            <a:r>
              <a:rPr dirty="0" sz="1800" spc="-300">
                <a:solidFill>
                  <a:srgbClr val="FFFFFF"/>
                </a:solidFill>
                <a:latin typeface="Arial"/>
                <a:cs typeface="Arial"/>
              </a:rPr>
              <a:t>انفذح </a:t>
            </a:r>
            <a:r>
              <a:rPr dirty="0" sz="1800" spc="-430">
                <a:solidFill>
                  <a:srgbClr val="FFFFFF"/>
                </a:solidFill>
                <a:latin typeface="Arial"/>
                <a:cs typeface="Arial"/>
              </a:rPr>
              <a:t>مث </a:t>
            </a:r>
            <a:r>
              <a:rPr dirty="0" sz="1800" spc="-140">
                <a:solidFill>
                  <a:srgbClr val="FFFFFF"/>
                </a:solidFill>
                <a:latin typeface="Arial"/>
                <a:cs typeface="Arial"/>
              </a:rPr>
              <a:t>دعاسملا </a:t>
            </a:r>
            <a:r>
              <a:rPr dirty="0" sz="1800" spc="-350">
                <a:solidFill>
                  <a:srgbClr val="FFFFFF"/>
                </a:solidFill>
                <a:latin typeface="Arial"/>
                <a:cs typeface="Arial"/>
              </a:rPr>
              <a:t>لعفلا</a:t>
            </a:r>
            <a:r>
              <a:rPr dirty="0" sz="1800" spc="-28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800" spc="-290">
                <a:solidFill>
                  <a:srgbClr val="FFFFFF"/>
                </a:solidFill>
                <a:latin typeface="Arial"/>
                <a:cs typeface="Arial"/>
              </a:rPr>
              <a:t>يه</a:t>
            </a:r>
            <a:r>
              <a:rPr dirty="0" baseline="-10802" sz="2700" spc="-434">
                <a:solidFill>
                  <a:srgbClr val="CC3300"/>
                </a:solidFill>
                <a:latin typeface="Calibri"/>
                <a:cs typeface="Calibri"/>
              </a:rPr>
              <a:t>th</a:t>
            </a:r>
            <a:r>
              <a:rPr dirty="0" sz="1800" spc="-290">
                <a:solidFill>
                  <a:srgbClr val="FFFFFF"/>
                </a:solidFill>
                <a:latin typeface="Arial"/>
                <a:cs typeface="Arial"/>
              </a:rPr>
              <a:t>اه</a:t>
            </a:r>
            <a:r>
              <a:rPr dirty="0" baseline="-10802" sz="2700" spc="-434">
                <a:solidFill>
                  <a:srgbClr val="CC3300"/>
                </a:solidFill>
                <a:latin typeface="Calibri"/>
                <a:cs typeface="Calibri"/>
              </a:rPr>
              <a:t>e</a:t>
            </a:r>
            <a:r>
              <a:rPr dirty="0" sz="1800" spc="-290">
                <a:solidFill>
                  <a:srgbClr val="FFFFFF"/>
                </a:solidFill>
                <a:latin typeface="Arial"/>
                <a:cs typeface="Arial"/>
              </a:rPr>
              <a:t>ن</a:t>
            </a:r>
            <a:r>
              <a:rPr dirty="0" baseline="-10802" sz="2700" spc="-434">
                <a:solidFill>
                  <a:srgbClr val="CC3300"/>
                </a:solidFill>
                <a:latin typeface="Calibri"/>
                <a:cs typeface="Calibri"/>
              </a:rPr>
              <a:t>y</a:t>
            </a:r>
            <a:r>
              <a:rPr dirty="0" sz="1800" spc="-290">
                <a:solidFill>
                  <a:srgbClr val="FFFFFF"/>
                </a:solidFill>
                <a:latin typeface="Arial"/>
                <a:cs typeface="Arial"/>
              </a:rPr>
              <a:t>لأ</a:t>
            </a:r>
            <a:endParaRPr sz="1800">
              <a:latin typeface="Arial"/>
              <a:cs typeface="Arial"/>
            </a:endParaRPr>
          </a:p>
        </p:txBody>
      </p:sp>
      <p:sp>
        <p:nvSpPr>
          <p:cNvPr id="39" name="object 39"/>
          <p:cNvSpPr txBox="1"/>
          <p:nvPr/>
        </p:nvSpPr>
        <p:spPr>
          <a:xfrm>
            <a:off x="1120444" y="4152186"/>
            <a:ext cx="5586095" cy="1081405"/>
          </a:xfrm>
          <a:prstGeom prst="rect">
            <a:avLst/>
          </a:prstGeom>
        </p:spPr>
        <p:txBody>
          <a:bodyPr wrap="square" lIns="0" tIns="73025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575"/>
              </a:spcBef>
            </a:pPr>
            <a:r>
              <a:rPr dirty="0" sz="2000" spc="90">
                <a:solidFill>
                  <a:srgbClr val="FFFFFF"/>
                </a:solidFill>
                <a:latin typeface="Calibri"/>
                <a:cs typeface="Calibri"/>
              </a:rPr>
              <a:t>They </a:t>
            </a:r>
            <a:r>
              <a:rPr dirty="0" sz="2000" spc="45">
                <a:solidFill>
                  <a:srgbClr val="FFFFFF"/>
                </a:solidFill>
                <a:latin typeface="Calibri"/>
                <a:cs typeface="Calibri"/>
              </a:rPr>
              <a:t>played </a:t>
            </a:r>
            <a:r>
              <a:rPr dirty="0" sz="2000" spc="40">
                <a:solidFill>
                  <a:srgbClr val="FFFFFF"/>
                </a:solidFill>
                <a:latin typeface="Calibri"/>
                <a:cs typeface="Calibri"/>
              </a:rPr>
              <a:t>tennis at</a:t>
            </a:r>
            <a:r>
              <a:rPr dirty="0" sz="2000" spc="8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 spc="50">
                <a:solidFill>
                  <a:srgbClr val="FFFFFF"/>
                </a:solidFill>
                <a:latin typeface="Calibri"/>
                <a:cs typeface="Calibri"/>
              </a:rPr>
              <a:t>school.</a:t>
            </a:r>
            <a:endParaRPr sz="2000">
              <a:latin typeface="Calibri"/>
              <a:cs typeface="Calibri"/>
            </a:endParaRPr>
          </a:p>
          <a:p>
            <a:pPr marL="38100">
              <a:lnSpc>
                <a:spcPct val="100000"/>
              </a:lnSpc>
              <a:spcBef>
                <a:spcPts val="480"/>
              </a:spcBef>
            </a:pPr>
            <a:r>
              <a:rPr dirty="0" sz="2000" spc="40">
                <a:solidFill>
                  <a:srgbClr val="CC3300"/>
                </a:solidFill>
                <a:latin typeface="Calibri"/>
                <a:cs typeface="Calibri"/>
              </a:rPr>
              <a:t>Where </a:t>
            </a:r>
            <a:r>
              <a:rPr dirty="0" sz="2000" spc="30">
                <a:solidFill>
                  <a:srgbClr val="FFFFFF"/>
                </a:solidFill>
                <a:latin typeface="Calibri"/>
                <a:cs typeface="Calibri"/>
              </a:rPr>
              <a:t>did </a:t>
            </a:r>
            <a:r>
              <a:rPr dirty="0" sz="2000" spc="45">
                <a:solidFill>
                  <a:srgbClr val="FFFFFF"/>
                </a:solidFill>
                <a:latin typeface="Calibri"/>
                <a:cs typeface="Calibri"/>
              </a:rPr>
              <a:t>they </a:t>
            </a:r>
            <a:r>
              <a:rPr dirty="0" sz="2000" spc="50">
                <a:solidFill>
                  <a:srgbClr val="FFFFFF"/>
                </a:solidFill>
                <a:latin typeface="Calibri"/>
                <a:cs typeface="Calibri"/>
              </a:rPr>
              <a:t>play</a:t>
            </a:r>
            <a:r>
              <a:rPr dirty="0" sz="2000" spc="9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 spc="35">
                <a:solidFill>
                  <a:srgbClr val="FFFFFF"/>
                </a:solidFill>
                <a:latin typeface="Calibri"/>
                <a:cs typeface="Calibri"/>
              </a:rPr>
              <a:t>tennis?</a:t>
            </a:r>
            <a:endParaRPr sz="2000">
              <a:latin typeface="Calibri"/>
              <a:cs typeface="Calibri"/>
            </a:endParaRPr>
          </a:p>
          <a:p>
            <a:pPr marL="635635">
              <a:lnSpc>
                <a:spcPct val="100000"/>
              </a:lnSpc>
              <a:spcBef>
                <a:spcPts val="395"/>
              </a:spcBef>
            </a:pPr>
            <a:r>
              <a:rPr dirty="0" sz="1800" spc="-25">
                <a:solidFill>
                  <a:srgbClr val="FFFFFF"/>
                </a:solidFill>
                <a:latin typeface="Arial"/>
                <a:cs typeface="Arial"/>
              </a:rPr>
              <a:t>فذح</a:t>
            </a:r>
            <a:r>
              <a:rPr dirty="0" baseline="7716" sz="2700" spc="-37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800" spc="-290">
                <a:solidFill>
                  <a:srgbClr val="FFFFFF"/>
                </a:solidFill>
                <a:latin typeface="Arial"/>
                <a:cs typeface="Arial"/>
              </a:rPr>
              <a:t>اضيأ </a:t>
            </a:r>
            <a:r>
              <a:rPr dirty="0" sz="1800" spc="-90">
                <a:solidFill>
                  <a:srgbClr val="FFFFFF"/>
                </a:solidFill>
                <a:latin typeface="Arial"/>
                <a:cs typeface="Arial"/>
              </a:rPr>
              <a:t>ظحلا </a:t>
            </a:r>
            <a:r>
              <a:rPr dirty="0" sz="1800">
                <a:solidFill>
                  <a:srgbClr val="FFFFFF"/>
                </a:solidFill>
                <a:latin typeface="Arial"/>
                <a:cs typeface="Arial"/>
              </a:rPr>
              <a:t>و </a:t>
            </a:r>
            <a:r>
              <a:rPr dirty="0" sz="1800" spc="-140">
                <a:solidFill>
                  <a:srgbClr val="FFFFFF"/>
                </a:solidFill>
                <a:latin typeface="Arial"/>
                <a:cs typeface="Arial"/>
              </a:rPr>
              <a:t>.يضاملا </a:t>
            </a:r>
            <a:r>
              <a:rPr dirty="0" sz="1800" spc="-520">
                <a:solidFill>
                  <a:srgbClr val="FFFFFF"/>
                </a:solidFill>
                <a:latin typeface="Arial"/>
                <a:cs typeface="Arial"/>
              </a:rPr>
              <a:t>يف</a:t>
            </a:r>
            <a:r>
              <a:rPr dirty="0" sz="1800" spc="-3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800" spc="-350">
                <a:solidFill>
                  <a:srgbClr val="FFFFFF"/>
                </a:solidFill>
                <a:latin typeface="Arial"/>
                <a:cs typeface="Arial"/>
              </a:rPr>
              <a:t>لعفلا </a:t>
            </a:r>
            <a:r>
              <a:rPr dirty="0" sz="1800" spc="-105">
                <a:solidFill>
                  <a:srgbClr val="FFFFFF"/>
                </a:solidFill>
                <a:latin typeface="Arial"/>
                <a:cs typeface="Arial"/>
              </a:rPr>
              <a:t>نلأ </a:t>
            </a:r>
            <a:r>
              <a:rPr dirty="0" sz="1800">
                <a:solidFill>
                  <a:srgbClr val="FFFFFF"/>
                </a:solidFill>
                <a:latin typeface="Arial"/>
                <a:cs typeface="Arial"/>
              </a:rPr>
              <a:t>و </a:t>
            </a:r>
            <a:r>
              <a:rPr dirty="0" sz="1800" spc="-90">
                <a:solidFill>
                  <a:srgbClr val="FFFFFF"/>
                </a:solidFill>
                <a:latin typeface="Arial"/>
                <a:cs typeface="Arial"/>
              </a:rPr>
              <a:t>دعاسم </a:t>
            </a:r>
            <a:r>
              <a:rPr dirty="0" sz="1800" spc="-405">
                <a:solidFill>
                  <a:srgbClr val="FFFFFF"/>
                </a:solidFill>
                <a:latin typeface="Arial"/>
                <a:cs typeface="Arial"/>
              </a:rPr>
              <a:t>لعف</a:t>
            </a:r>
            <a:r>
              <a:rPr dirty="0" sz="1800" spc="-37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800" spc="-260">
                <a:solidFill>
                  <a:srgbClr val="FFFFFF"/>
                </a:solidFill>
                <a:latin typeface="Arial"/>
                <a:cs typeface="Arial"/>
              </a:rPr>
              <a:t>دوجو</a:t>
            </a:r>
            <a:r>
              <a:rPr dirty="0" baseline="-13888" sz="2700" spc="-390">
                <a:solidFill>
                  <a:srgbClr val="CC3300"/>
                </a:solidFill>
                <a:latin typeface="Calibri"/>
                <a:cs typeface="Calibri"/>
              </a:rPr>
              <a:t>d</a:t>
            </a:r>
            <a:r>
              <a:rPr dirty="0" sz="1800" spc="-260">
                <a:solidFill>
                  <a:srgbClr val="FFFFFF"/>
                </a:solidFill>
                <a:latin typeface="Arial"/>
                <a:cs typeface="Arial"/>
              </a:rPr>
              <a:t>م</a:t>
            </a:r>
            <a:r>
              <a:rPr dirty="0" baseline="-13888" sz="2700" spc="-390">
                <a:solidFill>
                  <a:srgbClr val="CC3300"/>
                </a:solidFill>
                <a:latin typeface="Calibri"/>
                <a:cs typeface="Calibri"/>
              </a:rPr>
              <a:t>id</a:t>
            </a:r>
            <a:r>
              <a:rPr dirty="0" sz="1800" spc="-260">
                <a:solidFill>
                  <a:srgbClr val="FFFFFF"/>
                </a:solidFill>
                <a:latin typeface="Arial"/>
                <a:cs typeface="Arial"/>
              </a:rPr>
              <a:t>دعل</a:t>
            </a:r>
            <a:endParaRPr sz="1800">
              <a:latin typeface="Arial"/>
              <a:cs typeface="Arial"/>
            </a:endParaRPr>
          </a:p>
        </p:txBody>
      </p:sp>
      <p:sp>
        <p:nvSpPr>
          <p:cNvPr id="40" name="object 40"/>
          <p:cNvSpPr txBox="1"/>
          <p:nvPr/>
        </p:nvSpPr>
        <p:spPr>
          <a:xfrm>
            <a:off x="1527175" y="5216728"/>
            <a:ext cx="7153275" cy="30035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spc="30">
                <a:solidFill>
                  <a:srgbClr val="CC3300"/>
                </a:solidFill>
                <a:latin typeface="Calibri"/>
                <a:cs typeface="Calibri"/>
              </a:rPr>
              <a:t>at </a:t>
            </a:r>
            <a:r>
              <a:rPr dirty="0" sz="1800" spc="45">
                <a:solidFill>
                  <a:srgbClr val="CC3300"/>
                </a:solidFill>
                <a:latin typeface="Calibri"/>
                <a:cs typeface="Calibri"/>
              </a:rPr>
              <a:t>school </a:t>
            </a:r>
            <a:r>
              <a:rPr dirty="0" baseline="1543" sz="2700" spc="-232">
                <a:solidFill>
                  <a:srgbClr val="FFFFFF"/>
                </a:solidFill>
                <a:latin typeface="Arial"/>
                <a:cs typeface="Arial"/>
              </a:rPr>
              <a:t>.لاؤسلا </a:t>
            </a:r>
            <a:r>
              <a:rPr dirty="0" baseline="1543" sz="2700" spc="-337">
                <a:solidFill>
                  <a:srgbClr val="FFFFFF"/>
                </a:solidFill>
                <a:latin typeface="Arial"/>
                <a:cs typeface="Arial"/>
              </a:rPr>
              <a:t>ىلع </a:t>
            </a:r>
            <a:r>
              <a:rPr dirty="0" baseline="1543" sz="2700" spc="-150">
                <a:solidFill>
                  <a:srgbClr val="FFFFFF"/>
                </a:solidFill>
                <a:latin typeface="Arial"/>
                <a:cs typeface="Arial"/>
              </a:rPr>
              <a:t>باوجلا </a:t>
            </a:r>
            <a:r>
              <a:rPr dirty="0" baseline="1543" sz="2700" spc="-179">
                <a:solidFill>
                  <a:srgbClr val="FFFFFF"/>
                </a:solidFill>
                <a:latin typeface="Arial"/>
                <a:cs typeface="Arial"/>
              </a:rPr>
              <a:t>اهنلأ </a:t>
            </a:r>
            <a:r>
              <a:rPr dirty="0" baseline="1543" sz="2700" spc="-450">
                <a:solidFill>
                  <a:srgbClr val="FFFFFF"/>
                </a:solidFill>
                <a:latin typeface="Arial"/>
                <a:cs typeface="Arial"/>
              </a:rPr>
              <a:t>انفذح </a:t>
            </a:r>
            <a:r>
              <a:rPr dirty="0" baseline="1543" sz="2700" spc="-382">
                <a:solidFill>
                  <a:srgbClr val="FFFFFF"/>
                </a:solidFill>
                <a:latin typeface="Arial"/>
                <a:cs typeface="Arial"/>
              </a:rPr>
              <a:t>اننأ </a:t>
            </a:r>
            <a:r>
              <a:rPr dirty="0" baseline="1543" sz="2700" spc="-135">
                <a:solidFill>
                  <a:srgbClr val="FFFFFF"/>
                </a:solidFill>
                <a:latin typeface="Arial"/>
                <a:cs typeface="Arial"/>
              </a:rPr>
              <a:t>ظحلا </a:t>
            </a:r>
            <a:r>
              <a:rPr dirty="0" baseline="1543" sz="2700">
                <a:solidFill>
                  <a:srgbClr val="FFFFFF"/>
                </a:solidFill>
                <a:latin typeface="Arial"/>
                <a:cs typeface="Arial"/>
              </a:rPr>
              <a:t>و </a:t>
            </a:r>
            <a:r>
              <a:rPr dirty="0" baseline="1543" sz="2700" spc="-577">
                <a:solidFill>
                  <a:srgbClr val="FFFFFF"/>
                </a:solidFill>
                <a:latin typeface="Arial"/>
                <a:cs typeface="Arial"/>
              </a:rPr>
              <a:t>.ه</a:t>
            </a:r>
            <a:r>
              <a:rPr dirty="0" sz="1800" spc="-385">
                <a:solidFill>
                  <a:srgbClr val="CC3300"/>
                </a:solidFill>
                <a:latin typeface="Calibri"/>
                <a:cs typeface="Calibri"/>
              </a:rPr>
              <a:t>e</a:t>
            </a:r>
            <a:r>
              <a:rPr dirty="0" baseline="1543" sz="2700" spc="-577">
                <a:solidFill>
                  <a:srgbClr val="FFFFFF"/>
                </a:solidFill>
                <a:latin typeface="Arial"/>
                <a:cs typeface="Arial"/>
              </a:rPr>
              <a:t>لص</a:t>
            </a:r>
            <a:r>
              <a:rPr dirty="0" sz="1800" spc="-385">
                <a:solidFill>
                  <a:srgbClr val="CC3300"/>
                </a:solidFill>
                <a:latin typeface="Calibri"/>
                <a:cs typeface="Calibri"/>
              </a:rPr>
              <a:t>d</a:t>
            </a:r>
            <a:r>
              <a:rPr dirty="0" baseline="1543" sz="2700" spc="-577">
                <a:solidFill>
                  <a:srgbClr val="FFFFFF"/>
                </a:solidFill>
                <a:latin typeface="Arial"/>
                <a:cs typeface="Arial"/>
              </a:rPr>
              <a:t>أ </a:t>
            </a:r>
            <a:r>
              <a:rPr dirty="0" baseline="1543" sz="2700" spc="-322">
                <a:solidFill>
                  <a:srgbClr val="FFFFFF"/>
                </a:solidFill>
                <a:latin typeface="Arial"/>
                <a:cs typeface="Arial"/>
              </a:rPr>
              <a:t>ىلأ </a:t>
            </a:r>
            <a:r>
              <a:rPr dirty="0" baseline="1543" sz="2700" spc="-225">
                <a:solidFill>
                  <a:srgbClr val="FFFFFF"/>
                </a:solidFill>
                <a:latin typeface="Arial"/>
                <a:cs typeface="Arial"/>
              </a:rPr>
              <a:t>هتداعلإ </a:t>
            </a:r>
            <a:r>
              <a:rPr dirty="0" baseline="1543" sz="2700" spc="-525">
                <a:solidFill>
                  <a:srgbClr val="FFFFFF"/>
                </a:solidFill>
                <a:latin typeface="Arial"/>
                <a:cs typeface="Arial"/>
              </a:rPr>
              <a:t>لعفلا</a:t>
            </a:r>
            <a:r>
              <a:rPr dirty="0" baseline="1543" sz="2700" spc="-40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baseline="1543" sz="2700" spc="67">
                <a:solidFill>
                  <a:srgbClr val="FFFFFF"/>
                </a:solidFill>
                <a:latin typeface="Arial"/>
                <a:cs typeface="Arial"/>
              </a:rPr>
              <a:t>نم</a:t>
            </a:r>
            <a:endParaRPr baseline="1543" sz="2700">
              <a:latin typeface="Arial"/>
              <a:cs typeface="Arial"/>
            </a:endParaRPr>
          </a:p>
        </p:txBody>
      </p:sp>
      <p:sp>
        <p:nvSpPr>
          <p:cNvPr id="41" name="object 41"/>
          <p:cNvSpPr/>
          <p:nvPr/>
        </p:nvSpPr>
        <p:spPr>
          <a:xfrm>
            <a:off x="4340352" y="6321552"/>
            <a:ext cx="1296797" cy="382371"/>
          </a:xfrm>
          <a:prstGeom prst="rect">
            <a:avLst/>
          </a:prstGeom>
          <a:blipFill>
            <a:blip r:embed="rId2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2" name="object 42"/>
          <p:cNvSpPr/>
          <p:nvPr/>
        </p:nvSpPr>
        <p:spPr>
          <a:xfrm>
            <a:off x="4462271" y="6406896"/>
            <a:ext cx="1043749" cy="248297"/>
          </a:xfrm>
          <a:prstGeom prst="rect">
            <a:avLst/>
          </a:prstGeom>
          <a:blipFill>
            <a:blip r:embed="rId3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3" name="object 43"/>
          <p:cNvSpPr/>
          <p:nvPr/>
        </p:nvSpPr>
        <p:spPr>
          <a:xfrm>
            <a:off x="4267200" y="6248400"/>
            <a:ext cx="1295400" cy="381000"/>
          </a:xfrm>
          <a:custGeom>
            <a:avLst/>
            <a:gdLst/>
            <a:ahLst/>
            <a:cxnLst/>
            <a:rect l="l" t="t" r="r" b="b"/>
            <a:pathLst>
              <a:path w="1295400" h="381000">
                <a:moveTo>
                  <a:pt x="1295400" y="0"/>
                </a:moveTo>
                <a:lnTo>
                  <a:pt x="0" y="0"/>
                </a:lnTo>
                <a:lnTo>
                  <a:pt x="0" y="381000"/>
                </a:lnTo>
                <a:lnTo>
                  <a:pt x="1295400" y="381000"/>
                </a:lnTo>
                <a:lnTo>
                  <a:pt x="1295400" y="333375"/>
                </a:lnTo>
                <a:lnTo>
                  <a:pt x="540512" y="333375"/>
                </a:lnTo>
                <a:lnTo>
                  <a:pt x="540512" y="190500"/>
                </a:lnTo>
                <a:lnTo>
                  <a:pt x="504825" y="190500"/>
                </a:lnTo>
                <a:lnTo>
                  <a:pt x="647700" y="47625"/>
                </a:lnTo>
                <a:lnTo>
                  <a:pt x="1295400" y="47625"/>
                </a:lnTo>
                <a:lnTo>
                  <a:pt x="1295400" y="0"/>
                </a:lnTo>
                <a:close/>
              </a:path>
              <a:path w="1295400" h="381000">
                <a:moveTo>
                  <a:pt x="1295400" y="65481"/>
                </a:moveTo>
                <a:lnTo>
                  <a:pt x="736980" y="65481"/>
                </a:lnTo>
                <a:lnTo>
                  <a:pt x="736980" y="136918"/>
                </a:lnTo>
                <a:lnTo>
                  <a:pt x="790575" y="190500"/>
                </a:lnTo>
                <a:lnTo>
                  <a:pt x="754888" y="190500"/>
                </a:lnTo>
                <a:lnTo>
                  <a:pt x="754888" y="333375"/>
                </a:lnTo>
                <a:lnTo>
                  <a:pt x="1295400" y="333375"/>
                </a:lnTo>
                <a:lnTo>
                  <a:pt x="1295400" y="65481"/>
                </a:lnTo>
                <a:close/>
              </a:path>
              <a:path w="1295400" h="381000">
                <a:moveTo>
                  <a:pt x="1295400" y="47625"/>
                </a:moveTo>
                <a:lnTo>
                  <a:pt x="647700" y="47625"/>
                </a:lnTo>
                <a:lnTo>
                  <a:pt x="701294" y="101206"/>
                </a:lnTo>
                <a:lnTo>
                  <a:pt x="701294" y="65481"/>
                </a:lnTo>
                <a:lnTo>
                  <a:pt x="1295400" y="65481"/>
                </a:lnTo>
                <a:lnTo>
                  <a:pt x="12954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4" name="object 44"/>
          <p:cNvSpPr/>
          <p:nvPr/>
        </p:nvSpPr>
        <p:spPr>
          <a:xfrm>
            <a:off x="4807711" y="6313881"/>
            <a:ext cx="214629" cy="267970"/>
          </a:xfrm>
          <a:custGeom>
            <a:avLst/>
            <a:gdLst/>
            <a:ahLst/>
            <a:cxnLst/>
            <a:rect l="l" t="t" r="r" b="b"/>
            <a:pathLst>
              <a:path w="214629" h="267970">
                <a:moveTo>
                  <a:pt x="196468" y="0"/>
                </a:moveTo>
                <a:lnTo>
                  <a:pt x="160782" y="0"/>
                </a:lnTo>
                <a:lnTo>
                  <a:pt x="160782" y="35725"/>
                </a:lnTo>
                <a:lnTo>
                  <a:pt x="196468" y="71437"/>
                </a:lnTo>
                <a:lnTo>
                  <a:pt x="196468" y="0"/>
                </a:lnTo>
                <a:close/>
              </a:path>
              <a:path w="214629" h="267970">
                <a:moveTo>
                  <a:pt x="214375" y="125018"/>
                </a:moveTo>
                <a:lnTo>
                  <a:pt x="0" y="125018"/>
                </a:lnTo>
                <a:lnTo>
                  <a:pt x="0" y="267893"/>
                </a:lnTo>
                <a:lnTo>
                  <a:pt x="89280" y="267893"/>
                </a:lnTo>
                <a:lnTo>
                  <a:pt x="89280" y="196456"/>
                </a:lnTo>
                <a:lnTo>
                  <a:pt x="214375" y="196456"/>
                </a:lnTo>
                <a:lnTo>
                  <a:pt x="214375" y="125018"/>
                </a:lnTo>
                <a:close/>
              </a:path>
              <a:path w="214629" h="267970">
                <a:moveTo>
                  <a:pt x="214375" y="196456"/>
                </a:moveTo>
                <a:lnTo>
                  <a:pt x="125095" y="196456"/>
                </a:lnTo>
                <a:lnTo>
                  <a:pt x="125095" y="267893"/>
                </a:lnTo>
                <a:lnTo>
                  <a:pt x="214375" y="267893"/>
                </a:lnTo>
                <a:lnTo>
                  <a:pt x="214375" y="196456"/>
                </a:lnTo>
                <a:close/>
              </a:path>
            </a:pathLst>
          </a:custGeom>
          <a:solidFill>
            <a:srgbClr val="00007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5" name="object 45"/>
          <p:cNvSpPr/>
          <p:nvPr/>
        </p:nvSpPr>
        <p:spPr>
          <a:xfrm>
            <a:off x="47720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142875" y="0"/>
                </a:moveTo>
                <a:lnTo>
                  <a:pt x="0" y="142875"/>
                </a:lnTo>
                <a:lnTo>
                  <a:pt x="285750" y="142875"/>
                </a:lnTo>
                <a:lnTo>
                  <a:pt x="142875" y="0"/>
                </a:lnTo>
                <a:close/>
              </a:path>
              <a:path w="285750" h="285750">
                <a:moveTo>
                  <a:pt x="160782" y="214312"/>
                </a:moveTo>
                <a:lnTo>
                  <a:pt x="124967" y="214312"/>
                </a:lnTo>
                <a:lnTo>
                  <a:pt x="124967" y="285750"/>
                </a:lnTo>
                <a:lnTo>
                  <a:pt x="160782" y="285750"/>
                </a:lnTo>
                <a:lnTo>
                  <a:pt x="160782" y="214312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6" name="object 46"/>
          <p:cNvSpPr/>
          <p:nvPr/>
        </p:nvSpPr>
        <p:spPr>
          <a:xfrm>
            <a:off x="5788152" y="6321552"/>
            <a:ext cx="458571" cy="382371"/>
          </a:xfrm>
          <a:prstGeom prst="rect">
            <a:avLst/>
          </a:prstGeom>
          <a:blipFill>
            <a:blip r:embed="rId3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7" name="object 47"/>
          <p:cNvSpPr/>
          <p:nvPr/>
        </p:nvSpPr>
        <p:spPr>
          <a:xfrm>
            <a:off x="5846064" y="6406896"/>
            <a:ext cx="336638" cy="248297"/>
          </a:xfrm>
          <a:prstGeom prst="rect">
            <a:avLst/>
          </a:prstGeom>
          <a:blipFill>
            <a:blip r:embed="rId3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8" name="object 48"/>
          <p:cNvSpPr/>
          <p:nvPr/>
        </p:nvSpPr>
        <p:spPr>
          <a:xfrm>
            <a:off x="5715000" y="6248400"/>
            <a:ext cx="457200" cy="381000"/>
          </a:xfrm>
          <a:custGeom>
            <a:avLst/>
            <a:gdLst/>
            <a:ahLst/>
            <a:cxnLst/>
            <a:rect l="l" t="t" r="r" b="b"/>
            <a:pathLst>
              <a:path w="457200" h="381000">
                <a:moveTo>
                  <a:pt x="457200" y="0"/>
                </a:moveTo>
                <a:lnTo>
                  <a:pt x="0" y="0"/>
                </a:lnTo>
                <a:lnTo>
                  <a:pt x="0" y="381000"/>
                </a:lnTo>
                <a:lnTo>
                  <a:pt x="457200" y="381000"/>
                </a:lnTo>
                <a:lnTo>
                  <a:pt x="457200" y="333375"/>
                </a:lnTo>
                <a:lnTo>
                  <a:pt x="85725" y="333375"/>
                </a:lnTo>
                <a:lnTo>
                  <a:pt x="85725" y="47625"/>
                </a:lnTo>
                <a:lnTo>
                  <a:pt x="457200" y="47625"/>
                </a:lnTo>
                <a:lnTo>
                  <a:pt x="457200" y="0"/>
                </a:lnTo>
                <a:close/>
              </a:path>
              <a:path w="457200" h="381000">
                <a:moveTo>
                  <a:pt x="457200" y="47625"/>
                </a:moveTo>
                <a:lnTo>
                  <a:pt x="85725" y="47625"/>
                </a:lnTo>
                <a:lnTo>
                  <a:pt x="371475" y="190500"/>
                </a:lnTo>
                <a:lnTo>
                  <a:pt x="85725" y="333375"/>
                </a:lnTo>
                <a:lnTo>
                  <a:pt x="457200" y="333375"/>
                </a:lnTo>
                <a:lnTo>
                  <a:pt x="4572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9" name="object 49"/>
          <p:cNvSpPr/>
          <p:nvPr/>
        </p:nvSpPr>
        <p:spPr>
          <a:xfrm>
            <a:off x="58007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0" y="0"/>
                </a:moveTo>
                <a:lnTo>
                  <a:pt x="0" y="285750"/>
                </a:lnTo>
                <a:lnTo>
                  <a:pt x="285750" y="142875"/>
                </a:lnTo>
                <a:lnTo>
                  <a:pt x="0" y="0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0" name="object 50"/>
          <p:cNvSpPr/>
          <p:nvPr/>
        </p:nvSpPr>
        <p:spPr>
          <a:xfrm>
            <a:off x="3730752" y="6321552"/>
            <a:ext cx="458571" cy="382371"/>
          </a:xfrm>
          <a:prstGeom prst="rect">
            <a:avLst/>
          </a:prstGeom>
          <a:blipFill>
            <a:blip r:embed="rId3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1" name="object 51"/>
          <p:cNvSpPr/>
          <p:nvPr/>
        </p:nvSpPr>
        <p:spPr>
          <a:xfrm>
            <a:off x="3770376" y="6406896"/>
            <a:ext cx="373227" cy="248297"/>
          </a:xfrm>
          <a:prstGeom prst="rect">
            <a:avLst/>
          </a:prstGeom>
          <a:blipFill>
            <a:blip r:embed="rId3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2" name="object 52"/>
          <p:cNvSpPr/>
          <p:nvPr/>
        </p:nvSpPr>
        <p:spPr>
          <a:xfrm>
            <a:off x="3657600" y="6248400"/>
            <a:ext cx="457200" cy="381000"/>
          </a:xfrm>
          <a:custGeom>
            <a:avLst/>
            <a:gdLst/>
            <a:ahLst/>
            <a:cxnLst/>
            <a:rect l="l" t="t" r="r" b="b"/>
            <a:pathLst>
              <a:path w="457200" h="381000">
                <a:moveTo>
                  <a:pt x="457200" y="0"/>
                </a:moveTo>
                <a:lnTo>
                  <a:pt x="0" y="0"/>
                </a:lnTo>
                <a:lnTo>
                  <a:pt x="0" y="381000"/>
                </a:lnTo>
                <a:lnTo>
                  <a:pt x="457200" y="381000"/>
                </a:lnTo>
                <a:lnTo>
                  <a:pt x="457200" y="333375"/>
                </a:lnTo>
                <a:lnTo>
                  <a:pt x="371475" y="333375"/>
                </a:lnTo>
                <a:lnTo>
                  <a:pt x="85725" y="190500"/>
                </a:lnTo>
                <a:lnTo>
                  <a:pt x="371475" y="47625"/>
                </a:lnTo>
                <a:lnTo>
                  <a:pt x="457200" y="47625"/>
                </a:lnTo>
                <a:lnTo>
                  <a:pt x="457200" y="0"/>
                </a:lnTo>
                <a:close/>
              </a:path>
              <a:path w="457200" h="381000">
                <a:moveTo>
                  <a:pt x="457200" y="47625"/>
                </a:moveTo>
                <a:lnTo>
                  <a:pt x="371475" y="47625"/>
                </a:lnTo>
                <a:lnTo>
                  <a:pt x="371475" y="333375"/>
                </a:lnTo>
                <a:lnTo>
                  <a:pt x="457200" y="333375"/>
                </a:lnTo>
                <a:lnTo>
                  <a:pt x="4572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3" name="object 53"/>
          <p:cNvSpPr/>
          <p:nvPr/>
        </p:nvSpPr>
        <p:spPr>
          <a:xfrm>
            <a:off x="37433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285750" y="0"/>
                </a:moveTo>
                <a:lnTo>
                  <a:pt x="0" y="142875"/>
                </a:lnTo>
                <a:lnTo>
                  <a:pt x="285750" y="285750"/>
                </a:lnTo>
                <a:lnTo>
                  <a:pt x="285750" y="0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4" name="object 54"/>
          <p:cNvSpPr/>
          <p:nvPr/>
        </p:nvSpPr>
        <p:spPr>
          <a:xfrm>
            <a:off x="4340352" y="6321552"/>
            <a:ext cx="1296797" cy="382371"/>
          </a:xfrm>
          <a:prstGeom prst="rect">
            <a:avLst/>
          </a:prstGeom>
          <a:blipFill>
            <a:blip r:embed="rId2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5" name="object 55"/>
          <p:cNvSpPr/>
          <p:nvPr/>
        </p:nvSpPr>
        <p:spPr>
          <a:xfrm>
            <a:off x="4462271" y="6406896"/>
            <a:ext cx="1043749" cy="248297"/>
          </a:xfrm>
          <a:prstGeom prst="rect">
            <a:avLst/>
          </a:prstGeom>
          <a:blipFill>
            <a:blip r:embed="rId3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6" name="object 56"/>
          <p:cNvSpPr/>
          <p:nvPr/>
        </p:nvSpPr>
        <p:spPr>
          <a:xfrm>
            <a:off x="4267200" y="6248400"/>
            <a:ext cx="1295400" cy="381000"/>
          </a:xfrm>
          <a:custGeom>
            <a:avLst/>
            <a:gdLst/>
            <a:ahLst/>
            <a:cxnLst/>
            <a:rect l="l" t="t" r="r" b="b"/>
            <a:pathLst>
              <a:path w="1295400" h="381000">
                <a:moveTo>
                  <a:pt x="1295400" y="0"/>
                </a:moveTo>
                <a:lnTo>
                  <a:pt x="0" y="0"/>
                </a:lnTo>
                <a:lnTo>
                  <a:pt x="0" y="381000"/>
                </a:lnTo>
                <a:lnTo>
                  <a:pt x="1295400" y="381000"/>
                </a:lnTo>
                <a:lnTo>
                  <a:pt x="1295400" y="333375"/>
                </a:lnTo>
                <a:lnTo>
                  <a:pt x="540512" y="333375"/>
                </a:lnTo>
                <a:lnTo>
                  <a:pt x="540512" y="190500"/>
                </a:lnTo>
                <a:lnTo>
                  <a:pt x="504825" y="190500"/>
                </a:lnTo>
                <a:lnTo>
                  <a:pt x="647700" y="47625"/>
                </a:lnTo>
                <a:lnTo>
                  <a:pt x="1295400" y="47625"/>
                </a:lnTo>
                <a:lnTo>
                  <a:pt x="1295400" y="0"/>
                </a:lnTo>
                <a:close/>
              </a:path>
              <a:path w="1295400" h="381000">
                <a:moveTo>
                  <a:pt x="1295400" y="65481"/>
                </a:moveTo>
                <a:lnTo>
                  <a:pt x="736980" y="65481"/>
                </a:lnTo>
                <a:lnTo>
                  <a:pt x="736980" y="136918"/>
                </a:lnTo>
                <a:lnTo>
                  <a:pt x="790575" y="190500"/>
                </a:lnTo>
                <a:lnTo>
                  <a:pt x="754888" y="190500"/>
                </a:lnTo>
                <a:lnTo>
                  <a:pt x="754888" y="333375"/>
                </a:lnTo>
                <a:lnTo>
                  <a:pt x="1295400" y="333375"/>
                </a:lnTo>
                <a:lnTo>
                  <a:pt x="1295400" y="65481"/>
                </a:lnTo>
                <a:close/>
              </a:path>
              <a:path w="1295400" h="381000">
                <a:moveTo>
                  <a:pt x="1295400" y="47625"/>
                </a:moveTo>
                <a:lnTo>
                  <a:pt x="647700" y="47625"/>
                </a:lnTo>
                <a:lnTo>
                  <a:pt x="701294" y="101206"/>
                </a:lnTo>
                <a:lnTo>
                  <a:pt x="701294" y="65481"/>
                </a:lnTo>
                <a:lnTo>
                  <a:pt x="1295400" y="65481"/>
                </a:lnTo>
                <a:lnTo>
                  <a:pt x="12954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7" name="object 57"/>
          <p:cNvSpPr/>
          <p:nvPr/>
        </p:nvSpPr>
        <p:spPr>
          <a:xfrm>
            <a:off x="4807711" y="6313881"/>
            <a:ext cx="214629" cy="267970"/>
          </a:xfrm>
          <a:custGeom>
            <a:avLst/>
            <a:gdLst/>
            <a:ahLst/>
            <a:cxnLst/>
            <a:rect l="l" t="t" r="r" b="b"/>
            <a:pathLst>
              <a:path w="214629" h="267970">
                <a:moveTo>
                  <a:pt x="196468" y="0"/>
                </a:moveTo>
                <a:lnTo>
                  <a:pt x="160782" y="0"/>
                </a:lnTo>
                <a:lnTo>
                  <a:pt x="160782" y="35725"/>
                </a:lnTo>
                <a:lnTo>
                  <a:pt x="196468" y="71437"/>
                </a:lnTo>
                <a:lnTo>
                  <a:pt x="196468" y="0"/>
                </a:lnTo>
                <a:close/>
              </a:path>
              <a:path w="214629" h="267970">
                <a:moveTo>
                  <a:pt x="214375" y="125018"/>
                </a:moveTo>
                <a:lnTo>
                  <a:pt x="0" y="125018"/>
                </a:lnTo>
                <a:lnTo>
                  <a:pt x="0" y="267893"/>
                </a:lnTo>
                <a:lnTo>
                  <a:pt x="89280" y="267893"/>
                </a:lnTo>
                <a:lnTo>
                  <a:pt x="89280" y="196456"/>
                </a:lnTo>
                <a:lnTo>
                  <a:pt x="214375" y="196456"/>
                </a:lnTo>
                <a:lnTo>
                  <a:pt x="214375" y="125018"/>
                </a:lnTo>
                <a:close/>
              </a:path>
              <a:path w="214629" h="267970">
                <a:moveTo>
                  <a:pt x="214375" y="196456"/>
                </a:moveTo>
                <a:lnTo>
                  <a:pt x="125095" y="196456"/>
                </a:lnTo>
                <a:lnTo>
                  <a:pt x="125095" y="267893"/>
                </a:lnTo>
                <a:lnTo>
                  <a:pt x="214375" y="267893"/>
                </a:lnTo>
                <a:lnTo>
                  <a:pt x="214375" y="196456"/>
                </a:lnTo>
                <a:close/>
              </a:path>
            </a:pathLst>
          </a:custGeom>
          <a:solidFill>
            <a:srgbClr val="00007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8" name="object 58"/>
          <p:cNvSpPr/>
          <p:nvPr/>
        </p:nvSpPr>
        <p:spPr>
          <a:xfrm>
            <a:off x="47720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142875" y="0"/>
                </a:moveTo>
                <a:lnTo>
                  <a:pt x="0" y="142875"/>
                </a:lnTo>
                <a:lnTo>
                  <a:pt x="285750" y="142875"/>
                </a:lnTo>
                <a:lnTo>
                  <a:pt x="142875" y="0"/>
                </a:lnTo>
                <a:close/>
              </a:path>
              <a:path w="285750" h="285750">
                <a:moveTo>
                  <a:pt x="160782" y="214312"/>
                </a:moveTo>
                <a:lnTo>
                  <a:pt x="124967" y="214312"/>
                </a:lnTo>
                <a:lnTo>
                  <a:pt x="124967" y="285750"/>
                </a:lnTo>
                <a:lnTo>
                  <a:pt x="160782" y="285750"/>
                </a:lnTo>
                <a:lnTo>
                  <a:pt x="160782" y="214312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9" name="object 59"/>
          <p:cNvSpPr txBox="1">
            <a:spLocks noGrp="1"/>
          </p:cNvSpPr>
          <p:nvPr>
            <p:ph type="dt" idx="6" sz="half"/>
          </p:nvPr>
        </p:nvSpPr>
        <p:spPr>
          <a:prstGeom prst="rect"/>
        </p:spPr>
        <p:txBody>
          <a:bodyPr wrap="square" lIns="0" tIns="31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 spc="-190"/>
              <a:t>ق</a:t>
            </a:r>
            <a:r>
              <a:rPr dirty="0" spc="-240"/>
              <a:t>ب</a:t>
            </a:r>
            <a:r>
              <a:rPr dirty="0" spc="25"/>
              <a:t>ا</a:t>
            </a:r>
            <a:r>
              <a:rPr dirty="0" spc="-175"/>
              <a:t>سلا</a:t>
            </a:r>
          </a:p>
        </p:txBody>
      </p:sp>
      <p:sp>
        <p:nvSpPr>
          <p:cNvPr id="60" name="object 60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31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 spc="-195"/>
              <a:t>ةيسيئرلا </a:t>
            </a:r>
            <a:r>
              <a:rPr dirty="0" spc="-110"/>
              <a:t>ةمئاقلا </a:t>
            </a:r>
            <a:r>
              <a:rPr dirty="0" spc="-105"/>
              <a:t>ىلإ</a:t>
            </a:r>
            <a:r>
              <a:rPr dirty="0" spc="-75"/>
              <a:t> </a:t>
            </a:r>
            <a:r>
              <a:rPr dirty="0" spc="-5"/>
              <a:t>ةدوع</a:t>
            </a:r>
          </a:p>
        </p:txBody>
      </p:sp>
      <p:sp>
        <p:nvSpPr>
          <p:cNvPr id="61" name="object 61"/>
          <p:cNvSpPr txBox="1"/>
          <p:nvPr/>
        </p:nvSpPr>
        <p:spPr>
          <a:xfrm>
            <a:off x="5833109" y="6368591"/>
            <a:ext cx="220345" cy="154940"/>
          </a:xfrm>
          <a:prstGeom prst="rect">
            <a:avLst/>
          </a:prstGeom>
        </p:spPr>
        <p:txBody>
          <a:bodyPr wrap="square" lIns="0" tIns="31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 sz="900" spc="-50">
                <a:solidFill>
                  <a:srgbClr val="FFFFFF"/>
                </a:solidFill>
                <a:latin typeface="Arial"/>
                <a:cs typeface="Arial"/>
              </a:rPr>
              <a:t>ي</a:t>
            </a:r>
            <a:r>
              <a:rPr dirty="0" sz="900" spc="-270">
                <a:solidFill>
                  <a:srgbClr val="FFFFFF"/>
                </a:solidFill>
                <a:latin typeface="Arial"/>
                <a:cs typeface="Arial"/>
              </a:rPr>
              <a:t>ل</a:t>
            </a:r>
            <a:r>
              <a:rPr dirty="0" sz="900" spc="25">
                <a:solidFill>
                  <a:srgbClr val="FFFFFF"/>
                </a:solidFill>
                <a:latin typeface="Arial"/>
                <a:cs typeface="Arial"/>
              </a:rPr>
              <a:t>ا</a:t>
            </a:r>
            <a:r>
              <a:rPr dirty="0" sz="900" spc="-430">
                <a:solidFill>
                  <a:srgbClr val="FFFFFF"/>
                </a:solidFill>
                <a:latin typeface="Arial"/>
                <a:cs typeface="Arial"/>
              </a:rPr>
              <a:t>ت</a:t>
            </a:r>
            <a:r>
              <a:rPr dirty="0" sz="900" spc="-270">
                <a:solidFill>
                  <a:srgbClr val="FFFFFF"/>
                </a:solidFill>
                <a:latin typeface="Arial"/>
                <a:cs typeface="Arial"/>
              </a:rPr>
              <a:t>ل</a:t>
            </a:r>
            <a:r>
              <a:rPr dirty="0" sz="900">
                <a:solidFill>
                  <a:srgbClr val="FFFFFF"/>
                </a:solidFill>
                <a:latin typeface="Arial"/>
                <a:cs typeface="Arial"/>
              </a:rPr>
              <a:t>ا</a:t>
            </a:r>
            <a:endParaRPr sz="9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77824" y="2176272"/>
            <a:ext cx="18287" cy="468172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877824" y="6095"/>
            <a:ext cx="18287" cy="150266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1216152" y="1834895"/>
            <a:ext cx="7924800" cy="1828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877824" y="1508760"/>
            <a:ext cx="18287" cy="667512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0" y="1834895"/>
            <a:ext cx="557784" cy="18287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551687" y="1834895"/>
            <a:ext cx="664464" cy="18287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1712976" y="298653"/>
            <a:ext cx="6405118" cy="903528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4764023" y="813765"/>
            <a:ext cx="2010028" cy="1122984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2801111" y="877773"/>
            <a:ext cx="2598166" cy="1016304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 txBox="1">
            <a:spLocks noGrp="1"/>
          </p:cNvSpPr>
          <p:nvPr>
            <p:ph type="title"/>
          </p:nvPr>
        </p:nvSpPr>
        <p:spPr>
          <a:xfrm>
            <a:off x="1957577" y="384939"/>
            <a:ext cx="5773420" cy="1202690"/>
          </a:xfrm>
          <a:prstGeom prst="rect"/>
        </p:spPr>
        <p:txBody>
          <a:bodyPr wrap="square" lIns="0" tIns="4635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365"/>
              </a:spcBef>
            </a:pPr>
            <a:r>
              <a:rPr dirty="0" sz="3200" spc="330"/>
              <a:t>Steps </a:t>
            </a:r>
            <a:r>
              <a:rPr dirty="0" sz="3200" spc="229"/>
              <a:t>for </a:t>
            </a:r>
            <a:r>
              <a:rPr dirty="0" sz="3200" spc="295"/>
              <a:t>Making </a:t>
            </a:r>
            <a:r>
              <a:rPr dirty="0" sz="3200" spc="330"/>
              <a:t>a</a:t>
            </a:r>
            <a:r>
              <a:rPr dirty="0" sz="3200"/>
              <a:t> </a:t>
            </a:r>
            <a:r>
              <a:rPr dirty="0" sz="3200" spc="270"/>
              <a:t>Question</a:t>
            </a:r>
            <a:endParaRPr sz="3200"/>
          </a:p>
          <a:p>
            <a:pPr algn="ctr" marR="163195">
              <a:lnSpc>
                <a:spcPct val="100000"/>
              </a:lnSpc>
              <a:spcBef>
                <a:spcPts val="355"/>
              </a:spcBef>
            </a:pPr>
            <a:r>
              <a:rPr dirty="0" sz="3600" spc="-310">
                <a:latin typeface="Arial"/>
                <a:cs typeface="Arial"/>
              </a:rPr>
              <a:t>لاؤسلا </a:t>
            </a:r>
            <a:r>
              <a:rPr dirty="0" sz="3600" spc="-675">
                <a:latin typeface="Arial"/>
                <a:cs typeface="Arial"/>
              </a:rPr>
              <a:t>نيوكت</a:t>
            </a:r>
            <a:r>
              <a:rPr dirty="0" sz="3600" spc="-555">
                <a:latin typeface="Arial"/>
                <a:cs typeface="Arial"/>
              </a:rPr>
              <a:t> </a:t>
            </a:r>
            <a:r>
              <a:rPr dirty="0" sz="4000" spc="-50">
                <a:latin typeface="Arial"/>
                <a:cs typeface="Arial"/>
              </a:rPr>
              <a:t>تاوطخ</a:t>
            </a:r>
            <a:endParaRPr sz="4000">
              <a:latin typeface="Arial"/>
              <a:cs typeface="Arial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7482840" y="1853222"/>
            <a:ext cx="1159560" cy="678014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7397495" y="1853222"/>
            <a:ext cx="489026" cy="678014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/>
          <p:nvPr/>
        </p:nvSpPr>
        <p:spPr>
          <a:xfrm>
            <a:off x="7583423" y="2276855"/>
            <a:ext cx="879170" cy="59436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/>
          <p:nvPr/>
        </p:nvSpPr>
        <p:spPr>
          <a:xfrm>
            <a:off x="7592568" y="2296667"/>
            <a:ext cx="841375" cy="0"/>
          </a:xfrm>
          <a:custGeom>
            <a:avLst/>
            <a:gdLst/>
            <a:ahLst/>
            <a:cxnLst/>
            <a:rect l="l" t="t" r="r" b="b"/>
            <a:pathLst>
              <a:path w="841375" h="0">
                <a:moveTo>
                  <a:pt x="0" y="0"/>
                </a:moveTo>
                <a:lnTo>
                  <a:pt x="841248" y="0"/>
                </a:lnTo>
              </a:path>
            </a:pathLst>
          </a:custGeom>
          <a:ln w="21336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/>
          <p:nvPr/>
        </p:nvSpPr>
        <p:spPr>
          <a:xfrm>
            <a:off x="3060192" y="2215934"/>
            <a:ext cx="5667629" cy="678014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7" name="object 17"/>
          <p:cNvSpPr/>
          <p:nvPr/>
        </p:nvSpPr>
        <p:spPr>
          <a:xfrm>
            <a:off x="2974848" y="2215934"/>
            <a:ext cx="489026" cy="678014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8" name="object 18"/>
          <p:cNvSpPr txBox="1"/>
          <p:nvPr/>
        </p:nvSpPr>
        <p:spPr>
          <a:xfrm>
            <a:off x="3155442" y="1935556"/>
            <a:ext cx="5373370" cy="75501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r" marR="85090">
              <a:lnSpc>
                <a:spcPts val="2870"/>
              </a:lnSpc>
              <a:spcBef>
                <a:spcPts val="100"/>
              </a:spcBef>
            </a:pPr>
            <a:r>
              <a:rPr dirty="0" sz="2400">
                <a:solidFill>
                  <a:srgbClr val="FFFFFF"/>
                </a:solidFill>
                <a:latin typeface="Arial"/>
                <a:cs typeface="Arial"/>
              </a:rPr>
              <a:t>:</a:t>
            </a:r>
            <a:r>
              <a:rPr dirty="0" sz="2400" spc="225">
                <a:solidFill>
                  <a:srgbClr val="FFFFFF"/>
                </a:solidFill>
                <a:latin typeface="Arial"/>
                <a:cs typeface="Arial"/>
              </a:rPr>
              <a:t>ة</a:t>
            </a:r>
            <a:r>
              <a:rPr dirty="0" sz="2400" spc="-40">
                <a:solidFill>
                  <a:srgbClr val="FFFFFF"/>
                </a:solidFill>
                <a:latin typeface="Arial"/>
                <a:cs typeface="Arial"/>
              </a:rPr>
              <a:t>ظ</a:t>
            </a:r>
            <a:r>
              <a:rPr dirty="0" sz="2400" spc="-50">
                <a:solidFill>
                  <a:srgbClr val="FFFFFF"/>
                </a:solidFill>
                <a:latin typeface="Arial"/>
                <a:cs typeface="Arial"/>
              </a:rPr>
              <a:t>ح</a:t>
            </a:r>
            <a:r>
              <a:rPr dirty="0" sz="2400" spc="-45">
                <a:solidFill>
                  <a:srgbClr val="FFFFFF"/>
                </a:solidFill>
                <a:latin typeface="Arial"/>
                <a:cs typeface="Arial"/>
              </a:rPr>
              <a:t>لام</a:t>
            </a:r>
            <a:endParaRPr sz="2400">
              <a:latin typeface="Arial"/>
              <a:cs typeface="Arial"/>
            </a:endParaRPr>
          </a:p>
          <a:p>
            <a:pPr algn="r" marR="5080">
              <a:lnSpc>
                <a:spcPts val="2870"/>
              </a:lnSpc>
            </a:pPr>
            <a:r>
              <a:rPr dirty="0" sz="2400" spc="-250">
                <a:solidFill>
                  <a:srgbClr val="FFFFFF"/>
                </a:solidFill>
                <a:latin typeface="Arial"/>
                <a:cs typeface="Arial"/>
              </a:rPr>
              <a:t>:لثم </a:t>
            </a:r>
            <a:r>
              <a:rPr dirty="0" sz="2400" spc="-300">
                <a:solidFill>
                  <a:srgbClr val="FFFFFF"/>
                </a:solidFill>
                <a:latin typeface="Arial"/>
                <a:cs typeface="Arial"/>
              </a:rPr>
              <a:t>ىنعملا </a:t>
            </a:r>
            <a:r>
              <a:rPr dirty="0" sz="2400" spc="-50">
                <a:solidFill>
                  <a:srgbClr val="FFFFFF"/>
                </a:solidFill>
                <a:latin typeface="Arial"/>
                <a:cs typeface="Arial"/>
              </a:rPr>
              <a:t>عم </a:t>
            </a:r>
            <a:r>
              <a:rPr dirty="0" sz="2400" spc="-605">
                <a:solidFill>
                  <a:srgbClr val="FFFFFF"/>
                </a:solidFill>
                <a:latin typeface="Arial"/>
                <a:cs typeface="Arial"/>
              </a:rPr>
              <a:t>بسانتت </a:t>
            </a:r>
            <a:r>
              <a:rPr dirty="0" sz="2400" spc="-450">
                <a:solidFill>
                  <a:srgbClr val="FFFFFF"/>
                </a:solidFill>
                <a:latin typeface="Arial"/>
                <a:cs typeface="Arial"/>
              </a:rPr>
              <a:t>يكل </a:t>
            </a:r>
            <a:r>
              <a:rPr dirty="0" sz="2400" spc="-305">
                <a:solidFill>
                  <a:srgbClr val="FFFFFF"/>
                </a:solidFill>
                <a:latin typeface="Arial"/>
                <a:cs typeface="Arial"/>
              </a:rPr>
              <a:t>رئامضلا </a:t>
            </a:r>
            <a:r>
              <a:rPr dirty="0" sz="2400" spc="-500">
                <a:solidFill>
                  <a:srgbClr val="FFFFFF"/>
                </a:solidFill>
                <a:latin typeface="Arial"/>
                <a:cs typeface="Arial"/>
              </a:rPr>
              <a:t>ضعب</a:t>
            </a:r>
            <a:r>
              <a:rPr dirty="0" sz="2400" spc="-45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400" spc="-685">
                <a:solidFill>
                  <a:srgbClr val="FFFFFF"/>
                </a:solidFill>
                <a:latin typeface="Arial"/>
                <a:cs typeface="Arial"/>
              </a:rPr>
              <a:t>رييغت</a:t>
            </a:r>
            <a:r>
              <a:rPr dirty="0" sz="2400" spc="-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400" spc="-125">
                <a:solidFill>
                  <a:srgbClr val="FFFFFF"/>
                </a:solidFill>
                <a:latin typeface="Arial"/>
                <a:cs typeface="Arial"/>
              </a:rPr>
              <a:t>ظحلا</a:t>
            </a:r>
            <a:endParaRPr sz="2400">
              <a:latin typeface="Arial"/>
              <a:cs typeface="Arial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3563111" y="2581694"/>
            <a:ext cx="516470" cy="678014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0" name="object 20"/>
          <p:cNvSpPr/>
          <p:nvPr/>
        </p:nvSpPr>
        <p:spPr>
          <a:xfrm>
            <a:off x="4721352" y="2581694"/>
            <a:ext cx="888314" cy="678014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1" name="object 21"/>
          <p:cNvSpPr/>
          <p:nvPr/>
        </p:nvSpPr>
        <p:spPr>
          <a:xfrm>
            <a:off x="6687311" y="2581694"/>
            <a:ext cx="888314" cy="678014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2" name="object 22"/>
          <p:cNvSpPr/>
          <p:nvPr/>
        </p:nvSpPr>
        <p:spPr>
          <a:xfrm>
            <a:off x="8214359" y="2581694"/>
            <a:ext cx="516470" cy="678014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3" name="object 23"/>
          <p:cNvSpPr/>
          <p:nvPr/>
        </p:nvSpPr>
        <p:spPr>
          <a:xfrm>
            <a:off x="3416808" y="2947454"/>
            <a:ext cx="998016" cy="678014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4" name="object 24"/>
          <p:cNvSpPr/>
          <p:nvPr/>
        </p:nvSpPr>
        <p:spPr>
          <a:xfrm>
            <a:off x="4864608" y="2947454"/>
            <a:ext cx="809028" cy="678014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5" name="object 25"/>
          <p:cNvSpPr txBox="1"/>
          <p:nvPr/>
        </p:nvSpPr>
        <p:spPr>
          <a:xfrm>
            <a:off x="3597402" y="2668015"/>
            <a:ext cx="1875789" cy="75755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 indent="146050">
              <a:lnSpc>
                <a:spcPct val="100000"/>
              </a:lnSpc>
              <a:spcBef>
                <a:spcPts val="100"/>
              </a:spcBef>
            </a:pPr>
            <a:r>
              <a:rPr dirty="0" sz="2400" spc="290">
                <a:solidFill>
                  <a:srgbClr val="CC3300"/>
                </a:solidFill>
                <a:latin typeface="Calibri"/>
                <a:cs typeface="Calibri"/>
              </a:rPr>
              <a:t>I </a:t>
            </a:r>
            <a:r>
              <a:rPr dirty="0" sz="2400" spc="-740">
                <a:solidFill>
                  <a:srgbClr val="FFFFFF"/>
                </a:solidFill>
                <a:latin typeface="Arial"/>
                <a:cs typeface="Arial"/>
              </a:rPr>
              <a:t>حبصت</a:t>
            </a:r>
            <a:r>
              <a:rPr dirty="0" sz="2400" spc="156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400" spc="65">
                <a:solidFill>
                  <a:srgbClr val="CC3300"/>
                </a:solidFill>
                <a:latin typeface="Calibri"/>
                <a:cs typeface="Calibri"/>
              </a:rPr>
              <a:t>you  </a:t>
            </a:r>
            <a:r>
              <a:rPr dirty="0" sz="2400" spc="55">
                <a:solidFill>
                  <a:srgbClr val="CC3300"/>
                </a:solidFill>
                <a:latin typeface="Calibri"/>
                <a:cs typeface="Calibri"/>
              </a:rPr>
              <a:t>your</a:t>
            </a:r>
            <a:r>
              <a:rPr dirty="0" sz="2400" spc="295">
                <a:solidFill>
                  <a:srgbClr val="CC3300"/>
                </a:solidFill>
                <a:latin typeface="Calibri"/>
                <a:cs typeface="Calibri"/>
              </a:rPr>
              <a:t> </a:t>
            </a:r>
            <a:r>
              <a:rPr dirty="0" sz="2400" spc="-740">
                <a:solidFill>
                  <a:srgbClr val="FFFFFF"/>
                </a:solidFill>
                <a:latin typeface="Arial"/>
                <a:cs typeface="Arial"/>
              </a:rPr>
              <a:t>حبصت</a:t>
            </a:r>
            <a:r>
              <a:rPr dirty="0" sz="2400" spc="6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400" spc="75">
                <a:solidFill>
                  <a:srgbClr val="CC3300"/>
                </a:solidFill>
                <a:latin typeface="Calibri"/>
                <a:cs typeface="Calibri"/>
              </a:rPr>
              <a:t>my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26" name="object 26"/>
          <p:cNvSpPr/>
          <p:nvPr/>
        </p:nvSpPr>
        <p:spPr>
          <a:xfrm>
            <a:off x="6412991" y="2947454"/>
            <a:ext cx="888314" cy="678014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7" name="object 27"/>
          <p:cNvSpPr/>
          <p:nvPr/>
        </p:nvSpPr>
        <p:spPr>
          <a:xfrm>
            <a:off x="7940040" y="2947454"/>
            <a:ext cx="790790" cy="678014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8" name="object 28"/>
          <p:cNvSpPr txBox="1"/>
          <p:nvPr/>
        </p:nvSpPr>
        <p:spPr>
          <a:xfrm>
            <a:off x="6594729" y="2668015"/>
            <a:ext cx="1941195" cy="75755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 indent="274320">
              <a:lnSpc>
                <a:spcPct val="100000"/>
              </a:lnSpc>
              <a:spcBef>
                <a:spcPts val="100"/>
              </a:spcBef>
            </a:pPr>
            <a:r>
              <a:rPr dirty="0" sz="2400" spc="65">
                <a:solidFill>
                  <a:srgbClr val="CC3300"/>
                </a:solidFill>
                <a:latin typeface="Calibri"/>
                <a:cs typeface="Calibri"/>
              </a:rPr>
              <a:t>you </a:t>
            </a:r>
            <a:r>
              <a:rPr dirty="0" sz="2400" spc="-740">
                <a:solidFill>
                  <a:srgbClr val="FFFFFF"/>
                </a:solidFill>
                <a:latin typeface="Arial"/>
                <a:cs typeface="Arial"/>
              </a:rPr>
              <a:t>حبصت</a:t>
            </a:r>
            <a:r>
              <a:rPr dirty="0" sz="2400" spc="153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400" spc="290">
                <a:solidFill>
                  <a:srgbClr val="CC3300"/>
                </a:solidFill>
                <a:latin typeface="Calibri"/>
                <a:cs typeface="Calibri"/>
              </a:rPr>
              <a:t>I  </a:t>
            </a:r>
            <a:r>
              <a:rPr dirty="0" sz="2400" spc="65">
                <a:solidFill>
                  <a:srgbClr val="CC3300"/>
                </a:solidFill>
                <a:latin typeface="Calibri"/>
                <a:cs typeface="Calibri"/>
              </a:rPr>
              <a:t>you</a:t>
            </a:r>
            <a:r>
              <a:rPr dirty="0" sz="2400" spc="290">
                <a:solidFill>
                  <a:srgbClr val="CC3300"/>
                </a:solidFill>
                <a:latin typeface="Calibri"/>
                <a:cs typeface="Calibri"/>
              </a:rPr>
              <a:t> </a:t>
            </a:r>
            <a:r>
              <a:rPr dirty="0" sz="2400" spc="-740">
                <a:solidFill>
                  <a:srgbClr val="FFFFFF"/>
                </a:solidFill>
                <a:latin typeface="Arial"/>
                <a:cs typeface="Arial"/>
              </a:rPr>
              <a:t>حبصت</a:t>
            </a:r>
            <a:r>
              <a:rPr dirty="0" sz="2400" spc="156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400" spc="55">
                <a:solidFill>
                  <a:srgbClr val="CC3300"/>
                </a:solidFill>
                <a:latin typeface="Calibri"/>
                <a:cs typeface="Calibri"/>
              </a:rPr>
              <a:t>we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29" name="object 29"/>
          <p:cNvSpPr/>
          <p:nvPr/>
        </p:nvSpPr>
        <p:spPr>
          <a:xfrm>
            <a:off x="1005839" y="3678974"/>
            <a:ext cx="7721854" cy="678014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0" name="object 30"/>
          <p:cNvSpPr txBox="1"/>
          <p:nvPr/>
        </p:nvSpPr>
        <p:spPr>
          <a:xfrm>
            <a:off x="1245717" y="3762197"/>
            <a:ext cx="7320280" cy="3917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dirty="0" sz="2400" spc="-500">
                <a:solidFill>
                  <a:srgbClr val="FFFFFF"/>
                </a:solidFill>
                <a:latin typeface="Arial"/>
                <a:cs typeface="Arial"/>
              </a:rPr>
              <a:t>عضن </a:t>
            </a:r>
            <a:r>
              <a:rPr dirty="0" sz="2400" spc="-560">
                <a:solidFill>
                  <a:srgbClr val="FFFFFF"/>
                </a:solidFill>
                <a:latin typeface="Arial"/>
                <a:cs typeface="Arial"/>
              </a:rPr>
              <a:t>لب </a:t>
            </a:r>
            <a:r>
              <a:rPr dirty="0" sz="2400" spc="-275">
                <a:solidFill>
                  <a:srgbClr val="FFFFFF"/>
                </a:solidFill>
                <a:latin typeface="Arial"/>
                <a:cs typeface="Arial"/>
              </a:rPr>
              <a:t>اندنع </a:t>
            </a:r>
            <a:r>
              <a:rPr dirty="0" sz="2400" spc="70">
                <a:solidFill>
                  <a:srgbClr val="FFFFFF"/>
                </a:solidFill>
                <a:latin typeface="Arial"/>
                <a:cs typeface="Arial"/>
              </a:rPr>
              <a:t>نم</a:t>
            </a:r>
            <a:r>
              <a:rPr dirty="0" baseline="8101" sz="3600" spc="104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400" spc="-90">
                <a:solidFill>
                  <a:srgbClr val="FFFFFF"/>
                </a:solidFill>
                <a:latin typeface="Arial"/>
                <a:cs typeface="Arial"/>
              </a:rPr>
              <a:t>ادعاسم </a:t>
            </a:r>
            <a:r>
              <a:rPr dirty="0" sz="2400">
                <a:solidFill>
                  <a:srgbClr val="FFFFFF"/>
                </a:solidFill>
                <a:latin typeface="Arial"/>
                <a:cs typeface="Arial"/>
              </a:rPr>
              <a:t>ِ</a:t>
            </a:r>
            <a:r>
              <a:rPr dirty="0" baseline="1157" sz="360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400">
                <a:solidFill>
                  <a:srgbClr val="FFFFFF"/>
                </a:solidFill>
                <a:latin typeface="Arial"/>
                <a:cs typeface="Arial"/>
              </a:rPr>
              <a:t>ِ</a:t>
            </a:r>
            <a:r>
              <a:rPr dirty="0" baseline="1157" sz="360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400">
                <a:solidFill>
                  <a:srgbClr val="FFFFFF"/>
                </a:solidFill>
                <a:latin typeface="Arial"/>
                <a:cs typeface="Arial"/>
              </a:rPr>
              <a:t>ِ</a:t>
            </a:r>
            <a:r>
              <a:rPr dirty="0" baseline="1157" sz="360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400">
                <a:solidFill>
                  <a:srgbClr val="FFFFFF"/>
                </a:solidFill>
                <a:latin typeface="Arial"/>
                <a:cs typeface="Arial"/>
              </a:rPr>
              <a:t>ِ</a:t>
            </a:r>
            <a:r>
              <a:rPr dirty="0" baseline="8101" sz="360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400" spc="-475">
                <a:solidFill>
                  <a:srgbClr val="FFFFFF"/>
                </a:solidFill>
                <a:latin typeface="Arial"/>
                <a:cs typeface="Arial"/>
              </a:rPr>
              <a:t>لاعف </a:t>
            </a:r>
            <a:r>
              <a:rPr dirty="0" sz="2400" spc="-434">
                <a:solidFill>
                  <a:srgbClr val="FFFFFF"/>
                </a:solidFill>
                <a:latin typeface="Arial"/>
                <a:cs typeface="Arial"/>
              </a:rPr>
              <a:t>مدختسن </a:t>
            </a:r>
            <a:r>
              <a:rPr dirty="0" sz="2400" spc="-204">
                <a:solidFill>
                  <a:srgbClr val="FFFFFF"/>
                </a:solidFill>
                <a:latin typeface="Arial"/>
                <a:cs typeface="Arial"/>
              </a:rPr>
              <a:t>لا </a:t>
            </a:r>
            <a:r>
              <a:rPr dirty="0" sz="2400" spc="-325">
                <a:solidFill>
                  <a:srgbClr val="FFFFFF"/>
                </a:solidFill>
                <a:latin typeface="Arial"/>
                <a:cs typeface="Arial"/>
              </a:rPr>
              <a:t>لعافلا </a:t>
            </a:r>
            <a:r>
              <a:rPr dirty="0" sz="2400" spc="-20">
                <a:solidFill>
                  <a:srgbClr val="FFFFFF"/>
                </a:solidFill>
                <a:latin typeface="Arial"/>
                <a:cs typeface="Arial"/>
              </a:rPr>
              <a:t>نع </a:t>
            </a:r>
            <a:r>
              <a:rPr dirty="0" sz="2400" spc="-235">
                <a:solidFill>
                  <a:srgbClr val="FFFFFF"/>
                </a:solidFill>
                <a:latin typeface="Arial"/>
                <a:cs typeface="Arial"/>
              </a:rPr>
              <a:t>لاؤسلا </a:t>
            </a:r>
            <a:r>
              <a:rPr dirty="0" sz="2400" spc="-145">
                <a:solidFill>
                  <a:srgbClr val="FFFFFF"/>
                </a:solidFill>
                <a:latin typeface="Arial"/>
                <a:cs typeface="Arial"/>
              </a:rPr>
              <a:t>ناك  </a:t>
            </a:r>
            <a:r>
              <a:rPr dirty="0" sz="2400" spc="-535">
                <a:solidFill>
                  <a:srgbClr val="FFFFFF"/>
                </a:solidFill>
                <a:latin typeface="Arial"/>
                <a:cs typeface="Arial"/>
              </a:rPr>
              <a:t>اذإ</a:t>
            </a:r>
            <a:endParaRPr sz="2400">
              <a:latin typeface="Arial"/>
              <a:cs typeface="Arial"/>
            </a:endParaRPr>
          </a:p>
        </p:txBody>
      </p:sp>
      <p:sp>
        <p:nvSpPr>
          <p:cNvPr id="31" name="object 31"/>
          <p:cNvSpPr/>
          <p:nvPr/>
        </p:nvSpPr>
        <p:spPr>
          <a:xfrm>
            <a:off x="1350263" y="3971581"/>
            <a:ext cx="7377430" cy="678014"/>
          </a:xfrm>
          <a:prstGeom prst="rect">
            <a:avLst/>
          </a:prstGeom>
          <a:blipFill>
            <a:blip r:embed="rId2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2" name="object 32"/>
          <p:cNvSpPr/>
          <p:nvPr/>
        </p:nvSpPr>
        <p:spPr>
          <a:xfrm>
            <a:off x="7827264" y="4264190"/>
            <a:ext cx="900493" cy="678014"/>
          </a:xfrm>
          <a:prstGeom prst="rect">
            <a:avLst/>
          </a:prstGeom>
          <a:blipFill>
            <a:blip r:embed="rId2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3" name="object 33"/>
          <p:cNvSpPr/>
          <p:nvPr/>
        </p:nvSpPr>
        <p:spPr>
          <a:xfrm>
            <a:off x="7741919" y="4264190"/>
            <a:ext cx="489026" cy="678014"/>
          </a:xfrm>
          <a:prstGeom prst="rect">
            <a:avLst/>
          </a:prstGeom>
          <a:blipFill>
            <a:blip r:embed="rId2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4" name="object 34"/>
          <p:cNvSpPr/>
          <p:nvPr/>
        </p:nvSpPr>
        <p:spPr>
          <a:xfrm>
            <a:off x="7888223" y="4995671"/>
            <a:ext cx="839558" cy="678014"/>
          </a:xfrm>
          <a:prstGeom prst="rect">
            <a:avLst/>
          </a:prstGeom>
          <a:blipFill>
            <a:blip r:embed="rId2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5" name="object 35"/>
          <p:cNvSpPr/>
          <p:nvPr/>
        </p:nvSpPr>
        <p:spPr>
          <a:xfrm>
            <a:off x="7802880" y="4995671"/>
            <a:ext cx="489026" cy="678014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6" name="object 36"/>
          <p:cNvSpPr txBox="1"/>
          <p:nvPr/>
        </p:nvSpPr>
        <p:spPr>
          <a:xfrm>
            <a:off x="7984997" y="5079568"/>
            <a:ext cx="546100" cy="3917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400" spc="-254">
                <a:solidFill>
                  <a:srgbClr val="FFFFFF"/>
                </a:solidFill>
                <a:latin typeface="Arial"/>
                <a:cs typeface="Arial"/>
              </a:rPr>
              <a:t>:ةلثمأ</a:t>
            </a:r>
            <a:endParaRPr sz="2400">
              <a:latin typeface="Arial"/>
              <a:cs typeface="Arial"/>
            </a:endParaRPr>
          </a:p>
        </p:txBody>
      </p:sp>
      <p:sp>
        <p:nvSpPr>
          <p:cNvPr id="37" name="object 37"/>
          <p:cNvSpPr/>
          <p:nvPr/>
        </p:nvSpPr>
        <p:spPr>
          <a:xfrm>
            <a:off x="996696" y="5379720"/>
            <a:ext cx="1122984" cy="571271"/>
          </a:xfrm>
          <a:prstGeom prst="rect">
            <a:avLst/>
          </a:prstGeom>
          <a:blipFill>
            <a:blip r:embed="rId2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8" name="object 38"/>
          <p:cNvSpPr/>
          <p:nvPr/>
        </p:nvSpPr>
        <p:spPr>
          <a:xfrm>
            <a:off x="1856232" y="5379720"/>
            <a:ext cx="2491486" cy="571271"/>
          </a:xfrm>
          <a:prstGeom prst="rect">
            <a:avLst/>
          </a:prstGeom>
          <a:blipFill>
            <a:blip r:embed="rId2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9" name="object 39"/>
          <p:cNvSpPr/>
          <p:nvPr/>
        </p:nvSpPr>
        <p:spPr>
          <a:xfrm>
            <a:off x="4654296" y="5379720"/>
            <a:ext cx="848702" cy="571271"/>
          </a:xfrm>
          <a:prstGeom prst="rect">
            <a:avLst/>
          </a:prstGeom>
          <a:blipFill>
            <a:blip r:embed="rId2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0" name="object 40"/>
          <p:cNvSpPr/>
          <p:nvPr/>
        </p:nvSpPr>
        <p:spPr>
          <a:xfrm>
            <a:off x="5242559" y="5379720"/>
            <a:ext cx="2461133" cy="571271"/>
          </a:xfrm>
          <a:prstGeom prst="rect">
            <a:avLst/>
          </a:prstGeom>
          <a:blipFill>
            <a:blip r:embed="rId2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1" name="object 41"/>
          <p:cNvSpPr/>
          <p:nvPr/>
        </p:nvSpPr>
        <p:spPr>
          <a:xfrm>
            <a:off x="996696" y="5684520"/>
            <a:ext cx="1385189" cy="571271"/>
          </a:xfrm>
          <a:prstGeom prst="rect">
            <a:avLst/>
          </a:prstGeom>
          <a:blipFill>
            <a:blip r:embed="rId2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2" name="object 42"/>
          <p:cNvSpPr/>
          <p:nvPr/>
        </p:nvSpPr>
        <p:spPr>
          <a:xfrm>
            <a:off x="2121407" y="5684520"/>
            <a:ext cx="2573909" cy="571271"/>
          </a:xfrm>
          <a:prstGeom prst="rect">
            <a:avLst/>
          </a:prstGeom>
          <a:blipFill>
            <a:blip r:embed="rId3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3" name="object 43"/>
          <p:cNvSpPr txBox="1"/>
          <p:nvPr/>
        </p:nvSpPr>
        <p:spPr>
          <a:xfrm>
            <a:off x="1145844" y="5455107"/>
            <a:ext cx="3381375" cy="634365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0"/>
              </a:spcBef>
            </a:pPr>
            <a:r>
              <a:rPr dirty="0" sz="2000" spc="55">
                <a:solidFill>
                  <a:srgbClr val="CC3300"/>
                </a:solidFill>
                <a:latin typeface="Calibri"/>
                <a:cs typeface="Calibri"/>
              </a:rPr>
              <a:t>Ahmed </a:t>
            </a:r>
            <a:r>
              <a:rPr dirty="0" sz="2000" spc="40">
                <a:solidFill>
                  <a:srgbClr val="FFFFFF"/>
                </a:solidFill>
                <a:latin typeface="Calibri"/>
                <a:cs typeface="Calibri"/>
              </a:rPr>
              <a:t>broke </a:t>
            </a:r>
            <a:r>
              <a:rPr dirty="0" sz="2000" spc="35">
                <a:solidFill>
                  <a:srgbClr val="FFFFFF"/>
                </a:solidFill>
                <a:latin typeface="Calibri"/>
                <a:cs typeface="Calibri"/>
              </a:rPr>
              <a:t>the window.  </a:t>
            </a:r>
            <a:r>
              <a:rPr dirty="0" sz="2000" spc="95">
                <a:solidFill>
                  <a:srgbClr val="CC3300"/>
                </a:solidFill>
                <a:latin typeface="Calibri"/>
                <a:cs typeface="Calibri"/>
              </a:rPr>
              <a:t>The </a:t>
            </a:r>
            <a:r>
              <a:rPr dirty="0" sz="2000" spc="45">
                <a:solidFill>
                  <a:srgbClr val="CC3300"/>
                </a:solidFill>
                <a:latin typeface="Calibri"/>
                <a:cs typeface="Calibri"/>
              </a:rPr>
              <a:t>book </a:t>
            </a:r>
            <a:r>
              <a:rPr dirty="0" sz="2000" spc="55">
                <a:solidFill>
                  <a:srgbClr val="FFFFFF"/>
                </a:solidFill>
                <a:latin typeface="Calibri"/>
                <a:cs typeface="Calibri"/>
              </a:rPr>
              <a:t>describes</a:t>
            </a:r>
            <a:r>
              <a:rPr dirty="0" sz="2000" spc="33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 spc="55">
                <a:solidFill>
                  <a:srgbClr val="FFFFFF"/>
                </a:solidFill>
                <a:latin typeface="Calibri"/>
                <a:cs typeface="Calibri"/>
              </a:rPr>
              <a:t>accidents.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44" name="object 44"/>
          <p:cNvSpPr/>
          <p:nvPr/>
        </p:nvSpPr>
        <p:spPr>
          <a:xfrm>
            <a:off x="4654296" y="5684520"/>
            <a:ext cx="930960" cy="571271"/>
          </a:xfrm>
          <a:prstGeom prst="rect">
            <a:avLst/>
          </a:prstGeom>
          <a:blipFill>
            <a:blip r:embed="rId3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5" name="object 45"/>
          <p:cNvSpPr/>
          <p:nvPr/>
        </p:nvSpPr>
        <p:spPr>
          <a:xfrm>
            <a:off x="5321808" y="5684520"/>
            <a:ext cx="2616454" cy="571271"/>
          </a:xfrm>
          <a:prstGeom prst="rect">
            <a:avLst/>
          </a:prstGeom>
          <a:blipFill>
            <a:blip r:embed="rId3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6" name="object 46"/>
          <p:cNvSpPr txBox="1"/>
          <p:nvPr/>
        </p:nvSpPr>
        <p:spPr>
          <a:xfrm>
            <a:off x="4804664" y="5455107"/>
            <a:ext cx="2966720" cy="634365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0"/>
              </a:spcBef>
            </a:pPr>
            <a:r>
              <a:rPr dirty="0" sz="2000" spc="30">
                <a:solidFill>
                  <a:srgbClr val="CC3300"/>
                </a:solidFill>
                <a:latin typeface="Calibri"/>
                <a:cs typeface="Calibri"/>
              </a:rPr>
              <a:t>Who </a:t>
            </a:r>
            <a:r>
              <a:rPr dirty="0" sz="2000" spc="40">
                <a:solidFill>
                  <a:srgbClr val="FFFFFF"/>
                </a:solidFill>
                <a:latin typeface="Calibri"/>
                <a:cs typeface="Calibri"/>
              </a:rPr>
              <a:t>broke </a:t>
            </a:r>
            <a:r>
              <a:rPr dirty="0" sz="2000" spc="30">
                <a:solidFill>
                  <a:srgbClr val="FFFFFF"/>
                </a:solidFill>
                <a:latin typeface="Calibri"/>
                <a:cs typeface="Calibri"/>
              </a:rPr>
              <a:t>the </a:t>
            </a:r>
            <a:r>
              <a:rPr dirty="0" sz="2000" spc="35">
                <a:solidFill>
                  <a:srgbClr val="FFFFFF"/>
                </a:solidFill>
                <a:latin typeface="Calibri"/>
                <a:cs typeface="Calibri"/>
              </a:rPr>
              <a:t>window?  </a:t>
            </a:r>
            <a:r>
              <a:rPr dirty="0" sz="2000" spc="40">
                <a:solidFill>
                  <a:srgbClr val="CC3300"/>
                </a:solidFill>
                <a:latin typeface="Calibri"/>
                <a:cs typeface="Calibri"/>
              </a:rPr>
              <a:t>What </a:t>
            </a:r>
            <a:r>
              <a:rPr dirty="0" sz="2000" spc="55">
                <a:solidFill>
                  <a:srgbClr val="FFFFFF"/>
                </a:solidFill>
                <a:latin typeface="Calibri"/>
                <a:cs typeface="Calibri"/>
              </a:rPr>
              <a:t>describes</a:t>
            </a:r>
            <a:r>
              <a:rPr dirty="0" sz="2000" spc="24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 spc="45">
                <a:solidFill>
                  <a:srgbClr val="FFFFFF"/>
                </a:solidFill>
                <a:latin typeface="Calibri"/>
                <a:cs typeface="Calibri"/>
              </a:rPr>
              <a:t>accidents?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47" name="object 47"/>
          <p:cNvSpPr txBox="1"/>
          <p:nvPr/>
        </p:nvSpPr>
        <p:spPr>
          <a:xfrm>
            <a:off x="1590166" y="4055491"/>
            <a:ext cx="4928235" cy="3911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dirty="0" sz="2400" spc="-335">
                <a:solidFill>
                  <a:srgbClr val="FFFFFF"/>
                </a:solidFill>
                <a:latin typeface="Arial"/>
                <a:cs typeface="Arial"/>
              </a:rPr>
              <a:t>ريغ </a:t>
            </a:r>
            <a:r>
              <a:rPr dirty="0" sz="2400" spc="-470">
                <a:solidFill>
                  <a:srgbClr val="FFFFFF"/>
                </a:solidFill>
                <a:latin typeface="Arial"/>
                <a:cs typeface="Arial"/>
              </a:rPr>
              <a:t>لعفلا </a:t>
            </a:r>
            <a:r>
              <a:rPr dirty="0" sz="2400" spc="-150">
                <a:solidFill>
                  <a:srgbClr val="FFFFFF"/>
                </a:solidFill>
                <a:latin typeface="Arial"/>
                <a:cs typeface="Arial"/>
              </a:rPr>
              <a:t>ناك </a:t>
            </a:r>
            <a:r>
              <a:rPr dirty="0" sz="2400">
                <a:solidFill>
                  <a:srgbClr val="FFFFFF"/>
                </a:solidFill>
                <a:latin typeface="Arial"/>
                <a:cs typeface="Arial"/>
              </a:rPr>
              <a:t>اذإ و</a:t>
            </a:r>
            <a:r>
              <a:rPr dirty="0" baseline="8101" sz="360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400" spc="-505">
                <a:solidFill>
                  <a:srgbClr val="FFFFFF"/>
                </a:solidFill>
                <a:latin typeface="Arial"/>
                <a:cs typeface="Arial"/>
              </a:rPr>
              <a:t>لا</a:t>
            </a:r>
            <a:r>
              <a:rPr dirty="0" baseline="-2314" sz="3600" spc="-757">
                <a:solidFill>
                  <a:srgbClr val="CC3300"/>
                </a:solidFill>
                <a:latin typeface="Calibri"/>
                <a:cs typeface="Calibri"/>
              </a:rPr>
              <a:t>w</a:t>
            </a:r>
            <a:r>
              <a:rPr dirty="0" sz="2400" spc="-505">
                <a:solidFill>
                  <a:srgbClr val="FFFFFF"/>
                </a:solidFill>
                <a:latin typeface="Arial"/>
                <a:cs typeface="Arial"/>
              </a:rPr>
              <a:t>قاع</a:t>
            </a:r>
            <a:r>
              <a:rPr dirty="0" baseline="-2314" sz="3600" spc="-757">
                <a:solidFill>
                  <a:srgbClr val="CC3300"/>
                </a:solidFill>
                <a:latin typeface="Calibri"/>
                <a:cs typeface="Calibri"/>
              </a:rPr>
              <a:t>ho</a:t>
            </a:r>
            <a:r>
              <a:rPr dirty="0" sz="2400" spc="-505">
                <a:solidFill>
                  <a:srgbClr val="FFFFFF"/>
                </a:solidFill>
                <a:latin typeface="Arial"/>
                <a:cs typeface="Arial"/>
              </a:rPr>
              <a:t>لعافلا </a:t>
            </a:r>
            <a:r>
              <a:rPr dirty="0" sz="2400" spc="-150">
                <a:solidFill>
                  <a:srgbClr val="FFFFFF"/>
                </a:solidFill>
                <a:latin typeface="Arial"/>
                <a:cs typeface="Arial"/>
              </a:rPr>
              <a:t>ناك</a:t>
            </a:r>
            <a:r>
              <a:rPr dirty="0" sz="2400" spc="-8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400">
                <a:solidFill>
                  <a:srgbClr val="FFFFFF"/>
                </a:solidFill>
                <a:latin typeface="Arial"/>
                <a:cs typeface="Arial"/>
              </a:rPr>
              <a:t>اذإ</a:t>
            </a:r>
            <a:endParaRPr sz="2400">
              <a:latin typeface="Arial"/>
              <a:cs typeface="Arial"/>
            </a:endParaRPr>
          </a:p>
        </p:txBody>
      </p:sp>
      <p:sp>
        <p:nvSpPr>
          <p:cNvPr id="48" name="object 48"/>
          <p:cNvSpPr txBox="1"/>
          <p:nvPr/>
        </p:nvSpPr>
        <p:spPr>
          <a:xfrm>
            <a:off x="7464679" y="4055491"/>
            <a:ext cx="1066165" cy="6838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r" marR="6350">
              <a:lnSpc>
                <a:spcPts val="2590"/>
              </a:lnSpc>
              <a:spcBef>
                <a:spcPts val="100"/>
              </a:spcBef>
            </a:pPr>
            <a:r>
              <a:rPr dirty="0" sz="2400" spc="-240">
                <a:solidFill>
                  <a:srgbClr val="FFFFFF"/>
                </a:solidFill>
                <a:latin typeface="Arial"/>
                <a:cs typeface="Arial"/>
              </a:rPr>
              <a:t>لاؤسلا</a:t>
            </a:r>
            <a:r>
              <a:rPr dirty="0" sz="2400" spc="-9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400">
                <a:solidFill>
                  <a:srgbClr val="FFFFFF"/>
                </a:solidFill>
                <a:latin typeface="Arial"/>
                <a:cs typeface="Arial"/>
              </a:rPr>
              <a:t>ةادأ</a:t>
            </a:r>
            <a:endParaRPr sz="2400">
              <a:latin typeface="Arial"/>
              <a:cs typeface="Arial"/>
            </a:endParaRPr>
          </a:p>
          <a:p>
            <a:pPr algn="r" marR="5080">
              <a:lnSpc>
                <a:spcPts val="2590"/>
              </a:lnSpc>
            </a:pPr>
            <a:r>
              <a:rPr dirty="0" baseline="-4629" sz="3600" spc="44">
                <a:solidFill>
                  <a:srgbClr val="CC3300"/>
                </a:solidFill>
                <a:latin typeface="Calibri"/>
                <a:cs typeface="Calibri"/>
              </a:rPr>
              <a:t>w</a:t>
            </a:r>
            <a:r>
              <a:rPr dirty="0" sz="2400" spc="-640">
                <a:solidFill>
                  <a:srgbClr val="FFFFFF"/>
                </a:solidFill>
                <a:latin typeface="Arial"/>
                <a:cs typeface="Arial"/>
              </a:rPr>
              <a:t>.</a:t>
            </a:r>
            <a:r>
              <a:rPr dirty="0" baseline="-4629" sz="3600" spc="-937">
                <a:solidFill>
                  <a:srgbClr val="CC3300"/>
                </a:solidFill>
                <a:latin typeface="Calibri"/>
                <a:cs typeface="Calibri"/>
              </a:rPr>
              <a:t>h</a:t>
            </a:r>
            <a:r>
              <a:rPr dirty="0" sz="2400" spc="-885">
                <a:solidFill>
                  <a:srgbClr val="FFFFFF"/>
                </a:solidFill>
                <a:latin typeface="Arial"/>
                <a:cs typeface="Arial"/>
              </a:rPr>
              <a:t>لا</a:t>
            </a:r>
            <a:r>
              <a:rPr dirty="0" baseline="-4629" sz="3600" spc="-615">
                <a:solidFill>
                  <a:srgbClr val="CC3300"/>
                </a:solidFill>
                <a:latin typeface="Calibri"/>
                <a:cs typeface="Calibri"/>
              </a:rPr>
              <a:t>a</a:t>
            </a:r>
            <a:r>
              <a:rPr dirty="0" sz="2400" spc="-900">
                <a:solidFill>
                  <a:srgbClr val="FFFFFF"/>
                </a:solidFill>
                <a:latin typeface="Arial"/>
                <a:cs typeface="Arial"/>
              </a:rPr>
              <a:t>ق</a:t>
            </a:r>
            <a:r>
              <a:rPr dirty="0" baseline="-4629" sz="3600" spc="-997">
                <a:solidFill>
                  <a:srgbClr val="CC3300"/>
                </a:solidFill>
                <a:latin typeface="Calibri"/>
                <a:cs typeface="Calibri"/>
              </a:rPr>
              <a:t>t</a:t>
            </a:r>
            <a:r>
              <a:rPr dirty="0" sz="2400" spc="50">
                <a:solidFill>
                  <a:srgbClr val="FFFFFF"/>
                </a:solidFill>
                <a:latin typeface="Arial"/>
                <a:cs typeface="Arial"/>
              </a:rPr>
              <a:t>ا</a:t>
            </a:r>
            <a:r>
              <a:rPr dirty="0" sz="2400" spc="-45">
                <a:solidFill>
                  <a:srgbClr val="FFFFFF"/>
                </a:solidFill>
                <a:latin typeface="Arial"/>
                <a:cs typeface="Arial"/>
              </a:rPr>
              <a:t>ع</a:t>
            </a:r>
            <a:endParaRPr sz="2400">
              <a:latin typeface="Arial"/>
              <a:cs typeface="Arial"/>
            </a:endParaRPr>
          </a:p>
        </p:txBody>
      </p:sp>
      <p:sp>
        <p:nvSpPr>
          <p:cNvPr id="49" name="object 49"/>
          <p:cNvSpPr/>
          <p:nvPr/>
        </p:nvSpPr>
        <p:spPr>
          <a:xfrm>
            <a:off x="4340352" y="6321552"/>
            <a:ext cx="1296797" cy="382371"/>
          </a:xfrm>
          <a:prstGeom prst="rect">
            <a:avLst/>
          </a:prstGeom>
          <a:blipFill>
            <a:blip r:embed="rId3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0" name="object 50"/>
          <p:cNvSpPr/>
          <p:nvPr/>
        </p:nvSpPr>
        <p:spPr>
          <a:xfrm>
            <a:off x="4462271" y="6406896"/>
            <a:ext cx="1043749" cy="248297"/>
          </a:xfrm>
          <a:prstGeom prst="rect">
            <a:avLst/>
          </a:prstGeom>
          <a:blipFill>
            <a:blip r:embed="rId3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1" name="object 51"/>
          <p:cNvSpPr/>
          <p:nvPr/>
        </p:nvSpPr>
        <p:spPr>
          <a:xfrm>
            <a:off x="4267200" y="6248400"/>
            <a:ext cx="1295400" cy="381000"/>
          </a:xfrm>
          <a:custGeom>
            <a:avLst/>
            <a:gdLst/>
            <a:ahLst/>
            <a:cxnLst/>
            <a:rect l="l" t="t" r="r" b="b"/>
            <a:pathLst>
              <a:path w="1295400" h="381000">
                <a:moveTo>
                  <a:pt x="1295400" y="0"/>
                </a:moveTo>
                <a:lnTo>
                  <a:pt x="0" y="0"/>
                </a:lnTo>
                <a:lnTo>
                  <a:pt x="0" y="381000"/>
                </a:lnTo>
                <a:lnTo>
                  <a:pt x="1295400" y="381000"/>
                </a:lnTo>
                <a:lnTo>
                  <a:pt x="1295400" y="333375"/>
                </a:lnTo>
                <a:lnTo>
                  <a:pt x="540512" y="333375"/>
                </a:lnTo>
                <a:lnTo>
                  <a:pt x="540512" y="190500"/>
                </a:lnTo>
                <a:lnTo>
                  <a:pt x="504825" y="190500"/>
                </a:lnTo>
                <a:lnTo>
                  <a:pt x="647700" y="47625"/>
                </a:lnTo>
                <a:lnTo>
                  <a:pt x="1295400" y="47625"/>
                </a:lnTo>
                <a:lnTo>
                  <a:pt x="1295400" y="0"/>
                </a:lnTo>
                <a:close/>
              </a:path>
              <a:path w="1295400" h="381000">
                <a:moveTo>
                  <a:pt x="1295400" y="65481"/>
                </a:moveTo>
                <a:lnTo>
                  <a:pt x="736980" y="65481"/>
                </a:lnTo>
                <a:lnTo>
                  <a:pt x="736980" y="136918"/>
                </a:lnTo>
                <a:lnTo>
                  <a:pt x="790575" y="190500"/>
                </a:lnTo>
                <a:lnTo>
                  <a:pt x="754888" y="190500"/>
                </a:lnTo>
                <a:lnTo>
                  <a:pt x="754888" y="333375"/>
                </a:lnTo>
                <a:lnTo>
                  <a:pt x="1295400" y="333375"/>
                </a:lnTo>
                <a:lnTo>
                  <a:pt x="1295400" y="65481"/>
                </a:lnTo>
                <a:close/>
              </a:path>
              <a:path w="1295400" h="381000">
                <a:moveTo>
                  <a:pt x="1295400" y="47625"/>
                </a:moveTo>
                <a:lnTo>
                  <a:pt x="647700" y="47625"/>
                </a:lnTo>
                <a:lnTo>
                  <a:pt x="701294" y="101206"/>
                </a:lnTo>
                <a:lnTo>
                  <a:pt x="701294" y="65481"/>
                </a:lnTo>
                <a:lnTo>
                  <a:pt x="1295400" y="65481"/>
                </a:lnTo>
                <a:lnTo>
                  <a:pt x="12954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2" name="object 52"/>
          <p:cNvSpPr/>
          <p:nvPr/>
        </p:nvSpPr>
        <p:spPr>
          <a:xfrm>
            <a:off x="4807711" y="6313881"/>
            <a:ext cx="214629" cy="267970"/>
          </a:xfrm>
          <a:custGeom>
            <a:avLst/>
            <a:gdLst/>
            <a:ahLst/>
            <a:cxnLst/>
            <a:rect l="l" t="t" r="r" b="b"/>
            <a:pathLst>
              <a:path w="214629" h="267970">
                <a:moveTo>
                  <a:pt x="196468" y="0"/>
                </a:moveTo>
                <a:lnTo>
                  <a:pt x="160782" y="0"/>
                </a:lnTo>
                <a:lnTo>
                  <a:pt x="160782" y="35725"/>
                </a:lnTo>
                <a:lnTo>
                  <a:pt x="196468" y="71437"/>
                </a:lnTo>
                <a:lnTo>
                  <a:pt x="196468" y="0"/>
                </a:lnTo>
                <a:close/>
              </a:path>
              <a:path w="214629" h="267970">
                <a:moveTo>
                  <a:pt x="214375" y="125018"/>
                </a:moveTo>
                <a:lnTo>
                  <a:pt x="0" y="125018"/>
                </a:lnTo>
                <a:lnTo>
                  <a:pt x="0" y="267893"/>
                </a:lnTo>
                <a:lnTo>
                  <a:pt x="89280" y="267893"/>
                </a:lnTo>
                <a:lnTo>
                  <a:pt x="89280" y="196456"/>
                </a:lnTo>
                <a:lnTo>
                  <a:pt x="214375" y="196456"/>
                </a:lnTo>
                <a:lnTo>
                  <a:pt x="214375" y="125018"/>
                </a:lnTo>
                <a:close/>
              </a:path>
              <a:path w="214629" h="267970">
                <a:moveTo>
                  <a:pt x="214375" y="196456"/>
                </a:moveTo>
                <a:lnTo>
                  <a:pt x="125095" y="196456"/>
                </a:lnTo>
                <a:lnTo>
                  <a:pt x="125095" y="267893"/>
                </a:lnTo>
                <a:lnTo>
                  <a:pt x="214375" y="267893"/>
                </a:lnTo>
                <a:lnTo>
                  <a:pt x="214375" y="196456"/>
                </a:lnTo>
                <a:close/>
              </a:path>
            </a:pathLst>
          </a:custGeom>
          <a:solidFill>
            <a:srgbClr val="00007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3" name="object 53"/>
          <p:cNvSpPr/>
          <p:nvPr/>
        </p:nvSpPr>
        <p:spPr>
          <a:xfrm>
            <a:off x="47720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142875" y="0"/>
                </a:moveTo>
                <a:lnTo>
                  <a:pt x="0" y="142875"/>
                </a:lnTo>
                <a:lnTo>
                  <a:pt x="285750" y="142875"/>
                </a:lnTo>
                <a:lnTo>
                  <a:pt x="142875" y="0"/>
                </a:lnTo>
                <a:close/>
              </a:path>
              <a:path w="285750" h="285750">
                <a:moveTo>
                  <a:pt x="160782" y="214312"/>
                </a:moveTo>
                <a:lnTo>
                  <a:pt x="124967" y="214312"/>
                </a:lnTo>
                <a:lnTo>
                  <a:pt x="124967" y="285750"/>
                </a:lnTo>
                <a:lnTo>
                  <a:pt x="160782" y="285750"/>
                </a:lnTo>
                <a:lnTo>
                  <a:pt x="160782" y="214312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4" name="object 54"/>
          <p:cNvSpPr txBox="1"/>
          <p:nvPr/>
        </p:nvSpPr>
        <p:spPr>
          <a:xfrm>
            <a:off x="4448683" y="6357620"/>
            <a:ext cx="927100" cy="164465"/>
          </a:xfrm>
          <a:prstGeom prst="rect">
            <a:avLst/>
          </a:prstGeom>
        </p:spPr>
        <p:txBody>
          <a:bodyPr wrap="square" lIns="0" tIns="139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900" spc="-195">
                <a:solidFill>
                  <a:srgbClr val="FFFFFF"/>
                </a:solidFill>
                <a:latin typeface="Arial"/>
                <a:cs typeface="Arial"/>
              </a:rPr>
              <a:t>ةيسيئرلا </a:t>
            </a:r>
            <a:r>
              <a:rPr dirty="0" sz="900" spc="-110">
                <a:solidFill>
                  <a:srgbClr val="FFFFFF"/>
                </a:solidFill>
                <a:latin typeface="Arial"/>
                <a:cs typeface="Arial"/>
              </a:rPr>
              <a:t>ةمئاقلا </a:t>
            </a:r>
            <a:r>
              <a:rPr dirty="0" sz="900" spc="-105">
                <a:solidFill>
                  <a:srgbClr val="FFFFFF"/>
                </a:solidFill>
                <a:latin typeface="Arial"/>
                <a:cs typeface="Arial"/>
              </a:rPr>
              <a:t>ىلإ</a:t>
            </a:r>
            <a:r>
              <a:rPr dirty="0" sz="900" spc="-7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900" spc="-5">
                <a:solidFill>
                  <a:srgbClr val="FFFFFF"/>
                </a:solidFill>
                <a:latin typeface="Arial"/>
                <a:cs typeface="Arial"/>
              </a:rPr>
              <a:t>ةدوع</a:t>
            </a:r>
            <a:endParaRPr sz="900">
              <a:latin typeface="Arial"/>
              <a:cs typeface="Arial"/>
            </a:endParaRPr>
          </a:p>
        </p:txBody>
      </p:sp>
      <p:sp>
        <p:nvSpPr>
          <p:cNvPr id="55" name="object 55"/>
          <p:cNvSpPr/>
          <p:nvPr/>
        </p:nvSpPr>
        <p:spPr>
          <a:xfrm>
            <a:off x="3730752" y="6321552"/>
            <a:ext cx="458571" cy="382371"/>
          </a:xfrm>
          <a:prstGeom prst="rect">
            <a:avLst/>
          </a:prstGeom>
          <a:blipFill>
            <a:blip r:embed="rId3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6" name="object 56"/>
          <p:cNvSpPr/>
          <p:nvPr/>
        </p:nvSpPr>
        <p:spPr>
          <a:xfrm>
            <a:off x="3770376" y="6406896"/>
            <a:ext cx="373227" cy="248297"/>
          </a:xfrm>
          <a:prstGeom prst="rect">
            <a:avLst/>
          </a:prstGeom>
          <a:blipFill>
            <a:blip r:embed="rId3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7" name="object 57"/>
          <p:cNvSpPr/>
          <p:nvPr/>
        </p:nvSpPr>
        <p:spPr>
          <a:xfrm>
            <a:off x="3657600" y="6248400"/>
            <a:ext cx="457200" cy="381000"/>
          </a:xfrm>
          <a:custGeom>
            <a:avLst/>
            <a:gdLst/>
            <a:ahLst/>
            <a:cxnLst/>
            <a:rect l="l" t="t" r="r" b="b"/>
            <a:pathLst>
              <a:path w="457200" h="381000">
                <a:moveTo>
                  <a:pt x="457200" y="0"/>
                </a:moveTo>
                <a:lnTo>
                  <a:pt x="0" y="0"/>
                </a:lnTo>
                <a:lnTo>
                  <a:pt x="0" y="381000"/>
                </a:lnTo>
                <a:lnTo>
                  <a:pt x="457200" y="381000"/>
                </a:lnTo>
                <a:lnTo>
                  <a:pt x="457200" y="333375"/>
                </a:lnTo>
                <a:lnTo>
                  <a:pt x="371475" y="333375"/>
                </a:lnTo>
                <a:lnTo>
                  <a:pt x="85725" y="190500"/>
                </a:lnTo>
                <a:lnTo>
                  <a:pt x="371475" y="47625"/>
                </a:lnTo>
                <a:lnTo>
                  <a:pt x="457200" y="47625"/>
                </a:lnTo>
                <a:lnTo>
                  <a:pt x="457200" y="0"/>
                </a:lnTo>
                <a:close/>
              </a:path>
              <a:path w="457200" h="381000">
                <a:moveTo>
                  <a:pt x="457200" y="47625"/>
                </a:moveTo>
                <a:lnTo>
                  <a:pt x="371475" y="47625"/>
                </a:lnTo>
                <a:lnTo>
                  <a:pt x="371475" y="333375"/>
                </a:lnTo>
                <a:lnTo>
                  <a:pt x="457200" y="333375"/>
                </a:lnTo>
                <a:lnTo>
                  <a:pt x="4572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8" name="object 58"/>
          <p:cNvSpPr/>
          <p:nvPr/>
        </p:nvSpPr>
        <p:spPr>
          <a:xfrm>
            <a:off x="37433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285750" y="0"/>
                </a:moveTo>
                <a:lnTo>
                  <a:pt x="0" y="142875"/>
                </a:lnTo>
                <a:lnTo>
                  <a:pt x="285750" y="285750"/>
                </a:lnTo>
                <a:lnTo>
                  <a:pt x="285750" y="0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9" name="object 59"/>
          <p:cNvSpPr txBox="1"/>
          <p:nvPr/>
        </p:nvSpPr>
        <p:spPr>
          <a:xfrm>
            <a:off x="3756405" y="6357620"/>
            <a:ext cx="257175" cy="164465"/>
          </a:xfrm>
          <a:prstGeom prst="rect">
            <a:avLst/>
          </a:prstGeom>
        </p:spPr>
        <p:txBody>
          <a:bodyPr wrap="square" lIns="0" tIns="139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900" spc="-190">
                <a:solidFill>
                  <a:srgbClr val="FFFFFF"/>
                </a:solidFill>
                <a:latin typeface="Arial"/>
                <a:cs typeface="Arial"/>
              </a:rPr>
              <a:t>ق</a:t>
            </a:r>
            <a:r>
              <a:rPr dirty="0" sz="900" spc="-240">
                <a:solidFill>
                  <a:srgbClr val="FFFFFF"/>
                </a:solidFill>
                <a:latin typeface="Arial"/>
                <a:cs typeface="Arial"/>
              </a:rPr>
              <a:t>ب</a:t>
            </a:r>
            <a:r>
              <a:rPr dirty="0" sz="900" spc="25">
                <a:solidFill>
                  <a:srgbClr val="FFFFFF"/>
                </a:solidFill>
                <a:latin typeface="Arial"/>
                <a:cs typeface="Arial"/>
              </a:rPr>
              <a:t>ا</a:t>
            </a:r>
            <a:r>
              <a:rPr dirty="0" sz="900" spc="-175">
                <a:solidFill>
                  <a:srgbClr val="FFFFFF"/>
                </a:solidFill>
                <a:latin typeface="Arial"/>
                <a:cs typeface="Arial"/>
              </a:rPr>
              <a:t>سلا</a:t>
            </a:r>
            <a:endParaRPr sz="900">
              <a:latin typeface="Arial"/>
              <a:cs typeface="Arial"/>
            </a:endParaRPr>
          </a:p>
        </p:txBody>
      </p:sp>
      <p:sp>
        <p:nvSpPr>
          <p:cNvPr id="60" name="object 60"/>
          <p:cNvSpPr/>
          <p:nvPr/>
        </p:nvSpPr>
        <p:spPr>
          <a:xfrm>
            <a:off x="4340352" y="6321552"/>
            <a:ext cx="1296797" cy="382371"/>
          </a:xfrm>
          <a:prstGeom prst="rect">
            <a:avLst/>
          </a:prstGeom>
          <a:blipFill>
            <a:blip r:embed="rId3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1" name="object 61"/>
          <p:cNvSpPr/>
          <p:nvPr/>
        </p:nvSpPr>
        <p:spPr>
          <a:xfrm>
            <a:off x="4462271" y="6406896"/>
            <a:ext cx="1043749" cy="248297"/>
          </a:xfrm>
          <a:prstGeom prst="rect">
            <a:avLst/>
          </a:prstGeom>
          <a:blipFill>
            <a:blip r:embed="rId3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2" name="object 62"/>
          <p:cNvSpPr/>
          <p:nvPr/>
        </p:nvSpPr>
        <p:spPr>
          <a:xfrm>
            <a:off x="4267200" y="6248400"/>
            <a:ext cx="1295400" cy="381000"/>
          </a:xfrm>
          <a:custGeom>
            <a:avLst/>
            <a:gdLst/>
            <a:ahLst/>
            <a:cxnLst/>
            <a:rect l="l" t="t" r="r" b="b"/>
            <a:pathLst>
              <a:path w="1295400" h="381000">
                <a:moveTo>
                  <a:pt x="1295400" y="0"/>
                </a:moveTo>
                <a:lnTo>
                  <a:pt x="0" y="0"/>
                </a:lnTo>
                <a:lnTo>
                  <a:pt x="0" y="381000"/>
                </a:lnTo>
                <a:lnTo>
                  <a:pt x="1295400" y="381000"/>
                </a:lnTo>
                <a:lnTo>
                  <a:pt x="1295400" y="333375"/>
                </a:lnTo>
                <a:lnTo>
                  <a:pt x="540512" y="333375"/>
                </a:lnTo>
                <a:lnTo>
                  <a:pt x="540512" y="190500"/>
                </a:lnTo>
                <a:lnTo>
                  <a:pt x="504825" y="190500"/>
                </a:lnTo>
                <a:lnTo>
                  <a:pt x="647700" y="47625"/>
                </a:lnTo>
                <a:lnTo>
                  <a:pt x="1295400" y="47625"/>
                </a:lnTo>
                <a:lnTo>
                  <a:pt x="1295400" y="0"/>
                </a:lnTo>
                <a:close/>
              </a:path>
              <a:path w="1295400" h="381000">
                <a:moveTo>
                  <a:pt x="1295400" y="65481"/>
                </a:moveTo>
                <a:lnTo>
                  <a:pt x="736980" y="65481"/>
                </a:lnTo>
                <a:lnTo>
                  <a:pt x="736980" y="136918"/>
                </a:lnTo>
                <a:lnTo>
                  <a:pt x="790575" y="190500"/>
                </a:lnTo>
                <a:lnTo>
                  <a:pt x="754888" y="190500"/>
                </a:lnTo>
                <a:lnTo>
                  <a:pt x="754888" y="333375"/>
                </a:lnTo>
                <a:lnTo>
                  <a:pt x="1295400" y="333375"/>
                </a:lnTo>
                <a:lnTo>
                  <a:pt x="1295400" y="65481"/>
                </a:lnTo>
                <a:close/>
              </a:path>
              <a:path w="1295400" h="381000">
                <a:moveTo>
                  <a:pt x="1295400" y="47625"/>
                </a:moveTo>
                <a:lnTo>
                  <a:pt x="647700" y="47625"/>
                </a:lnTo>
                <a:lnTo>
                  <a:pt x="701294" y="101206"/>
                </a:lnTo>
                <a:lnTo>
                  <a:pt x="701294" y="65481"/>
                </a:lnTo>
                <a:lnTo>
                  <a:pt x="1295400" y="65481"/>
                </a:lnTo>
                <a:lnTo>
                  <a:pt x="12954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3" name="object 63"/>
          <p:cNvSpPr/>
          <p:nvPr/>
        </p:nvSpPr>
        <p:spPr>
          <a:xfrm>
            <a:off x="4807711" y="6313881"/>
            <a:ext cx="214629" cy="267970"/>
          </a:xfrm>
          <a:custGeom>
            <a:avLst/>
            <a:gdLst/>
            <a:ahLst/>
            <a:cxnLst/>
            <a:rect l="l" t="t" r="r" b="b"/>
            <a:pathLst>
              <a:path w="214629" h="267970">
                <a:moveTo>
                  <a:pt x="196468" y="0"/>
                </a:moveTo>
                <a:lnTo>
                  <a:pt x="160782" y="0"/>
                </a:lnTo>
                <a:lnTo>
                  <a:pt x="160782" y="35725"/>
                </a:lnTo>
                <a:lnTo>
                  <a:pt x="196468" y="71437"/>
                </a:lnTo>
                <a:lnTo>
                  <a:pt x="196468" y="0"/>
                </a:lnTo>
                <a:close/>
              </a:path>
              <a:path w="214629" h="267970">
                <a:moveTo>
                  <a:pt x="214375" y="125018"/>
                </a:moveTo>
                <a:lnTo>
                  <a:pt x="0" y="125018"/>
                </a:lnTo>
                <a:lnTo>
                  <a:pt x="0" y="267893"/>
                </a:lnTo>
                <a:lnTo>
                  <a:pt x="89280" y="267893"/>
                </a:lnTo>
                <a:lnTo>
                  <a:pt x="89280" y="196456"/>
                </a:lnTo>
                <a:lnTo>
                  <a:pt x="214375" y="196456"/>
                </a:lnTo>
                <a:lnTo>
                  <a:pt x="214375" y="125018"/>
                </a:lnTo>
                <a:close/>
              </a:path>
              <a:path w="214629" h="267970">
                <a:moveTo>
                  <a:pt x="214375" y="196456"/>
                </a:moveTo>
                <a:lnTo>
                  <a:pt x="125095" y="196456"/>
                </a:lnTo>
                <a:lnTo>
                  <a:pt x="125095" y="267893"/>
                </a:lnTo>
                <a:lnTo>
                  <a:pt x="214375" y="267893"/>
                </a:lnTo>
                <a:lnTo>
                  <a:pt x="214375" y="196456"/>
                </a:lnTo>
                <a:close/>
              </a:path>
            </a:pathLst>
          </a:custGeom>
          <a:solidFill>
            <a:srgbClr val="00007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4" name="object 64"/>
          <p:cNvSpPr/>
          <p:nvPr/>
        </p:nvSpPr>
        <p:spPr>
          <a:xfrm>
            <a:off x="47720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142875" y="0"/>
                </a:moveTo>
                <a:lnTo>
                  <a:pt x="0" y="142875"/>
                </a:lnTo>
                <a:lnTo>
                  <a:pt x="285750" y="142875"/>
                </a:lnTo>
                <a:lnTo>
                  <a:pt x="142875" y="0"/>
                </a:lnTo>
                <a:close/>
              </a:path>
              <a:path w="285750" h="285750">
                <a:moveTo>
                  <a:pt x="160782" y="214312"/>
                </a:moveTo>
                <a:lnTo>
                  <a:pt x="124967" y="214312"/>
                </a:lnTo>
                <a:lnTo>
                  <a:pt x="124967" y="285750"/>
                </a:lnTo>
                <a:lnTo>
                  <a:pt x="160782" y="285750"/>
                </a:lnTo>
                <a:lnTo>
                  <a:pt x="160782" y="214312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77824" y="2176272"/>
            <a:ext cx="18287" cy="468172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877824" y="6095"/>
            <a:ext cx="18287" cy="150266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1216152" y="1834895"/>
            <a:ext cx="7924800" cy="1828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877824" y="1508760"/>
            <a:ext cx="18287" cy="667512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0" y="1834895"/>
            <a:ext cx="557784" cy="18287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551687" y="1834895"/>
            <a:ext cx="664464" cy="18287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3861815" y="399237"/>
            <a:ext cx="1970277" cy="903528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4120896" y="886917"/>
            <a:ext cx="1580134" cy="903528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xfrm>
            <a:off x="4225768" y="511251"/>
            <a:ext cx="1338580" cy="1009650"/>
          </a:xfrm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3200" spc="-350">
                <a:latin typeface="Arial"/>
                <a:cs typeface="Arial"/>
              </a:rPr>
              <a:t>تلاامعتسا</a:t>
            </a:r>
            <a:endParaRPr sz="3200">
              <a:latin typeface="Arial"/>
              <a:cs typeface="Arial"/>
            </a:endParaRPr>
          </a:p>
          <a:p>
            <a:pPr marL="153035">
              <a:lnSpc>
                <a:spcPct val="100000"/>
              </a:lnSpc>
              <a:spcBef>
                <a:spcPts val="70"/>
              </a:spcBef>
            </a:pPr>
            <a:r>
              <a:rPr dirty="0" sz="3200" spc="370"/>
              <a:t>How</a:t>
            </a:r>
            <a:endParaRPr sz="3200"/>
          </a:p>
        </p:txBody>
      </p:sp>
      <p:sp>
        <p:nvSpPr>
          <p:cNvPr id="11" name="object 11"/>
          <p:cNvSpPr/>
          <p:nvPr/>
        </p:nvSpPr>
        <p:spPr>
          <a:xfrm>
            <a:off x="5867400" y="1966976"/>
            <a:ext cx="0" cy="4143375"/>
          </a:xfrm>
          <a:custGeom>
            <a:avLst/>
            <a:gdLst/>
            <a:ahLst/>
            <a:cxnLst/>
            <a:rect l="l" t="t" r="r" b="b"/>
            <a:pathLst>
              <a:path w="0" h="4143375">
                <a:moveTo>
                  <a:pt x="0" y="0"/>
                </a:moveTo>
                <a:lnTo>
                  <a:pt x="0" y="4143311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7378700" y="1966976"/>
            <a:ext cx="0" cy="4143375"/>
          </a:xfrm>
          <a:custGeom>
            <a:avLst/>
            <a:gdLst/>
            <a:ahLst/>
            <a:cxnLst/>
            <a:rect l="l" t="t" r="r" b="b"/>
            <a:pathLst>
              <a:path w="0" h="4143375">
                <a:moveTo>
                  <a:pt x="0" y="0"/>
                </a:moveTo>
                <a:lnTo>
                  <a:pt x="0" y="4143311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1128712" y="3009900"/>
            <a:ext cx="7496175" cy="0"/>
          </a:xfrm>
          <a:custGeom>
            <a:avLst/>
            <a:gdLst/>
            <a:ahLst/>
            <a:cxnLst/>
            <a:rect l="l" t="t" r="r" b="b"/>
            <a:pathLst>
              <a:path w="7496175" h="0">
                <a:moveTo>
                  <a:pt x="0" y="0"/>
                </a:moveTo>
                <a:lnTo>
                  <a:pt x="7496111" y="0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/>
          <p:nvPr/>
        </p:nvSpPr>
        <p:spPr>
          <a:xfrm>
            <a:off x="1128712" y="4038600"/>
            <a:ext cx="7496175" cy="0"/>
          </a:xfrm>
          <a:custGeom>
            <a:avLst/>
            <a:gdLst/>
            <a:ahLst/>
            <a:cxnLst/>
            <a:rect l="l" t="t" r="r" b="b"/>
            <a:pathLst>
              <a:path w="7496175" h="0">
                <a:moveTo>
                  <a:pt x="0" y="0"/>
                </a:moveTo>
                <a:lnTo>
                  <a:pt x="7496111" y="0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/>
          <p:nvPr/>
        </p:nvSpPr>
        <p:spPr>
          <a:xfrm>
            <a:off x="1128712" y="5067300"/>
            <a:ext cx="7496175" cy="0"/>
          </a:xfrm>
          <a:custGeom>
            <a:avLst/>
            <a:gdLst/>
            <a:ahLst/>
            <a:cxnLst/>
            <a:rect l="l" t="t" r="r" b="b"/>
            <a:pathLst>
              <a:path w="7496175" h="0">
                <a:moveTo>
                  <a:pt x="0" y="0"/>
                </a:moveTo>
                <a:lnTo>
                  <a:pt x="7496111" y="0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/>
          <p:nvPr/>
        </p:nvSpPr>
        <p:spPr>
          <a:xfrm>
            <a:off x="1143000" y="1966976"/>
            <a:ext cx="0" cy="4143375"/>
          </a:xfrm>
          <a:custGeom>
            <a:avLst/>
            <a:gdLst/>
            <a:ahLst/>
            <a:cxnLst/>
            <a:rect l="l" t="t" r="r" b="b"/>
            <a:pathLst>
              <a:path w="0" h="4143375">
                <a:moveTo>
                  <a:pt x="0" y="0"/>
                </a:moveTo>
                <a:lnTo>
                  <a:pt x="0" y="4143311"/>
                </a:lnTo>
              </a:path>
            </a:pathLst>
          </a:custGeom>
          <a:ln w="285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7" name="object 17"/>
          <p:cNvSpPr/>
          <p:nvPr/>
        </p:nvSpPr>
        <p:spPr>
          <a:xfrm>
            <a:off x="8610600" y="1966976"/>
            <a:ext cx="0" cy="4143375"/>
          </a:xfrm>
          <a:custGeom>
            <a:avLst/>
            <a:gdLst/>
            <a:ahLst/>
            <a:cxnLst/>
            <a:rect l="l" t="t" r="r" b="b"/>
            <a:pathLst>
              <a:path w="0" h="4143375">
                <a:moveTo>
                  <a:pt x="0" y="0"/>
                </a:moveTo>
                <a:lnTo>
                  <a:pt x="0" y="4143311"/>
                </a:lnTo>
              </a:path>
            </a:pathLst>
          </a:custGeom>
          <a:ln w="285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8" name="object 18"/>
          <p:cNvSpPr/>
          <p:nvPr/>
        </p:nvSpPr>
        <p:spPr>
          <a:xfrm>
            <a:off x="1128712" y="1981200"/>
            <a:ext cx="7496175" cy="0"/>
          </a:xfrm>
          <a:custGeom>
            <a:avLst/>
            <a:gdLst/>
            <a:ahLst/>
            <a:cxnLst/>
            <a:rect l="l" t="t" r="r" b="b"/>
            <a:pathLst>
              <a:path w="7496175" h="0">
                <a:moveTo>
                  <a:pt x="0" y="0"/>
                </a:moveTo>
                <a:lnTo>
                  <a:pt x="7496111" y="0"/>
                </a:lnTo>
              </a:path>
            </a:pathLst>
          </a:custGeom>
          <a:ln w="285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9" name="object 19"/>
          <p:cNvSpPr/>
          <p:nvPr/>
        </p:nvSpPr>
        <p:spPr>
          <a:xfrm>
            <a:off x="1128712" y="6096000"/>
            <a:ext cx="7496175" cy="0"/>
          </a:xfrm>
          <a:custGeom>
            <a:avLst/>
            <a:gdLst/>
            <a:ahLst/>
            <a:cxnLst/>
            <a:rect l="l" t="t" r="r" b="b"/>
            <a:pathLst>
              <a:path w="7496175" h="0">
                <a:moveTo>
                  <a:pt x="0" y="0"/>
                </a:moveTo>
                <a:lnTo>
                  <a:pt x="7496111" y="0"/>
                </a:lnTo>
              </a:path>
            </a:pathLst>
          </a:custGeom>
          <a:ln w="285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0" name="object 20"/>
          <p:cNvSpPr/>
          <p:nvPr/>
        </p:nvSpPr>
        <p:spPr>
          <a:xfrm>
            <a:off x="1091183" y="1950694"/>
            <a:ext cx="1113840" cy="513359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1" name="object 21"/>
          <p:cNvSpPr/>
          <p:nvPr/>
        </p:nvSpPr>
        <p:spPr>
          <a:xfrm>
            <a:off x="1898904" y="1950694"/>
            <a:ext cx="1565020" cy="513359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2" name="object 22"/>
          <p:cNvSpPr/>
          <p:nvPr/>
        </p:nvSpPr>
        <p:spPr>
          <a:xfrm>
            <a:off x="3243072" y="1950694"/>
            <a:ext cx="2159254" cy="513359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3" name="object 23"/>
          <p:cNvSpPr/>
          <p:nvPr/>
        </p:nvSpPr>
        <p:spPr>
          <a:xfrm>
            <a:off x="1091183" y="2279878"/>
            <a:ext cx="757237" cy="513359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4" name="object 24"/>
          <p:cNvSpPr/>
          <p:nvPr/>
        </p:nvSpPr>
        <p:spPr>
          <a:xfrm>
            <a:off x="1609344" y="2279878"/>
            <a:ext cx="2982341" cy="513359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5" name="object 25"/>
          <p:cNvSpPr/>
          <p:nvPr/>
        </p:nvSpPr>
        <p:spPr>
          <a:xfrm>
            <a:off x="5955791" y="1941550"/>
            <a:ext cx="1278509" cy="571271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6" name="object 26"/>
          <p:cNvSpPr/>
          <p:nvPr/>
        </p:nvSpPr>
        <p:spPr>
          <a:xfrm>
            <a:off x="5934455" y="2246350"/>
            <a:ext cx="1482598" cy="571271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7" name="object 27"/>
          <p:cNvSpPr/>
          <p:nvPr/>
        </p:nvSpPr>
        <p:spPr>
          <a:xfrm>
            <a:off x="5839967" y="2246350"/>
            <a:ext cx="437159" cy="571271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8" name="object 28"/>
          <p:cNvSpPr/>
          <p:nvPr/>
        </p:nvSpPr>
        <p:spPr>
          <a:xfrm>
            <a:off x="7504176" y="1926374"/>
            <a:ext cx="1001090" cy="678014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9" name="object 29"/>
          <p:cNvSpPr/>
          <p:nvPr/>
        </p:nvSpPr>
        <p:spPr>
          <a:xfrm>
            <a:off x="1091183" y="2980893"/>
            <a:ext cx="1424686" cy="510336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0" name="object 30"/>
          <p:cNvSpPr/>
          <p:nvPr/>
        </p:nvSpPr>
        <p:spPr>
          <a:xfrm>
            <a:off x="2282951" y="2980893"/>
            <a:ext cx="1927732" cy="510336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1" name="object 31"/>
          <p:cNvSpPr/>
          <p:nvPr/>
        </p:nvSpPr>
        <p:spPr>
          <a:xfrm>
            <a:off x="1091183" y="3310077"/>
            <a:ext cx="1912365" cy="510336"/>
          </a:xfrm>
          <a:prstGeom prst="rect">
            <a:avLst/>
          </a:prstGeom>
          <a:blipFill>
            <a:blip r:embed="rId2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2" name="object 32"/>
          <p:cNvSpPr/>
          <p:nvPr/>
        </p:nvSpPr>
        <p:spPr>
          <a:xfrm>
            <a:off x="2770632" y="3310077"/>
            <a:ext cx="1967230" cy="510336"/>
          </a:xfrm>
          <a:prstGeom prst="rect">
            <a:avLst/>
          </a:prstGeom>
          <a:blipFill>
            <a:blip r:embed="rId2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3" name="object 33"/>
          <p:cNvSpPr/>
          <p:nvPr/>
        </p:nvSpPr>
        <p:spPr>
          <a:xfrm>
            <a:off x="5800344" y="2968726"/>
            <a:ext cx="1653286" cy="571271"/>
          </a:xfrm>
          <a:prstGeom prst="rect">
            <a:avLst/>
          </a:prstGeom>
          <a:blipFill>
            <a:blip r:embed="rId2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4" name="object 34"/>
          <p:cNvSpPr/>
          <p:nvPr/>
        </p:nvSpPr>
        <p:spPr>
          <a:xfrm>
            <a:off x="7504176" y="2956598"/>
            <a:ext cx="1098613" cy="678014"/>
          </a:xfrm>
          <a:prstGeom prst="rect">
            <a:avLst/>
          </a:prstGeom>
          <a:blipFill>
            <a:blip r:embed="rId2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5" name="object 35"/>
          <p:cNvSpPr/>
          <p:nvPr/>
        </p:nvSpPr>
        <p:spPr>
          <a:xfrm>
            <a:off x="7434071" y="3322358"/>
            <a:ext cx="1138237" cy="678014"/>
          </a:xfrm>
          <a:prstGeom prst="rect">
            <a:avLst/>
          </a:prstGeom>
          <a:blipFill>
            <a:blip r:embed="rId2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6" name="object 36"/>
          <p:cNvSpPr/>
          <p:nvPr/>
        </p:nvSpPr>
        <p:spPr>
          <a:xfrm>
            <a:off x="1091183" y="4008094"/>
            <a:ext cx="848702" cy="513359"/>
          </a:xfrm>
          <a:prstGeom prst="rect">
            <a:avLst/>
          </a:prstGeom>
          <a:blipFill>
            <a:blip r:embed="rId2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7" name="object 37"/>
          <p:cNvSpPr/>
          <p:nvPr/>
        </p:nvSpPr>
        <p:spPr>
          <a:xfrm>
            <a:off x="1633727" y="4008094"/>
            <a:ext cx="2040508" cy="513359"/>
          </a:xfrm>
          <a:prstGeom prst="rect">
            <a:avLst/>
          </a:prstGeom>
          <a:blipFill>
            <a:blip r:embed="rId2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8" name="object 38"/>
          <p:cNvSpPr/>
          <p:nvPr/>
        </p:nvSpPr>
        <p:spPr>
          <a:xfrm>
            <a:off x="1091183" y="4337278"/>
            <a:ext cx="1126058" cy="513359"/>
          </a:xfrm>
          <a:prstGeom prst="rect">
            <a:avLst/>
          </a:prstGeom>
          <a:blipFill>
            <a:blip r:embed="rId2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9" name="object 39"/>
          <p:cNvSpPr/>
          <p:nvPr/>
        </p:nvSpPr>
        <p:spPr>
          <a:xfrm>
            <a:off x="1984248" y="4337278"/>
            <a:ext cx="1174813" cy="513359"/>
          </a:xfrm>
          <a:prstGeom prst="rect">
            <a:avLst/>
          </a:prstGeom>
          <a:blipFill>
            <a:blip r:embed="rId2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0" name="object 40"/>
          <p:cNvSpPr/>
          <p:nvPr/>
        </p:nvSpPr>
        <p:spPr>
          <a:xfrm>
            <a:off x="5955791" y="3998950"/>
            <a:ext cx="1278509" cy="571271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1" name="object 41"/>
          <p:cNvSpPr/>
          <p:nvPr/>
        </p:nvSpPr>
        <p:spPr>
          <a:xfrm>
            <a:off x="6242303" y="4303750"/>
            <a:ext cx="772502" cy="571271"/>
          </a:xfrm>
          <a:prstGeom prst="rect">
            <a:avLst/>
          </a:prstGeom>
          <a:blipFill>
            <a:blip r:embed="rId3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2" name="object 42"/>
          <p:cNvSpPr/>
          <p:nvPr/>
        </p:nvSpPr>
        <p:spPr>
          <a:xfrm>
            <a:off x="7504176" y="3983774"/>
            <a:ext cx="1098613" cy="678014"/>
          </a:xfrm>
          <a:prstGeom prst="rect">
            <a:avLst/>
          </a:prstGeom>
          <a:blipFill>
            <a:blip r:embed="rId3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3" name="object 43"/>
          <p:cNvSpPr/>
          <p:nvPr/>
        </p:nvSpPr>
        <p:spPr>
          <a:xfrm>
            <a:off x="7601711" y="4349534"/>
            <a:ext cx="805992" cy="678014"/>
          </a:xfrm>
          <a:prstGeom prst="rect">
            <a:avLst/>
          </a:prstGeom>
          <a:blipFill>
            <a:blip r:embed="rId3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4" name="object 44"/>
          <p:cNvSpPr/>
          <p:nvPr/>
        </p:nvSpPr>
        <p:spPr>
          <a:xfrm>
            <a:off x="1091183" y="5038293"/>
            <a:ext cx="1244904" cy="510336"/>
          </a:xfrm>
          <a:prstGeom prst="rect">
            <a:avLst/>
          </a:prstGeom>
          <a:blipFill>
            <a:blip r:embed="rId3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5" name="object 45"/>
          <p:cNvSpPr/>
          <p:nvPr/>
        </p:nvSpPr>
        <p:spPr>
          <a:xfrm>
            <a:off x="2029967" y="5038293"/>
            <a:ext cx="1467484" cy="510336"/>
          </a:xfrm>
          <a:prstGeom prst="rect">
            <a:avLst/>
          </a:prstGeom>
          <a:blipFill>
            <a:blip r:embed="rId3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6" name="object 46"/>
          <p:cNvSpPr/>
          <p:nvPr/>
        </p:nvSpPr>
        <p:spPr>
          <a:xfrm>
            <a:off x="3264408" y="5038293"/>
            <a:ext cx="1580134" cy="510336"/>
          </a:xfrm>
          <a:prstGeom prst="rect">
            <a:avLst/>
          </a:prstGeom>
          <a:blipFill>
            <a:blip r:embed="rId3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7" name="object 47"/>
          <p:cNvSpPr/>
          <p:nvPr/>
        </p:nvSpPr>
        <p:spPr>
          <a:xfrm>
            <a:off x="1091183" y="5367528"/>
            <a:ext cx="1378966" cy="510336"/>
          </a:xfrm>
          <a:prstGeom prst="rect">
            <a:avLst/>
          </a:prstGeom>
          <a:blipFill>
            <a:blip r:embed="rId3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8" name="object 48"/>
          <p:cNvSpPr/>
          <p:nvPr/>
        </p:nvSpPr>
        <p:spPr>
          <a:xfrm>
            <a:off x="2231135" y="5367528"/>
            <a:ext cx="2866390" cy="510336"/>
          </a:xfrm>
          <a:prstGeom prst="rect">
            <a:avLst/>
          </a:prstGeom>
          <a:blipFill>
            <a:blip r:embed="rId3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9" name="object 49"/>
          <p:cNvSpPr/>
          <p:nvPr/>
        </p:nvSpPr>
        <p:spPr>
          <a:xfrm>
            <a:off x="5955791" y="5026152"/>
            <a:ext cx="1278509" cy="571271"/>
          </a:xfrm>
          <a:prstGeom prst="rect">
            <a:avLst/>
          </a:prstGeom>
          <a:blipFill>
            <a:blip r:embed="rId3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0" name="object 50"/>
          <p:cNvSpPr/>
          <p:nvPr/>
        </p:nvSpPr>
        <p:spPr>
          <a:xfrm>
            <a:off x="6227064" y="5330952"/>
            <a:ext cx="802970" cy="571271"/>
          </a:xfrm>
          <a:prstGeom prst="rect">
            <a:avLst/>
          </a:prstGeom>
          <a:blipFill>
            <a:blip r:embed="rId3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1" name="object 51"/>
          <p:cNvSpPr/>
          <p:nvPr/>
        </p:nvSpPr>
        <p:spPr>
          <a:xfrm>
            <a:off x="7504176" y="5013959"/>
            <a:ext cx="1098613" cy="678014"/>
          </a:xfrm>
          <a:prstGeom prst="rect">
            <a:avLst/>
          </a:prstGeom>
          <a:blipFill>
            <a:blip r:embed="rId2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2" name="object 52"/>
          <p:cNvSpPr/>
          <p:nvPr/>
        </p:nvSpPr>
        <p:spPr>
          <a:xfrm>
            <a:off x="7434071" y="5379720"/>
            <a:ext cx="1141272" cy="678014"/>
          </a:xfrm>
          <a:prstGeom prst="rect">
            <a:avLst/>
          </a:prstGeom>
          <a:blipFill>
            <a:blip r:embed="rId4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graphicFrame>
        <p:nvGraphicFramePr>
          <p:cNvPr id="53" name="object 53"/>
          <p:cNvGraphicFramePr>
            <a:graphicFrameLocks noGrp="1"/>
          </p:cNvGraphicFramePr>
          <p:nvPr/>
        </p:nvGraphicFramePr>
        <p:xfrm>
          <a:off x="886967" y="1844039"/>
          <a:ext cx="7842884" cy="421386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714240"/>
                <a:gridCol w="1842135"/>
                <a:gridCol w="1285240"/>
              </a:tblGrid>
              <a:tr h="1043070">
                <a:tc>
                  <a:txBody>
                    <a:bodyPr/>
                    <a:lstStyle/>
                    <a:p>
                      <a:pPr marL="347345">
                        <a:lnSpc>
                          <a:spcPct val="100000"/>
                        </a:lnSpc>
                        <a:spcBef>
                          <a:spcPts val="1445"/>
                        </a:spcBef>
                      </a:pPr>
                      <a:r>
                        <a:rPr dirty="0" sz="1800" spc="7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He </a:t>
                      </a:r>
                      <a:r>
                        <a:rPr dirty="0" sz="1800" spc="7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was </a:t>
                      </a:r>
                      <a:r>
                        <a:rPr dirty="0" sz="1800" spc="45">
                          <a:solidFill>
                            <a:srgbClr val="CC3300"/>
                          </a:solidFill>
                          <a:latin typeface="Calibri"/>
                          <a:cs typeface="Calibri"/>
                        </a:rPr>
                        <a:t>very </a:t>
                      </a:r>
                      <a:r>
                        <a:rPr dirty="0" sz="1800" spc="40">
                          <a:solidFill>
                            <a:srgbClr val="CC3300"/>
                          </a:solidFill>
                          <a:latin typeface="Calibri"/>
                          <a:cs typeface="Calibri"/>
                        </a:rPr>
                        <a:t>pleased </a:t>
                      </a:r>
                      <a:r>
                        <a:rPr dirty="0" sz="1800" spc="1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to </a:t>
                      </a:r>
                      <a:r>
                        <a:rPr dirty="0" sz="1800" spc="3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meet </a:t>
                      </a:r>
                      <a:r>
                        <a:rPr dirty="0" sz="1800" spc="5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his</a:t>
                      </a:r>
                      <a:r>
                        <a:rPr dirty="0" sz="1800" spc="4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800" spc="3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friend.</a:t>
                      </a:r>
                      <a:endParaRPr sz="1800">
                        <a:latin typeface="Calibri"/>
                        <a:cs typeface="Calibri"/>
                      </a:endParaRPr>
                    </a:p>
                    <a:p>
                      <a:pPr marL="347345">
                        <a:lnSpc>
                          <a:spcPct val="100000"/>
                        </a:lnSpc>
                        <a:spcBef>
                          <a:spcPts val="434"/>
                        </a:spcBef>
                      </a:pPr>
                      <a:r>
                        <a:rPr dirty="0" sz="1800" spc="60">
                          <a:solidFill>
                            <a:srgbClr val="CC3300"/>
                          </a:solidFill>
                          <a:latin typeface="Calibri"/>
                          <a:cs typeface="Calibri"/>
                        </a:rPr>
                        <a:t>How </a:t>
                      </a:r>
                      <a:r>
                        <a:rPr dirty="0" sz="1800" spc="6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was </a:t>
                      </a:r>
                      <a:r>
                        <a:rPr dirty="0" sz="1800" spc="5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he </a:t>
                      </a:r>
                      <a:r>
                        <a:rPr dirty="0" sz="1800" spc="1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to </a:t>
                      </a:r>
                      <a:r>
                        <a:rPr dirty="0" sz="1800" spc="3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meet </a:t>
                      </a:r>
                      <a:r>
                        <a:rPr dirty="0" sz="1800" spc="5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his</a:t>
                      </a:r>
                      <a:r>
                        <a:rPr dirty="0" sz="1800" spc="-17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800" spc="2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friend?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B="0" marT="183515"/>
                </a:tc>
                <a:tc>
                  <a:txBody>
                    <a:bodyPr/>
                    <a:lstStyle/>
                    <a:p>
                      <a:pPr algn="ctr" marL="198120">
                        <a:lnSpc>
                          <a:spcPct val="100000"/>
                        </a:lnSpc>
                        <a:spcBef>
                          <a:spcPts val="1390"/>
                        </a:spcBef>
                      </a:pPr>
                      <a:r>
                        <a:rPr dirty="0" sz="2000" spc="-2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نع</a:t>
                      </a:r>
                      <a:r>
                        <a:rPr dirty="0" sz="2000" spc="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2000" spc="-30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لاؤسلل</a:t>
                      </a:r>
                      <a:endParaRPr sz="2000">
                        <a:latin typeface="Arial"/>
                        <a:cs typeface="Arial"/>
                      </a:endParaRPr>
                    </a:p>
                    <a:p>
                      <a:pPr algn="ctr" marL="198755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dirty="0" sz="2000" spc="-50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ةيفيكلا </a:t>
                      </a:r>
                      <a:r>
                        <a:rPr dirty="0" sz="2000" spc="-1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وأ</a:t>
                      </a:r>
                      <a:r>
                        <a:rPr dirty="0" sz="2000" spc="-3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2000" spc="-18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ةلاحلا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B="0" marT="176530"/>
                </a:tc>
                <a:tc>
                  <a:txBody>
                    <a:bodyPr/>
                    <a:lstStyle/>
                    <a:p>
                      <a:pPr marL="254635">
                        <a:lnSpc>
                          <a:spcPct val="100000"/>
                        </a:lnSpc>
                        <a:spcBef>
                          <a:spcPts val="1425"/>
                        </a:spcBef>
                      </a:pPr>
                      <a:r>
                        <a:rPr dirty="0" sz="2400" spc="7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How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B="0" marT="180975"/>
                </a:tc>
              </a:tr>
              <a:tr h="1104963">
                <a:tc>
                  <a:txBody>
                    <a:bodyPr/>
                    <a:lstStyle/>
                    <a:p>
                      <a:pPr marL="347345">
                        <a:lnSpc>
                          <a:spcPct val="100000"/>
                        </a:lnSpc>
                        <a:spcBef>
                          <a:spcPts val="1335"/>
                        </a:spcBef>
                      </a:pPr>
                      <a:r>
                        <a:rPr dirty="0" sz="1800" spc="50">
                          <a:solidFill>
                            <a:srgbClr val="CC3300"/>
                          </a:solidFill>
                          <a:latin typeface="Calibri"/>
                          <a:cs typeface="Calibri"/>
                        </a:rPr>
                        <a:t>Thirty </a:t>
                      </a:r>
                      <a:r>
                        <a:rPr dirty="0" sz="1800" spc="60">
                          <a:solidFill>
                            <a:srgbClr val="CC3300"/>
                          </a:solidFill>
                          <a:latin typeface="Calibri"/>
                          <a:cs typeface="Calibri"/>
                        </a:rPr>
                        <a:t>boys </a:t>
                      </a:r>
                      <a:r>
                        <a:rPr dirty="0" sz="1800" spc="4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are </a:t>
                      </a:r>
                      <a:r>
                        <a:rPr dirty="0" sz="1800" spc="2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in </a:t>
                      </a:r>
                      <a:r>
                        <a:rPr dirty="0" sz="1800" spc="3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this</a:t>
                      </a:r>
                      <a:r>
                        <a:rPr dirty="0" sz="1800" spc="13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800" spc="6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class.</a:t>
                      </a:r>
                      <a:endParaRPr sz="1800">
                        <a:latin typeface="Calibri"/>
                        <a:cs typeface="Calibri"/>
                      </a:endParaRPr>
                    </a:p>
                    <a:p>
                      <a:pPr marL="347345">
                        <a:lnSpc>
                          <a:spcPct val="100000"/>
                        </a:lnSpc>
                        <a:spcBef>
                          <a:spcPts val="434"/>
                        </a:spcBef>
                      </a:pPr>
                      <a:r>
                        <a:rPr dirty="0" sz="1800" spc="60">
                          <a:solidFill>
                            <a:srgbClr val="CC3300"/>
                          </a:solidFill>
                          <a:latin typeface="Calibri"/>
                          <a:cs typeface="Calibri"/>
                        </a:rPr>
                        <a:t>How </a:t>
                      </a:r>
                      <a:r>
                        <a:rPr dirty="0" sz="1800" spc="65">
                          <a:solidFill>
                            <a:srgbClr val="CC3300"/>
                          </a:solidFill>
                          <a:latin typeface="Calibri"/>
                          <a:cs typeface="Calibri"/>
                        </a:rPr>
                        <a:t>many </a:t>
                      </a:r>
                      <a:r>
                        <a:rPr dirty="0" sz="1800" spc="60">
                          <a:solidFill>
                            <a:srgbClr val="CC3300"/>
                          </a:solidFill>
                          <a:latin typeface="Calibri"/>
                          <a:cs typeface="Calibri"/>
                        </a:rPr>
                        <a:t>boys </a:t>
                      </a:r>
                      <a:r>
                        <a:rPr dirty="0" sz="1800" spc="4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are </a:t>
                      </a:r>
                      <a:r>
                        <a:rPr dirty="0" sz="1800" spc="2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in </a:t>
                      </a:r>
                      <a:r>
                        <a:rPr dirty="0" sz="1800" spc="3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this</a:t>
                      </a:r>
                      <a:r>
                        <a:rPr dirty="0" sz="1800" spc="18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800" spc="5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class?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B="0" marT="169545"/>
                </a:tc>
                <a:tc>
                  <a:txBody>
                    <a:bodyPr/>
                    <a:lstStyle/>
                    <a:p>
                      <a:pPr marL="363220">
                        <a:lnSpc>
                          <a:spcPct val="100000"/>
                        </a:lnSpc>
                        <a:spcBef>
                          <a:spcPts val="1280"/>
                        </a:spcBef>
                      </a:pPr>
                      <a:r>
                        <a:rPr dirty="0" sz="2000" spc="-18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ددعلا </a:t>
                      </a:r>
                      <a:r>
                        <a:rPr dirty="0" sz="2000" spc="-2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نع</a:t>
                      </a:r>
                      <a:r>
                        <a:rPr dirty="0" sz="2000" spc="-25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2000" spc="-30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لاؤسلل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B="0" marT="162560"/>
                </a:tc>
                <a:tc>
                  <a:txBody>
                    <a:bodyPr/>
                    <a:lstStyle/>
                    <a:p>
                      <a:pPr marL="254635">
                        <a:lnSpc>
                          <a:spcPct val="100000"/>
                        </a:lnSpc>
                        <a:spcBef>
                          <a:spcPts val="1315"/>
                        </a:spcBef>
                      </a:pPr>
                      <a:r>
                        <a:rPr dirty="0" sz="2400" spc="7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How</a:t>
                      </a:r>
                      <a:endParaRPr sz="2400">
                        <a:latin typeface="Calibri"/>
                        <a:cs typeface="Calibri"/>
                      </a:endParaRPr>
                    </a:p>
                    <a:p>
                      <a:pPr marL="184785">
                        <a:lnSpc>
                          <a:spcPct val="100000"/>
                        </a:lnSpc>
                      </a:pPr>
                      <a:r>
                        <a:rPr dirty="0" sz="2400" spc="9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many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B="0" marT="167005"/>
                </a:tc>
              </a:tr>
              <a:tr h="1028680">
                <a:tc>
                  <a:txBody>
                    <a:bodyPr/>
                    <a:lstStyle/>
                    <a:p>
                      <a:pPr marL="347345" marR="2084070">
                        <a:lnSpc>
                          <a:spcPct val="120000"/>
                        </a:lnSpc>
                        <a:spcBef>
                          <a:spcPts val="310"/>
                        </a:spcBef>
                      </a:pPr>
                      <a:r>
                        <a:rPr dirty="0" sz="1800" spc="21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I </a:t>
                      </a:r>
                      <a:r>
                        <a:rPr dirty="0" sz="1800" spc="7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am </a:t>
                      </a:r>
                      <a:r>
                        <a:rPr dirty="0" sz="1800" spc="30">
                          <a:solidFill>
                            <a:srgbClr val="CC3300"/>
                          </a:solidFill>
                          <a:latin typeface="Calibri"/>
                          <a:cs typeface="Calibri"/>
                        </a:rPr>
                        <a:t>twenty </a:t>
                      </a:r>
                      <a:r>
                        <a:rPr dirty="0" sz="1800" spc="50">
                          <a:solidFill>
                            <a:srgbClr val="CC3300"/>
                          </a:solidFill>
                          <a:latin typeface="Calibri"/>
                          <a:cs typeface="Calibri"/>
                        </a:rPr>
                        <a:t>years </a:t>
                      </a:r>
                      <a:r>
                        <a:rPr dirty="0" sz="1800" spc="35">
                          <a:solidFill>
                            <a:srgbClr val="CC3300"/>
                          </a:solidFill>
                          <a:latin typeface="Calibri"/>
                          <a:cs typeface="Calibri"/>
                        </a:rPr>
                        <a:t>old.  </a:t>
                      </a:r>
                      <a:r>
                        <a:rPr dirty="0" sz="1800" spc="60">
                          <a:solidFill>
                            <a:srgbClr val="CC3300"/>
                          </a:solidFill>
                          <a:latin typeface="Calibri"/>
                          <a:cs typeface="Calibri"/>
                        </a:rPr>
                        <a:t>How </a:t>
                      </a:r>
                      <a:r>
                        <a:rPr dirty="0" sz="1800" spc="25">
                          <a:solidFill>
                            <a:srgbClr val="CC3300"/>
                          </a:solidFill>
                          <a:latin typeface="Calibri"/>
                          <a:cs typeface="Calibri"/>
                        </a:rPr>
                        <a:t>old </a:t>
                      </a:r>
                      <a:r>
                        <a:rPr dirty="0" sz="1800" spc="4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are</a:t>
                      </a:r>
                      <a:r>
                        <a:rPr dirty="0" sz="1800" spc="35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800" spc="3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you?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B="0" marT="39370"/>
                </a:tc>
                <a:tc>
                  <a:txBody>
                    <a:bodyPr/>
                    <a:lstStyle/>
                    <a:p>
                      <a:pPr marL="805180" marR="380365" indent="-219710">
                        <a:lnSpc>
                          <a:spcPct val="100000"/>
                        </a:lnSpc>
                        <a:spcBef>
                          <a:spcPts val="685"/>
                        </a:spcBef>
                      </a:pPr>
                      <a:r>
                        <a:rPr dirty="0" sz="2000" spc="-2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نع</a:t>
                      </a:r>
                      <a:r>
                        <a:rPr dirty="0" sz="2000" spc="-7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2000" spc="-30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لاؤسلل  </a:t>
                      </a:r>
                      <a:r>
                        <a:rPr dirty="0" sz="2000" spc="-16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رمعلا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B="0" marT="86995"/>
                </a:tc>
                <a:tc>
                  <a:txBody>
                    <a:bodyPr/>
                    <a:lstStyle/>
                    <a:p>
                      <a:pPr marL="352425" marR="424815" indent="-97790">
                        <a:lnSpc>
                          <a:spcPct val="100000"/>
                        </a:lnSpc>
                        <a:spcBef>
                          <a:spcPts val="720"/>
                        </a:spcBef>
                      </a:pPr>
                      <a:r>
                        <a:rPr dirty="0" sz="2400" spc="1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H</a:t>
                      </a:r>
                      <a:r>
                        <a:rPr dirty="0" sz="240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ow  </a:t>
                      </a:r>
                      <a:r>
                        <a:rPr dirty="0" sz="2400" spc="3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old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B="0" marT="91440"/>
                </a:tc>
              </a:tr>
              <a:tr h="1036980">
                <a:tc>
                  <a:txBody>
                    <a:bodyPr/>
                    <a:lstStyle/>
                    <a:p>
                      <a:pPr marL="347345" marR="661035">
                        <a:lnSpc>
                          <a:spcPct val="120100"/>
                        </a:lnSpc>
                        <a:spcBef>
                          <a:spcPts val="310"/>
                        </a:spcBef>
                      </a:pPr>
                      <a:r>
                        <a:rPr dirty="0" sz="1800" spc="4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You </a:t>
                      </a:r>
                      <a:r>
                        <a:rPr dirty="0" sz="1800" spc="3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paid </a:t>
                      </a:r>
                      <a:r>
                        <a:rPr dirty="0" sz="1800" spc="30">
                          <a:solidFill>
                            <a:srgbClr val="CC3300"/>
                          </a:solidFill>
                          <a:latin typeface="Calibri"/>
                          <a:cs typeface="Calibri"/>
                        </a:rPr>
                        <a:t>five </a:t>
                      </a:r>
                      <a:r>
                        <a:rPr dirty="0" sz="1800" spc="50">
                          <a:solidFill>
                            <a:srgbClr val="CC3300"/>
                          </a:solidFill>
                          <a:latin typeface="Calibri"/>
                          <a:cs typeface="Calibri"/>
                        </a:rPr>
                        <a:t>pounds </a:t>
                      </a:r>
                      <a:r>
                        <a:rPr dirty="0" sz="1800" spc="1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for </a:t>
                      </a:r>
                      <a:r>
                        <a:rPr dirty="0" sz="1800" spc="3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this </a:t>
                      </a:r>
                      <a:r>
                        <a:rPr dirty="0" sz="1800" spc="5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coat.  </a:t>
                      </a:r>
                      <a:r>
                        <a:rPr dirty="0" sz="1800" spc="60">
                          <a:solidFill>
                            <a:srgbClr val="CC3300"/>
                          </a:solidFill>
                          <a:latin typeface="Calibri"/>
                          <a:cs typeface="Calibri"/>
                        </a:rPr>
                        <a:t>How </a:t>
                      </a:r>
                      <a:r>
                        <a:rPr dirty="0" sz="1800" spc="65">
                          <a:solidFill>
                            <a:srgbClr val="CC3300"/>
                          </a:solidFill>
                          <a:latin typeface="Calibri"/>
                          <a:cs typeface="Calibri"/>
                        </a:rPr>
                        <a:t>much </a:t>
                      </a:r>
                      <a:r>
                        <a:rPr dirty="0" sz="1800" spc="2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did </a:t>
                      </a:r>
                      <a:r>
                        <a:rPr dirty="0" sz="1800" spc="4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you </a:t>
                      </a:r>
                      <a:r>
                        <a:rPr dirty="0" sz="1800" spc="5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pay </a:t>
                      </a:r>
                      <a:r>
                        <a:rPr dirty="0" sz="1800" spc="1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for </a:t>
                      </a:r>
                      <a:r>
                        <a:rPr dirty="0" sz="1800" spc="3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this</a:t>
                      </a:r>
                      <a:r>
                        <a:rPr dirty="0" sz="1800" spc="-8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800" spc="3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coat?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B="0" marT="39370"/>
                </a:tc>
                <a:tc>
                  <a:txBody>
                    <a:bodyPr/>
                    <a:lstStyle/>
                    <a:p>
                      <a:pPr marL="789940" marR="380365" indent="-204470">
                        <a:lnSpc>
                          <a:spcPct val="100000"/>
                        </a:lnSpc>
                        <a:spcBef>
                          <a:spcPts val="690"/>
                        </a:spcBef>
                      </a:pPr>
                      <a:r>
                        <a:rPr dirty="0" sz="2000" spc="-2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نع</a:t>
                      </a:r>
                      <a:r>
                        <a:rPr dirty="0" sz="2000" spc="-7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2000" spc="-30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لاؤسلل  </a:t>
                      </a:r>
                      <a:r>
                        <a:rPr dirty="0" sz="2000" spc="-254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ةيمكلا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B="0" marT="87630"/>
                </a:tc>
                <a:tc>
                  <a:txBody>
                    <a:bodyPr/>
                    <a:lstStyle/>
                    <a:p>
                      <a:pPr marL="254635">
                        <a:lnSpc>
                          <a:spcPct val="100000"/>
                        </a:lnSpc>
                        <a:spcBef>
                          <a:spcPts val="720"/>
                        </a:spcBef>
                      </a:pPr>
                      <a:r>
                        <a:rPr dirty="0" sz="2400" spc="7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How</a:t>
                      </a:r>
                      <a:endParaRPr sz="2400">
                        <a:latin typeface="Calibri"/>
                        <a:cs typeface="Calibri"/>
                      </a:endParaRPr>
                    </a:p>
                    <a:p>
                      <a:pPr marL="184785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dirty="0" sz="2400" spc="8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much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B="0" marT="91440"/>
                </a:tc>
              </a:tr>
            </a:tbl>
          </a:graphicData>
        </a:graphic>
      </p:graphicFrame>
      <p:sp>
        <p:nvSpPr>
          <p:cNvPr id="54" name="object 54"/>
          <p:cNvSpPr/>
          <p:nvPr/>
        </p:nvSpPr>
        <p:spPr>
          <a:xfrm>
            <a:off x="4340352" y="6321552"/>
            <a:ext cx="1296797" cy="382371"/>
          </a:xfrm>
          <a:prstGeom prst="rect">
            <a:avLst/>
          </a:prstGeom>
          <a:blipFill>
            <a:blip r:embed="rId4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5" name="object 55"/>
          <p:cNvSpPr/>
          <p:nvPr/>
        </p:nvSpPr>
        <p:spPr>
          <a:xfrm>
            <a:off x="4462271" y="6406896"/>
            <a:ext cx="1043749" cy="248297"/>
          </a:xfrm>
          <a:prstGeom prst="rect">
            <a:avLst/>
          </a:prstGeom>
          <a:blipFill>
            <a:blip r:embed="rId4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6" name="object 56"/>
          <p:cNvSpPr/>
          <p:nvPr/>
        </p:nvSpPr>
        <p:spPr>
          <a:xfrm>
            <a:off x="4267200" y="6248400"/>
            <a:ext cx="1295400" cy="381000"/>
          </a:xfrm>
          <a:custGeom>
            <a:avLst/>
            <a:gdLst/>
            <a:ahLst/>
            <a:cxnLst/>
            <a:rect l="l" t="t" r="r" b="b"/>
            <a:pathLst>
              <a:path w="1295400" h="381000">
                <a:moveTo>
                  <a:pt x="1295400" y="0"/>
                </a:moveTo>
                <a:lnTo>
                  <a:pt x="0" y="0"/>
                </a:lnTo>
                <a:lnTo>
                  <a:pt x="0" y="381000"/>
                </a:lnTo>
                <a:lnTo>
                  <a:pt x="1295400" y="381000"/>
                </a:lnTo>
                <a:lnTo>
                  <a:pt x="1295400" y="333375"/>
                </a:lnTo>
                <a:lnTo>
                  <a:pt x="540512" y="333375"/>
                </a:lnTo>
                <a:lnTo>
                  <a:pt x="540512" y="190500"/>
                </a:lnTo>
                <a:lnTo>
                  <a:pt x="504825" y="190500"/>
                </a:lnTo>
                <a:lnTo>
                  <a:pt x="647700" y="47625"/>
                </a:lnTo>
                <a:lnTo>
                  <a:pt x="1295400" y="47625"/>
                </a:lnTo>
                <a:lnTo>
                  <a:pt x="1295400" y="0"/>
                </a:lnTo>
                <a:close/>
              </a:path>
              <a:path w="1295400" h="381000">
                <a:moveTo>
                  <a:pt x="1295400" y="65481"/>
                </a:moveTo>
                <a:lnTo>
                  <a:pt x="736980" y="65481"/>
                </a:lnTo>
                <a:lnTo>
                  <a:pt x="736980" y="136918"/>
                </a:lnTo>
                <a:lnTo>
                  <a:pt x="790575" y="190500"/>
                </a:lnTo>
                <a:lnTo>
                  <a:pt x="754888" y="190500"/>
                </a:lnTo>
                <a:lnTo>
                  <a:pt x="754888" y="333375"/>
                </a:lnTo>
                <a:lnTo>
                  <a:pt x="1295400" y="333375"/>
                </a:lnTo>
                <a:lnTo>
                  <a:pt x="1295400" y="65481"/>
                </a:lnTo>
                <a:close/>
              </a:path>
              <a:path w="1295400" h="381000">
                <a:moveTo>
                  <a:pt x="1295400" y="47625"/>
                </a:moveTo>
                <a:lnTo>
                  <a:pt x="647700" y="47625"/>
                </a:lnTo>
                <a:lnTo>
                  <a:pt x="701294" y="101206"/>
                </a:lnTo>
                <a:lnTo>
                  <a:pt x="701294" y="65481"/>
                </a:lnTo>
                <a:lnTo>
                  <a:pt x="1295400" y="65481"/>
                </a:lnTo>
                <a:lnTo>
                  <a:pt x="12954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7" name="object 57"/>
          <p:cNvSpPr/>
          <p:nvPr/>
        </p:nvSpPr>
        <p:spPr>
          <a:xfrm>
            <a:off x="4807711" y="6313881"/>
            <a:ext cx="214629" cy="267970"/>
          </a:xfrm>
          <a:custGeom>
            <a:avLst/>
            <a:gdLst/>
            <a:ahLst/>
            <a:cxnLst/>
            <a:rect l="l" t="t" r="r" b="b"/>
            <a:pathLst>
              <a:path w="214629" h="267970">
                <a:moveTo>
                  <a:pt x="196468" y="0"/>
                </a:moveTo>
                <a:lnTo>
                  <a:pt x="160782" y="0"/>
                </a:lnTo>
                <a:lnTo>
                  <a:pt x="160782" y="35725"/>
                </a:lnTo>
                <a:lnTo>
                  <a:pt x="196468" y="71437"/>
                </a:lnTo>
                <a:lnTo>
                  <a:pt x="196468" y="0"/>
                </a:lnTo>
                <a:close/>
              </a:path>
              <a:path w="214629" h="267970">
                <a:moveTo>
                  <a:pt x="214375" y="125018"/>
                </a:moveTo>
                <a:lnTo>
                  <a:pt x="0" y="125018"/>
                </a:lnTo>
                <a:lnTo>
                  <a:pt x="0" y="267893"/>
                </a:lnTo>
                <a:lnTo>
                  <a:pt x="89280" y="267893"/>
                </a:lnTo>
                <a:lnTo>
                  <a:pt x="89280" y="196456"/>
                </a:lnTo>
                <a:lnTo>
                  <a:pt x="214375" y="196456"/>
                </a:lnTo>
                <a:lnTo>
                  <a:pt x="214375" y="125018"/>
                </a:lnTo>
                <a:close/>
              </a:path>
              <a:path w="214629" h="267970">
                <a:moveTo>
                  <a:pt x="214375" y="196456"/>
                </a:moveTo>
                <a:lnTo>
                  <a:pt x="125095" y="196456"/>
                </a:lnTo>
                <a:lnTo>
                  <a:pt x="125095" y="267893"/>
                </a:lnTo>
                <a:lnTo>
                  <a:pt x="214375" y="267893"/>
                </a:lnTo>
                <a:lnTo>
                  <a:pt x="214375" y="196456"/>
                </a:lnTo>
                <a:close/>
              </a:path>
            </a:pathLst>
          </a:custGeom>
          <a:solidFill>
            <a:srgbClr val="00007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8" name="object 58"/>
          <p:cNvSpPr/>
          <p:nvPr/>
        </p:nvSpPr>
        <p:spPr>
          <a:xfrm>
            <a:off x="47720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142875" y="0"/>
                </a:moveTo>
                <a:lnTo>
                  <a:pt x="0" y="142875"/>
                </a:lnTo>
                <a:lnTo>
                  <a:pt x="285750" y="142875"/>
                </a:lnTo>
                <a:lnTo>
                  <a:pt x="142875" y="0"/>
                </a:lnTo>
                <a:close/>
              </a:path>
              <a:path w="285750" h="285750">
                <a:moveTo>
                  <a:pt x="160782" y="214312"/>
                </a:moveTo>
                <a:lnTo>
                  <a:pt x="124967" y="214312"/>
                </a:lnTo>
                <a:lnTo>
                  <a:pt x="124967" y="285750"/>
                </a:lnTo>
                <a:lnTo>
                  <a:pt x="160782" y="285750"/>
                </a:lnTo>
                <a:lnTo>
                  <a:pt x="160782" y="214312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9" name="object 59"/>
          <p:cNvSpPr txBox="1"/>
          <p:nvPr/>
        </p:nvSpPr>
        <p:spPr>
          <a:xfrm>
            <a:off x="4448683" y="6357620"/>
            <a:ext cx="927100" cy="164465"/>
          </a:xfrm>
          <a:prstGeom prst="rect">
            <a:avLst/>
          </a:prstGeom>
        </p:spPr>
        <p:txBody>
          <a:bodyPr wrap="square" lIns="0" tIns="139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900" spc="-195">
                <a:solidFill>
                  <a:srgbClr val="FFFFFF"/>
                </a:solidFill>
                <a:latin typeface="Arial"/>
                <a:cs typeface="Arial"/>
              </a:rPr>
              <a:t>ةيسيئرلا </a:t>
            </a:r>
            <a:r>
              <a:rPr dirty="0" sz="900" spc="-110">
                <a:solidFill>
                  <a:srgbClr val="FFFFFF"/>
                </a:solidFill>
                <a:latin typeface="Arial"/>
                <a:cs typeface="Arial"/>
              </a:rPr>
              <a:t>ةمئاقلا </a:t>
            </a:r>
            <a:r>
              <a:rPr dirty="0" sz="900" spc="-105">
                <a:solidFill>
                  <a:srgbClr val="FFFFFF"/>
                </a:solidFill>
                <a:latin typeface="Arial"/>
                <a:cs typeface="Arial"/>
              </a:rPr>
              <a:t>ىلإ</a:t>
            </a:r>
            <a:r>
              <a:rPr dirty="0" sz="900" spc="-7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900" spc="-5">
                <a:solidFill>
                  <a:srgbClr val="FFFFFF"/>
                </a:solidFill>
                <a:latin typeface="Arial"/>
                <a:cs typeface="Arial"/>
              </a:rPr>
              <a:t>ةدوع</a:t>
            </a:r>
            <a:endParaRPr sz="900">
              <a:latin typeface="Arial"/>
              <a:cs typeface="Arial"/>
            </a:endParaRPr>
          </a:p>
        </p:txBody>
      </p:sp>
      <p:sp>
        <p:nvSpPr>
          <p:cNvPr id="60" name="object 60"/>
          <p:cNvSpPr/>
          <p:nvPr/>
        </p:nvSpPr>
        <p:spPr>
          <a:xfrm>
            <a:off x="5788152" y="6321552"/>
            <a:ext cx="458571" cy="382371"/>
          </a:xfrm>
          <a:prstGeom prst="rect">
            <a:avLst/>
          </a:prstGeom>
          <a:blipFill>
            <a:blip r:embed="rId4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1" name="object 61"/>
          <p:cNvSpPr/>
          <p:nvPr/>
        </p:nvSpPr>
        <p:spPr>
          <a:xfrm>
            <a:off x="5846064" y="6406896"/>
            <a:ext cx="336638" cy="248297"/>
          </a:xfrm>
          <a:prstGeom prst="rect">
            <a:avLst/>
          </a:prstGeom>
          <a:blipFill>
            <a:blip r:embed="rId4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2" name="object 62"/>
          <p:cNvSpPr/>
          <p:nvPr/>
        </p:nvSpPr>
        <p:spPr>
          <a:xfrm>
            <a:off x="5715000" y="6248400"/>
            <a:ext cx="457200" cy="381000"/>
          </a:xfrm>
          <a:custGeom>
            <a:avLst/>
            <a:gdLst/>
            <a:ahLst/>
            <a:cxnLst/>
            <a:rect l="l" t="t" r="r" b="b"/>
            <a:pathLst>
              <a:path w="457200" h="381000">
                <a:moveTo>
                  <a:pt x="457200" y="0"/>
                </a:moveTo>
                <a:lnTo>
                  <a:pt x="0" y="0"/>
                </a:lnTo>
                <a:lnTo>
                  <a:pt x="0" y="381000"/>
                </a:lnTo>
                <a:lnTo>
                  <a:pt x="457200" y="381000"/>
                </a:lnTo>
                <a:lnTo>
                  <a:pt x="457200" y="333375"/>
                </a:lnTo>
                <a:lnTo>
                  <a:pt x="85725" y="333375"/>
                </a:lnTo>
                <a:lnTo>
                  <a:pt x="85725" y="47625"/>
                </a:lnTo>
                <a:lnTo>
                  <a:pt x="457200" y="47625"/>
                </a:lnTo>
                <a:lnTo>
                  <a:pt x="457200" y="0"/>
                </a:lnTo>
                <a:close/>
              </a:path>
              <a:path w="457200" h="381000">
                <a:moveTo>
                  <a:pt x="457200" y="47625"/>
                </a:moveTo>
                <a:lnTo>
                  <a:pt x="85725" y="47625"/>
                </a:lnTo>
                <a:lnTo>
                  <a:pt x="371475" y="190500"/>
                </a:lnTo>
                <a:lnTo>
                  <a:pt x="85725" y="333375"/>
                </a:lnTo>
                <a:lnTo>
                  <a:pt x="457200" y="333375"/>
                </a:lnTo>
                <a:lnTo>
                  <a:pt x="4572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3" name="object 63"/>
          <p:cNvSpPr/>
          <p:nvPr/>
        </p:nvSpPr>
        <p:spPr>
          <a:xfrm>
            <a:off x="58007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0" y="0"/>
                </a:moveTo>
                <a:lnTo>
                  <a:pt x="0" y="285750"/>
                </a:lnTo>
                <a:lnTo>
                  <a:pt x="285750" y="142875"/>
                </a:lnTo>
                <a:lnTo>
                  <a:pt x="0" y="0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4" name="object 64"/>
          <p:cNvSpPr txBox="1"/>
          <p:nvPr/>
        </p:nvSpPr>
        <p:spPr>
          <a:xfrm>
            <a:off x="5833109" y="6357620"/>
            <a:ext cx="220345" cy="164465"/>
          </a:xfrm>
          <a:prstGeom prst="rect">
            <a:avLst/>
          </a:prstGeom>
        </p:spPr>
        <p:txBody>
          <a:bodyPr wrap="square" lIns="0" tIns="139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900" spc="-50">
                <a:solidFill>
                  <a:srgbClr val="FFFFFF"/>
                </a:solidFill>
                <a:latin typeface="Arial"/>
                <a:cs typeface="Arial"/>
              </a:rPr>
              <a:t>ي</a:t>
            </a:r>
            <a:r>
              <a:rPr dirty="0" sz="900" spc="-270">
                <a:solidFill>
                  <a:srgbClr val="FFFFFF"/>
                </a:solidFill>
                <a:latin typeface="Arial"/>
                <a:cs typeface="Arial"/>
              </a:rPr>
              <a:t>ل</a:t>
            </a:r>
            <a:r>
              <a:rPr dirty="0" sz="900" spc="25">
                <a:solidFill>
                  <a:srgbClr val="FFFFFF"/>
                </a:solidFill>
                <a:latin typeface="Arial"/>
                <a:cs typeface="Arial"/>
              </a:rPr>
              <a:t>ا</a:t>
            </a:r>
            <a:r>
              <a:rPr dirty="0" sz="900" spc="-430">
                <a:solidFill>
                  <a:srgbClr val="FFFFFF"/>
                </a:solidFill>
                <a:latin typeface="Arial"/>
                <a:cs typeface="Arial"/>
              </a:rPr>
              <a:t>ت</a:t>
            </a:r>
            <a:r>
              <a:rPr dirty="0" sz="900" spc="-270">
                <a:solidFill>
                  <a:srgbClr val="FFFFFF"/>
                </a:solidFill>
                <a:latin typeface="Arial"/>
                <a:cs typeface="Arial"/>
              </a:rPr>
              <a:t>ل</a:t>
            </a:r>
            <a:r>
              <a:rPr dirty="0" sz="900">
                <a:solidFill>
                  <a:srgbClr val="FFFFFF"/>
                </a:solidFill>
                <a:latin typeface="Arial"/>
                <a:cs typeface="Arial"/>
              </a:rPr>
              <a:t>ا</a:t>
            </a:r>
            <a:endParaRPr sz="900">
              <a:latin typeface="Arial"/>
              <a:cs typeface="Arial"/>
            </a:endParaRPr>
          </a:p>
        </p:txBody>
      </p:sp>
      <p:sp>
        <p:nvSpPr>
          <p:cNvPr id="65" name="object 65"/>
          <p:cNvSpPr/>
          <p:nvPr/>
        </p:nvSpPr>
        <p:spPr>
          <a:xfrm>
            <a:off x="4340352" y="6321552"/>
            <a:ext cx="1296797" cy="382371"/>
          </a:xfrm>
          <a:prstGeom prst="rect">
            <a:avLst/>
          </a:prstGeom>
          <a:blipFill>
            <a:blip r:embed="rId4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6" name="object 66"/>
          <p:cNvSpPr/>
          <p:nvPr/>
        </p:nvSpPr>
        <p:spPr>
          <a:xfrm>
            <a:off x="4462271" y="6406896"/>
            <a:ext cx="1043749" cy="248297"/>
          </a:xfrm>
          <a:prstGeom prst="rect">
            <a:avLst/>
          </a:prstGeom>
          <a:blipFill>
            <a:blip r:embed="rId4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7" name="object 67"/>
          <p:cNvSpPr/>
          <p:nvPr/>
        </p:nvSpPr>
        <p:spPr>
          <a:xfrm>
            <a:off x="4267200" y="6248400"/>
            <a:ext cx="1295400" cy="381000"/>
          </a:xfrm>
          <a:custGeom>
            <a:avLst/>
            <a:gdLst/>
            <a:ahLst/>
            <a:cxnLst/>
            <a:rect l="l" t="t" r="r" b="b"/>
            <a:pathLst>
              <a:path w="1295400" h="381000">
                <a:moveTo>
                  <a:pt x="1295400" y="0"/>
                </a:moveTo>
                <a:lnTo>
                  <a:pt x="0" y="0"/>
                </a:lnTo>
                <a:lnTo>
                  <a:pt x="0" y="381000"/>
                </a:lnTo>
                <a:lnTo>
                  <a:pt x="1295400" y="381000"/>
                </a:lnTo>
                <a:lnTo>
                  <a:pt x="1295400" y="333375"/>
                </a:lnTo>
                <a:lnTo>
                  <a:pt x="540512" y="333375"/>
                </a:lnTo>
                <a:lnTo>
                  <a:pt x="540512" y="190500"/>
                </a:lnTo>
                <a:lnTo>
                  <a:pt x="504825" y="190500"/>
                </a:lnTo>
                <a:lnTo>
                  <a:pt x="647700" y="47625"/>
                </a:lnTo>
                <a:lnTo>
                  <a:pt x="1295400" y="47625"/>
                </a:lnTo>
                <a:lnTo>
                  <a:pt x="1295400" y="0"/>
                </a:lnTo>
                <a:close/>
              </a:path>
              <a:path w="1295400" h="381000">
                <a:moveTo>
                  <a:pt x="1295400" y="65481"/>
                </a:moveTo>
                <a:lnTo>
                  <a:pt x="736980" y="65481"/>
                </a:lnTo>
                <a:lnTo>
                  <a:pt x="736980" y="136918"/>
                </a:lnTo>
                <a:lnTo>
                  <a:pt x="790575" y="190500"/>
                </a:lnTo>
                <a:lnTo>
                  <a:pt x="754888" y="190500"/>
                </a:lnTo>
                <a:lnTo>
                  <a:pt x="754888" y="333375"/>
                </a:lnTo>
                <a:lnTo>
                  <a:pt x="1295400" y="333375"/>
                </a:lnTo>
                <a:lnTo>
                  <a:pt x="1295400" y="65481"/>
                </a:lnTo>
                <a:close/>
              </a:path>
              <a:path w="1295400" h="381000">
                <a:moveTo>
                  <a:pt x="1295400" y="47625"/>
                </a:moveTo>
                <a:lnTo>
                  <a:pt x="647700" y="47625"/>
                </a:lnTo>
                <a:lnTo>
                  <a:pt x="701294" y="101206"/>
                </a:lnTo>
                <a:lnTo>
                  <a:pt x="701294" y="65481"/>
                </a:lnTo>
                <a:lnTo>
                  <a:pt x="1295400" y="65481"/>
                </a:lnTo>
                <a:lnTo>
                  <a:pt x="12954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8" name="object 68"/>
          <p:cNvSpPr/>
          <p:nvPr/>
        </p:nvSpPr>
        <p:spPr>
          <a:xfrm>
            <a:off x="4807711" y="6313881"/>
            <a:ext cx="214629" cy="267970"/>
          </a:xfrm>
          <a:custGeom>
            <a:avLst/>
            <a:gdLst/>
            <a:ahLst/>
            <a:cxnLst/>
            <a:rect l="l" t="t" r="r" b="b"/>
            <a:pathLst>
              <a:path w="214629" h="267970">
                <a:moveTo>
                  <a:pt x="196468" y="0"/>
                </a:moveTo>
                <a:lnTo>
                  <a:pt x="160782" y="0"/>
                </a:lnTo>
                <a:lnTo>
                  <a:pt x="160782" y="35725"/>
                </a:lnTo>
                <a:lnTo>
                  <a:pt x="196468" y="71437"/>
                </a:lnTo>
                <a:lnTo>
                  <a:pt x="196468" y="0"/>
                </a:lnTo>
                <a:close/>
              </a:path>
              <a:path w="214629" h="267970">
                <a:moveTo>
                  <a:pt x="214375" y="125018"/>
                </a:moveTo>
                <a:lnTo>
                  <a:pt x="0" y="125018"/>
                </a:lnTo>
                <a:lnTo>
                  <a:pt x="0" y="267893"/>
                </a:lnTo>
                <a:lnTo>
                  <a:pt x="89280" y="267893"/>
                </a:lnTo>
                <a:lnTo>
                  <a:pt x="89280" y="196456"/>
                </a:lnTo>
                <a:lnTo>
                  <a:pt x="214375" y="196456"/>
                </a:lnTo>
                <a:lnTo>
                  <a:pt x="214375" y="125018"/>
                </a:lnTo>
                <a:close/>
              </a:path>
              <a:path w="214629" h="267970">
                <a:moveTo>
                  <a:pt x="214375" y="196456"/>
                </a:moveTo>
                <a:lnTo>
                  <a:pt x="125095" y="196456"/>
                </a:lnTo>
                <a:lnTo>
                  <a:pt x="125095" y="267893"/>
                </a:lnTo>
                <a:lnTo>
                  <a:pt x="214375" y="267893"/>
                </a:lnTo>
                <a:lnTo>
                  <a:pt x="214375" y="196456"/>
                </a:lnTo>
                <a:close/>
              </a:path>
            </a:pathLst>
          </a:custGeom>
          <a:solidFill>
            <a:srgbClr val="00007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9" name="object 69"/>
          <p:cNvSpPr/>
          <p:nvPr/>
        </p:nvSpPr>
        <p:spPr>
          <a:xfrm>
            <a:off x="47720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142875" y="0"/>
                </a:moveTo>
                <a:lnTo>
                  <a:pt x="0" y="142875"/>
                </a:lnTo>
                <a:lnTo>
                  <a:pt x="285750" y="142875"/>
                </a:lnTo>
                <a:lnTo>
                  <a:pt x="142875" y="0"/>
                </a:lnTo>
                <a:close/>
              </a:path>
              <a:path w="285750" h="285750">
                <a:moveTo>
                  <a:pt x="160782" y="214312"/>
                </a:moveTo>
                <a:lnTo>
                  <a:pt x="124967" y="214312"/>
                </a:lnTo>
                <a:lnTo>
                  <a:pt x="124967" y="285750"/>
                </a:lnTo>
                <a:lnTo>
                  <a:pt x="160782" y="285750"/>
                </a:lnTo>
                <a:lnTo>
                  <a:pt x="160782" y="214312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77824" y="2176272"/>
            <a:ext cx="18287" cy="468172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877824" y="6095"/>
            <a:ext cx="18287" cy="150266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1216152" y="1834895"/>
            <a:ext cx="7924800" cy="1828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877824" y="1508760"/>
            <a:ext cx="18287" cy="667512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0" y="1834895"/>
            <a:ext cx="557784" cy="18287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551687" y="1834895"/>
            <a:ext cx="664464" cy="18287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3861815" y="399237"/>
            <a:ext cx="1970277" cy="903528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4120896" y="886917"/>
            <a:ext cx="1580134" cy="903528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xfrm>
            <a:off x="4225768" y="511251"/>
            <a:ext cx="1338580" cy="1009650"/>
          </a:xfrm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3200" spc="-350">
                <a:latin typeface="Arial"/>
                <a:cs typeface="Arial"/>
              </a:rPr>
              <a:t>تلاامعتسا</a:t>
            </a:r>
            <a:endParaRPr sz="3200">
              <a:latin typeface="Arial"/>
              <a:cs typeface="Arial"/>
            </a:endParaRPr>
          </a:p>
          <a:p>
            <a:pPr marL="153035">
              <a:lnSpc>
                <a:spcPct val="100000"/>
              </a:lnSpc>
              <a:spcBef>
                <a:spcPts val="70"/>
              </a:spcBef>
            </a:pPr>
            <a:r>
              <a:rPr dirty="0" sz="3200" spc="370"/>
              <a:t>How</a:t>
            </a:r>
            <a:endParaRPr sz="3200"/>
          </a:p>
        </p:txBody>
      </p:sp>
      <p:sp>
        <p:nvSpPr>
          <p:cNvPr id="11" name="object 11"/>
          <p:cNvSpPr/>
          <p:nvPr/>
        </p:nvSpPr>
        <p:spPr>
          <a:xfrm>
            <a:off x="5867400" y="1966976"/>
            <a:ext cx="0" cy="4143375"/>
          </a:xfrm>
          <a:custGeom>
            <a:avLst/>
            <a:gdLst/>
            <a:ahLst/>
            <a:cxnLst/>
            <a:rect l="l" t="t" r="r" b="b"/>
            <a:pathLst>
              <a:path w="0" h="4143375">
                <a:moveTo>
                  <a:pt x="0" y="0"/>
                </a:moveTo>
                <a:lnTo>
                  <a:pt x="0" y="4143311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7378700" y="1966976"/>
            <a:ext cx="0" cy="4143375"/>
          </a:xfrm>
          <a:custGeom>
            <a:avLst/>
            <a:gdLst/>
            <a:ahLst/>
            <a:cxnLst/>
            <a:rect l="l" t="t" r="r" b="b"/>
            <a:pathLst>
              <a:path w="0" h="4143375">
                <a:moveTo>
                  <a:pt x="0" y="0"/>
                </a:moveTo>
                <a:lnTo>
                  <a:pt x="0" y="4143311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1128712" y="3009900"/>
            <a:ext cx="7496175" cy="0"/>
          </a:xfrm>
          <a:custGeom>
            <a:avLst/>
            <a:gdLst/>
            <a:ahLst/>
            <a:cxnLst/>
            <a:rect l="l" t="t" r="r" b="b"/>
            <a:pathLst>
              <a:path w="7496175" h="0">
                <a:moveTo>
                  <a:pt x="0" y="0"/>
                </a:moveTo>
                <a:lnTo>
                  <a:pt x="7496111" y="0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/>
          <p:nvPr/>
        </p:nvSpPr>
        <p:spPr>
          <a:xfrm>
            <a:off x="1128712" y="4038600"/>
            <a:ext cx="7496175" cy="0"/>
          </a:xfrm>
          <a:custGeom>
            <a:avLst/>
            <a:gdLst/>
            <a:ahLst/>
            <a:cxnLst/>
            <a:rect l="l" t="t" r="r" b="b"/>
            <a:pathLst>
              <a:path w="7496175" h="0">
                <a:moveTo>
                  <a:pt x="0" y="0"/>
                </a:moveTo>
                <a:lnTo>
                  <a:pt x="7496111" y="0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/>
          <p:nvPr/>
        </p:nvSpPr>
        <p:spPr>
          <a:xfrm>
            <a:off x="1128712" y="5067300"/>
            <a:ext cx="7496175" cy="0"/>
          </a:xfrm>
          <a:custGeom>
            <a:avLst/>
            <a:gdLst/>
            <a:ahLst/>
            <a:cxnLst/>
            <a:rect l="l" t="t" r="r" b="b"/>
            <a:pathLst>
              <a:path w="7496175" h="0">
                <a:moveTo>
                  <a:pt x="0" y="0"/>
                </a:moveTo>
                <a:lnTo>
                  <a:pt x="7496111" y="0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/>
          <p:nvPr/>
        </p:nvSpPr>
        <p:spPr>
          <a:xfrm>
            <a:off x="1143000" y="1966976"/>
            <a:ext cx="0" cy="4143375"/>
          </a:xfrm>
          <a:custGeom>
            <a:avLst/>
            <a:gdLst/>
            <a:ahLst/>
            <a:cxnLst/>
            <a:rect l="l" t="t" r="r" b="b"/>
            <a:pathLst>
              <a:path w="0" h="4143375">
                <a:moveTo>
                  <a:pt x="0" y="0"/>
                </a:moveTo>
                <a:lnTo>
                  <a:pt x="0" y="4143311"/>
                </a:lnTo>
              </a:path>
            </a:pathLst>
          </a:custGeom>
          <a:ln w="285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7" name="object 17"/>
          <p:cNvSpPr/>
          <p:nvPr/>
        </p:nvSpPr>
        <p:spPr>
          <a:xfrm>
            <a:off x="8610600" y="1966976"/>
            <a:ext cx="0" cy="4143375"/>
          </a:xfrm>
          <a:custGeom>
            <a:avLst/>
            <a:gdLst/>
            <a:ahLst/>
            <a:cxnLst/>
            <a:rect l="l" t="t" r="r" b="b"/>
            <a:pathLst>
              <a:path w="0" h="4143375">
                <a:moveTo>
                  <a:pt x="0" y="0"/>
                </a:moveTo>
                <a:lnTo>
                  <a:pt x="0" y="4143311"/>
                </a:lnTo>
              </a:path>
            </a:pathLst>
          </a:custGeom>
          <a:ln w="285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8" name="object 18"/>
          <p:cNvSpPr/>
          <p:nvPr/>
        </p:nvSpPr>
        <p:spPr>
          <a:xfrm>
            <a:off x="1128712" y="1981200"/>
            <a:ext cx="7496175" cy="0"/>
          </a:xfrm>
          <a:custGeom>
            <a:avLst/>
            <a:gdLst/>
            <a:ahLst/>
            <a:cxnLst/>
            <a:rect l="l" t="t" r="r" b="b"/>
            <a:pathLst>
              <a:path w="7496175" h="0">
                <a:moveTo>
                  <a:pt x="0" y="0"/>
                </a:moveTo>
                <a:lnTo>
                  <a:pt x="7496111" y="0"/>
                </a:lnTo>
              </a:path>
            </a:pathLst>
          </a:custGeom>
          <a:ln w="285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9" name="object 19"/>
          <p:cNvSpPr/>
          <p:nvPr/>
        </p:nvSpPr>
        <p:spPr>
          <a:xfrm>
            <a:off x="1128712" y="6096000"/>
            <a:ext cx="7496175" cy="0"/>
          </a:xfrm>
          <a:custGeom>
            <a:avLst/>
            <a:gdLst/>
            <a:ahLst/>
            <a:cxnLst/>
            <a:rect l="l" t="t" r="r" b="b"/>
            <a:pathLst>
              <a:path w="7496175" h="0">
                <a:moveTo>
                  <a:pt x="0" y="0"/>
                </a:moveTo>
                <a:lnTo>
                  <a:pt x="7496111" y="0"/>
                </a:lnTo>
              </a:path>
            </a:pathLst>
          </a:custGeom>
          <a:ln w="285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0" name="object 20"/>
          <p:cNvSpPr/>
          <p:nvPr/>
        </p:nvSpPr>
        <p:spPr>
          <a:xfrm>
            <a:off x="1091183" y="1950694"/>
            <a:ext cx="766381" cy="513359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1" name="object 21"/>
          <p:cNvSpPr/>
          <p:nvPr/>
        </p:nvSpPr>
        <p:spPr>
          <a:xfrm>
            <a:off x="1551432" y="1950694"/>
            <a:ext cx="751116" cy="513359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2" name="object 22"/>
          <p:cNvSpPr/>
          <p:nvPr/>
        </p:nvSpPr>
        <p:spPr>
          <a:xfrm>
            <a:off x="1996439" y="1950694"/>
            <a:ext cx="617004" cy="513359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3" name="object 23"/>
          <p:cNvSpPr/>
          <p:nvPr/>
        </p:nvSpPr>
        <p:spPr>
          <a:xfrm>
            <a:off x="2380488" y="1950694"/>
            <a:ext cx="2909189" cy="513359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4" name="object 24"/>
          <p:cNvSpPr/>
          <p:nvPr/>
        </p:nvSpPr>
        <p:spPr>
          <a:xfrm>
            <a:off x="1091183" y="2279878"/>
            <a:ext cx="1095590" cy="513359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5" name="object 25"/>
          <p:cNvSpPr/>
          <p:nvPr/>
        </p:nvSpPr>
        <p:spPr>
          <a:xfrm>
            <a:off x="1953767" y="2279878"/>
            <a:ext cx="3375532" cy="513359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6" name="object 26"/>
          <p:cNvSpPr/>
          <p:nvPr/>
        </p:nvSpPr>
        <p:spPr>
          <a:xfrm>
            <a:off x="5955791" y="1941550"/>
            <a:ext cx="1278509" cy="571271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7" name="object 27"/>
          <p:cNvSpPr/>
          <p:nvPr/>
        </p:nvSpPr>
        <p:spPr>
          <a:xfrm>
            <a:off x="6105144" y="2246350"/>
            <a:ext cx="1043749" cy="571271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8" name="object 28"/>
          <p:cNvSpPr/>
          <p:nvPr/>
        </p:nvSpPr>
        <p:spPr>
          <a:xfrm>
            <a:off x="7504176" y="1926374"/>
            <a:ext cx="1098613" cy="678014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9" name="object 29"/>
          <p:cNvSpPr/>
          <p:nvPr/>
        </p:nvSpPr>
        <p:spPr>
          <a:xfrm>
            <a:off x="7620000" y="2292134"/>
            <a:ext cx="766381" cy="678014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0" name="object 30"/>
          <p:cNvSpPr/>
          <p:nvPr/>
        </p:nvSpPr>
        <p:spPr>
          <a:xfrm>
            <a:off x="1091183" y="2980893"/>
            <a:ext cx="1467485" cy="510336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1" name="object 31"/>
          <p:cNvSpPr/>
          <p:nvPr/>
        </p:nvSpPr>
        <p:spPr>
          <a:xfrm>
            <a:off x="2325623" y="2980893"/>
            <a:ext cx="2013077" cy="510336"/>
          </a:xfrm>
          <a:prstGeom prst="rect">
            <a:avLst/>
          </a:prstGeom>
          <a:blipFill>
            <a:blip r:embed="rId2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2" name="object 32"/>
          <p:cNvSpPr/>
          <p:nvPr/>
        </p:nvSpPr>
        <p:spPr>
          <a:xfrm>
            <a:off x="1091183" y="3310077"/>
            <a:ext cx="1254061" cy="510336"/>
          </a:xfrm>
          <a:prstGeom prst="rect">
            <a:avLst/>
          </a:prstGeom>
          <a:blipFill>
            <a:blip r:embed="rId2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3" name="object 33"/>
          <p:cNvSpPr/>
          <p:nvPr/>
        </p:nvSpPr>
        <p:spPr>
          <a:xfrm>
            <a:off x="2112264" y="3310077"/>
            <a:ext cx="1519174" cy="510336"/>
          </a:xfrm>
          <a:prstGeom prst="rect">
            <a:avLst/>
          </a:prstGeom>
          <a:blipFill>
            <a:blip r:embed="rId2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4" name="object 34"/>
          <p:cNvSpPr/>
          <p:nvPr/>
        </p:nvSpPr>
        <p:spPr>
          <a:xfrm>
            <a:off x="5955791" y="2968726"/>
            <a:ext cx="1278509" cy="571271"/>
          </a:xfrm>
          <a:prstGeom prst="rect">
            <a:avLst/>
          </a:prstGeom>
          <a:blipFill>
            <a:blip r:embed="rId2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5" name="object 35"/>
          <p:cNvSpPr/>
          <p:nvPr/>
        </p:nvSpPr>
        <p:spPr>
          <a:xfrm>
            <a:off x="6144767" y="3273526"/>
            <a:ext cx="967549" cy="571271"/>
          </a:xfrm>
          <a:prstGeom prst="rect">
            <a:avLst/>
          </a:prstGeom>
          <a:blipFill>
            <a:blip r:embed="rId2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6" name="object 36"/>
          <p:cNvSpPr/>
          <p:nvPr/>
        </p:nvSpPr>
        <p:spPr>
          <a:xfrm>
            <a:off x="7504176" y="2956598"/>
            <a:ext cx="1098613" cy="678014"/>
          </a:xfrm>
          <a:prstGeom prst="rect">
            <a:avLst/>
          </a:prstGeom>
          <a:blipFill>
            <a:blip r:embed="rId2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7" name="object 37"/>
          <p:cNvSpPr/>
          <p:nvPr/>
        </p:nvSpPr>
        <p:spPr>
          <a:xfrm>
            <a:off x="7516368" y="3322358"/>
            <a:ext cx="976693" cy="678014"/>
          </a:xfrm>
          <a:prstGeom prst="rect">
            <a:avLst/>
          </a:prstGeom>
          <a:blipFill>
            <a:blip r:embed="rId2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8" name="object 38"/>
          <p:cNvSpPr/>
          <p:nvPr/>
        </p:nvSpPr>
        <p:spPr>
          <a:xfrm>
            <a:off x="1091183" y="4008094"/>
            <a:ext cx="1632077" cy="513359"/>
          </a:xfrm>
          <a:prstGeom prst="rect">
            <a:avLst/>
          </a:prstGeom>
          <a:blipFill>
            <a:blip r:embed="rId2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9" name="object 39"/>
          <p:cNvSpPr/>
          <p:nvPr/>
        </p:nvSpPr>
        <p:spPr>
          <a:xfrm>
            <a:off x="2417064" y="4008094"/>
            <a:ext cx="2049652" cy="513359"/>
          </a:xfrm>
          <a:prstGeom prst="rect">
            <a:avLst/>
          </a:prstGeom>
          <a:blipFill>
            <a:blip r:embed="rId2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0" name="object 40"/>
          <p:cNvSpPr/>
          <p:nvPr/>
        </p:nvSpPr>
        <p:spPr>
          <a:xfrm>
            <a:off x="1091183" y="4337278"/>
            <a:ext cx="1257096" cy="513359"/>
          </a:xfrm>
          <a:prstGeom prst="rect">
            <a:avLst/>
          </a:prstGeom>
          <a:blipFill>
            <a:blip r:embed="rId3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1" name="object 41"/>
          <p:cNvSpPr/>
          <p:nvPr/>
        </p:nvSpPr>
        <p:spPr>
          <a:xfrm>
            <a:off x="2115311" y="4337278"/>
            <a:ext cx="1613789" cy="513359"/>
          </a:xfrm>
          <a:prstGeom prst="rect">
            <a:avLst/>
          </a:prstGeom>
          <a:blipFill>
            <a:blip r:embed="rId3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2" name="object 42"/>
          <p:cNvSpPr/>
          <p:nvPr/>
        </p:nvSpPr>
        <p:spPr>
          <a:xfrm>
            <a:off x="5955791" y="3998950"/>
            <a:ext cx="1278509" cy="571271"/>
          </a:xfrm>
          <a:prstGeom prst="rect">
            <a:avLst/>
          </a:prstGeom>
          <a:blipFill>
            <a:blip r:embed="rId3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3" name="object 43"/>
          <p:cNvSpPr/>
          <p:nvPr/>
        </p:nvSpPr>
        <p:spPr>
          <a:xfrm>
            <a:off x="6019800" y="4303750"/>
            <a:ext cx="1214437" cy="571271"/>
          </a:xfrm>
          <a:prstGeom prst="rect">
            <a:avLst/>
          </a:prstGeom>
          <a:blipFill>
            <a:blip r:embed="rId3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4" name="object 44"/>
          <p:cNvSpPr/>
          <p:nvPr/>
        </p:nvSpPr>
        <p:spPr>
          <a:xfrm>
            <a:off x="7504176" y="3983774"/>
            <a:ext cx="1098613" cy="678014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5" name="object 45"/>
          <p:cNvSpPr/>
          <p:nvPr/>
        </p:nvSpPr>
        <p:spPr>
          <a:xfrm>
            <a:off x="7513319" y="4349534"/>
            <a:ext cx="982802" cy="678014"/>
          </a:xfrm>
          <a:prstGeom prst="rect">
            <a:avLst/>
          </a:prstGeom>
          <a:blipFill>
            <a:blip r:embed="rId3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6" name="object 46"/>
          <p:cNvSpPr/>
          <p:nvPr/>
        </p:nvSpPr>
        <p:spPr>
          <a:xfrm>
            <a:off x="1091183" y="5038293"/>
            <a:ext cx="1095590" cy="510336"/>
          </a:xfrm>
          <a:prstGeom prst="rect">
            <a:avLst/>
          </a:prstGeom>
          <a:blipFill>
            <a:blip r:embed="rId3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7" name="object 47"/>
          <p:cNvSpPr/>
          <p:nvPr/>
        </p:nvSpPr>
        <p:spPr>
          <a:xfrm>
            <a:off x="1880616" y="5038293"/>
            <a:ext cx="2421509" cy="510336"/>
          </a:xfrm>
          <a:prstGeom prst="rect">
            <a:avLst/>
          </a:prstGeom>
          <a:blipFill>
            <a:blip r:embed="rId3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8" name="object 48"/>
          <p:cNvSpPr/>
          <p:nvPr/>
        </p:nvSpPr>
        <p:spPr>
          <a:xfrm>
            <a:off x="1091183" y="5367528"/>
            <a:ext cx="1122984" cy="510336"/>
          </a:xfrm>
          <a:prstGeom prst="rect">
            <a:avLst/>
          </a:prstGeom>
          <a:blipFill>
            <a:blip r:embed="rId3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9" name="object 49"/>
          <p:cNvSpPr/>
          <p:nvPr/>
        </p:nvSpPr>
        <p:spPr>
          <a:xfrm>
            <a:off x="1984248" y="5367528"/>
            <a:ext cx="1132128" cy="510336"/>
          </a:xfrm>
          <a:prstGeom prst="rect">
            <a:avLst/>
          </a:prstGeom>
          <a:blipFill>
            <a:blip r:embed="rId3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0" name="object 50"/>
          <p:cNvSpPr/>
          <p:nvPr/>
        </p:nvSpPr>
        <p:spPr>
          <a:xfrm>
            <a:off x="5955791" y="5026152"/>
            <a:ext cx="1278509" cy="571271"/>
          </a:xfrm>
          <a:prstGeom prst="rect">
            <a:avLst/>
          </a:prstGeom>
          <a:blipFill>
            <a:blip r:embed="rId3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1" name="object 51"/>
          <p:cNvSpPr/>
          <p:nvPr/>
        </p:nvSpPr>
        <p:spPr>
          <a:xfrm>
            <a:off x="6138671" y="5330952"/>
            <a:ext cx="903528" cy="571271"/>
          </a:xfrm>
          <a:prstGeom prst="rect">
            <a:avLst/>
          </a:prstGeom>
          <a:blipFill>
            <a:blip r:embed="rId4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2" name="object 52"/>
          <p:cNvSpPr/>
          <p:nvPr/>
        </p:nvSpPr>
        <p:spPr>
          <a:xfrm>
            <a:off x="6059423" y="5635752"/>
            <a:ext cx="1135202" cy="571271"/>
          </a:xfrm>
          <a:prstGeom prst="rect">
            <a:avLst/>
          </a:prstGeom>
          <a:blipFill>
            <a:blip r:embed="rId4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3" name="object 53"/>
          <p:cNvSpPr/>
          <p:nvPr/>
        </p:nvSpPr>
        <p:spPr>
          <a:xfrm>
            <a:off x="7504176" y="5013959"/>
            <a:ext cx="1098613" cy="678014"/>
          </a:xfrm>
          <a:prstGeom prst="rect">
            <a:avLst/>
          </a:prstGeom>
          <a:blipFill>
            <a:blip r:embed="rId2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4" name="object 54"/>
          <p:cNvSpPr/>
          <p:nvPr/>
        </p:nvSpPr>
        <p:spPr>
          <a:xfrm>
            <a:off x="7601711" y="5379720"/>
            <a:ext cx="802970" cy="678014"/>
          </a:xfrm>
          <a:prstGeom prst="rect">
            <a:avLst/>
          </a:prstGeom>
          <a:blipFill>
            <a:blip r:embed="rId4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graphicFrame>
        <p:nvGraphicFramePr>
          <p:cNvPr id="55" name="object 55"/>
          <p:cNvGraphicFramePr>
            <a:graphicFrameLocks noGrp="1"/>
          </p:cNvGraphicFramePr>
          <p:nvPr/>
        </p:nvGraphicFramePr>
        <p:xfrm>
          <a:off x="886967" y="1844039"/>
          <a:ext cx="7842884" cy="436308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755515"/>
                <a:gridCol w="1726564"/>
                <a:gridCol w="1360170"/>
              </a:tblGrid>
              <a:tr h="1119333">
                <a:tc>
                  <a:txBody>
                    <a:bodyPr/>
                    <a:lstStyle/>
                    <a:p>
                      <a:pPr marL="347345">
                        <a:lnSpc>
                          <a:spcPct val="100000"/>
                        </a:lnSpc>
                        <a:spcBef>
                          <a:spcPts val="1445"/>
                        </a:spcBef>
                      </a:pPr>
                      <a:r>
                        <a:rPr dirty="0" sz="1800" spc="10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It </a:t>
                      </a:r>
                      <a:r>
                        <a:rPr dirty="0" sz="1800" spc="4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is </a:t>
                      </a:r>
                      <a:r>
                        <a:rPr dirty="0" sz="1800" spc="70">
                          <a:solidFill>
                            <a:srgbClr val="CC3300"/>
                          </a:solidFill>
                          <a:latin typeface="Calibri"/>
                          <a:cs typeface="Calibri"/>
                        </a:rPr>
                        <a:t>450 </a:t>
                      </a:r>
                      <a:r>
                        <a:rPr dirty="0" sz="1800" spc="-20">
                          <a:solidFill>
                            <a:srgbClr val="CC3300"/>
                          </a:solidFill>
                          <a:latin typeface="Calibri"/>
                          <a:cs typeface="Calibri"/>
                        </a:rPr>
                        <a:t>KM </a:t>
                      </a:r>
                      <a:r>
                        <a:rPr dirty="0" sz="1800" spc="3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from </a:t>
                      </a:r>
                      <a:r>
                        <a:rPr dirty="0" sz="1800" spc="8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Dammam </a:t>
                      </a:r>
                      <a:r>
                        <a:rPr dirty="0" sz="1800" spc="1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to</a:t>
                      </a:r>
                      <a:r>
                        <a:rPr dirty="0" sz="1800" spc="35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800" spc="6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Riyadh.</a:t>
                      </a:r>
                      <a:endParaRPr sz="1800">
                        <a:latin typeface="Calibri"/>
                        <a:cs typeface="Calibri"/>
                      </a:endParaRPr>
                    </a:p>
                    <a:p>
                      <a:pPr marL="347345">
                        <a:lnSpc>
                          <a:spcPct val="100000"/>
                        </a:lnSpc>
                        <a:spcBef>
                          <a:spcPts val="434"/>
                        </a:spcBef>
                      </a:pPr>
                      <a:r>
                        <a:rPr dirty="0" sz="1800" spc="60">
                          <a:solidFill>
                            <a:srgbClr val="CC3300"/>
                          </a:solidFill>
                          <a:latin typeface="Calibri"/>
                          <a:cs typeface="Calibri"/>
                        </a:rPr>
                        <a:t>How </a:t>
                      </a:r>
                      <a:r>
                        <a:rPr dirty="0" sz="1800" spc="30">
                          <a:solidFill>
                            <a:srgbClr val="CC3300"/>
                          </a:solidFill>
                          <a:latin typeface="Calibri"/>
                          <a:cs typeface="Calibri"/>
                        </a:rPr>
                        <a:t>far </a:t>
                      </a:r>
                      <a:r>
                        <a:rPr dirty="0" sz="1800" spc="4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is </a:t>
                      </a:r>
                      <a:r>
                        <a:rPr dirty="0" sz="1800" spc="-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it </a:t>
                      </a:r>
                      <a:r>
                        <a:rPr dirty="0" sz="1800" spc="3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from </a:t>
                      </a:r>
                      <a:r>
                        <a:rPr dirty="0" sz="1800" spc="8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Dammam </a:t>
                      </a:r>
                      <a:r>
                        <a:rPr dirty="0" sz="1800" spc="1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to</a:t>
                      </a:r>
                      <a:r>
                        <a:rPr dirty="0" sz="1800" spc="-3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800" spc="5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Riyadh?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B="0" marT="183515"/>
                </a:tc>
                <a:tc>
                  <a:txBody>
                    <a:bodyPr/>
                    <a:lstStyle/>
                    <a:p>
                      <a:pPr marL="544195">
                        <a:lnSpc>
                          <a:spcPct val="100000"/>
                        </a:lnSpc>
                        <a:spcBef>
                          <a:spcPts val="1390"/>
                        </a:spcBef>
                      </a:pPr>
                      <a:r>
                        <a:rPr dirty="0" sz="2000" spc="-2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نع</a:t>
                      </a:r>
                      <a:r>
                        <a:rPr dirty="0" sz="200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2000" spc="-30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لاؤسلل</a:t>
                      </a:r>
                      <a:endParaRPr sz="2000">
                        <a:latin typeface="Arial"/>
                        <a:cs typeface="Arial"/>
                      </a:endParaRPr>
                    </a:p>
                    <a:p>
                      <a:pPr marL="626745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dirty="0" sz="2000" spc="-26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تافاسملا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B="0" marT="176530"/>
                </a:tc>
                <a:tc>
                  <a:txBody>
                    <a:bodyPr/>
                    <a:lstStyle/>
                    <a:p>
                      <a:pPr marL="445134" marR="424815" indent="-116205">
                        <a:lnSpc>
                          <a:spcPct val="100000"/>
                        </a:lnSpc>
                        <a:spcBef>
                          <a:spcPts val="1425"/>
                        </a:spcBef>
                      </a:pPr>
                      <a:r>
                        <a:rPr dirty="0" sz="2400" spc="1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H</a:t>
                      </a:r>
                      <a:r>
                        <a:rPr dirty="0" sz="240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ow  </a:t>
                      </a:r>
                      <a:r>
                        <a:rPr dirty="0" sz="2400" spc="4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far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B="0" marT="180975"/>
                </a:tc>
              </a:tr>
              <a:tr h="1028700">
                <a:tc>
                  <a:txBody>
                    <a:bodyPr/>
                    <a:lstStyle/>
                    <a:p>
                      <a:pPr marL="347345">
                        <a:lnSpc>
                          <a:spcPct val="100000"/>
                        </a:lnSpc>
                        <a:spcBef>
                          <a:spcPts val="735"/>
                        </a:spcBef>
                      </a:pPr>
                      <a:r>
                        <a:rPr dirty="0" sz="1800" spc="8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This </a:t>
                      </a:r>
                      <a:r>
                        <a:rPr dirty="0" sz="1800" spc="3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rope </a:t>
                      </a:r>
                      <a:r>
                        <a:rPr dirty="0" sz="1800" spc="4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is </a:t>
                      </a:r>
                      <a:r>
                        <a:rPr dirty="0" sz="1800" spc="20">
                          <a:solidFill>
                            <a:srgbClr val="CC3300"/>
                          </a:solidFill>
                          <a:latin typeface="Calibri"/>
                          <a:cs typeface="Calibri"/>
                        </a:rPr>
                        <a:t>two </a:t>
                      </a:r>
                      <a:r>
                        <a:rPr dirty="0" sz="1800" spc="40">
                          <a:solidFill>
                            <a:srgbClr val="CC3300"/>
                          </a:solidFill>
                          <a:latin typeface="Calibri"/>
                          <a:cs typeface="Calibri"/>
                        </a:rPr>
                        <a:t>meters</a:t>
                      </a:r>
                      <a:r>
                        <a:rPr dirty="0" sz="1800" spc="145">
                          <a:solidFill>
                            <a:srgbClr val="CC33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800" spc="60">
                          <a:solidFill>
                            <a:srgbClr val="CC3300"/>
                          </a:solidFill>
                          <a:latin typeface="Calibri"/>
                          <a:cs typeface="Calibri"/>
                        </a:rPr>
                        <a:t>long.</a:t>
                      </a:r>
                      <a:endParaRPr sz="1800">
                        <a:latin typeface="Calibri"/>
                        <a:cs typeface="Calibri"/>
                      </a:endParaRPr>
                    </a:p>
                    <a:p>
                      <a:pPr marL="347345">
                        <a:lnSpc>
                          <a:spcPct val="100000"/>
                        </a:lnSpc>
                        <a:spcBef>
                          <a:spcPts val="434"/>
                        </a:spcBef>
                      </a:pPr>
                      <a:r>
                        <a:rPr dirty="0" sz="1800" spc="60">
                          <a:solidFill>
                            <a:srgbClr val="CC3300"/>
                          </a:solidFill>
                          <a:latin typeface="Calibri"/>
                          <a:cs typeface="Calibri"/>
                        </a:rPr>
                        <a:t>How long </a:t>
                      </a:r>
                      <a:r>
                        <a:rPr dirty="0" sz="1800" spc="4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is </a:t>
                      </a:r>
                      <a:r>
                        <a:rPr dirty="0" sz="1800" spc="3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this</a:t>
                      </a:r>
                      <a:r>
                        <a:rPr dirty="0" sz="1800" spc="38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800" spc="2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rope?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B="0" marT="93345"/>
                </a:tc>
                <a:tc>
                  <a:txBody>
                    <a:bodyPr/>
                    <a:lstStyle/>
                    <a:p>
                      <a:pPr marL="544195">
                        <a:lnSpc>
                          <a:spcPct val="100000"/>
                        </a:lnSpc>
                        <a:spcBef>
                          <a:spcPts val="680"/>
                        </a:spcBef>
                      </a:pPr>
                      <a:r>
                        <a:rPr dirty="0" sz="2000" spc="-2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نع</a:t>
                      </a:r>
                      <a:r>
                        <a:rPr dirty="0" sz="200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2000" spc="-30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لاؤسلل</a:t>
                      </a:r>
                      <a:endParaRPr sz="2000">
                        <a:latin typeface="Arial"/>
                        <a:cs typeface="Arial"/>
                      </a:endParaRPr>
                    </a:p>
                    <a:p>
                      <a:pPr marL="666115">
                        <a:lnSpc>
                          <a:spcPct val="100000"/>
                        </a:lnSpc>
                      </a:pPr>
                      <a:r>
                        <a:rPr dirty="0" sz="2000" spc="-5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لاوطلأا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B="0" marT="86360"/>
                </a:tc>
                <a:tc>
                  <a:txBody>
                    <a:bodyPr/>
                    <a:lstStyle/>
                    <a:p>
                      <a:pPr marL="329565">
                        <a:lnSpc>
                          <a:spcPct val="100000"/>
                        </a:lnSpc>
                        <a:spcBef>
                          <a:spcPts val="715"/>
                        </a:spcBef>
                      </a:pPr>
                      <a:r>
                        <a:rPr dirty="0" sz="2400" spc="7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How</a:t>
                      </a:r>
                      <a:endParaRPr sz="2400">
                        <a:latin typeface="Calibri"/>
                        <a:cs typeface="Calibri"/>
                      </a:endParaRPr>
                    </a:p>
                    <a:p>
                      <a:pPr marL="341630">
                        <a:lnSpc>
                          <a:spcPct val="100000"/>
                        </a:lnSpc>
                      </a:pPr>
                      <a:r>
                        <a:rPr dirty="0" sz="2400" spc="7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long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B="0" marT="90805"/>
                </a:tc>
              </a:tr>
              <a:tr h="1028680">
                <a:tc>
                  <a:txBody>
                    <a:bodyPr/>
                    <a:lstStyle/>
                    <a:p>
                      <a:pPr marL="347345" marR="1330960">
                        <a:lnSpc>
                          <a:spcPct val="120000"/>
                        </a:lnSpc>
                        <a:spcBef>
                          <a:spcPts val="310"/>
                        </a:spcBef>
                      </a:pPr>
                      <a:r>
                        <a:rPr dirty="0" sz="1800" spc="8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This </a:t>
                      </a:r>
                      <a:r>
                        <a:rPr dirty="0" sz="1800" spc="4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fence is </a:t>
                      </a:r>
                      <a:r>
                        <a:rPr dirty="0" sz="1800" spc="25">
                          <a:solidFill>
                            <a:srgbClr val="CC3300"/>
                          </a:solidFill>
                          <a:latin typeface="Calibri"/>
                          <a:cs typeface="Calibri"/>
                        </a:rPr>
                        <a:t>four </a:t>
                      </a:r>
                      <a:r>
                        <a:rPr dirty="0" sz="1800" spc="40">
                          <a:solidFill>
                            <a:srgbClr val="CC3300"/>
                          </a:solidFill>
                          <a:latin typeface="Calibri"/>
                          <a:cs typeface="Calibri"/>
                        </a:rPr>
                        <a:t>meters </a:t>
                      </a:r>
                      <a:r>
                        <a:rPr dirty="0" sz="1800" spc="65">
                          <a:solidFill>
                            <a:srgbClr val="CC3300"/>
                          </a:solidFill>
                          <a:latin typeface="Calibri"/>
                          <a:cs typeface="Calibri"/>
                        </a:rPr>
                        <a:t>high.  </a:t>
                      </a:r>
                      <a:r>
                        <a:rPr dirty="0" sz="1800" spc="60">
                          <a:solidFill>
                            <a:srgbClr val="CC3300"/>
                          </a:solidFill>
                          <a:latin typeface="Calibri"/>
                          <a:cs typeface="Calibri"/>
                        </a:rPr>
                        <a:t>How high </a:t>
                      </a:r>
                      <a:r>
                        <a:rPr dirty="0" sz="1800" spc="4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is </a:t>
                      </a:r>
                      <a:r>
                        <a:rPr dirty="0" sz="1800" spc="3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this</a:t>
                      </a:r>
                      <a:r>
                        <a:rPr dirty="0" sz="1800" spc="41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800" spc="3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fence?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B="0" marT="39370"/>
                </a:tc>
                <a:tc>
                  <a:txBody>
                    <a:bodyPr/>
                    <a:lstStyle/>
                    <a:p>
                      <a:pPr marL="541020" marR="304800" indent="2540">
                        <a:lnSpc>
                          <a:spcPct val="100000"/>
                        </a:lnSpc>
                        <a:spcBef>
                          <a:spcPts val="685"/>
                        </a:spcBef>
                      </a:pPr>
                      <a:r>
                        <a:rPr dirty="0" sz="2000" spc="-2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نع</a:t>
                      </a:r>
                      <a:r>
                        <a:rPr dirty="0" sz="2000" spc="-7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2000" spc="-30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لاؤسلل  </a:t>
                      </a:r>
                      <a:r>
                        <a:rPr dirty="0" sz="2000" spc="-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تاعا</a:t>
                      </a:r>
                      <a:r>
                        <a:rPr dirty="0" sz="2000" spc="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ف</a:t>
                      </a:r>
                      <a:r>
                        <a:rPr dirty="0" sz="2000" spc="-1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ت</a:t>
                      </a:r>
                      <a:r>
                        <a:rPr dirty="0" sz="2000" spc="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ر</a:t>
                      </a:r>
                      <a:r>
                        <a:rPr dirty="0" sz="200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لإا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B="0" marT="86995"/>
                </a:tc>
                <a:tc>
                  <a:txBody>
                    <a:bodyPr/>
                    <a:lstStyle/>
                    <a:p>
                      <a:pPr marL="338455" marR="424815" indent="-9525">
                        <a:lnSpc>
                          <a:spcPct val="100000"/>
                        </a:lnSpc>
                        <a:spcBef>
                          <a:spcPts val="720"/>
                        </a:spcBef>
                      </a:pPr>
                      <a:r>
                        <a:rPr dirty="0" sz="2400" spc="1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H</a:t>
                      </a:r>
                      <a:r>
                        <a:rPr dirty="0" sz="240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ow  </a:t>
                      </a:r>
                      <a:r>
                        <a:rPr dirty="0" sz="240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high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B="0" marT="91440"/>
                </a:tc>
              </a:tr>
              <a:tr h="1186268">
                <a:tc>
                  <a:txBody>
                    <a:bodyPr/>
                    <a:lstStyle/>
                    <a:p>
                      <a:pPr marL="347345" marR="1496060">
                        <a:lnSpc>
                          <a:spcPct val="120100"/>
                        </a:lnSpc>
                        <a:spcBef>
                          <a:spcPts val="310"/>
                        </a:spcBef>
                      </a:pPr>
                      <a:r>
                        <a:rPr dirty="0" sz="1800" spc="8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Sami </a:t>
                      </a:r>
                      <a:r>
                        <a:rPr dirty="0" sz="1800" spc="4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is </a:t>
                      </a:r>
                      <a:r>
                        <a:rPr dirty="0" sz="1800" spc="30">
                          <a:solidFill>
                            <a:srgbClr val="CC3300"/>
                          </a:solidFill>
                          <a:latin typeface="Calibri"/>
                          <a:cs typeface="Calibri"/>
                        </a:rPr>
                        <a:t>meter </a:t>
                      </a:r>
                      <a:r>
                        <a:rPr dirty="0" sz="1800" spc="55">
                          <a:solidFill>
                            <a:srgbClr val="CC3300"/>
                          </a:solidFill>
                          <a:latin typeface="Calibri"/>
                          <a:cs typeface="Calibri"/>
                        </a:rPr>
                        <a:t>and </a:t>
                      </a:r>
                      <a:r>
                        <a:rPr dirty="0" sz="1800" spc="80">
                          <a:solidFill>
                            <a:srgbClr val="CC3300"/>
                          </a:solidFill>
                          <a:latin typeface="Calibri"/>
                          <a:cs typeface="Calibri"/>
                        </a:rPr>
                        <a:t>a </a:t>
                      </a:r>
                      <a:r>
                        <a:rPr dirty="0" sz="1800" spc="35">
                          <a:solidFill>
                            <a:srgbClr val="CC3300"/>
                          </a:solidFill>
                          <a:latin typeface="Calibri"/>
                          <a:cs typeface="Calibri"/>
                        </a:rPr>
                        <a:t>half </a:t>
                      </a:r>
                      <a:r>
                        <a:rPr dirty="0" sz="1800" spc="25">
                          <a:solidFill>
                            <a:srgbClr val="CC3300"/>
                          </a:solidFill>
                          <a:latin typeface="Calibri"/>
                          <a:cs typeface="Calibri"/>
                        </a:rPr>
                        <a:t>tall.  </a:t>
                      </a:r>
                      <a:r>
                        <a:rPr dirty="0" sz="1800" spc="60">
                          <a:solidFill>
                            <a:srgbClr val="CC3300"/>
                          </a:solidFill>
                          <a:latin typeface="Calibri"/>
                          <a:cs typeface="Calibri"/>
                        </a:rPr>
                        <a:t>How </a:t>
                      </a:r>
                      <a:r>
                        <a:rPr dirty="0" sz="1800" spc="15">
                          <a:solidFill>
                            <a:srgbClr val="CC3300"/>
                          </a:solidFill>
                          <a:latin typeface="Calibri"/>
                          <a:cs typeface="Calibri"/>
                        </a:rPr>
                        <a:t>tall </a:t>
                      </a:r>
                      <a:r>
                        <a:rPr dirty="0" sz="1800" spc="4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is</a:t>
                      </a:r>
                      <a:r>
                        <a:rPr dirty="0" sz="1800" spc="-4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800" spc="6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Sami?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B="0" marT="39370"/>
                </a:tc>
                <a:tc>
                  <a:txBody>
                    <a:bodyPr/>
                    <a:lstStyle/>
                    <a:p>
                      <a:pPr algn="ctr" marL="544195" marR="306070">
                        <a:lnSpc>
                          <a:spcPct val="100000"/>
                        </a:lnSpc>
                        <a:spcBef>
                          <a:spcPts val="690"/>
                        </a:spcBef>
                      </a:pPr>
                      <a:r>
                        <a:rPr dirty="0" sz="2000" spc="-2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نع</a:t>
                      </a:r>
                      <a:r>
                        <a:rPr dirty="0" sz="2000" spc="-7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2000" spc="-30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لاؤسلل  </a:t>
                      </a:r>
                      <a:r>
                        <a:rPr dirty="0" sz="2000" spc="-1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لاوطأ  </a:t>
                      </a:r>
                      <a:r>
                        <a:rPr dirty="0" sz="2000" spc="-14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صاخشلأا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B="0" marT="87630"/>
                </a:tc>
                <a:tc>
                  <a:txBody>
                    <a:bodyPr/>
                    <a:lstStyle/>
                    <a:p>
                      <a:pPr marL="329565">
                        <a:lnSpc>
                          <a:spcPct val="100000"/>
                        </a:lnSpc>
                        <a:spcBef>
                          <a:spcPts val="720"/>
                        </a:spcBef>
                      </a:pPr>
                      <a:r>
                        <a:rPr dirty="0" sz="2400" spc="7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How</a:t>
                      </a:r>
                      <a:endParaRPr sz="2400">
                        <a:latin typeface="Calibri"/>
                        <a:cs typeface="Calibri"/>
                      </a:endParaRPr>
                    </a:p>
                    <a:p>
                      <a:pPr marL="426720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dirty="0" sz="2400" spc="1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tall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B="0" marT="91440"/>
                </a:tc>
              </a:tr>
            </a:tbl>
          </a:graphicData>
        </a:graphic>
      </p:graphicFrame>
      <p:sp>
        <p:nvSpPr>
          <p:cNvPr id="56" name="object 56"/>
          <p:cNvSpPr/>
          <p:nvPr/>
        </p:nvSpPr>
        <p:spPr>
          <a:xfrm>
            <a:off x="4340352" y="6321552"/>
            <a:ext cx="1296797" cy="382371"/>
          </a:xfrm>
          <a:prstGeom prst="rect">
            <a:avLst/>
          </a:prstGeom>
          <a:blipFill>
            <a:blip r:embed="rId4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7" name="object 57"/>
          <p:cNvSpPr/>
          <p:nvPr/>
        </p:nvSpPr>
        <p:spPr>
          <a:xfrm>
            <a:off x="4462271" y="6406896"/>
            <a:ext cx="1043749" cy="248297"/>
          </a:xfrm>
          <a:prstGeom prst="rect">
            <a:avLst/>
          </a:prstGeom>
          <a:blipFill>
            <a:blip r:embed="rId4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8" name="object 58"/>
          <p:cNvSpPr/>
          <p:nvPr/>
        </p:nvSpPr>
        <p:spPr>
          <a:xfrm>
            <a:off x="4267200" y="6248400"/>
            <a:ext cx="1295400" cy="381000"/>
          </a:xfrm>
          <a:custGeom>
            <a:avLst/>
            <a:gdLst/>
            <a:ahLst/>
            <a:cxnLst/>
            <a:rect l="l" t="t" r="r" b="b"/>
            <a:pathLst>
              <a:path w="1295400" h="381000">
                <a:moveTo>
                  <a:pt x="1295400" y="0"/>
                </a:moveTo>
                <a:lnTo>
                  <a:pt x="0" y="0"/>
                </a:lnTo>
                <a:lnTo>
                  <a:pt x="0" y="381000"/>
                </a:lnTo>
                <a:lnTo>
                  <a:pt x="1295400" y="381000"/>
                </a:lnTo>
                <a:lnTo>
                  <a:pt x="1295400" y="333375"/>
                </a:lnTo>
                <a:lnTo>
                  <a:pt x="540512" y="333375"/>
                </a:lnTo>
                <a:lnTo>
                  <a:pt x="540512" y="190500"/>
                </a:lnTo>
                <a:lnTo>
                  <a:pt x="504825" y="190500"/>
                </a:lnTo>
                <a:lnTo>
                  <a:pt x="647700" y="47625"/>
                </a:lnTo>
                <a:lnTo>
                  <a:pt x="1295400" y="47625"/>
                </a:lnTo>
                <a:lnTo>
                  <a:pt x="1295400" y="0"/>
                </a:lnTo>
                <a:close/>
              </a:path>
              <a:path w="1295400" h="381000">
                <a:moveTo>
                  <a:pt x="1295400" y="65481"/>
                </a:moveTo>
                <a:lnTo>
                  <a:pt x="736980" y="65481"/>
                </a:lnTo>
                <a:lnTo>
                  <a:pt x="736980" y="136918"/>
                </a:lnTo>
                <a:lnTo>
                  <a:pt x="790575" y="190500"/>
                </a:lnTo>
                <a:lnTo>
                  <a:pt x="754888" y="190500"/>
                </a:lnTo>
                <a:lnTo>
                  <a:pt x="754888" y="333375"/>
                </a:lnTo>
                <a:lnTo>
                  <a:pt x="1295400" y="333375"/>
                </a:lnTo>
                <a:lnTo>
                  <a:pt x="1295400" y="65481"/>
                </a:lnTo>
                <a:close/>
              </a:path>
              <a:path w="1295400" h="381000">
                <a:moveTo>
                  <a:pt x="1295400" y="47625"/>
                </a:moveTo>
                <a:lnTo>
                  <a:pt x="647700" y="47625"/>
                </a:lnTo>
                <a:lnTo>
                  <a:pt x="701294" y="101206"/>
                </a:lnTo>
                <a:lnTo>
                  <a:pt x="701294" y="65481"/>
                </a:lnTo>
                <a:lnTo>
                  <a:pt x="1295400" y="65481"/>
                </a:lnTo>
                <a:lnTo>
                  <a:pt x="12954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9" name="object 59"/>
          <p:cNvSpPr/>
          <p:nvPr/>
        </p:nvSpPr>
        <p:spPr>
          <a:xfrm>
            <a:off x="4807711" y="6313881"/>
            <a:ext cx="214629" cy="267970"/>
          </a:xfrm>
          <a:custGeom>
            <a:avLst/>
            <a:gdLst/>
            <a:ahLst/>
            <a:cxnLst/>
            <a:rect l="l" t="t" r="r" b="b"/>
            <a:pathLst>
              <a:path w="214629" h="267970">
                <a:moveTo>
                  <a:pt x="196468" y="0"/>
                </a:moveTo>
                <a:lnTo>
                  <a:pt x="160782" y="0"/>
                </a:lnTo>
                <a:lnTo>
                  <a:pt x="160782" y="35725"/>
                </a:lnTo>
                <a:lnTo>
                  <a:pt x="196468" y="71437"/>
                </a:lnTo>
                <a:lnTo>
                  <a:pt x="196468" y="0"/>
                </a:lnTo>
                <a:close/>
              </a:path>
              <a:path w="214629" h="267970">
                <a:moveTo>
                  <a:pt x="214375" y="125018"/>
                </a:moveTo>
                <a:lnTo>
                  <a:pt x="0" y="125018"/>
                </a:lnTo>
                <a:lnTo>
                  <a:pt x="0" y="267893"/>
                </a:lnTo>
                <a:lnTo>
                  <a:pt x="89280" y="267893"/>
                </a:lnTo>
                <a:lnTo>
                  <a:pt x="89280" y="196456"/>
                </a:lnTo>
                <a:lnTo>
                  <a:pt x="214375" y="196456"/>
                </a:lnTo>
                <a:lnTo>
                  <a:pt x="214375" y="125018"/>
                </a:lnTo>
                <a:close/>
              </a:path>
              <a:path w="214629" h="267970">
                <a:moveTo>
                  <a:pt x="214375" y="196456"/>
                </a:moveTo>
                <a:lnTo>
                  <a:pt x="125095" y="196456"/>
                </a:lnTo>
                <a:lnTo>
                  <a:pt x="125095" y="267893"/>
                </a:lnTo>
                <a:lnTo>
                  <a:pt x="214375" y="267893"/>
                </a:lnTo>
                <a:lnTo>
                  <a:pt x="214375" y="196456"/>
                </a:lnTo>
                <a:close/>
              </a:path>
            </a:pathLst>
          </a:custGeom>
          <a:solidFill>
            <a:srgbClr val="00007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0" name="object 60"/>
          <p:cNvSpPr/>
          <p:nvPr/>
        </p:nvSpPr>
        <p:spPr>
          <a:xfrm>
            <a:off x="47720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142875" y="0"/>
                </a:moveTo>
                <a:lnTo>
                  <a:pt x="0" y="142875"/>
                </a:lnTo>
                <a:lnTo>
                  <a:pt x="285750" y="142875"/>
                </a:lnTo>
                <a:lnTo>
                  <a:pt x="142875" y="0"/>
                </a:lnTo>
                <a:close/>
              </a:path>
              <a:path w="285750" h="285750">
                <a:moveTo>
                  <a:pt x="160782" y="214312"/>
                </a:moveTo>
                <a:lnTo>
                  <a:pt x="124967" y="214312"/>
                </a:lnTo>
                <a:lnTo>
                  <a:pt x="124967" y="285750"/>
                </a:lnTo>
                <a:lnTo>
                  <a:pt x="160782" y="285750"/>
                </a:lnTo>
                <a:lnTo>
                  <a:pt x="160782" y="214312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1" name="object 61"/>
          <p:cNvSpPr txBox="1"/>
          <p:nvPr/>
        </p:nvSpPr>
        <p:spPr>
          <a:xfrm>
            <a:off x="4448683" y="6357620"/>
            <a:ext cx="927100" cy="164465"/>
          </a:xfrm>
          <a:prstGeom prst="rect">
            <a:avLst/>
          </a:prstGeom>
        </p:spPr>
        <p:txBody>
          <a:bodyPr wrap="square" lIns="0" tIns="139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900" spc="-195">
                <a:solidFill>
                  <a:srgbClr val="FFFFFF"/>
                </a:solidFill>
                <a:latin typeface="Arial"/>
                <a:cs typeface="Arial"/>
              </a:rPr>
              <a:t>ةيسيئرلا </a:t>
            </a:r>
            <a:r>
              <a:rPr dirty="0" sz="900" spc="-110">
                <a:solidFill>
                  <a:srgbClr val="FFFFFF"/>
                </a:solidFill>
                <a:latin typeface="Arial"/>
                <a:cs typeface="Arial"/>
              </a:rPr>
              <a:t>ةمئاقلا </a:t>
            </a:r>
            <a:r>
              <a:rPr dirty="0" sz="900" spc="-105">
                <a:solidFill>
                  <a:srgbClr val="FFFFFF"/>
                </a:solidFill>
                <a:latin typeface="Arial"/>
                <a:cs typeface="Arial"/>
              </a:rPr>
              <a:t>ىلإ</a:t>
            </a:r>
            <a:r>
              <a:rPr dirty="0" sz="900" spc="-7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900" spc="-5">
                <a:solidFill>
                  <a:srgbClr val="FFFFFF"/>
                </a:solidFill>
                <a:latin typeface="Arial"/>
                <a:cs typeface="Arial"/>
              </a:rPr>
              <a:t>ةدوع</a:t>
            </a:r>
            <a:endParaRPr sz="900">
              <a:latin typeface="Arial"/>
              <a:cs typeface="Arial"/>
            </a:endParaRPr>
          </a:p>
        </p:txBody>
      </p:sp>
      <p:sp>
        <p:nvSpPr>
          <p:cNvPr id="62" name="object 62"/>
          <p:cNvSpPr/>
          <p:nvPr/>
        </p:nvSpPr>
        <p:spPr>
          <a:xfrm>
            <a:off x="3730752" y="6321552"/>
            <a:ext cx="458571" cy="382371"/>
          </a:xfrm>
          <a:prstGeom prst="rect">
            <a:avLst/>
          </a:prstGeom>
          <a:blipFill>
            <a:blip r:embed="rId4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3" name="object 63"/>
          <p:cNvSpPr/>
          <p:nvPr/>
        </p:nvSpPr>
        <p:spPr>
          <a:xfrm>
            <a:off x="3770376" y="6406896"/>
            <a:ext cx="373227" cy="248297"/>
          </a:xfrm>
          <a:prstGeom prst="rect">
            <a:avLst/>
          </a:prstGeom>
          <a:blipFill>
            <a:blip r:embed="rId4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4" name="object 64"/>
          <p:cNvSpPr/>
          <p:nvPr/>
        </p:nvSpPr>
        <p:spPr>
          <a:xfrm>
            <a:off x="3657600" y="6248400"/>
            <a:ext cx="457200" cy="381000"/>
          </a:xfrm>
          <a:custGeom>
            <a:avLst/>
            <a:gdLst/>
            <a:ahLst/>
            <a:cxnLst/>
            <a:rect l="l" t="t" r="r" b="b"/>
            <a:pathLst>
              <a:path w="457200" h="381000">
                <a:moveTo>
                  <a:pt x="457200" y="0"/>
                </a:moveTo>
                <a:lnTo>
                  <a:pt x="0" y="0"/>
                </a:lnTo>
                <a:lnTo>
                  <a:pt x="0" y="381000"/>
                </a:lnTo>
                <a:lnTo>
                  <a:pt x="457200" y="381000"/>
                </a:lnTo>
                <a:lnTo>
                  <a:pt x="457200" y="333375"/>
                </a:lnTo>
                <a:lnTo>
                  <a:pt x="371475" y="333375"/>
                </a:lnTo>
                <a:lnTo>
                  <a:pt x="85725" y="190500"/>
                </a:lnTo>
                <a:lnTo>
                  <a:pt x="371475" y="47625"/>
                </a:lnTo>
                <a:lnTo>
                  <a:pt x="457200" y="47625"/>
                </a:lnTo>
                <a:lnTo>
                  <a:pt x="457200" y="0"/>
                </a:lnTo>
                <a:close/>
              </a:path>
              <a:path w="457200" h="381000">
                <a:moveTo>
                  <a:pt x="457200" y="47625"/>
                </a:moveTo>
                <a:lnTo>
                  <a:pt x="371475" y="47625"/>
                </a:lnTo>
                <a:lnTo>
                  <a:pt x="371475" y="333375"/>
                </a:lnTo>
                <a:lnTo>
                  <a:pt x="457200" y="333375"/>
                </a:lnTo>
                <a:lnTo>
                  <a:pt x="4572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5" name="object 65"/>
          <p:cNvSpPr/>
          <p:nvPr/>
        </p:nvSpPr>
        <p:spPr>
          <a:xfrm>
            <a:off x="37433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285750" y="0"/>
                </a:moveTo>
                <a:lnTo>
                  <a:pt x="0" y="142875"/>
                </a:lnTo>
                <a:lnTo>
                  <a:pt x="285750" y="285750"/>
                </a:lnTo>
                <a:lnTo>
                  <a:pt x="285750" y="0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6" name="object 66"/>
          <p:cNvSpPr txBox="1"/>
          <p:nvPr/>
        </p:nvSpPr>
        <p:spPr>
          <a:xfrm>
            <a:off x="3756405" y="6357620"/>
            <a:ext cx="257175" cy="164465"/>
          </a:xfrm>
          <a:prstGeom prst="rect">
            <a:avLst/>
          </a:prstGeom>
        </p:spPr>
        <p:txBody>
          <a:bodyPr wrap="square" lIns="0" tIns="139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900" spc="-190">
                <a:solidFill>
                  <a:srgbClr val="FFFFFF"/>
                </a:solidFill>
                <a:latin typeface="Arial"/>
                <a:cs typeface="Arial"/>
              </a:rPr>
              <a:t>ق</a:t>
            </a:r>
            <a:r>
              <a:rPr dirty="0" sz="900" spc="-240">
                <a:solidFill>
                  <a:srgbClr val="FFFFFF"/>
                </a:solidFill>
                <a:latin typeface="Arial"/>
                <a:cs typeface="Arial"/>
              </a:rPr>
              <a:t>ب</a:t>
            </a:r>
            <a:r>
              <a:rPr dirty="0" sz="900" spc="25">
                <a:solidFill>
                  <a:srgbClr val="FFFFFF"/>
                </a:solidFill>
                <a:latin typeface="Arial"/>
                <a:cs typeface="Arial"/>
              </a:rPr>
              <a:t>ا</a:t>
            </a:r>
            <a:r>
              <a:rPr dirty="0" sz="900" spc="-175">
                <a:solidFill>
                  <a:srgbClr val="FFFFFF"/>
                </a:solidFill>
                <a:latin typeface="Arial"/>
                <a:cs typeface="Arial"/>
              </a:rPr>
              <a:t>سلا</a:t>
            </a:r>
            <a:endParaRPr sz="900">
              <a:latin typeface="Arial"/>
              <a:cs typeface="Arial"/>
            </a:endParaRPr>
          </a:p>
        </p:txBody>
      </p:sp>
      <p:sp>
        <p:nvSpPr>
          <p:cNvPr id="67" name="object 67"/>
          <p:cNvSpPr/>
          <p:nvPr/>
        </p:nvSpPr>
        <p:spPr>
          <a:xfrm>
            <a:off x="4340352" y="6321552"/>
            <a:ext cx="1296797" cy="382371"/>
          </a:xfrm>
          <a:prstGeom prst="rect">
            <a:avLst/>
          </a:prstGeom>
          <a:blipFill>
            <a:blip r:embed="rId4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8" name="object 68"/>
          <p:cNvSpPr/>
          <p:nvPr/>
        </p:nvSpPr>
        <p:spPr>
          <a:xfrm>
            <a:off x="4462271" y="6406896"/>
            <a:ext cx="1043749" cy="248297"/>
          </a:xfrm>
          <a:prstGeom prst="rect">
            <a:avLst/>
          </a:prstGeom>
          <a:blipFill>
            <a:blip r:embed="rId4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9" name="object 69"/>
          <p:cNvSpPr/>
          <p:nvPr/>
        </p:nvSpPr>
        <p:spPr>
          <a:xfrm>
            <a:off x="4267200" y="6248400"/>
            <a:ext cx="1295400" cy="381000"/>
          </a:xfrm>
          <a:custGeom>
            <a:avLst/>
            <a:gdLst/>
            <a:ahLst/>
            <a:cxnLst/>
            <a:rect l="l" t="t" r="r" b="b"/>
            <a:pathLst>
              <a:path w="1295400" h="381000">
                <a:moveTo>
                  <a:pt x="1295400" y="0"/>
                </a:moveTo>
                <a:lnTo>
                  <a:pt x="0" y="0"/>
                </a:lnTo>
                <a:lnTo>
                  <a:pt x="0" y="381000"/>
                </a:lnTo>
                <a:lnTo>
                  <a:pt x="1295400" y="381000"/>
                </a:lnTo>
                <a:lnTo>
                  <a:pt x="1295400" y="333375"/>
                </a:lnTo>
                <a:lnTo>
                  <a:pt x="540512" y="333375"/>
                </a:lnTo>
                <a:lnTo>
                  <a:pt x="540512" y="190500"/>
                </a:lnTo>
                <a:lnTo>
                  <a:pt x="504825" y="190500"/>
                </a:lnTo>
                <a:lnTo>
                  <a:pt x="647700" y="47625"/>
                </a:lnTo>
                <a:lnTo>
                  <a:pt x="1295400" y="47625"/>
                </a:lnTo>
                <a:lnTo>
                  <a:pt x="1295400" y="0"/>
                </a:lnTo>
                <a:close/>
              </a:path>
              <a:path w="1295400" h="381000">
                <a:moveTo>
                  <a:pt x="1295400" y="65481"/>
                </a:moveTo>
                <a:lnTo>
                  <a:pt x="736980" y="65481"/>
                </a:lnTo>
                <a:lnTo>
                  <a:pt x="736980" y="136918"/>
                </a:lnTo>
                <a:lnTo>
                  <a:pt x="790575" y="190500"/>
                </a:lnTo>
                <a:lnTo>
                  <a:pt x="754888" y="190500"/>
                </a:lnTo>
                <a:lnTo>
                  <a:pt x="754888" y="333375"/>
                </a:lnTo>
                <a:lnTo>
                  <a:pt x="1295400" y="333375"/>
                </a:lnTo>
                <a:lnTo>
                  <a:pt x="1295400" y="65481"/>
                </a:lnTo>
                <a:close/>
              </a:path>
              <a:path w="1295400" h="381000">
                <a:moveTo>
                  <a:pt x="1295400" y="47625"/>
                </a:moveTo>
                <a:lnTo>
                  <a:pt x="647700" y="47625"/>
                </a:lnTo>
                <a:lnTo>
                  <a:pt x="701294" y="101206"/>
                </a:lnTo>
                <a:lnTo>
                  <a:pt x="701294" y="65481"/>
                </a:lnTo>
                <a:lnTo>
                  <a:pt x="1295400" y="65481"/>
                </a:lnTo>
                <a:lnTo>
                  <a:pt x="12954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0" name="object 70"/>
          <p:cNvSpPr/>
          <p:nvPr/>
        </p:nvSpPr>
        <p:spPr>
          <a:xfrm>
            <a:off x="4807711" y="6313881"/>
            <a:ext cx="214629" cy="267970"/>
          </a:xfrm>
          <a:custGeom>
            <a:avLst/>
            <a:gdLst/>
            <a:ahLst/>
            <a:cxnLst/>
            <a:rect l="l" t="t" r="r" b="b"/>
            <a:pathLst>
              <a:path w="214629" h="267970">
                <a:moveTo>
                  <a:pt x="196468" y="0"/>
                </a:moveTo>
                <a:lnTo>
                  <a:pt x="160782" y="0"/>
                </a:lnTo>
                <a:lnTo>
                  <a:pt x="160782" y="35725"/>
                </a:lnTo>
                <a:lnTo>
                  <a:pt x="196468" y="71437"/>
                </a:lnTo>
                <a:lnTo>
                  <a:pt x="196468" y="0"/>
                </a:lnTo>
                <a:close/>
              </a:path>
              <a:path w="214629" h="267970">
                <a:moveTo>
                  <a:pt x="214375" y="125018"/>
                </a:moveTo>
                <a:lnTo>
                  <a:pt x="0" y="125018"/>
                </a:lnTo>
                <a:lnTo>
                  <a:pt x="0" y="267893"/>
                </a:lnTo>
                <a:lnTo>
                  <a:pt x="89280" y="267893"/>
                </a:lnTo>
                <a:lnTo>
                  <a:pt x="89280" y="196456"/>
                </a:lnTo>
                <a:lnTo>
                  <a:pt x="214375" y="196456"/>
                </a:lnTo>
                <a:lnTo>
                  <a:pt x="214375" y="125018"/>
                </a:lnTo>
                <a:close/>
              </a:path>
              <a:path w="214629" h="267970">
                <a:moveTo>
                  <a:pt x="214375" y="196456"/>
                </a:moveTo>
                <a:lnTo>
                  <a:pt x="125095" y="196456"/>
                </a:lnTo>
                <a:lnTo>
                  <a:pt x="125095" y="267893"/>
                </a:lnTo>
                <a:lnTo>
                  <a:pt x="214375" y="267893"/>
                </a:lnTo>
                <a:lnTo>
                  <a:pt x="214375" y="196456"/>
                </a:lnTo>
                <a:close/>
              </a:path>
            </a:pathLst>
          </a:custGeom>
          <a:solidFill>
            <a:srgbClr val="00007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1" name="object 71"/>
          <p:cNvSpPr/>
          <p:nvPr/>
        </p:nvSpPr>
        <p:spPr>
          <a:xfrm>
            <a:off x="47720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142875" y="0"/>
                </a:moveTo>
                <a:lnTo>
                  <a:pt x="0" y="142875"/>
                </a:lnTo>
                <a:lnTo>
                  <a:pt x="285750" y="142875"/>
                </a:lnTo>
                <a:lnTo>
                  <a:pt x="142875" y="0"/>
                </a:lnTo>
                <a:close/>
              </a:path>
              <a:path w="285750" h="285750">
                <a:moveTo>
                  <a:pt x="160782" y="214312"/>
                </a:moveTo>
                <a:lnTo>
                  <a:pt x="124967" y="214312"/>
                </a:lnTo>
                <a:lnTo>
                  <a:pt x="124967" y="285750"/>
                </a:lnTo>
                <a:lnTo>
                  <a:pt x="160782" y="285750"/>
                </a:lnTo>
                <a:lnTo>
                  <a:pt x="160782" y="214312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77824" y="2176272"/>
            <a:ext cx="18287" cy="468172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877824" y="6095"/>
            <a:ext cx="18287" cy="150266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1216152" y="1834895"/>
            <a:ext cx="7924800" cy="1828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877824" y="1508760"/>
            <a:ext cx="18287" cy="667512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0" y="1834895"/>
            <a:ext cx="557784" cy="18287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551687" y="1834895"/>
            <a:ext cx="664464" cy="18287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3422903" y="313982"/>
            <a:ext cx="2089277" cy="1010246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4910328" y="323126"/>
            <a:ext cx="1372997" cy="1010246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3874008" y="862622"/>
            <a:ext cx="1692910" cy="1010246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4965191" y="871766"/>
            <a:ext cx="994981" cy="1010246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 txBox="1">
            <a:spLocks noGrp="1"/>
          </p:cNvSpPr>
          <p:nvPr>
            <p:ph type="title"/>
          </p:nvPr>
        </p:nvSpPr>
        <p:spPr>
          <a:xfrm>
            <a:off x="3695446" y="447243"/>
            <a:ext cx="2287270" cy="1123315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463550" marR="5080" indent="-451484">
              <a:lnSpc>
                <a:spcPct val="100000"/>
              </a:lnSpc>
              <a:spcBef>
                <a:spcPts val="100"/>
              </a:spcBef>
            </a:pPr>
            <a:r>
              <a:rPr dirty="0" sz="3600" spc="430"/>
              <a:t>some</a:t>
            </a:r>
            <a:r>
              <a:rPr dirty="0" sz="3600" spc="310"/>
              <a:t>/</a:t>
            </a:r>
            <a:r>
              <a:rPr dirty="0" sz="3600" spc="-10">
                <a:latin typeface="Arial"/>
                <a:cs typeface="Arial"/>
              </a:rPr>
              <a:t>ض</a:t>
            </a:r>
            <a:r>
              <a:rPr dirty="0" sz="3600" spc="-745">
                <a:latin typeface="Arial"/>
                <a:cs typeface="Arial"/>
              </a:rPr>
              <a:t>عب  </a:t>
            </a:r>
            <a:r>
              <a:rPr dirty="0" sz="3600" spc="270"/>
              <a:t>any/</a:t>
            </a:r>
            <a:r>
              <a:rPr dirty="0" sz="3600" spc="270">
                <a:latin typeface="Arial"/>
                <a:cs typeface="Arial"/>
              </a:rPr>
              <a:t>يأ</a:t>
            </a:r>
            <a:endParaRPr sz="3600">
              <a:latin typeface="Arial"/>
              <a:cs typeface="Arial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3078479" y="1874469"/>
            <a:ext cx="5521198" cy="510336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 txBox="1"/>
          <p:nvPr/>
        </p:nvSpPr>
        <p:spPr>
          <a:xfrm>
            <a:off x="7917003" y="1932508"/>
            <a:ext cx="532765" cy="30035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spc="-10">
                <a:solidFill>
                  <a:srgbClr val="FFFFFF"/>
                </a:solidFill>
                <a:latin typeface="Arial"/>
                <a:cs typeface="Arial"/>
              </a:rPr>
              <a:t>مد</a:t>
            </a:r>
            <a:r>
              <a:rPr dirty="0" sz="1800" spc="-570">
                <a:solidFill>
                  <a:srgbClr val="FFFFFF"/>
                </a:solidFill>
                <a:latin typeface="Arial"/>
                <a:cs typeface="Arial"/>
              </a:rPr>
              <a:t>ختست</a:t>
            </a:r>
            <a:endParaRPr sz="1800">
              <a:latin typeface="Arial"/>
              <a:cs typeface="Arial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3014472" y="1874469"/>
            <a:ext cx="370103" cy="510336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/>
          <p:nvPr/>
        </p:nvSpPr>
        <p:spPr>
          <a:xfrm>
            <a:off x="4943855" y="3410661"/>
            <a:ext cx="3655822" cy="510336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7" name="object 17"/>
          <p:cNvSpPr/>
          <p:nvPr/>
        </p:nvSpPr>
        <p:spPr>
          <a:xfrm>
            <a:off x="4879847" y="3410661"/>
            <a:ext cx="370103" cy="510336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8" name="object 18"/>
          <p:cNvSpPr/>
          <p:nvPr/>
        </p:nvSpPr>
        <p:spPr>
          <a:xfrm>
            <a:off x="7467600" y="3736822"/>
            <a:ext cx="1153490" cy="571271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9" name="object 19"/>
          <p:cNvSpPr/>
          <p:nvPr/>
        </p:nvSpPr>
        <p:spPr>
          <a:xfrm>
            <a:off x="7623047" y="4087367"/>
            <a:ext cx="848702" cy="55880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0" name="object 20"/>
          <p:cNvSpPr/>
          <p:nvPr/>
        </p:nvSpPr>
        <p:spPr>
          <a:xfrm>
            <a:off x="7632192" y="4105655"/>
            <a:ext cx="810895" cy="0"/>
          </a:xfrm>
          <a:custGeom>
            <a:avLst/>
            <a:gdLst/>
            <a:ahLst/>
            <a:cxnLst/>
            <a:rect l="l" t="t" r="r" b="b"/>
            <a:pathLst>
              <a:path w="810895" h="0">
                <a:moveTo>
                  <a:pt x="0" y="0"/>
                </a:moveTo>
                <a:lnTo>
                  <a:pt x="810768" y="0"/>
                </a:lnTo>
              </a:path>
            </a:pathLst>
          </a:custGeom>
          <a:ln w="18287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1" name="object 21"/>
          <p:cNvSpPr/>
          <p:nvPr/>
        </p:nvSpPr>
        <p:spPr>
          <a:xfrm>
            <a:off x="7397495" y="3736822"/>
            <a:ext cx="412826" cy="571271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2" name="object 22"/>
          <p:cNvSpPr txBox="1"/>
          <p:nvPr/>
        </p:nvSpPr>
        <p:spPr>
          <a:xfrm>
            <a:off x="7549133" y="3415151"/>
            <a:ext cx="905510" cy="719455"/>
          </a:xfrm>
          <a:prstGeom prst="rect">
            <a:avLst/>
          </a:prstGeom>
        </p:spPr>
        <p:txBody>
          <a:bodyPr wrap="square" lIns="0" tIns="67310" rIns="0" bIns="0" rtlCol="0" vert="horz">
            <a:spAutoFit/>
          </a:bodyPr>
          <a:lstStyle/>
          <a:p>
            <a:pPr algn="r" marR="6985">
              <a:lnSpc>
                <a:spcPct val="100000"/>
              </a:lnSpc>
              <a:spcBef>
                <a:spcPts val="530"/>
              </a:spcBef>
            </a:pPr>
            <a:r>
              <a:rPr dirty="0" sz="1800" spc="-10">
                <a:solidFill>
                  <a:srgbClr val="FFFFFF"/>
                </a:solidFill>
                <a:latin typeface="Arial"/>
                <a:cs typeface="Arial"/>
              </a:rPr>
              <a:t>مد</a:t>
            </a:r>
            <a:r>
              <a:rPr dirty="0" sz="1800" spc="-60">
                <a:solidFill>
                  <a:srgbClr val="FFFFFF"/>
                </a:solidFill>
                <a:latin typeface="Arial"/>
                <a:cs typeface="Arial"/>
              </a:rPr>
              <a:t>خ</a:t>
            </a:r>
            <a:r>
              <a:rPr dirty="0" sz="1800" spc="-855">
                <a:solidFill>
                  <a:srgbClr val="FFFFFF"/>
                </a:solidFill>
                <a:latin typeface="Arial"/>
                <a:cs typeface="Arial"/>
              </a:rPr>
              <a:t>ت</a:t>
            </a:r>
            <a:r>
              <a:rPr dirty="0" sz="1800" spc="-459">
                <a:solidFill>
                  <a:srgbClr val="FFFFFF"/>
                </a:solidFill>
                <a:latin typeface="Arial"/>
                <a:cs typeface="Arial"/>
              </a:rPr>
              <a:t>ستو</a:t>
            </a:r>
            <a:endParaRPr sz="1800">
              <a:latin typeface="Arial"/>
              <a:cs typeface="Arial"/>
            </a:endParaRPr>
          </a:p>
          <a:p>
            <a:pPr algn="r" marR="5080">
              <a:lnSpc>
                <a:spcPct val="100000"/>
              </a:lnSpc>
              <a:spcBef>
                <a:spcPts val="470"/>
              </a:spcBef>
            </a:pPr>
            <a:r>
              <a:rPr dirty="0" sz="2000" spc="-180">
                <a:solidFill>
                  <a:srgbClr val="FFFFFF"/>
                </a:solidFill>
                <a:latin typeface="Arial"/>
                <a:cs typeface="Arial"/>
              </a:rPr>
              <a:t>:لاؤسلا</a:t>
            </a:r>
            <a:r>
              <a:rPr dirty="0" sz="2000" spc="-8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000" spc="-50">
                <a:solidFill>
                  <a:srgbClr val="FFFFFF"/>
                </a:solidFill>
                <a:latin typeface="Arial"/>
                <a:cs typeface="Arial"/>
              </a:rPr>
              <a:t>عم</a:t>
            </a:r>
            <a:endParaRPr sz="2000">
              <a:latin typeface="Arial"/>
              <a:cs typeface="Arial"/>
            </a:endParaRPr>
          </a:p>
        </p:txBody>
      </p:sp>
      <p:sp>
        <p:nvSpPr>
          <p:cNvPr id="23" name="object 23"/>
          <p:cNvSpPr/>
          <p:nvPr/>
        </p:nvSpPr>
        <p:spPr>
          <a:xfrm>
            <a:off x="7613904" y="4980406"/>
            <a:ext cx="1007160" cy="571271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4" name="object 24"/>
          <p:cNvSpPr/>
          <p:nvPr/>
        </p:nvSpPr>
        <p:spPr>
          <a:xfrm>
            <a:off x="7769352" y="5330952"/>
            <a:ext cx="702360" cy="55880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5" name="object 25"/>
          <p:cNvSpPr/>
          <p:nvPr/>
        </p:nvSpPr>
        <p:spPr>
          <a:xfrm>
            <a:off x="7778495" y="5349240"/>
            <a:ext cx="664845" cy="0"/>
          </a:xfrm>
          <a:custGeom>
            <a:avLst/>
            <a:gdLst/>
            <a:ahLst/>
            <a:cxnLst/>
            <a:rect l="l" t="t" r="r" b="b"/>
            <a:pathLst>
              <a:path w="664845" h="0">
                <a:moveTo>
                  <a:pt x="0" y="0"/>
                </a:moveTo>
                <a:lnTo>
                  <a:pt x="664464" y="0"/>
                </a:lnTo>
              </a:path>
            </a:pathLst>
          </a:custGeom>
          <a:ln w="18287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6" name="object 26"/>
          <p:cNvSpPr/>
          <p:nvPr/>
        </p:nvSpPr>
        <p:spPr>
          <a:xfrm>
            <a:off x="7543800" y="4980406"/>
            <a:ext cx="412826" cy="571271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7" name="object 27"/>
          <p:cNvSpPr txBox="1"/>
          <p:nvPr/>
        </p:nvSpPr>
        <p:spPr>
          <a:xfrm>
            <a:off x="3149345" y="1859356"/>
            <a:ext cx="4381500" cy="3917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spc="-155">
                <a:solidFill>
                  <a:srgbClr val="FFFFFF"/>
                </a:solidFill>
                <a:latin typeface="Arial"/>
                <a:cs typeface="Arial"/>
              </a:rPr>
              <a:t>.لاؤسلا </a:t>
            </a:r>
            <a:r>
              <a:rPr dirty="0" sz="1800" spc="-5">
                <a:solidFill>
                  <a:srgbClr val="FFFFFF"/>
                </a:solidFill>
                <a:latin typeface="Arial"/>
                <a:cs typeface="Arial"/>
              </a:rPr>
              <a:t>وأ </a:t>
            </a:r>
            <a:r>
              <a:rPr dirty="0" sz="1800" spc="-350">
                <a:solidFill>
                  <a:srgbClr val="FFFFFF"/>
                </a:solidFill>
                <a:latin typeface="Arial"/>
                <a:cs typeface="Arial"/>
              </a:rPr>
              <a:t>ةيفنملا </a:t>
            </a:r>
            <a:r>
              <a:rPr dirty="0" sz="1800" spc="-445">
                <a:solidFill>
                  <a:srgbClr val="FFFFFF"/>
                </a:solidFill>
                <a:latin typeface="Arial"/>
                <a:cs typeface="Arial"/>
              </a:rPr>
              <a:t>تسيل </a:t>
            </a:r>
            <a:r>
              <a:rPr dirty="0" sz="1800">
                <a:solidFill>
                  <a:srgbClr val="FFFFFF"/>
                </a:solidFill>
                <a:latin typeface="Arial"/>
                <a:cs typeface="Arial"/>
              </a:rPr>
              <a:t>و </a:t>
            </a:r>
            <a:r>
              <a:rPr dirty="0" sz="1800" spc="-285">
                <a:solidFill>
                  <a:srgbClr val="FFFFFF"/>
                </a:solidFill>
                <a:latin typeface="Arial"/>
                <a:cs typeface="Arial"/>
              </a:rPr>
              <a:t>ةيربخلا </a:t>
            </a:r>
            <a:r>
              <a:rPr dirty="0" sz="1800" spc="-100">
                <a:solidFill>
                  <a:srgbClr val="FFFFFF"/>
                </a:solidFill>
                <a:latin typeface="Arial"/>
                <a:cs typeface="Arial"/>
              </a:rPr>
              <a:t>لمجلا</a:t>
            </a:r>
            <a:r>
              <a:rPr dirty="0" sz="1800" spc="-12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800" spc="-520">
                <a:solidFill>
                  <a:srgbClr val="FFFFFF"/>
                </a:solidFill>
                <a:latin typeface="Arial"/>
                <a:cs typeface="Arial"/>
              </a:rPr>
              <a:t>يف</a:t>
            </a:r>
            <a:r>
              <a:rPr dirty="0" sz="1800" spc="-2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800" spc="-190">
                <a:solidFill>
                  <a:srgbClr val="FFFFFF"/>
                </a:solidFill>
                <a:latin typeface="Arial"/>
                <a:cs typeface="Arial"/>
              </a:rPr>
              <a:t>اهتاوخ</a:t>
            </a:r>
            <a:r>
              <a:rPr dirty="0" sz="2400" spc="-190">
                <a:solidFill>
                  <a:srgbClr val="CC3300"/>
                </a:solidFill>
                <a:latin typeface="Calibri"/>
                <a:cs typeface="Calibri"/>
              </a:rPr>
              <a:t>s</a:t>
            </a:r>
            <a:r>
              <a:rPr dirty="0" sz="1800" spc="-190">
                <a:solidFill>
                  <a:srgbClr val="FFFFFF"/>
                </a:solidFill>
                <a:latin typeface="Arial"/>
                <a:cs typeface="Arial"/>
              </a:rPr>
              <a:t>أ</a:t>
            </a:r>
            <a:r>
              <a:rPr dirty="0" sz="2400" spc="-190">
                <a:solidFill>
                  <a:srgbClr val="CC3300"/>
                </a:solidFill>
                <a:latin typeface="Calibri"/>
                <a:cs typeface="Calibri"/>
              </a:rPr>
              <a:t>o</a:t>
            </a:r>
            <a:r>
              <a:rPr dirty="0" sz="1800" spc="-190">
                <a:solidFill>
                  <a:srgbClr val="FFFFFF"/>
                </a:solidFill>
                <a:latin typeface="Arial"/>
                <a:cs typeface="Arial"/>
              </a:rPr>
              <a:t>و</a:t>
            </a:r>
            <a:r>
              <a:rPr dirty="0" sz="2400" spc="-190">
                <a:solidFill>
                  <a:srgbClr val="CC3300"/>
                </a:solidFill>
                <a:latin typeface="Calibri"/>
                <a:cs typeface="Calibri"/>
              </a:rPr>
              <a:t>me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28" name="object 28"/>
          <p:cNvSpPr/>
          <p:nvPr/>
        </p:nvSpPr>
        <p:spPr>
          <a:xfrm>
            <a:off x="4340352" y="6321552"/>
            <a:ext cx="1296797" cy="382371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9" name="object 29"/>
          <p:cNvSpPr/>
          <p:nvPr/>
        </p:nvSpPr>
        <p:spPr>
          <a:xfrm>
            <a:off x="4462271" y="6406896"/>
            <a:ext cx="1043749" cy="248297"/>
          </a:xfrm>
          <a:prstGeom prst="rect">
            <a:avLst/>
          </a:prstGeom>
          <a:blipFill>
            <a:blip r:embed="rId2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0" name="object 30"/>
          <p:cNvSpPr/>
          <p:nvPr/>
        </p:nvSpPr>
        <p:spPr>
          <a:xfrm>
            <a:off x="4267200" y="6248400"/>
            <a:ext cx="1295400" cy="381000"/>
          </a:xfrm>
          <a:custGeom>
            <a:avLst/>
            <a:gdLst/>
            <a:ahLst/>
            <a:cxnLst/>
            <a:rect l="l" t="t" r="r" b="b"/>
            <a:pathLst>
              <a:path w="1295400" h="381000">
                <a:moveTo>
                  <a:pt x="1295400" y="0"/>
                </a:moveTo>
                <a:lnTo>
                  <a:pt x="0" y="0"/>
                </a:lnTo>
                <a:lnTo>
                  <a:pt x="0" y="381000"/>
                </a:lnTo>
                <a:lnTo>
                  <a:pt x="1295400" y="381000"/>
                </a:lnTo>
                <a:lnTo>
                  <a:pt x="1295400" y="333375"/>
                </a:lnTo>
                <a:lnTo>
                  <a:pt x="540512" y="333375"/>
                </a:lnTo>
                <a:lnTo>
                  <a:pt x="540512" y="190500"/>
                </a:lnTo>
                <a:lnTo>
                  <a:pt x="504825" y="190500"/>
                </a:lnTo>
                <a:lnTo>
                  <a:pt x="647700" y="47625"/>
                </a:lnTo>
                <a:lnTo>
                  <a:pt x="1295400" y="47625"/>
                </a:lnTo>
                <a:lnTo>
                  <a:pt x="1295400" y="0"/>
                </a:lnTo>
                <a:close/>
              </a:path>
              <a:path w="1295400" h="381000">
                <a:moveTo>
                  <a:pt x="1295400" y="65481"/>
                </a:moveTo>
                <a:lnTo>
                  <a:pt x="736980" y="65481"/>
                </a:lnTo>
                <a:lnTo>
                  <a:pt x="736980" y="136918"/>
                </a:lnTo>
                <a:lnTo>
                  <a:pt x="790575" y="190500"/>
                </a:lnTo>
                <a:lnTo>
                  <a:pt x="754888" y="190500"/>
                </a:lnTo>
                <a:lnTo>
                  <a:pt x="754888" y="333375"/>
                </a:lnTo>
                <a:lnTo>
                  <a:pt x="1295400" y="333375"/>
                </a:lnTo>
                <a:lnTo>
                  <a:pt x="1295400" y="65481"/>
                </a:lnTo>
                <a:close/>
              </a:path>
              <a:path w="1295400" h="381000">
                <a:moveTo>
                  <a:pt x="1295400" y="47625"/>
                </a:moveTo>
                <a:lnTo>
                  <a:pt x="647700" y="47625"/>
                </a:lnTo>
                <a:lnTo>
                  <a:pt x="701294" y="101206"/>
                </a:lnTo>
                <a:lnTo>
                  <a:pt x="701294" y="65481"/>
                </a:lnTo>
                <a:lnTo>
                  <a:pt x="1295400" y="65481"/>
                </a:lnTo>
                <a:lnTo>
                  <a:pt x="12954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1" name="object 31"/>
          <p:cNvSpPr/>
          <p:nvPr/>
        </p:nvSpPr>
        <p:spPr>
          <a:xfrm>
            <a:off x="4807711" y="6313881"/>
            <a:ext cx="214629" cy="267970"/>
          </a:xfrm>
          <a:custGeom>
            <a:avLst/>
            <a:gdLst/>
            <a:ahLst/>
            <a:cxnLst/>
            <a:rect l="l" t="t" r="r" b="b"/>
            <a:pathLst>
              <a:path w="214629" h="267970">
                <a:moveTo>
                  <a:pt x="196468" y="0"/>
                </a:moveTo>
                <a:lnTo>
                  <a:pt x="160782" y="0"/>
                </a:lnTo>
                <a:lnTo>
                  <a:pt x="160782" y="35725"/>
                </a:lnTo>
                <a:lnTo>
                  <a:pt x="196468" y="71437"/>
                </a:lnTo>
                <a:lnTo>
                  <a:pt x="196468" y="0"/>
                </a:lnTo>
                <a:close/>
              </a:path>
              <a:path w="214629" h="267970">
                <a:moveTo>
                  <a:pt x="214375" y="125018"/>
                </a:moveTo>
                <a:lnTo>
                  <a:pt x="0" y="125018"/>
                </a:lnTo>
                <a:lnTo>
                  <a:pt x="0" y="267893"/>
                </a:lnTo>
                <a:lnTo>
                  <a:pt x="89280" y="267893"/>
                </a:lnTo>
                <a:lnTo>
                  <a:pt x="89280" y="196456"/>
                </a:lnTo>
                <a:lnTo>
                  <a:pt x="214375" y="196456"/>
                </a:lnTo>
                <a:lnTo>
                  <a:pt x="214375" y="125018"/>
                </a:lnTo>
                <a:close/>
              </a:path>
              <a:path w="214629" h="267970">
                <a:moveTo>
                  <a:pt x="214375" y="196456"/>
                </a:moveTo>
                <a:lnTo>
                  <a:pt x="125095" y="196456"/>
                </a:lnTo>
                <a:lnTo>
                  <a:pt x="125095" y="267893"/>
                </a:lnTo>
                <a:lnTo>
                  <a:pt x="214375" y="267893"/>
                </a:lnTo>
                <a:lnTo>
                  <a:pt x="214375" y="196456"/>
                </a:lnTo>
                <a:close/>
              </a:path>
            </a:pathLst>
          </a:custGeom>
          <a:solidFill>
            <a:srgbClr val="00007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2" name="object 32"/>
          <p:cNvSpPr/>
          <p:nvPr/>
        </p:nvSpPr>
        <p:spPr>
          <a:xfrm>
            <a:off x="47720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142875" y="0"/>
                </a:moveTo>
                <a:lnTo>
                  <a:pt x="0" y="142875"/>
                </a:lnTo>
                <a:lnTo>
                  <a:pt x="285750" y="142875"/>
                </a:lnTo>
                <a:lnTo>
                  <a:pt x="142875" y="0"/>
                </a:lnTo>
                <a:close/>
              </a:path>
              <a:path w="285750" h="285750">
                <a:moveTo>
                  <a:pt x="160782" y="214312"/>
                </a:moveTo>
                <a:lnTo>
                  <a:pt x="124967" y="214312"/>
                </a:lnTo>
                <a:lnTo>
                  <a:pt x="124967" y="285750"/>
                </a:lnTo>
                <a:lnTo>
                  <a:pt x="160782" y="285750"/>
                </a:lnTo>
                <a:lnTo>
                  <a:pt x="160782" y="214312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3" name="object 33"/>
          <p:cNvSpPr txBox="1"/>
          <p:nvPr/>
        </p:nvSpPr>
        <p:spPr>
          <a:xfrm>
            <a:off x="4448683" y="6357620"/>
            <a:ext cx="927100" cy="164465"/>
          </a:xfrm>
          <a:prstGeom prst="rect">
            <a:avLst/>
          </a:prstGeom>
        </p:spPr>
        <p:txBody>
          <a:bodyPr wrap="square" lIns="0" tIns="139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900" spc="-195">
                <a:solidFill>
                  <a:srgbClr val="FFFFFF"/>
                </a:solidFill>
                <a:latin typeface="Arial"/>
                <a:cs typeface="Arial"/>
              </a:rPr>
              <a:t>ةيسيئرلا </a:t>
            </a:r>
            <a:r>
              <a:rPr dirty="0" sz="900" spc="-110">
                <a:solidFill>
                  <a:srgbClr val="FFFFFF"/>
                </a:solidFill>
                <a:latin typeface="Arial"/>
                <a:cs typeface="Arial"/>
              </a:rPr>
              <a:t>ةمئاقلا </a:t>
            </a:r>
            <a:r>
              <a:rPr dirty="0" sz="900" spc="-105">
                <a:solidFill>
                  <a:srgbClr val="FFFFFF"/>
                </a:solidFill>
                <a:latin typeface="Arial"/>
                <a:cs typeface="Arial"/>
              </a:rPr>
              <a:t>ىلإ</a:t>
            </a:r>
            <a:r>
              <a:rPr dirty="0" sz="900" spc="-7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900" spc="-5">
                <a:solidFill>
                  <a:srgbClr val="FFFFFF"/>
                </a:solidFill>
                <a:latin typeface="Arial"/>
                <a:cs typeface="Arial"/>
              </a:rPr>
              <a:t>ةدوع</a:t>
            </a:r>
            <a:endParaRPr sz="900">
              <a:latin typeface="Arial"/>
              <a:cs typeface="Arial"/>
            </a:endParaRPr>
          </a:p>
        </p:txBody>
      </p:sp>
      <p:sp>
        <p:nvSpPr>
          <p:cNvPr id="34" name="object 34"/>
          <p:cNvSpPr/>
          <p:nvPr/>
        </p:nvSpPr>
        <p:spPr>
          <a:xfrm>
            <a:off x="1754123" y="2439923"/>
            <a:ext cx="6781800" cy="652780"/>
          </a:xfrm>
          <a:custGeom>
            <a:avLst/>
            <a:gdLst/>
            <a:ahLst/>
            <a:cxnLst/>
            <a:rect l="l" t="t" r="r" b="b"/>
            <a:pathLst>
              <a:path w="6781800" h="652780">
                <a:moveTo>
                  <a:pt x="0" y="652272"/>
                </a:moveTo>
                <a:lnTo>
                  <a:pt x="6781800" y="652272"/>
                </a:lnTo>
                <a:lnTo>
                  <a:pt x="6781800" y="0"/>
                </a:lnTo>
                <a:lnTo>
                  <a:pt x="0" y="0"/>
                </a:lnTo>
                <a:lnTo>
                  <a:pt x="0" y="652272"/>
                </a:lnTo>
                <a:close/>
              </a:path>
            </a:pathLst>
          </a:custGeom>
          <a:ln w="9143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5" name="object 35"/>
          <p:cNvSpPr txBox="1"/>
          <p:nvPr/>
        </p:nvSpPr>
        <p:spPr>
          <a:xfrm>
            <a:off x="1831975" y="2472690"/>
            <a:ext cx="6240780" cy="57467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3689350" algn="l"/>
                <a:tab pos="4046220" algn="l"/>
              </a:tabLst>
            </a:pPr>
            <a:r>
              <a:rPr dirty="0" sz="1800" spc="105">
                <a:solidFill>
                  <a:srgbClr val="FFFFFF"/>
                </a:solidFill>
                <a:latin typeface="Calibri"/>
                <a:cs typeface="Calibri"/>
              </a:rPr>
              <a:t>1) </a:t>
            </a:r>
            <a:r>
              <a:rPr dirty="0" sz="1800">
                <a:solidFill>
                  <a:srgbClr val="FFFFFF"/>
                </a:solidFill>
                <a:latin typeface="Calibri"/>
                <a:cs typeface="Calibri"/>
              </a:rPr>
              <a:t>We  </a:t>
            </a:r>
            <a:r>
              <a:rPr dirty="0" sz="1800" spc="60">
                <a:solidFill>
                  <a:srgbClr val="FFFFFF"/>
                </a:solidFill>
                <a:latin typeface="Calibri"/>
                <a:cs typeface="Calibri"/>
              </a:rPr>
              <a:t>had</a:t>
            </a:r>
            <a:r>
              <a:rPr dirty="0" sz="1800" spc="-1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 spc="60">
                <a:solidFill>
                  <a:srgbClr val="CC3300"/>
                </a:solidFill>
                <a:latin typeface="Calibri"/>
                <a:cs typeface="Calibri"/>
              </a:rPr>
              <a:t>some</a:t>
            </a:r>
            <a:r>
              <a:rPr dirty="0" sz="1800" spc="160">
                <a:solidFill>
                  <a:srgbClr val="CC3300"/>
                </a:solidFill>
                <a:latin typeface="Calibri"/>
                <a:cs typeface="Calibri"/>
              </a:rPr>
              <a:t> </a:t>
            </a:r>
            <a:r>
              <a:rPr dirty="0" sz="1800" spc="55">
                <a:solidFill>
                  <a:srgbClr val="FFFFFF"/>
                </a:solidFill>
                <a:latin typeface="Calibri"/>
                <a:cs typeface="Calibri"/>
              </a:rPr>
              <a:t>books.	</a:t>
            </a:r>
            <a:r>
              <a:rPr dirty="0" sz="1800" spc="105">
                <a:solidFill>
                  <a:srgbClr val="FFFFFF"/>
                </a:solidFill>
                <a:latin typeface="Calibri"/>
                <a:cs typeface="Calibri"/>
              </a:rPr>
              <a:t>2)	</a:t>
            </a:r>
            <a:r>
              <a:rPr dirty="0" sz="1800" spc="60">
                <a:solidFill>
                  <a:srgbClr val="CC3300"/>
                </a:solidFill>
                <a:latin typeface="Calibri"/>
                <a:cs typeface="Calibri"/>
              </a:rPr>
              <a:t>Somebody </a:t>
            </a:r>
            <a:r>
              <a:rPr dirty="0" sz="1800" spc="65">
                <a:solidFill>
                  <a:srgbClr val="FFFFFF"/>
                </a:solidFill>
                <a:latin typeface="Calibri"/>
                <a:cs typeface="Calibri"/>
              </a:rPr>
              <a:t>was</a:t>
            </a:r>
            <a:r>
              <a:rPr dirty="0" sz="1800" spc="24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 spc="35">
                <a:solidFill>
                  <a:srgbClr val="FFFFFF"/>
                </a:solidFill>
                <a:latin typeface="Calibri"/>
                <a:cs typeface="Calibri"/>
              </a:rPr>
              <a:t>there.</a:t>
            </a:r>
            <a:endParaRPr sz="1800">
              <a:latin typeface="Calibri"/>
              <a:cs typeface="Calibri"/>
            </a:endParaRPr>
          </a:p>
          <a:p>
            <a:pPr marL="2272030">
              <a:lnSpc>
                <a:spcPct val="100000"/>
              </a:lnSpc>
            </a:pPr>
            <a:r>
              <a:rPr dirty="0" sz="1800" spc="105">
                <a:solidFill>
                  <a:srgbClr val="FFFFFF"/>
                </a:solidFill>
                <a:latin typeface="Calibri"/>
                <a:cs typeface="Calibri"/>
              </a:rPr>
              <a:t>3) </a:t>
            </a:r>
            <a:r>
              <a:rPr dirty="0" sz="1800" spc="75">
                <a:solidFill>
                  <a:srgbClr val="FFFFFF"/>
                </a:solidFill>
                <a:latin typeface="Calibri"/>
                <a:cs typeface="Calibri"/>
              </a:rPr>
              <a:t>He </a:t>
            </a:r>
            <a:r>
              <a:rPr dirty="0" sz="1800" spc="45">
                <a:solidFill>
                  <a:srgbClr val="FFFFFF"/>
                </a:solidFill>
                <a:latin typeface="Calibri"/>
                <a:cs typeface="Calibri"/>
              </a:rPr>
              <a:t>is</a:t>
            </a:r>
            <a:r>
              <a:rPr dirty="0" sz="1800" spc="27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 spc="50">
                <a:solidFill>
                  <a:srgbClr val="CC3300"/>
                </a:solidFill>
                <a:latin typeface="Calibri"/>
                <a:cs typeface="Calibri"/>
              </a:rPr>
              <a:t>somewhere</a:t>
            </a:r>
            <a:r>
              <a:rPr dirty="0" sz="1800" spc="50">
                <a:solidFill>
                  <a:srgbClr val="FFFFFF"/>
                </a:solidFill>
                <a:latin typeface="Calibri"/>
                <a:cs typeface="Calibri"/>
              </a:rPr>
              <a:t>.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5015229" y="3393694"/>
            <a:ext cx="2351405" cy="3911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spc="-350">
                <a:solidFill>
                  <a:srgbClr val="FFFFFF"/>
                </a:solidFill>
                <a:latin typeface="Arial"/>
                <a:cs typeface="Arial"/>
              </a:rPr>
              <a:t>.يفنلا </a:t>
            </a:r>
            <a:r>
              <a:rPr dirty="0" sz="1800">
                <a:solidFill>
                  <a:srgbClr val="FFFFFF"/>
                </a:solidFill>
                <a:latin typeface="Arial"/>
                <a:cs typeface="Arial"/>
              </a:rPr>
              <a:t>و </a:t>
            </a:r>
            <a:r>
              <a:rPr dirty="0" sz="1800" spc="-180">
                <a:solidFill>
                  <a:srgbClr val="FFFFFF"/>
                </a:solidFill>
                <a:latin typeface="Arial"/>
                <a:cs typeface="Arial"/>
              </a:rPr>
              <a:t>لاؤسلا </a:t>
            </a:r>
            <a:r>
              <a:rPr dirty="0" sz="1800" spc="-35">
                <a:solidFill>
                  <a:srgbClr val="FFFFFF"/>
                </a:solidFill>
                <a:latin typeface="Arial"/>
                <a:cs typeface="Arial"/>
              </a:rPr>
              <a:t>عم </a:t>
            </a:r>
            <a:r>
              <a:rPr dirty="0" sz="1800" spc="-229">
                <a:solidFill>
                  <a:srgbClr val="FFFFFF"/>
                </a:solidFill>
                <a:latin typeface="Arial"/>
                <a:cs typeface="Arial"/>
              </a:rPr>
              <a:t>اهتاوخ</a:t>
            </a:r>
            <a:r>
              <a:rPr dirty="0" baseline="1157" sz="3600" spc="-345">
                <a:solidFill>
                  <a:srgbClr val="CC3300"/>
                </a:solidFill>
                <a:latin typeface="Calibri"/>
                <a:cs typeface="Calibri"/>
              </a:rPr>
              <a:t>a</a:t>
            </a:r>
            <a:r>
              <a:rPr dirty="0" sz="1800" spc="-229">
                <a:solidFill>
                  <a:srgbClr val="FFFFFF"/>
                </a:solidFill>
                <a:latin typeface="Arial"/>
                <a:cs typeface="Arial"/>
              </a:rPr>
              <a:t>أ</a:t>
            </a:r>
            <a:r>
              <a:rPr dirty="0" sz="1800" spc="-31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baseline="1157" sz="3600" spc="-937">
                <a:solidFill>
                  <a:srgbClr val="CC3300"/>
                </a:solidFill>
                <a:latin typeface="Calibri"/>
                <a:cs typeface="Calibri"/>
              </a:rPr>
              <a:t>n</a:t>
            </a:r>
            <a:r>
              <a:rPr dirty="0" sz="1800" spc="-625">
                <a:solidFill>
                  <a:srgbClr val="FFFFFF"/>
                </a:solidFill>
                <a:latin typeface="Arial"/>
                <a:cs typeface="Arial"/>
              </a:rPr>
              <a:t>و</a:t>
            </a:r>
            <a:r>
              <a:rPr dirty="0" sz="1800" spc="1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baseline="1157" sz="3600" spc="157">
                <a:solidFill>
                  <a:srgbClr val="CC3300"/>
                </a:solidFill>
                <a:latin typeface="Calibri"/>
                <a:cs typeface="Calibri"/>
              </a:rPr>
              <a:t>y</a:t>
            </a:r>
            <a:endParaRPr baseline="1157" sz="3600">
              <a:latin typeface="Calibri"/>
              <a:cs typeface="Calibri"/>
            </a:endParaRPr>
          </a:p>
        </p:txBody>
      </p:sp>
      <p:sp>
        <p:nvSpPr>
          <p:cNvPr id="37" name="object 37"/>
          <p:cNvSpPr/>
          <p:nvPr/>
        </p:nvSpPr>
        <p:spPr>
          <a:xfrm>
            <a:off x="1754123" y="4192523"/>
            <a:ext cx="6781800" cy="652780"/>
          </a:xfrm>
          <a:custGeom>
            <a:avLst/>
            <a:gdLst/>
            <a:ahLst/>
            <a:cxnLst/>
            <a:rect l="l" t="t" r="r" b="b"/>
            <a:pathLst>
              <a:path w="6781800" h="652779">
                <a:moveTo>
                  <a:pt x="0" y="652271"/>
                </a:moveTo>
                <a:lnTo>
                  <a:pt x="6781800" y="652271"/>
                </a:lnTo>
                <a:lnTo>
                  <a:pt x="6781800" y="0"/>
                </a:lnTo>
                <a:lnTo>
                  <a:pt x="0" y="0"/>
                </a:lnTo>
                <a:lnTo>
                  <a:pt x="0" y="652271"/>
                </a:lnTo>
                <a:close/>
              </a:path>
            </a:pathLst>
          </a:custGeom>
          <a:ln w="9143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8" name="object 38"/>
          <p:cNvSpPr txBox="1"/>
          <p:nvPr/>
        </p:nvSpPr>
        <p:spPr>
          <a:xfrm>
            <a:off x="1831975" y="4226179"/>
            <a:ext cx="6182360" cy="57467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3692525" algn="l"/>
                <a:tab pos="4048760" algn="l"/>
              </a:tabLst>
            </a:pPr>
            <a:r>
              <a:rPr dirty="0" sz="1800" spc="105">
                <a:solidFill>
                  <a:srgbClr val="FFFFFF"/>
                </a:solidFill>
                <a:latin typeface="Calibri"/>
                <a:cs typeface="Calibri"/>
              </a:rPr>
              <a:t>1) </a:t>
            </a:r>
            <a:r>
              <a:rPr dirty="0" sz="1800" spc="65">
                <a:solidFill>
                  <a:srgbClr val="FFFFFF"/>
                </a:solidFill>
                <a:latin typeface="Calibri"/>
                <a:cs typeface="Calibri"/>
              </a:rPr>
              <a:t>Do </a:t>
            </a:r>
            <a:r>
              <a:rPr dirty="0" sz="1800" spc="45">
                <a:solidFill>
                  <a:srgbClr val="FFFFFF"/>
                </a:solidFill>
                <a:latin typeface="Calibri"/>
                <a:cs typeface="Calibri"/>
              </a:rPr>
              <a:t>you </a:t>
            </a:r>
            <a:r>
              <a:rPr dirty="0" sz="1800" spc="50">
                <a:solidFill>
                  <a:srgbClr val="FFFFFF"/>
                </a:solidFill>
                <a:latin typeface="Calibri"/>
                <a:cs typeface="Calibri"/>
              </a:rPr>
              <a:t>have</a:t>
            </a:r>
            <a:r>
              <a:rPr dirty="0" sz="1800" spc="49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 spc="60">
                <a:solidFill>
                  <a:srgbClr val="CC3300"/>
                </a:solidFill>
                <a:latin typeface="Calibri"/>
                <a:cs typeface="Calibri"/>
              </a:rPr>
              <a:t>any</a:t>
            </a:r>
            <a:r>
              <a:rPr dirty="0" sz="1800" spc="170">
                <a:solidFill>
                  <a:srgbClr val="CC3300"/>
                </a:solidFill>
                <a:latin typeface="Calibri"/>
                <a:cs typeface="Calibri"/>
              </a:rPr>
              <a:t> </a:t>
            </a:r>
            <a:r>
              <a:rPr dirty="0" sz="1800" spc="45">
                <a:solidFill>
                  <a:srgbClr val="FFFFFF"/>
                </a:solidFill>
                <a:latin typeface="Calibri"/>
                <a:cs typeface="Calibri"/>
              </a:rPr>
              <a:t>books?	</a:t>
            </a:r>
            <a:r>
              <a:rPr dirty="0" sz="1800" spc="105">
                <a:solidFill>
                  <a:srgbClr val="FFFFFF"/>
                </a:solidFill>
                <a:latin typeface="Calibri"/>
                <a:cs typeface="Calibri"/>
              </a:rPr>
              <a:t>2)	</a:t>
            </a:r>
            <a:r>
              <a:rPr dirty="0" sz="1800" spc="145">
                <a:solidFill>
                  <a:srgbClr val="FFFFFF"/>
                </a:solidFill>
                <a:latin typeface="Calibri"/>
                <a:cs typeface="Calibri"/>
              </a:rPr>
              <a:t>Is </a:t>
            </a:r>
            <a:r>
              <a:rPr dirty="0" sz="1800" spc="50">
                <a:solidFill>
                  <a:srgbClr val="CC3300"/>
                </a:solidFill>
                <a:latin typeface="Calibri"/>
                <a:cs typeface="Calibri"/>
              </a:rPr>
              <a:t>anybody </a:t>
            </a:r>
            <a:r>
              <a:rPr dirty="0" sz="1800" spc="35">
                <a:solidFill>
                  <a:srgbClr val="FFFFFF"/>
                </a:solidFill>
                <a:latin typeface="Calibri"/>
                <a:cs typeface="Calibri"/>
              </a:rPr>
              <a:t>at</a:t>
            </a:r>
            <a:r>
              <a:rPr dirty="0" sz="1800" spc="-18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 spc="40">
                <a:solidFill>
                  <a:srgbClr val="FFFFFF"/>
                </a:solidFill>
                <a:latin typeface="Calibri"/>
                <a:cs typeface="Calibri"/>
              </a:rPr>
              <a:t>home?</a:t>
            </a:r>
            <a:endParaRPr sz="1800">
              <a:latin typeface="Calibri"/>
              <a:cs typeface="Calibri"/>
            </a:endParaRPr>
          </a:p>
          <a:p>
            <a:pPr marL="2338705">
              <a:lnSpc>
                <a:spcPct val="100000"/>
              </a:lnSpc>
            </a:pPr>
            <a:r>
              <a:rPr dirty="0" sz="1800" spc="105">
                <a:solidFill>
                  <a:srgbClr val="FFFFFF"/>
                </a:solidFill>
                <a:latin typeface="Calibri"/>
                <a:cs typeface="Calibri"/>
              </a:rPr>
              <a:t>3) </a:t>
            </a:r>
            <a:r>
              <a:rPr dirty="0" sz="1800" spc="145">
                <a:solidFill>
                  <a:srgbClr val="FFFFFF"/>
                </a:solidFill>
                <a:latin typeface="Calibri"/>
                <a:cs typeface="Calibri"/>
              </a:rPr>
              <a:t>Is </a:t>
            </a:r>
            <a:r>
              <a:rPr dirty="0" sz="1800" spc="55">
                <a:solidFill>
                  <a:srgbClr val="FFFFFF"/>
                </a:solidFill>
                <a:latin typeface="Calibri"/>
                <a:cs typeface="Calibri"/>
              </a:rPr>
              <a:t>he</a:t>
            </a:r>
            <a:r>
              <a:rPr dirty="0" sz="1800" spc="19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 spc="45">
                <a:solidFill>
                  <a:srgbClr val="CC3300"/>
                </a:solidFill>
                <a:latin typeface="Calibri"/>
                <a:cs typeface="Calibri"/>
              </a:rPr>
              <a:t>anywhere</a:t>
            </a:r>
            <a:r>
              <a:rPr dirty="0" sz="1800" spc="45">
                <a:solidFill>
                  <a:srgbClr val="FFFFFF"/>
                </a:solidFill>
                <a:latin typeface="Calibri"/>
                <a:cs typeface="Calibri"/>
              </a:rPr>
              <a:t>?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39" name="object 39"/>
          <p:cNvSpPr/>
          <p:nvPr/>
        </p:nvSpPr>
        <p:spPr>
          <a:xfrm>
            <a:off x="1677923" y="5411723"/>
            <a:ext cx="6781800" cy="652780"/>
          </a:xfrm>
          <a:custGeom>
            <a:avLst/>
            <a:gdLst/>
            <a:ahLst/>
            <a:cxnLst/>
            <a:rect l="l" t="t" r="r" b="b"/>
            <a:pathLst>
              <a:path w="6781800" h="652779">
                <a:moveTo>
                  <a:pt x="0" y="652271"/>
                </a:moveTo>
                <a:lnTo>
                  <a:pt x="6781800" y="652271"/>
                </a:lnTo>
                <a:lnTo>
                  <a:pt x="6781800" y="0"/>
                </a:lnTo>
                <a:lnTo>
                  <a:pt x="0" y="0"/>
                </a:lnTo>
                <a:lnTo>
                  <a:pt x="0" y="652271"/>
                </a:lnTo>
                <a:close/>
              </a:path>
            </a:pathLst>
          </a:custGeom>
          <a:ln w="9143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0" name="object 40"/>
          <p:cNvSpPr txBox="1"/>
          <p:nvPr/>
        </p:nvSpPr>
        <p:spPr>
          <a:xfrm>
            <a:off x="1755775" y="5445963"/>
            <a:ext cx="3061335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spc="105">
                <a:solidFill>
                  <a:srgbClr val="FFFFFF"/>
                </a:solidFill>
                <a:latin typeface="Calibri"/>
                <a:cs typeface="Calibri"/>
              </a:rPr>
              <a:t>1) </a:t>
            </a:r>
            <a:r>
              <a:rPr dirty="0" sz="1800">
                <a:solidFill>
                  <a:srgbClr val="FFFFFF"/>
                </a:solidFill>
                <a:latin typeface="Calibri"/>
                <a:cs typeface="Calibri"/>
              </a:rPr>
              <a:t>We </a:t>
            </a:r>
            <a:r>
              <a:rPr dirty="0" sz="1800" spc="30">
                <a:solidFill>
                  <a:srgbClr val="FFFFFF"/>
                </a:solidFill>
                <a:latin typeface="Calibri"/>
                <a:cs typeface="Calibri"/>
              </a:rPr>
              <a:t>do not </a:t>
            </a:r>
            <a:r>
              <a:rPr dirty="0" sz="1800" spc="50">
                <a:solidFill>
                  <a:srgbClr val="FFFFFF"/>
                </a:solidFill>
                <a:latin typeface="Calibri"/>
                <a:cs typeface="Calibri"/>
              </a:rPr>
              <a:t>have </a:t>
            </a:r>
            <a:r>
              <a:rPr dirty="0" sz="1800" spc="60">
                <a:solidFill>
                  <a:srgbClr val="CC3300"/>
                </a:solidFill>
                <a:latin typeface="Calibri"/>
                <a:cs typeface="Calibri"/>
              </a:rPr>
              <a:t>any</a:t>
            </a:r>
            <a:r>
              <a:rPr dirty="0" sz="1800" spc="-120">
                <a:solidFill>
                  <a:srgbClr val="CC3300"/>
                </a:solidFill>
                <a:latin typeface="Calibri"/>
                <a:cs typeface="Calibri"/>
              </a:rPr>
              <a:t> </a:t>
            </a:r>
            <a:r>
              <a:rPr dirty="0" sz="1800" spc="55">
                <a:solidFill>
                  <a:srgbClr val="FFFFFF"/>
                </a:solidFill>
                <a:latin typeface="Calibri"/>
                <a:cs typeface="Calibri"/>
              </a:rPr>
              <a:t>books.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41" name="object 41"/>
          <p:cNvSpPr txBox="1"/>
          <p:nvPr/>
        </p:nvSpPr>
        <p:spPr>
          <a:xfrm>
            <a:off x="5435853" y="4946484"/>
            <a:ext cx="3018790" cy="799465"/>
          </a:xfrm>
          <a:prstGeom prst="rect">
            <a:avLst/>
          </a:prstGeom>
        </p:spPr>
        <p:txBody>
          <a:bodyPr wrap="square" lIns="0" tIns="114300" rIns="0" bIns="0" rtlCol="0" vert="horz">
            <a:spAutoFit/>
          </a:bodyPr>
          <a:lstStyle/>
          <a:p>
            <a:pPr algn="r" marR="5080">
              <a:lnSpc>
                <a:spcPct val="100000"/>
              </a:lnSpc>
              <a:spcBef>
                <a:spcPts val="900"/>
              </a:spcBef>
            </a:pPr>
            <a:r>
              <a:rPr dirty="0" sz="2000" spc="-395">
                <a:solidFill>
                  <a:srgbClr val="FFFFFF"/>
                </a:solidFill>
                <a:latin typeface="Arial"/>
                <a:cs typeface="Arial"/>
              </a:rPr>
              <a:t>:يفنلا</a:t>
            </a:r>
            <a:r>
              <a:rPr dirty="0" sz="2000" spc="-25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000" spc="-50">
                <a:solidFill>
                  <a:srgbClr val="FFFFFF"/>
                </a:solidFill>
                <a:latin typeface="Arial"/>
                <a:cs typeface="Arial"/>
              </a:rPr>
              <a:t>عم</a:t>
            </a:r>
            <a:endParaRPr sz="20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730"/>
              </a:spcBef>
              <a:tabLst>
                <a:tab pos="368935" algn="l"/>
              </a:tabLst>
            </a:pPr>
            <a:r>
              <a:rPr dirty="0" sz="1800" spc="105">
                <a:solidFill>
                  <a:srgbClr val="FFFFFF"/>
                </a:solidFill>
                <a:latin typeface="Calibri"/>
                <a:cs typeface="Calibri"/>
              </a:rPr>
              <a:t>2)	</a:t>
            </a:r>
            <a:r>
              <a:rPr dirty="0" sz="1800" spc="215">
                <a:solidFill>
                  <a:srgbClr val="FFFFFF"/>
                </a:solidFill>
                <a:latin typeface="Calibri"/>
                <a:cs typeface="Calibri"/>
              </a:rPr>
              <a:t>I </a:t>
            </a:r>
            <a:r>
              <a:rPr dirty="0" sz="1800" spc="25">
                <a:solidFill>
                  <a:srgbClr val="FFFFFF"/>
                </a:solidFill>
                <a:latin typeface="Calibri"/>
                <a:cs typeface="Calibri"/>
              </a:rPr>
              <a:t>did </a:t>
            </a:r>
            <a:r>
              <a:rPr dirty="0" sz="1800" spc="30">
                <a:solidFill>
                  <a:srgbClr val="FFFFFF"/>
                </a:solidFill>
                <a:latin typeface="Calibri"/>
                <a:cs typeface="Calibri"/>
              </a:rPr>
              <a:t>not </a:t>
            </a:r>
            <a:r>
              <a:rPr dirty="0" sz="1800" spc="55">
                <a:solidFill>
                  <a:srgbClr val="FFFFFF"/>
                </a:solidFill>
                <a:latin typeface="Calibri"/>
                <a:cs typeface="Calibri"/>
              </a:rPr>
              <a:t>see</a:t>
            </a:r>
            <a:r>
              <a:rPr dirty="0" sz="1800" spc="-9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 spc="35">
                <a:solidFill>
                  <a:srgbClr val="CC3300"/>
                </a:solidFill>
                <a:latin typeface="Calibri"/>
                <a:cs typeface="Calibri"/>
              </a:rPr>
              <a:t>anybody</a:t>
            </a:r>
            <a:r>
              <a:rPr dirty="0" sz="1800" spc="35">
                <a:solidFill>
                  <a:srgbClr val="FFFFFF"/>
                </a:solidFill>
                <a:latin typeface="Calibri"/>
                <a:cs typeface="Calibri"/>
              </a:rPr>
              <a:t>.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42" name="object 42"/>
          <p:cNvSpPr txBox="1"/>
          <p:nvPr/>
        </p:nvSpPr>
        <p:spPr>
          <a:xfrm>
            <a:off x="3905250" y="5720283"/>
            <a:ext cx="2324100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spc="105">
                <a:solidFill>
                  <a:srgbClr val="FFFFFF"/>
                </a:solidFill>
                <a:latin typeface="Calibri"/>
                <a:cs typeface="Calibri"/>
              </a:rPr>
              <a:t>3) </a:t>
            </a:r>
            <a:r>
              <a:rPr dirty="0" sz="1800" spc="75">
                <a:solidFill>
                  <a:srgbClr val="FFFFFF"/>
                </a:solidFill>
                <a:latin typeface="Calibri"/>
                <a:cs typeface="Calibri"/>
              </a:rPr>
              <a:t>He </a:t>
            </a:r>
            <a:r>
              <a:rPr dirty="0" sz="1800" spc="45">
                <a:solidFill>
                  <a:srgbClr val="FFFFFF"/>
                </a:solidFill>
                <a:latin typeface="Calibri"/>
                <a:cs typeface="Calibri"/>
              </a:rPr>
              <a:t>is </a:t>
            </a:r>
            <a:r>
              <a:rPr dirty="0" sz="1800" spc="30">
                <a:solidFill>
                  <a:srgbClr val="FFFFFF"/>
                </a:solidFill>
                <a:latin typeface="Calibri"/>
                <a:cs typeface="Calibri"/>
              </a:rPr>
              <a:t>not</a:t>
            </a:r>
            <a:r>
              <a:rPr dirty="0" sz="1800" spc="30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 spc="50">
                <a:solidFill>
                  <a:srgbClr val="CC3300"/>
                </a:solidFill>
                <a:latin typeface="Calibri"/>
                <a:cs typeface="Calibri"/>
              </a:rPr>
              <a:t>anywhere</a:t>
            </a:r>
            <a:r>
              <a:rPr dirty="0" sz="1800" spc="50">
                <a:solidFill>
                  <a:srgbClr val="FFFFFF"/>
                </a:solidFill>
                <a:latin typeface="Calibri"/>
                <a:cs typeface="Calibri"/>
              </a:rPr>
              <a:t>.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43" name="object 43"/>
          <p:cNvSpPr/>
          <p:nvPr/>
        </p:nvSpPr>
        <p:spPr>
          <a:xfrm>
            <a:off x="4340352" y="6321552"/>
            <a:ext cx="1296797" cy="382371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4" name="object 44"/>
          <p:cNvSpPr/>
          <p:nvPr/>
        </p:nvSpPr>
        <p:spPr>
          <a:xfrm>
            <a:off x="4462271" y="6406896"/>
            <a:ext cx="1043749" cy="248297"/>
          </a:xfrm>
          <a:prstGeom prst="rect">
            <a:avLst/>
          </a:prstGeom>
          <a:blipFill>
            <a:blip r:embed="rId2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5" name="object 45"/>
          <p:cNvSpPr/>
          <p:nvPr/>
        </p:nvSpPr>
        <p:spPr>
          <a:xfrm>
            <a:off x="4267200" y="6248400"/>
            <a:ext cx="1295400" cy="381000"/>
          </a:xfrm>
          <a:custGeom>
            <a:avLst/>
            <a:gdLst/>
            <a:ahLst/>
            <a:cxnLst/>
            <a:rect l="l" t="t" r="r" b="b"/>
            <a:pathLst>
              <a:path w="1295400" h="381000">
                <a:moveTo>
                  <a:pt x="1295400" y="0"/>
                </a:moveTo>
                <a:lnTo>
                  <a:pt x="0" y="0"/>
                </a:lnTo>
                <a:lnTo>
                  <a:pt x="0" y="381000"/>
                </a:lnTo>
                <a:lnTo>
                  <a:pt x="1295400" y="381000"/>
                </a:lnTo>
                <a:lnTo>
                  <a:pt x="1295400" y="333375"/>
                </a:lnTo>
                <a:lnTo>
                  <a:pt x="540512" y="333375"/>
                </a:lnTo>
                <a:lnTo>
                  <a:pt x="540512" y="190500"/>
                </a:lnTo>
                <a:lnTo>
                  <a:pt x="504825" y="190500"/>
                </a:lnTo>
                <a:lnTo>
                  <a:pt x="647700" y="47625"/>
                </a:lnTo>
                <a:lnTo>
                  <a:pt x="1295400" y="47625"/>
                </a:lnTo>
                <a:lnTo>
                  <a:pt x="1295400" y="0"/>
                </a:lnTo>
                <a:close/>
              </a:path>
              <a:path w="1295400" h="381000">
                <a:moveTo>
                  <a:pt x="1295400" y="65481"/>
                </a:moveTo>
                <a:lnTo>
                  <a:pt x="736980" y="65481"/>
                </a:lnTo>
                <a:lnTo>
                  <a:pt x="736980" y="136918"/>
                </a:lnTo>
                <a:lnTo>
                  <a:pt x="790575" y="190500"/>
                </a:lnTo>
                <a:lnTo>
                  <a:pt x="754888" y="190500"/>
                </a:lnTo>
                <a:lnTo>
                  <a:pt x="754888" y="333375"/>
                </a:lnTo>
                <a:lnTo>
                  <a:pt x="1295400" y="333375"/>
                </a:lnTo>
                <a:lnTo>
                  <a:pt x="1295400" y="65481"/>
                </a:lnTo>
                <a:close/>
              </a:path>
              <a:path w="1295400" h="381000">
                <a:moveTo>
                  <a:pt x="1295400" y="47625"/>
                </a:moveTo>
                <a:lnTo>
                  <a:pt x="647700" y="47625"/>
                </a:lnTo>
                <a:lnTo>
                  <a:pt x="701294" y="101206"/>
                </a:lnTo>
                <a:lnTo>
                  <a:pt x="701294" y="65481"/>
                </a:lnTo>
                <a:lnTo>
                  <a:pt x="1295400" y="65481"/>
                </a:lnTo>
                <a:lnTo>
                  <a:pt x="12954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6" name="object 46"/>
          <p:cNvSpPr/>
          <p:nvPr/>
        </p:nvSpPr>
        <p:spPr>
          <a:xfrm>
            <a:off x="4807711" y="6313881"/>
            <a:ext cx="214629" cy="267970"/>
          </a:xfrm>
          <a:custGeom>
            <a:avLst/>
            <a:gdLst/>
            <a:ahLst/>
            <a:cxnLst/>
            <a:rect l="l" t="t" r="r" b="b"/>
            <a:pathLst>
              <a:path w="214629" h="267970">
                <a:moveTo>
                  <a:pt x="196468" y="0"/>
                </a:moveTo>
                <a:lnTo>
                  <a:pt x="160782" y="0"/>
                </a:lnTo>
                <a:lnTo>
                  <a:pt x="160782" y="35725"/>
                </a:lnTo>
                <a:lnTo>
                  <a:pt x="196468" y="71437"/>
                </a:lnTo>
                <a:lnTo>
                  <a:pt x="196468" y="0"/>
                </a:lnTo>
                <a:close/>
              </a:path>
              <a:path w="214629" h="267970">
                <a:moveTo>
                  <a:pt x="214375" y="125018"/>
                </a:moveTo>
                <a:lnTo>
                  <a:pt x="0" y="125018"/>
                </a:lnTo>
                <a:lnTo>
                  <a:pt x="0" y="267893"/>
                </a:lnTo>
                <a:lnTo>
                  <a:pt x="89280" y="267893"/>
                </a:lnTo>
                <a:lnTo>
                  <a:pt x="89280" y="196456"/>
                </a:lnTo>
                <a:lnTo>
                  <a:pt x="214375" y="196456"/>
                </a:lnTo>
                <a:lnTo>
                  <a:pt x="214375" y="125018"/>
                </a:lnTo>
                <a:close/>
              </a:path>
              <a:path w="214629" h="267970">
                <a:moveTo>
                  <a:pt x="214375" y="196456"/>
                </a:moveTo>
                <a:lnTo>
                  <a:pt x="125095" y="196456"/>
                </a:lnTo>
                <a:lnTo>
                  <a:pt x="125095" y="267893"/>
                </a:lnTo>
                <a:lnTo>
                  <a:pt x="214375" y="267893"/>
                </a:lnTo>
                <a:lnTo>
                  <a:pt x="214375" y="196456"/>
                </a:lnTo>
                <a:close/>
              </a:path>
            </a:pathLst>
          </a:custGeom>
          <a:solidFill>
            <a:srgbClr val="00007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7" name="object 47"/>
          <p:cNvSpPr/>
          <p:nvPr/>
        </p:nvSpPr>
        <p:spPr>
          <a:xfrm>
            <a:off x="47720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142875" y="0"/>
                </a:moveTo>
                <a:lnTo>
                  <a:pt x="0" y="142875"/>
                </a:lnTo>
                <a:lnTo>
                  <a:pt x="285750" y="142875"/>
                </a:lnTo>
                <a:lnTo>
                  <a:pt x="142875" y="0"/>
                </a:lnTo>
                <a:close/>
              </a:path>
              <a:path w="285750" h="285750">
                <a:moveTo>
                  <a:pt x="160782" y="214312"/>
                </a:moveTo>
                <a:lnTo>
                  <a:pt x="124967" y="214312"/>
                </a:lnTo>
                <a:lnTo>
                  <a:pt x="124967" y="285750"/>
                </a:lnTo>
                <a:lnTo>
                  <a:pt x="160782" y="285750"/>
                </a:lnTo>
                <a:lnTo>
                  <a:pt x="160782" y="214312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77824" y="2176272"/>
            <a:ext cx="18287" cy="468172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877824" y="6095"/>
            <a:ext cx="18287" cy="150266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1216152" y="1834895"/>
            <a:ext cx="7924800" cy="1828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877824" y="1508760"/>
            <a:ext cx="18287" cy="667512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0" y="1834895"/>
            <a:ext cx="557784" cy="18287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551687" y="1834895"/>
            <a:ext cx="664464" cy="18287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2627376" y="313982"/>
            <a:ext cx="4588510" cy="1010246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3617976" y="871766"/>
            <a:ext cx="2339086" cy="1010246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xfrm>
            <a:off x="2899664" y="447243"/>
            <a:ext cx="3886200" cy="1123315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3600" spc="330"/>
              <a:t>Making</a:t>
            </a:r>
            <a:r>
              <a:rPr dirty="0" sz="3600" spc="180"/>
              <a:t> </a:t>
            </a:r>
            <a:r>
              <a:rPr dirty="0" sz="3600" spc="350"/>
              <a:t>Negative</a:t>
            </a:r>
            <a:endParaRPr sz="3600"/>
          </a:p>
          <a:p>
            <a:pPr marL="1003935">
              <a:lnSpc>
                <a:spcPct val="100000"/>
              </a:lnSpc>
              <a:spcBef>
                <a:spcPts val="5"/>
              </a:spcBef>
            </a:pPr>
            <a:r>
              <a:rPr dirty="0" sz="3600" spc="-715">
                <a:latin typeface="Arial"/>
                <a:cs typeface="Arial"/>
              </a:rPr>
              <a:t>يفنلا</a:t>
            </a:r>
            <a:r>
              <a:rPr dirty="0" sz="3600" spc="-590">
                <a:latin typeface="Arial"/>
                <a:cs typeface="Arial"/>
              </a:rPr>
              <a:t> </a:t>
            </a:r>
            <a:r>
              <a:rPr dirty="0" sz="3600" spc="-675">
                <a:latin typeface="Arial"/>
                <a:cs typeface="Arial"/>
              </a:rPr>
              <a:t>نيوكت</a:t>
            </a:r>
            <a:endParaRPr sz="3600">
              <a:latin typeface="Arial"/>
              <a:cs typeface="Arial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1810511" y="1853222"/>
            <a:ext cx="6917182" cy="678014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 txBox="1"/>
          <p:nvPr/>
        </p:nvSpPr>
        <p:spPr>
          <a:xfrm>
            <a:off x="4520301" y="1935556"/>
            <a:ext cx="4003675" cy="3917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400" spc="-215">
                <a:solidFill>
                  <a:srgbClr val="FFFFFF"/>
                </a:solidFill>
                <a:latin typeface="Arial"/>
                <a:cs typeface="Arial"/>
              </a:rPr>
              <a:t>ةملك </a:t>
            </a:r>
            <a:r>
              <a:rPr dirty="0" sz="2400" spc="-505">
                <a:solidFill>
                  <a:srgbClr val="FFFFFF"/>
                </a:solidFill>
                <a:latin typeface="Arial"/>
                <a:cs typeface="Arial"/>
              </a:rPr>
              <a:t>عضن </a:t>
            </a:r>
            <a:r>
              <a:rPr dirty="0" sz="2400" spc="-690">
                <a:solidFill>
                  <a:srgbClr val="FFFFFF"/>
                </a:solidFill>
                <a:latin typeface="Arial"/>
                <a:cs typeface="Arial"/>
              </a:rPr>
              <a:t>يفن</a:t>
            </a:r>
            <a:r>
              <a:rPr dirty="0" sz="2400" spc="-2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400" spc="-285">
                <a:solidFill>
                  <a:srgbClr val="FFFFFF"/>
                </a:solidFill>
                <a:latin typeface="Arial"/>
                <a:cs typeface="Arial"/>
              </a:rPr>
              <a:t>ىلإ </a:t>
            </a:r>
            <a:r>
              <a:rPr dirty="0" sz="2400" spc="-380">
                <a:solidFill>
                  <a:srgbClr val="FFFFFF"/>
                </a:solidFill>
                <a:latin typeface="Arial"/>
                <a:cs typeface="Arial"/>
              </a:rPr>
              <a:t>ةيربخلا </a:t>
            </a:r>
            <a:r>
              <a:rPr dirty="0" sz="2400" spc="-195">
                <a:solidFill>
                  <a:srgbClr val="FFFFFF"/>
                </a:solidFill>
                <a:latin typeface="Arial"/>
                <a:cs typeface="Arial"/>
              </a:rPr>
              <a:t>ةلمجلا</a:t>
            </a:r>
            <a:r>
              <a:rPr dirty="0" sz="2400" spc="-29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400" spc="-484">
                <a:solidFill>
                  <a:srgbClr val="FFFFFF"/>
                </a:solidFill>
                <a:latin typeface="Arial"/>
                <a:cs typeface="Arial"/>
              </a:rPr>
              <a:t>ليوحتل</a:t>
            </a:r>
            <a:endParaRPr sz="2400">
              <a:latin typeface="Arial"/>
              <a:cs typeface="Arial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1557527" y="1853222"/>
            <a:ext cx="656628" cy="678014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/>
          <p:nvPr/>
        </p:nvSpPr>
        <p:spPr>
          <a:xfrm>
            <a:off x="2816351" y="2584742"/>
            <a:ext cx="2372741" cy="678014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/>
          <p:nvPr/>
        </p:nvSpPr>
        <p:spPr>
          <a:xfrm>
            <a:off x="2648711" y="2584742"/>
            <a:ext cx="571271" cy="678014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/>
          <p:nvPr/>
        </p:nvSpPr>
        <p:spPr>
          <a:xfrm>
            <a:off x="4788408" y="2581694"/>
            <a:ext cx="2253741" cy="678014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7" name="object 17"/>
          <p:cNvSpPr/>
          <p:nvPr/>
        </p:nvSpPr>
        <p:spPr>
          <a:xfrm>
            <a:off x="1082039" y="2950502"/>
            <a:ext cx="915746" cy="678014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8" name="object 18"/>
          <p:cNvSpPr/>
          <p:nvPr/>
        </p:nvSpPr>
        <p:spPr>
          <a:xfrm>
            <a:off x="1594103" y="2950502"/>
            <a:ext cx="571271" cy="678014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9" name="object 19"/>
          <p:cNvSpPr/>
          <p:nvPr/>
        </p:nvSpPr>
        <p:spPr>
          <a:xfrm>
            <a:off x="1856232" y="2950502"/>
            <a:ext cx="705446" cy="678014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0" name="object 20"/>
          <p:cNvSpPr/>
          <p:nvPr/>
        </p:nvSpPr>
        <p:spPr>
          <a:xfrm>
            <a:off x="2157983" y="2950502"/>
            <a:ext cx="571271" cy="678014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1" name="object 21"/>
          <p:cNvSpPr/>
          <p:nvPr/>
        </p:nvSpPr>
        <p:spPr>
          <a:xfrm>
            <a:off x="2420111" y="2950502"/>
            <a:ext cx="924890" cy="678014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2" name="object 22"/>
          <p:cNvSpPr/>
          <p:nvPr/>
        </p:nvSpPr>
        <p:spPr>
          <a:xfrm>
            <a:off x="2941320" y="2950502"/>
            <a:ext cx="571271" cy="678014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3" name="object 23"/>
          <p:cNvSpPr/>
          <p:nvPr/>
        </p:nvSpPr>
        <p:spPr>
          <a:xfrm>
            <a:off x="3203448" y="2950502"/>
            <a:ext cx="1022426" cy="678014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4" name="object 24"/>
          <p:cNvSpPr/>
          <p:nvPr/>
        </p:nvSpPr>
        <p:spPr>
          <a:xfrm>
            <a:off x="3822191" y="2950502"/>
            <a:ext cx="571271" cy="678014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5" name="object 25"/>
          <p:cNvSpPr/>
          <p:nvPr/>
        </p:nvSpPr>
        <p:spPr>
          <a:xfrm>
            <a:off x="4084320" y="2950502"/>
            <a:ext cx="1153490" cy="678014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6" name="object 26"/>
          <p:cNvSpPr/>
          <p:nvPr/>
        </p:nvSpPr>
        <p:spPr>
          <a:xfrm>
            <a:off x="4834128" y="2950502"/>
            <a:ext cx="571271" cy="678014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7" name="object 27"/>
          <p:cNvSpPr/>
          <p:nvPr/>
        </p:nvSpPr>
        <p:spPr>
          <a:xfrm>
            <a:off x="5096255" y="2950502"/>
            <a:ext cx="1138237" cy="678014"/>
          </a:xfrm>
          <a:prstGeom prst="rect">
            <a:avLst/>
          </a:prstGeom>
          <a:blipFill>
            <a:blip r:embed="rId2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8" name="object 28"/>
          <p:cNvSpPr/>
          <p:nvPr/>
        </p:nvSpPr>
        <p:spPr>
          <a:xfrm>
            <a:off x="5830823" y="2950502"/>
            <a:ext cx="571271" cy="678014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9" name="object 29"/>
          <p:cNvSpPr/>
          <p:nvPr/>
        </p:nvSpPr>
        <p:spPr>
          <a:xfrm>
            <a:off x="6092952" y="2950502"/>
            <a:ext cx="964514" cy="678014"/>
          </a:xfrm>
          <a:prstGeom prst="rect">
            <a:avLst/>
          </a:prstGeom>
          <a:blipFill>
            <a:blip r:embed="rId2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0" name="object 30"/>
          <p:cNvSpPr/>
          <p:nvPr/>
        </p:nvSpPr>
        <p:spPr>
          <a:xfrm>
            <a:off x="6653783" y="2950502"/>
            <a:ext cx="571271" cy="678014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1" name="object 31"/>
          <p:cNvSpPr/>
          <p:nvPr/>
        </p:nvSpPr>
        <p:spPr>
          <a:xfrm>
            <a:off x="6915911" y="2950502"/>
            <a:ext cx="998016" cy="678014"/>
          </a:xfrm>
          <a:prstGeom prst="rect">
            <a:avLst/>
          </a:prstGeom>
          <a:blipFill>
            <a:blip r:embed="rId2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2" name="object 32"/>
          <p:cNvSpPr/>
          <p:nvPr/>
        </p:nvSpPr>
        <p:spPr>
          <a:xfrm>
            <a:off x="7510271" y="2950502"/>
            <a:ext cx="571271" cy="678014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3" name="object 33"/>
          <p:cNvSpPr/>
          <p:nvPr/>
        </p:nvSpPr>
        <p:spPr>
          <a:xfrm>
            <a:off x="7772400" y="2950502"/>
            <a:ext cx="934046" cy="678014"/>
          </a:xfrm>
          <a:prstGeom prst="rect">
            <a:avLst/>
          </a:prstGeom>
          <a:blipFill>
            <a:blip r:embed="rId2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4" name="object 34"/>
          <p:cNvSpPr/>
          <p:nvPr/>
        </p:nvSpPr>
        <p:spPr>
          <a:xfrm>
            <a:off x="1642872" y="3243110"/>
            <a:ext cx="571271" cy="678014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5" name="object 35"/>
          <p:cNvSpPr/>
          <p:nvPr/>
        </p:nvSpPr>
        <p:spPr>
          <a:xfrm>
            <a:off x="1905000" y="3243110"/>
            <a:ext cx="1299845" cy="678014"/>
          </a:xfrm>
          <a:prstGeom prst="rect">
            <a:avLst/>
          </a:prstGeom>
          <a:blipFill>
            <a:blip r:embed="rId2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6" name="object 36"/>
          <p:cNvSpPr/>
          <p:nvPr/>
        </p:nvSpPr>
        <p:spPr>
          <a:xfrm>
            <a:off x="2801111" y="3243110"/>
            <a:ext cx="571271" cy="678014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7" name="object 37"/>
          <p:cNvSpPr/>
          <p:nvPr/>
        </p:nvSpPr>
        <p:spPr>
          <a:xfrm>
            <a:off x="3063239" y="3243110"/>
            <a:ext cx="1104684" cy="678014"/>
          </a:xfrm>
          <a:prstGeom prst="rect">
            <a:avLst/>
          </a:prstGeom>
          <a:blipFill>
            <a:blip r:embed="rId2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8" name="object 38"/>
          <p:cNvSpPr/>
          <p:nvPr/>
        </p:nvSpPr>
        <p:spPr>
          <a:xfrm>
            <a:off x="3764279" y="3243110"/>
            <a:ext cx="571271" cy="678014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9" name="object 39"/>
          <p:cNvSpPr/>
          <p:nvPr/>
        </p:nvSpPr>
        <p:spPr>
          <a:xfrm>
            <a:off x="4026408" y="3243110"/>
            <a:ext cx="1378965" cy="678014"/>
          </a:xfrm>
          <a:prstGeom prst="rect">
            <a:avLst/>
          </a:prstGeom>
          <a:blipFill>
            <a:blip r:embed="rId2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0" name="object 40"/>
          <p:cNvSpPr/>
          <p:nvPr/>
        </p:nvSpPr>
        <p:spPr>
          <a:xfrm>
            <a:off x="5001767" y="3243110"/>
            <a:ext cx="571271" cy="678014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1" name="object 41"/>
          <p:cNvSpPr/>
          <p:nvPr/>
        </p:nvSpPr>
        <p:spPr>
          <a:xfrm>
            <a:off x="5263896" y="3243110"/>
            <a:ext cx="970584" cy="678014"/>
          </a:xfrm>
          <a:prstGeom prst="rect">
            <a:avLst/>
          </a:prstGeom>
          <a:blipFill>
            <a:blip r:embed="rId2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2" name="object 42"/>
          <p:cNvSpPr/>
          <p:nvPr/>
        </p:nvSpPr>
        <p:spPr>
          <a:xfrm>
            <a:off x="5830823" y="3243110"/>
            <a:ext cx="571271" cy="678014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3" name="object 43"/>
          <p:cNvSpPr/>
          <p:nvPr/>
        </p:nvSpPr>
        <p:spPr>
          <a:xfrm>
            <a:off x="6092952" y="3243110"/>
            <a:ext cx="1211402" cy="678014"/>
          </a:xfrm>
          <a:prstGeom prst="rect">
            <a:avLst/>
          </a:prstGeom>
          <a:blipFill>
            <a:blip r:embed="rId2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4" name="object 44"/>
          <p:cNvSpPr/>
          <p:nvPr/>
        </p:nvSpPr>
        <p:spPr>
          <a:xfrm>
            <a:off x="6900671" y="3243110"/>
            <a:ext cx="571271" cy="678014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5" name="object 45"/>
          <p:cNvSpPr/>
          <p:nvPr/>
        </p:nvSpPr>
        <p:spPr>
          <a:xfrm>
            <a:off x="7162800" y="3243110"/>
            <a:ext cx="1065072" cy="678014"/>
          </a:xfrm>
          <a:prstGeom prst="rect">
            <a:avLst/>
          </a:prstGeom>
          <a:blipFill>
            <a:blip r:embed="rId3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6" name="object 46"/>
          <p:cNvSpPr/>
          <p:nvPr/>
        </p:nvSpPr>
        <p:spPr>
          <a:xfrm>
            <a:off x="7824216" y="3243110"/>
            <a:ext cx="571271" cy="678014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7" name="object 47"/>
          <p:cNvSpPr/>
          <p:nvPr/>
        </p:nvSpPr>
        <p:spPr>
          <a:xfrm>
            <a:off x="3179064" y="3535718"/>
            <a:ext cx="1263205" cy="678014"/>
          </a:xfrm>
          <a:prstGeom prst="rect">
            <a:avLst/>
          </a:prstGeom>
          <a:blipFill>
            <a:blip r:embed="rId3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8" name="object 48"/>
          <p:cNvSpPr/>
          <p:nvPr/>
        </p:nvSpPr>
        <p:spPr>
          <a:xfrm>
            <a:off x="4038600" y="3535718"/>
            <a:ext cx="571271" cy="678014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9" name="object 49"/>
          <p:cNvSpPr/>
          <p:nvPr/>
        </p:nvSpPr>
        <p:spPr>
          <a:xfrm>
            <a:off x="4300728" y="3535718"/>
            <a:ext cx="1162634" cy="678014"/>
          </a:xfrm>
          <a:prstGeom prst="rect">
            <a:avLst/>
          </a:prstGeom>
          <a:blipFill>
            <a:blip r:embed="rId3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0" name="object 50"/>
          <p:cNvSpPr/>
          <p:nvPr/>
        </p:nvSpPr>
        <p:spPr>
          <a:xfrm>
            <a:off x="5059679" y="3535718"/>
            <a:ext cx="571271" cy="678014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1" name="object 51"/>
          <p:cNvSpPr/>
          <p:nvPr/>
        </p:nvSpPr>
        <p:spPr>
          <a:xfrm>
            <a:off x="5321808" y="3535718"/>
            <a:ext cx="1540510" cy="678014"/>
          </a:xfrm>
          <a:prstGeom prst="rect">
            <a:avLst/>
          </a:prstGeom>
          <a:blipFill>
            <a:blip r:embed="rId3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2" name="object 52"/>
          <p:cNvSpPr txBox="1"/>
          <p:nvPr/>
        </p:nvSpPr>
        <p:spPr>
          <a:xfrm>
            <a:off x="1261617" y="2668015"/>
            <a:ext cx="7153909" cy="134556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ctr" marL="78105">
              <a:lnSpc>
                <a:spcPct val="100000"/>
              </a:lnSpc>
              <a:spcBef>
                <a:spcPts val="100"/>
              </a:spcBef>
            </a:pPr>
            <a:r>
              <a:rPr dirty="0" sz="2400" spc="95">
                <a:solidFill>
                  <a:srgbClr val="FFFF00"/>
                </a:solidFill>
                <a:latin typeface="Arial"/>
                <a:cs typeface="Arial"/>
              </a:rPr>
              <a:t>:يه </a:t>
            </a:r>
            <a:r>
              <a:rPr dirty="0" sz="2400" spc="-165">
                <a:solidFill>
                  <a:srgbClr val="FFFF00"/>
                </a:solidFill>
                <a:latin typeface="Arial"/>
                <a:cs typeface="Arial"/>
              </a:rPr>
              <a:t>ةدعاسملا </a:t>
            </a:r>
            <a:r>
              <a:rPr dirty="0" sz="2400" spc="-105">
                <a:solidFill>
                  <a:srgbClr val="FFFF00"/>
                </a:solidFill>
                <a:latin typeface="Arial"/>
                <a:cs typeface="Arial"/>
              </a:rPr>
              <a:t>لاعفلأا</a:t>
            </a:r>
            <a:r>
              <a:rPr dirty="0" sz="2400" spc="-105">
                <a:solidFill>
                  <a:srgbClr val="FFFF00"/>
                </a:solidFill>
                <a:latin typeface="Calibri"/>
                <a:cs typeface="Calibri"/>
              </a:rPr>
              <a:t>Helping</a:t>
            </a:r>
            <a:r>
              <a:rPr dirty="0" sz="2400" spc="-265">
                <a:solidFill>
                  <a:srgbClr val="FFFF00"/>
                </a:solidFill>
                <a:latin typeface="Calibri"/>
                <a:cs typeface="Calibri"/>
              </a:rPr>
              <a:t> </a:t>
            </a:r>
            <a:r>
              <a:rPr dirty="0" sz="2400" spc="45">
                <a:solidFill>
                  <a:srgbClr val="FFFF00"/>
                </a:solidFill>
                <a:latin typeface="Calibri"/>
                <a:cs typeface="Calibri"/>
              </a:rPr>
              <a:t>Verbs</a:t>
            </a:r>
            <a:endParaRPr sz="2400">
              <a:latin typeface="Calibri"/>
              <a:cs typeface="Calibri"/>
            </a:endParaRPr>
          </a:p>
          <a:p>
            <a:pPr algn="ctr">
              <a:lnSpc>
                <a:spcPts val="2595"/>
              </a:lnSpc>
              <a:spcBef>
                <a:spcPts val="25"/>
              </a:spcBef>
            </a:pPr>
            <a:r>
              <a:rPr dirty="0" sz="2400" spc="95">
                <a:solidFill>
                  <a:srgbClr val="FFFFFF"/>
                </a:solidFill>
                <a:latin typeface="Calibri"/>
                <a:cs typeface="Calibri"/>
              </a:rPr>
              <a:t>am</a:t>
            </a:r>
            <a:r>
              <a:rPr dirty="0" sz="2400" spc="22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400" spc="114">
                <a:solidFill>
                  <a:srgbClr val="FFFFFF"/>
                </a:solidFill>
                <a:latin typeface="Calibri"/>
                <a:cs typeface="Calibri"/>
              </a:rPr>
              <a:t>–</a:t>
            </a:r>
            <a:r>
              <a:rPr dirty="0" sz="2400" spc="21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400" spc="65">
                <a:solidFill>
                  <a:srgbClr val="FFFFFF"/>
                </a:solidFill>
                <a:latin typeface="Calibri"/>
                <a:cs typeface="Calibri"/>
              </a:rPr>
              <a:t>is</a:t>
            </a:r>
            <a:r>
              <a:rPr dirty="0" sz="2400" spc="21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400" spc="114">
                <a:solidFill>
                  <a:srgbClr val="FFFFFF"/>
                </a:solidFill>
                <a:latin typeface="Calibri"/>
                <a:cs typeface="Calibri"/>
              </a:rPr>
              <a:t>–</a:t>
            </a:r>
            <a:r>
              <a:rPr dirty="0" sz="2400" spc="204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400" spc="60">
                <a:solidFill>
                  <a:srgbClr val="FFFFFF"/>
                </a:solidFill>
                <a:latin typeface="Calibri"/>
                <a:cs typeface="Calibri"/>
              </a:rPr>
              <a:t>are</a:t>
            </a:r>
            <a:r>
              <a:rPr dirty="0" sz="2400" spc="18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400" spc="114">
                <a:solidFill>
                  <a:srgbClr val="FFFFFF"/>
                </a:solidFill>
                <a:latin typeface="Calibri"/>
                <a:cs typeface="Calibri"/>
              </a:rPr>
              <a:t>–</a:t>
            </a:r>
            <a:r>
              <a:rPr dirty="0" sz="2400" spc="21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400" spc="85">
                <a:solidFill>
                  <a:srgbClr val="FFFFFF"/>
                </a:solidFill>
                <a:latin typeface="Calibri"/>
                <a:cs typeface="Calibri"/>
              </a:rPr>
              <a:t>was</a:t>
            </a:r>
            <a:r>
              <a:rPr dirty="0" sz="2400" spc="26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400" spc="114">
                <a:solidFill>
                  <a:srgbClr val="FFFFFF"/>
                </a:solidFill>
                <a:latin typeface="Calibri"/>
                <a:cs typeface="Calibri"/>
              </a:rPr>
              <a:t>–</a:t>
            </a:r>
            <a:r>
              <a:rPr dirty="0" sz="2400" spc="204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400" spc="55">
                <a:solidFill>
                  <a:srgbClr val="FFFFFF"/>
                </a:solidFill>
                <a:latin typeface="Calibri"/>
                <a:cs typeface="Calibri"/>
              </a:rPr>
              <a:t>were</a:t>
            </a:r>
            <a:r>
              <a:rPr dirty="0" sz="2400" spc="18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400" spc="114">
                <a:solidFill>
                  <a:srgbClr val="FFFFFF"/>
                </a:solidFill>
                <a:latin typeface="Calibri"/>
                <a:cs typeface="Calibri"/>
              </a:rPr>
              <a:t>–</a:t>
            </a:r>
            <a:r>
              <a:rPr dirty="0" sz="2400" spc="21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400" spc="75">
                <a:solidFill>
                  <a:srgbClr val="FFFFFF"/>
                </a:solidFill>
                <a:latin typeface="Calibri"/>
                <a:cs typeface="Calibri"/>
              </a:rPr>
              <a:t>have</a:t>
            </a:r>
            <a:r>
              <a:rPr dirty="0" sz="2400" spc="229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400" spc="114">
                <a:solidFill>
                  <a:srgbClr val="FFFFFF"/>
                </a:solidFill>
                <a:latin typeface="Calibri"/>
                <a:cs typeface="Calibri"/>
              </a:rPr>
              <a:t>–</a:t>
            </a:r>
            <a:r>
              <a:rPr dirty="0" sz="2400" spc="204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400" spc="100">
                <a:solidFill>
                  <a:srgbClr val="FFFFFF"/>
                </a:solidFill>
                <a:latin typeface="Calibri"/>
                <a:cs typeface="Calibri"/>
              </a:rPr>
              <a:t>has</a:t>
            </a:r>
            <a:r>
              <a:rPr dirty="0" sz="2400" spc="21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400" spc="114">
                <a:solidFill>
                  <a:srgbClr val="FFFFFF"/>
                </a:solidFill>
                <a:latin typeface="Calibri"/>
                <a:cs typeface="Calibri"/>
              </a:rPr>
              <a:t>–</a:t>
            </a:r>
            <a:r>
              <a:rPr dirty="0" sz="2400" spc="21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400" spc="80">
                <a:solidFill>
                  <a:srgbClr val="FFFFFF"/>
                </a:solidFill>
                <a:latin typeface="Calibri"/>
                <a:cs typeface="Calibri"/>
              </a:rPr>
              <a:t>had</a:t>
            </a:r>
            <a:r>
              <a:rPr dirty="0" sz="2400" spc="21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400" spc="114">
                <a:solidFill>
                  <a:srgbClr val="FFFFFF"/>
                </a:solidFill>
                <a:latin typeface="Calibri"/>
                <a:cs typeface="Calibri"/>
              </a:rPr>
              <a:t>–</a:t>
            </a:r>
            <a:r>
              <a:rPr dirty="0" sz="2400" spc="204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400" spc="10">
                <a:solidFill>
                  <a:srgbClr val="FFFFFF"/>
                </a:solidFill>
                <a:latin typeface="Calibri"/>
                <a:cs typeface="Calibri"/>
              </a:rPr>
              <a:t>will</a:t>
            </a:r>
            <a:endParaRPr sz="2400">
              <a:latin typeface="Calibri"/>
              <a:cs typeface="Calibri"/>
            </a:endParaRPr>
          </a:p>
          <a:p>
            <a:pPr marL="2110740" marR="221615" indent="-1537335">
              <a:lnSpc>
                <a:spcPts val="2300"/>
              </a:lnSpc>
              <a:spcBef>
                <a:spcPts val="270"/>
              </a:spcBef>
            </a:pPr>
            <a:r>
              <a:rPr dirty="0" sz="2400" spc="110">
                <a:solidFill>
                  <a:srgbClr val="FFFFFF"/>
                </a:solidFill>
                <a:latin typeface="Calibri"/>
                <a:cs typeface="Calibri"/>
              </a:rPr>
              <a:t>– </a:t>
            </a:r>
            <a:r>
              <a:rPr dirty="0" sz="2400" spc="40">
                <a:solidFill>
                  <a:srgbClr val="FFFFFF"/>
                </a:solidFill>
                <a:latin typeface="Calibri"/>
                <a:cs typeface="Calibri"/>
              </a:rPr>
              <a:t>would </a:t>
            </a:r>
            <a:r>
              <a:rPr dirty="0" sz="2400" spc="110">
                <a:solidFill>
                  <a:srgbClr val="FFFFFF"/>
                </a:solidFill>
                <a:latin typeface="Calibri"/>
                <a:cs typeface="Calibri"/>
              </a:rPr>
              <a:t>– </a:t>
            </a:r>
            <a:r>
              <a:rPr dirty="0" sz="2400" spc="60">
                <a:solidFill>
                  <a:srgbClr val="FFFFFF"/>
                </a:solidFill>
                <a:latin typeface="Calibri"/>
                <a:cs typeface="Calibri"/>
              </a:rPr>
              <a:t>shall </a:t>
            </a:r>
            <a:r>
              <a:rPr dirty="0" sz="2400" spc="110">
                <a:solidFill>
                  <a:srgbClr val="FFFFFF"/>
                </a:solidFill>
                <a:latin typeface="Calibri"/>
                <a:cs typeface="Calibri"/>
              </a:rPr>
              <a:t>– </a:t>
            </a:r>
            <a:r>
              <a:rPr dirty="0" sz="2400" spc="65">
                <a:solidFill>
                  <a:srgbClr val="FFFFFF"/>
                </a:solidFill>
                <a:latin typeface="Calibri"/>
                <a:cs typeface="Calibri"/>
              </a:rPr>
              <a:t>should </a:t>
            </a:r>
            <a:r>
              <a:rPr dirty="0" sz="2400" spc="110">
                <a:solidFill>
                  <a:srgbClr val="FFFFFF"/>
                </a:solidFill>
                <a:latin typeface="Calibri"/>
                <a:cs typeface="Calibri"/>
              </a:rPr>
              <a:t>– </a:t>
            </a:r>
            <a:r>
              <a:rPr dirty="0" sz="2400" spc="85">
                <a:solidFill>
                  <a:srgbClr val="FFFFFF"/>
                </a:solidFill>
                <a:latin typeface="Calibri"/>
                <a:cs typeface="Calibri"/>
              </a:rPr>
              <a:t>can </a:t>
            </a:r>
            <a:r>
              <a:rPr dirty="0" sz="2400" spc="110">
                <a:solidFill>
                  <a:srgbClr val="FFFFFF"/>
                </a:solidFill>
                <a:latin typeface="Calibri"/>
                <a:cs typeface="Calibri"/>
              </a:rPr>
              <a:t>– </a:t>
            </a:r>
            <a:r>
              <a:rPr dirty="0" sz="2400" spc="50">
                <a:solidFill>
                  <a:srgbClr val="FFFFFF"/>
                </a:solidFill>
                <a:latin typeface="Calibri"/>
                <a:cs typeface="Calibri"/>
              </a:rPr>
              <a:t>could </a:t>
            </a:r>
            <a:r>
              <a:rPr dirty="0" sz="2400" spc="110">
                <a:solidFill>
                  <a:srgbClr val="FFFFFF"/>
                </a:solidFill>
                <a:latin typeface="Calibri"/>
                <a:cs typeface="Calibri"/>
              </a:rPr>
              <a:t>– </a:t>
            </a:r>
            <a:r>
              <a:rPr dirty="0" sz="2400" spc="90">
                <a:solidFill>
                  <a:srgbClr val="FFFFFF"/>
                </a:solidFill>
                <a:latin typeface="Calibri"/>
                <a:cs typeface="Calibri"/>
              </a:rPr>
              <a:t>may </a:t>
            </a:r>
            <a:r>
              <a:rPr dirty="0" sz="2400" spc="110">
                <a:solidFill>
                  <a:srgbClr val="FFFFFF"/>
                </a:solidFill>
                <a:latin typeface="Calibri"/>
                <a:cs typeface="Calibri"/>
              </a:rPr>
              <a:t>–  </a:t>
            </a:r>
            <a:r>
              <a:rPr dirty="0" sz="2400" spc="70">
                <a:solidFill>
                  <a:srgbClr val="FFFFFF"/>
                </a:solidFill>
                <a:latin typeface="Calibri"/>
                <a:cs typeface="Calibri"/>
              </a:rPr>
              <a:t>might </a:t>
            </a:r>
            <a:r>
              <a:rPr dirty="0" sz="2400" spc="110">
                <a:solidFill>
                  <a:srgbClr val="FFFFFF"/>
                </a:solidFill>
                <a:latin typeface="Calibri"/>
                <a:cs typeface="Calibri"/>
              </a:rPr>
              <a:t>– </a:t>
            </a:r>
            <a:r>
              <a:rPr dirty="0" sz="2400" spc="75">
                <a:solidFill>
                  <a:srgbClr val="FFFFFF"/>
                </a:solidFill>
                <a:latin typeface="Calibri"/>
                <a:cs typeface="Calibri"/>
              </a:rPr>
              <a:t>must </a:t>
            </a:r>
            <a:r>
              <a:rPr dirty="0" sz="2400" spc="110">
                <a:solidFill>
                  <a:srgbClr val="FFFFFF"/>
                </a:solidFill>
                <a:latin typeface="Calibri"/>
                <a:cs typeface="Calibri"/>
              </a:rPr>
              <a:t>– </a:t>
            </a:r>
            <a:r>
              <a:rPr dirty="0" sz="2400" spc="75">
                <a:solidFill>
                  <a:srgbClr val="FFFFFF"/>
                </a:solidFill>
                <a:latin typeface="Calibri"/>
                <a:cs typeface="Calibri"/>
              </a:rPr>
              <a:t>ought</a:t>
            </a:r>
            <a:r>
              <a:rPr dirty="0" sz="2400" spc="64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400" spc="10">
                <a:solidFill>
                  <a:srgbClr val="FFFFFF"/>
                </a:solidFill>
                <a:latin typeface="Calibri"/>
                <a:cs typeface="Calibri"/>
              </a:rPr>
              <a:t>to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53" name="object 53"/>
          <p:cNvSpPr/>
          <p:nvPr/>
        </p:nvSpPr>
        <p:spPr>
          <a:xfrm>
            <a:off x="7312152" y="4267237"/>
            <a:ext cx="1415542" cy="678014"/>
          </a:xfrm>
          <a:prstGeom prst="rect">
            <a:avLst/>
          </a:prstGeom>
          <a:blipFill>
            <a:blip r:embed="rId3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4" name="object 54"/>
          <p:cNvSpPr/>
          <p:nvPr/>
        </p:nvSpPr>
        <p:spPr>
          <a:xfrm>
            <a:off x="7226807" y="4267237"/>
            <a:ext cx="489026" cy="678014"/>
          </a:xfrm>
          <a:prstGeom prst="rect">
            <a:avLst/>
          </a:prstGeom>
          <a:blipFill>
            <a:blip r:embed="rId3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5" name="object 55"/>
          <p:cNvSpPr/>
          <p:nvPr/>
        </p:nvSpPr>
        <p:spPr>
          <a:xfrm>
            <a:off x="1030224" y="4776152"/>
            <a:ext cx="434136" cy="452437"/>
          </a:xfrm>
          <a:prstGeom prst="rect">
            <a:avLst/>
          </a:prstGeom>
          <a:blipFill>
            <a:blip r:embed="rId3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6" name="object 56"/>
          <p:cNvSpPr/>
          <p:nvPr/>
        </p:nvSpPr>
        <p:spPr>
          <a:xfrm>
            <a:off x="1310639" y="4632998"/>
            <a:ext cx="1159560" cy="678014"/>
          </a:xfrm>
          <a:prstGeom prst="rect">
            <a:avLst/>
          </a:prstGeom>
          <a:blipFill>
            <a:blip r:embed="rId3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7" name="object 57"/>
          <p:cNvSpPr/>
          <p:nvPr/>
        </p:nvSpPr>
        <p:spPr>
          <a:xfrm>
            <a:off x="2066544" y="4632998"/>
            <a:ext cx="833437" cy="678014"/>
          </a:xfrm>
          <a:prstGeom prst="rect">
            <a:avLst/>
          </a:prstGeom>
          <a:blipFill>
            <a:blip r:embed="rId3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8" name="object 58"/>
          <p:cNvSpPr/>
          <p:nvPr/>
        </p:nvSpPr>
        <p:spPr>
          <a:xfrm>
            <a:off x="2590800" y="4632998"/>
            <a:ext cx="1574164" cy="678014"/>
          </a:xfrm>
          <a:prstGeom prst="rect">
            <a:avLst/>
          </a:prstGeom>
          <a:blipFill>
            <a:blip r:embed="rId3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9" name="object 59"/>
          <p:cNvSpPr/>
          <p:nvPr/>
        </p:nvSpPr>
        <p:spPr>
          <a:xfrm>
            <a:off x="4623815" y="4632998"/>
            <a:ext cx="1159560" cy="678014"/>
          </a:xfrm>
          <a:prstGeom prst="rect">
            <a:avLst/>
          </a:prstGeom>
          <a:blipFill>
            <a:blip r:embed="rId3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0" name="object 60"/>
          <p:cNvSpPr/>
          <p:nvPr/>
        </p:nvSpPr>
        <p:spPr>
          <a:xfrm>
            <a:off x="5379720" y="4632998"/>
            <a:ext cx="1363852" cy="678014"/>
          </a:xfrm>
          <a:prstGeom prst="rect">
            <a:avLst/>
          </a:prstGeom>
          <a:blipFill>
            <a:blip r:embed="rId4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1" name="object 61"/>
          <p:cNvSpPr/>
          <p:nvPr/>
        </p:nvSpPr>
        <p:spPr>
          <a:xfrm>
            <a:off x="6434328" y="4632998"/>
            <a:ext cx="1363852" cy="678014"/>
          </a:xfrm>
          <a:prstGeom prst="rect">
            <a:avLst/>
          </a:prstGeom>
          <a:blipFill>
            <a:blip r:embed="rId4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2" name="object 62"/>
          <p:cNvSpPr/>
          <p:nvPr/>
        </p:nvSpPr>
        <p:spPr>
          <a:xfrm>
            <a:off x="1030224" y="5141976"/>
            <a:ext cx="434136" cy="452437"/>
          </a:xfrm>
          <a:prstGeom prst="rect">
            <a:avLst/>
          </a:prstGeom>
          <a:blipFill>
            <a:blip r:embed="rId3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3" name="object 63"/>
          <p:cNvSpPr/>
          <p:nvPr/>
        </p:nvSpPr>
        <p:spPr>
          <a:xfrm>
            <a:off x="1310639" y="4998720"/>
            <a:ext cx="866990" cy="678014"/>
          </a:xfrm>
          <a:prstGeom prst="rect">
            <a:avLst/>
          </a:prstGeom>
          <a:blipFill>
            <a:blip r:embed="rId4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4" name="object 64"/>
          <p:cNvSpPr/>
          <p:nvPr/>
        </p:nvSpPr>
        <p:spPr>
          <a:xfrm>
            <a:off x="1773935" y="4998720"/>
            <a:ext cx="873048" cy="678014"/>
          </a:xfrm>
          <a:prstGeom prst="rect">
            <a:avLst/>
          </a:prstGeom>
          <a:blipFill>
            <a:blip r:embed="rId4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5" name="object 65"/>
          <p:cNvSpPr/>
          <p:nvPr/>
        </p:nvSpPr>
        <p:spPr>
          <a:xfrm>
            <a:off x="2340864" y="4998720"/>
            <a:ext cx="1516252" cy="678014"/>
          </a:xfrm>
          <a:prstGeom prst="rect">
            <a:avLst/>
          </a:prstGeom>
          <a:blipFill>
            <a:blip r:embed="rId4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6" name="object 66"/>
          <p:cNvSpPr txBox="1"/>
          <p:nvPr/>
        </p:nvSpPr>
        <p:spPr>
          <a:xfrm>
            <a:off x="1145844" y="4720208"/>
            <a:ext cx="2532380" cy="75755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356870" indent="-344805">
              <a:lnSpc>
                <a:spcPct val="100000"/>
              </a:lnSpc>
              <a:spcBef>
                <a:spcPts val="100"/>
              </a:spcBef>
              <a:buClr>
                <a:srgbClr val="FFFFCC"/>
              </a:buClr>
              <a:buSzPct val="68750"/>
              <a:buFont typeface="Wingdings"/>
              <a:buChar char=""/>
              <a:tabLst>
                <a:tab pos="356870" algn="l"/>
                <a:tab pos="357505" algn="l"/>
              </a:tabLst>
            </a:pPr>
            <a:r>
              <a:rPr dirty="0" sz="2400" spc="120">
                <a:solidFill>
                  <a:srgbClr val="FFFFFF"/>
                </a:solidFill>
                <a:latin typeface="Calibri"/>
                <a:cs typeface="Calibri"/>
              </a:rPr>
              <a:t>They </a:t>
            </a:r>
            <a:r>
              <a:rPr dirty="0" sz="2400" spc="60">
                <a:solidFill>
                  <a:srgbClr val="CC3300"/>
                </a:solidFill>
                <a:latin typeface="Calibri"/>
                <a:cs typeface="Calibri"/>
              </a:rPr>
              <a:t>are</a:t>
            </a:r>
            <a:r>
              <a:rPr dirty="0" sz="2400" spc="220">
                <a:solidFill>
                  <a:srgbClr val="CC3300"/>
                </a:solidFill>
                <a:latin typeface="Calibri"/>
                <a:cs typeface="Calibri"/>
              </a:rPr>
              <a:t> </a:t>
            </a:r>
            <a:r>
              <a:rPr dirty="0" sz="2400" spc="50">
                <a:solidFill>
                  <a:srgbClr val="FFFFFF"/>
                </a:solidFill>
                <a:latin typeface="Calibri"/>
                <a:cs typeface="Calibri"/>
              </a:rPr>
              <a:t>happy.</a:t>
            </a:r>
            <a:endParaRPr sz="2400">
              <a:latin typeface="Calibri"/>
              <a:cs typeface="Calibri"/>
            </a:endParaRPr>
          </a:p>
          <a:p>
            <a:pPr marL="356870" indent="-344805">
              <a:lnSpc>
                <a:spcPct val="100000"/>
              </a:lnSpc>
              <a:buClr>
                <a:srgbClr val="FFFFCC"/>
              </a:buClr>
              <a:buSzPct val="68750"/>
              <a:buFont typeface="Wingdings"/>
              <a:buChar char=""/>
              <a:tabLst>
                <a:tab pos="356870" algn="l"/>
                <a:tab pos="357505" algn="l"/>
              </a:tabLst>
            </a:pPr>
            <a:r>
              <a:rPr dirty="0" sz="2400" spc="100">
                <a:solidFill>
                  <a:srgbClr val="FFFFFF"/>
                </a:solidFill>
                <a:latin typeface="Calibri"/>
                <a:cs typeface="Calibri"/>
              </a:rPr>
              <a:t>He </a:t>
            </a:r>
            <a:r>
              <a:rPr dirty="0" sz="2400" spc="85">
                <a:solidFill>
                  <a:srgbClr val="CC3300"/>
                </a:solidFill>
                <a:latin typeface="Calibri"/>
                <a:cs typeface="Calibri"/>
              </a:rPr>
              <a:t>can </a:t>
            </a:r>
            <a:r>
              <a:rPr dirty="0" sz="2400" spc="55">
                <a:solidFill>
                  <a:srgbClr val="FFFFFF"/>
                </a:solidFill>
                <a:latin typeface="Calibri"/>
                <a:cs typeface="Calibri"/>
              </a:rPr>
              <a:t>help</a:t>
            </a:r>
            <a:r>
              <a:rPr dirty="0" sz="2400" spc="35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400" spc="80">
                <a:solidFill>
                  <a:srgbClr val="FFFFFF"/>
                </a:solidFill>
                <a:latin typeface="Calibri"/>
                <a:cs typeface="Calibri"/>
              </a:rPr>
              <a:t>us?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67" name="object 67"/>
          <p:cNvSpPr/>
          <p:nvPr/>
        </p:nvSpPr>
        <p:spPr>
          <a:xfrm>
            <a:off x="4623815" y="4998720"/>
            <a:ext cx="866990" cy="678014"/>
          </a:xfrm>
          <a:prstGeom prst="rect">
            <a:avLst/>
          </a:prstGeom>
          <a:blipFill>
            <a:blip r:embed="rId4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8" name="object 68"/>
          <p:cNvSpPr/>
          <p:nvPr/>
        </p:nvSpPr>
        <p:spPr>
          <a:xfrm>
            <a:off x="5087111" y="4998720"/>
            <a:ext cx="1406398" cy="678014"/>
          </a:xfrm>
          <a:prstGeom prst="rect">
            <a:avLst/>
          </a:prstGeom>
          <a:blipFill>
            <a:blip r:embed="rId4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9" name="object 69"/>
          <p:cNvSpPr/>
          <p:nvPr/>
        </p:nvSpPr>
        <p:spPr>
          <a:xfrm>
            <a:off x="6184391" y="4998720"/>
            <a:ext cx="1519173" cy="678014"/>
          </a:xfrm>
          <a:prstGeom prst="rect">
            <a:avLst/>
          </a:prstGeom>
          <a:blipFill>
            <a:blip r:embed="rId4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0" name="object 70"/>
          <p:cNvSpPr txBox="1"/>
          <p:nvPr/>
        </p:nvSpPr>
        <p:spPr>
          <a:xfrm>
            <a:off x="4804664" y="4351146"/>
            <a:ext cx="3724275" cy="112649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r" marR="5080">
              <a:lnSpc>
                <a:spcPct val="100000"/>
              </a:lnSpc>
              <a:spcBef>
                <a:spcPts val="100"/>
              </a:spcBef>
            </a:pPr>
            <a:r>
              <a:rPr dirty="0" sz="2400" spc="5">
                <a:solidFill>
                  <a:srgbClr val="FFFFFF"/>
                </a:solidFill>
                <a:latin typeface="Arial"/>
                <a:cs typeface="Arial"/>
              </a:rPr>
              <a:t>:</a:t>
            </a:r>
            <a:r>
              <a:rPr dirty="0" sz="2400" spc="225">
                <a:solidFill>
                  <a:srgbClr val="FFFFFF"/>
                </a:solidFill>
                <a:latin typeface="Arial"/>
                <a:cs typeface="Arial"/>
              </a:rPr>
              <a:t>ة</a:t>
            </a:r>
            <a:r>
              <a:rPr dirty="0" sz="2400" spc="-5">
                <a:solidFill>
                  <a:srgbClr val="FFFFFF"/>
                </a:solidFill>
                <a:latin typeface="Arial"/>
                <a:cs typeface="Arial"/>
              </a:rPr>
              <a:t>ـ</a:t>
            </a:r>
            <a:r>
              <a:rPr dirty="0" sz="2400" spc="10">
                <a:solidFill>
                  <a:srgbClr val="FFFFFF"/>
                </a:solidFill>
                <a:latin typeface="Arial"/>
                <a:cs typeface="Arial"/>
              </a:rPr>
              <a:t>ـ</a:t>
            </a:r>
            <a:r>
              <a:rPr dirty="0" sz="2400" spc="-5">
                <a:solidFill>
                  <a:srgbClr val="FFFFFF"/>
                </a:solidFill>
                <a:latin typeface="Arial"/>
                <a:cs typeface="Arial"/>
              </a:rPr>
              <a:t>ـ</a:t>
            </a:r>
            <a:r>
              <a:rPr dirty="0" sz="2400" spc="10">
                <a:solidFill>
                  <a:srgbClr val="FFFFFF"/>
                </a:solidFill>
                <a:latin typeface="Arial"/>
                <a:cs typeface="Arial"/>
              </a:rPr>
              <a:t>ـ</a:t>
            </a:r>
            <a:r>
              <a:rPr dirty="0" sz="2400" spc="-5">
                <a:solidFill>
                  <a:srgbClr val="FFFFFF"/>
                </a:solidFill>
                <a:latin typeface="Arial"/>
                <a:cs typeface="Arial"/>
              </a:rPr>
              <a:t>ـ</a:t>
            </a:r>
            <a:r>
              <a:rPr dirty="0" sz="2400" spc="10">
                <a:solidFill>
                  <a:srgbClr val="FFFFFF"/>
                </a:solidFill>
                <a:latin typeface="Arial"/>
                <a:cs typeface="Arial"/>
              </a:rPr>
              <a:t>ـ</a:t>
            </a:r>
            <a:r>
              <a:rPr dirty="0" sz="2400" spc="-5">
                <a:solidFill>
                  <a:srgbClr val="FFFFFF"/>
                </a:solidFill>
                <a:latin typeface="Arial"/>
                <a:cs typeface="Arial"/>
              </a:rPr>
              <a:t>ـ</a:t>
            </a:r>
            <a:r>
              <a:rPr dirty="0" sz="2400" spc="10">
                <a:solidFill>
                  <a:srgbClr val="FFFFFF"/>
                </a:solidFill>
                <a:latin typeface="Arial"/>
                <a:cs typeface="Arial"/>
              </a:rPr>
              <a:t>ـ</a:t>
            </a:r>
            <a:r>
              <a:rPr dirty="0" sz="2400" spc="-215">
                <a:solidFill>
                  <a:srgbClr val="FFFFFF"/>
                </a:solidFill>
                <a:latin typeface="Arial"/>
                <a:cs typeface="Arial"/>
              </a:rPr>
              <a:t>ـ</a:t>
            </a:r>
            <a:r>
              <a:rPr dirty="0" sz="2400" spc="-500">
                <a:solidFill>
                  <a:srgbClr val="FFFFFF"/>
                </a:solidFill>
                <a:latin typeface="Arial"/>
                <a:cs typeface="Arial"/>
              </a:rPr>
              <a:t>ل</a:t>
            </a:r>
            <a:r>
              <a:rPr dirty="0" sz="2400" spc="-1140">
                <a:solidFill>
                  <a:srgbClr val="FFFFFF"/>
                </a:solidFill>
                <a:latin typeface="Arial"/>
                <a:cs typeface="Arial"/>
              </a:rPr>
              <a:t>ث</a:t>
            </a:r>
            <a:r>
              <a:rPr dirty="0" sz="2400" spc="120">
                <a:solidFill>
                  <a:srgbClr val="FFFFFF"/>
                </a:solidFill>
                <a:latin typeface="Arial"/>
                <a:cs typeface="Arial"/>
              </a:rPr>
              <a:t>م</a:t>
            </a:r>
            <a:r>
              <a:rPr dirty="0" sz="2400">
                <a:solidFill>
                  <a:srgbClr val="FFFFFF"/>
                </a:solidFill>
                <a:latin typeface="Arial"/>
                <a:cs typeface="Arial"/>
              </a:rPr>
              <a:t>أ</a:t>
            </a:r>
            <a:endParaRPr sz="2400">
              <a:latin typeface="Arial"/>
              <a:cs typeface="Arial"/>
            </a:endParaRPr>
          </a:p>
          <a:p>
            <a:pPr marL="12700" marR="931544">
              <a:lnSpc>
                <a:spcPct val="100000"/>
              </a:lnSpc>
              <a:spcBef>
                <a:spcPts val="25"/>
              </a:spcBef>
            </a:pPr>
            <a:r>
              <a:rPr dirty="0" sz="2400" spc="120">
                <a:solidFill>
                  <a:srgbClr val="FFFFFF"/>
                </a:solidFill>
                <a:latin typeface="Calibri"/>
                <a:cs typeface="Calibri"/>
              </a:rPr>
              <a:t>They </a:t>
            </a:r>
            <a:r>
              <a:rPr dirty="0" sz="2400" spc="60">
                <a:solidFill>
                  <a:srgbClr val="CC3300"/>
                </a:solidFill>
                <a:latin typeface="Calibri"/>
                <a:cs typeface="Calibri"/>
              </a:rPr>
              <a:t>are </a:t>
            </a:r>
            <a:r>
              <a:rPr dirty="0" sz="2400" spc="35">
                <a:solidFill>
                  <a:srgbClr val="CC3300"/>
                </a:solidFill>
                <a:latin typeface="Calibri"/>
                <a:cs typeface="Calibri"/>
              </a:rPr>
              <a:t>not </a:t>
            </a:r>
            <a:r>
              <a:rPr dirty="0" sz="2400" spc="65">
                <a:solidFill>
                  <a:srgbClr val="FFFFFF"/>
                </a:solidFill>
                <a:latin typeface="Calibri"/>
                <a:cs typeface="Calibri"/>
              </a:rPr>
              <a:t>happy?  </a:t>
            </a:r>
            <a:r>
              <a:rPr dirty="0" sz="2400" spc="100">
                <a:solidFill>
                  <a:srgbClr val="FFFFFF"/>
                </a:solidFill>
                <a:latin typeface="Calibri"/>
                <a:cs typeface="Calibri"/>
              </a:rPr>
              <a:t>He </a:t>
            </a:r>
            <a:r>
              <a:rPr dirty="0" sz="2400" spc="85">
                <a:solidFill>
                  <a:srgbClr val="CC3300"/>
                </a:solidFill>
                <a:latin typeface="Calibri"/>
                <a:cs typeface="Calibri"/>
              </a:rPr>
              <a:t>can </a:t>
            </a:r>
            <a:r>
              <a:rPr dirty="0" sz="2400" spc="35">
                <a:solidFill>
                  <a:srgbClr val="CC3300"/>
                </a:solidFill>
                <a:latin typeface="Calibri"/>
                <a:cs typeface="Calibri"/>
              </a:rPr>
              <a:t>not </a:t>
            </a:r>
            <a:r>
              <a:rPr dirty="0" sz="2400" spc="55">
                <a:solidFill>
                  <a:srgbClr val="FFFFFF"/>
                </a:solidFill>
                <a:latin typeface="Calibri"/>
                <a:cs typeface="Calibri"/>
              </a:rPr>
              <a:t>help</a:t>
            </a:r>
            <a:r>
              <a:rPr dirty="0" sz="2400" spc="54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400" spc="80">
                <a:solidFill>
                  <a:srgbClr val="FFFFFF"/>
                </a:solidFill>
                <a:latin typeface="Calibri"/>
                <a:cs typeface="Calibri"/>
              </a:rPr>
              <a:t>us?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71" name="object 71"/>
          <p:cNvSpPr/>
          <p:nvPr/>
        </p:nvSpPr>
        <p:spPr>
          <a:xfrm>
            <a:off x="4340352" y="6321552"/>
            <a:ext cx="1296797" cy="382371"/>
          </a:xfrm>
          <a:prstGeom prst="rect">
            <a:avLst/>
          </a:prstGeom>
          <a:blipFill>
            <a:blip r:embed="rId4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2" name="object 72"/>
          <p:cNvSpPr/>
          <p:nvPr/>
        </p:nvSpPr>
        <p:spPr>
          <a:xfrm>
            <a:off x="4462271" y="6406896"/>
            <a:ext cx="1043749" cy="248297"/>
          </a:xfrm>
          <a:prstGeom prst="rect">
            <a:avLst/>
          </a:prstGeom>
          <a:blipFill>
            <a:blip r:embed="rId4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3" name="object 73"/>
          <p:cNvSpPr/>
          <p:nvPr/>
        </p:nvSpPr>
        <p:spPr>
          <a:xfrm>
            <a:off x="4267200" y="6248400"/>
            <a:ext cx="1295400" cy="381000"/>
          </a:xfrm>
          <a:custGeom>
            <a:avLst/>
            <a:gdLst/>
            <a:ahLst/>
            <a:cxnLst/>
            <a:rect l="l" t="t" r="r" b="b"/>
            <a:pathLst>
              <a:path w="1295400" h="381000">
                <a:moveTo>
                  <a:pt x="1295400" y="0"/>
                </a:moveTo>
                <a:lnTo>
                  <a:pt x="0" y="0"/>
                </a:lnTo>
                <a:lnTo>
                  <a:pt x="0" y="381000"/>
                </a:lnTo>
                <a:lnTo>
                  <a:pt x="1295400" y="381000"/>
                </a:lnTo>
                <a:lnTo>
                  <a:pt x="1295400" y="333375"/>
                </a:lnTo>
                <a:lnTo>
                  <a:pt x="540512" y="333375"/>
                </a:lnTo>
                <a:lnTo>
                  <a:pt x="540512" y="190500"/>
                </a:lnTo>
                <a:lnTo>
                  <a:pt x="504825" y="190500"/>
                </a:lnTo>
                <a:lnTo>
                  <a:pt x="647700" y="47625"/>
                </a:lnTo>
                <a:lnTo>
                  <a:pt x="1295400" y="47625"/>
                </a:lnTo>
                <a:lnTo>
                  <a:pt x="1295400" y="0"/>
                </a:lnTo>
                <a:close/>
              </a:path>
              <a:path w="1295400" h="381000">
                <a:moveTo>
                  <a:pt x="1295400" y="65481"/>
                </a:moveTo>
                <a:lnTo>
                  <a:pt x="736980" y="65481"/>
                </a:lnTo>
                <a:lnTo>
                  <a:pt x="736980" y="136918"/>
                </a:lnTo>
                <a:lnTo>
                  <a:pt x="790575" y="190500"/>
                </a:lnTo>
                <a:lnTo>
                  <a:pt x="754888" y="190500"/>
                </a:lnTo>
                <a:lnTo>
                  <a:pt x="754888" y="333375"/>
                </a:lnTo>
                <a:lnTo>
                  <a:pt x="1295400" y="333375"/>
                </a:lnTo>
                <a:lnTo>
                  <a:pt x="1295400" y="65481"/>
                </a:lnTo>
                <a:close/>
              </a:path>
              <a:path w="1295400" h="381000">
                <a:moveTo>
                  <a:pt x="1295400" y="47625"/>
                </a:moveTo>
                <a:lnTo>
                  <a:pt x="647700" y="47625"/>
                </a:lnTo>
                <a:lnTo>
                  <a:pt x="701294" y="101206"/>
                </a:lnTo>
                <a:lnTo>
                  <a:pt x="701294" y="65481"/>
                </a:lnTo>
                <a:lnTo>
                  <a:pt x="1295400" y="65481"/>
                </a:lnTo>
                <a:lnTo>
                  <a:pt x="12954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4" name="object 74"/>
          <p:cNvSpPr/>
          <p:nvPr/>
        </p:nvSpPr>
        <p:spPr>
          <a:xfrm>
            <a:off x="4807711" y="6313881"/>
            <a:ext cx="214629" cy="267970"/>
          </a:xfrm>
          <a:custGeom>
            <a:avLst/>
            <a:gdLst/>
            <a:ahLst/>
            <a:cxnLst/>
            <a:rect l="l" t="t" r="r" b="b"/>
            <a:pathLst>
              <a:path w="214629" h="267970">
                <a:moveTo>
                  <a:pt x="196468" y="0"/>
                </a:moveTo>
                <a:lnTo>
                  <a:pt x="160782" y="0"/>
                </a:lnTo>
                <a:lnTo>
                  <a:pt x="160782" y="35725"/>
                </a:lnTo>
                <a:lnTo>
                  <a:pt x="196468" y="71437"/>
                </a:lnTo>
                <a:lnTo>
                  <a:pt x="196468" y="0"/>
                </a:lnTo>
                <a:close/>
              </a:path>
              <a:path w="214629" h="267970">
                <a:moveTo>
                  <a:pt x="214375" y="125018"/>
                </a:moveTo>
                <a:lnTo>
                  <a:pt x="0" y="125018"/>
                </a:lnTo>
                <a:lnTo>
                  <a:pt x="0" y="267893"/>
                </a:lnTo>
                <a:lnTo>
                  <a:pt x="89280" y="267893"/>
                </a:lnTo>
                <a:lnTo>
                  <a:pt x="89280" y="196456"/>
                </a:lnTo>
                <a:lnTo>
                  <a:pt x="214375" y="196456"/>
                </a:lnTo>
                <a:lnTo>
                  <a:pt x="214375" y="125018"/>
                </a:lnTo>
                <a:close/>
              </a:path>
              <a:path w="214629" h="267970">
                <a:moveTo>
                  <a:pt x="214375" y="196456"/>
                </a:moveTo>
                <a:lnTo>
                  <a:pt x="125095" y="196456"/>
                </a:lnTo>
                <a:lnTo>
                  <a:pt x="125095" y="267893"/>
                </a:lnTo>
                <a:lnTo>
                  <a:pt x="214375" y="267893"/>
                </a:lnTo>
                <a:lnTo>
                  <a:pt x="214375" y="196456"/>
                </a:lnTo>
                <a:close/>
              </a:path>
            </a:pathLst>
          </a:custGeom>
          <a:solidFill>
            <a:srgbClr val="00007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5" name="object 75"/>
          <p:cNvSpPr/>
          <p:nvPr/>
        </p:nvSpPr>
        <p:spPr>
          <a:xfrm>
            <a:off x="47720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142875" y="0"/>
                </a:moveTo>
                <a:lnTo>
                  <a:pt x="0" y="142875"/>
                </a:lnTo>
                <a:lnTo>
                  <a:pt x="285750" y="142875"/>
                </a:lnTo>
                <a:lnTo>
                  <a:pt x="142875" y="0"/>
                </a:lnTo>
                <a:close/>
              </a:path>
              <a:path w="285750" h="285750">
                <a:moveTo>
                  <a:pt x="160782" y="214312"/>
                </a:moveTo>
                <a:lnTo>
                  <a:pt x="124967" y="214312"/>
                </a:lnTo>
                <a:lnTo>
                  <a:pt x="124967" y="285750"/>
                </a:lnTo>
                <a:lnTo>
                  <a:pt x="160782" y="285750"/>
                </a:lnTo>
                <a:lnTo>
                  <a:pt x="160782" y="214312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6" name="object 76"/>
          <p:cNvSpPr txBox="1"/>
          <p:nvPr/>
        </p:nvSpPr>
        <p:spPr>
          <a:xfrm>
            <a:off x="4448683" y="6357620"/>
            <a:ext cx="927100" cy="164465"/>
          </a:xfrm>
          <a:prstGeom prst="rect">
            <a:avLst/>
          </a:prstGeom>
        </p:spPr>
        <p:txBody>
          <a:bodyPr wrap="square" lIns="0" tIns="139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900" spc="-195">
                <a:solidFill>
                  <a:srgbClr val="FFFFFF"/>
                </a:solidFill>
                <a:latin typeface="Arial"/>
                <a:cs typeface="Arial"/>
              </a:rPr>
              <a:t>ةيسيئرلا </a:t>
            </a:r>
            <a:r>
              <a:rPr dirty="0" sz="900" spc="-110">
                <a:solidFill>
                  <a:srgbClr val="FFFFFF"/>
                </a:solidFill>
                <a:latin typeface="Arial"/>
                <a:cs typeface="Arial"/>
              </a:rPr>
              <a:t>ةمئاقلا </a:t>
            </a:r>
            <a:r>
              <a:rPr dirty="0" sz="900" spc="-105">
                <a:solidFill>
                  <a:srgbClr val="FFFFFF"/>
                </a:solidFill>
                <a:latin typeface="Arial"/>
                <a:cs typeface="Arial"/>
              </a:rPr>
              <a:t>ىلإ</a:t>
            </a:r>
            <a:r>
              <a:rPr dirty="0" sz="900" spc="-7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900" spc="-5">
                <a:solidFill>
                  <a:srgbClr val="FFFFFF"/>
                </a:solidFill>
                <a:latin typeface="Arial"/>
                <a:cs typeface="Arial"/>
              </a:rPr>
              <a:t>ةدوع</a:t>
            </a:r>
            <a:endParaRPr sz="900">
              <a:latin typeface="Arial"/>
              <a:cs typeface="Arial"/>
            </a:endParaRPr>
          </a:p>
        </p:txBody>
      </p:sp>
      <p:sp>
        <p:nvSpPr>
          <p:cNvPr id="77" name="object 77"/>
          <p:cNvSpPr/>
          <p:nvPr/>
        </p:nvSpPr>
        <p:spPr>
          <a:xfrm>
            <a:off x="5788152" y="6321552"/>
            <a:ext cx="458571" cy="382371"/>
          </a:xfrm>
          <a:prstGeom prst="rect">
            <a:avLst/>
          </a:prstGeom>
          <a:blipFill>
            <a:blip r:embed="rId4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8" name="object 78"/>
          <p:cNvSpPr/>
          <p:nvPr/>
        </p:nvSpPr>
        <p:spPr>
          <a:xfrm>
            <a:off x="5846064" y="6406896"/>
            <a:ext cx="336638" cy="248297"/>
          </a:xfrm>
          <a:prstGeom prst="rect">
            <a:avLst/>
          </a:prstGeom>
          <a:blipFill>
            <a:blip r:embed="rId5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9" name="object 79"/>
          <p:cNvSpPr/>
          <p:nvPr/>
        </p:nvSpPr>
        <p:spPr>
          <a:xfrm>
            <a:off x="5715000" y="6248400"/>
            <a:ext cx="457200" cy="381000"/>
          </a:xfrm>
          <a:custGeom>
            <a:avLst/>
            <a:gdLst/>
            <a:ahLst/>
            <a:cxnLst/>
            <a:rect l="l" t="t" r="r" b="b"/>
            <a:pathLst>
              <a:path w="457200" h="381000">
                <a:moveTo>
                  <a:pt x="457200" y="0"/>
                </a:moveTo>
                <a:lnTo>
                  <a:pt x="0" y="0"/>
                </a:lnTo>
                <a:lnTo>
                  <a:pt x="0" y="381000"/>
                </a:lnTo>
                <a:lnTo>
                  <a:pt x="457200" y="381000"/>
                </a:lnTo>
                <a:lnTo>
                  <a:pt x="457200" y="333375"/>
                </a:lnTo>
                <a:lnTo>
                  <a:pt x="85725" y="333375"/>
                </a:lnTo>
                <a:lnTo>
                  <a:pt x="85725" y="47625"/>
                </a:lnTo>
                <a:lnTo>
                  <a:pt x="457200" y="47625"/>
                </a:lnTo>
                <a:lnTo>
                  <a:pt x="457200" y="0"/>
                </a:lnTo>
                <a:close/>
              </a:path>
              <a:path w="457200" h="381000">
                <a:moveTo>
                  <a:pt x="457200" y="47625"/>
                </a:moveTo>
                <a:lnTo>
                  <a:pt x="85725" y="47625"/>
                </a:lnTo>
                <a:lnTo>
                  <a:pt x="371475" y="190500"/>
                </a:lnTo>
                <a:lnTo>
                  <a:pt x="85725" y="333375"/>
                </a:lnTo>
                <a:lnTo>
                  <a:pt x="457200" y="333375"/>
                </a:lnTo>
                <a:lnTo>
                  <a:pt x="4572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0" name="object 80"/>
          <p:cNvSpPr/>
          <p:nvPr/>
        </p:nvSpPr>
        <p:spPr>
          <a:xfrm>
            <a:off x="58007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0" y="0"/>
                </a:moveTo>
                <a:lnTo>
                  <a:pt x="0" y="285750"/>
                </a:lnTo>
                <a:lnTo>
                  <a:pt x="285750" y="142875"/>
                </a:lnTo>
                <a:lnTo>
                  <a:pt x="0" y="0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1" name="object 81"/>
          <p:cNvSpPr txBox="1"/>
          <p:nvPr/>
        </p:nvSpPr>
        <p:spPr>
          <a:xfrm>
            <a:off x="5833109" y="6357620"/>
            <a:ext cx="220345" cy="164465"/>
          </a:xfrm>
          <a:prstGeom prst="rect">
            <a:avLst/>
          </a:prstGeom>
        </p:spPr>
        <p:txBody>
          <a:bodyPr wrap="square" lIns="0" tIns="139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900" spc="-50">
                <a:solidFill>
                  <a:srgbClr val="FFFFFF"/>
                </a:solidFill>
                <a:latin typeface="Arial"/>
                <a:cs typeface="Arial"/>
              </a:rPr>
              <a:t>ي</a:t>
            </a:r>
            <a:r>
              <a:rPr dirty="0" sz="900" spc="-270">
                <a:solidFill>
                  <a:srgbClr val="FFFFFF"/>
                </a:solidFill>
                <a:latin typeface="Arial"/>
                <a:cs typeface="Arial"/>
              </a:rPr>
              <a:t>ل</a:t>
            </a:r>
            <a:r>
              <a:rPr dirty="0" sz="900" spc="25">
                <a:solidFill>
                  <a:srgbClr val="FFFFFF"/>
                </a:solidFill>
                <a:latin typeface="Arial"/>
                <a:cs typeface="Arial"/>
              </a:rPr>
              <a:t>ا</a:t>
            </a:r>
            <a:r>
              <a:rPr dirty="0" sz="900" spc="-430">
                <a:solidFill>
                  <a:srgbClr val="FFFFFF"/>
                </a:solidFill>
                <a:latin typeface="Arial"/>
                <a:cs typeface="Arial"/>
              </a:rPr>
              <a:t>ت</a:t>
            </a:r>
            <a:r>
              <a:rPr dirty="0" sz="900" spc="-270">
                <a:solidFill>
                  <a:srgbClr val="FFFFFF"/>
                </a:solidFill>
                <a:latin typeface="Arial"/>
                <a:cs typeface="Arial"/>
              </a:rPr>
              <a:t>ل</a:t>
            </a:r>
            <a:r>
              <a:rPr dirty="0" sz="900">
                <a:solidFill>
                  <a:srgbClr val="FFFFFF"/>
                </a:solidFill>
                <a:latin typeface="Arial"/>
                <a:cs typeface="Arial"/>
              </a:rPr>
              <a:t>ا</a:t>
            </a:r>
            <a:endParaRPr sz="900">
              <a:latin typeface="Arial"/>
              <a:cs typeface="Arial"/>
            </a:endParaRPr>
          </a:p>
        </p:txBody>
      </p:sp>
      <p:sp>
        <p:nvSpPr>
          <p:cNvPr id="82" name="object 82"/>
          <p:cNvSpPr/>
          <p:nvPr/>
        </p:nvSpPr>
        <p:spPr>
          <a:xfrm>
            <a:off x="2389632" y="1917128"/>
            <a:ext cx="940104" cy="748093"/>
          </a:xfrm>
          <a:prstGeom prst="rect">
            <a:avLst/>
          </a:prstGeom>
          <a:blipFill>
            <a:blip r:embed="rId5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3" name="object 83"/>
          <p:cNvSpPr txBox="1"/>
          <p:nvPr/>
        </p:nvSpPr>
        <p:spPr>
          <a:xfrm>
            <a:off x="1879589" y="1884044"/>
            <a:ext cx="1853564" cy="45339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105"/>
              </a:spcBef>
            </a:pPr>
            <a:r>
              <a:rPr dirty="0" sz="2400" spc="-434">
                <a:solidFill>
                  <a:srgbClr val="FFFFFF"/>
                </a:solidFill>
                <a:latin typeface="Arial"/>
                <a:cs typeface="Arial"/>
              </a:rPr>
              <a:t>:دعاسم</a:t>
            </a:r>
            <a:r>
              <a:rPr dirty="0" baseline="-7936" sz="4200" spc="-652">
                <a:solidFill>
                  <a:srgbClr val="CC3300"/>
                </a:solidFill>
                <a:latin typeface="Calibri"/>
                <a:cs typeface="Calibri"/>
              </a:rPr>
              <a:t>n</a:t>
            </a:r>
            <a:r>
              <a:rPr dirty="0" sz="2400" spc="-434">
                <a:solidFill>
                  <a:srgbClr val="FFFFFF"/>
                </a:solidFill>
                <a:latin typeface="Arial"/>
                <a:cs typeface="Arial"/>
              </a:rPr>
              <a:t>لا</a:t>
            </a:r>
            <a:r>
              <a:rPr dirty="0" baseline="-7936" sz="4200" spc="-652">
                <a:solidFill>
                  <a:srgbClr val="CC3300"/>
                </a:solidFill>
                <a:latin typeface="Calibri"/>
                <a:cs typeface="Calibri"/>
              </a:rPr>
              <a:t>o</a:t>
            </a:r>
            <a:r>
              <a:rPr dirty="0" sz="2400" spc="-434">
                <a:solidFill>
                  <a:srgbClr val="FFFFFF"/>
                </a:solidFill>
                <a:latin typeface="Arial"/>
                <a:cs typeface="Arial"/>
              </a:rPr>
              <a:t>ل</a:t>
            </a:r>
            <a:r>
              <a:rPr dirty="0" baseline="-7936" sz="4200" spc="-652">
                <a:solidFill>
                  <a:srgbClr val="CC3300"/>
                </a:solidFill>
                <a:latin typeface="Calibri"/>
                <a:cs typeface="Calibri"/>
              </a:rPr>
              <a:t>t</a:t>
            </a:r>
            <a:r>
              <a:rPr dirty="0" sz="2400" spc="-434">
                <a:solidFill>
                  <a:srgbClr val="FFFFFF"/>
                </a:solidFill>
                <a:latin typeface="Arial"/>
                <a:cs typeface="Arial"/>
              </a:rPr>
              <a:t>عفلا</a:t>
            </a:r>
            <a:r>
              <a:rPr dirty="0" sz="2400" spc="-21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400" spc="-500">
                <a:solidFill>
                  <a:srgbClr val="FFFFFF"/>
                </a:solidFill>
                <a:latin typeface="Arial"/>
                <a:cs typeface="Arial"/>
              </a:rPr>
              <a:t>دعب</a:t>
            </a:r>
            <a:endParaRPr sz="2400">
              <a:latin typeface="Arial"/>
              <a:cs typeface="Arial"/>
            </a:endParaRPr>
          </a:p>
        </p:txBody>
      </p:sp>
      <p:sp>
        <p:nvSpPr>
          <p:cNvPr id="84" name="object 84"/>
          <p:cNvSpPr/>
          <p:nvPr/>
        </p:nvSpPr>
        <p:spPr>
          <a:xfrm>
            <a:off x="4340352" y="6321552"/>
            <a:ext cx="1296797" cy="382371"/>
          </a:xfrm>
          <a:prstGeom prst="rect">
            <a:avLst/>
          </a:prstGeom>
          <a:blipFill>
            <a:blip r:embed="rId4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5" name="object 85"/>
          <p:cNvSpPr/>
          <p:nvPr/>
        </p:nvSpPr>
        <p:spPr>
          <a:xfrm>
            <a:off x="4462271" y="6406896"/>
            <a:ext cx="1043749" cy="248297"/>
          </a:xfrm>
          <a:prstGeom prst="rect">
            <a:avLst/>
          </a:prstGeom>
          <a:blipFill>
            <a:blip r:embed="rId4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6" name="object 86"/>
          <p:cNvSpPr/>
          <p:nvPr/>
        </p:nvSpPr>
        <p:spPr>
          <a:xfrm>
            <a:off x="4267200" y="6248400"/>
            <a:ext cx="1295400" cy="381000"/>
          </a:xfrm>
          <a:custGeom>
            <a:avLst/>
            <a:gdLst/>
            <a:ahLst/>
            <a:cxnLst/>
            <a:rect l="l" t="t" r="r" b="b"/>
            <a:pathLst>
              <a:path w="1295400" h="381000">
                <a:moveTo>
                  <a:pt x="1295400" y="0"/>
                </a:moveTo>
                <a:lnTo>
                  <a:pt x="0" y="0"/>
                </a:lnTo>
                <a:lnTo>
                  <a:pt x="0" y="381000"/>
                </a:lnTo>
                <a:lnTo>
                  <a:pt x="1295400" y="381000"/>
                </a:lnTo>
                <a:lnTo>
                  <a:pt x="1295400" y="333375"/>
                </a:lnTo>
                <a:lnTo>
                  <a:pt x="540512" y="333375"/>
                </a:lnTo>
                <a:lnTo>
                  <a:pt x="540512" y="190500"/>
                </a:lnTo>
                <a:lnTo>
                  <a:pt x="504825" y="190500"/>
                </a:lnTo>
                <a:lnTo>
                  <a:pt x="647700" y="47625"/>
                </a:lnTo>
                <a:lnTo>
                  <a:pt x="1295400" y="47625"/>
                </a:lnTo>
                <a:lnTo>
                  <a:pt x="1295400" y="0"/>
                </a:lnTo>
                <a:close/>
              </a:path>
              <a:path w="1295400" h="381000">
                <a:moveTo>
                  <a:pt x="1295400" y="65481"/>
                </a:moveTo>
                <a:lnTo>
                  <a:pt x="736980" y="65481"/>
                </a:lnTo>
                <a:lnTo>
                  <a:pt x="736980" y="136918"/>
                </a:lnTo>
                <a:lnTo>
                  <a:pt x="790575" y="190500"/>
                </a:lnTo>
                <a:lnTo>
                  <a:pt x="754888" y="190500"/>
                </a:lnTo>
                <a:lnTo>
                  <a:pt x="754888" y="333375"/>
                </a:lnTo>
                <a:lnTo>
                  <a:pt x="1295400" y="333375"/>
                </a:lnTo>
                <a:lnTo>
                  <a:pt x="1295400" y="65481"/>
                </a:lnTo>
                <a:close/>
              </a:path>
              <a:path w="1295400" h="381000">
                <a:moveTo>
                  <a:pt x="1295400" y="47625"/>
                </a:moveTo>
                <a:lnTo>
                  <a:pt x="647700" y="47625"/>
                </a:lnTo>
                <a:lnTo>
                  <a:pt x="701294" y="101206"/>
                </a:lnTo>
                <a:lnTo>
                  <a:pt x="701294" y="65481"/>
                </a:lnTo>
                <a:lnTo>
                  <a:pt x="1295400" y="65481"/>
                </a:lnTo>
                <a:lnTo>
                  <a:pt x="12954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7" name="object 87"/>
          <p:cNvSpPr/>
          <p:nvPr/>
        </p:nvSpPr>
        <p:spPr>
          <a:xfrm>
            <a:off x="4807711" y="6313881"/>
            <a:ext cx="214629" cy="267970"/>
          </a:xfrm>
          <a:custGeom>
            <a:avLst/>
            <a:gdLst/>
            <a:ahLst/>
            <a:cxnLst/>
            <a:rect l="l" t="t" r="r" b="b"/>
            <a:pathLst>
              <a:path w="214629" h="267970">
                <a:moveTo>
                  <a:pt x="196468" y="0"/>
                </a:moveTo>
                <a:lnTo>
                  <a:pt x="160782" y="0"/>
                </a:lnTo>
                <a:lnTo>
                  <a:pt x="160782" y="35725"/>
                </a:lnTo>
                <a:lnTo>
                  <a:pt x="196468" y="71437"/>
                </a:lnTo>
                <a:lnTo>
                  <a:pt x="196468" y="0"/>
                </a:lnTo>
                <a:close/>
              </a:path>
              <a:path w="214629" h="267970">
                <a:moveTo>
                  <a:pt x="214375" y="125018"/>
                </a:moveTo>
                <a:lnTo>
                  <a:pt x="0" y="125018"/>
                </a:lnTo>
                <a:lnTo>
                  <a:pt x="0" y="267893"/>
                </a:lnTo>
                <a:lnTo>
                  <a:pt x="89280" y="267893"/>
                </a:lnTo>
                <a:lnTo>
                  <a:pt x="89280" y="196456"/>
                </a:lnTo>
                <a:lnTo>
                  <a:pt x="214375" y="196456"/>
                </a:lnTo>
                <a:lnTo>
                  <a:pt x="214375" y="125018"/>
                </a:lnTo>
                <a:close/>
              </a:path>
              <a:path w="214629" h="267970">
                <a:moveTo>
                  <a:pt x="214375" y="196456"/>
                </a:moveTo>
                <a:lnTo>
                  <a:pt x="125095" y="196456"/>
                </a:lnTo>
                <a:lnTo>
                  <a:pt x="125095" y="267893"/>
                </a:lnTo>
                <a:lnTo>
                  <a:pt x="214375" y="267893"/>
                </a:lnTo>
                <a:lnTo>
                  <a:pt x="214375" y="196456"/>
                </a:lnTo>
                <a:close/>
              </a:path>
            </a:pathLst>
          </a:custGeom>
          <a:solidFill>
            <a:srgbClr val="00007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8" name="object 88"/>
          <p:cNvSpPr/>
          <p:nvPr/>
        </p:nvSpPr>
        <p:spPr>
          <a:xfrm>
            <a:off x="47720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142875" y="0"/>
                </a:moveTo>
                <a:lnTo>
                  <a:pt x="0" y="142875"/>
                </a:lnTo>
                <a:lnTo>
                  <a:pt x="285750" y="142875"/>
                </a:lnTo>
                <a:lnTo>
                  <a:pt x="142875" y="0"/>
                </a:lnTo>
                <a:close/>
              </a:path>
              <a:path w="285750" h="285750">
                <a:moveTo>
                  <a:pt x="160782" y="214312"/>
                </a:moveTo>
                <a:lnTo>
                  <a:pt x="124967" y="214312"/>
                </a:lnTo>
                <a:lnTo>
                  <a:pt x="124967" y="285750"/>
                </a:lnTo>
                <a:lnTo>
                  <a:pt x="160782" y="285750"/>
                </a:lnTo>
                <a:lnTo>
                  <a:pt x="160782" y="214312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77824" y="2176272"/>
            <a:ext cx="18287" cy="468172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877824" y="6095"/>
            <a:ext cx="18287" cy="150266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1216152" y="1834895"/>
            <a:ext cx="7924800" cy="1828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877824" y="1508760"/>
            <a:ext cx="18287" cy="667512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0" y="1834895"/>
            <a:ext cx="557784" cy="18287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551687" y="1834895"/>
            <a:ext cx="664464" cy="18287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1716023" y="1853222"/>
            <a:ext cx="6429629" cy="696302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6800850" y="2805176"/>
            <a:ext cx="0" cy="3259454"/>
          </a:xfrm>
          <a:custGeom>
            <a:avLst/>
            <a:gdLst/>
            <a:ahLst/>
            <a:cxnLst/>
            <a:rect l="l" t="t" r="r" b="b"/>
            <a:pathLst>
              <a:path w="0" h="3259454">
                <a:moveTo>
                  <a:pt x="0" y="0"/>
                </a:moveTo>
                <a:lnTo>
                  <a:pt x="0" y="3259391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4938776" y="3276600"/>
            <a:ext cx="3724275" cy="0"/>
          </a:xfrm>
          <a:custGeom>
            <a:avLst/>
            <a:gdLst/>
            <a:ahLst/>
            <a:cxnLst/>
            <a:rect l="l" t="t" r="r" b="b"/>
            <a:pathLst>
              <a:path w="3724275" h="0">
                <a:moveTo>
                  <a:pt x="0" y="0"/>
                </a:moveTo>
                <a:lnTo>
                  <a:pt x="3724148" y="0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4938776" y="3672840"/>
            <a:ext cx="3724275" cy="0"/>
          </a:xfrm>
          <a:custGeom>
            <a:avLst/>
            <a:gdLst/>
            <a:ahLst/>
            <a:cxnLst/>
            <a:rect l="l" t="t" r="r" b="b"/>
            <a:pathLst>
              <a:path w="3724275" h="0">
                <a:moveTo>
                  <a:pt x="0" y="0"/>
                </a:moveTo>
                <a:lnTo>
                  <a:pt x="3724148" y="0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4938776" y="4069079"/>
            <a:ext cx="3724275" cy="0"/>
          </a:xfrm>
          <a:custGeom>
            <a:avLst/>
            <a:gdLst/>
            <a:ahLst/>
            <a:cxnLst/>
            <a:rect l="l" t="t" r="r" b="b"/>
            <a:pathLst>
              <a:path w="3724275" h="0">
                <a:moveTo>
                  <a:pt x="0" y="0"/>
                </a:moveTo>
                <a:lnTo>
                  <a:pt x="3724148" y="0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4938776" y="4465320"/>
            <a:ext cx="3724275" cy="0"/>
          </a:xfrm>
          <a:custGeom>
            <a:avLst/>
            <a:gdLst/>
            <a:ahLst/>
            <a:cxnLst/>
            <a:rect l="l" t="t" r="r" b="b"/>
            <a:pathLst>
              <a:path w="3724275" h="0">
                <a:moveTo>
                  <a:pt x="0" y="0"/>
                </a:moveTo>
                <a:lnTo>
                  <a:pt x="3724148" y="0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/>
          <p:nvPr/>
        </p:nvSpPr>
        <p:spPr>
          <a:xfrm>
            <a:off x="4938776" y="4861559"/>
            <a:ext cx="3724275" cy="0"/>
          </a:xfrm>
          <a:custGeom>
            <a:avLst/>
            <a:gdLst/>
            <a:ahLst/>
            <a:cxnLst/>
            <a:rect l="l" t="t" r="r" b="b"/>
            <a:pathLst>
              <a:path w="3724275" h="0">
                <a:moveTo>
                  <a:pt x="0" y="0"/>
                </a:moveTo>
                <a:lnTo>
                  <a:pt x="3724148" y="0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/>
          <p:nvPr/>
        </p:nvSpPr>
        <p:spPr>
          <a:xfrm>
            <a:off x="4938776" y="5257800"/>
            <a:ext cx="3724275" cy="0"/>
          </a:xfrm>
          <a:custGeom>
            <a:avLst/>
            <a:gdLst/>
            <a:ahLst/>
            <a:cxnLst/>
            <a:rect l="l" t="t" r="r" b="b"/>
            <a:pathLst>
              <a:path w="3724275" h="0">
                <a:moveTo>
                  <a:pt x="0" y="0"/>
                </a:moveTo>
                <a:lnTo>
                  <a:pt x="3724148" y="0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/>
          <p:nvPr/>
        </p:nvSpPr>
        <p:spPr>
          <a:xfrm>
            <a:off x="4938776" y="5654040"/>
            <a:ext cx="3724275" cy="0"/>
          </a:xfrm>
          <a:custGeom>
            <a:avLst/>
            <a:gdLst/>
            <a:ahLst/>
            <a:cxnLst/>
            <a:rect l="l" t="t" r="r" b="b"/>
            <a:pathLst>
              <a:path w="3724275" h="0">
                <a:moveTo>
                  <a:pt x="0" y="0"/>
                </a:moveTo>
                <a:lnTo>
                  <a:pt x="3724148" y="0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7" name="object 17"/>
          <p:cNvSpPr/>
          <p:nvPr/>
        </p:nvSpPr>
        <p:spPr>
          <a:xfrm>
            <a:off x="4953000" y="2805176"/>
            <a:ext cx="0" cy="3259454"/>
          </a:xfrm>
          <a:custGeom>
            <a:avLst/>
            <a:gdLst/>
            <a:ahLst/>
            <a:cxnLst/>
            <a:rect l="l" t="t" r="r" b="b"/>
            <a:pathLst>
              <a:path w="0" h="3259454">
                <a:moveTo>
                  <a:pt x="0" y="0"/>
                </a:moveTo>
                <a:lnTo>
                  <a:pt x="0" y="3259391"/>
                </a:lnTo>
              </a:path>
            </a:pathLst>
          </a:custGeom>
          <a:ln w="285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8" name="object 18"/>
          <p:cNvSpPr/>
          <p:nvPr/>
        </p:nvSpPr>
        <p:spPr>
          <a:xfrm>
            <a:off x="8648700" y="2805176"/>
            <a:ext cx="0" cy="3259454"/>
          </a:xfrm>
          <a:custGeom>
            <a:avLst/>
            <a:gdLst/>
            <a:ahLst/>
            <a:cxnLst/>
            <a:rect l="l" t="t" r="r" b="b"/>
            <a:pathLst>
              <a:path w="0" h="3259454">
                <a:moveTo>
                  <a:pt x="0" y="0"/>
                </a:moveTo>
                <a:lnTo>
                  <a:pt x="0" y="3259391"/>
                </a:lnTo>
              </a:path>
            </a:pathLst>
          </a:custGeom>
          <a:ln w="285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9" name="object 19"/>
          <p:cNvSpPr/>
          <p:nvPr/>
        </p:nvSpPr>
        <p:spPr>
          <a:xfrm>
            <a:off x="4938776" y="2819400"/>
            <a:ext cx="3724275" cy="0"/>
          </a:xfrm>
          <a:custGeom>
            <a:avLst/>
            <a:gdLst/>
            <a:ahLst/>
            <a:cxnLst/>
            <a:rect l="l" t="t" r="r" b="b"/>
            <a:pathLst>
              <a:path w="3724275" h="0">
                <a:moveTo>
                  <a:pt x="0" y="0"/>
                </a:moveTo>
                <a:lnTo>
                  <a:pt x="3724148" y="0"/>
                </a:lnTo>
              </a:path>
            </a:pathLst>
          </a:custGeom>
          <a:ln w="285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0" name="object 20"/>
          <p:cNvSpPr/>
          <p:nvPr/>
        </p:nvSpPr>
        <p:spPr>
          <a:xfrm>
            <a:off x="4938776" y="6050279"/>
            <a:ext cx="3724275" cy="0"/>
          </a:xfrm>
          <a:custGeom>
            <a:avLst/>
            <a:gdLst/>
            <a:ahLst/>
            <a:cxnLst/>
            <a:rect l="l" t="t" r="r" b="b"/>
            <a:pathLst>
              <a:path w="3724275" h="0">
                <a:moveTo>
                  <a:pt x="0" y="0"/>
                </a:moveTo>
                <a:lnTo>
                  <a:pt x="3724148" y="0"/>
                </a:lnTo>
              </a:path>
            </a:pathLst>
          </a:custGeom>
          <a:ln w="285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1" name="object 21"/>
          <p:cNvSpPr/>
          <p:nvPr/>
        </p:nvSpPr>
        <p:spPr>
          <a:xfrm>
            <a:off x="4852415" y="2764574"/>
            <a:ext cx="1973453" cy="678014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2" name="object 22"/>
          <p:cNvSpPr/>
          <p:nvPr/>
        </p:nvSpPr>
        <p:spPr>
          <a:xfrm>
            <a:off x="6699504" y="2764574"/>
            <a:ext cx="2034286" cy="678014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3" name="object 23"/>
          <p:cNvSpPr/>
          <p:nvPr/>
        </p:nvSpPr>
        <p:spPr>
          <a:xfrm>
            <a:off x="4882896" y="3236950"/>
            <a:ext cx="1305940" cy="571271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4" name="object 24"/>
          <p:cNvSpPr/>
          <p:nvPr/>
        </p:nvSpPr>
        <p:spPr>
          <a:xfrm>
            <a:off x="6729983" y="3236950"/>
            <a:ext cx="1147381" cy="571271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5" name="object 25"/>
          <p:cNvSpPr/>
          <p:nvPr/>
        </p:nvSpPr>
        <p:spPr>
          <a:xfrm>
            <a:off x="4882896" y="3633190"/>
            <a:ext cx="1339341" cy="571271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6" name="object 26"/>
          <p:cNvSpPr/>
          <p:nvPr/>
        </p:nvSpPr>
        <p:spPr>
          <a:xfrm>
            <a:off x="6729983" y="3633190"/>
            <a:ext cx="1247978" cy="571271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7" name="object 27"/>
          <p:cNvSpPr/>
          <p:nvPr/>
        </p:nvSpPr>
        <p:spPr>
          <a:xfrm>
            <a:off x="4882896" y="4029430"/>
            <a:ext cx="1452245" cy="571271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8" name="object 28"/>
          <p:cNvSpPr/>
          <p:nvPr/>
        </p:nvSpPr>
        <p:spPr>
          <a:xfrm>
            <a:off x="6729983" y="4029430"/>
            <a:ext cx="1357629" cy="571271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9" name="object 29"/>
          <p:cNvSpPr/>
          <p:nvPr/>
        </p:nvSpPr>
        <p:spPr>
          <a:xfrm>
            <a:off x="4882896" y="4425670"/>
            <a:ext cx="1217472" cy="571271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0" name="object 30"/>
          <p:cNvSpPr/>
          <p:nvPr/>
        </p:nvSpPr>
        <p:spPr>
          <a:xfrm>
            <a:off x="6729983" y="4425670"/>
            <a:ext cx="1126058" cy="571271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1" name="object 31"/>
          <p:cNvSpPr/>
          <p:nvPr/>
        </p:nvSpPr>
        <p:spPr>
          <a:xfrm>
            <a:off x="4882896" y="4821910"/>
            <a:ext cx="1632077" cy="571271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2" name="object 32"/>
          <p:cNvSpPr/>
          <p:nvPr/>
        </p:nvSpPr>
        <p:spPr>
          <a:xfrm>
            <a:off x="6729983" y="4821910"/>
            <a:ext cx="1473453" cy="571271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3" name="object 33"/>
          <p:cNvSpPr/>
          <p:nvPr/>
        </p:nvSpPr>
        <p:spPr>
          <a:xfrm>
            <a:off x="4882896" y="5218176"/>
            <a:ext cx="1574164" cy="571271"/>
          </a:xfrm>
          <a:prstGeom prst="rect">
            <a:avLst/>
          </a:prstGeom>
          <a:blipFill>
            <a:blip r:embed="rId2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4" name="object 34"/>
          <p:cNvSpPr/>
          <p:nvPr/>
        </p:nvSpPr>
        <p:spPr>
          <a:xfrm>
            <a:off x="6729983" y="5218176"/>
            <a:ext cx="1415542" cy="571271"/>
          </a:xfrm>
          <a:prstGeom prst="rect">
            <a:avLst/>
          </a:prstGeom>
          <a:blipFill>
            <a:blip r:embed="rId2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5" name="object 35"/>
          <p:cNvSpPr/>
          <p:nvPr/>
        </p:nvSpPr>
        <p:spPr>
          <a:xfrm>
            <a:off x="4882896" y="5614415"/>
            <a:ext cx="1772284" cy="571271"/>
          </a:xfrm>
          <a:prstGeom prst="rect">
            <a:avLst/>
          </a:prstGeom>
          <a:blipFill>
            <a:blip r:embed="rId2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6" name="object 36"/>
          <p:cNvSpPr/>
          <p:nvPr/>
        </p:nvSpPr>
        <p:spPr>
          <a:xfrm>
            <a:off x="6729983" y="5614415"/>
            <a:ext cx="1616709" cy="571271"/>
          </a:xfrm>
          <a:prstGeom prst="rect">
            <a:avLst/>
          </a:prstGeom>
          <a:blipFill>
            <a:blip r:embed="rId2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graphicFrame>
        <p:nvGraphicFramePr>
          <p:cNvPr id="37" name="object 37"/>
          <p:cNvGraphicFramePr>
            <a:graphicFrameLocks noGrp="1"/>
          </p:cNvGraphicFramePr>
          <p:nvPr/>
        </p:nvGraphicFramePr>
        <p:xfrm>
          <a:off x="4725415" y="2764574"/>
          <a:ext cx="4135754" cy="342137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037080"/>
                <a:gridCol w="2098040"/>
              </a:tblGrid>
              <a:tr h="575195">
                <a:tc>
                  <a:txBody>
                    <a:bodyPr/>
                    <a:lstStyle/>
                    <a:p>
                      <a:pPr marL="320675">
                        <a:lnSpc>
                          <a:spcPct val="100000"/>
                        </a:lnSpc>
                        <a:spcBef>
                          <a:spcPts val="780"/>
                        </a:spcBef>
                      </a:pPr>
                      <a:r>
                        <a:rPr dirty="0" sz="2400" spc="120">
                          <a:solidFill>
                            <a:srgbClr val="FFFF00"/>
                          </a:solidFill>
                          <a:latin typeface="Calibri"/>
                          <a:cs typeface="Calibri"/>
                        </a:rPr>
                        <a:t>Long</a:t>
                      </a:r>
                      <a:r>
                        <a:rPr dirty="0" sz="2400" spc="165">
                          <a:solidFill>
                            <a:srgbClr val="FFFF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400" spc="75">
                          <a:solidFill>
                            <a:srgbClr val="FFFF00"/>
                          </a:solidFill>
                          <a:latin typeface="Calibri"/>
                          <a:cs typeface="Calibri"/>
                        </a:rPr>
                        <a:t>Forms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B="0" marT="99060"/>
                </a:tc>
                <a:tc>
                  <a:txBody>
                    <a:bodyPr/>
                    <a:lstStyle/>
                    <a:p>
                      <a:pPr marL="131445">
                        <a:lnSpc>
                          <a:spcPct val="100000"/>
                        </a:lnSpc>
                        <a:spcBef>
                          <a:spcPts val="780"/>
                        </a:spcBef>
                      </a:pPr>
                      <a:r>
                        <a:rPr dirty="0" sz="2400" spc="75">
                          <a:solidFill>
                            <a:srgbClr val="FFFF00"/>
                          </a:solidFill>
                          <a:latin typeface="Calibri"/>
                          <a:cs typeface="Calibri"/>
                        </a:rPr>
                        <a:t>Short</a:t>
                      </a:r>
                      <a:r>
                        <a:rPr dirty="0" sz="2400" spc="170">
                          <a:solidFill>
                            <a:srgbClr val="FFFF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400" spc="75">
                          <a:solidFill>
                            <a:srgbClr val="FFFF00"/>
                          </a:solidFill>
                          <a:latin typeface="Calibri"/>
                          <a:cs typeface="Calibri"/>
                        </a:rPr>
                        <a:t>Forms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B="0" marT="99060"/>
                </a:tc>
              </a:tr>
              <a:tr h="380936">
                <a:tc>
                  <a:txBody>
                    <a:bodyPr/>
                    <a:lstStyle/>
                    <a:p>
                      <a:pPr marL="320675">
                        <a:lnSpc>
                          <a:spcPts val="2265"/>
                        </a:lnSpc>
                      </a:pPr>
                      <a:r>
                        <a:rPr dirty="0" sz="2000" spc="24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I </a:t>
                      </a:r>
                      <a:r>
                        <a:rPr dirty="0" sz="2000" spc="8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am</a:t>
                      </a:r>
                      <a:r>
                        <a:rPr dirty="0" sz="2000" spc="8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 spc="2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not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marL="131445">
                        <a:lnSpc>
                          <a:spcPts val="2265"/>
                        </a:lnSpc>
                      </a:pPr>
                      <a:r>
                        <a:rPr dirty="0" sz="2000" spc="7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I’m</a:t>
                      </a:r>
                      <a:r>
                        <a:rPr dirty="0" sz="2000" spc="16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 spc="2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not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</a:tr>
              <a:tr h="396239">
                <a:tc>
                  <a:txBody>
                    <a:bodyPr/>
                    <a:lstStyle/>
                    <a:p>
                      <a:pPr marL="320675">
                        <a:lnSpc>
                          <a:spcPts val="2390"/>
                        </a:lnSpc>
                      </a:pPr>
                      <a:r>
                        <a:rPr dirty="0" sz="2000" spc="7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He </a:t>
                      </a:r>
                      <a:r>
                        <a:rPr dirty="0" sz="2000" spc="5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is</a:t>
                      </a:r>
                      <a:r>
                        <a:rPr dirty="0" sz="2000" spc="26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 spc="2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not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marL="131445">
                        <a:lnSpc>
                          <a:spcPts val="2390"/>
                        </a:lnSpc>
                      </a:pPr>
                      <a:r>
                        <a:rPr dirty="0" sz="2000" spc="3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He’s</a:t>
                      </a:r>
                      <a:r>
                        <a:rPr dirty="0" sz="2000" spc="16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 spc="2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not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</a:tr>
              <a:tr h="396240">
                <a:tc>
                  <a:txBody>
                    <a:bodyPr/>
                    <a:lstStyle/>
                    <a:p>
                      <a:pPr marL="320675">
                        <a:lnSpc>
                          <a:spcPts val="2390"/>
                        </a:lnSpc>
                      </a:pPr>
                      <a:r>
                        <a:rPr dirty="0" sz="2000" spc="9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She </a:t>
                      </a:r>
                      <a:r>
                        <a:rPr dirty="0" sz="2000" spc="5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is</a:t>
                      </a:r>
                      <a:r>
                        <a:rPr dirty="0" sz="2000" spc="26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 spc="2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not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marL="131445">
                        <a:lnSpc>
                          <a:spcPts val="2390"/>
                        </a:lnSpc>
                      </a:pPr>
                      <a:r>
                        <a:rPr dirty="0" sz="2000" spc="5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She’s</a:t>
                      </a:r>
                      <a:r>
                        <a:rPr dirty="0" sz="2000" spc="16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 spc="2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not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</a:tr>
              <a:tr h="396240">
                <a:tc>
                  <a:txBody>
                    <a:bodyPr/>
                    <a:lstStyle/>
                    <a:p>
                      <a:pPr marL="320675">
                        <a:lnSpc>
                          <a:spcPts val="2390"/>
                        </a:lnSpc>
                      </a:pPr>
                      <a:r>
                        <a:rPr dirty="0" sz="2000" spc="114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It </a:t>
                      </a:r>
                      <a:r>
                        <a:rPr dirty="0" sz="2000" spc="5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is</a:t>
                      </a:r>
                      <a:r>
                        <a:rPr dirty="0" sz="2000" spc="24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 spc="2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not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marL="131445">
                        <a:lnSpc>
                          <a:spcPts val="2390"/>
                        </a:lnSpc>
                      </a:pPr>
                      <a:r>
                        <a:rPr dirty="0" sz="2000" spc="5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It’s</a:t>
                      </a:r>
                      <a:r>
                        <a:rPr dirty="0" sz="2000" spc="16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 spc="2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not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</a:tr>
              <a:tr h="396252">
                <a:tc>
                  <a:txBody>
                    <a:bodyPr/>
                    <a:lstStyle/>
                    <a:p>
                      <a:pPr marL="320675">
                        <a:lnSpc>
                          <a:spcPts val="2395"/>
                        </a:lnSpc>
                      </a:pPr>
                      <a:r>
                        <a:rPr dirty="0" sz="2000" spc="4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You </a:t>
                      </a:r>
                      <a:r>
                        <a:rPr dirty="0" sz="2000" spc="5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are</a:t>
                      </a:r>
                      <a:r>
                        <a:rPr dirty="0" sz="2000" spc="27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 spc="2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not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marL="131445">
                        <a:lnSpc>
                          <a:spcPts val="2395"/>
                        </a:lnSpc>
                      </a:pPr>
                      <a:r>
                        <a:rPr dirty="0" sz="2000" spc="2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You’re</a:t>
                      </a:r>
                      <a:r>
                        <a:rPr dirty="0" sz="2000" spc="17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 spc="2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not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</a:tr>
              <a:tr h="396252">
                <a:tc>
                  <a:txBody>
                    <a:bodyPr/>
                    <a:lstStyle/>
                    <a:p>
                      <a:pPr marL="320675">
                        <a:lnSpc>
                          <a:spcPts val="2395"/>
                        </a:lnSpc>
                      </a:pPr>
                      <a:r>
                        <a:rPr dirty="0" sz="2000" spc="-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We </a:t>
                      </a:r>
                      <a:r>
                        <a:rPr dirty="0" sz="2000" spc="5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are</a:t>
                      </a:r>
                      <a:r>
                        <a:rPr dirty="0" sz="2000" spc="-14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 spc="2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not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marL="131445">
                        <a:lnSpc>
                          <a:spcPts val="2395"/>
                        </a:lnSpc>
                      </a:pPr>
                      <a:r>
                        <a:rPr dirty="0" sz="200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We’re</a:t>
                      </a:r>
                      <a:r>
                        <a:rPr dirty="0" sz="2000" spc="14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 spc="2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not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</a:tr>
              <a:tr h="483755">
                <a:tc>
                  <a:txBody>
                    <a:bodyPr/>
                    <a:lstStyle/>
                    <a:p>
                      <a:pPr marL="320675">
                        <a:lnSpc>
                          <a:spcPts val="2395"/>
                        </a:lnSpc>
                      </a:pPr>
                      <a:r>
                        <a:rPr dirty="0" sz="2000" spc="9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They </a:t>
                      </a:r>
                      <a:r>
                        <a:rPr dirty="0" sz="2000" spc="5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are</a:t>
                      </a:r>
                      <a:r>
                        <a:rPr dirty="0" sz="2000" spc="25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 spc="2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not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marL="131445">
                        <a:lnSpc>
                          <a:spcPts val="2395"/>
                        </a:lnSpc>
                      </a:pPr>
                      <a:r>
                        <a:rPr dirty="0" sz="2000" spc="5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They’re</a:t>
                      </a:r>
                      <a:r>
                        <a:rPr dirty="0" sz="2000" spc="19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 spc="2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not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</a:tr>
            </a:tbl>
          </a:graphicData>
        </a:graphic>
      </p:graphicFrame>
      <p:sp>
        <p:nvSpPr>
          <p:cNvPr id="38" name="object 38"/>
          <p:cNvSpPr/>
          <p:nvPr/>
        </p:nvSpPr>
        <p:spPr>
          <a:xfrm>
            <a:off x="4340352" y="6321552"/>
            <a:ext cx="1296797" cy="382371"/>
          </a:xfrm>
          <a:prstGeom prst="rect">
            <a:avLst/>
          </a:prstGeom>
          <a:blipFill>
            <a:blip r:embed="rId2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9" name="object 39"/>
          <p:cNvSpPr/>
          <p:nvPr/>
        </p:nvSpPr>
        <p:spPr>
          <a:xfrm>
            <a:off x="4462271" y="6406896"/>
            <a:ext cx="1043749" cy="248297"/>
          </a:xfrm>
          <a:prstGeom prst="rect">
            <a:avLst/>
          </a:prstGeom>
          <a:blipFill>
            <a:blip r:embed="rId2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0" name="object 40"/>
          <p:cNvSpPr/>
          <p:nvPr/>
        </p:nvSpPr>
        <p:spPr>
          <a:xfrm>
            <a:off x="4267200" y="6248400"/>
            <a:ext cx="1295400" cy="381000"/>
          </a:xfrm>
          <a:custGeom>
            <a:avLst/>
            <a:gdLst/>
            <a:ahLst/>
            <a:cxnLst/>
            <a:rect l="l" t="t" r="r" b="b"/>
            <a:pathLst>
              <a:path w="1295400" h="381000">
                <a:moveTo>
                  <a:pt x="1295400" y="0"/>
                </a:moveTo>
                <a:lnTo>
                  <a:pt x="0" y="0"/>
                </a:lnTo>
                <a:lnTo>
                  <a:pt x="0" y="381000"/>
                </a:lnTo>
                <a:lnTo>
                  <a:pt x="1295400" y="381000"/>
                </a:lnTo>
                <a:lnTo>
                  <a:pt x="1295400" y="333375"/>
                </a:lnTo>
                <a:lnTo>
                  <a:pt x="540512" y="333375"/>
                </a:lnTo>
                <a:lnTo>
                  <a:pt x="540512" y="190500"/>
                </a:lnTo>
                <a:lnTo>
                  <a:pt x="504825" y="190500"/>
                </a:lnTo>
                <a:lnTo>
                  <a:pt x="647700" y="47625"/>
                </a:lnTo>
                <a:lnTo>
                  <a:pt x="1295400" y="47625"/>
                </a:lnTo>
                <a:lnTo>
                  <a:pt x="1295400" y="0"/>
                </a:lnTo>
                <a:close/>
              </a:path>
              <a:path w="1295400" h="381000">
                <a:moveTo>
                  <a:pt x="1295400" y="65481"/>
                </a:moveTo>
                <a:lnTo>
                  <a:pt x="736980" y="65481"/>
                </a:lnTo>
                <a:lnTo>
                  <a:pt x="736980" y="136918"/>
                </a:lnTo>
                <a:lnTo>
                  <a:pt x="790575" y="190500"/>
                </a:lnTo>
                <a:lnTo>
                  <a:pt x="754888" y="190500"/>
                </a:lnTo>
                <a:lnTo>
                  <a:pt x="754888" y="333375"/>
                </a:lnTo>
                <a:lnTo>
                  <a:pt x="1295400" y="333375"/>
                </a:lnTo>
                <a:lnTo>
                  <a:pt x="1295400" y="65481"/>
                </a:lnTo>
                <a:close/>
              </a:path>
              <a:path w="1295400" h="381000">
                <a:moveTo>
                  <a:pt x="1295400" y="47625"/>
                </a:moveTo>
                <a:lnTo>
                  <a:pt x="647700" y="47625"/>
                </a:lnTo>
                <a:lnTo>
                  <a:pt x="701294" y="101206"/>
                </a:lnTo>
                <a:lnTo>
                  <a:pt x="701294" y="65481"/>
                </a:lnTo>
                <a:lnTo>
                  <a:pt x="1295400" y="65481"/>
                </a:lnTo>
                <a:lnTo>
                  <a:pt x="12954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1" name="object 41"/>
          <p:cNvSpPr/>
          <p:nvPr/>
        </p:nvSpPr>
        <p:spPr>
          <a:xfrm>
            <a:off x="4807711" y="6313881"/>
            <a:ext cx="214629" cy="267970"/>
          </a:xfrm>
          <a:custGeom>
            <a:avLst/>
            <a:gdLst/>
            <a:ahLst/>
            <a:cxnLst/>
            <a:rect l="l" t="t" r="r" b="b"/>
            <a:pathLst>
              <a:path w="214629" h="267970">
                <a:moveTo>
                  <a:pt x="196468" y="0"/>
                </a:moveTo>
                <a:lnTo>
                  <a:pt x="160782" y="0"/>
                </a:lnTo>
                <a:lnTo>
                  <a:pt x="160782" y="35725"/>
                </a:lnTo>
                <a:lnTo>
                  <a:pt x="196468" y="71437"/>
                </a:lnTo>
                <a:lnTo>
                  <a:pt x="196468" y="0"/>
                </a:lnTo>
                <a:close/>
              </a:path>
              <a:path w="214629" h="267970">
                <a:moveTo>
                  <a:pt x="214375" y="125018"/>
                </a:moveTo>
                <a:lnTo>
                  <a:pt x="0" y="125018"/>
                </a:lnTo>
                <a:lnTo>
                  <a:pt x="0" y="267893"/>
                </a:lnTo>
                <a:lnTo>
                  <a:pt x="89280" y="267893"/>
                </a:lnTo>
                <a:lnTo>
                  <a:pt x="89280" y="196456"/>
                </a:lnTo>
                <a:lnTo>
                  <a:pt x="214375" y="196456"/>
                </a:lnTo>
                <a:lnTo>
                  <a:pt x="214375" y="125018"/>
                </a:lnTo>
                <a:close/>
              </a:path>
              <a:path w="214629" h="267970">
                <a:moveTo>
                  <a:pt x="214375" y="196456"/>
                </a:moveTo>
                <a:lnTo>
                  <a:pt x="125095" y="196456"/>
                </a:lnTo>
                <a:lnTo>
                  <a:pt x="125095" y="267893"/>
                </a:lnTo>
                <a:lnTo>
                  <a:pt x="214375" y="267893"/>
                </a:lnTo>
                <a:lnTo>
                  <a:pt x="214375" y="196456"/>
                </a:lnTo>
                <a:close/>
              </a:path>
            </a:pathLst>
          </a:custGeom>
          <a:solidFill>
            <a:srgbClr val="00007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2" name="object 42"/>
          <p:cNvSpPr/>
          <p:nvPr/>
        </p:nvSpPr>
        <p:spPr>
          <a:xfrm>
            <a:off x="47720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142875" y="0"/>
                </a:moveTo>
                <a:lnTo>
                  <a:pt x="0" y="142875"/>
                </a:lnTo>
                <a:lnTo>
                  <a:pt x="285750" y="142875"/>
                </a:lnTo>
                <a:lnTo>
                  <a:pt x="142875" y="0"/>
                </a:lnTo>
                <a:close/>
              </a:path>
              <a:path w="285750" h="285750">
                <a:moveTo>
                  <a:pt x="160782" y="214312"/>
                </a:moveTo>
                <a:lnTo>
                  <a:pt x="124967" y="214312"/>
                </a:lnTo>
                <a:lnTo>
                  <a:pt x="124967" y="285750"/>
                </a:lnTo>
                <a:lnTo>
                  <a:pt x="160782" y="285750"/>
                </a:lnTo>
                <a:lnTo>
                  <a:pt x="160782" y="214312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3" name="object 43"/>
          <p:cNvSpPr txBox="1"/>
          <p:nvPr/>
        </p:nvSpPr>
        <p:spPr>
          <a:xfrm>
            <a:off x="4448683" y="6357620"/>
            <a:ext cx="927100" cy="164465"/>
          </a:xfrm>
          <a:prstGeom prst="rect">
            <a:avLst/>
          </a:prstGeom>
        </p:spPr>
        <p:txBody>
          <a:bodyPr wrap="square" lIns="0" tIns="139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900" spc="-195">
                <a:solidFill>
                  <a:srgbClr val="FFFFFF"/>
                </a:solidFill>
                <a:latin typeface="Arial"/>
                <a:cs typeface="Arial"/>
              </a:rPr>
              <a:t>ةيسيئرلا </a:t>
            </a:r>
            <a:r>
              <a:rPr dirty="0" sz="900" spc="-110">
                <a:solidFill>
                  <a:srgbClr val="FFFFFF"/>
                </a:solidFill>
                <a:latin typeface="Arial"/>
                <a:cs typeface="Arial"/>
              </a:rPr>
              <a:t>ةمئاقلا </a:t>
            </a:r>
            <a:r>
              <a:rPr dirty="0" sz="900" spc="-105">
                <a:solidFill>
                  <a:srgbClr val="FFFFFF"/>
                </a:solidFill>
                <a:latin typeface="Arial"/>
                <a:cs typeface="Arial"/>
              </a:rPr>
              <a:t>ىلإ</a:t>
            </a:r>
            <a:r>
              <a:rPr dirty="0" sz="900" spc="-7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900" spc="-5">
                <a:solidFill>
                  <a:srgbClr val="FFFFFF"/>
                </a:solidFill>
                <a:latin typeface="Arial"/>
                <a:cs typeface="Arial"/>
              </a:rPr>
              <a:t>ةدوع</a:t>
            </a:r>
            <a:endParaRPr sz="900">
              <a:latin typeface="Arial"/>
              <a:cs typeface="Arial"/>
            </a:endParaRPr>
          </a:p>
        </p:txBody>
      </p:sp>
      <p:sp>
        <p:nvSpPr>
          <p:cNvPr id="44" name="object 44"/>
          <p:cNvSpPr/>
          <p:nvPr/>
        </p:nvSpPr>
        <p:spPr>
          <a:xfrm>
            <a:off x="5788152" y="6321552"/>
            <a:ext cx="458571" cy="382371"/>
          </a:xfrm>
          <a:prstGeom prst="rect">
            <a:avLst/>
          </a:prstGeom>
          <a:blipFill>
            <a:blip r:embed="rId2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5" name="object 45"/>
          <p:cNvSpPr/>
          <p:nvPr/>
        </p:nvSpPr>
        <p:spPr>
          <a:xfrm>
            <a:off x="5846064" y="6406896"/>
            <a:ext cx="336638" cy="248297"/>
          </a:xfrm>
          <a:prstGeom prst="rect">
            <a:avLst/>
          </a:prstGeom>
          <a:blipFill>
            <a:blip r:embed="rId2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6" name="object 46"/>
          <p:cNvSpPr/>
          <p:nvPr/>
        </p:nvSpPr>
        <p:spPr>
          <a:xfrm>
            <a:off x="5715000" y="6248400"/>
            <a:ext cx="457200" cy="381000"/>
          </a:xfrm>
          <a:custGeom>
            <a:avLst/>
            <a:gdLst/>
            <a:ahLst/>
            <a:cxnLst/>
            <a:rect l="l" t="t" r="r" b="b"/>
            <a:pathLst>
              <a:path w="457200" h="381000">
                <a:moveTo>
                  <a:pt x="457200" y="0"/>
                </a:moveTo>
                <a:lnTo>
                  <a:pt x="0" y="0"/>
                </a:lnTo>
                <a:lnTo>
                  <a:pt x="0" y="381000"/>
                </a:lnTo>
                <a:lnTo>
                  <a:pt x="457200" y="381000"/>
                </a:lnTo>
                <a:lnTo>
                  <a:pt x="457200" y="333375"/>
                </a:lnTo>
                <a:lnTo>
                  <a:pt x="85725" y="333375"/>
                </a:lnTo>
                <a:lnTo>
                  <a:pt x="85725" y="47625"/>
                </a:lnTo>
                <a:lnTo>
                  <a:pt x="457200" y="47625"/>
                </a:lnTo>
                <a:lnTo>
                  <a:pt x="457200" y="0"/>
                </a:lnTo>
                <a:close/>
              </a:path>
              <a:path w="457200" h="381000">
                <a:moveTo>
                  <a:pt x="457200" y="47625"/>
                </a:moveTo>
                <a:lnTo>
                  <a:pt x="85725" y="47625"/>
                </a:lnTo>
                <a:lnTo>
                  <a:pt x="371475" y="190500"/>
                </a:lnTo>
                <a:lnTo>
                  <a:pt x="85725" y="333375"/>
                </a:lnTo>
                <a:lnTo>
                  <a:pt x="457200" y="333375"/>
                </a:lnTo>
                <a:lnTo>
                  <a:pt x="4572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7" name="object 47"/>
          <p:cNvSpPr/>
          <p:nvPr/>
        </p:nvSpPr>
        <p:spPr>
          <a:xfrm>
            <a:off x="58007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0" y="0"/>
                </a:moveTo>
                <a:lnTo>
                  <a:pt x="0" y="285750"/>
                </a:lnTo>
                <a:lnTo>
                  <a:pt x="285750" y="142875"/>
                </a:lnTo>
                <a:lnTo>
                  <a:pt x="0" y="0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8" name="object 48"/>
          <p:cNvSpPr txBox="1"/>
          <p:nvPr/>
        </p:nvSpPr>
        <p:spPr>
          <a:xfrm>
            <a:off x="5833109" y="6357620"/>
            <a:ext cx="220345" cy="164465"/>
          </a:xfrm>
          <a:prstGeom prst="rect">
            <a:avLst/>
          </a:prstGeom>
        </p:spPr>
        <p:txBody>
          <a:bodyPr wrap="square" lIns="0" tIns="139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900" spc="-50">
                <a:solidFill>
                  <a:srgbClr val="FFFFFF"/>
                </a:solidFill>
                <a:latin typeface="Arial"/>
                <a:cs typeface="Arial"/>
              </a:rPr>
              <a:t>ي</a:t>
            </a:r>
            <a:r>
              <a:rPr dirty="0" sz="900" spc="-270">
                <a:solidFill>
                  <a:srgbClr val="FFFFFF"/>
                </a:solidFill>
                <a:latin typeface="Arial"/>
                <a:cs typeface="Arial"/>
              </a:rPr>
              <a:t>ل</a:t>
            </a:r>
            <a:r>
              <a:rPr dirty="0" sz="900" spc="25">
                <a:solidFill>
                  <a:srgbClr val="FFFFFF"/>
                </a:solidFill>
                <a:latin typeface="Arial"/>
                <a:cs typeface="Arial"/>
              </a:rPr>
              <a:t>ا</a:t>
            </a:r>
            <a:r>
              <a:rPr dirty="0" sz="900" spc="-430">
                <a:solidFill>
                  <a:srgbClr val="FFFFFF"/>
                </a:solidFill>
                <a:latin typeface="Arial"/>
                <a:cs typeface="Arial"/>
              </a:rPr>
              <a:t>ت</a:t>
            </a:r>
            <a:r>
              <a:rPr dirty="0" sz="900" spc="-270">
                <a:solidFill>
                  <a:srgbClr val="FFFFFF"/>
                </a:solidFill>
                <a:latin typeface="Arial"/>
                <a:cs typeface="Arial"/>
              </a:rPr>
              <a:t>ل</a:t>
            </a:r>
            <a:r>
              <a:rPr dirty="0" sz="900">
                <a:solidFill>
                  <a:srgbClr val="FFFFFF"/>
                </a:solidFill>
                <a:latin typeface="Arial"/>
                <a:cs typeface="Arial"/>
              </a:rPr>
              <a:t>ا</a:t>
            </a:r>
            <a:endParaRPr sz="900">
              <a:latin typeface="Arial"/>
              <a:cs typeface="Arial"/>
            </a:endParaRPr>
          </a:p>
        </p:txBody>
      </p:sp>
      <p:sp>
        <p:nvSpPr>
          <p:cNvPr id="49" name="object 49"/>
          <p:cNvSpPr/>
          <p:nvPr/>
        </p:nvSpPr>
        <p:spPr>
          <a:xfrm>
            <a:off x="3730752" y="6321552"/>
            <a:ext cx="458571" cy="382371"/>
          </a:xfrm>
          <a:prstGeom prst="rect">
            <a:avLst/>
          </a:prstGeom>
          <a:blipFill>
            <a:blip r:embed="rId2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0" name="object 50"/>
          <p:cNvSpPr/>
          <p:nvPr/>
        </p:nvSpPr>
        <p:spPr>
          <a:xfrm>
            <a:off x="3770376" y="6406896"/>
            <a:ext cx="373227" cy="248297"/>
          </a:xfrm>
          <a:prstGeom prst="rect">
            <a:avLst/>
          </a:prstGeom>
          <a:blipFill>
            <a:blip r:embed="rId3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1" name="object 51"/>
          <p:cNvSpPr/>
          <p:nvPr/>
        </p:nvSpPr>
        <p:spPr>
          <a:xfrm>
            <a:off x="3657600" y="6248400"/>
            <a:ext cx="457200" cy="381000"/>
          </a:xfrm>
          <a:custGeom>
            <a:avLst/>
            <a:gdLst/>
            <a:ahLst/>
            <a:cxnLst/>
            <a:rect l="l" t="t" r="r" b="b"/>
            <a:pathLst>
              <a:path w="457200" h="381000">
                <a:moveTo>
                  <a:pt x="457200" y="0"/>
                </a:moveTo>
                <a:lnTo>
                  <a:pt x="0" y="0"/>
                </a:lnTo>
                <a:lnTo>
                  <a:pt x="0" y="381000"/>
                </a:lnTo>
                <a:lnTo>
                  <a:pt x="457200" y="381000"/>
                </a:lnTo>
                <a:lnTo>
                  <a:pt x="457200" y="333375"/>
                </a:lnTo>
                <a:lnTo>
                  <a:pt x="371475" y="333375"/>
                </a:lnTo>
                <a:lnTo>
                  <a:pt x="85725" y="190500"/>
                </a:lnTo>
                <a:lnTo>
                  <a:pt x="371475" y="47625"/>
                </a:lnTo>
                <a:lnTo>
                  <a:pt x="457200" y="47625"/>
                </a:lnTo>
                <a:lnTo>
                  <a:pt x="457200" y="0"/>
                </a:lnTo>
                <a:close/>
              </a:path>
              <a:path w="457200" h="381000">
                <a:moveTo>
                  <a:pt x="457200" y="47625"/>
                </a:moveTo>
                <a:lnTo>
                  <a:pt x="371475" y="47625"/>
                </a:lnTo>
                <a:lnTo>
                  <a:pt x="371475" y="333375"/>
                </a:lnTo>
                <a:lnTo>
                  <a:pt x="457200" y="333375"/>
                </a:lnTo>
                <a:lnTo>
                  <a:pt x="4572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2" name="object 52"/>
          <p:cNvSpPr/>
          <p:nvPr/>
        </p:nvSpPr>
        <p:spPr>
          <a:xfrm>
            <a:off x="37433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285750" y="0"/>
                </a:moveTo>
                <a:lnTo>
                  <a:pt x="0" y="142875"/>
                </a:lnTo>
                <a:lnTo>
                  <a:pt x="285750" y="285750"/>
                </a:lnTo>
                <a:lnTo>
                  <a:pt x="285750" y="0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3" name="object 53"/>
          <p:cNvSpPr txBox="1"/>
          <p:nvPr/>
        </p:nvSpPr>
        <p:spPr>
          <a:xfrm>
            <a:off x="3756405" y="6357620"/>
            <a:ext cx="257175" cy="164465"/>
          </a:xfrm>
          <a:prstGeom prst="rect">
            <a:avLst/>
          </a:prstGeom>
        </p:spPr>
        <p:txBody>
          <a:bodyPr wrap="square" lIns="0" tIns="139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900" spc="-190">
                <a:solidFill>
                  <a:srgbClr val="FFFFFF"/>
                </a:solidFill>
                <a:latin typeface="Arial"/>
                <a:cs typeface="Arial"/>
              </a:rPr>
              <a:t>ق</a:t>
            </a:r>
            <a:r>
              <a:rPr dirty="0" sz="900" spc="-240">
                <a:solidFill>
                  <a:srgbClr val="FFFFFF"/>
                </a:solidFill>
                <a:latin typeface="Arial"/>
                <a:cs typeface="Arial"/>
              </a:rPr>
              <a:t>ب</a:t>
            </a:r>
            <a:r>
              <a:rPr dirty="0" sz="900" spc="25">
                <a:solidFill>
                  <a:srgbClr val="FFFFFF"/>
                </a:solidFill>
                <a:latin typeface="Arial"/>
                <a:cs typeface="Arial"/>
              </a:rPr>
              <a:t>ا</a:t>
            </a:r>
            <a:r>
              <a:rPr dirty="0" sz="900" spc="-175">
                <a:solidFill>
                  <a:srgbClr val="FFFFFF"/>
                </a:solidFill>
                <a:latin typeface="Arial"/>
                <a:cs typeface="Arial"/>
              </a:rPr>
              <a:t>سلا</a:t>
            </a:r>
            <a:endParaRPr sz="900">
              <a:latin typeface="Arial"/>
              <a:cs typeface="Arial"/>
            </a:endParaRPr>
          </a:p>
        </p:txBody>
      </p:sp>
      <p:sp>
        <p:nvSpPr>
          <p:cNvPr id="54" name="object 54"/>
          <p:cNvSpPr/>
          <p:nvPr/>
        </p:nvSpPr>
        <p:spPr>
          <a:xfrm>
            <a:off x="2838450" y="2805176"/>
            <a:ext cx="0" cy="3259454"/>
          </a:xfrm>
          <a:custGeom>
            <a:avLst/>
            <a:gdLst/>
            <a:ahLst/>
            <a:cxnLst/>
            <a:rect l="l" t="t" r="r" b="b"/>
            <a:pathLst>
              <a:path w="0" h="3259454">
                <a:moveTo>
                  <a:pt x="0" y="0"/>
                </a:moveTo>
                <a:lnTo>
                  <a:pt x="0" y="3259391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5" name="object 55"/>
          <p:cNvSpPr/>
          <p:nvPr/>
        </p:nvSpPr>
        <p:spPr>
          <a:xfrm>
            <a:off x="976312" y="3276600"/>
            <a:ext cx="3724275" cy="0"/>
          </a:xfrm>
          <a:custGeom>
            <a:avLst/>
            <a:gdLst/>
            <a:ahLst/>
            <a:cxnLst/>
            <a:rect l="l" t="t" r="r" b="b"/>
            <a:pathLst>
              <a:path w="3724275" h="0">
                <a:moveTo>
                  <a:pt x="0" y="0"/>
                </a:moveTo>
                <a:lnTo>
                  <a:pt x="3724211" y="0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6" name="object 56"/>
          <p:cNvSpPr/>
          <p:nvPr/>
        </p:nvSpPr>
        <p:spPr>
          <a:xfrm>
            <a:off x="976312" y="3672840"/>
            <a:ext cx="3724275" cy="0"/>
          </a:xfrm>
          <a:custGeom>
            <a:avLst/>
            <a:gdLst/>
            <a:ahLst/>
            <a:cxnLst/>
            <a:rect l="l" t="t" r="r" b="b"/>
            <a:pathLst>
              <a:path w="3724275" h="0">
                <a:moveTo>
                  <a:pt x="0" y="0"/>
                </a:moveTo>
                <a:lnTo>
                  <a:pt x="3724211" y="0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7" name="object 57"/>
          <p:cNvSpPr/>
          <p:nvPr/>
        </p:nvSpPr>
        <p:spPr>
          <a:xfrm>
            <a:off x="976312" y="4069079"/>
            <a:ext cx="3724275" cy="0"/>
          </a:xfrm>
          <a:custGeom>
            <a:avLst/>
            <a:gdLst/>
            <a:ahLst/>
            <a:cxnLst/>
            <a:rect l="l" t="t" r="r" b="b"/>
            <a:pathLst>
              <a:path w="3724275" h="0">
                <a:moveTo>
                  <a:pt x="0" y="0"/>
                </a:moveTo>
                <a:lnTo>
                  <a:pt x="3724211" y="0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8" name="object 58"/>
          <p:cNvSpPr/>
          <p:nvPr/>
        </p:nvSpPr>
        <p:spPr>
          <a:xfrm>
            <a:off x="976312" y="4465320"/>
            <a:ext cx="3724275" cy="0"/>
          </a:xfrm>
          <a:custGeom>
            <a:avLst/>
            <a:gdLst/>
            <a:ahLst/>
            <a:cxnLst/>
            <a:rect l="l" t="t" r="r" b="b"/>
            <a:pathLst>
              <a:path w="3724275" h="0">
                <a:moveTo>
                  <a:pt x="0" y="0"/>
                </a:moveTo>
                <a:lnTo>
                  <a:pt x="3724211" y="0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9" name="object 59"/>
          <p:cNvSpPr/>
          <p:nvPr/>
        </p:nvSpPr>
        <p:spPr>
          <a:xfrm>
            <a:off x="976312" y="4861559"/>
            <a:ext cx="3724275" cy="0"/>
          </a:xfrm>
          <a:custGeom>
            <a:avLst/>
            <a:gdLst/>
            <a:ahLst/>
            <a:cxnLst/>
            <a:rect l="l" t="t" r="r" b="b"/>
            <a:pathLst>
              <a:path w="3724275" h="0">
                <a:moveTo>
                  <a:pt x="0" y="0"/>
                </a:moveTo>
                <a:lnTo>
                  <a:pt x="3724211" y="0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0" name="object 60"/>
          <p:cNvSpPr/>
          <p:nvPr/>
        </p:nvSpPr>
        <p:spPr>
          <a:xfrm>
            <a:off x="976312" y="5257800"/>
            <a:ext cx="3724275" cy="0"/>
          </a:xfrm>
          <a:custGeom>
            <a:avLst/>
            <a:gdLst/>
            <a:ahLst/>
            <a:cxnLst/>
            <a:rect l="l" t="t" r="r" b="b"/>
            <a:pathLst>
              <a:path w="3724275" h="0">
                <a:moveTo>
                  <a:pt x="0" y="0"/>
                </a:moveTo>
                <a:lnTo>
                  <a:pt x="3724211" y="0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1" name="object 61"/>
          <p:cNvSpPr/>
          <p:nvPr/>
        </p:nvSpPr>
        <p:spPr>
          <a:xfrm>
            <a:off x="976312" y="5654040"/>
            <a:ext cx="3724275" cy="0"/>
          </a:xfrm>
          <a:custGeom>
            <a:avLst/>
            <a:gdLst/>
            <a:ahLst/>
            <a:cxnLst/>
            <a:rect l="l" t="t" r="r" b="b"/>
            <a:pathLst>
              <a:path w="3724275" h="0">
                <a:moveTo>
                  <a:pt x="0" y="0"/>
                </a:moveTo>
                <a:lnTo>
                  <a:pt x="3724211" y="0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2" name="object 62"/>
          <p:cNvSpPr/>
          <p:nvPr/>
        </p:nvSpPr>
        <p:spPr>
          <a:xfrm>
            <a:off x="990600" y="2805176"/>
            <a:ext cx="0" cy="3259454"/>
          </a:xfrm>
          <a:custGeom>
            <a:avLst/>
            <a:gdLst/>
            <a:ahLst/>
            <a:cxnLst/>
            <a:rect l="l" t="t" r="r" b="b"/>
            <a:pathLst>
              <a:path w="0" h="3259454">
                <a:moveTo>
                  <a:pt x="0" y="0"/>
                </a:moveTo>
                <a:lnTo>
                  <a:pt x="0" y="3259391"/>
                </a:lnTo>
              </a:path>
            </a:pathLst>
          </a:custGeom>
          <a:ln w="285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3" name="object 63"/>
          <p:cNvSpPr/>
          <p:nvPr/>
        </p:nvSpPr>
        <p:spPr>
          <a:xfrm>
            <a:off x="4686300" y="2805176"/>
            <a:ext cx="0" cy="3259454"/>
          </a:xfrm>
          <a:custGeom>
            <a:avLst/>
            <a:gdLst/>
            <a:ahLst/>
            <a:cxnLst/>
            <a:rect l="l" t="t" r="r" b="b"/>
            <a:pathLst>
              <a:path w="0" h="3259454">
                <a:moveTo>
                  <a:pt x="0" y="0"/>
                </a:moveTo>
                <a:lnTo>
                  <a:pt x="0" y="3259391"/>
                </a:lnTo>
              </a:path>
            </a:pathLst>
          </a:custGeom>
          <a:ln w="285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4" name="object 64"/>
          <p:cNvSpPr/>
          <p:nvPr/>
        </p:nvSpPr>
        <p:spPr>
          <a:xfrm>
            <a:off x="976312" y="2819400"/>
            <a:ext cx="3724275" cy="0"/>
          </a:xfrm>
          <a:custGeom>
            <a:avLst/>
            <a:gdLst/>
            <a:ahLst/>
            <a:cxnLst/>
            <a:rect l="l" t="t" r="r" b="b"/>
            <a:pathLst>
              <a:path w="3724275" h="0">
                <a:moveTo>
                  <a:pt x="0" y="0"/>
                </a:moveTo>
                <a:lnTo>
                  <a:pt x="3724211" y="0"/>
                </a:lnTo>
              </a:path>
            </a:pathLst>
          </a:custGeom>
          <a:ln w="285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5" name="object 65"/>
          <p:cNvSpPr/>
          <p:nvPr/>
        </p:nvSpPr>
        <p:spPr>
          <a:xfrm>
            <a:off x="976312" y="6050279"/>
            <a:ext cx="3724275" cy="0"/>
          </a:xfrm>
          <a:custGeom>
            <a:avLst/>
            <a:gdLst/>
            <a:ahLst/>
            <a:cxnLst/>
            <a:rect l="l" t="t" r="r" b="b"/>
            <a:pathLst>
              <a:path w="3724275" h="0">
                <a:moveTo>
                  <a:pt x="0" y="0"/>
                </a:moveTo>
                <a:lnTo>
                  <a:pt x="3724211" y="0"/>
                </a:lnTo>
              </a:path>
            </a:pathLst>
          </a:custGeom>
          <a:ln w="285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6" name="object 66"/>
          <p:cNvSpPr/>
          <p:nvPr/>
        </p:nvSpPr>
        <p:spPr>
          <a:xfrm>
            <a:off x="890016" y="2764574"/>
            <a:ext cx="1973452" cy="678014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7" name="object 67"/>
          <p:cNvSpPr/>
          <p:nvPr/>
        </p:nvSpPr>
        <p:spPr>
          <a:xfrm>
            <a:off x="2737104" y="2764574"/>
            <a:ext cx="2034286" cy="678014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8" name="object 68"/>
          <p:cNvSpPr/>
          <p:nvPr/>
        </p:nvSpPr>
        <p:spPr>
          <a:xfrm>
            <a:off x="920496" y="3236950"/>
            <a:ext cx="863904" cy="571271"/>
          </a:xfrm>
          <a:prstGeom prst="rect">
            <a:avLst/>
          </a:prstGeom>
          <a:blipFill>
            <a:blip r:embed="rId3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9" name="object 69"/>
          <p:cNvSpPr/>
          <p:nvPr/>
        </p:nvSpPr>
        <p:spPr>
          <a:xfrm>
            <a:off x="2767583" y="3236950"/>
            <a:ext cx="705446" cy="571271"/>
          </a:xfrm>
          <a:prstGeom prst="rect">
            <a:avLst/>
          </a:prstGeom>
          <a:blipFill>
            <a:blip r:embed="rId3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0" name="object 70"/>
          <p:cNvSpPr/>
          <p:nvPr/>
        </p:nvSpPr>
        <p:spPr>
          <a:xfrm>
            <a:off x="920496" y="3633190"/>
            <a:ext cx="897458" cy="571271"/>
          </a:xfrm>
          <a:prstGeom prst="rect">
            <a:avLst/>
          </a:prstGeom>
          <a:blipFill>
            <a:blip r:embed="rId3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1" name="object 71"/>
          <p:cNvSpPr/>
          <p:nvPr/>
        </p:nvSpPr>
        <p:spPr>
          <a:xfrm>
            <a:off x="2767583" y="3633190"/>
            <a:ext cx="805992" cy="571271"/>
          </a:xfrm>
          <a:prstGeom prst="rect">
            <a:avLst/>
          </a:prstGeom>
          <a:blipFill>
            <a:blip r:embed="rId3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2" name="object 72"/>
          <p:cNvSpPr/>
          <p:nvPr/>
        </p:nvSpPr>
        <p:spPr>
          <a:xfrm>
            <a:off x="920496" y="4029430"/>
            <a:ext cx="1010246" cy="571271"/>
          </a:xfrm>
          <a:prstGeom prst="rect">
            <a:avLst/>
          </a:prstGeom>
          <a:blipFill>
            <a:blip r:embed="rId3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3" name="object 73"/>
          <p:cNvSpPr/>
          <p:nvPr/>
        </p:nvSpPr>
        <p:spPr>
          <a:xfrm>
            <a:off x="2767583" y="4029430"/>
            <a:ext cx="915746" cy="571271"/>
          </a:xfrm>
          <a:prstGeom prst="rect">
            <a:avLst/>
          </a:prstGeom>
          <a:blipFill>
            <a:blip r:embed="rId3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4" name="object 74"/>
          <p:cNvSpPr/>
          <p:nvPr/>
        </p:nvSpPr>
        <p:spPr>
          <a:xfrm>
            <a:off x="920496" y="4425670"/>
            <a:ext cx="772502" cy="571271"/>
          </a:xfrm>
          <a:prstGeom prst="rect">
            <a:avLst/>
          </a:prstGeom>
          <a:blipFill>
            <a:blip r:embed="rId3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5" name="object 75"/>
          <p:cNvSpPr/>
          <p:nvPr/>
        </p:nvSpPr>
        <p:spPr>
          <a:xfrm>
            <a:off x="2767583" y="4425670"/>
            <a:ext cx="684060" cy="571271"/>
          </a:xfrm>
          <a:prstGeom prst="rect">
            <a:avLst/>
          </a:prstGeom>
          <a:blipFill>
            <a:blip r:embed="rId3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6" name="object 76"/>
          <p:cNvSpPr/>
          <p:nvPr/>
        </p:nvSpPr>
        <p:spPr>
          <a:xfrm>
            <a:off x="920496" y="4821910"/>
            <a:ext cx="1193114" cy="571271"/>
          </a:xfrm>
          <a:prstGeom prst="rect">
            <a:avLst/>
          </a:prstGeom>
          <a:blipFill>
            <a:blip r:embed="rId3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7" name="object 77"/>
          <p:cNvSpPr/>
          <p:nvPr/>
        </p:nvSpPr>
        <p:spPr>
          <a:xfrm>
            <a:off x="2767583" y="4821910"/>
            <a:ext cx="1031570" cy="571271"/>
          </a:xfrm>
          <a:prstGeom prst="rect">
            <a:avLst/>
          </a:prstGeom>
          <a:blipFill>
            <a:blip r:embed="rId4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8" name="object 78"/>
          <p:cNvSpPr/>
          <p:nvPr/>
        </p:nvSpPr>
        <p:spPr>
          <a:xfrm>
            <a:off x="920496" y="5218176"/>
            <a:ext cx="1135202" cy="571271"/>
          </a:xfrm>
          <a:prstGeom prst="rect">
            <a:avLst/>
          </a:prstGeom>
          <a:blipFill>
            <a:blip r:embed="rId4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9" name="object 79"/>
          <p:cNvSpPr/>
          <p:nvPr/>
        </p:nvSpPr>
        <p:spPr>
          <a:xfrm>
            <a:off x="2767583" y="5218176"/>
            <a:ext cx="976693" cy="571271"/>
          </a:xfrm>
          <a:prstGeom prst="rect">
            <a:avLst/>
          </a:prstGeom>
          <a:blipFill>
            <a:blip r:embed="rId4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0" name="object 80"/>
          <p:cNvSpPr/>
          <p:nvPr/>
        </p:nvSpPr>
        <p:spPr>
          <a:xfrm>
            <a:off x="920496" y="5614415"/>
            <a:ext cx="1330198" cy="571271"/>
          </a:xfrm>
          <a:prstGeom prst="rect">
            <a:avLst/>
          </a:prstGeom>
          <a:blipFill>
            <a:blip r:embed="rId4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1" name="object 81"/>
          <p:cNvSpPr txBox="1"/>
          <p:nvPr/>
        </p:nvSpPr>
        <p:spPr>
          <a:xfrm>
            <a:off x="1069644" y="2737558"/>
            <a:ext cx="1595120" cy="3281679"/>
          </a:xfrm>
          <a:prstGeom prst="rect">
            <a:avLst/>
          </a:prstGeom>
        </p:spPr>
        <p:txBody>
          <a:bodyPr wrap="square" lIns="0" tIns="1257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90"/>
              </a:spcBef>
            </a:pPr>
            <a:r>
              <a:rPr dirty="0" sz="2400" spc="120">
                <a:solidFill>
                  <a:srgbClr val="FFFF00"/>
                </a:solidFill>
                <a:latin typeface="Calibri"/>
                <a:cs typeface="Calibri"/>
              </a:rPr>
              <a:t>Long</a:t>
            </a:r>
            <a:r>
              <a:rPr dirty="0" sz="2400" spc="125">
                <a:solidFill>
                  <a:srgbClr val="FFFF00"/>
                </a:solidFill>
                <a:latin typeface="Calibri"/>
                <a:cs typeface="Calibri"/>
              </a:rPr>
              <a:t> </a:t>
            </a:r>
            <a:r>
              <a:rPr dirty="0" sz="2400" spc="75">
                <a:solidFill>
                  <a:srgbClr val="FFFF00"/>
                </a:solidFill>
                <a:latin typeface="Calibri"/>
                <a:cs typeface="Calibri"/>
              </a:rPr>
              <a:t>Forms</a:t>
            </a:r>
            <a:endParaRPr sz="2400">
              <a:latin typeface="Calibri"/>
              <a:cs typeface="Calibri"/>
            </a:endParaRPr>
          </a:p>
          <a:p>
            <a:pPr marL="12700" marR="725805">
              <a:lnSpc>
                <a:spcPct val="130100"/>
              </a:lnSpc>
              <a:spcBef>
                <a:spcPts val="15"/>
              </a:spcBef>
            </a:pPr>
            <a:r>
              <a:rPr dirty="0" sz="2000" spc="240">
                <a:solidFill>
                  <a:srgbClr val="FFFFFF"/>
                </a:solidFill>
                <a:latin typeface="Calibri"/>
                <a:cs typeface="Calibri"/>
              </a:rPr>
              <a:t>I </a:t>
            </a:r>
            <a:r>
              <a:rPr dirty="0" sz="2000" spc="85">
                <a:solidFill>
                  <a:srgbClr val="FFFFFF"/>
                </a:solidFill>
                <a:latin typeface="Calibri"/>
                <a:cs typeface="Calibri"/>
              </a:rPr>
              <a:t>am  </a:t>
            </a:r>
            <a:r>
              <a:rPr dirty="0" sz="2000" spc="70">
                <a:solidFill>
                  <a:srgbClr val="FFFFFF"/>
                </a:solidFill>
                <a:latin typeface="Calibri"/>
                <a:cs typeface="Calibri"/>
              </a:rPr>
              <a:t>He </a:t>
            </a:r>
            <a:r>
              <a:rPr dirty="0" sz="2000" spc="50">
                <a:solidFill>
                  <a:srgbClr val="FFFFFF"/>
                </a:solidFill>
                <a:latin typeface="Calibri"/>
                <a:cs typeface="Calibri"/>
              </a:rPr>
              <a:t>is  </a:t>
            </a:r>
            <a:r>
              <a:rPr dirty="0" sz="2000" spc="90">
                <a:solidFill>
                  <a:srgbClr val="FFFFFF"/>
                </a:solidFill>
                <a:latin typeface="Calibri"/>
                <a:cs typeface="Calibri"/>
              </a:rPr>
              <a:t>She </a:t>
            </a:r>
            <a:r>
              <a:rPr dirty="0" sz="2000" spc="50">
                <a:solidFill>
                  <a:srgbClr val="FFFFFF"/>
                </a:solidFill>
                <a:latin typeface="Calibri"/>
                <a:cs typeface="Calibri"/>
              </a:rPr>
              <a:t>is  </a:t>
            </a:r>
            <a:r>
              <a:rPr dirty="0" sz="2000" spc="114">
                <a:solidFill>
                  <a:srgbClr val="FFFFFF"/>
                </a:solidFill>
                <a:latin typeface="Calibri"/>
                <a:cs typeface="Calibri"/>
              </a:rPr>
              <a:t>It </a:t>
            </a:r>
            <a:r>
              <a:rPr dirty="0" sz="2000" spc="50">
                <a:solidFill>
                  <a:srgbClr val="FFFFFF"/>
                </a:solidFill>
                <a:latin typeface="Calibri"/>
                <a:cs typeface="Calibri"/>
              </a:rPr>
              <a:t>is  </a:t>
            </a:r>
            <a:r>
              <a:rPr dirty="0" sz="2000" spc="45">
                <a:solidFill>
                  <a:srgbClr val="FFFFFF"/>
                </a:solidFill>
                <a:latin typeface="Calibri"/>
                <a:cs typeface="Calibri"/>
              </a:rPr>
              <a:t>You </a:t>
            </a:r>
            <a:r>
              <a:rPr dirty="0" sz="2000" spc="50">
                <a:solidFill>
                  <a:srgbClr val="FFFFFF"/>
                </a:solidFill>
                <a:latin typeface="Calibri"/>
                <a:cs typeface="Calibri"/>
              </a:rPr>
              <a:t>are  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We</a:t>
            </a:r>
            <a:r>
              <a:rPr dirty="0" sz="2000" spc="12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 spc="50">
                <a:solidFill>
                  <a:srgbClr val="FFFFFF"/>
                </a:solidFill>
                <a:latin typeface="Calibri"/>
                <a:cs typeface="Calibri"/>
              </a:rPr>
              <a:t>are</a:t>
            </a:r>
            <a:endParaRPr sz="20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720"/>
              </a:spcBef>
            </a:pPr>
            <a:r>
              <a:rPr dirty="0" sz="2000" spc="90">
                <a:solidFill>
                  <a:srgbClr val="FFFFFF"/>
                </a:solidFill>
                <a:latin typeface="Calibri"/>
                <a:cs typeface="Calibri"/>
              </a:rPr>
              <a:t>They</a:t>
            </a:r>
            <a:r>
              <a:rPr dirty="0" sz="2000" spc="17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 spc="50">
                <a:solidFill>
                  <a:srgbClr val="FFFFFF"/>
                </a:solidFill>
                <a:latin typeface="Calibri"/>
                <a:cs typeface="Calibri"/>
              </a:rPr>
              <a:t>are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82" name="object 82"/>
          <p:cNvSpPr/>
          <p:nvPr/>
        </p:nvSpPr>
        <p:spPr>
          <a:xfrm>
            <a:off x="2767583" y="5614415"/>
            <a:ext cx="1171778" cy="571271"/>
          </a:xfrm>
          <a:prstGeom prst="rect">
            <a:avLst/>
          </a:prstGeom>
          <a:blipFill>
            <a:blip r:embed="rId4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3" name="object 83"/>
          <p:cNvSpPr txBox="1"/>
          <p:nvPr/>
        </p:nvSpPr>
        <p:spPr>
          <a:xfrm>
            <a:off x="2918205" y="2737558"/>
            <a:ext cx="1655445" cy="3281679"/>
          </a:xfrm>
          <a:prstGeom prst="rect">
            <a:avLst/>
          </a:prstGeom>
        </p:spPr>
        <p:txBody>
          <a:bodyPr wrap="square" lIns="0" tIns="1257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90"/>
              </a:spcBef>
            </a:pPr>
            <a:r>
              <a:rPr dirty="0" sz="2400" spc="75">
                <a:solidFill>
                  <a:srgbClr val="FFFF00"/>
                </a:solidFill>
                <a:latin typeface="Calibri"/>
                <a:cs typeface="Calibri"/>
              </a:rPr>
              <a:t>Short</a:t>
            </a:r>
            <a:r>
              <a:rPr dirty="0" sz="2400" spc="105">
                <a:solidFill>
                  <a:srgbClr val="FFFF00"/>
                </a:solidFill>
                <a:latin typeface="Calibri"/>
                <a:cs typeface="Calibri"/>
              </a:rPr>
              <a:t> </a:t>
            </a:r>
            <a:r>
              <a:rPr dirty="0" sz="2400" spc="75">
                <a:solidFill>
                  <a:srgbClr val="FFFF00"/>
                </a:solidFill>
                <a:latin typeface="Calibri"/>
                <a:cs typeface="Calibri"/>
              </a:rPr>
              <a:t>Forms</a:t>
            </a:r>
            <a:endParaRPr sz="2400">
              <a:latin typeface="Calibri"/>
              <a:cs typeface="Calibri"/>
            </a:endParaRPr>
          </a:p>
          <a:p>
            <a:pPr marL="12700" marR="948055">
              <a:lnSpc>
                <a:spcPct val="130100"/>
              </a:lnSpc>
              <a:spcBef>
                <a:spcPts val="15"/>
              </a:spcBef>
            </a:pPr>
            <a:r>
              <a:rPr dirty="0" sz="2000" spc="75">
                <a:solidFill>
                  <a:srgbClr val="FFFFFF"/>
                </a:solidFill>
                <a:latin typeface="Calibri"/>
                <a:cs typeface="Calibri"/>
              </a:rPr>
              <a:t>I’m  </a:t>
            </a:r>
            <a:r>
              <a:rPr dirty="0" sz="2000" spc="30">
                <a:solidFill>
                  <a:srgbClr val="FFFFFF"/>
                </a:solidFill>
                <a:latin typeface="Calibri"/>
                <a:cs typeface="Calibri"/>
              </a:rPr>
              <a:t>He’s  </a:t>
            </a:r>
            <a:r>
              <a:rPr dirty="0" sz="2000" spc="50">
                <a:solidFill>
                  <a:srgbClr val="FFFFFF"/>
                </a:solidFill>
                <a:latin typeface="Calibri"/>
                <a:cs typeface="Calibri"/>
              </a:rPr>
              <a:t>She’s  </a:t>
            </a:r>
            <a:r>
              <a:rPr dirty="0" sz="2000" spc="55">
                <a:solidFill>
                  <a:srgbClr val="FFFFFF"/>
                </a:solidFill>
                <a:latin typeface="Calibri"/>
                <a:cs typeface="Calibri"/>
              </a:rPr>
              <a:t>It’s  </a:t>
            </a:r>
            <a:r>
              <a:rPr dirty="0" sz="2000" spc="50">
                <a:solidFill>
                  <a:srgbClr val="FFFFFF"/>
                </a:solidFill>
                <a:latin typeface="Calibri"/>
                <a:cs typeface="Calibri"/>
              </a:rPr>
              <a:t>Y</a:t>
            </a:r>
            <a:r>
              <a:rPr dirty="0" sz="2000" spc="40">
                <a:solidFill>
                  <a:srgbClr val="FFFFFF"/>
                </a:solidFill>
                <a:latin typeface="Calibri"/>
                <a:cs typeface="Calibri"/>
              </a:rPr>
              <a:t>o</a:t>
            </a:r>
            <a:r>
              <a:rPr dirty="0" sz="2000" spc="30">
                <a:solidFill>
                  <a:srgbClr val="FFFFFF"/>
                </a:solidFill>
                <a:latin typeface="Calibri"/>
                <a:cs typeface="Calibri"/>
              </a:rPr>
              <a:t>u</a:t>
            </a:r>
            <a:r>
              <a:rPr dirty="0" sz="2000" spc="-70">
                <a:solidFill>
                  <a:srgbClr val="FFFFFF"/>
                </a:solidFill>
                <a:latin typeface="Calibri"/>
                <a:cs typeface="Calibri"/>
              </a:rPr>
              <a:t>’</a:t>
            </a:r>
            <a:r>
              <a:rPr dirty="0" sz="2000" spc="20">
                <a:solidFill>
                  <a:srgbClr val="FFFFFF"/>
                </a:solidFill>
                <a:latin typeface="Calibri"/>
                <a:cs typeface="Calibri"/>
              </a:rPr>
              <a:t>re  </a:t>
            </a:r>
            <a:r>
              <a:rPr dirty="0" sz="2000" spc="-5">
                <a:solidFill>
                  <a:srgbClr val="FFFFFF"/>
                </a:solidFill>
                <a:latin typeface="Calibri"/>
                <a:cs typeface="Calibri"/>
              </a:rPr>
              <a:t>We’re</a:t>
            </a:r>
            <a:endParaRPr sz="20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720"/>
              </a:spcBef>
            </a:pPr>
            <a:r>
              <a:rPr dirty="0" sz="2000" spc="50">
                <a:solidFill>
                  <a:srgbClr val="FFFFFF"/>
                </a:solidFill>
                <a:latin typeface="Calibri"/>
                <a:cs typeface="Calibri"/>
              </a:rPr>
              <a:t>They’re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84" name="object 84"/>
          <p:cNvSpPr/>
          <p:nvPr/>
        </p:nvSpPr>
        <p:spPr>
          <a:xfrm>
            <a:off x="1316736" y="2228126"/>
            <a:ext cx="2183765" cy="678014"/>
          </a:xfrm>
          <a:prstGeom prst="rect">
            <a:avLst/>
          </a:prstGeom>
          <a:blipFill>
            <a:blip r:embed="rId4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5" name="object 85"/>
          <p:cNvSpPr/>
          <p:nvPr/>
        </p:nvSpPr>
        <p:spPr>
          <a:xfrm>
            <a:off x="3825240" y="2231174"/>
            <a:ext cx="665772" cy="678014"/>
          </a:xfrm>
          <a:prstGeom prst="rect">
            <a:avLst/>
          </a:prstGeom>
          <a:blipFill>
            <a:blip r:embed="rId4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6" name="object 86"/>
          <p:cNvSpPr/>
          <p:nvPr/>
        </p:nvSpPr>
        <p:spPr>
          <a:xfrm>
            <a:off x="3093720" y="2231174"/>
            <a:ext cx="1065072" cy="678014"/>
          </a:xfrm>
          <a:prstGeom prst="rect">
            <a:avLst/>
          </a:prstGeom>
          <a:blipFill>
            <a:blip r:embed="rId4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7" name="object 87"/>
          <p:cNvSpPr/>
          <p:nvPr/>
        </p:nvSpPr>
        <p:spPr>
          <a:xfrm>
            <a:off x="5510784" y="2228126"/>
            <a:ext cx="1906396" cy="678014"/>
          </a:xfrm>
          <a:prstGeom prst="rect">
            <a:avLst/>
          </a:prstGeom>
          <a:blipFill>
            <a:blip r:embed="rId4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8" name="object 88"/>
          <p:cNvSpPr/>
          <p:nvPr/>
        </p:nvSpPr>
        <p:spPr>
          <a:xfrm>
            <a:off x="7010400" y="2231174"/>
            <a:ext cx="1211402" cy="678014"/>
          </a:xfrm>
          <a:prstGeom prst="rect">
            <a:avLst/>
          </a:prstGeom>
          <a:blipFill>
            <a:blip r:embed="rId4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9" name="object 89"/>
          <p:cNvSpPr txBox="1"/>
          <p:nvPr/>
        </p:nvSpPr>
        <p:spPr>
          <a:xfrm>
            <a:off x="1497330" y="1941398"/>
            <a:ext cx="6527165" cy="7645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r" marR="95885">
              <a:lnSpc>
                <a:spcPct val="100000"/>
              </a:lnSpc>
              <a:spcBef>
                <a:spcPts val="100"/>
              </a:spcBef>
            </a:pPr>
            <a:r>
              <a:rPr dirty="0" sz="2400" spc="290" b="1">
                <a:solidFill>
                  <a:srgbClr val="FFFF00"/>
                </a:solidFill>
                <a:latin typeface="Calibri"/>
                <a:cs typeface="Calibri"/>
              </a:rPr>
              <a:t>Long </a:t>
            </a:r>
            <a:r>
              <a:rPr dirty="0" sz="2400" spc="220" b="1">
                <a:solidFill>
                  <a:srgbClr val="FFFF00"/>
                </a:solidFill>
                <a:latin typeface="Calibri"/>
                <a:cs typeface="Calibri"/>
              </a:rPr>
              <a:t>forms </a:t>
            </a:r>
            <a:r>
              <a:rPr dirty="0" sz="2400" spc="185" b="1">
                <a:solidFill>
                  <a:srgbClr val="FFFF00"/>
                </a:solidFill>
                <a:latin typeface="Calibri"/>
                <a:cs typeface="Calibri"/>
              </a:rPr>
              <a:t>&amp; </a:t>
            </a:r>
            <a:r>
              <a:rPr dirty="0" sz="2400" spc="229" b="1">
                <a:solidFill>
                  <a:srgbClr val="FFFF00"/>
                </a:solidFill>
                <a:latin typeface="Calibri"/>
                <a:cs typeface="Calibri"/>
              </a:rPr>
              <a:t>Short </a:t>
            </a:r>
            <a:r>
              <a:rPr dirty="0" sz="2400" spc="220" b="1">
                <a:solidFill>
                  <a:srgbClr val="FFFF00"/>
                </a:solidFill>
                <a:latin typeface="Calibri"/>
                <a:cs typeface="Calibri"/>
              </a:rPr>
              <a:t>forms </a:t>
            </a:r>
            <a:r>
              <a:rPr dirty="0" sz="2400" spc="170" b="1">
                <a:solidFill>
                  <a:srgbClr val="FFFF00"/>
                </a:solidFill>
                <a:latin typeface="Calibri"/>
                <a:cs typeface="Calibri"/>
              </a:rPr>
              <a:t>of </a:t>
            </a:r>
            <a:r>
              <a:rPr dirty="0" sz="2400" spc="195" b="1">
                <a:solidFill>
                  <a:srgbClr val="FFFF00"/>
                </a:solidFill>
                <a:latin typeface="Calibri"/>
                <a:cs typeface="Calibri"/>
              </a:rPr>
              <a:t>Verb </a:t>
            </a:r>
            <a:r>
              <a:rPr dirty="0" sz="2400" spc="180" b="1">
                <a:solidFill>
                  <a:srgbClr val="FFFF00"/>
                </a:solidFill>
                <a:latin typeface="Calibri"/>
                <a:cs typeface="Calibri"/>
              </a:rPr>
              <a:t>to</a:t>
            </a:r>
            <a:r>
              <a:rPr dirty="0" sz="2400" spc="-240" b="1">
                <a:solidFill>
                  <a:srgbClr val="FFFF00"/>
                </a:solidFill>
                <a:latin typeface="Calibri"/>
                <a:cs typeface="Calibri"/>
              </a:rPr>
              <a:t> </a:t>
            </a:r>
            <a:r>
              <a:rPr dirty="0" sz="2400" spc="220" b="1">
                <a:solidFill>
                  <a:srgbClr val="FFFF00"/>
                </a:solidFill>
                <a:latin typeface="Calibri"/>
                <a:cs typeface="Calibri"/>
              </a:rPr>
              <a:t>be</a:t>
            </a:r>
            <a:endParaRPr sz="2400">
              <a:latin typeface="Calibri"/>
              <a:cs typeface="Calibri"/>
            </a:endParaRPr>
          </a:p>
          <a:p>
            <a:pPr algn="r" marR="5080">
              <a:lnSpc>
                <a:spcPct val="100000"/>
              </a:lnSpc>
              <a:spcBef>
                <a:spcPts val="55"/>
              </a:spcBef>
            </a:pPr>
            <a:r>
              <a:rPr dirty="0" sz="2400" spc="60">
                <a:solidFill>
                  <a:srgbClr val="CC3300"/>
                </a:solidFill>
                <a:latin typeface="Calibri"/>
                <a:cs typeface="Calibri"/>
              </a:rPr>
              <a:t>(Affirmative) </a:t>
            </a:r>
            <a:r>
              <a:rPr dirty="0" sz="2400" spc="-380">
                <a:solidFill>
                  <a:srgbClr val="CC3300"/>
                </a:solidFill>
                <a:latin typeface="Arial"/>
                <a:cs typeface="Arial"/>
              </a:rPr>
              <a:t>تابثلإا </a:t>
            </a:r>
            <a:r>
              <a:rPr dirty="0" sz="2400" spc="-685">
                <a:solidFill>
                  <a:srgbClr val="CC3300"/>
                </a:solidFill>
                <a:latin typeface="Arial"/>
                <a:cs typeface="Arial"/>
              </a:rPr>
              <a:t>يف</a:t>
            </a:r>
            <a:r>
              <a:rPr dirty="0" sz="2400" spc="10550">
                <a:solidFill>
                  <a:srgbClr val="CC3300"/>
                </a:solidFill>
                <a:latin typeface="Arial"/>
                <a:cs typeface="Arial"/>
              </a:rPr>
              <a:t> </a:t>
            </a:r>
            <a:r>
              <a:rPr dirty="0" sz="2400" spc="90">
                <a:solidFill>
                  <a:srgbClr val="CC3300"/>
                </a:solidFill>
                <a:latin typeface="Calibri"/>
                <a:cs typeface="Calibri"/>
              </a:rPr>
              <a:t>(Negative)</a:t>
            </a:r>
            <a:r>
              <a:rPr dirty="0" sz="2400" spc="295">
                <a:solidFill>
                  <a:srgbClr val="CC3300"/>
                </a:solidFill>
                <a:latin typeface="Calibri"/>
                <a:cs typeface="Calibri"/>
              </a:rPr>
              <a:t> </a:t>
            </a:r>
            <a:r>
              <a:rPr dirty="0" sz="2400" spc="-565">
                <a:solidFill>
                  <a:srgbClr val="CC3300"/>
                </a:solidFill>
                <a:latin typeface="Arial"/>
                <a:cs typeface="Arial"/>
              </a:rPr>
              <a:t>يفنلا </a:t>
            </a:r>
            <a:r>
              <a:rPr dirty="0" sz="2400" spc="-685">
                <a:solidFill>
                  <a:srgbClr val="CC3300"/>
                </a:solidFill>
                <a:latin typeface="Arial"/>
                <a:cs typeface="Arial"/>
              </a:rPr>
              <a:t>يف</a:t>
            </a:r>
            <a:endParaRPr sz="2400">
              <a:latin typeface="Arial"/>
              <a:cs typeface="Arial"/>
            </a:endParaRPr>
          </a:p>
        </p:txBody>
      </p:sp>
      <p:sp>
        <p:nvSpPr>
          <p:cNvPr id="90" name="object 90"/>
          <p:cNvSpPr/>
          <p:nvPr/>
        </p:nvSpPr>
        <p:spPr>
          <a:xfrm>
            <a:off x="4340352" y="6321552"/>
            <a:ext cx="1296797" cy="382371"/>
          </a:xfrm>
          <a:prstGeom prst="rect">
            <a:avLst/>
          </a:prstGeom>
          <a:blipFill>
            <a:blip r:embed="rId2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1" name="object 91"/>
          <p:cNvSpPr/>
          <p:nvPr/>
        </p:nvSpPr>
        <p:spPr>
          <a:xfrm>
            <a:off x="4462271" y="6406896"/>
            <a:ext cx="1043749" cy="248297"/>
          </a:xfrm>
          <a:prstGeom prst="rect">
            <a:avLst/>
          </a:prstGeom>
          <a:blipFill>
            <a:blip r:embed="rId2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2" name="object 92"/>
          <p:cNvSpPr/>
          <p:nvPr/>
        </p:nvSpPr>
        <p:spPr>
          <a:xfrm>
            <a:off x="4267200" y="6248400"/>
            <a:ext cx="1295400" cy="381000"/>
          </a:xfrm>
          <a:custGeom>
            <a:avLst/>
            <a:gdLst/>
            <a:ahLst/>
            <a:cxnLst/>
            <a:rect l="l" t="t" r="r" b="b"/>
            <a:pathLst>
              <a:path w="1295400" h="381000">
                <a:moveTo>
                  <a:pt x="1295400" y="0"/>
                </a:moveTo>
                <a:lnTo>
                  <a:pt x="0" y="0"/>
                </a:lnTo>
                <a:lnTo>
                  <a:pt x="0" y="381000"/>
                </a:lnTo>
                <a:lnTo>
                  <a:pt x="1295400" y="381000"/>
                </a:lnTo>
                <a:lnTo>
                  <a:pt x="1295400" y="333375"/>
                </a:lnTo>
                <a:lnTo>
                  <a:pt x="540512" y="333375"/>
                </a:lnTo>
                <a:lnTo>
                  <a:pt x="540512" y="190500"/>
                </a:lnTo>
                <a:lnTo>
                  <a:pt x="504825" y="190500"/>
                </a:lnTo>
                <a:lnTo>
                  <a:pt x="647700" y="47625"/>
                </a:lnTo>
                <a:lnTo>
                  <a:pt x="1295400" y="47625"/>
                </a:lnTo>
                <a:lnTo>
                  <a:pt x="1295400" y="0"/>
                </a:lnTo>
                <a:close/>
              </a:path>
              <a:path w="1295400" h="381000">
                <a:moveTo>
                  <a:pt x="1295400" y="65481"/>
                </a:moveTo>
                <a:lnTo>
                  <a:pt x="736980" y="65481"/>
                </a:lnTo>
                <a:lnTo>
                  <a:pt x="736980" y="136918"/>
                </a:lnTo>
                <a:lnTo>
                  <a:pt x="790575" y="190500"/>
                </a:lnTo>
                <a:lnTo>
                  <a:pt x="754888" y="190500"/>
                </a:lnTo>
                <a:lnTo>
                  <a:pt x="754888" y="333375"/>
                </a:lnTo>
                <a:lnTo>
                  <a:pt x="1295400" y="333375"/>
                </a:lnTo>
                <a:lnTo>
                  <a:pt x="1295400" y="65481"/>
                </a:lnTo>
                <a:close/>
              </a:path>
              <a:path w="1295400" h="381000">
                <a:moveTo>
                  <a:pt x="1295400" y="47625"/>
                </a:moveTo>
                <a:lnTo>
                  <a:pt x="647700" y="47625"/>
                </a:lnTo>
                <a:lnTo>
                  <a:pt x="701294" y="101206"/>
                </a:lnTo>
                <a:lnTo>
                  <a:pt x="701294" y="65481"/>
                </a:lnTo>
                <a:lnTo>
                  <a:pt x="1295400" y="65481"/>
                </a:lnTo>
                <a:lnTo>
                  <a:pt x="12954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3" name="object 93"/>
          <p:cNvSpPr/>
          <p:nvPr/>
        </p:nvSpPr>
        <p:spPr>
          <a:xfrm>
            <a:off x="4807711" y="6313881"/>
            <a:ext cx="214629" cy="267970"/>
          </a:xfrm>
          <a:custGeom>
            <a:avLst/>
            <a:gdLst/>
            <a:ahLst/>
            <a:cxnLst/>
            <a:rect l="l" t="t" r="r" b="b"/>
            <a:pathLst>
              <a:path w="214629" h="267970">
                <a:moveTo>
                  <a:pt x="196468" y="0"/>
                </a:moveTo>
                <a:lnTo>
                  <a:pt x="160782" y="0"/>
                </a:lnTo>
                <a:lnTo>
                  <a:pt x="160782" y="35725"/>
                </a:lnTo>
                <a:lnTo>
                  <a:pt x="196468" y="71437"/>
                </a:lnTo>
                <a:lnTo>
                  <a:pt x="196468" y="0"/>
                </a:lnTo>
                <a:close/>
              </a:path>
              <a:path w="214629" h="267970">
                <a:moveTo>
                  <a:pt x="214375" y="125018"/>
                </a:moveTo>
                <a:lnTo>
                  <a:pt x="0" y="125018"/>
                </a:lnTo>
                <a:lnTo>
                  <a:pt x="0" y="267893"/>
                </a:lnTo>
                <a:lnTo>
                  <a:pt x="89280" y="267893"/>
                </a:lnTo>
                <a:lnTo>
                  <a:pt x="89280" y="196456"/>
                </a:lnTo>
                <a:lnTo>
                  <a:pt x="214375" y="196456"/>
                </a:lnTo>
                <a:lnTo>
                  <a:pt x="214375" y="125018"/>
                </a:lnTo>
                <a:close/>
              </a:path>
              <a:path w="214629" h="267970">
                <a:moveTo>
                  <a:pt x="214375" y="196456"/>
                </a:moveTo>
                <a:lnTo>
                  <a:pt x="125095" y="196456"/>
                </a:lnTo>
                <a:lnTo>
                  <a:pt x="125095" y="267893"/>
                </a:lnTo>
                <a:lnTo>
                  <a:pt x="214375" y="267893"/>
                </a:lnTo>
                <a:lnTo>
                  <a:pt x="214375" y="196456"/>
                </a:lnTo>
                <a:close/>
              </a:path>
            </a:pathLst>
          </a:custGeom>
          <a:solidFill>
            <a:srgbClr val="00007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4" name="object 94"/>
          <p:cNvSpPr/>
          <p:nvPr/>
        </p:nvSpPr>
        <p:spPr>
          <a:xfrm>
            <a:off x="47720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142875" y="0"/>
                </a:moveTo>
                <a:lnTo>
                  <a:pt x="0" y="142875"/>
                </a:lnTo>
                <a:lnTo>
                  <a:pt x="285750" y="142875"/>
                </a:lnTo>
                <a:lnTo>
                  <a:pt x="142875" y="0"/>
                </a:lnTo>
                <a:close/>
              </a:path>
              <a:path w="285750" h="285750">
                <a:moveTo>
                  <a:pt x="160782" y="214312"/>
                </a:moveTo>
                <a:lnTo>
                  <a:pt x="124967" y="214312"/>
                </a:lnTo>
                <a:lnTo>
                  <a:pt x="124967" y="285750"/>
                </a:lnTo>
                <a:lnTo>
                  <a:pt x="160782" y="285750"/>
                </a:lnTo>
                <a:lnTo>
                  <a:pt x="160782" y="214312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5" name="object 95"/>
          <p:cNvSpPr/>
          <p:nvPr/>
        </p:nvSpPr>
        <p:spPr>
          <a:xfrm>
            <a:off x="2627376" y="313982"/>
            <a:ext cx="4588510" cy="1010246"/>
          </a:xfrm>
          <a:prstGeom prst="rect">
            <a:avLst/>
          </a:prstGeom>
          <a:blipFill>
            <a:blip r:embed="rId5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6" name="object 96"/>
          <p:cNvSpPr/>
          <p:nvPr/>
        </p:nvSpPr>
        <p:spPr>
          <a:xfrm>
            <a:off x="3617976" y="871766"/>
            <a:ext cx="2339086" cy="1010246"/>
          </a:xfrm>
          <a:prstGeom prst="rect">
            <a:avLst/>
          </a:prstGeom>
          <a:blipFill>
            <a:blip r:embed="rId5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7" name="object 97"/>
          <p:cNvSpPr txBox="1">
            <a:spLocks noGrp="1"/>
          </p:cNvSpPr>
          <p:nvPr>
            <p:ph type="title"/>
          </p:nvPr>
        </p:nvSpPr>
        <p:spPr>
          <a:xfrm>
            <a:off x="2899664" y="447243"/>
            <a:ext cx="3886200" cy="1123315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3600" spc="330"/>
              <a:t>Making</a:t>
            </a:r>
            <a:r>
              <a:rPr dirty="0" sz="3600" spc="180"/>
              <a:t> </a:t>
            </a:r>
            <a:r>
              <a:rPr dirty="0" sz="3600" spc="350"/>
              <a:t>Negative</a:t>
            </a:r>
            <a:endParaRPr sz="3600"/>
          </a:p>
          <a:p>
            <a:pPr marL="1003935">
              <a:lnSpc>
                <a:spcPct val="100000"/>
              </a:lnSpc>
              <a:spcBef>
                <a:spcPts val="5"/>
              </a:spcBef>
            </a:pPr>
            <a:r>
              <a:rPr dirty="0" sz="3600" spc="-715">
                <a:latin typeface="Arial"/>
                <a:cs typeface="Arial"/>
              </a:rPr>
              <a:t>يفنلا</a:t>
            </a:r>
            <a:r>
              <a:rPr dirty="0" sz="3600" spc="-590">
                <a:latin typeface="Arial"/>
                <a:cs typeface="Arial"/>
              </a:rPr>
              <a:t> </a:t>
            </a:r>
            <a:r>
              <a:rPr dirty="0" sz="3600" spc="-675">
                <a:latin typeface="Arial"/>
                <a:cs typeface="Arial"/>
              </a:rPr>
              <a:t>نيوكت</a:t>
            </a:r>
            <a:endParaRPr sz="36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77824" y="2176272"/>
            <a:ext cx="18287" cy="468172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877824" y="6095"/>
            <a:ext cx="18287" cy="150266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1216152" y="1834895"/>
            <a:ext cx="7924800" cy="1828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877824" y="1508760"/>
            <a:ext cx="18287" cy="667512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0" y="1834895"/>
            <a:ext cx="557784" cy="18287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551687" y="1834895"/>
            <a:ext cx="664464" cy="18287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2627376" y="283502"/>
            <a:ext cx="4588510" cy="1010246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4529328" y="893013"/>
            <a:ext cx="1473453" cy="1016304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3538728" y="829005"/>
            <a:ext cx="1488821" cy="1122984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 txBox="1">
            <a:spLocks noGrp="1"/>
          </p:cNvSpPr>
          <p:nvPr>
            <p:ph type="title"/>
          </p:nvPr>
        </p:nvSpPr>
        <p:spPr>
          <a:xfrm>
            <a:off x="2899664" y="416763"/>
            <a:ext cx="3886200" cy="1185545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3600" spc="330"/>
              <a:t>Making</a:t>
            </a:r>
            <a:r>
              <a:rPr dirty="0" sz="3600" spc="180"/>
              <a:t> </a:t>
            </a:r>
            <a:r>
              <a:rPr dirty="0" sz="3600" spc="350"/>
              <a:t>Negative</a:t>
            </a:r>
            <a:endParaRPr sz="3600"/>
          </a:p>
          <a:p>
            <a:pPr marL="957580">
              <a:lnSpc>
                <a:spcPct val="100000"/>
              </a:lnSpc>
              <a:spcBef>
                <a:spcPts val="10"/>
              </a:spcBef>
            </a:pPr>
            <a:r>
              <a:rPr dirty="0" sz="4000" spc="-795">
                <a:latin typeface="Arial"/>
                <a:cs typeface="Arial"/>
              </a:rPr>
              <a:t>يفنلا</a:t>
            </a:r>
            <a:r>
              <a:rPr dirty="0" sz="4000" spc="-690">
                <a:latin typeface="Arial"/>
                <a:cs typeface="Arial"/>
              </a:rPr>
              <a:t> </a:t>
            </a:r>
            <a:r>
              <a:rPr dirty="0" sz="3600" spc="-675">
                <a:latin typeface="Arial"/>
                <a:cs typeface="Arial"/>
              </a:rPr>
              <a:t>نيوكت</a:t>
            </a:r>
            <a:endParaRPr sz="3600">
              <a:latin typeface="Arial"/>
              <a:cs typeface="Arial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3621023" y="1880590"/>
            <a:ext cx="5152389" cy="571271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3480815" y="1880590"/>
            <a:ext cx="482904" cy="571271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 txBox="1"/>
          <p:nvPr/>
        </p:nvSpPr>
        <p:spPr>
          <a:xfrm>
            <a:off x="3701034" y="1947748"/>
            <a:ext cx="4901565" cy="32956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2000" spc="-195">
                <a:solidFill>
                  <a:srgbClr val="FFFFFF"/>
                </a:solidFill>
                <a:latin typeface="Arial"/>
                <a:cs typeface="Arial"/>
              </a:rPr>
              <a:t>.اندنع </a:t>
            </a:r>
            <a:r>
              <a:rPr dirty="0" sz="2000" spc="50">
                <a:solidFill>
                  <a:srgbClr val="FFFFFF"/>
                </a:solidFill>
                <a:latin typeface="Arial"/>
                <a:cs typeface="Arial"/>
              </a:rPr>
              <a:t>نم </a:t>
            </a:r>
            <a:r>
              <a:rPr dirty="0" sz="2000" spc="-100">
                <a:solidFill>
                  <a:srgbClr val="FFFFFF"/>
                </a:solidFill>
                <a:latin typeface="Arial"/>
                <a:cs typeface="Arial"/>
              </a:rPr>
              <a:t>دعاسم </a:t>
            </a:r>
            <a:r>
              <a:rPr dirty="0" sz="2000" spc="-580">
                <a:solidFill>
                  <a:srgbClr val="FFFFFF"/>
                </a:solidFill>
                <a:latin typeface="Arial"/>
                <a:cs typeface="Arial"/>
              </a:rPr>
              <a:t>لعفب</a:t>
            </a:r>
            <a:r>
              <a:rPr dirty="0" sz="2000" spc="1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000" spc="-530">
                <a:solidFill>
                  <a:srgbClr val="FFFFFF"/>
                </a:solidFill>
                <a:latin typeface="Arial"/>
                <a:cs typeface="Arial"/>
              </a:rPr>
              <a:t>يتأنف </a:t>
            </a:r>
            <a:r>
              <a:rPr dirty="0" sz="2000" spc="-100">
                <a:solidFill>
                  <a:srgbClr val="FFFFFF"/>
                </a:solidFill>
                <a:latin typeface="Arial"/>
                <a:cs typeface="Arial"/>
              </a:rPr>
              <a:t>دعاسم </a:t>
            </a:r>
            <a:r>
              <a:rPr dirty="0" sz="2000" spc="-455">
                <a:solidFill>
                  <a:srgbClr val="FFFFFF"/>
                </a:solidFill>
                <a:latin typeface="Arial"/>
                <a:cs typeface="Arial"/>
              </a:rPr>
              <a:t>لعف </a:t>
            </a:r>
            <a:r>
              <a:rPr dirty="0" sz="2000" spc="-165">
                <a:solidFill>
                  <a:srgbClr val="FFFFFF"/>
                </a:solidFill>
                <a:latin typeface="Arial"/>
                <a:cs typeface="Arial"/>
              </a:rPr>
              <a:t>ةلمجلا </a:t>
            </a:r>
            <a:r>
              <a:rPr dirty="0" sz="2000" spc="-580">
                <a:solidFill>
                  <a:srgbClr val="FFFFFF"/>
                </a:solidFill>
                <a:latin typeface="Arial"/>
                <a:cs typeface="Arial"/>
              </a:rPr>
              <a:t>يف</a:t>
            </a:r>
            <a:r>
              <a:rPr dirty="0" sz="2000" spc="-3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000" spc="-405">
                <a:solidFill>
                  <a:srgbClr val="FFFFFF"/>
                </a:solidFill>
                <a:latin typeface="Arial"/>
                <a:cs typeface="Arial"/>
              </a:rPr>
              <a:t>نكي </a:t>
            </a:r>
            <a:r>
              <a:rPr dirty="0" sz="2000" spc="-305">
                <a:solidFill>
                  <a:srgbClr val="FFFFFF"/>
                </a:solidFill>
                <a:latin typeface="Arial"/>
                <a:cs typeface="Arial"/>
              </a:rPr>
              <a:t>مل</a:t>
            </a:r>
            <a:r>
              <a:rPr dirty="0" sz="2000" spc="-31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000" spc="-10">
                <a:solidFill>
                  <a:srgbClr val="FFFFFF"/>
                </a:solidFill>
                <a:latin typeface="Arial"/>
                <a:cs typeface="Arial"/>
              </a:rPr>
              <a:t>اذإ</a:t>
            </a:r>
            <a:endParaRPr sz="2000">
              <a:latin typeface="Arial"/>
              <a:cs typeface="Arial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6342888" y="2185390"/>
            <a:ext cx="2430652" cy="571271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/>
          <p:nvPr/>
        </p:nvSpPr>
        <p:spPr>
          <a:xfrm>
            <a:off x="4456176" y="2185390"/>
            <a:ext cx="2229485" cy="571271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7" name="object 17"/>
          <p:cNvSpPr/>
          <p:nvPr/>
        </p:nvSpPr>
        <p:spPr>
          <a:xfrm>
            <a:off x="1496567" y="2185390"/>
            <a:ext cx="3302254" cy="571271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8" name="object 18"/>
          <p:cNvSpPr/>
          <p:nvPr/>
        </p:nvSpPr>
        <p:spPr>
          <a:xfrm>
            <a:off x="5132832" y="2429230"/>
            <a:ext cx="3640709" cy="571271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9" name="object 19"/>
          <p:cNvSpPr/>
          <p:nvPr/>
        </p:nvSpPr>
        <p:spPr>
          <a:xfrm>
            <a:off x="5062728" y="2429230"/>
            <a:ext cx="412826" cy="571271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0" name="object 20"/>
          <p:cNvSpPr/>
          <p:nvPr/>
        </p:nvSpPr>
        <p:spPr>
          <a:xfrm>
            <a:off x="8113776" y="3096755"/>
            <a:ext cx="592670" cy="351802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1" name="object 21"/>
          <p:cNvSpPr/>
          <p:nvPr/>
        </p:nvSpPr>
        <p:spPr>
          <a:xfrm>
            <a:off x="8025383" y="3096755"/>
            <a:ext cx="303034" cy="351802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2" name="object 22"/>
          <p:cNvSpPr/>
          <p:nvPr/>
        </p:nvSpPr>
        <p:spPr>
          <a:xfrm>
            <a:off x="3901440" y="3096755"/>
            <a:ext cx="4338573" cy="351802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3" name="object 23"/>
          <p:cNvSpPr/>
          <p:nvPr/>
        </p:nvSpPr>
        <p:spPr>
          <a:xfrm>
            <a:off x="3858767" y="3096755"/>
            <a:ext cx="257441" cy="351802"/>
          </a:xfrm>
          <a:prstGeom prst="rect">
            <a:avLst/>
          </a:prstGeom>
          <a:blipFill>
            <a:blip r:embed="rId2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4" name="object 24"/>
          <p:cNvSpPr txBox="1"/>
          <p:nvPr/>
        </p:nvSpPr>
        <p:spPr>
          <a:xfrm>
            <a:off x="3948176" y="3134359"/>
            <a:ext cx="4658995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-200">
                <a:solidFill>
                  <a:srgbClr val="FFFFFF"/>
                </a:solidFill>
                <a:latin typeface="Arial"/>
                <a:cs typeface="Arial"/>
              </a:rPr>
              <a:t>:يلاتلا </a:t>
            </a:r>
            <a:r>
              <a:rPr dirty="0" sz="1200" spc="-75">
                <a:solidFill>
                  <a:srgbClr val="FFFFFF"/>
                </a:solidFill>
                <a:latin typeface="Arial"/>
                <a:cs typeface="Arial"/>
              </a:rPr>
              <a:t>لودجلا </a:t>
            </a:r>
            <a:r>
              <a:rPr dirty="0" sz="1200" spc="-350">
                <a:solidFill>
                  <a:srgbClr val="FFFFFF"/>
                </a:solidFill>
                <a:latin typeface="Arial"/>
                <a:cs typeface="Arial"/>
              </a:rPr>
              <a:t>يف</a:t>
            </a:r>
            <a:r>
              <a:rPr dirty="0" sz="1200" spc="-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200" spc="-55">
                <a:solidFill>
                  <a:srgbClr val="FFFFFF"/>
                </a:solidFill>
                <a:latin typeface="Arial"/>
                <a:cs typeface="Arial"/>
              </a:rPr>
              <a:t>امك </a:t>
            </a:r>
            <a:r>
              <a:rPr dirty="0" sz="1200" spc="-135">
                <a:solidFill>
                  <a:srgbClr val="FFFFFF"/>
                </a:solidFill>
                <a:latin typeface="Arial"/>
                <a:cs typeface="Arial"/>
              </a:rPr>
              <a:t>ةملكلا </a:t>
            </a:r>
            <a:r>
              <a:rPr dirty="0" sz="1200" spc="-405">
                <a:solidFill>
                  <a:srgbClr val="FFFFFF"/>
                </a:solidFill>
                <a:latin typeface="Arial"/>
                <a:cs typeface="Arial"/>
              </a:rPr>
              <a:t>يفنب</a:t>
            </a:r>
            <a:r>
              <a:rPr dirty="0" sz="1200" spc="4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200" spc="-105">
                <a:solidFill>
                  <a:srgbClr val="FFFFFF"/>
                </a:solidFill>
                <a:latin typeface="Arial"/>
                <a:cs typeface="Arial"/>
              </a:rPr>
              <a:t>ةلمجلا </a:t>
            </a:r>
            <a:r>
              <a:rPr dirty="0" sz="1200" spc="-405">
                <a:solidFill>
                  <a:srgbClr val="FFFFFF"/>
                </a:solidFill>
                <a:latin typeface="Arial"/>
                <a:cs typeface="Arial"/>
              </a:rPr>
              <a:t>يفننف</a:t>
            </a:r>
            <a:r>
              <a:rPr dirty="0" sz="1200" spc="4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200" spc="-105">
                <a:solidFill>
                  <a:srgbClr val="FFFFFF"/>
                </a:solidFill>
                <a:latin typeface="Arial"/>
                <a:cs typeface="Arial"/>
              </a:rPr>
              <a:t>ةلمجلا </a:t>
            </a:r>
            <a:r>
              <a:rPr dirty="0" sz="1200" spc="-350">
                <a:solidFill>
                  <a:srgbClr val="FFFFFF"/>
                </a:solidFill>
                <a:latin typeface="Arial"/>
                <a:cs typeface="Arial"/>
              </a:rPr>
              <a:t>يف</a:t>
            </a:r>
            <a:r>
              <a:rPr dirty="0" sz="1200" spc="-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200" spc="-190">
                <a:solidFill>
                  <a:srgbClr val="FFFFFF"/>
                </a:solidFill>
                <a:latin typeface="Arial"/>
                <a:cs typeface="Arial"/>
              </a:rPr>
              <a:t>ةيتلآا </a:t>
            </a:r>
            <a:r>
              <a:rPr dirty="0" sz="1200" spc="-130">
                <a:solidFill>
                  <a:srgbClr val="FFFFFF"/>
                </a:solidFill>
                <a:latin typeface="Arial"/>
                <a:cs typeface="Arial"/>
              </a:rPr>
              <a:t>تاملكلا </a:t>
            </a:r>
            <a:r>
              <a:rPr dirty="0" sz="1200" spc="-15">
                <a:solidFill>
                  <a:srgbClr val="FFFFFF"/>
                </a:solidFill>
                <a:latin typeface="Arial"/>
                <a:cs typeface="Arial"/>
              </a:rPr>
              <a:t>ىدحإ </a:t>
            </a:r>
            <a:r>
              <a:rPr dirty="0" sz="1200" spc="-145">
                <a:solidFill>
                  <a:srgbClr val="FFFFFF"/>
                </a:solidFill>
                <a:latin typeface="Arial"/>
                <a:cs typeface="Arial"/>
              </a:rPr>
              <a:t>تناك </a:t>
            </a:r>
            <a:r>
              <a:rPr dirty="0" sz="1200" spc="-5">
                <a:solidFill>
                  <a:srgbClr val="FFFFFF"/>
                </a:solidFill>
                <a:latin typeface="Arial"/>
                <a:cs typeface="Arial"/>
              </a:rPr>
              <a:t>اذإ</a:t>
            </a:r>
            <a:r>
              <a:rPr dirty="0" sz="1200" spc="-7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200" spc="-5">
                <a:solidFill>
                  <a:srgbClr val="FFFFFF"/>
                </a:solidFill>
                <a:latin typeface="Arial"/>
                <a:cs typeface="Arial"/>
              </a:rPr>
              <a:t>:</a:t>
            </a:r>
            <a:r>
              <a:rPr dirty="0" sz="1200" spc="-5">
                <a:solidFill>
                  <a:srgbClr val="CC3300"/>
                </a:solidFill>
                <a:latin typeface="Arial"/>
                <a:cs typeface="Arial"/>
              </a:rPr>
              <a:t>ةظحلام</a:t>
            </a:r>
            <a:endParaRPr sz="1200">
              <a:latin typeface="Arial"/>
              <a:cs typeface="Arial"/>
            </a:endParaRPr>
          </a:p>
        </p:txBody>
      </p:sp>
      <p:sp>
        <p:nvSpPr>
          <p:cNvPr id="25" name="object 25"/>
          <p:cNvSpPr/>
          <p:nvPr/>
        </p:nvSpPr>
        <p:spPr>
          <a:xfrm>
            <a:off x="4340352" y="6321552"/>
            <a:ext cx="1296797" cy="382371"/>
          </a:xfrm>
          <a:prstGeom prst="rect">
            <a:avLst/>
          </a:prstGeom>
          <a:blipFill>
            <a:blip r:embed="rId2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6" name="object 26"/>
          <p:cNvSpPr/>
          <p:nvPr/>
        </p:nvSpPr>
        <p:spPr>
          <a:xfrm>
            <a:off x="4462271" y="6406896"/>
            <a:ext cx="1043749" cy="248297"/>
          </a:xfrm>
          <a:prstGeom prst="rect">
            <a:avLst/>
          </a:prstGeom>
          <a:blipFill>
            <a:blip r:embed="rId2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7" name="object 27"/>
          <p:cNvSpPr/>
          <p:nvPr/>
        </p:nvSpPr>
        <p:spPr>
          <a:xfrm>
            <a:off x="4267200" y="6248400"/>
            <a:ext cx="1295400" cy="381000"/>
          </a:xfrm>
          <a:custGeom>
            <a:avLst/>
            <a:gdLst/>
            <a:ahLst/>
            <a:cxnLst/>
            <a:rect l="l" t="t" r="r" b="b"/>
            <a:pathLst>
              <a:path w="1295400" h="381000">
                <a:moveTo>
                  <a:pt x="1295400" y="0"/>
                </a:moveTo>
                <a:lnTo>
                  <a:pt x="0" y="0"/>
                </a:lnTo>
                <a:lnTo>
                  <a:pt x="0" y="381000"/>
                </a:lnTo>
                <a:lnTo>
                  <a:pt x="1295400" y="381000"/>
                </a:lnTo>
                <a:lnTo>
                  <a:pt x="1295400" y="333375"/>
                </a:lnTo>
                <a:lnTo>
                  <a:pt x="540512" y="333375"/>
                </a:lnTo>
                <a:lnTo>
                  <a:pt x="540512" y="190500"/>
                </a:lnTo>
                <a:lnTo>
                  <a:pt x="504825" y="190500"/>
                </a:lnTo>
                <a:lnTo>
                  <a:pt x="647700" y="47625"/>
                </a:lnTo>
                <a:lnTo>
                  <a:pt x="1295400" y="47625"/>
                </a:lnTo>
                <a:lnTo>
                  <a:pt x="1295400" y="0"/>
                </a:lnTo>
                <a:close/>
              </a:path>
              <a:path w="1295400" h="381000">
                <a:moveTo>
                  <a:pt x="1295400" y="65481"/>
                </a:moveTo>
                <a:lnTo>
                  <a:pt x="736980" y="65481"/>
                </a:lnTo>
                <a:lnTo>
                  <a:pt x="736980" y="136918"/>
                </a:lnTo>
                <a:lnTo>
                  <a:pt x="790575" y="190500"/>
                </a:lnTo>
                <a:lnTo>
                  <a:pt x="754888" y="190500"/>
                </a:lnTo>
                <a:lnTo>
                  <a:pt x="754888" y="333375"/>
                </a:lnTo>
                <a:lnTo>
                  <a:pt x="1295400" y="333375"/>
                </a:lnTo>
                <a:lnTo>
                  <a:pt x="1295400" y="65481"/>
                </a:lnTo>
                <a:close/>
              </a:path>
              <a:path w="1295400" h="381000">
                <a:moveTo>
                  <a:pt x="1295400" y="47625"/>
                </a:moveTo>
                <a:lnTo>
                  <a:pt x="647700" y="47625"/>
                </a:lnTo>
                <a:lnTo>
                  <a:pt x="701294" y="101206"/>
                </a:lnTo>
                <a:lnTo>
                  <a:pt x="701294" y="65481"/>
                </a:lnTo>
                <a:lnTo>
                  <a:pt x="1295400" y="65481"/>
                </a:lnTo>
                <a:lnTo>
                  <a:pt x="12954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8" name="object 28"/>
          <p:cNvSpPr/>
          <p:nvPr/>
        </p:nvSpPr>
        <p:spPr>
          <a:xfrm>
            <a:off x="4807711" y="6313881"/>
            <a:ext cx="214629" cy="267970"/>
          </a:xfrm>
          <a:custGeom>
            <a:avLst/>
            <a:gdLst/>
            <a:ahLst/>
            <a:cxnLst/>
            <a:rect l="l" t="t" r="r" b="b"/>
            <a:pathLst>
              <a:path w="214629" h="267970">
                <a:moveTo>
                  <a:pt x="196468" y="0"/>
                </a:moveTo>
                <a:lnTo>
                  <a:pt x="160782" y="0"/>
                </a:lnTo>
                <a:lnTo>
                  <a:pt x="160782" y="35725"/>
                </a:lnTo>
                <a:lnTo>
                  <a:pt x="196468" y="71437"/>
                </a:lnTo>
                <a:lnTo>
                  <a:pt x="196468" y="0"/>
                </a:lnTo>
                <a:close/>
              </a:path>
              <a:path w="214629" h="267970">
                <a:moveTo>
                  <a:pt x="214375" y="125018"/>
                </a:moveTo>
                <a:lnTo>
                  <a:pt x="0" y="125018"/>
                </a:lnTo>
                <a:lnTo>
                  <a:pt x="0" y="267893"/>
                </a:lnTo>
                <a:lnTo>
                  <a:pt x="89280" y="267893"/>
                </a:lnTo>
                <a:lnTo>
                  <a:pt x="89280" y="196456"/>
                </a:lnTo>
                <a:lnTo>
                  <a:pt x="214375" y="196456"/>
                </a:lnTo>
                <a:lnTo>
                  <a:pt x="214375" y="125018"/>
                </a:lnTo>
                <a:close/>
              </a:path>
              <a:path w="214629" h="267970">
                <a:moveTo>
                  <a:pt x="214375" y="196456"/>
                </a:moveTo>
                <a:lnTo>
                  <a:pt x="125095" y="196456"/>
                </a:lnTo>
                <a:lnTo>
                  <a:pt x="125095" y="267893"/>
                </a:lnTo>
                <a:lnTo>
                  <a:pt x="214375" y="267893"/>
                </a:lnTo>
                <a:lnTo>
                  <a:pt x="214375" y="196456"/>
                </a:lnTo>
                <a:close/>
              </a:path>
            </a:pathLst>
          </a:custGeom>
          <a:solidFill>
            <a:srgbClr val="00007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9" name="object 29"/>
          <p:cNvSpPr/>
          <p:nvPr/>
        </p:nvSpPr>
        <p:spPr>
          <a:xfrm>
            <a:off x="47720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142875" y="0"/>
                </a:moveTo>
                <a:lnTo>
                  <a:pt x="0" y="142875"/>
                </a:lnTo>
                <a:lnTo>
                  <a:pt x="285750" y="142875"/>
                </a:lnTo>
                <a:lnTo>
                  <a:pt x="142875" y="0"/>
                </a:lnTo>
                <a:close/>
              </a:path>
              <a:path w="285750" h="285750">
                <a:moveTo>
                  <a:pt x="160782" y="214312"/>
                </a:moveTo>
                <a:lnTo>
                  <a:pt x="124967" y="214312"/>
                </a:lnTo>
                <a:lnTo>
                  <a:pt x="124967" y="285750"/>
                </a:lnTo>
                <a:lnTo>
                  <a:pt x="160782" y="285750"/>
                </a:lnTo>
                <a:lnTo>
                  <a:pt x="160782" y="214312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0" name="object 30"/>
          <p:cNvSpPr txBox="1"/>
          <p:nvPr/>
        </p:nvSpPr>
        <p:spPr>
          <a:xfrm>
            <a:off x="4448683" y="6357620"/>
            <a:ext cx="927100" cy="164465"/>
          </a:xfrm>
          <a:prstGeom prst="rect">
            <a:avLst/>
          </a:prstGeom>
        </p:spPr>
        <p:txBody>
          <a:bodyPr wrap="square" lIns="0" tIns="139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900" spc="-195">
                <a:solidFill>
                  <a:srgbClr val="FFFFFF"/>
                </a:solidFill>
                <a:latin typeface="Arial"/>
                <a:cs typeface="Arial"/>
              </a:rPr>
              <a:t>ةيسيئرلا </a:t>
            </a:r>
            <a:r>
              <a:rPr dirty="0" sz="900" spc="-110">
                <a:solidFill>
                  <a:srgbClr val="FFFFFF"/>
                </a:solidFill>
                <a:latin typeface="Arial"/>
                <a:cs typeface="Arial"/>
              </a:rPr>
              <a:t>ةمئاقلا </a:t>
            </a:r>
            <a:r>
              <a:rPr dirty="0" sz="900" spc="-105">
                <a:solidFill>
                  <a:srgbClr val="FFFFFF"/>
                </a:solidFill>
                <a:latin typeface="Arial"/>
                <a:cs typeface="Arial"/>
              </a:rPr>
              <a:t>ىلإ</a:t>
            </a:r>
            <a:r>
              <a:rPr dirty="0" sz="900" spc="-7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900" spc="-5">
                <a:solidFill>
                  <a:srgbClr val="FFFFFF"/>
                </a:solidFill>
                <a:latin typeface="Arial"/>
                <a:cs typeface="Arial"/>
              </a:rPr>
              <a:t>ةدوع</a:t>
            </a:r>
            <a:endParaRPr sz="900">
              <a:latin typeface="Arial"/>
              <a:cs typeface="Arial"/>
            </a:endParaRPr>
          </a:p>
        </p:txBody>
      </p:sp>
      <p:sp>
        <p:nvSpPr>
          <p:cNvPr id="31" name="object 31"/>
          <p:cNvSpPr/>
          <p:nvPr/>
        </p:nvSpPr>
        <p:spPr>
          <a:xfrm>
            <a:off x="3730752" y="6321552"/>
            <a:ext cx="458571" cy="382371"/>
          </a:xfrm>
          <a:prstGeom prst="rect">
            <a:avLst/>
          </a:prstGeom>
          <a:blipFill>
            <a:blip r:embed="rId2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2" name="object 32"/>
          <p:cNvSpPr/>
          <p:nvPr/>
        </p:nvSpPr>
        <p:spPr>
          <a:xfrm>
            <a:off x="3770376" y="6406896"/>
            <a:ext cx="373227" cy="248297"/>
          </a:xfrm>
          <a:prstGeom prst="rect">
            <a:avLst/>
          </a:prstGeom>
          <a:blipFill>
            <a:blip r:embed="rId2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3" name="object 33"/>
          <p:cNvSpPr/>
          <p:nvPr/>
        </p:nvSpPr>
        <p:spPr>
          <a:xfrm>
            <a:off x="3657600" y="6248400"/>
            <a:ext cx="457200" cy="381000"/>
          </a:xfrm>
          <a:custGeom>
            <a:avLst/>
            <a:gdLst/>
            <a:ahLst/>
            <a:cxnLst/>
            <a:rect l="l" t="t" r="r" b="b"/>
            <a:pathLst>
              <a:path w="457200" h="381000">
                <a:moveTo>
                  <a:pt x="457200" y="0"/>
                </a:moveTo>
                <a:lnTo>
                  <a:pt x="0" y="0"/>
                </a:lnTo>
                <a:lnTo>
                  <a:pt x="0" y="381000"/>
                </a:lnTo>
                <a:lnTo>
                  <a:pt x="457200" y="381000"/>
                </a:lnTo>
                <a:lnTo>
                  <a:pt x="457200" y="333375"/>
                </a:lnTo>
                <a:lnTo>
                  <a:pt x="371475" y="333375"/>
                </a:lnTo>
                <a:lnTo>
                  <a:pt x="85725" y="190500"/>
                </a:lnTo>
                <a:lnTo>
                  <a:pt x="371475" y="47625"/>
                </a:lnTo>
                <a:lnTo>
                  <a:pt x="457200" y="47625"/>
                </a:lnTo>
                <a:lnTo>
                  <a:pt x="457200" y="0"/>
                </a:lnTo>
                <a:close/>
              </a:path>
              <a:path w="457200" h="381000">
                <a:moveTo>
                  <a:pt x="457200" y="47625"/>
                </a:moveTo>
                <a:lnTo>
                  <a:pt x="371475" y="47625"/>
                </a:lnTo>
                <a:lnTo>
                  <a:pt x="371475" y="333375"/>
                </a:lnTo>
                <a:lnTo>
                  <a:pt x="457200" y="333375"/>
                </a:lnTo>
                <a:lnTo>
                  <a:pt x="4572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4" name="object 34"/>
          <p:cNvSpPr/>
          <p:nvPr/>
        </p:nvSpPr>
        <p:spPr>
          <a:xfrm>
            <a:off x="37433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285750" y="0"/>
                </a:moveTo>
                <a:lnTo>
                  <a:pt x="0" y="142875"/>
                </a:lnTo>
                <a:lnTo>
                  <a:pt x="285750" y="285750"/>
                </a:lnTo>
                <a:lnTo>
                  <a:pt x="285750" y="0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5" name="object 35"/>
          <p:cNvSpPr txBox="1"/>
          <p:nvPr/>
        </p:nvSpPr>
        <p:spPr>
          <a:xfrm>
            <a:off x="3756405" y="6357620"/>
            <a:ext cx="257175" cy="164465"/>
          </a:xfrm>
          <a:prstGeom prst="rect">
            <a:avLst/>
          </a:prstGeom>
        </p:spPr>
        <p:txBody>
          <a:bodyPr wrap="square" lIns="0" tIns="139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900" spc="-190">
                <a:solidFill>
                  <a:srgbClr val="FFFFFF"/>
                </a:solidFill>
                <a:latin typeface="Arial"/>
                <a:cs typeface="Arial"/>
              </a:rPr>
              <a:t>ق</a:t>
            </a:r>
            <a:r>
              <a:rPr dirty="0" sz="900" spc="-240">
                <a:solidFill>
                  <a:srgbClr val="FFFFFF"/>
                </a:solidFill>
                <a:latin typeface="Arial"/>
                <a:cs typeface="Arial"/>
              </a:rPr>
              <a:t>ب</a:t>
            </a:r>
            <a:r>
              <a:rPr dirty="0" sz="900" spc="25">
                <a:solidFill>
                  <a:srgbClr val="FFFFFF"/>
                </a:solidFill>
                <a:latin typeface="Arial"/>
                <a:cs typeface="Arial"/>
              </a:rPr>
              <a:t>ا</a:t>
            </a:r>
            <a:r>
              <a:rPr dirty="0" sz="900" spc="-175">
                <a:solidFill>
                  <a:srgbClr val="FFFFFF"/>
                </a:solidFill>
                <a:latin typeface="Arial"/>
                <a:cs typeface="Arial"/>
              </a:rPr>
              <a:t>سلا</a:t>
            </a:r>
            <a:endParaRPr sz="900">
              <a:latin typeface="Arial"/>
              <a:cs typeface="Arial"/>
            </a:endParaRPr>
          </a:p>
        </p:txBody>
      </p:sp>
      <p:sp>
        <p:nvSpPr>
          <p:cNvPr id="36" name="object 36"/>
          <p:cNvSpPr/>
          <p:nvPr/>
        </p:nvSpPr>
        <p:spPr>
          <a:xfrm>
            <a:off x="3669791" y="2252510"/>
            <a:ext cx="1948941" cy="534758"/>
          </a:xfrm>
          <a:prstGeom prst="rect">
            <a:avLst/>
          </a:prstGeom>
          <a:blipFill>
            <a:blip r:embed="rId2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7" name="object 37"/>
          <p:cNvSpPr txBox="1"/>
          <p:nvPr/>
        </p:nvSpPr>
        <p:spPr>
          <a:xfrm>
            <a:off x="3738117" y="2253233"/>
            <a:ext cx="4870450" cy="573405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algn="r" marR="5080">
              <a:lnSpc>
                <a:spcPts val="2160"/>
              </a:lnSpc>
              <a:spcBef>
                <a:spcPts val="90"/>
              </a:spcBef>
            </a:pPr>
            <a:r>
              <a:rPr dirty="0" baseline="1388" sz="3000" spc="-742">
                <a:solidFill>
                  <a:srgbClr val="CC3300"/>
                </a:solidFill>
                <a:latin typeface="Calibri"/>
                <a:cs typeface="Calibri"/>
              </a:rPr>
              <a:t>(do</a:t>
            </a:r>
            <a:r>
              <a:rPr dirty="0" sz="2000" spc="-495">
                <a:solidFill>
                  <a:srgbClr val="FFFFFF"/>
                </a:solidFill>
                <a:latin typeface="Arial"/>
                <a:cs typeface="Arial"/>
              </a:rPr>
              <a:t>عض</a:t>
            </a:r>
            <a:r>
              <a:rPr dirty="0" baseline="1388" sz="3000" spc="-742">
                <a:solidFill>
                  <a:srgbClr val="CC3300"/>
                </a:solidFill>
                <a:latin typeface="Calibri"/>
                <a:cs typeface="Calibri"/>
              </a:rPr>
              <a:t>,</a:t>
            </a:r>
            <a:r>
              <a:rPr dirty="0" baseline="1388" sz="3000" spc="247">
                <a:solidFill>
                  <a:srgbClr val="CC3300"/>
                </a:solidFill>
                <a:latin typeface="Calibri"/>
                <a:cs typeface="Calibri"/>
              </a:rPr>
              <a:t> </a:t>
            </a:r>
            <a:r>
              <a:rPr dirty="0" baseline="1388" sz="3000" spc="-532">
                <a:solidFill>
                  <a:srgbClr val="CC3300"/>
                </a:solidFill>
                <a:latin typeface="Calibri"/>
                <a:cs typeface="Calibri"/>
              </a:rPr>
              <a:t>d</a:t>
            </a:r>
            <a:r>
              <a:rPr dirty="0" sz="2000" spc="-355">
                <a:solidFill>
                  <a:srgbClr val="FFFFFF"/>
                </a:solidFill>
                <a:latin typeface="Arial"/>
                <a:cs typeface="Arial"/>
              </a:rPr>
              <a:t>ن</a:t>
            </a:r>
            <a:r>
              <a:rPr dirty="0" baseline="1388" sz="3000" spc="-532">
                <a:solidFill>
                  <a:srgbClr val="CC3300"/>
                </a:solidFill>
                <a:latin typeface="Calibri"/>
                <a:cs typeface="Calibri"/>
              </a:rPr>
              <a:t>o</a:t>
            </a:r>
            <a:r>
              <a:rPr dirty="0" sz="2000" spc="-355">
                <a:solidFill>
                  <a:srgbClr val="FFFFFF"/>
                </a:solidFill>
                <a:latin typeface="Arial"/>
                <a:cs typeface="Arial"/>
              </a:rPr>
              <a:t>مث</a:t>
            </a:r>
            <a:r>
              <a:rPr dirty="0" baseline="1388" sz="3000" spc="-532">
                <a:solidFill>
                  <a:srgbClr val="CC3300"/>
                </a:solidFill>
                <a:latin typeface="Calibri"/>
                <a:cs typeface="Calibri"/>
              </a:rPr>
              <a:t>es,       </a:t>
            </a:r>
            <a:r>
              <a:rPr dirty="0" baseline="1388" sz="3000" spc="97">
                <a:solidFill>
                  <a:srgbClr val="CC3300"/>
                </a:solidFill>
                <a:latin typeface="Calibri"/>
                <a:cs typeface="Calibri"/>
              </a:rPr>
              <a:t>did)                </a:t>
            </a:r>
            <a:r>
              <a:rPr dirty="0" sz="2000" spc="75">
                <a:solidFill>
                  <a:srgbClr val="FFFFFF"/>
                </a:solidFill>
                <a:latin typeface="Arial"/>
                <a:cs typeface="Arial"/>
              </a:rPr>
              <a:t>:يه </a:t>
            </a:r>
            <a:r>
              <a:rPr dirty="0" sz="2000" spc="-140">
                <a:solidFill>
                  <a:srgbClr val="FFFFFF"/>
                </a:solidFill>
                <a:latin typeface="Arial"/>
                <a:cs typeface="Arial"/>
              </a:rPr>
              <a:t>ةدعاسملا </a:t>
            </a:r>
            <a:r>
              <a:rPr dirty="0" sz="2000" spc="-240">
                <a:solidFill>
                  <a:srgbClr val="FFFFFF"/>
                </a:solidFill>
                <a:latin typeface="Arial"/>
                <a:cs typeface="Arial"/>
              </a:rPr>
              <a:t>لاعفلأا</a:t>
            </a:r>
            <a:r>
              <a:rPr dirty="0" sz="2000" spc="-6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000" spc="70">
                <a:solidFill>
                  <a:srgbClr val="FFFFFF"/>
                </a:solidFill>
                <a:latin typeface="Arial"/>
                <a:cs typeface="Arial"/>
              </a:rPr>
              <a:t>هذهو</a:t>
            </a:r>
            <a:endParaRPr sz="2000">
              <a:latin typeface="Arial"/>
              <a:cs typeface="Arial"/>
            </a:endParaRPr>
          </a:p>
          <a:p>
            <a:pPr algn="r" marR="7620">
              <a:lnSpc>
                <a:spcPts val="2160"/>
              </a:lnSpc>
            </a:pPr>
            <a:r>
              <a:rPr dirty="0" sz="2000" spc="-65">
                <a:solidFill>
                  <a:srgbClr val="FFFFFF"/>
                </a:solidFill>
                <a:latin typeface="Arial"/>
                <a:cs typeface="Arial"/>
              </a:rPr>
              <a:t>.لولأا </a:t>
            </a:r>
            <a:r>
              <a:rPr dirty="0" sz="2000" spc="-415">
                <a:solidFill>
                  <a:srgbClr val="FFFFFF"/>
                </a:solidFill>
                <a:latin typeface="Arial"/>
                <a:cs typeface="Arial"/>
              </a:rPr>
              <a:t>فيرصتلا    </a:t>
            </a:r>
            <a:r>
              <a:rPr dirty="0" sz="2000" spc="-5">
                <a:solidFill>
                  <a:srgbClr val="FFFFFF"/>
                </a:solidFill>
                <a:latin typeface="Arial"/>
                <a:cs typeface="Arial"/>
              </a:rPr>
              <a:t>يأ </a:t>
            </a:r>
            <a:r>
              <a:rPr dirty="0" sz="2000" spc="-240">
                <a:solidFill>
                  <a:srgbClr val="FFFFFF"/>
                </a:solidFill>
                <a:latin typeface="Arial"/>
                <a:cs typeface="Arial"/>
              </a:rPr>
              <a:t>هلصأ  ىلإ  </a:t>
            </a:r>
            <a:r>
              <a:rPr dirty="0" sz="2000" spc="-395">
                <a:solidFill>
                  <a:srgbClr val="FFFFFF"/>
                </a:solidFill>
                <a:latin typeface="Arial"/>
                <a:cs typeface="Arial"/>
              </a:rPr>
              <a:t>لعفلا </a:t>
            </a:r>
            <a:r>
              <a:rPr dirty="0" sz="2000" spc="-29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000" spc="-5">
                <a:solidFill>
                  <a:srgbClr val="FFFFFF"/>
                </a:solidFill>
                <a:latin typeface="Arial"/>
                <a:cs typeface="Arial"/>
              </a:rPr>
              <a:t>ةداعإ</a:t>
            </a:r>
            <a:endParaRPr sz="2000">
              <a:latin typeface="Arial"/>
              <a:cs typeface="Arial"/>
            </a:endParaRPr>
          </a:p>
        </p:txBody>
      </p:sp>
      <p:sp>
        <p:nvSpPr>
          <p:cNvPr id="38" name="object 38"/>
          <p:cNvSpPr/>
          <p:nvPr/>
        </p:nvSpPr>
        <p:spPr>
          <a:xfrm>
            <a:off x="1993392" y="2252510"/>
            <a:ext cx="863904" cy="534758"/>
          </a:xfrm>
          <a:prstGeom prst="rect">
            <a:avLst/>
          </a:prstGeom>
          <a:blipFill>
            <a:blip r:embed="rId2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9" name="object 39"/>
          <p:cNvSpPr txBox="1"/>
          <p:nvPr/>
        </p:nvSpPr>
        <p:spPr>
          <a:xfrm>
            <a:off x="1718906" y="2253233"/>
            <a:ext cx="1327150" cy="329565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2000" spc="-305">
                <a:solidFill>
                  <a:srgbClr val="FFFFFF"/>
                </a:solidFill>
                <a:latin typeface="Arial"/>
                <a:cs typeface="Arial"/>
              </a:rPr>
              <a:t>ةظح</a:t>
            </a:r>
            <a:r>
              <a:rPr dirty="0" baseline="1388" sz="3000" spc="-457">
                <a:solidFill>
                  <a:srgbClr val="CC3300"/>
                </a:solidFill>
                <a:latin typeface="Calibri"/>
                <a:cs typeface="Calibri"/>
              </a:rPr>
              <a:t>(</a:t>
            </a:r>
            <a:r>
              <a:rPr dirty="0" sz="2000" spc="-305">
                <a:solidFill>
                  <a:srgbClr val="FFFFFF"/>
                </a:solidFill>
                <a:latin typeface="Arial"/>
                <a:cs typeface="Arial"/>
              </a:rPr>
              <a:t>لا</a:t>
            </a:r>
            <a:r>
              <a:rPr dirty="0" baseline="1388" sz="3000" spc="-457">
                <a:solidFill>
                  <a:srgbClr val="CC3300"/>
                </a:solidFill>
                <a:latin typeface="Calibri"/>
                <a:cs typeface="Calibri"/>
              </a:rPr>
              <a:t>n</a:t>
            </a:r>
            <a:r>
              <a:rPr dirty="0" sz="2000" spc="-305">
                <a:solidFill>
                  <a:srgbClr val="FFFFFF"/>
                </a:solidFill>
                <a:latin typeface="Arial"/>
                <a:cs typeface="Arial"/>
              </a:rPr>
              <a:t>م</a:t>
            </a:r>
            <a:r>
              <a:rPr dirty="0" baseline="1388" sz="3000" spc="-457">
                <a:solidFill>
                  <a:srgbClr val="CC3300"/>
                </a:solidFill>
                <a:latin typeface="Calibri"/>
                <a:cs typeface="Calibri"/>
              </a:rPr>
              <a:t>o</a:t>
            </a:r>
            <a:r>
              <a:rPr dirty="0" sz="2000" spc="-305">
                <a:solidFill>
                  <a:srgbClr val="FFFFFF"/>
                </a:solidFill>
                <a:latin typeface="Arial"/>
                <a:cs typeface="Arial"/>
              </a:rPr>
              <a:t>ع</a:t>
            </a:r>
            <a:r>
              <a:rPr dirty="0" baseline="1388" sz="3000" spc="-457">
                <a:solidFill>
                  <a:srgbClr val="CC3300"/>
                </a:solidFill>
                <a:latin typeface="Calibri"/>
                <a:cs typeface="Calibri"/>
              </a:rPr>
              <a:t>t)</a:t>
            </a:r>
            <a:r>
              <a:rPr dirty="0" sz="2000" spc="-305">
                <a:solidFill>
                  <a:srgbClr val="FFFFFF"/>
                </a:solidFill>
                <a:latin typeface="Arial"/>
                <a:cs typeface="Arial"/>
              </a:rPr>
              <a:t>م</a:t>
            </a:r>
            <a:r>
              <a:rPr dirty="0" sz="2000" spc="-25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000" spc="-320">
                <a:solidFill>
                  <a:srgbClr val="FFFFFF"/>
                </a:solidFill>
                <a:latin typeface="Arial"/>
                <a:cs typeface="Arial"/>
              </a:rPr>
              <a:t>هدعب</a:t>
            </a:r>
            <a:endParaRPr sz="2000">
              <a:latin typeface="Arial"/>
              <a:cs typeface="Arial"/>
            </a:endParaRPr>
          </a:p>
        </p:txBody>
      </p:sp>
      <p:sp>
        <p:nvSpPr>
          <p:cNvPr id="40" name="object 40"/>
          <p:cNvSpPr/>
          <p:nvPr/>
        </p:nvSpPr>
        <p:spPr>
          <a:xfrm>
            <a:off x="5067300" y="3414648"/>
            <a:ext cx="0" cy="2742565"/>
          </a:xfrm>
          <a:custGeom>
            <a:avLst/>
            <a:gdLst/>
            <a:ahLst/>
            <a:cxnLst/>
            <a:rect l="l" t="t" r="r" b="b"/>
            <a:pathLst>
              <a:path w="0" h="2742565">
                <a:moveTo>
                  <a:pt x="0" y="0"/>
                </a:moveTo>
                <a:lnTo>
                  <a:pt x="0" y="2742311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1" name="object 41"/>
          <p:cNvSpPr/>
          <p:nvPr/>
        </p:nvSpPr>
        <p:spPr>
          <a:xfrm>
            <a:off x="1509775" y="3795648"/>
            <a:ext cx="7115175" cy="0"/>
          </a:xfrm>
          <a:custGeom>
            <a:avLst/>
            <a:gdLst/>
            <a:ahLst/>
            <a:cxnLst/>
            <a:rect l="l" t="t" r="r" b="b"/>
            <a:pathLst>
              <a:path w="7115175" h="0">
                <a:moveTo>
                  <a:pt x="0" y="0"/>
                </a:moveTo>
                <a:lnTo>
                  <a:pt x="7115048" y="0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2" name="object 42"/>
          <p:cNvSpPr/>
          <p:nvPr/>
        </p:nvSpPr>
        <p:spPr>
          <a:xfrm>
            <a:off x="1509775" y="4130928"/>
            <a:ext cx="7115175" cy="0"/>
          </a:xfrm>
          <a:custGeom>
            <a:avLst/>
            <a:gdLst/>
            <a:ahLst/>
            <a:cxnLst/>
            <a:rect l="l" t="t" r="r" b="b"/>
            <a:pathLst>
              <a:path w="7115175" h="0">
                <a:moveTo>
                  <a:pt x="0" y="0"/>
                </a:moveTo>
                <a:lnTo>
                  <a:pt x="7115048" y="0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3" name="object 43"/>
          <p:cNvSpPr/>
          <p:nvPr/>
        </p:nvSpPr>
        <p:spPr>
          <a:xfrm>
            <a:off x="1509775" y="4466209"/>
            <a:ext cx="7115175" cy="0"/>
          </a:xfrm>
          <a:custGeom>
            <a:avLst/>
            <a:gdLst/>
            <a:ahLst/>
            <a:cxnLst/>
            <a:rect l="l" t="t" r="r" b="b"/>
            <a:pathLst>
              <a:path w="7115175" h="0">
                <a:moveTo>
                  <a:pt x="0" y="0"/>
                </a:moveTo>
                <a:lnTo>
                  <a:pt x="7115048" y="0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4" name="object 44"/>
          <p:cNvSpPr/>
          <p:nvPr/>
        </p:nvSpPr>
        <p:spPr>
          <a:xfrm>
            <a:off x="1509775" y="4801615"/>
            <a:ext cx="7115175" cy="0"/>
          </a:xfrm>
          <a:custGeom>
            <a:avLst/>
            <a:gdLst/>
            <a:ahLst/>
            <a:cxnLst/>
            <a:rect l="l" t="t" r="r" b="b"/>
            <a:pathLst>
              <a:path w="7115175" h="0">
                <a:moveTo>
                  <a:pt x="0" y="0"/>
                </a:moveTo>
                <a:lnTo>
                  <a:pt x="7115048" y="0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5" name="object 45"/>
          <p:cNvSpPr/>
          <p:nvPr/>
        </p:nvSpPr>
        <p:spPr>
          <a:xfrm>
            <a:off x="1509775" y="5136769"/>
            <a:ext cx="7115175" cy="0"/>
          </a:xfrm>
          <a:custGeom>
            <a:avLst/>
            <a:gdLst/>
            <a:ahLst/>
            <a:cxnLst/>
            <a:rect l="l" t="t" r="r" b="b"/>
            <a:pathLst>
              <a:path w="7115175" h="0">
                <a:moveTo>
                  <a:pt x="0" y="0"/>
                </a:moveTo>
                <a:lnTo>
                  <a:pt x="7115048" y="0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6" name="object 46"/>
          <p:cNvSpPr/>
          <p:nvPr/>
        </p:nvSpPr>
        <p:spPr>
          <a:xfrm>
            <a:off x="1509775" y="5472176"/>
            <a:ext cx="7115175" cy="0"/>
          </a:xfrm>
          <a:custGeom>
            <a:avLst/>
            <a:gdLst/>
            <a:ahLst/>
            <a:cxnLst/>
            <a:rect l="l" t="t" r="r" b="b"/>
            <a:pathLst>
              <a:path w="7115175" h="0">
                <a:moveTo>
                  <a:pt x="0" y="0"/>
                </a:moveTo>
                <a:lnTo>
                  <a:pt x="7115048" y="0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7" name="object 47"/>
          <p:cNvSpPr/>
          <p:nvPr/>
        </p:nvSpPr>
        <p:spPr>
          <a:xfrm>
            <a:off x="1509775" y="5807392"/>
            <a:ext cx="7115175" cy="0"/>
          </a:xfrm>
          <a:custGeom>
            <a:avLst/>
            <a:gdLst/>
            <a:ahLst/>
            <a:cxnLst/>
            <a:rect l="l" t="t" r="r" b="b"/>
            <a:pathLst>
              <a:path w="7115175" h="0">
                <a:moveTo>
                  <a:pt x="0" y="0"/>
                </a:moveTo>
                <a:lnTo>
                  <a:pt x="7115048" y="0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8" name="object 48"/>
          <p:cNvSpPr/>
          <p:nvPr/>
        </p:nvSpPr>
        <p:spPr>
          <a:xfrm>
            <a:off x="1524000" y="3414648"/>
            <a:ext cx="0" cy="2742565"/>
          </a:xfrm>
          <a:custGeom>
            <a:avLst/>
            <a:gdLst/>
            <a:ahLst/>
            <a:cxnLst/>
            <a:rect l="l" t="t" r="r" b="b"/>
            <a:pathLst>
              <a:path w="0" h="2742565">
                <a:moveTo>
                  <a:pt x="0" y="0"/>
                </a:moveTo>
                <a:lnTo>
                  <a:pt x="0" y="2742311"/>
                </a:lnTo>
              </a:path>
            </a:pathLst>
          </a:custGeom>
          <a:ln w="285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9" name="object 49"/>
          <p:cNvSpPr/>
          <p:nvPr/>
        </p:nvSpPr>
        <p:spPr>
          <a:xfrm>
            <a:off x="8610600" y="3414648"/>
            <a:ext cx="0" cy="2742565"/>
          </a:xfrm>
          <a:custGeom>
            <a:avLst/>
            <a:gdLst/>
            <a:ahLst/>
            <a:cxnLst/>
            <a:rect l="l" t="t" r="r" b="b"/>
            <a:pathLst>
              <a:path w="0" h="2742565">
                <a:moveTo>
                  <a:pt x="0" y="0"/>
                </a:moveTo>
                <a:lnTo>
                  <a:pt x="0" y="2742311"/>
                </a:lnTo>
              </a:path>
            </a:pathLst>
          </a:custGeom>
          <a:ln w="285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0" name="object 50"/>
          <p:cNvSpPr/>
          <p:nvPr/>
        </p:nvSpPr>
        <p:spPr>
          <a:xfrm>
            <a:off x="1509775" y="3429000"/>
            <a:ext cx="7115175" cy="0"/>
          </a:xfrm>
          <a:custGeom>
            <a:avLst/>
            <a:gdLst/>
            <a:ahLst/>
            <a:cxnLst/>
            <a:rect l="l" t="t" r="r" b="b"/>
            <a:pathLst>
              <a:path w="7115175" h="0">
                <a:moveTo>
                  <a:pt x="0" y="0"/>
                </a:moveTo>
                <a:lnTo>
                  <a:pt x="7115048" y="0"/>
                </a:lnTo>
              </a:path>
            </a:pathLst>
          </a:custGeom>
          <a:ln w="285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1" name="object 51"/>
          <p:cNvSpPr/>
          <p:nvPr/>
        </p:nvSpPr>
        <p:spPr>
          <a:xfrm>
            <a:off x="1509775" y="6142672"/>
            <a:ext cx="7115175" cy="0"/>
          </a:xfrm>
          <a:custGeom>
            <a:avLst/>
            <a:gdLst/>
            <a:ahLst/>
            <a:cxnLst/>
            <a:rect l="l" t="t" r="r" b="b"/>
            <a:pathLst>
              <a:path w="7115175" h="0">
                <a:moveTo>
                  <a:pt x="0" y="0"/>
                </a:moveTo>
                <a:lnTo>
                  <a:pt x="7115048" y="0"/>
                </a:lnTo>
              </a:path>
            </a:pathLst>
          </a:custGeom>
          <a:ln w="285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2" name="object 52"/>
          <p:cNvSpPr/>
          <p:nvPr/>
        </p:nvSpPr>
        <p:spPr>
          <a:xfrm>
            <a:off x="1469136" y="3392373"/>
            <a:ext cx="1467485" cy="510336"/>
          </a:xfrm>
          <a:prstGeom prst="rect">
            <a:avLst/>
          </a:prstGeom>
          <a:blipFill>
            <a:blip r:embed="rId2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3" name="object 53"/>
          <p:cNvSpPr/>
          <p:nvPr/>
        </p:nvSpPr>
        <p:spPr>
          <a:xfrm>
            <a:off x="2627376" y="3398469"/>
            <a:ext cx="1759966" cy="510336"/>
          </a:xfrm>
          <a:prstGeom prst="rect">
            <a:avLst/>
          </a:prstGeom>
          <a:blipFill>
            <a:blip r:embed="rId2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4" name="object 54"/>
          <p:cNvSpPr/>
          <p:nvPr/>
        </p:nvSpPr>
        <p:spPr>
          <a:xfrm>
            <a:off x="5013959" y="3392373"/>
            <a:ext cx="1260170" cy="510336"/>
          </a:xfrm>
          <a:prstGeom prst="rect">
            <a:avLst/>
          </a:prstGeom>
          <a:blipFill>
            <a:blip r:embed="rId3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5" name="object 55"/>
          <p:cNvSpPr/>
          <p:nvPr/>
        </p:nvSpPr>
        <p:spPr>
          <a:xfrm>
            <a:off x="5964935" y="3398469"/>
            <a:ext cx="1955164" cy="510336"/>
          </a:xfrm>
          <a:prstGeom prst="rect">
            <a:avLst/>
          </a:prstGeom>
          <a:blipFill>
            <a:blip r:embed="rId3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6" name="object 56"/>
          <p:cNvSpPr/>
          <p:nvPr/>
        </p:nvSpPr>
        <p:spPr>
          <a:xfrm>
            <a:off x="1484375" y="3770401"/>
            <a:ext cx="818172" cy="458571"/>
          </a:xfrm>
          <a:prstGeom prst="rect">
            <a:avLst/>
          </a:prstGeom>
          <a:blipFill>
            <a:blip r:embed="rId3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7" name="object 57"/>
          <p:cNvSpPr/>
          <p:nvPr/>
        </p:nvSpPr>
        <p:spPr>
          <a:xfrm>
            <a:off x="3572255" y="3773449"/>
            <a:ext cx="629246" cy="458571"/>
          </a:xfrm>
          <a:prstGeom prst="rect">
            <a:avLst/>
          </a:prstGeom>
          <a:blipFill>
            <a:blip r:embed="rId3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8" name="object 58"/>
          <p:cNvSpPr/>
          <p:nvPr/>
        </p:nvSpPr>
        <p:spPr>
          <a:xfrm>
            <a:off x="5029200" y="3773449"/>
            <a:ext cx="940104" cy="458571"/>
          </a:xfrm>
          <a:prstGeom prst="rect">
            <a:avLst/>
          </a:prstGeom>
          <a:blipFill>
            <a:blip r:embed="rId3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9" name="object 59"/>
          <p:cNvSpPr/>
          <p:nvPr/>
        </p:nvSpPr>
        <p:spPr>
          <a:xfrm>
            <a:off x="1484375" y="4105681"/>
            <a:ext cx="678014" cy="458571"/>
          </a:xfrm>
          <a:prstGeom prst="rect">
            <a:avLst/>
          </a:prstGeom>
          <a:blipFill>
            <a:blip r:embed="rId3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0" name="object 60"/>
          <p:cNvSpPr/>
          <p:nvPr/>
        </p:nvSpPr>
        <p:spPr>
          <a:xfrm>
            <a:off x="1886711" y="4105681"/>
            <a:ext cx="610958" cy="458571"/>
          </a:xfrm>
          <a:prstGeom prst="rect">
            <a:avLst/>
          </a:prstGeom>
          <a:blipFill>
            <a:blip r:embed="rId3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1" name="object 61"/>
          <p:cNvSpPr/>
          <p:nvPr/>
        </p:nvSpPr>
        <p:spPr>
          <a:xfrm>
            <a:off x="2221992" y="4105681"/>
            <a:ext cx="735914" cy="458571"/>
          </a:xfrm>
          <a:prstGeom prst="rect">
            <a:avLst/>
          </a:prstGeom>
          <a:blipFill>
            <a:blip r:embed="rId3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2" name="object 62"/>
          <p:cNvSpPr/>
          <p:nvPr/>
        </p:nvSpPr>
        <p:spPr>
          <a:xfrm>
            <a:off x="3511296" y="4108729"/>
            <a:ext cx="699325" cy="458571"/>
          </a:xfrm>
          <a:prstGeom prst="rect">
            <a:avLst/>
          </a:prstGeom>
          <a:blipFill>
            <a:blip r:embed="rId3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3" name="object 63"/>
          <p:cNvSpPr/>
          <p:nvPr/>
        </p:nvSpPr>
        <p:spPr>
          <a:xfrm>
            <a:off x="3279647" y="4108729"/>
            <a:ext cx="507326" cy="458571"/>
          </a:xfrm>
          <a:prstGeom prst="rect">
            <a:avLst/>
          </a:prstGeom>
          <a:blipFill>
            <a:blip r:embed="rId3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4" name="object 64"/>
          <p:cNvSpPr/>
          <p:nvPr/>
        </p:nvSpPr>
        <p:spPr>
          <a:xfrm>
            <a:off x="2679192" y="4108729"/>
            <a:ext cx="876084" cy="458571"/>
          </a:xfrm>
          <a:prstGeom prst="rect">
            <a:avLst/>
          </a:prstGeom>
          <a:blipFill>
            <a:blip r:embed="rId4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5" name="object 65"/>
          <p:cNvSpPr/>
          <p:nvPr/>
        </p:nvSpPr>
        <p:spPr>
          <a:xfrm>
            <a:off x="5029200" y="4108729"/>
            <a:ext cx="1900174" cy="458571"/>
          </a:xfrm>
          <a:prstGeom prst="rect">
            <a:avLst/>
          </a:prstGeom>
          <a:blipFill>
            <a:blip r:embed="rId4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6" name="object 66"/>
          <p:cNvSpPr/>
          <p:nvPr/>
        </p:nvSpPr>
        <p:spPr>
          <a:xfrm>
            <a:off x="1484375" y="4440961"/>
            <a:ext cx="760260" cy="458571"/>
          </a:xfrm>
          <a:prstGeom prst="rect">
            <a:avLst/>
          </a:prstGeom>
          <a:blipFill>
            <a:blip r:embed="rId4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7" name="object 67"/>
          <p:cNvSpPr/>
          <p:nvPr/>
        </p:nvSpPr>
        <p:spPr>
          <a:xfrm>
            <a:off x="1969007" y="4440961"/>
            <a:ext cx="443293" cy="458571"/>
          </a:xfrm>
          <a:prstGeom prst="rect">
            <a:avLst/>
          </a:prstGeom>
          <a:blipFill>
            <a:blip r:embed="rId4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8" name="object 68"/>
          <p:cNvSpPr/>
          <p:nvPr/>
        </p:nvSpPr>
        <p:spPr>
          <a:xfrm>
            <a:off x="2136648" y="4440961"/>
            <a:ext cx="711504" cy="458571"/>
          </a:xfrm>
          <a:prstGeom prst="rect">
            <a:avLst/>
          </a:prstGeom>
          <a:blipFill>
            <a:blip r:embed="rId4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9" name="object 69"/>
          <p:cNvSpPr/>
          <p:nvPr/>
        </p:nvSpPr>
        <p:spPr>
          <a:xfrm>
            <a:off x="3727703" y="4444009"/>
            <a:ext cx="443293" cy="458571"/>
          </a:xfrm>
          <a:prstGeom prst="rect">
            <a:avLst/>
          </a:prstGeom>
          <a:blipFill>
            <a:blip r:embed="rId4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0" name="object 70"/>
          <p:cNvSpPr/>
          <p:nvPr/>
        </p:nvSpPr>
        <p:spPr>
          <a:xfrm>
            <a:off x="3380232" y="4444009"/>
            <a:ext cx="623125" cy="458571"/>
          </a:xfrm>
          <a:prstGeom prst="rect">
            <a:avLst/>
          </a:prstGeom>
          <a:blipFill>
            <a:blip r:embed="rId4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1" name="object 71"/>
          <p:cNvSpPr/>
          <p:nvPr/>
        </p:nvSpPr>
        <p:spPr>
          <a:xfrm>
            <a:off x="2569464" y="4444009"/>
            <a:ext cx="1086434" cy="458571"/>
          </a:xfrm>
          <a:prstGeom prst="rect">
            <a:avLst/>
          </a:prstGeom>
          <a:blipFill>
            <a:blip r:embed="rId4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2" name="object 72"/>
          <p:cNvSpPr/>
          <p:nvPr/>
        </p:nvSpPr>
        <p:spPr>
          <a:xfrm>
            <a:off x="5029200" y="4444009"/>
            <a:ext cx="1900174" cy="458571"/>
          </a:xfrm>
          <a:prstGeom prst="rect">
            <a:avLst/>
          </a:prstGeom>
          <a:blipFill>
            <a:blip r:embed="rId4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3" name="object 73"/>
          <p:cNvSpPr/>
          <p:nvPr/>
        </p:nvSpPr>
        <p:spPr>
          <a:xfrm>
            <a:off x="1484375" y="4776241"/>
            <a:ext cx="1299845" cy="458571"/>
          </a:xfrm>
          <a:prstGeom prst="rect">
            <a:avLst/>
          </a:prstGeom>
          <a:blipFill>
            <a:blip r:embed="rId4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4" name="object 74"/>
          <p:cNvSpPr/>
          <p:nvPr/>
        </p:nvSpPr>
        <p:spPr>
          <a:xfrm>
            <a:off x="2505455" y="4779289"/>
            <a:ext cx="1759966" cy="458571"/>
          </a:xfrm>
          <a:prstGeom prst="rect">
            <a:avLst/>
          </a:prstGeom>
          <a:blipFill>
            <a:blip r:embed="rId4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5" name="object 75"/>
          <p:cNvSpPr/>
          <p:nvPr/>
        </p:nvSpPr>
        <p:spPr>
          <a:xfrm>
            <a:off x="5029200" y="4779289"/>
            <a:ext cx="772502" cy="458571"/>
          </a:xfrm>
          <a:prstGeom prst="rect">
            <a:avLst/>
          </a:prstGeom>
          <a:blipFill>
            <a:blip r:embed="rId5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6" name="object 76"/>
          <p:cNvSpPr/>
          <p:nvPr/>
        </p:nvSpPr>
        <p:spPr>
          <a:xfrm>
            <a:off x="1484375" y="5111521"/>
            <a:ext cx="473748" cy="458571"/>
          </a:xfrm>
          <a:prstGeom prst="rect">
            <a:avLst/>
          </a:prstGeom>
          <a:blipFill>
            <a:blip r:embed="rId5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7" name="object 77"/>
          <p:cNvSpPr/>
          <p:nvPr/>
        </p:nvSpPr>
        <p:spPr>
          <a:xfrm>
            <a:off x="1682495" y="5111521"/>
            <a:ext cx="778560" cy="458571"/>
          </a:xfrm>
          <a:prstGeom prst="rect">
            <a:avLst/>
          </a:prstGeom>
          <a:blipFill>
            <a:blip r:embed="rId5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8" name="object 78"/>
          <p:cNvSpPr/>
          <p:nvPr/>
        </p:nvSpPr>
        <p:spPr>
          <a:xfrm>
            <a:off x="2185416" y="5111521"/>
            <a:ext cx="595693" cy="458571"/>
          </a:xfrm>
          <a:prstGeom prst="rect">
            <a:avLst/>
          </a:prstGeom>
          <a:blipFill>
            <a:blip r:embed="rId5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9" name="object 79"/>
          <p:cNvSpPr/>
          <p:nvPr/>
        </p:nvSpPr>
        <p:spPr>
          <a:xfrm>
            <a:off x="3706367" y="5114569"/>
            <a:ext cx="522516" cy="458571"/>
          </a:xfrm>
          <a:prstGeom prst="rect">
            <a:avLst/>
          </a:prstGeom>
          <a:blipFill>
            <a:blip r:embed="rId5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0" name="object 80"/>
          <p:cNvSpPr/>
          <p:nvPr/>
        </p:nvSpPr>
        <p:spPr>
          <a:xfrm>
            <a:off x="3300984" y="5114569"/>
            <a:ext cx="681037" cy="458571"/>
          </a:xfrm>
          <a:prstGeom prst="rect">
            <a:avLst/>
          </a:prstGeom>
          <a:blipFill>
            <a:blip r:embed="rId5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1" name="object 81"/>
          <p:cNvSpPr/>
          <p:nvPr/>
        </p:nvSpPr>
        <p:spPr>
          <a:xfrm>
            <a:off x="2502407" y="5114569"/>
            <a:ext cx="1074216" cy="458571"/>
          </a:xfrm>
          <a:prstGeom prst="rect">
            <a:avLst/>
          </a:prstGeom>
          <a:blipFill>
            <a:blip r:embed="rId5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2" name="object 82"/>
          <p:cNvSpPr/>
          <p:nvPr/>
        </p:nvSpPr>
        <p:spPr>
          <a:xfrm>
            <a:off x="5029200" y="5114569"/>
            <a:ext cx="1821052" cy="458571"/>
          </a:xfrm>
          <a:prstGeom prst="rect">
            <a:avLst/>
          </a:prstGeom>
          <a:blipFill>
            <a:blip r:embed="rId5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3" name="object 83"/>
          <p:cNvSpPr/>
          <p:nvPr/>
        </p:nvSpPr>
        <p:spPr>
          <a:xfrm>
            <a:off x="1484375" y="5446776"/>
            <a:ext cx="601814" cy="458571"/>
          </a:xfrm>
          <a:prstGeom prst="rect">
            <a:avLst/>
          </a:prstGeom>
          <a:blipFill>
            <a:blip r:embed="rId5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4" name="object 84"/>
          <p:cNvSpPr/>
          <p:nvPr/>
        </p:nvSpPr>
        <p:spPr>
          <a:xfrm>
            <a:off x="1807464" y="5449823"/>
            <a:ext cx="2400045" cy="458571"/>
          </a:xfrm>
          <a:prstGeom prst="rect">
            <a:avLst/>
          </a:prstGeom>
          <a:blipFill>
            <a:blip r:embed="rId5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5" name="object 85"/>
          <p:cNvSpPr/>
          <p:nvPr/>
        </p:nvSpPr>
        <p:spPr>
          <a:xfrm>
            <a:off x="5029200" y="5449823"/>
            <a:ext cx="830402" cy="458571"/>
          </a:xfrm>
          <a:prstGeom prst="rect">
            <a:avLst/>
          </a:prstGeom>
          <a:blipFill>
            <a:blip r:embed="rId6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6" name="object 86"/>
          <p:cNvSpPr/>
          <p:nvPr/>
        </p:nvSpPr>
        <p:spPr>
          <a:xfrm>
            <a:off x="1484375" y="5782055"/>
            <a:ext cx="891349" cy="458571"/>
          </a:xfrm>
          <a:prstGeom prst="rect">
            <a:avLst/>
          </a:prstGeom>
          <a:blipFill>
            <a:blip r:embed="rId6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7" name="object 87"/>
          <p:cNvSpPr/>
          <p:nvPr/>
        </p:nvSpPr>
        <p:spPr>
          <a:xfrm>
            <a:off x="2097023" y="5785103"/>
            <a:ext cx="2113533" cy="458571"/>
          </a:xfrm>
          <a:prstGeom prst="rect">
            <a:avLst/>
          </a:prstGeom>
          <a:blipFill>
            <a:blip r:embed="rId6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8" name="object 88"/>
          <p:cNvSpPr/>
          <p:nvPr/>
        </p:nvSpPr>
        <p:spPr>
          <a:xfrm>
            <a:off x="5029200" y="5785103"/>
            <a:ext cx="1461389" cy="458571"/>
          </a:xfrm>
          <a:prstGeom prst="rect">
            <a:avLst/>
          </a:prstGeom>
          <a:blipFill>
            <a:blip r:embed="rId6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graphicFrame>
        <p:nvGraphicFramePr>
          <p:cNvPr id="89" name="object 89"/>
          <p:cNvGraphicFramePr>
            <a:graphicFrameLocks noGrp="1"/>
          </p:cNvGraphicFramePr>
          <p:nvPr/>
        </p:nvGraphicFramePr>
        <p:xfrm>
          <a:off x="1342136" y="3392373"/>
          <a:ext cx="6704965" cy="285178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358515"/>
                <a:gridCol w="3346450"/>
              </a:tblGrid>
              <a:tr h="447230">
                <a:tc>
                  <a:txBody>
                    <a:bodyPr/>
                    <a:lstStyle/>
                    <a:p>
                      <a:pPr marL="273685">
                        <a:lnSpc>
                          <a:spcPct val="100000"/>
                        </a:lnSpc>
                        <a:spcBef>
                          <a:spcPts val="615"/>
                        </a:spcBef>
                        <a:tabLst>
                          <a:tab pos="2509520" algn="l"/>
                        </a:tabLst>
                      </a:pPr>
                      <a:r>
                        <a:rPr dirty="0" sz="1800" spc="25">
                          <a:solidFill>
                            <a:srgbClr val="FFFF00"/>
                          </a:solidFill>
                          <a:latin typeface="Calibri"/>
                          <a:cs typeface="Calibri"/>
                        </a:rPr>
                        <a:t>Affirmative	</a:t>
                      </a:r>
                      <a:r>
                        <a:rPr dirty="0" sz="1800" spc="-335">
                          <a:solidFill>
                            <a:srgbClr val="FFFF00"/>
                          </a:solidFill>
                          <a:latin typeface="Arial"/>
                          <a:cs typeface="Arial"/>
                        </a:rPr>
                        <a:t>تابثا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B="0" marT="78105"/>
                </a:tc>
                <a:tc>
                  <a:txBody>
                    <a:bodyPr/>
                    <a:lstStyle/>
                    <a:p>
                      <a:pPr marL="459740">
                        <a:lnSpc>
                          <a:spcPct val="100000"/>
                        </a:lnSpc>
                        <a:spcBef>
                          <a:spcPts val="615"/>
                        </a:spcBef>
                        <a:tabLst>
                          <a:tab pos="2807970" algn="l"/>
                        </a:tabLst>
                      </a:pPr>
                      <a:r>
                        <a:rPr dirty="0" sz="1800" spc="40">
                          <a:solidFill>
                            <a:srgbClr val="FFFF00"/>
                          </a:solidFill>
                          <a:latin typeface="Calibri"/>
                          <a:cs typeface="Calibri"/>
                        </a:rPr>
                        <a:t>Negative	</a:t>
                      </a:r>
                      <a:r>
                        <a:rPr dirty="0" sz="1800" spc="-520">
                          <a:solidFill>
                            <a:srgbClr val="FFFF00"/>
                          </a:solidFill>
                          <a:latin typeface="Arial"/>
                          <a:cs typeface="Arial"/>
                        </a:rPr>
                        <a:t>يفن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B="0" marT="78105"/>
                </a:tc>
              </a:tr>
              <a:tr h="329247">
                <a:tc>
                  <a:txBody>
                    <a:bodyPr/>
                    <a:lstStyle/>
                    <a:p>
                      <a:pPr marL="273685">
                        <a:lnSpc>
                          <a:spcPts val="1910"/>
                        </a:lnSpc>
                        <a:tabLst>
                          <a:tab pos="2362200" algn="l"/>
                        </a:tabLst>
                      </a:pPr>
                      <a:r>
                        <a:rPr dirty="0" sz="1600" spc="5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some	</a:t>
                      </a:r>
                      <a:r>
                        <a:rPr dirty="0" sz="1600" spc="-33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ضعب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marL="459740"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r>
                        <a:rPr dirty="0" sz="1600" spc="4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no,</a:t>
                      </a:r>
                      <a:r>
                        <a:rPr dirty="0" sz="1600" spc="15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600" spc="5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any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B="0" marT="1270"/>
                </a:tc>
              </a:tr>
              <a:tr h="335280">
                <a:tc>
                  <a:txBody>
                    <a:bodyPr/>
                    <a:lstStyle/>
                    <a:p>
                      <a:pPr marL="273685">
                        <a:lnSpc>
                          <a:spcPct val="100000"/>
                        </a:lnSpc>
                        <a:spcBef>
                          <a:spcPts val="35"/>
                        </a:spcBef>
                        <a:tabLst>
                          <a:tab pos="1979930" algn="l"/>
                        </a:tabLst>
                      </a:pPr>
                      <a:r>
                        <a:rPr dirty="0" sz="1600" spc="7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both……and	</a:t>
                      </a:r>
                      <a:r>
                        <a:rPr dirty="0" sz="1600" spc="1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و....نم</a:t>
                      </a:r>
                      <a:r>
                        <a:rPr dirty="0" sz="1600" spc="-3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600" spc="-17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لك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B="0" marT="4445"/>
                </a:tc>
                <a:tc>
                  <a:txBody>
                    <a:bodyPr/>
                    <a:lstStyle/>
                    <a:p>
                      <a:pPr marL="459740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dirty="0" sz="1600" spc="6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neither………….nor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B="0" marT="7620"/>
                </a:tc>
              </a:tr>
              <a:tr h="335279">
                <a:tc>
                  <a:txBody>
                    <a:bodyPr/>
                    <a:lstStyle/>
                    <a:p>
                      <a:pPr marL="273685">
                        <a:lnSpc>
                          <a:spcPct val="100000"/>
                        </a:lnSpc>
                        <a:spcBef>
                          <a:spcPts val="35"/>
                        </a:spcBef>
                        <a:tabLst>
                          <a:tab pos="2036445" algn="l"/>
                        </a:tabLst>
                      </a:pPr>
                      <a:r>
                        <a:rPr dirty="0" sz="1600" spc="2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either…..or	</a:t>
                      </a:r>
                      <a:r>
                        <a:rPr dirty="0" sz="1600" spc="1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وأ......امإ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B="0" marT="4445"/>
                </a:tc>
                <a:tc>
                  <a:txBody>
                    <a:bodyPr/>
                    <a:lstStyle/>
                    <a:p>
                      <a:pPr marL="459740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dirty="0" sz="1600" spc="6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neither………….nor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B="0" marT="7620"/>
                </a:tc>
              </a:tr>
              <a:tr h="335280">
                <a:tc>
                  <a:txBody>
                    <a:bodyPr/>
                    <a:lstStyle/>
                    <a:p>
                      <a:pPr marL="273685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dirty="0" sz="1600" spc="4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sometimes</a:t>
                      </a:r>
                      <a:r>
                        <a:rPr dirty="0" baseline="6944" sz="2400" spc="40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600" spc="-18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انايحأ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B="0" marT="5080"/>
                </a:tc>
                <a:tc>
                  <a:txBody>
                    <a:bodyPr/>
                    <a:lstStyle/>
                    <a:p>
                      <a:pPr marL="459740">
                        <a:lnSpc>
                          <a:spcPct val="100000"/>
                        </a:lnSpc>
                        <a:spcBef>
                          <a:spcPts val="65"/>
                        </a:spcBef>
                      </a:pPr>
                      <a:r>
                        <a:rPr dirty="0" sz="1600" spc="3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never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B="0" marT="8255"/>
                </a:tc>
              </a:tr>
              <a:tr h="335267">
                <a:tc>
                  <a:txBody>
                    <a:bodyPr/>
                    <a:lstStyle/>
                    <a:p>
                      <a:pPr marL="273685">
                        <a:lnSpc>
                          <a:spcPct val="100000"/>
                        </a:lnSpc>
                        <a:spcBef>
                          <a:spcPts val="40"/>
                        </a:spcBef>
                        <a:tabLst>
                          <a:tab pos="1856739" algn="l"/>
                        </a:tabLst>
                      </a:pPr>
                      <a:r>
                        <a:rPr dirty="0" sz="1600" spc="13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as………as	</a:t>
                      </a:r>
                      <a:r>
                        <a:rPr dirty="0" sz="1600" spc="-114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لثم.......هلثم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B="0" marT="5080"/>
                </a:tc>
                <a:tc>
                  <a:txBody>
                    <a:bodyPr/>
                    <a:lstStyle/>
                    <a:p>
                      <a:pPr marL="459740">
                        <a:lnSpc>
                          <a:spcPct val="100000"/>
                        </a:lnSpc>
                        <a:spcBef>
                          <a:spcPts val="65"/>
                        </a:spcBef>
                      </a:pPr>
                      <a:r>
                        <a:rPr dirty="0" sz="1600" spc="2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not</a:t>
                      </a:r>
                      <a:r>
                        <a:rPr dirty="0" sz="1600" spc="14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600" spc="12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so…………..as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B="0" marT="8255"/>
                </a:tc>
              </a:tr>
              <a:tr h="335267">
                <a:tc>
                  <a:txBody>
                    <a:bodyPr/>
                    <a:lstStyle/>
                    <a:p>
                      <a:pPr marL="273685">
                        <a:lnSpc>
                          <a:spcPct val="100000"/>
                        </a:lnSpc>
                        <a:spcBef>
                          <a:spcPts val="40"/>
                        </a:spcBef>
                        <a:tabLst>
                          <a:tab pos="2536190" algn="l"/>
                        </a:tabLst>
                      </a:pPr>
                      <a:r>
                        <a:rPr dirty="0" sz="1600" spc="2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all	</a:t>
                      </a:r>
                      <a:r>
                        <a:rPr dirty="0" sz="1600" spc="-17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لك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B="0" marT="5080"/>
                </a:tc>
                <a:tc>
                  <a:txBody>
                    <a:bodyPr/>
                    <a:lstStyle/>
                    <a:p>
                      <a:pPr marL="459740">
                        <a:lnSpc>
                          <a:spcPct val="100000"/>
                        </a:lnSpc>
                        <a:spcBef>
                          <a:spcPts val="65"/>
                        </a:spcBef>
                      </a:pPr>
                      <a:r>
                        <a:rPr dirty="0" sz="1600" spc="2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not</a:t>
                      </a:r>
                      <a:r>
                        <a:rPr dirty="0" sz="1600" spc="14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600" spc="2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all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B="0" marT="8255"/>
                </a:tc>
              </a:tr>
              <a:tr h="398449">
                <a:tc>
                  <a:txBody>
                    <a:bodyPr/>
                    <a:lstStyle/>
                    <a:p>
                      <a:pPr marL="273685">
                        <a:lnSpc>
                          <a:spcPct val="100000"/>
                        </a:lnSpc>
                        <a:spcBef>
                          <a:spcPts val="40"/>
                        </a:spcBef>
                        <a:tabLst>
                          <a:tab pos="2536190" algn="l"/>
                        </a:tabLst>
                      </a:pPr>
                      <a:r>
                        <a:rPr dirty="0" sz="1600" spc="4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every	</a:t>
                      </a:r>
                      <a:r>
                        <a:rPr dirty="0" sz="1600" spc="-17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لك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B="0" marT="5080"/>
                </a:tc>
                <a:tc>
                  <a:txBody>
                    <a:bodyPr/>
                    <a:lstStyle/>
                    <a:p>
                      <a:pPr marL="459740">
                        <a:lnSpc>
                          <a:spcPct val="100000"/>
                        </a:lnSpc>
                        <a:spcBef>
                          <a:spcPts val="65"/>
                        </a:spcBef>
                      </a:pPr>
                      <a:r>
                        <a:rPr dirty="0" sz="1600" spc="4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no, </a:t>
                      </a:r>
                      <a:r>
                        <a:rPr dirty="0" sz="1600" spc="2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not</a:t>
                      </a:r>
                      <a:r>
                        <a:rPr dirty="0" sz="1600" spc="24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600" spc="4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every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B="0" marT="8255"/>
                </a:tc>
              </a:tr>
            </a:tbl>
          </a:graphicData>
        </a:graphic>
      </p:graphicFrame>
      <p:sp>
        <p:nvSpPr>
          <p:cNvPr id="90" name="object 90"/>
          <p:cNvSpPr/>
          <p:nvPr/>
        </p:nvSpPr>
        <p:spPr>
          <a:xfrm>
            <a:off x="4340352" y="6321552"/>
            <a:ext cx="1296797" cy="382371"/>
          </a:xfrm>
          <a:prstGeom prst="rect">
            <a:avLst/>
          </a:prstGeom>
          <a:blipFill>
            <a:blip r:embed="rId2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1" name="object 91"/>
          <p:cNvSpPr/>
          <p:nvPr/>
        </p:nvSpPr>
        <p:spPr>
          <a:xfrm>
            <a:off x="4462271" y="6406896"/>
            <a:ext cx="1043749" cy="248297"/>
          </a:xfrm>
          <a:prstGeom prst="rect">
            <a:avLst/>
          </a:prstGeom>
          <a:blipFill>
            <a:blip r:embed="rId2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2" name="object 92"/>
          <p:cNvSpPr/>
          <p:nvPr/>
        </p:nvSpPr>
        <p:spPr>
          <a:xfrm>
            <a:off x="4267200" y="6248400"/>
            <a:ext cx="1295400" cy="381000"/>
          </a:xfrm>
          <a:custGeom>
            <a:avLst/>
            <a:gdLst/>
            <a:ahLst/>
            <a:cxnLst/>
            <a:rect l="l" t="t" r="r" b="b"/>
            <a:pathLst>
              <a:path w="1295400" h="381000">
                <a:moveTo>
                  <a:pt x="1295400" y="0"/>
                </a:moveTo>
                <a:lnTo>
                  <a:pt x="0" y="0"/>
                </a:lnTo>
                <a:lnTo>
                  <a:pt x="0" y="381000"/>
                </a:lnTo>
                <a:lnTo>
                  <a:pt x="1295400" y="381000"/>
                </a:lnTo>
                <a:lnTo>
                  <a:pt x="1295400" y="333375"/>
                </a:lnTo>
                <a:lnTo>
                  <a:pt x="540512" y="333375"/>
                </a:lnTo>
                <a:lnTo>
                  <a:pt x="540512" y="190500"/>
                </a:lnTo>
                <a:lnTo>
                  <a:pt x="504825" y="190500"/>
                </a:lnTo>
                <a:lnTo>
                  <a:pt x="647700" y="47625"/>
                </a:lnTo>
                <a:lnTo>
                  <a:pt x="1295400" y="47625"/>
                </a:lnTo>
                <a:lnTo>
                  <a:pt x="1295400" y="0"/>
                </a:lnTo>
                <a:close/>
              </a:path>
              <a:path w="1295400" h="381000">
                <a:moveTo>
                  <a:pt x="1295400" y="65481"/>
                </a:moveTo>
                <a:lnTo>
                  <a:pt x="736980" y="65481"/>
                </a:lnTo>
                <a:lnTo>
                  <a:pt x="736980" y="136918"/>
                </a:lnTo>
                <a:lnTo>
                  <a:pt x="790575" y="190500"/>
                </a:lnTo>
                <a:lnTo>
                  <a:pt x="754888" y="190500"/>
                </a:lnTo>
                <a:lnTo>
                  <a:pt x="754888" y="333375"/>
                </a:lnTo>
                <a:lnTo>
                  <a:pt x="1295400" y="333375"/>
                </a:lnTo>
                <a:lnTo>
                  <a:pt x="1295400" y="65481"/>
                </a:lnTo>
                <a:close/>
              </a:path>
              <a:path w="1295400" h="381000">
                <a:moveTo>
                  <a:pt x="1295400" y="47625"/>
                </a:moveTo>
                <a:lnTo>
                  <a:pt x="647700" y="47625"/>
                </a:lnTo>
                <a:lnTo>
                  <a:pt x="701294" y="101206"/>
                </a:lnTo>
                <a:lnTo>
                  <a:pt x="701294" y="65481"/>
                </a:lnTo>
                <a:lnTo>
                  <a:pt x="1295400" y="65481"/>
                </a:lnTo>
                <a:lnTo>
                  <a:pt x="12954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3" name="object 93"/>
          <p:cNvSpPr/>
          <p:nvPr/>
        </p:nvSpPr>
        <p:spPr>
          <a:xfrm>
            <a:off x="4807711" y="6313881"/>
            <a:ext cx="214629" cy="267970"/>
          </a:xfrm>
          <a:custGeom>
            <a:avLst/>
            <a:gdLst/>
            <a:ahLst/>
            <a:cxnLst/>
            <a:rect l="l" t="t" r="r" b="b"/>
            <a:pathLst>
              <a:path w="214629" h="267970">
                <a:moveTo>
                  <a:pt x="196468" y="0"/>
                </a:moveTo>
                <a:lnTo>
                  <a:pt x="160782" y="0"/>
                </a:lnTo>
                <a:lnTo>
                  <a:pt x="160782" y="35725"/>
                </a:lnTo>
                <a:lnTo>
                  <a:pt x="196468" y="71437"/>
                </a:lnTo>
                <a:lnTo>
                  <a:pt x="196468" y="0"/>
                </a:lnTo>
                <a:close/>
              </a:path>
              <a:path w="214629" h="267970">
                <a:moveTo>
                  <a:pt x="214375" y="125018"/>
                </a:moveTo>
                <a:lnTo>
                  <a:pt x="0" y="125018"/>
                </a:lnTo>
                <a:lnTo>
                  <a:pt x="0" y="267893"/>
                </a:lnTo>
                <a:lnTo>
                  <a:pt x="89280" y="267893"/>
                </a:lnTo>
                <a:lnTo>
                  <a:pt x="89280" y="196456"/>
                </a:lnTo>
                <a:lnTo>
                  <a:pt x="214375" y="196456"/>
                </a:lnTo>
                <a:lnTo>
                  <a:pt x="214375" y="125018"/>
                </a:lnTo>
                <a:close/>
              </a:path>
              <a:path w="214629" h="267970">
                <a:moveTo>
                  <a:pt x="214375" y="196456"/>
                </a:moveTo>
                <a:lnTo>
                  <a:pt x="125095" y="196456"/>
                </a:lnTo>
                <a:lnTo>
                  <a:pt x="125095" y="267893"/>
                </a:lnTo>
                <a:lnTo>
                  <a:pt x="214375" y="267893"/>
                </a:lnTo>
                <a:lnTo>
                  <a:pt x="214375" y="196456"/>
                </a:lnTo>
                <a:close/>
              </a:path>
            </a:pathLst>
          </a:custGeom>
          <a:solidFill>
            <a:srgbClr val="00007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4" name="object 94"/>
          <p:cNvSpPr/>
          <p:nvPr/>
        </p:nvSpPr>
        <p:spPr>
          <a:xfrm>
            <a:off x="47720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142875" y="0"/>
                </a:moveTo>
                <a:lnTo>
                  <a:pt x="0" y="142875"/>
                </a:lnTo>
                <a:lnTo>
                  <a:pt x="285750" y="142875"/>
                </a:lnTo>
                <a:lnTo>
                  <a:pt x="142875" y="0"/>
                </a:lnTo>
                <a:close/>
              </a:path>
              <a:path w="285750" h="285750">
                <a:moveTo>
                  <a:pt x="160782" y="214312"/>
                </a:moveTo>
                <a:lnTo>
                  <a:pt x="124967" y="214312"/>
                </a:lnTo>
                <a:lnTo>
                  <a:pt x="124967" y="285750"/>
                </a:lnTo>
                <a:lnTo>
                  <a:pt x="160782" y="285750"/>
                </a:lnTo>
                <a:lnTo>
                  <a:pt x="160782" y="214312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77824" y="2176272"/>
            <a:ext cx="18287" cy="468172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877824" y="6095"/>
            <a:ext cx="18287" cy="150266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1216152" y="1834895"/>
            <a:ext cx="7924800" cy="1828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877824" y="1508760"/>
            <a:ext cx="18287" cy="667512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0" y="1834895"/>
            <a:ext cx="557784" cy="18287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551687" y="1834895"/>
            <a:ext cx="664464" cy="18287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2432304" y="2051329"/>
            <a:ext cx="5268341" cy="543915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2363723" y="1982723"/>
            <a:ext cx="5257800" cy="533400"/>
          </a:xfrm>
          <a:custGeom>
            <a:avLst/>
            <a:gdLst/>
            <a:ahLst/>
            <a:cxnLst/>
            <a:rect l="l" t="t" r="r" b="b"/>
            <a:pathLst>
              <a:path w="5257800" h="533400">
                <a:moveTo>
                  <a:pt x="5168900" y="0"/>
                </a:moveTo>
                <a:lnTo>
                  <a:pt x="88900" y="0"/>
                </a:lnTo>
                <a:lnTo>
                  <a:pt x="54274" y="6979"/>
                </a:lnTo>
                <a:lnTo>
                  <a:pt x="26019" y="26019"/>
                </a:lnTo>
                <a:lnTo>
                  <a:pt x="6979" y="54274"/>
                </a:lnTo>
                <a:lnTo>
                  <a:pt x="0" y="88900"/>
                </a:lnTo>
                <a:lnTo>
                  <a:pt x="0" y="444500"/>
                </a:lnTo>
                <a:lnTo>
                  <a:pt x="6979" y="479125"/>
                </a:lnTo>
                <a:lnTo>
                  <a:pt x="26019" y="507380"/>
                </a:lnTo>
                <a:lnTo>
                  <a:pt x="54274" y="526420"/>
                </a:lnTo>
                <a:lnTo>
                  <a:pt x="88900" y="533400"/>
                </a:lnTo>
                <a:lnTo>
                  <a:pt x="5168900" y="533400"/>
                </a:lnTo>
                <a:lnTo>
                  <a:pt x="5203525" y="526420"/>
                </a:lnTo>
                <a:lnTo>
                  <a:pt x="5231780" y="507380"/>
                </a:lnTo>
                <a:lnTo>
                  <a:pt x="5250820" y="479125"/>
                </a:lnTo>
                <a:lnTo>
                  <a:pt x="5257800" y="444500"/>
                </a:lnTo>
                <a:lnTo>
                  <a:pt x="5257800" y="88900"/>
                </a:lnTo>
                <a:lnTo>
                  <a:pt x="5250820" y="54274"/>
                </a:lnTo>
                <a:lnTo>
                  <a:pt x="5231780" y="26019"/>
                </a:lnTo>
                <a:lnTo>
                  <a:pt x="5203525" y="6979"/>
                </a:lnTo>
                <a:lnTo>
                  <a:pt x="5168900" y="0"/>
                </a:lnTo>
                <a:close/>
              </a:path>
            </a:pathLst>
          </a:custGeom>
          <a:solidFill>
            <a:srgbClr val="66CC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2363723" y="1982723"/>
            <a:ext cx="5257800" cy="533400"/>
          </a:xfrm>
          <a:custGeom>
            <a:avLst/>
            <a:gdLst/>
            <a:ahLst/>
            <a:cxnLst/>
            <a:rect l="l" t="t" r="r" b="b"/>
            <a:pathLst>
              <a:path w="5257800" h="533400">
                <a:moveTo>
                  <a:pt x="0" y="88900"/>
                </a:moveTo>
                <a:lnTo>
                  <a:pt x="6979" y="54274"/>
                </a:lnTo>
                <a:lnTo>
                  <a:pt x="26019" y="26019"/>
                </a:lnTo>
                <a:lnTo>
                  <a:pt x="54274" y="6979"/>
                </a:lnTo>
                <a:lnTo>
                  <a:pt x="88900" y="0"/>
                </a:lnTo>
                <a:lnTo>
                  <a:pt x="5168900" y="0"/>
                </a:lnTo>
                <a:lnTo>
                  <a:pt x="5203525" y="6979"/>
                </a:lnTo>
                <a:lnTo>
                  <a:pt x="5231780" y="26019"/>
                </a:lnTo>
                <a:lnTo>
                  <a:pt x="5250820" y="54274"/>
                </a:lnTo>
                <a:lnTo>
                  <a:pt x="5257800" y="88900"/>
                </a:lnTo>
                <a:lnTo>
                  <a:pt x="5257800" y="444500"/>
                </a:lnTo>
                <a:lnTo>
                  <a:pt x="5250820" y="479125"/>
                </a:lnTo>
                <a:lnTo>
                  <a:pt x="5231780" y="507380"/>
                </a:lnTo>
                <a:lnTo>
                  <a:pt x="5203525" y="526420"/>
                </a:lnTo>
                <a:lnTo>
                  <a:pt x="5168900" y="533400"/>
                </a:lnTo>
                <a:lnTo>
                  <a:pt x="88900" y="533400"/>
                </a:lnTo>
                <a:lnTo>
                  <a:pt x="54274" y="526420"/>
                </a:lnTo>
                <a:lnTo>
                  <a:pt x="26019" y="507380"/>
                </a:lnTo>
                <a:lnTo>
                  <a:pt x="6979" y="479125"/>
                </a:lnTo>
                <a:lnTo>
                  <a:pt x="0" y="444500"/>
                </a:lnTo>
                <a:lnTo>
                  <a:pt x="0" y="88900"/>
                </a:lnTo>
                <a:close/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3166872" y="2855950"/>
            <a:ext cx="5758941" cy="571271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3096767" y="2855950"/>
            <a:ext cx="412826" cy="571271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3782567" y="3221710"/>
            <a:ext cx="5143245" cy="571271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/>
          <p:nvPr/>
        </p:nvSpPr>
        <p:spPr>
          <a:xfrm>
            <a:off x="3712464" y="3221710"/>
            <a:ext cx="412826" cy="571271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/>
          <p:nvPr/>
        </p:nvSpPr>
        <p:spPr>
          <a:xfrm>
            <a:off x="5772911" y="3587470"/>
            <a:ext cx="3153029" cy="571271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/>
          <p:nvPr/>
        </p:nvSpPr>
        <p:spPr>
          <a:xfrm>
            <a:off x="5702808" y="3587470"/>
            <a:ext cx="412826" cy="571271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7" name="object 17"/>
          <p:cNvSpPr txBox="1"/>
          <p:nvPr/>
        </p:nvSpPr>
        <p:spPr>
          <a:xfrm>
            <a:off x="3246882" y="2862248"/>
            <a:ext cx="5525135" cy="1122680"/>
          </a:xfrm>
          <a:prstGeom prst="rect">
            <a:avLst/>
          </a:prstGeom>
        </p:spPr>
        <p:txBody>
          <a:bodyPr wrap="square" lIns="0" tIns="73025" rIns="0" bIns="0" rtlCol="0" vert="horz">
            <a:spAutoFit/>
          </a:bodyPr>
          <a:lstStyle/>
          <a:p>
            <a:pPr algn="r" marR="21590">
              <a:lnSpc>
                <a:spcPct val="100000"/>
              </a:lnSpc>
              <a:spcBef>
                <a:spcPts val="575"/>
              </a:spcBef>
            </a:pPr>
            <a:r>
              <a:rPr dirty="0" sz="2000" spc="-265">
                <a:solidFill>
                  <a:srgbClr val="FFFFFF"/>
                </a:solidFill>
                <a:latin typeface="Arial"/>
                <a:cs typeface="Arial"/>
              </a:rPr>
              <a:t>.قئاقحلا  </a:t>
            </a:r>
            <a:r>
              <a:rPr dirty="0" sz="2000" spc="-5">
                <a:solidFill>
                  <a:srgbClr val="FFFFFF"/>
                </a:solidFill>
                <a:latin typeface="Arial"/>
                <a:cs typeface="Arial"/>
              </a:rPr>
              <a:t>و </a:t>
            </a:r>
            <a:r>
              <a:rPr dirty="0" sz="2000" spc="-185">
                <a:solidFill>
                  <a:srgbClr val="FFFFFF"/>
                </a:solidFill>
                <a:latin typeface="Arial"/>
                <a:cs typeface="Arial"/>
              </a:rPr>
              <a:t>تاردقلا  </a:t>
            </a:r>
            <a:r>
              <a:rPr dirty="0" sz="2000" spc="-5">
                <a:solidFill>
                  <a:srgbClr val="FFFFFF"/>
                </a:solidFill>
                <a:latin typeface="Arial"/>
                <a:cs typeface="Arial"/>
              </a:rPr>
              <a:t>و </a:t>
            </a:r>
            <a:r>
              <a:rPr dirty="0" sz="2000" spc="-450">
                <a:solidFill>
                  <a:srgbClr val="FFFFFF"/>
                </a:solidFill>
                <a:latin typeface="Arial"/>
                <a:cs typeface="Arial"/>
              </a:rPr>
              <a:t>ديلاقتلا   </a:t>
            </a:r>
            <a:r>
              <a:rPr dirty="0" sz="2000" spc="-34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000" spc="-5">
                <a:solidFill>
                  <a:srgbClr val="FFFFFF"/>
                </a:solidFill>
                <a:latin typeface="Arial"/>
                <a:cs typeface="Arial"/>
              </a:rPr>
              <a:t>و </a:t>
            </a:r>
            <a:r>
              <a:rPr dirty="0" sz="2000" spc="-130">
                <a:solidFill>
                  <a:srgbClr val="FFFFFF"/>
                </a:solidFill>
                <a:latin typeface="Arial"/>
                <a:cs typeface="Arial"/>
              </a:rPr>
              <a:t>تاداعلا </a:t>
            </a:r>
            <a:r>
              <a:rPr dirty="0" sz="2000" spc="-25">
                <a:solidFill>
                  <a:srgbClr val="FFFFFF"/>
                </a:solidFill>
                <a:latin typeface="Arial"/>
                <a:cs typeface="Arial"/>
              </a:rPr>
              <a:t>نع </a:t>
            </a:r>
            <a:r>
              <a:rPr dirty="0" sz="2000" spc="-605">
                <a:solidFill>
                  <a:srgbClr val="FFFFFF"/>
                </a:solidFill>
                <a:latin typeface="Arial"/>
                <a:cs typeface="Arial"/>
              </a:rPr>
              <a:t>ريبعتلل</a:t>
            </a:r>
            <a:r>
              <a:rPr dirty="0" sz="2000" spc="-1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000" spc="-100">
                <a:solidFill>
                  <a:srgbClr val="FFFFFF"/>
                </a:solidFill>
                <a:latin typeface="Arial"/>
                <a:cs typeface="Arial"/>
              </a:rPr>
              <a:t>نمزلا </a:t>
            </a:r>
            <a:r>
              <a:rPr dirty="0" sz="2000" spc="105">
                <a:solidFill>
                  <a:srgbClr val="FFFFFF"/>
                </a:solidFill>
                <a:latin typeface="Arial"/>
                <a:cs typeface="Arial"/>
              </a:rPr>
              <a:t>اذه</a:t>
            </a:r>
            <a:r>
              <a:rPr dirty="0" sz="2000" spc="12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000" spc="-405">
                <a:solidFill>
                  <a:srgbClr val="FFFFFF"/>
                </a:solidFill>
                <a:latin typeface="Arial"/>
                <a:cs typeface="Arial"/>
              </a:rPr>
              <a:t>مدختسي</a:t>
            </a:r>
            <a:endParaRPr sz="2000">
              <a:latin typeface="Arial"/>
              <a:cs typeface="Arial"/>
            </a:endParaRPr>
          </a:p>
          <a:p>
            <a:pPr algn="r" marR="5080">
              <a:lnSpc>
                <a:spcPct val="100000"/>
              </a:lnSpc>
              <a:spcBef>
                <a:spcPts val="480"/>
              </a:spcBef>
            </a:pPr>
            <a:r>
              <a:rPr dirty="0" sz="2000" spc="-85">
                <a:solidFill>
                  <a:srgbClr val="FFFFFF"/>
                </a:solidFill>
                <a:latin typeface="Arial"/>
                <a:cs typeface="Arial"/>
              </a:rPr>
              <a:t>.درجملا </a:t>
            </a:r>
            <a:r>
              <a:rPr dirty="0" sz="2000" spc="-395">
                <a:solidFill>
                  <a:srgbClr val="FFFFFF"/>
                </a:solidFill>
                <a:latin typeface="Arial"/>
                <a:cs typeface="Arial"/>
              </a:rPr>
              <a:t>لعفلا    </a:t>
            </a:r>
            <a:r>
              <a:rPr dirty="0" sz="2000" spc="-5">
                <a:solidFill>
                  <a:srgbClr val="FFFFFF"/>
                </a:solidFill>
                <a:latin typeface="Arial"/>
                <a:cs typeface="Arial"/>
              </a:rPr>
              <a:t>يأ </a:t>
            </a:r>
            <a:r>
              <a:rPr dirty="0" sz="2000" spc="-515">
                <a:solidFill>
                  <a:srgbClr val="FFFFFF"/>
                </a:solidFill>
                <a:latin typeface="Arial"/>
                <a:cs typeface="Arial"/>
              </a:rPr>
              <a:t>لعفلل              </a:t>
            </a:r>
            <a:r>
              <a:rPr dirty="0" sz="2000" spc="-75">
                <a:solidFill>
                  <a:srgbClr val="FFFFFF"/>
                </a:solidFill>
                <a:latin typeface="Arial"/>
                <a:cs typeface="Arial"/>
              </a:rPr>
              <a:t>لولأا </a:t>
            </a:r>
            <a:r>
              <a:rPr dirty="0" sz="2000" spc="-415">
                <a:solidFill>
                  <a:srgbClr val="FFFFFF"/>
                </a:solidFill>
                <a:latin typeface="Arial"/>
                <a:cs typeface="Arial"/>
              </a:rPr>
              <a:t>فيرصتلا    </a:t>
            </a:r>
            <a:r>
              <a:rPr dirty="0" sz="2000" spc="50">
                <a:solidFill>
                  <a:srgbClr val="FFFFFF"/>
                </a:solidFill>
                <a:latin typeface="Arial"/>
                <a:cs typeface="Arial"/>
              </a:rPr>
              <a:t>نم </a:t>
            </a:r>
            <a:r>
              <a:rPr dirty="0" sz="2000" spc="-100">
                <a:solidFill>
                  <a:srgbClr val="FFFFFF"/>
                </a:solidFill>
                <a:latin typeface="Arial"/>
                <a:cs typeface="Arial"/>
              </a:rPr>
              <a:t>نمزلا </a:t>
            </a:r>
            <a:r>
              <a:rPr dirty="0" sz="2000" spc="105">
                <a:solidFill>
                  <a:srgbClr val="FFFFFF"/>
                </a:solidFill>
                <a:latin typeface="Arial"/>
                <a:cs typeface="Arial"/>
              </a:rPr>
              <a:t>اذه</a:t>
            </a:r>
            <a:r>
              <a:rPr dirty="0" sz="2000" spc="14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000" spc="-434">
                <a:solidFill>
                  <a:srgbClr val="FFFFFF"/>
                </a:solidFill>
                <a:latin typeface="Arial"/>
                <a:cs typeface="Arial"/>
              </a:rPr>
              <a:t>نوكتي</a:t>
            </a:r>
            <a:endParaRPr sz="2000">
              <a:latin typeface="Arial"/>
              <a:cs typeface="Arial"/>
            </a:endParaRPr>
          </a:p>
          <a:p>
            <a:pPr algn="r" marR="18415">
              <a:lnSpc>
                <a:spcPct val="100000"/>
              </a:lnSpc>
              <a:spcBef>
                <a:spcPts val="484"/>
              </a:spcBef>
            </a:pPr>
            <a:r>
              <a:rPr dirty="0" sz="2000" spc="-215">
                <a:solidFill>
                  <a:srgbClr val="FFFFFF"/>
                </a:solidFill>
                <a:latin typeface="Arial"/>
                <a:cs typeface="Arial"/>
              </a:rPr>
              <a:t>:لثم  </a:t>
            </a:r>
            <a:r>
              <a:rPr dirty="0" sz="2000" spc="-180">
                <a:solidFill>
                  <a:srgbClr val="FFFFFF"/>
                </a:solidFill>
                <a:latin typeface="Arial"/>
                <a:cs typeface="Arial"/>
              </a:rPr>
              <a:t>تاملك  </a:t>
            </a:r>
            <a:r>
              <a:rPr dirty="0" sz="2000" spc="-50">
                <a:solidFill>
                  <a:srgbClr val="FFFFFF"/>
                </a:solidFill>
                <a:latin typeface="Arial"/>
                <a:cs typeface="Arial"/>
              </a:rPr>
              <a:t>عم </a:t>
            </a:r>
            <a:r>
              <a:rPr dirty="0" sz="2000" spc="-10">
                <a:solidFill>
                  <a:srgbClr val="FFFFFF"/>
                </a:solidFill>
                <a:latin typeface="Arial"/>
                <a:cs typeface="Arial"/>
              </a:rPr>
              <a:t>ةداع </a:t>
            </a:r>
            <a:r>
              <a:rPr dirty="0" sz="2000" spc="-100">
                <a:solidFill>
                  <a:srgbClr val="FFFFFF"/>
                </a:solidFill>
                <a:latin typeface="Arial"/>
                <a:cs typeface="Arial"/>
              </a:rPr>
              <a:t>نمزلا </a:t>
            </a:r>
            <a:r>
              <a:rPr dirty="0" sz="2000" spc="105">
                <a:solidFill>
                  <a:srgbClr val="FFFFFF"/>
                </a:solidFill>
                <a:latin typeface="Arial"/>
                <a:cs typeface="Arial"/>
              </a:rPr>
              <a:t>اذه</a:t>
            </a:r>
            <a:r>
              <a:rPr dirty="0" sz="2000" spc="-19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000" spc="-455">
                <a:solidFill>
                  <a:srgbClr val="FFFFFF"/>
                </a:solidFill>
                <a:latin typeface="Arial"/>
                <a:cs typeface="Arial"/>
              </a:rPr>
              <a:t>يتأي</a:t>
            </a:r>
            <a:endParaRPr sz="2000">
              <a:latin typeface="Arial"/>
              <a:cs typeface="Arial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4114800" y="4252848"/>
            <a:ext cx="0" cy="1817370"/>
          </a:xfrm>
          <a:custGeom>
            <a:avLst/>
            <a:gdLst/>
            <a:ahLst/>
            <a:cxnLst/>
            <a:rect l="l" t="t" r="r" b="b"/>
            <a:pathLst>
              <a:path w="0" h="1817370">
                <a:moveTo>
                  <a:pt x="0" y="0"/>
                </a:moveTo>
                <a:lnTo>
                  <a:pt x="0" y="1817115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9" name="object 19"/>
          <p:cNvSpPr/>
          <p:nvPr/>
        </p:nvSpPr>
        <p:spPr>
          <a:xfrm>
            <a:off x="6324600" y="4252848"/>
            <a:ext cx="0" cy="1817370"/>
          </a:xfrm>
          <a:custGeom>
            <a:avLst/>
            <a:gdLst/>
            <a:ahLst/>
            <a:cxnLst/>
            <a:rect l="l" t="t" r="r" b="b"/>
            <a:pathLst>
              <a:path w="0" h="1817370">
                <a:moveTo>
                  <a:pt x="0" y="0"/>
                </a:moveTo>
                <a:lnTo>
                  <a:pt x="0" y="1817115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0" name="object 20"/>
          <p:cNvSpPr/>
          <p:nvPr/>
        </p:nvSpPr>
        <p:spPr>
          <a:xfrm>
            <a:off x="1814576" y="4757673"/>
            <a:ext cx="6962775" cy="0"/>
          </a:xfrm>
          <a:custGeom>
            <a:avLst/>
            <a:gdLst/>
            <a:ahLst/>
            <a:cxnLst/>
            <a:rect l="l" t="t" r="r" b="b"/>
            <a:pathLst>
              <a:path w="6962775" h="0">
                <a:moveTo>
                  <a:pt x="0" y="0"/>
                </a:moveTo>
                <a:lnTo>
                  <a:pt x="6962648" y="0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1" name="object 21"/>
          <p:cNvSpPr/>
          <p:nvPr/>
        </p:nvSpPr>
        <p:spPr>
          <a:xfrm>
            <a:off x="1814576" y="5354701"/>
            <a:ext cx="6962775" cy="0"/>
          </a:xfrm>
          <a:custGeom>
            <a:avLst/>
            <a:gdLst/>
            <a:ahLst/>
            <a:cxnLst/>
            <a:rect l="l" t="t" r="r" b="b"/>
            <a:pathLst>
              <a:path w="6962775" h="0">
                <a:moveTo>
                  <a:pt x="0" y="0"/>
                </a:moveTo>
                <a:lnTo>
                  <a:pt x="6962648" y="0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2" name="object 22"/>
          <p:cNvSpPr/>
          <p:nvPr/>
        </p:nvSpPr>
        <p:spPr>
          <a:xfrm>
            <a:off x="1828800" y="4252848"/>
            <a:ext cx="0" cy="1817370"/>
          </a:xfrm>
          <a:custGeom>
            <a:avLst/>
            <a:gdLst/>
            <a:ahLst/>
            <a:cxnLst/>
            <a:rect l="l" t="t" r="r" b="b"/>
            <a:pathLst>
              <a:path w="0" h="1817370">
                <a:moveTo>
                  <a:pt x="0" y="0"/>
                </a:moveTo>
                <a:lnTo>
                  <a:pt x="0" y="1817115"/>
                </a:lnTo>
              </a:path>
            </a:pathLst>
          </a:custGeom>
          <a:ln w="285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3" name="object 23"/>
          <p:cNvSpPr/>
          <p:nvPr/>
        </p:nvSpPr>
        <p:spPr>
          <a:xfrm>
            <a:off x="8763000" y="4252848"/>
            <a:ext cx="0" cy="1817370"/>
          </a:xfrm>
          <a:custGeom>
            <a:avLst/>
            <a:gdLst/>
            <a:ahLst/>
            <a:cxnLst/>
            <a:rect l="l" t="t" r="r" b="b"/>
            <a:pathLst>
              <a:path w="0" h="1817370">
                <a:moveTo>
                  <a:pt x="0" y="0"/>
                </a:moveTo>
                <a:lnTo>
                  <a:pt x="0" y="1817115"/>
                </a:lnTo>
              </a:path>
            </a:pathLst>
          </a:custGeom>
          <a:ln w="285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4" name="object 24"/>
          <p:cNvSpPr/>
          <p:nvPr/>
        </p:nvSpPr>
        <p:spPr>
          <a:xfrm>
            <a:off x="1814576" y="4267200"/>
            <a:ext cx="6962775" cy="0"/>
          </a:xfrm>
          <a:custGeom>
            <a:avLst/>
            <a:gdLst/>
            <a:ahLst/>
            <a:cxnLst/>
            <a:rect l="l" t="t" r="r" b="b"/>
            <a:pathLst>
              <a:path w="6962775" h="0">
                <a:moveTo>
                  <a:pt x="0" y="0"/>
                </a:moveTo>
                <a:lnTo>
                  <a:pt x="6962648" y="0"/>
                </a:lnTo>
              </a:path>
            </a:pathLst>
          </a:custGeom>
          <a:ln w="285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5" name="object 25"/>
          <p:cNvSpPr/>
          <p:nvPr/>
        </p:nvSpPr>
        <p:spPr>
          <a:xfrm>
            <a:off x="1814576" y="6055677"/>
            <a:ext cx="6962775" cy="0"/>
          </a:xfrm>
          <a:custGeom>
            <a:avLst/>
            <a:gdLst/>
            <a:ahLst/>
            <a:cxnLst/>
            <a:rect l="l" t="t" r="r" b="b"/>
            <a:pathLst>
              <a:path w="6962775" h="0">
                <a:moveTo>
                  <a:pt x="0" y="0"/>
                </a:moveTo>
                <a:lnTo>
                  <a:pt x="6962648" y="0"/>
                </a:lnTo>
              </a:path>
            </a:pathLst>
          </a:custGeom>
          <a:ln w="285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6" name="object 26"/>
          <p:cNvSpPr/>
          <p:nvPr/>
        </p:nvSpPr>
        <p:spPr>
          <a:xfrm>
            <a:off x="1758695" y="4221454"/>
            <a:ext cx="949248" cy="571271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7" name="object 27"/>
          <p:cNvSpPr/>
          <p:nvPr/>
        </p:nvSpPr>
        <p:spPr>
          <a:xfrm>
            <a:off x="2865120" y="4227550"/>
            <a:ext cx="571271" cy="571271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8" name="object 28"/>
          <p:cNvSpPr/>
          <p:nvPr/>
        </p:nvSpPr>
        <p:spPr>
          <a:xfrm>
            <a:off x="4044696" y="4221454"/>
            <a:ext cx="1089469" cy="571271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9" name="object 29"/>
          <p:cNvSpPr/>
          <p:nvPr/>
        </p:nvSpPr>
        <p:spPr>
          <a:xfrm>
            <a:off x="4788408" y="4227550"/>
            <a:ext cx="909637" cy="571271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0" name="object 30"/>
          <p:cNvSpPr/>
          <p:nvPr/>
        </p:nvSpPr>
        <p:spPr>
          <a:xfrm>
            <a:off x="6254496" y="4221454"/>
            <a:ext cx="1110805" cy="571271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1" name="object 31"/>
          <p:cNvSpPr/>
          <p:nvPr/>
        </p:nvSpPr>
        <p:spPr>
          <a:xfrm>
            <a:off x="7019543" y="4227550"/>
            <a:ext cx="1046784" cy="571271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2" name="object 32"/>
          <p:cNvSpPr/>
          <p:nvPr/>
        </p:nvSpPr>
        <p:spPr>
          <a:xfrm>
            <a:off x="1758695" y="4712182"/>
            <a:ext cx="1354708" cy="571271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3" name="object 33"/>
          <p:cNvSpPr/>
          <p:nvPr/>
        </p:nvSpPr>
        <p:spPr>
          <a:xfrm>
            <a:off x="2767583" y="4718278"/>
            <a:ext cx="982802" cy="571271"/>
          </a:xfrm>
          <a:prstGeom prst="rect">
            <a:avLst/>
          </a:prstGeom>
          <a:blipFill>
            <a:blip r:embed="rId2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4" name="object 34"/>
          <p:cNvSpPr/>
          <p:nvPr/>
        </p:nvSpPr>
        <p:spPr>
          <a:xfrm>
            <a:off x="4044696" y="4712182"/>
            <a:ext cx="918781" cy="571271"/>
          </a:xfrm>
          <a:prstGeom prst="rect">
            <a:avLst/>
          </a:prstGeom>
          <a:blipFill>
            <a:blip r:embed="rId2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5" name="object 35"/>
          <p:cNvSpPr/>
          <p:nvPr/>
        </p:nvSpPr>
        <p:spPr>
          <a:xfrm>
            <a:off x="4617720" y="4718278"/>
            <a:ext cx="991946" cy="571271"/>
          </a:xfrm>
          <a:prstGeom prst="rect">
            <a:avLst/>
          </a:prstGeom>
          <a:blipFill>
            <a:blip r:embed="rId2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6" name="object 36"/>
          <p:cNvSpPr/>
          <p:nvPr/>
        </p:nvSpPr>
        <p:spPr>
          <a:xfrm>
            <a:off x="6254496" y="4712182"/>
            <a:ext cx="1543684" cy="571271"/>
          </a:xfrm>
          <a:prstGeom prst="rect">
            <a:avLst/>
          </a:prstGeom>
          <a:blipFill>
            <a:blip r:embed="rId2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7" name="object 37"/>
          <p:cNvSpPr/>
          <p:nvPr/>
        </p:nvSpPr>
        <p:spPr>
          <a:xfrm>
            <a:off x="7452359" y="4718278"/>
            <a:ext cx="839558" cy="571271"/>
          </a:xfrm>
          <a:prstGeom prst="rect">
            <a:avLst/>
          </a:prstGeom>
          <a:blipFill>
            <a:blip r:embed="rId2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8" name="object 38"/>
          <p:cNvSpPr/>
          <p:nvPr/>
        </p:nvSpPr>
        <p:spPr>
          <a:xfrm>
            <a:off x="1758695" y="5306567"/>
            <a:ext cx="973658" cy="571271"/>
          </a:xfrm>
          <a:prstGeom prst="rect">
            <a:avLst/>
          </a:prstGeom>
          <a:blipFill>
            <a:blip r:embed="rId2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9" name="object 39"/>
          <p:cNvSpPr/>
          <p:nvPr/>
        </p:nvSpPr>
        <p:spPr>
          <a:xfrm>
            <a:off x="2386583" y="5312664"/>
            <a:ext cx="934046" cy="571271"/>
          </a:xfrm>
          <a:prstGeom prst="rect">
            <a:avLst/>
          </a:prstGeom>
          <a:blipFill>
            <a:blip r:embed="rId2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0" name="object 40"/>
          <p:cNvSpPr/>
          <p:nvPr/>
        </p:nvSpPr>
        <p:spPr>
          <a:xfrm>
            <a:off x="4044696" y="5306567"/>
            <a:ext cx="964514" cy="571271"/>
          </a:xfrm>
          <a:prstGeom prst="rect">
            <a:avLst/>
          </a:prstGeom>
          <a:blipFill>
            <a:blip r:embed="rId2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1" name="object 41"/>
          <p:cNvSpPr/>
          <p:nvPr/>
        </p:nvSpPr>
        <p:spPr>
          <a:xfrm>
            <a:off x="4663440" y="5312664"/>
            <a:ext cx="873048" cy="571271"/>
          </a:xfrm>
          <a:prstGeom prst="rect">
            <a:avLst/>
          </a:prstGeom>
          <a:blipFill>
            <a:blip r:embed="rId2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2" name="object 42"/>
          <p:cNvSpPr/>
          <p:nvPr/>
        </p:nvSpPr>
        <p:spPr>
          <a:xfrm>
            <a:off x="6254496" y="5312664"/>
            <a:ext cx="2308732" cy="571271"/>
          </a:xfrm>
          <a:prstGeom prst="rect">
            <a:avLst/>
          </a:prstGeom>
          <a:blipFill>
            <a:blip r:embed="rId3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3" name="object 43"/>
          <p:cNvSpPr/>
          <p:nvPr/>
        </p:nvSpPr>
        <p:spPr>
          <a:xfrm>
            <a:off x="6251447" y="5617464"/>
            <a:ext cx="1513077" cy="571271"/>
          </a:xfrm>
          <a:prstGeom prst="rect">
            <a:avLst/>
          </a:prstGeom>
          <a:blipFill>
            <a:blip r:embed="rId3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graphicFrame>
        <p:nvGraphicFramePr>
          <p:cNvPr id="44" name="object 44"/>
          <p:cNvGraphicFramePr>
            <a:graphicFrameLocks noGrp="1"/>
          </p:cNvGraphicFramePr>
          <p:nvPr/>
        </p:nvGraphicFramePr>
        <p:xfrm>
          <a:off x="1631695" y="4221454"/>
          <a:ext cx="7058659" cy="196786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265680"/>
                <a:gridCol w="2077085"/>
                <a:gridCol w="2715259"/>
              </a:tblGrid>
              <a:tr h="534047">
                <a:tc>
                  <a:txBody>
                    <a:bodyPr/>
                    <a:lstStyle/>
                    <a:p>
                      <a:pPr marL="288925">
                        <a:lnSpc>
                          <a:spcPct val="100000"/>
                        </a:lnSpc>
                        <a:spcBef>
                          <a:spcPts val="680"/>
                        </a:spcBef>
                        <a:tabLst>
                          <a:tab pos="1395730" algn="l"/>
                        </a:tabLst>
                      </a:pPr>
                      <a:r>
                        <a:rPr dirty="0" sz="2000" spc="50">
                          <a:solidFill>
                            <a:srgbClr val="FFFF00"/>
                          </a:solidFill>
                          <a:latin typeface="Calibri"/>
                          <a:cs typeface="Calibri"/>
                        </a:rPr>
                        <a:t>every	</a:t>
                      </a:r>
                      <a:r>
                        <a:rPr dirty="0" sz="2000" spc="-21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لك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B="0" marT="86360"/>
                </a:tc>
                <a:tc>
                  <a:txBody>
                    <a:bodyPr/>
                    <a:lstStyle/>
                    <a:p>
                      <a:pPr marL="309880">
                        <a:lnSpc>
                          <a:spcPct val="100000"/>
                        </a:lnSpc>
                        <a:spcBef>
                          <a:spcPts val="680"/>
                        </a:spcBef>
                      </a:pPr>
                      <a:r>
                        <a:rPr dirty="0" sz="2000" spc="60">
                          <a:solidFill>
                            <a:srgbClr val="FFFF00"/>
                          </a:solidFill>
                          <a:latin typeface="Calibri"/>
                          <a:cs typeface="Calibri"/>
                        </a:rPr>
                        <a:t>always</a:t>
                      </a:r>
                      <a:r>
                        <a:rPr dirty="0" baseline="6944" sz="3000" spc="247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 spc="-13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امئاد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B="0" marT="86360"/>
                </a:tc>
                <a:tc>
                  <a:txBody>
                    <a:bodyPr/>
                    <a:lstStyle/>
                    <a:p>
                      <a:pPr marL="443230">
                        <a:lnSpc>
                          <a:spcPct val="100000"/>
                        </a:lnSpc>
                        <a:spcBef>
                          <a:spcPts val="680"/>
                        </a:spcBef>
                        <a:tabLst>
                          <a:tab pos="1564640" algn="l"/>
                        </a:tabLst>
                      </a:pPr>
                      <a:r>
                        <a:rPr dirty="0" sz="2000" spc="50">
                          <a:solidFill>
                            <a:srgbClr val="FFFF00"/>
                          </a:solidFill>
                          <a:latin typeface="Calibri"/>
                          <a:cs typeface="Calibri"/>
                        </a:rPr>
                        <a:t>usually	</a:t>
                      </a:r>
                      <a:r>
                        <a:rPr dirty="0" sz="2000" spc="-1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ةداع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B="0" marT="86360"/>
                </a:tc>
              </a:tr>
              <a:tr h="542556">
                <a:tc>
                  <a:txBody>
                    <a:bodyPr/>
                    <a:lstStyle/>
                    <a:p>
                      <a:pPr marL="288925">
                        <a:lnSpc>
                          <a:spcPct val="100000"/>
                        </a:lnSpc>
                        <a:spcBef>
                          <a:spcPts val="340"/>
                        </a:spcBef>
                        <a:tabLst>
                          <a:tab pos="1435100" algn="l"/>
                        </a:tabLst>
                      </a:pPr>
                      <a:r>
                        <a:rPr dirty="0" sz="2000" spc="50">
                          <a:solidFill>
                            <a:srgbClr val="FFFF00"/>
                          </a:solidFill>
                          <a:latin typeface="Calibri"/>
                          <a:cs typeface="Calibri"/>
                        </a:rPr>
                        <a:t>generally	</a:t>
                      </a:r>
                      <a:r>
                        <a:rPr dirty="0" sz="2000" spc="-24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ام</a:t>
                      </a:r>
                      <a:r>
                        <a:rPr dirty="0" baseline="-5555" sz="3000" spc="-67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2000" spc="2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ومع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B="0" marT="43180"/>
                </a:tc>
                <a:tc>
                  <a:txBody>
                    <a:bodyPr/>
                    <a:lstStyle/>
                    <a:p>
                      <a:pPr marL="309880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dirty="0" sz="2000" spc="30">
                          <a:solidFill>
                            <a:srgbClr val="FFFF00"/>
                          </a:solidFill>
                          <a:latin typeface="Calibri"/>
                          <a:cs typeface="Calibri"/>
                        </a:rPr>
                        <a:t>often</a:t>
                      </a:r>
                      <a:r>
                        <a:rPr dirty="0" baseline="6944" sz="3000" spc="55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 spc="-30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ابلاغ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B="0" marT="43180"/>
                </a:tc>
                <a:tc>
                  <a:txBody>
                    <a:bodyPr/>
                    <a:lstStyle/>
                    <a:p>
                      <a:pPr marL="443230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dirty="0" sz="2000" spc="55">
                          <a:solidFill>
                            <a:srgbClr val="FFFF00"/>
                          </a:solidFill>
                          <a:latin typeface="Calibri"/>
                          <a:cs typeface="Calibri"/>
                        </a:rPr>
                        <a:t>sometimes</a:t>
                      </a:r>
                      <a:r>
                        <a:rPr dirty="0" baseline="6944" sz="3000" spc="202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 spc="-229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انايحأ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B="0" marT="43180"/>
                </a:tc>
              </a:tr>
              <a:tr h="890676">
                <a:tc>
                  <a:txBody>
                    <a:bodyPr/>
                    <a:lstStyle/>
                    <a:p>
                      <a:pPr marL="288925">
                        <a:lnSpc>
                          <a:spcPct val="100000"/>
                        </a:lnSpc>
                        <a:spcBef>
                          <a:spcPts val="770"/>
                        </a:spcBef>
                      </a:pPr>
                      <a:r>
                        <a:rPr dirty="0" sz="2000" spc="40">
                          <a:solidFill>
                            <a:srgbClr val="FFFF00"/>
                          </a:solidFill>
                          <a:latin typeface="Calibri"/>
                          <a:cs typeface="Calibri"/>
                        </a:rPr>
                        <a:t>rarely</a:t>
                      </a:r>
                      <a:r>
                        <a:rPr dirty="0" sz="2000" spc="175">
                          <a:solidFill>
                            <a:srgbClr val="FFFF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 spc="-114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اردان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B="0" marT="97790"/>
                </a:tc>
                <a:tc>
                  <a:txBody>
                    <a:bodyPr/>
                    <a:lstStyle/>
                    <a:p>
                      <a:pPr marL="309880">
                        <a:lnSpc>
                          <a:spcPct val="100000"/>
                        </a:lnSpc>
                        <a:spcBef>
                          <a:spcPts val="770"/>
                        </a:spcBef>
                      </a:pPr>
                      <a:r>
                        <a:rPr dirty="0" sz="2000" spc="45">
                          <a:solidFill>
                            <a:srgbClr val="FFFF00"/>
                          </a:solidFill>
                          <a:latin typeface="Calibri"/>
                          <a:cs typeface="Calibri"/>
                        </a:rPr>
                        <a:t>never</a:t>
                      </a:r>
                      <a:r>
                        <a:rPr dirty="0" baseline="6944" sz="3000" spc="412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 spc="-24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ادبأ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B="0" marT="97790"/>
                </a:tc>
                <a:tc>
                  <a:txBody>
                    <a:bodyPr/>
                    <a:lstStyle/>
                    <a:p>
                      <a:pPr marL="443230">
                        <a:lnSpc>
                          <a:spcPts val="2375"/>
                        </a:lnSpc>
                        <a:spcBef>
                          <a:spcPts val="815"/>
                        </a:spcBef>
                      </a:pPr>
                      <a:r>
                        <a:rPr dirty="0" sz="2000" spc="30">
                          <a:solidFill>
                            <a:srgbClr val="FFFF00"/>
                          </a:solidFill>
                          <a:latin typeface="Calibri"/>
                          <a:cs typeface="Calibri"/>
                        </a:rPr>
                        <a:t>from time </a:t>
                      </a:r>
                      <a:r>
                        <a:rPr dirty="0" sz="2000" spc="10">
                          <a:solidFill>
                            <a:srgbClr val="FFFF00"/>
                          </a:solidFill>
                          <a:latin typeface="Calibri"/>
                          <a:cs typeface="Calibri"/>
                        </a:rPr>
                        <a:t>to</a:t>
                      </a:r>
                      <a:r>
                        <a:rPr dirty="0" sz="2000" spc="440">
                          <a:solidFill>
                            <a:srgbClr val="FFFF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 spc="30">
                          <a:solidFill>
                            <a:srgbClr val="FFFF00"/>
                          </a:solidFill>
                          <a:latin typeface="Calibri"/>
                          <a:cs typeface="Calibri"/>
                        </a:rPr>
                        <a:t>time</a:t>
                      </a:r>
                      <a:endParaRPr sz="2000">
                        <a:latin typeface="Calibri"/>
                        <a:cs typeface="Calibri"/>
                      </a:endParaRPr>
                    </a:p>
                    <a:p>
                      <a:pPr marL="510540">
                        <a:lnSpc>
                          <a:spcPts val="2375"/>
                        </a:lnSpc>
                      </a:pPr>
                      <a:r>
                        <a:rPr dirty="0" sz="2000" spc="-10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رخلآ </a:t>
                      </a:r>
                      <a:r>
                        <a:rPr dirty="0" sz="2000" spc="-29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نيح</a:t>
                      </a:r>
                      <a:r>
                        <a:rPr dirty="0" sz="2000" spc="-19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2000" spc="5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نم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B="0" marT="103505"/>
                </a:tc>
              </a:tr>
            </a:tbl>
          </a:graphicData>
        </a:graphic>
      </p:graphicFrame>
      <p:sp>
        <p:nvSpPr>
          <p:cNvPr id="45" name="object 45"/>
          <p:cNvSpPr txBox="1"/>
          <p:nvPr/>
        </p:nvSpPr>
        <p:spPr>
          <a:xfrm>
            <a:off x="2441829" y="2085594"/>
            <a:ext cx="2780030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spc="160" b="1">
                <a:solidFill>
                  <a:srgbClr val="000066"/>
                </a:solidFill>
                <a:latin typeface="Calibri"/>
                <a:cs typeface="Calibri"/>
              </a:rPr>
              <a:t>1. </a:t>
            </a:r>
            <a:r>
              <a:rPr dirty="0" sz="1800" spc="170" b="1">
                <a:solidFill>
                  <a:srgbClr val="000066"/>
                </a:solidFill>
                <a:latin typeface="Calibri"/>
                <a:cs typeface="Calibri"/>
              </a:rPr>
              <a:t>Present </a:t>
            </a:r>
            <a:r>
              <a:rPr dirty="0" sz="1800" spc="180" b="1">
                <a:solidFill>
                  <a:srgbClr val="000066"/>
                </a:solidFill>
                <a:latin typeface="Calibri"/>
                <a:cs typeface="Calibri"/>
              </a:rPr>
              <a:t>Simple</a:t>
            </a:r>
            <a:r>
              <a:rPr dirty="0" sz="1800" spc="-105" b="1">
                <a:solidFill>
                  <a:srgbClr val="000066"/>
                </a:solidFill>
                <a:latin typeface="Calibri"/>
                <a:cs typeface="Calibri"/>
              </a:rPr>
              <a:t> </a:t>
            </a:r>
            <a:r>
              <a:rPr dirty="0" sz="1800" spc="185" b="1">
                <a:solidFill>
                  <a:srgbClr val="000066"/>
                </a:solidFill>
                <a:latin typeface="Calibri"/>
                <a:cs typeface="Calibri"/>
              </a:rPr>
              <a:t>Tense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46" name="object 46"/>
          <p:cNvSpPr txBox="1"/>
          <p:nvPr/>
        </p:nvSpPr>
        <p:spPr>
          <a:xfrm>
            <a:off x="5826378" y="2085594"/>
            <a:ext cx="1226185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spc="-385" b="1">
                <a:solidFill>
                  <a:srgbClr val="000066"/>
                </a:solidFill>
                <a:latin typeface="Arial"/>
                <a:cs typeface="Arial"/>
              </a:rPr>
              <a:t>طيسبلا</a:t>
            </a:r>
            <a:r>
              <a:rPr dirty="0" sz="1800" spc="-290" b="1">
                <a:solidFill>
                  <a:srgbClr val="000066"/>
                </a:solidFill>
                <a:latin typeface="Arial"/>
                <a:cs typeface="Arial"/>
              </a:rPr>
              <a:t> </a:t>
            </a:r>
            <a:r>
              <a:rPr dirty="0" sz="1800" spc="-114" b="1">
                <a:solidFill>
                  <a:srgbClr val="000066"/>
                </a:solidFill>
                <a:latin typeface="Arial"/>
                <a:cs typeface="Arial"/>
              </a:rPr>
              <a:t>عراضملا</a:t>
            </a:r>
            <a:endParaRPr sz="1800">
              <a:latin typeface="Arial"/>
              <a:cs typeface="Arial"/>
            </a:endParaRPr>
          </a:p>
        </p:txBody>
      </p:sp>
      <p:sp>
        <p:nvSpPr>
          <p:cNvPr id="47" name="object 47"/>
          <p:cNvSpPr/>
          <p:nvPr/>
        </p:nvSpPr>
        <p:spPr>
          <a:xfrm>
            <a:off x="4340352" y="6321552"/>
            <a:ext cx="1296797" cy="382371"/>
          </a:xfrm>
          <a:prstGeom prst="rect">
            <a:avLst/>
          </a:prstGeom>
          <a:blipFill>
            <a:blip r:embed="rId3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8" name="object 48"/>
          <p:cNvSpPr/>
          <p:nvPr/>
        </p:nvSpPr>
        <p:spPr>
          <a:xfrm>
            <a:off x="4462271" y="6406896"/>
            <a:ext cx="1043749" cy="248297"/>
          </a:xfrm>
          <a:prstGeom prst="rect">
            <a:avLst/>
          </a:prstGeom>
          <a:blipFill>
            <a:blip r:embed="rId3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9" name="object 49"/>
          <p:cNvSpPr/>
          <p:nvPr/>
        </p:nvSpPr>
        <p:spPr>
          <a:xfrm>
            <a:off x="4267200" y="6248400"/>
            <a:ext cx="1295400" cy="381000"/>
          </a:xfrm>
          <a:custGeom>
            <a:avLst/>
            <a:gdLst/>
            <a:ahLst/>
            <a:cxnLst/>
            <a:rect l="l" t="t" r="r" b="b"/>
            <a:pathLst>
              <a:path w="1295400" h="381000">
                <a:moveTo>
                  <a:pt x="1295400" y="0"/>
                </a:moveTo>
                <a:lnTo>
                  <a:pt x="0" y="0"/>
                </a:lnTo>
                <a:lnTo>
                  <a:pt x="0" y="381000"/>
                </a:lnTo>
                <a:lnTo>
                  <a:pt x="1295400" y="381000"/>
                </a:lnTo>
                <a:lnTo>
                  <a:pt x="1295400" y="333375"/>
                </a:lnTo>
                <a:lnTo>
                  <a:pt x="540512" y="333375"/>
                </a:lnTo>
                <a:lnTo>
                  <a:pt x="540512" y="190500"/>
                </a:lnTo>
                <a:lnTo>
                  <a:pt x="504825" y="190500"/>
                </a:lnTo>
                <a:lnTo>
                  <a:pt x="647700" y="47625"/>
                </a:lnTo>
                <a:lnTo>
                  <a:pt x="1295400" y="47625"/>
                </a:lnTo>
                <a:lnTo>
                  <a:pt x="1295400" y="0"/>
                </a:lnTo>
                <a:close/>
              </a:path>
              <a:path w="1295400" h="381000">
                <a:moveTo>
                  <a:pt x="1295400" y="65481"/>
                </a:moveTo>
                <a:lnTo>
                  <a:pt x="736980" y="65481"/>
                </a:lnTo>
                <a:lnTo>
                  <a:pt x="736980" y="136918"/>
                </a:lnTo>
                <a:lnTo>
                  <a:pt x="790575" y="190500"/>
                </a:lnTo>
                <a:lnTo>
                  <a:pt x="754888" y="190500"/>
                </a:lnTo>
                <a:lnTo>
                  <a:pt x="754888" y="333375"/>
                </a:lnTo>
                <a:lnTo>
                  <a:pt x="1295400" y="333375"/>
                </a:lnTo>
                <a:lnTo>
                  <a:pt x="1295400" y="65481"/>
                </a:lnTo>
                <a:close/>
              </a:path>
              <a:path w="1295400" h="381000">
                <a:moveTo>
                  <a:pt x="1295400" y="47625"/>
                </a:moveTo>
                <a:lnTo>
                  <a:pt x="647700" y="47625"/>
                </a:lnTo>
                <a:lnTo>
                  <a:pt x="701294" y="101206"/>
                </a:lnTo>
                <a:lnTo>
                  <a:pt x="701294" y="65481"/>
                </a:lnTo>
                <a:lnTo>
                  <a:pt x="1295400" y="65481"/>
                </a:lnTo>
                <a:lnTo>
                  <a:pt x="12954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0" name="object 50"/>
          <p:cNvSpPr/>
          <p:nvPr/>
        </p:nvSpPr>
        <p:spPr>
          <a:xfrm>
            <a:off x="4807711" y="6313881"/>
            <a:ext cx="214629" cy="267970"/>
          </a:xfrm>
          <a:custGeom>
            <a:avLst/>
            <a:gdLst/>
            <a:ahLst/>
            <a:cxnLst/>
            <a:rect l="l" t="t" r="r" b="b"/>
            <a:pathLst>
              <a:path w="214629" h="267970">
                <a:moveTo>
                  <a:pt x="196468" y="0"/>
                </a:moveTo>
                <a:lnTo>
                  <a:pt x="160782" y="0"/>
                </a:lnTo>
                <a:lnTo>
                  <a:pt x="160782" y="35725"/>
                </a:lnTo>
                <a:lnTo>
                  <a:pt x="196468" y="71437"/>
                </a:lnTo>
                <a:lnTo>
                  <a:pt x="196468" y="0"/>
                </a:lnTo>
                <a:close/>
              </a:path>
              <a:path w="214629" h="267970">
                <a:moveTo>
                  <a:pt x="214375" y="125018"/>
                </a:moveTo>
                <a:lnTo>
                  <a:pt x="0" y="125018"/>
                </a:lnTo>
                <a:lnTo>
                  <a:pt x="0" y="267893"/>
                </a:lnTo>
                <a:lnTo>
                  <a:pt x="89280" y="267893"/>
                </a:lnTo>
                <a:lnTo>
                  <a:pt x="89280" y="196456"/>
                </a:lnTo>
                <a:lnTo>
                  <a:pt x="214375" y="196456"/>
                </a:lnTo>
                <a:lnTo>
                  <a:pt x="214375" y="125018"/>
                </a:lnTo>
                <a:close/>
              </a:path>
              <a:path w="214629" h="267970">
                <a:moveTo>
                  <a:pt x="214375" y="196456"/>
                </a:moveTo>
                <a:lnTo>
                  <a:pt x="125095" y="196456"/>
                </a:lnTo>
                <a:lnTo>
                  <a:pt x="125095" y="267893"/>
                </a:lnTo>
                <a:lnTo>
                  <a:pt x="214375" y="267893"/>
                </a:lnTo>
                <a:lnTo>
                  <a:pt x="214375" y="196456"/>
                </a:lnTo>
                <a:close/>
              </a:path>
            </a:pathLst>
          </a:custGeom>
          <a:solidFill>
            <a:srgbClr val="00007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1" name="object 51"/>
          <p:cNvSpPr/>
          <p:nvPr/>
        </p:nvSpPr>
        <p:spPr>
          <a:xfrm>
            <a:off x="47720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142875" y="0"/>
                </a:moveTo>
                <a:lnTo>
                  <a:pt x="0" y="142875"/>
                </a:lnTo>
                <a:lnTo>
                  <a:pt x="285750" y="142875"/>
                </a:lnTo>
                <a:lnTo>
                  <a:pt x="142875" y="0"/>
                </a:lnTo>
                <a:close/>
              </a:path>
              <a:path w="285750" h="285750">
                <a:moveTo>
                  <a:pt x="160782" y="214312"/>
                </a:moveTo>
                <a:lnTo>
                  <a:pt x="124967" y="214312"/>
                </a:lnTo>
                <a:lnTo>
                  <a:pt x="124967" y="285750"/>
                </a:lnTo>
                <a:lnTo>
                  <a:pt x="160782" y="285750"/>
                </a:lnTo>
                <a:lnTo>
                  <a:pt x="160782" y="214312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2" name="object 52"/>
          <p:cNvSpPr txBox="1"/>
          <p:nvPr/>
        </p:nvSpPr>
        <p:spPr>
          <a:xfrm>
            <a:off x="4448683" y="6357620"/>
            <a:ext cx="927100" cy="164465"/>
          </a:xfrm>
          <a:prstGeom prst="rect">
            <a:avLst/>
          </a:prstGeom>
        </p:spPr>
        <p:txBody>
          <a:bodyPr wrap="square" lIns="0" tIns="139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900" spc="-195">
                <a:solidFill>
                  <a:srgbClr val="FFFFFF"/>
                </a:solidFill>
                <a:latin typeface="Arial"/>
                <a:cs typeface="Arial"/>
              </a:rPr>
              <a:t>ةيسيئرلا </a:t>
            </a:r>
            <a:r>
              <a:rPr dirty="0" sz="900" spc="-110">
                <a:solidFill>
                  <a:srgbClr val="FFFFFF"/>
                </a:solidFill>
                <a:latin typeface="Arial"/>
                <a:cs typeface="Arial"/>
              </a:rPr>
              <a:t>ةمئاقلا </a:t>
            </a:r>
            <a:r>
              <a:rPr dirty="0" sz="900" spc="-105">
                <a:solidFill>
                  <a:srgbClr val="FFFFFF"/>
                </a:solidFill>
                <a:latin typeface="Arial"/>
                <a:cs typeface="Arial"/>
              </a:rPr>
              <a:t>ىلإ</a:t>
            </a:r>
            <a:r>
              <a:rPr dirty="0" sz="900" spc="-7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900" spc="-5">
                <a:solidFill>
                  <a:srgbClr val="FFFFFF"/>
                </a:solidFill>
                <a:latin typeface="Arial"/>
                <a:cs typeface="Arial"/>
              </a:rPr>
              <a:t>ةدوع</a:t>
            </a:r>
            <a:endParaRPr sz="900">
              <a:latin typeface="Arial"/>
              <a:cs typeface="Arial"/>
            </a:endParaRPr>
          </a:p>
        </p:txBody>
      </p:sp>
      <p:sp>
        <p:nvSpPr>
          <p:cNvPr id="53" name="object 53"/>
          <p:cNvSpPr/>
          <p:nvPr/>
        </p:nvSpPr>
        <p:spPr>
          <a:xfrm>
            <a:off x="5788152" y="6321552"/>
            <a:ext cx="458571" cy="382371"/>
          </a:xfrm>
          <a:prstGeom prst="rect">
            <a:avLst/>
          </a:prstGeom>
          <a:blipFill>
            <a:blip r:embed="rId3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4" name="object 54"/>
          <p:cNvSpPr/>
          <p:nvPr/>
        </p:nvSpPr>
        <p:spPr>
          <a:xfrm>
            <a:off x="5846064" y="6406896"/>
            <a:ext cx="336638" cy="248297"/>
          </a:xfrm>
          <a:prstGeom prst="rect">
            <a:avLst/>
          </a:prstGeom>
          <a:blipFill>
            <a:blip r:embed="rId3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5" name="object 55"/>
          <p:cNvSpPr/>
          <p:nvPr/>
        </p:nvSpPr>
        <p:spPr>
          <a:xfrm>
            <a:off x="5715000" y="6248400"/>
            <a:ext cx="457200" cy="381000"/>
          </a:xfrm>
          <a:custGeom>
            <a:avLst/>
            <a:gdLst/>
            <a:ahLst/>
            <a:cxnLst/>
            <a:rect l="l" t="t" r="r" b="b"/>
            <a:pathLst>
              <a:path w="457200" h="381000">
                <a:moveTo>
                  <a:pt x="457200" y="0"/>
                </a:moveTo>
                <a:lnTo>
                  <a:pt x="0" y="0"/>
                </a:lnTo>
                <a:lnTo>
                  <a:pt x="0" y="381000"/>
                </a:lnTo>
                <a:lnTo>
                  <a:pt x="457200" y="381000"/>
                </a:lnTo>
                <a:lnTo>
                  <a:pt x="457200" y="333375"/>
                </a:lnTo>
                <a:lnTo>
                  <a:pt x="85725" y="333375"/>
                </a:lnTo>
                <a:lnTo>
                  <a:pt x="85725" y="47625"/>
                </a:lnTo>
                <a:lnTo>
                  <a:pt x="457200" y="47625"/>
                </a:lnTo>
                <a:lnTo>
                  <a:pt x="457200" y="0"/>
                </a:lnTo>
                <a:close/>
              </a:path>
              <a:path w="457200" h="381000">
                <a:moveTo>
                  <a:pt x="457200" y="47625"/>
                </a:moveTo>
                <a:lnTo>
                  <a:pt x="85725" y="47625"/>
                </a:lnTo>
                <a:lnTo>
                  <a:pt x="371475" y="190500"/>
                </a:lnTo>
                <a:lnTo>
                  <a:pt x="85725" y="333375"/>
                </a:lnTo>
                <a:lnTo>
                  <a:pt x="457200" y="333375"/>
                </a:lnTo>
                <a:lnTo>
                  <a:pt x="4572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6" name="object 56"/>
          <p:cNvSpPr/>
          <p:nvPr/>
        </p:nvSpPr>
        <p:spPr>
          <a:xfrm>
            <a:off x="58007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0" y="0"/>
                </a:moveTo>
                <a:lnTo>
                  <a:pt x="0" y="285750"/>
                </a:lnTo>
                <a:lnTo>
                  <a:pt x="285750" y="142875"/>
                </a:lnTo>
                <a:lnTo>
                  <a:pt x="0" y="0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7" name="object 57"/>
          <p:cNvSpPr txBox="1"/>
          <p:nvPr/>
        </p:nvSpPr>
        <p:spPr>
          <a:xfrm>
            <a:off x="5833109" y="6357620"/>
            <a:ext cx="220345" cy="164465"/>
          </a:xfrm>
          <a:prstGeom prst="rect">
            <a:avLst/>
          </a:prstGeom>
        </p:spPr>
        <p:txBody>
          <a:bodyPr wrap="square" lIns="0" tIns="139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900" spc="-50">
                <a:solidFill>
                  <a:srgbClr val="FFFFFF"/>
                </a:solidFill>
                <a:latin typeface="Arial"/>
                <a:cs typeface="Arial"/>
              </a:rPr>
              <a:t>ي</a:t>
            </a:r>
            <a:r>
              <a:rPr dirty="0" sz="900" spc="-270">
                <a:solidFill>
                  <a:srgbClr val="FFFFFF"/>
                </a:solidFill>
                <a:latin typeface="Arial"/>
                <a:cs typeface="Arial"/>
              </a:rPr>
              <a:t>ل</a:t>
            </a:r>
            <a:r>
              <a:rPr dirty="0" sz="900" spc="25">
                <a:solidFill>
                  <a:srgbClr val="FFFFFF"/>
                </a:solidFill>
                <a:latin typeface="Arial"/>
                <a:cs typeface="Arial"/>
              </a:rPr>
              <a:t>ا</a:t>
            </a:r>
            <a:r>
              <a:rPr dirty="0" sz="900" spc="-430">
                <a:solidFill>
                  <a:srgbClr val="FFFFFF"/>
                </a:solidFill>
                <a:latin typeface="Arial"/>
                <a:cs typeface="Arial"/>
              </a:rPr>
              <a:t>ت</a:t>
            </a:r>
            <a:r>
              <a:rPr dirty="0" sz="900" spc="-270">
                <a:solidFill>
                  <a:srgbClr val="FFFFFF"/>
                </a:solidFill>
                <a:latin typeface="Arial"/>
                <a:cs typeface="Arial"/>
              </a:rPr>
              <a:t>ل</a:t>
            </a:r>
            <a:r>
              <a:rPr dirty="0" sz="900">
                <a:solidFill>
                  <a:srgbClr val="FFFFFF"/>
                </a:solidFill>
                <a:latin typeface="Arial"/>
                <a:cs typeface="Arial"/>
              </a:rPr>
              <a:t>ا</a:t>
            </a:r>
            <a:endParaRPr sz="900">
              <a:latin typeface="Arial"/>
              <a:cs typeface="Arial"/>
            </a:endParaRPr>
          </a:p>
        </p:txBody>
      </p:sp>
      <p:sp>
        <p:nvSpPr>
          <p:cNvPr id="58" name="object 58"/>
          <p:cNvSpPr/>
          <p:nvPr/>
        </p:nvSpPr>
        <p:spPr>
          <a:xfrm>
            <a:off x="2852927" y="627837"/>
            <a:ext cx="2509774" cy="1016304"/>
          </a:xfrm>
          <a:prstGeom prst="rect">
            <a:avLst/>
          </a:prstGeom>
          <a:blipFill>
            <a:blip r:embed="rId3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9" name="object 59"/>
          <p:cNvSpPr txBox="1">
            <a:spLocks noGrp="1"/>
          </p:cNvSpPr>
          <p:nvPr>
            <p:ph type="title"/>
          </p:nvPr>
        </p:nvSpPr>
        <p:spPr>
          <a:xfrm>
            <a:off x="3128517" y="761441"/>
            <a:ext cx="1798955" cy="574675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3600" spc="475"/>
              <a:t>TENSES</a:t>
            </a:r>
            <a:endParaRPr sz="3600"/>
          </a:p>
        </p:txBody>
      </p:sp>
      <p:sp>
        <p:nvSpPr>
          <p:cNvPr id="60" name="object 60"/>
          <p:cNvSpPr/>
          <p:nvPr/>
        </p:nvSpPr>
        <p:spPr>
          <a:xfrm>
            <a:off x="5221223" y="636981"/>
            <a:ext cx="1629028" cy="1016304"/>
          </a:xfrm>
          <a:prstGeom prst="rect">
            <a:avLst/>
          </a:prstGeom>
          <a:blipFill>
            <a:blip r:embed="rId3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1" name="object 61"/>
          <p:cNvSpPr txBox="1"/>
          <p:nvPr/>
        </p:nvSpPr>
        <p:spPr>
          <a:xfrm>
            <a:off x="5497448" y="761441"/>
            <a:ext cx="1049020" cy="57467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3600" spc="-175" b="1">
                <a:solidFill>
                  <a:srgbClr val="FFFF00"/>
                </a:solidFill>
                <a:latin typeface="Arial"/>
                <a:cs typeface="Arial"/>
              </a:rPr>
              <a:t>ةنمزلأا</a:t>
            </a:r>
            <a:endParaRPr sz="3600">
              <a:latin typeface="Arial"/>
              <a:cs typeface="Arial"/>
            </a:endParaRPr>
          </a:p>
        </p:txBody>
      </p:sp>
      <p:sp>
        <p:nvSpPr>
          <p:cNvPr id="62" name="object 62"/>
          <p:cNvSpPr/>
          <p:nvPr/>
        </p:nvSpPr>
        <p:spPr>
          <a:xfrm>
            <a:off x="4340352" y="6321552"/>
            <a:ext cx="1296797" cy="382371"/>
          </a:xfrm>
          <a:prstGeom prst="rect">
            <a:avLst/>
          </a:prstGeom>
          <a:blipFill>
            <a:blip r:embed="rId3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3" name="object 63"/>
          <p:cNvSpPr/>
          <p:nvPr/>
        </p:nvSpPr>
        <p:spPr>
          <a:xfrm>
            <a:off x="4462271" y="6406896"/>
            <a:ext cx="1043749" cy="248297"/>
          </a:xfrm>
          <a:prstGeom prst="rect">
            <a:avLst/>
          </a:prstGeom>
          <a:blipFill>
            <a:blip r:embed="rId3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4" name="object 64"/>
          <p:cNvSpPr/>
          <p:nvPr/>
        </p:nvSpPr>
        <p:spPr>
          <a:xfrm>
            <a:off x="4267200" y="6248400"/>
            <a:ext cx="1295400" cy="381000"/>
          </a:xfrm>
          <a:custGeom>
            <a:avLst/>
            <a:gdLst/>
            <a:ahLst/>
            <a:cxnLst/>
            <a:rect l="l" t="t" r="r" b="b"/>
            <a:pathLst>
              <a:path w="1295400" h="381000">
                <a:moveTo>
                  <a:pt x="1295400" y="0"/>
                </a:moveTo>
                <a:lnTo>
                  <a:pt x="0" y="0"/>
                </a:lnTo>
                <a:lnTo>
                  <a:pt x="0" y="381000"/>
                </a:lnTo>
                <a:lnTo>
                  <a:pt x="1295400" y="381000"/>
                </a:lnTo>
                <a:lnTo>
                  <a:pt x="1295400" y="333375"/>
                </a:lnTo>
                <a:lnTo>
                  <a:pt x="540512" y="333375"/>
                </a:lnTo>
                <a:lnTo>
                  <a:pt x="540512" y="190500"/>
                </a:lnTo>
                <a:lnTo>
                  <a:pt x="504825" y="190500"/>
                </a:lnTo>
                <a:lnTo>
                  <a:pt x="647700" y="47625"/>
                </a:lnTo>
                <a:lnTo>
                  <a:pt x="1295400" y="47625"/>
                </a:lnTo>
                <a:lnTo>
                  <a:pt x="1295400" y="0"/>
                </a:lnTo>
                <a:close/>
              </a:path>
              <a:path w="1295400" h="381000">
                <a:moveTo>
                  <a:pt x="1295400" y="65481"/>
                </a:moveTo>
                <a:lnTo>
                  <a:pt x="736980" y="65481"/>
                </a:lnTo>
                <a:lnTo>
                  <a:pt x="736980" y="136918"/>
                </a:lnTo>
                <a:lnTo>
                  <a:pt x="790575" y="190500"/>
                </a:lnTo>
                <a:lnTo>
                  <a:pt x="754888" y="190500"/>
                </a:lnTo>
                <a:lnTo>
                  <a:pt x="754888" y="333375"/>
                </a:lnTo>
                <a:lnTo>
                  <a:pt x="1295400" y="333375"/>
                </a:lnTo>
                <a:lnTo>
                  <a:pt x="1295400" y="65481"/>
                </a:lnTo>
                <a:close/>
              </a:path>
              <a:path w="1295400" h="381000">
                <a:moveTo>
                  <a:pt x="1295400" y="47625"/>
                </a:moveTo>
                <a:lnTo>
                  <a:pt x="647700" y="47625"/>
                </a:lnTo>
                <a:lnTo>
                  <a:pt x="701294" y="101206"/>
                </a:lnTo>
                <a:lnTo>
                  <a:pt x="701294" y="65481"/>
                </a:lnTo>
                <a:lnTo>
                  <a:pt x="1295400" y="65481"/>
                </a:lnTo>
                <a:lnTo>
                  <a:pt x="12954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5" name="object 65"/>
          <p:cNvSpPr/>
          <p:nvPr/>
        </p:nvSpPr>
        <p:spPr>
          <a:xfrm>
            <a:off x="4807711" y="6313881"/>
            <a:ext cx="214629" cy="267970"/>
          </a:xfrm>
          <a:custGeom>
            <a:avLst/>
            <a:gdLst/>
            <a:ahLst/>
            <a:cxnLst/>
            <a:rect l="l" t="t" r="r" b="b"/>
            <a:pathLst>
              <a:path w="214629" h="267970">
                <a:moveTo>
                  <a:pt x="196468" y="0"/>
                </a:moveTo>
                <a:lnTo>
                  <a:pt x="160782" y="0"/>
                </a:lnTo>
                <a:lnTo>
                  <a:pt x="160782" y="35725"/>
                </a:lnTo>
                <a:lnTo>
                  <a:pt x="196468" y="71437"/>
                </a:lnTo>
                <a:lnTo>
                  <a:pt x="196468" y="0"/>
                </a:lnTo>
                <a:close/>
              </a:path>
              <a:path w="214629" h="267970">
                <a:moveTo>
                  <a:pt x="214375" y="125018"/>
                </a:moveTo>
                <a:lnTo>
                  <a:pt x="0" y="125018"/>
                </a:lnTo>
                <a:lnTo>
                  <a:pt x="0" y="267893"/>
                </a:lnTo>
                <a:lnTo>
                  <a:pt x="89280" y="267893"/>
                </a:lnTo>
                <a:lnTo>
                  <a:pt x="89280" y="196456"/>
                </a:lnTo>
                <a:lnTo>
                  <a:pt x="214375" y="196456"/>
                </a:lnTo>
                <a:lnTo>
                  <a:pt x="214375" y="125018"/>
                </a:lnTo>
                <a:close/>
              </a:path>
              <a:path w="214629" h="267970">
                <a:moveTo>
                  <a:pt x="214375" y="196456"/>
                </a:moveTo>
                <a:lnTo>
                  <a:pt x="125095" y="196456"/>
                </a:lnTo>
                <a:lnTo>
                  <a:pt x="125095" y="267893"/>
                </a:lnTo>
                <a:lnTo>
                  <a:pt x="214375" y="267893"/>
                </a:lnTo>
                <a:lnTo>
                  <a:pt x="214375" y="196456"/>
                </a:lnTo>
                <a:close/>
              </a:path>
            </a:pathLst>
          </a:custGeom>
          <a:solidFill>
            <a:srgbClr val="00007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6" name="object 66"/>
          <p:cNvSpPr/>
          <p:nvPr/>
        </p:nvSpPr>
        <p:spPr>
          <a:xfrm>
            <a:off x="47720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142875" y="0"/>
                </a:moveTo>
                <a:lnTo>
                  <a:pt x="0" y="142875"/>
                </a:lnTo>
                <a:lnTo>
                  <a:pt x="285750" y="142875"/>
                </a:lnTo>
                <a:lnTo>
                  <a:pt x="142875" y="0"/>
                </a:lnTo>
                <a:close/>
              </a:path>
              <a:path w="285750" h="285750">
                <a:moveTo>
                  <a:pt x="160782" y="214312"/>
                </a:moveTo>
                <a:lnTo>
                  <a:pt x="124967" y="214312"/>
                </a:lnTo>
                <a:lnTo>
                  <a:pt x="124967" y="285750"/>
                </a:lnTo>
                <a:lnTo>
                  <a:pt x="160782" y="285750"/>
                </a:lnTo>
                <a:lnTo>
                  <a:pt x="160782" y="214312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77824" y="2176272"/>
            <a:ext cx="18287" cy="468172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877824" y="6095"/>
            <a:ext cx="18287" cy="150266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1216152" y="1834895"/>
            <a:ext cx="7924800" cy="1828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877824" y="1508760"/>
            <a:ext cx="18287" cy="667512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0" y="1834895"/>
            <a:ext cx="557784" cy="18287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551687" y="1834895"/>
            <a:ext cx="664464" cy="18287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6662928" y="509066"/>
            <a:ext cx="2232532" cy="1229690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6477000" y="509066"/>
            <a:ext cx="912672" cy="1229690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xfrm>
            <a:off x="6814184" y="660857"/>
            <a:ext cx="1717039" cy="695325"/>
          </a:xfrm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4400" spc="-5">
                <a:solidFill>
                  <a:srgbClr val="EAEAEA"/>
                </a:solidFill>
                <a:latin typeface="Arial"/>
                <a:cs typeface="Arial"/>
              </a:rPr>
              <a:t>:</a:t>
            </a:r>
            <a:r>
              <a:rPr dirty="0" sz="4400" spc="-95">
                <a:solidFill>
                  <a:srgbClr val="EAEAEA"/>
                </a:solidFill>
                <a:latin typeface="Arial"/>
                <a:cs typeface="Arial"/>
              </a:rPr>
              <a:t> </a:t>
            </a:r>
            <a:r>
              <a:rPr dirty="0" sz="4400" spc="-45">
                <a:solidFill>
                  <a:srgbClr val="EAEAEA"/>
                </a:solidFill>
                <a:latin typeface="Arial"/>
                <a:cs typeface="Arial"/>
              </a:rPr>
              <a:t>ةظحلام</a:t>
            </a:r>
            <a:endParaRPr sz="4400">
              <a:latin typeface="Arial"/>
              <a:cs typeface="Arial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1435608" y="1911134"/>
            <a:ext cx="7328661" cy="790790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1484375" y="2337854"/>
            <a:ext cx="7279894" cy="790790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7275576" y="2764574"/>
            <a:ext cx="1488821" cy="790790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/>
          <p:nvPr/>
        </p:nvSpPr>
        <p:spPr>
          <a:xfrm>
            <a:off x="7056119" y="2764574"/>
            <a:ext cx="690181" cy="790790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/>
          <p:nvPr/>
        </p:nvSpPr>
        <p:spPr>
          <a:xfrm>
            <a:off x="5852159" y="2764574"/>
            <a:ext cx="1674622" cy="790790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/>
          <p:nvPr/>
        </p:nvSpPr>
        <p:spPr>
          <a:xfrm>
            <a:off x="5638800" y="2764574"/>
            <a:ext cx="684060" cy="790790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7" name="object 17"/>
          <p:cNvSpPr/>
          <p:nvPr/>
        </p:nvSpPr>
        <p:spPr>
          <a:xfrm>
            <a:off x="1880616" y="2764574"/>
            <a:ext cx="4228846" cy="790790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8" name="object 18"/>
          <p:cNvSpPr/>
          <p:nvPr/>
        </p:nvSpPr>
        <p:spPr>
          <a:xfrm>
            <a:off x="6955535" y="3194342"/>
            <a:ext cx="1808733" cy="790790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9" name="object 19"/>
          <p:cNvSpPr/>
          <p:nvPr/>
        </p:nvSpPr>
        <p:spPr>
          <a:xfrm>
            <a:off x="6854952" y="3194342"/>
            <a:ext cx="571271" cy="790790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0" name="object 20"/>
          <p:cNvSpPr/>
          <p:nvPr/>
        </p:nvSpPr>
        <p:spPr>
          <a:xfrm>
            <a:off x="935736" y="3703358"/>
            <a:ext cx="2013077" cy="790790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1" name="object 21"/>
          <p:cNvSpPr/>
          <p:nvPr/>
        </p:nvSpPr>
        <p:spPr>
          <a:xfrm>
            <a:off x="1091183" y="4215422"/>
            <a:ext cx="7673085" cy="790790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2" name="object 22"/>
          <p:cNvSpPr/>
          <p:nvPr/>
        </p:nvSpPr>
        <p:spPr>
          <a:xfrm>
            <a:off x="5882640" y="4645190"/>
            <a:ext cx="2881630" cy="790790"/>
          </a:xfrm>
          <a:prstGeom prst="rect">
            <a:avLst/>
          </a:prstGeom>
          <a:blipFill>
            <a:blip r:embed="rId2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3" name="object 23"/>
          <p:cNvSpPr/>
          <p:nvPr/>
        </p:nvSpPr>
        <p:spPr>
          <a:xfrm>
            <a:off x="5782055" y="4645190"/>
            <a:ext cx="571271" cy="790790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4" name="object 24"/>
          <p:cNvSpPr/>
          <p:nvPr/>
        </p:nvSpPr>
        <p:spPr>
          <a:xfrm>
            <a:off x="935736" y="5154167"/>
            <a:ext cx="955370" cy="790790"/>
          </a:xfrm>
          <a:prstGeom prst="rect">
            <a:avLst/>
          </a:prstGeom>
          <a:blipFill>
            <a:blip r:embed="rId2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5" name="object 25"/>
          <p:cNvSpPr/>
          <p:nvPr/>
        </p:nvSpPr>
        <p:spPr>
          <a:xfrm>
            <a:off x="1420367" y="5154167"/>
            <a:ext cx="711504" cy="790790"/>
          </a:xfrm>
          <a:prstGeom prst="rect">
            <a:avLst/>
          </a:prstGeom>
          <a:blipFill>
            <a:blip r:embed="rId2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6" name="object 26"/>
          <p:cNvSpPr/>
          <p:nvPr/>
        </p:nvSpPr>
        <p:spPr>
          <a:xfrm>
            <a:off x="1773935" y="5154167"/>
            <a:ext cx="1769110" cy="790790"/>
          </a:xfrm>
          <a:prstGeom prst="rect">
            <a:avLst/>
          </a:prstGeom>
          <a:blipFill>
            <a:blip r:embed="rId2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7" name="object 27"/>
          <p:cNvSpPr txBox="1"/>
          <p:nvPr/>
        </p:nvSpPr>
        <p:spPr>
          <a:xfrm>
            <a:off x="1145844" y="2003298"/>
            <a:ext cx="7387590" cy="3707129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algn="r" marL="658495" marR="5080" indent="-48895">
              <a:lnSpc>
                <a:spcPct val="100000"/>
              </a:lnSpc>
              <a:spcBef>
                <a:spcPts val="105"/>
              </a:spcBef>
            </a:pPr>
            <a:r>
              <a:rPr dirty="0" sz="2800" spc="-630">
                <a:solidFill>
                  <a:srgbClr val="FFFFFF"/>
                </a:solidFill>
                <a:latin typeface="Arial"/>
                <a:cs typeface="Arial"/>
              </a:rPr>
              <a:t>لعف </a:t>
            </a:r>
            <a:r>
              <a:rPr dirty="0" sz="2800" spc="-345">
                <a:solidFill>
                  <a:srgbClr val="FFFFFF"/>
                </a:solidFill>
                <a:latin typeface="Arial"/>
                <a:cs typeface="Arial"/>
              </a:rPr>
              <a:t>ىلع </a:t>
            </a:r>
            <a:r>
              <a:rPr dirty="0" sz="2800" spc="-540">
                <a:solidFill>
                  <a:srgbClr val="FFFFFF"/>
                </a:solidFill>
                <a:latin typeface="Arial"/>
                <a:cs typeface="Arial"/>
              </a:rPr>
              <a:t>يوتحت </a:t>
            </a:r>
            <a:r>
              <a:rPr dirty="0" sz="2800">
                <a:solidFill>
                  <a:srgbClr val="FFFFFF"/>
                </a:solidFill>
                <a:latin typeface="Arial"/>
                <a:cs typeface="Arial"/>
              </a:rPr>
              <a:t>نأو </a:t>
            </a:r>
            <a:r>
              <a:rPr dirty="0" sz="2800" spc="-450">
                <a:solidFill>
                  <a:srgbClr val="FFFFFF"/>
                </a:solidFill>
                <a:latin typeface="Arial"/>
                <a:cs typeface="Arial"/>
              </a:rPr>
              <a:t>دبلا </a:t>
            </a:r>
            <a:r>
              <a:rPr dirty="0" sz="2800" spc="-409">
                <a:solidFill>
                  <a:srgbClr val="FFFFFF"/>
                </a:solidFill>
                <a:latin typeface="Arial"/>
                <a:cs typeface="Arial"/>
              </a:rPr>
              <a:t>ةيزيلجنلإا </a:t>
            </a:r>
            <a:r>
              <a:rPr dirty="0" sz="2800" spc="-229">
                <a:solidFill>
                  <a:srgbClr val="FFFFFF"/>
                </a:solidFill>
                <a:latin typeface="Arial"/>
                <a:cs typeface="Arial"/>
              </a:rPr>
              <a:t>ةلمجلا </a:t>
            </a:r>
            <a:r>
              <a:rPr dirty="0" sz="2800" spc="5">
                <a:solidFill>
                  <a:srgbClr val="FFFFFF"/>
                </a:solidFill>
                <a:latin typeface="Arial"/>
                <a:cs typeface="Arial"/>
              </a:rPr>
              <a:t>نأ</a:t>
            </a:r>
            <a:r>
              <a:rPr dirty="0" sz="2800" spc="-35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800" spc="-450">
                <a:solidFill>
                  <a:srgbClr val="FFFFFF"/>
                </a:solidFill>
                <a:latin typeface="Arial"/>
                <a:cs typeface="Arial"/>
              </a:rPr>
              <a:t>ركذلاب</a:t>
            </a:r>
            <a:r>
              <a:rPr dirty="0" sz="2800" spc="-33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800" spc="-340">
                <a:solidFill>
                  <a:srgbClr val="FFFFFF"/>
                </a:solidFill>
                <a:latin typeface="Arial"/>
                <a:cs typeface="Arial"/>
              </a:rPr>
              <a:t>ريدجلا </a:t>
            </a:r>
            <a:r>
              <a:rPr dirty="0" sz="280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800" spc="-330">
                <a:solidFill>
                  <a:srgbClr val="FFFFFF"/>
                </a:solidFill>
                <a:latin typeface="Arial"/>
                <a:cs typeface="Arial"/>
              </a:rPr>
              <a:t>نودب </a:t>
            </a:r>
            <a:r>
              <a:rPr dirty="0" sz="2800">
                <a:solidFill>
                  <a:srgbClr val="FFFFFF"/>
                </a:solidFill>
                <a:latin typeface="Arial"/>
                <a:cs typeface="Arial"/>
              </a:rPr>
              <a:t>يأ </a:t>
            </a:r>
            <a:r>
              <a:rPr dirty="0" sz="2800" spc="-300">
                <a:solidFill>
                  <a:srgbClr val="FFFFFF"/>
                </a:solidFill>
                <a:latin typeface="Arial"/>
                <a:cs typeface="Arial"/>
              </a:rPr>
              <a:t>ةيمسا </a:t>
            </a:r>
            <a:r>
              <a:rPr dirty="0" sz="2800" spc="-225">
                <a:solidFill>
                  <a:srgbClr val="FFFFFF"/>
                </a:solidFill>
                <a:latin typeface="Arial"/>
                <a:cs typeface="Arial"/>
              </a:rPr>
              <a:t>ةلمجلا </a:t>
            </a:r>
            <a:r>
              <a:rPr dirty="0" sz="2800" spc="-545">
                <a:solidFill>
                  <a:srgbClr val="FFFFFF"/>
                </a:solidFill>
                <a:latin typeface="Arial"/>
                <a:cs typeface="Arial"/>
              </a:rPr>
              <a:t>اهيف </a:t>
            </a:r>
            <a:r>
              <a:rPr dirty="0" sz="2800" spc="-470">
                <a:solidFill>
                  <a:srgbClr val="FFFFFF"/>
                </a:solidFill>
                <a:latin typeface="Arial"/>
                <a:cs typeface="Arial"/>
              </a:rPr>
              <a:t>نوكت</a:t>
            </a:r>
            <a:r>
              <a:rPr dirty="0" sz="2800" spc="-16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800" spc="-445">
                <a:solidFill>
                  <a:srgbClr val="FFFFFF"/>
                </a:solidFill>
                <a:latin typeface="Arial"/>
                <a:cs typeface="Arial"/>
              </a:rPr>
              <a:t>دق </a:t>
            </a:r>
            <a:r>
              <a:rPr dirty="0" sz="2800" spc="-570">
                <a:solidFill>
                  <a:srgbClr val="FFFFFF"/>
                </a:solidFill>
                <a:latin typeface="Arial"/>
                <a:cs typeface="Arial"/>
              </a:rPr>
              <a:t>يتلا </a:t>
            </a:r>
            <a:r>
              <a:rPr dirty="0" sz="2800" spc="-490">
                <a:solidFill>
                  <a:srgbClr val="FFFFFF"/>
                </a:solidFill>
                <a:latin typeface="Arial"/>
                <a:cs typeface="Arial"/>
              </a:rPr>
              <a:t>ةيبرعلا</a:t>
            </a:r>
            <a:r>
              <a:rPr dirty="0" sz="2800" spc="-32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800" spc="-370">
                <a:solidFill>
                  <a:srgbClr val="FFFFFF"/>
                </a:solidFill>
                <a:latin typeface="Arial"/>
                <a:cs typeface="Arial"/>
              </a:rPr>
              <a:t>ةغللا</a:t>
            </a:r>
            <a:r>
              <a:rPr dirty="0" sz="2800" spc="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800" spc="-105">
                <a:solidFill>
                  <a:srgbClr val="FFFFFF"/>
                </a:solidFill>
                <a:latin typeface="Arial"/>
                <a:cs typeface="Arial"/>
              </a:rPr>
              <a:t>فلاخ </a:t>
            </a:r>
            <a:r>
              <a:rPr dirty="0" sz="2800" spc="-4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800" spc="-409">
                <a:solidFill>
                  <a:srgbClr val="FFFFFF"/>
                </a:solidFill>
                <a:latin typeface="Arial"/>
                <a:cs typeface="Arial"/>
              </a:rPr>
              <a:t>ةيزيلجنلإا </a:t>
            </a:r>
            <a:r>
              <a:rPr dirty="0" sz="2800" spc="-330">
                <a:solidFill>
                  <a:srgbClr val="FFFFFF"/>
                </a:solidFill>
                <a:latin typeface="Arial"/>
                <a:cs typeface="Arial"/>
              </a:rPr>
              <a:t>ىلإ </a:t>
            </a:r>
            <a:r>
              <a:rPr dirty="0" sz="2800" spc="-315">
                <a:solidFill>
                  <a:srgbClr val="FFFFFF"/>
                </a:solidFill>
                <a:latin typeface="Arial"/>
                <a:cs typeface="Arial"/>
              </a:rPr>
              <a:t>اهتمجرت </a:t>
            </a:r>
            <a:r>
              <a:rPr dirty="0" sz="2800" spc="-150">
                <a:solidFill>
                  <a:srgbClr val="FFFFFF"/>
                </a:solidFill>
                <a:latin typeface="Arial"/>
                <a:cs typeface="Arial"/>
              </a:rPr>
              <a:t>اندرأ </a:t>
            </a:r>
            <a:r>
              <a:rPr dirty="0" sz="2800" spc="-275">
                <a:solidFill>
                  <a:srgbClr val="FFFFFF"/>
                </a:solidFill>
                <a:latin typeface="Arial"/>
                <a:cs typeface="Arial"/>
              </a:rPr>
              <a:t>ولو </a:t>
            </a:r>
            <a:r>
              <a:rPr dirty="0" sz="2800" spc="-484">
                <a:solidFill>
                  <a:srgbClr val="FFFFFF"/>
                </a:solidFill>
                <a:latin typeface="Arial"/>
                <a:cs typeface="Arial"/>
              </a:rPr>
              <a:t>)بيبط </a:t>
            </a:r>
            <a:r>
              <a:rPr dirty="0" sz="2800" spc="-204">
                <a:solidFill>
                  <a:srgbClr val="FFFFFF"/>
                </a:solidFill>
                <a:latin typeface="Arial"/>
                <a:cs typeface="Arial"/>
              </a:rPr>
              <a:t>يلع(: </a:t>
            </a:r>
            <a:r>
              <a:rPr dirty="0" sz="2800" spc="-390">
                <a:solidFill>
                  <a:srgbClr val="FFFFFF"/>
                </a:solidFill>
                <a:latin typeface="Arial"/>
                <a:cs typeface="Arial"/>
              </a:rPr>
              <a:t>لثم</a:t>
            </a:r>
            <a:r>
              <a:rPr dirty="0" sz="2800" spc="-35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800" spc="-630">
                <a:solidFill>
                  <a:srgbClr val="FFFFFF"/>
                </a:solidFill>
                <a:latin typeface="Arial"/>
                <a:cs typeface="Arial"/>
              </a:rPr>
              <a:t>لعف</a:t>
            </a:r>
            <a:endParaRPr sz="2800">
              <a:latin typeface="Arial"/>
              <a:cs typeface="Arial"/>
            </a:endParaRPr>
          </a:p>
          <a:p>
            <a:pPr algn="r" marR="6985">
              <a:lnSpc>
                <a:spcPct val="100000"/>
              </a:lnSpc>
              <a:spcBef>
                <a:spcPts val="30"/>
              </a:spcBef>
            </a:pPr>
            <a:r>
              <a:rPr dirty="0" sz="2800">
                <a:solidFill>
                  <a:srgbClr val="FFFFFF"/>
                </a:solidFill>
                <a:latin typeface="Arial"/>
                <a:cs typeface="Arial"/>
              </a:rPr>
              <a:t>: </a:t>
            </a:r>
            <a:r>
              <a:rPr dirty="0" sz="2800" spc="-420">
                <a:solidFill>
                  <a:srgbClr val="FFFFFF"/>
                </a:solidFill>
                <a:latin typeface="Arial"/>
                <a:cs typeface="Arial"/>
              </a:rPr>
              <a:t>لوقن</a:t>
            </a:r>
            <a:r>
              <a:rPr dirty="0" sz="2800" spc="-11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800" spc="-520">
                <a:solidFill>
                  <a:srgbClr val="FFFFFF"/>
                </a:solidFill>
                <a:latin typeface="Arial"/>
                <a:cs typeface="Arial"/>
              </a:rPr>
              <a:t>ايفرح</a:t>
            </a:r>
            <a:endParaRPr sz="28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720"/>
              </a:spcBef>
            </a:pPr>
            <a:r>
              <a:rPr dirty="0" sz="2800" spc="20">
                <a:solidFill>
                  <a:srgbClr val="FFFF00"/>
                </a:solidFill>
                <a:latin typeface="Calibri"/>
                <a:cs typeface="Calibri"/>
              </a:rPr>
              <a:t>Ali</a:t>
            </a:r>
            <a:r>
              <a:rPr dirty="0" sz="2800" spc="210">
                <a:solidFill>
                  <a:srgbClr val="FFFF00"/>
                </a:solidFill>
                <a:latin typeface="Calibri"/>
                <a:cs typeface="Calibri"/>
              </a:rPr>
              <a:t> </a:t>
            </a:r>
            <a:r>
              <a:rPr dirty="0" sz="2800" spc="10">
                <a:solidFill>
                  <a:srgbClr val="FFFF00"/>
                </a:solidFill>
                <a:latin typeface="Calibri"/>
                <a:cs typeface="Calibri"/>
              </a:rPr>
              <a:t>doctor.</a:t>
            </a:r>
            <a:endParaRPr sz="2800">
              <a:latin typeface="Calibri"/>
              <a:cs typeface="Calibri"/>
            </a:endParaRPr>
          </a:p>
          <a:p>
            <a:pPr algn="r" marR="12065">
              <a:lnSpc>
                <a:spcPct val="100000"/>
              </a:lnSpc>
              <a:spcBef>
                <a:spcPts val="600"/>
              </a:spcBef>
            </a:pPr>
            <a:r>
              <a:rPr dirty="0" sz="2800" spc="5">
                <a:solidFill>
                  <a:srgbClr val="FFFFFF"/>
                </a:solidFill>
                <a:latin typeface="Arial"/>
                <a:cs typeface="Arial"/>
              </a:rPr>
              <a:t>نأ </a:t>
            </a:r>
            <a:r>
              <a:rPr dirty="0" sz="2800" spc="-405">
                <a:solidFill>
                  <a:srgbClr val="FFFFFF"/>
                </a:solidFill>
                <a:latin typeface="Arial"/>
                <a:cs typeface="Arial"/>
              </a:rPr>
              <a:t>حيحصلاو  </a:t>
            </a:r>
            <a:r>
              <a:rPr dirty="0" sz="2800" spc="-630">
                <a:solidFill>
                  <a:srgbClr val="FFFFFF"/>
                </a:solidFill>
                <a:latin typeface="Arial"/>
                <a:cs typeface="Arial"/>
              </a:rPr>
              <a:t>لعف     </a:t>
            </a:r>
            <a:r>
              <a:rPr dirty="0" sz="2800" spc="-345">
                <a:solidFill>
                  <a:srgbClr val="FFFFFF"/>
                </a:solidFill>
                <a:latin typeface="Arial"/>
                <a:cs typeface="Arial"/>
              </a:rPr>
              <a:t>ىلع  </a:t>
            </a:r>
            <a:r>
              <a:rPr dirty="0" sz="2800" spc="-265">
                <a:solidFill>
                  <a:srgbClr val="FFFFFF"/>
                </a:solidFill>
                <a:latin typeface="Arial"/>
                <a:cs typeface="Arial"/>
              </a:rPr>
              <a:t>اهئاوتحا  </a:t>
            </a:r>
            <a:r>
              <a:rPr dirty="0" sz="2800" spc="-315">
                <a:solidFill>
                  <a:srgbClr val="FFFFFF"/>
                </a:solidFill>
                <a:latin typeface="Arial"/>
                <a:cs typeface="Arial"/>
              </a:rPr>
              <a:t>مدعل  </a:t>
            </a:r>
            <a:r>
              <a:rPr dirty="0" sz="2800" spc="-170">
                <a:solidFill>
                  <a:srgbClr val="FFFFFF"/>
                </a:solidFill>
                <a:latin typeface="Arial"/>
                <a:cs typeface="Arial"/>
              </a:rPr>
              <a:t>ةئطاخ </a:t>
            </a:r>
            <a:r>
              <a:rPr dirty="0" sz="2800" spc="-455">
                <a:solidFill>
                  <a:srgbClr val="FFFFFF"/>
                </a:solidFill>
                <a:latin typeface="Arial"/>
                <a:cs typeface="Arial"/>
              </a:rPr>
              <a:t>ةيزيلجنإ</a:t>
            </a:r>
            <a:r>
              <a:rPr dirty="0" sz="2800" spc="-13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800" spc="-125">
                <a:solidFill>
                  <a:srgbClr val="FFFFFF"/>
                </a:solidFill>
                <a:latin typeface="Arial"/>
                <a:cs typeface="Arial"/>
              </a:rPr>
              <a:t>ةلمج</a:t>
            </a:r>
            <a:r>
              <a:rPr dirty="0" sz="2800" spc="-43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800" spc="110">
                <a:solidFill>
                  <a:srgbClr val="FFFFFF"/>
                </a:solidFill>
                <a:latin typeface="Arial"/>
                <a:cs typeface="Arial"/>
              </a:rPr>
              <a:t>هذهو</a:t>
            </a:r>
            <a:endParaRPr sz="2800">
              <a:latin typeface="Arial"/>
              <a:cs typeface="Arial"/>
            </a:endParaRPr>
          </a:p>
          <a:p>
            <a:pPr algn="r" marR="10160">
              <a:lnSpc>
                <a:spcPct val="100000"/>
              </a:lnSpc>
              <a:spcBef>
                <a:spcPts val="30"/>
              </a:spcBef>
            </a:pPr>
            <a:r>
              <a:rPr dirty="0" sz="2800">
                <a:solidFill>
                  <a:srgbClr val="FFFFFF"/>
                </a:solidFill>
                <a:latin typeface="Arial"/>
                <a:cs typeface="Arial"/>
              </a:rPr>
              <a:t>: </a:t>
            </a:r>
            <a:r>
              <a:rPr dirty="0" sz="2800" spc="-975">
                <a:solidFill>
                  <a:srgbClr val="FFFFFF"/>
                </a:solidFill>
                <a:latin typeface="Arial"/>
                <a:cs typeface="Arial"/>
              </a:rPr>
              <a:t>حبصتف</a:t>
            </a:r>
            <a:r>
              <a:rPr dirty="0" sz="2800" spc="-3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800" spc="-630">
                <a:solidFill>
                  <a:srgbClr val="FFFFFF"/>
                </a:solidFill>
                <a:latin typeface="Arial"/>
                <a:cs typeface="Arial"/>
              </a:rPr>
              <a:t>لعف     </a:t>
            </a:r>
            <a:r>
              <a:rPr dirty="0" sz="2800" spc="-160">
                <a:solidFill>
                  <a:srgbClr val="FFFFFF"/>
                </a:solidFill>
                <a:latin typeface="Arial"/>
                <a:cs typeface="Arial"/>
              </a:rPr>
              <a:t>اهل</a:t>
            </a:r>
            <a:r>
              <a:rPr dirty="0" sz="2800" spc="-7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800" spc="-585">
                <a:solidFill>
                  <a:srgbClr val="FFFFFF"/>
                </a:solidFill>
                <a:latin typeface="Arial"/>
                <a:cs typeface="Arial"/>
              </a:rPr>
              <a:t>عضن</a:t>
            </a:r>
            <a:endParaRPr sz="28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720"/>
              </a:spcBef>
            </a:pPr>
            <a:r>
              <a:rPr dirty="0" sz="2800" spc="20">
                <a:solidFill>
                  <a:srgbClr val="FFFF00"/>
                </a:solidFill>
                <a:latin typeface="Calibri"/>
                <a:cs typeface="Calibri"/>
              </a:rPr>
              <a:t>Ali </a:t>
            </a:r>
            <a:r>
              <a:rPr dirty="0" sz="2800" spc="80">
                <a:solidFill>
                  <a:srgbClr val="CC3300"/>
                </a:solidFill>
                <a:latin typeface="Calibri"/>
                <a:cs typeface="Calibri"/>
              </a:rPr>
              <a:t>is </a:t>
            </a:r>
            <a:r>
              <a:rPr dirty="0" sz="2800" spc="130">
                <a:solidFill>
                  <a:srgbClr val="FFFF00"/>
                </a:solidFill>
                <a:latin typeface="Calibri"/>
                <a:cs typeface="Calibri"/>
              </a:rPr>
              <a:t>a</a:t>
            </a:r>
            <a:r>
              <a:rPr dirty="0" sz="2800" spc="590">
                <a:solidFill>
                  <a:srgbClr val="FFFF00"/>
                </a:solidFill>
                <a:latin typeface="Calibri"/>
                <a:cs typeface="Calibri"/>
              </a:rPr>
              <a:t> </a:t>
            </a:r>
            <a:r>
              <a:rPr dirty="0" sz="2800" spc="55">
                <a:solidFill>
                  <a:srgbClr val="FFFF00"/>
                </a:solidFill>
                <a:latin typeface="Calibri"/>
                <a:cs typeface="Calibri"/>
              </a:rPr>
              <a:t>doctor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28" name="object 28"/>
          <p:cNvSpPr/>
          <p:nvPr/>
        </p:nvSpPr>
        <p:spPr>
          <a:xfrm>
            <a:off x="4340352" y="6321552"/>
            <a:ext cx="1296797" cy="382371"/>
          </a:xfrm>
          <a:prstGeom prst="rect">
            <a:avLst/>
          </a:prstGeom>
          <a:blipFill>
            <a:blip r:embed="rId2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9" name="object 29"/>
          <p:cNvSpPr/>
          <p:nvPr/>
        </p:nvSpPr>
        <p:spPr>
          <a:xfrm>
            <a:off x="4462271" y="6406896"/>
            <a:ext cx="1043749" cy="248297"/>
          </a:xfrm>
          <a:prstGeom prst="rect">
            <a:avLst/>
          </a:prstGeom>
          <a:blipFill>
            <a:blip r:embed="rId2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0" name="object 30"/>
          <p:cNvSpPr/>
          <p:nvPr/>
        </p:nvSpPr>
        <p:spPr>
          <a:xfrm>
            <a:off x="4267200" y="6248400"/>
            <a:ext cx="1295400" cy="381000"/>
          </a:xfrm>
          <a:custGeom>
            <a:avLst/>
            <a:gdLst/>
            <a:ahLst/>
            <a:cxnLst/>
            <a:rect l="l" t="t" r="r" b="b"/>
            <a:pathLst>
              <a:path w="1295400" h="381000">
                <a:moveTo>
                  <a:pt x="1295400" y="0"/>
                </a:moveTo>
                <a:lnTo>
                  <a:pt x="0" y="0"/>
                </a:lnTo>
                <a:lnTo>
                  <a:pt x="0" y="381000"/>
                </a:lnTo>
                <a:lnTo>
                  <a:pt x="1295400" y="381000"/>
                </a:lnTo>
                <a:lnTo>
                  <a:pt x="1295400" y="333375"/>
                </a:lnTo>
                <a:lnTo>
                  <a:pt x="540512" y="333375"/>
                </a:lnTo>
                <a:lnTo>
                  <a:pt x="540512" y="190500"/>
                </a:lnTo>
                <a:lnTo>
                  <a:pt x="504825" y="190500"/>
                </a:lnTo>
                <a:lnTo>
                  <a:pt x="647700" y="47625"/>
                </a:lnTo>
                <a:lnTo>
                  <a:pt x="1295400" y="47625"/>
                </a:lnTo>
                <a:lnTo>
                  <a:pt x="1295400" y="0"/>
                </a:lnTo>
                <a:close/>
              </a:path>
              <a:path w="1295400" h="381000">
                <a:moveTo>
                  <a:pt x="1295400" y="65481"/>
                </a:moveTo>
                <a:lnTo>
                  <a:pt x="736980" y="65481"/>
                </a:lnTo>
                <a:lnTo>
                  <a:pt x="736980" y="136918"/>
                </a:lnTo>
                <a:lnTo>
                  <a:pt x="790575" y="190500"/>
                </a:lnTo>
                <a:lnTo>
                  <a:pt x="754888" y="190500"/>
                </a:lnTo>
                <a:lnTo>
                  <a:pt x="754888" y="333375"/>
                </a:lnTo>
                <a:lnTo>
                  <a:pt x="1295400" y="333375"/>
                </a:lnTo>
                <a:lnTo>
                  <a:pt x="1295400" y="65481"/>
                </a:lnTo>
                <a:close/>
              </a:path>
              <a:path w="1295400" h="381000">
                <a:moveTo>
                  <a:pt x="1295400" y="47625"/>
                </a:moveTo>
                <a:lnTo>
                  <a:pt x="647700" y="47625"/>
                </a:lnTo>
                <a:lnTo>
                  <a:pt x="701294" y="101206"/>
                </a:lnTo>
                <a:lnTo>
                  <a:pt x="701294" y="65481"/>
                </a:lnTo>
                <a:lnTo>
                  <a:pt x="1295400" y="65481"/>
                </a:lnTo>
                <a:lnTo>
                  <a:pt x="12954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1" name="object 31"/>
          <p:cNvSpPr/>
          <p:nvPr/>
        </p:nvSpPr>
        <p:spPr>
          <a:xfrm>
            <a:off x="4807711" y="6313881"/>
            <a:ext cx="214629" cy="267970"/>
          </a:xfrm>
          <a:custGeom>
            <a:avLst/>
            <a:gdLst/>
            <a:ahLst/>
            <a:cxnLst/>
            <a:rect l="l" t="t" r="r" b="b"/>
            <a:pathLst>
              <a:path w="214629" h="267970">
                <a:moveTo>
                  <a:pt x="196468" y="0"/>
                </a:moveTo>
                <a:lnTo>
                  <a:pt x="160782" y="0"/>
                </a:lnTo>
                <a:lnTo>
                  <a:pt x="160782" y="35725"/>
                </a:lnTo>
                <a:lnTo>
                  <a:pt x="196468" y="71437"/>
                </a:lnTo>
                <a:lnTo>
                  <a:pt x="196468" y="0"/>
                </a:lnTo>
                <a:close/>
              </a:path>
              <a:path w="214629" h="267970">
                <a:moveTo>
                  <a:pt x="214375" y="125018"/>
                </a:moveTo>
                <a:lnTo>
                  <a:pt x="0" y="125018"/>
                </a:lnTo>
                <a:lnTo>
                  <a:pt x="0" y="267893"/>
                </a:lnTo>
                <a:lnTo>
                  <a:pt x="89280" y="267893"/>
                </a:lnTo>
                <a:lnTo>
                  <a:pt x="89280" y="196456"/>
                </a:lnTo>
                <a:lnTo>
                  <a:pt x="214375" y="196456"/>
                </a:lnTo>
                <a:lnTo>
                  <a:pt x="214375" y="125018"/>
                </a:lnTo>
                <a:close/>
              </a:path>
              <a:path w="214629" h="267970">
                <a:moveTo>
                  <a:pt x="214375" y="196456"/>
                </a:moveTo>
                <a:lnTo>
                  <a:pt x="125095" y="196456"/>
                </a:lnTo>
                <a:lnTo>
                  <a:pt x="125095" y="267893"/>
                </a:lnTo>
                <a:lnTo>
                  <a:pt x="214375" y="267893"/>
                </a:lnTo>
                <a:lnTo>
                  <a:pt x="214375" y="196456"/>
                </a:lnTo>
                <a:close/>
              </a:path>
            </a:pathLst>
          </a:custGeom>
          <a:solidFill>
            <a:srgbClr val="00007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2" name="object 32"/>
          <p:cNvSpPr/>
          <p:nvPr/>
        </p:nvSpPr>
        <p:spPr>
          <a:xfrm>
            <a:off x="47720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142875" y="0"/>
                </a:moveTo>
                <a:lnTo>
                  <a:pt x="0" y="142875"/>
                </a:lnTo>
                <a:lnTo>
                  <a:pt x="285750" y="142875"/>
                </a:lnTo>
                <a:lnTo>
                  <a:pt x="142875" y="0"/>
                </a:lnTo>
                <a:close/>
              </a:path>
              <a:path w="285750" h="285750">
                <a:moveTo>
                  <a:pt x="160782" y="214312"/>
                </a:moveTo>
                <a:lnTo>
                  <a:pt x="124967" y="214312"/>
                </a:lnTo>
                <a:lnTo>
                  <a:pt x="124967" y="285750"/>
                </a:lnTo>
                <a:lnTo>
                  <a:pt x="160782" y="285750"/>
                </a:lnTo>
                <a:lnTo>
                  <a:pt x="160782" y="214312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3" name="object 33"/>
          <p:cNvSpPr txBox="1"/>
          <p:nvPr/>
        </p:nvSpPr>
        <p:spPr>
          <a:xfrm>
            <a:off x="4448683" y="6357620"/>
            <a:ext cx="927100" cy="164465"/>
          </a:xfrm>
          <a:prstGeom prst="rect">
            <a:avLst/>
          </a:prstGeom>
        </p:spPr>
        <p:txBody>
          <a:bodyPr wrap="square" lIns="0" tIns="139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900" spc="-195">
                <a:solidFill>
                  <a:srgbClr val="FFFFFF"/>
                </a:solidFill>
                <a:latin typeface="Arial"/>
                <a:cs typeface="Arial"/>
              </a:rPr>
              <a:t>ةيسيئرلا </a:t>
            </a:r>
            <a:r>
              <a:rPr dirty="0" sz="900" spc="-110">
                <a:solidFill>
                  <a:srgbClr val="FFFFFF"/>
                </a:solidFill>
                <a:latin typeface="Arial"/>
                <a:cs typeface="Arial"/>
              </a:rPr>
              <a:t>ةمئاقلا </a:t>
            </a:r>
            <a:r>
              <a:rPr dirty="0" sz="900" spc="-105">
                <a:solidFill>
                  <a:srgbClr val="FFFFFF"/>
                </a:solidFill>
                <a:latin typeface="Arial"/>
                <a:cs typeface="Arial"/>
              </a:rPr>
              <a:t>ىلإ</a:t>
            </a:r>
            <a:r>
              <a:rPr dirty="0" sz="900" spc="-7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900" spc="-5">
                <a:solidFill>
                  <a:srgbClr val="FFFFFF"/>
                </a:solidFill>
                <a:latin typeface="Arial"/>
                <a:cs typeface="Arial"/>
              </a:rPr>
              <a:t>ةدوع</a:t>
            </a:r>
            <a:endParaRPr sz="900">
              <a:latin typeface="Arial"/>
              <a:cs typeface="Arial"/>
            </a:endParaRPr>
          </a:p>
        </p:txBody>
      </p:sp>
      <p:sp>
        <p:nvSpPr>
          <p:cNvPr id="34" name="object 34"/>
          <p:cNvSpPr/>
          <p:nvPr/>
        </p:nvSpPr>
        <p:spPr>
          <a:xfrm>
            <a:off x="3730752" y="6321552"/>
            <a:ext cx="458571" cy="382371"/>
          </a:xfrm>
          <a:prstGeom prst="rect">
            <a:avLst/>
          </a:prstGeom>
          <a:blipFill>
            <a:blip r:embed="rId2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5" name="object 35"/>
          <p:cNvSpPr/>
          <p:nvPr/>
        </p:nvSpPr>
        <p:spPr>
          <a:xfrm>
            <a:off x="3770376" y="6406896"/>
            <a:ext cx="373227" cy="248297"/>
          </a:xfrm>
          <a:prstGeom prst="rect">
            <a:avLst/>
          </a:prstGeom>
          <a:blipFill>
            <a:blip r:embed="rId2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6" name="object 36"/>
          <p:cNvSpPr/>
          <p:nvPr/>
        </p:nvSpPr>
        <p:spPr>
          <a:xfrm>
            <a:off x="3657600" y="6248400"/>
            <a:ext cx="457200" cy="381000"/>
          </a:xfrm>
          <a:custGeom>
            <a:avLst/>
            <a:gdLst/>
            <a:ahLst/>
            <a:cxnLst/>
            <a:rect l="l" t="t" r="r" b="b"/>
            <a:pathLst>
              <a:path w="457200" h="381000">
                <a:moveTo>
                  <a:pt x="457200" y="0"/>
                </a:moveTo>
                <a:lnTo>
                  <a:pt x="0" y="0"/>
                </a:lnTo>
                <a:lnTo>
                  <a:pt x="0" y="381000"/>
                </a:lnTo>
                <a:lnTo>
                  <a:pt x="457200" y="381000"/>
                </a:lnTo>
                <a:lnTo>
                  <a:pt x="457200" y="333375"/>
                </a:lnTo>
                <a:lnTo>
                  <a:pt x="371475" y="333375"/>
                </a:lnTo>
                <a:lnTo>
                  <a:pt x="85725" y="190500"/>
                </a:lnTo>
                <a:lnTo>
                  <a:pt x="371475" y="47625"/>
                </a:lnTo>
                <a:lnTo>
                  <a:pt x="457200" y="47625"/>
                </a:lnTo>
                <a:lnTo>
                  <a:pt x="457200" y="0"/>
                </a:lnTo>
                <a:close/>
              </a:path>
              <a:path w="457200" h="381000">
                <a:moveTo>
                  <a:pt x="457200" y="47625"/>
                </a:moveTo>
                <a:lnTo>
                  <a:pt x="371475" y="47625"/>
                </a:lnTo>
                <a:lnTo>
                  <a:pt x="371475" y="333375"/>
                </a:lnTo>
                <a:lnTo>
                  <a:pt x="457200" y="333375"/>
                </a:lnTo>
                <a:lnTo>
                  <a:pt x="4572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7" name="object 37"/>
          <p:cNvSpPr/>
          <p:nvPr/>
        </p:nvSpPr>
        <p:spPr>
          <a:xfrm>
            <a:off x="37433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285750" y="0"/>
                </a:moveTo>
                <a:lnTo>
                  <a:pt x="0" y="142875"/>
                </a:lnTo>
                <a:lnTo>
                  <a:pt x="285750" y="285750"/>
                </a:lnTo>
                <a:lnTo>
                  <a:pt x="285750" y="0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8" name="object 38"/>
          <p:cNvSpPr txBox="1"/>
          <p:nvPr/>
        </p:nvSpPr>
        <p:spPr>
          <a:xfrm>
            <a:off x="3756405" y="6357620"/>
            <a:ext cx="257175" cy="164465"/>
          </a:xfrm>
          <a:prstGeom prst="rect">
            <a:avLst/>
          </a:prstGeom>
        </p:spPr>
        <p:txBody>
          <a:bodyPr wrap="square" lIns="0" tIns="139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900" spc="-190">
                <a:solidFill>
                  <a:srgbClr val="FFFFFF"/>
                </a:solidFill>
                <a:latin typeface="Arial"/>
                <a:cs typeface="Arial"/>
              </a:rPr>
              <a:t>ق</a:t>
            </a:r>
            <a:r>
              <a:rPr dirty="0" sz="900" spc="-240">
                <a:solidFill>
                  <a:srgbClr val="FFFFFF"/>
                </a:solidFill>
                <a:latin typeface="Arial"/>
                <a:cs typeface="Arial"/>
              </a:rPr>
              <a:t>ب</a:t>
            </a:r>
            <a:r>
              <a:rPr dirty="0" sz="900" spc="25">
                <a:solidFill>
                  <a:srgbClr val="FFFFFF"/>
                </a:solidFill>
                <a:latin typeface="Arial"/>
                <a:cs typeface="Arial"/>
              </a:rPr>
              <a:t>ا</a:t>
            </a:r>
            <a:r>
              <a:rPr dirty="0" sz="900" spc="-175">
                <a:solidFill>
                  <a:srgbClr val="FFFFFF"/>
                </a:solidFill>
                <a:latin typeface="Arial"/>
                <a:cs typeface="Arial"/>
              </a:rPr>
              <a:t>سلا</a:t>
            </a:r>
            <a:endParaRPr sz="900">
              <a:latin typeface="Arial"/>
              <a:cs typeface="Arial"/>
            </a:endParaRPr>
          </a:p>
        </p:txBody>
      </p:sp>
      <p:sp>
        <p:nvSpPr>
          <p:cNvPr id="39" name="object 39"/>
          <p:cNvSpPr/>
          <p:nvPr/>
        </p:nvSpPr>
        <p:spPr>
          <a:xfrm>
            <a:off x="4340352" y="6321552"/>
            <a:ext cx="1296797" cy="382371"/>
          </a:xfrm>
          <a:prstGeom prst="rect">
            <a:avLst/>
          </a:prstGeom>
          <a:blipFill>
            <a:blip r:embed="rId2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0" name="object 40"/>
          <p:cNvSpPr/>
          <p:nvPr/>
        </p:nvSpPr>
        <p:spPr>
          <a:xfrm>
            <a:off x="4462271" y="6406896"/>
            <a:ext cx="1043749" cy="248297"/>
          </a:xfrm>
          <a:prstGeom prst="rect">
            <a:avLst/>
          </a:prstGeom>
          <a:blipFill>
            <a:blip r:embed="rId2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1" name="object 41"/>
          <p:cNvSpPr/>
          <p:nvPr/>
        </p:nvSpPr>
        <p:spPr>
          <a:xfrm>
            <a:off x="4267200" y="6248400"/>
            <a:ext cx="1295400" cy="381000"/>
          </a:xfrm>
          <a:custGeom>
            <a:avLst/>
            <a:gdLst/>
            <a:ahLst/>
            <a:cxnLst/>
            <a:rect l="l" t="t" r="r" b="b"/>
            <a:pathLst>
              <a:path w="1295400" h="381000">
                <a:moveTo>
                  <a:pt x="1295400" y="0"/>
                </a:moveTo>
                <a:lnTo>
                  <a:pt x="0" y="0"/>
                </a:lnTo>
                <a:lnTo>
                  <a:pt x="0" y="381000"/>
                </a:lnTo>
                <a:lnTo>
                  <a:pt x="1295400" y="381000"/>
                </a:lnTo>
                <a:lnTo>
                  <a:pt x="1295400" y="333375"/>
                </a:lnTo>
                <a:lnTo>
                  <a:pt x="540512" y="333375"/>
                </a:lnTo>
                <a:lnTo>
                  <a:pt x="540512" y="190500"/>
                </a:lnTo>
                <a:lnTo>
                  <a:pt x="504825" y="190500"/>
                </a:lnTo>
                <a:lnTo>
                  <a:pt x="647700" y="47625"/>
                </a:lnTo>
                <a:lnTo>
                  <a:pt x="1295400" y="47625"/>
                </a:lnTo>
                <a:lnTo>
                  <a:pt x="1295400" y="0"/>
                </a:lnTo>
                <a:close/>
              </a:path>
              <a:path w="1295400" h="381000">
                <a:moveTo>
                  <a:pt x="1295400" y="65481"/>
                </a:moveTo>
                <a:lnTo>
                  <a:pt x="736980" y="65481"/>
                </a:lnTo>
                <a:lnTo>
                  <a:pt x="736980" y="136918"/>
                </a:lnTo>
                <a:lnTo>
                  <a:pt x="790575" y="190500"/>
                </a:lnTo>
                <a:lnTo>
                  <a:pt x="754888" y="190500"/>
                </a:lnTo>
                <a:lnTo>
                  <a:pt x="754888" y="333375"/>
                </a:lnTo>
                <a:lnTo>
                  <a:pt x="1295400" y="333375"/>
                </a:lnTo>
                <a:lnTo>
                  <a:pt x="1295400" y="65481"/>
                </a:lnTo>
                <a:close/>
              </a:path>
              <a:path w="1295400" h="381000">
                <a:moveTo>
                  <a:pt x="1295400" y="47625"/>
                </a:moveTo>
                <a:lnTo>
                  <a:pt x="647700" y="47625"/>
                </a:lnTo>
                <a:lnTo>
                  <a:pt x="701294" y="101206"/>
                </a:lnTo>
                <a:lnTo>
                  <a:pt x="701294" y="65481"/>
                </a:lnTo>
                <a:lnTo>
                  <a:pt x="1295400" y="65481"/>
                </a:lnTo>
                <a:lnTo>
                  <a:pt x="12954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2" name="object 42"/>
          <p:cNvSpPr/>
          <p:nvPr/>
        </p:nvSpPr>
        <p:spPr>
          <a:xfrm>
            <a:off x="4807711" y="6313881"/>
            <a:ext cx="214629" cy="267970"/>
          </a:xfrm>
          <a:custGeom>
            <a:avLst/>
            <a:gdLst/>
            <a:ahLst/>
            <a:cxnLst/>
            <a:rect l="l" t="t" r="r" b="b"/>
            <a:pathLst>
              <a:path w="214629" h="267970">
                <a:moveTo>
                  <a:pt x="196468" y="0"/>
                </a:moveTo>
                <a:lnTo>
                  <a:pt x="160782" y="0"/>
                </a:lnTo>
                <a:lnTo>
                  <a:pt x="160782" y="35725"/>
                </a:lnTo>
                <a:lnTo>
                  <a:pt x="196468" y="71437"/>
                </a:lnTo>
                <a:lnTo>
                  <a:pt x="196468" y="0"/>
                </a:lnTo>
                <a:close/>
              </a:path>
              <a:path w="214629" h="267970">
                <a:moveTo>
                  <a:pt x="214375" y="125018"/>
                </a:moveTo>
                <a:lnTo>
                  <a:pt x="0" y="125018"/>
                </a:lnTo>
                <a:lnTo>
                  <a:pt x="0" y="267893"/>
                </a:lnTo>
                <a:lnTo>
                  <a:pt x="89280" y="267893"/>
                </a:lnTo>
                <a:lnTo>
                  <a:pt x="89280" y="196456"/>
                </a:lnTo>
                <a:lnTo>
                  <a:pt x="214375" y="196456"/>
                </a:lnTo>
                <a:lnTo>
                  <a:pt x="214375" y="125018"/>
                </a:lnTo>
                <a:close/>
              </a:path>
              <a:path w="214629" h="267970">
                <a:moveTo>
                  <a:pt x="214375" y="196456"/>
                </a:moveTo>
                <a:lnTo>
                  <a:pt x="125095" y="196456"/>
                </a:lnTo>
                <a:lnTo>
                  <a:pt x="125095" y="267893"/>
                </a:lnTo>
                <a:lnTo>
                  <a:pt x="214375" y="267893"/>
                </a:lnTo>
                <a:lnTo>
                  <a:pt x="214375" y="196456"/>
                </a:lnTo>
                <a:close/>
              </a:path>
            </a:pathLst>
          </a:custGeom>
          <a:solidFill>
            <a:srgbClr val="00007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3" name="object 43"/>
          <p:cNvSpPr/>
          <p:nvPr/>
        </p:nvSpPr>
        <p:spPr>
          <a:xfrm>
            <a:off x="47720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142875" y="0"/>
                </a:moveTo>
                <a:lnTo>
                  <a:pt x="0" y="142875"/>
                </a:lnTo>
                <a:lnTo>
                  <a:pt x="285750" y="142875"/>
                </a:lnTo>
                <a:lnTo>
                  <a:pt x="142875" y="0"/>
                </a:lnTo>
                <a:close/>
              </a:path>
              <a:path w="285750" h="285750">
                <a:moveTo>
                  <a:pt x="160782" y="214312"/>
                </a:moveTo>
                <a:lnTo>
                  <a:pt x="124967" y="214312"/>
                </a:lnTo>
                <a:lnTo>
                  <a:pt x="124967" y="285750"/>
                </a:lnTo>
                <a:lnTo>
                  <a:pt x="160782" y="285750"/>
                </a:lnTo>
                <a:lnTo>
                  <a:pt x="160782" y="214312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77824" y="2176272"/>
            <a:ext cx="18287" cy="468172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877824" y="6095"/>
            <a:ext cx="18287" cy="150266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1216152" y="1834895"/>
            <a:ext cx="7924800" cy="1828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877824" y="1508760"/>
            <a:ext cx="18287" cy="667512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0" y="1834895"/>
            <a:ext cx="557784" cy="18287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551687" y="1834895"/>
            <a:ext cx="664464" cy="18287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2737104" y="2051329"/>
            <a:ext cx="4734941" cy="543915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2668523" y="1982723"/>
            <a:ext cx="4724400" cy="533400"/>
          </a:xfrm>
          <a:custGeom>
            <a:avLst/>
            <a:gdLst/>
            <a:ahLst/>
            <a:cxnLst/>
            <a:rect l="l" t="t" r="r" b="b"/>
            <a:pathLst>
              <a:path w="4724400" h="533400">
                <a:moveTo>
                  <a:pt x="4635500" y="0"/>
                </a:moveTo>
                <a:lnTo>
                  <a:pt x="88900" y="0"/>
                </a:lnTo>
                <a:lnTo>
                  <a:pt x="54274" y="6979"/>
                </a:lnTo>
                <a:lnTo>
                  <a:pt x="26019" y="26019"/>
                </a:lnTo>
                <a:lnTo>
                  <a:pt x="6979" y="54274"/>
                </a:lnTo>
                <a:lnTo>
                  <a:pt x="0" y="88900"/>
                </a:lnTo>
                <a:lnTo>
                  <a:pt x="0" y="444500"/>
                </a:lnTo>
                <a:lnTo>
                  <a:pt x="6979" y="479125"/>
                </a:lnTo>
                <a:lnTo>
                  <a:pt x="26019" y="507380"/>
                </a:lnTo>
                <a:lnTo>
                  <a:pt x="54274" y="526420"/>
                </a:lnTo>
                <a:lnTo>
                  <a:pt x="88900" y="533400"/>
                </a:lnTo>
                <a:lnTo>
                  <a:pt x="4635500" y="533400"/>
                </a:lnTo>
                <a:lnTo>
                  <a:pt x="4670125" y="526420"/>
                </a:lnTo>
                <a:lnTo>
                  <a:pt x="4698380" y="507380"/>
                </a:lnTo>
                <a:lnTo>
                  <a:pt x="4717420" y="479125"/>
                </a:lnTo>
                <a:lnTo>
                  <a:pt x="4724400" y="444500"/>
                </a:lnTo>
                <a:lnTo>
                  <a:pt x="4724400" y="88900"/>
                </a:lnTo>
                <a:lnTo>
                  <a:pt x="4717420" y="54274"/>
                </a:lnTo>
                <a:lnTo>
                  <a:pt x="4698380" y="26019"/>
                </a:lnTo>
                <a:lnTo>
                  <a:pt x="4670125" y="6979"/>
                </a:lnTo>
                <a:lnTo>
                  <a:pt x="4635500" y="0"/>
                </a:lnTo>
                <a:close/>
              </a:path>
            </a:pathLst>
          </a:custGeom>
          <a:solidFill>
            <a:srgbClr val="66CC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2668523" y="1982723"/>
            <a:ext cx="4724400" cy="533400"/>
          </a:xfrm>
          <a:custGeom>
            <a:avLst/>
            <a:gdLst/>
            <a:ahLst/>
            <a:cxnLst/>
            <a:rect l="l" t="t" r="r" b="b"/>
            <a:pathLst>
              <a:path w="4724400" h="533400">
                <a:moveTo>
                  <a:pt x="0" y="88900"/>
                </a:moveTo>
                <a:lnTo>
                  <a:pt x="6979" y="54274"/>
                </a:lnTo>
                <a:lnTo>
                  <a:pt x="26019" y="26019"/>
                </a:lnTo>
                <a:lnTo>
                  <a:pt x="54274" y="6979"/>
                </a:lnTo>
                <a:lnTo>
                  <a:pt x="88900" y="0"/>
                </a:lnTo>
                <a:lnTo>
                  <a:pt x="4635500" y="0"/>
                </a:lnTo>
                <a:lnTo>
                  <a:pt x="4670125" y="6979"/>
                </a:lnTo>
                <a:lnTo>
                  <a:pt x="4698380" y="26019"/>
                </a:lnTo>
                <a:lnTo>
                  <a:pt x="4717420" y="54274"/>
                </a:lnTo>
                <a:lnTo>
                  <a:pt x="4724400" y="88900"/>
                </a:lnTo>
                <a:lnTo>
                  <a:pt x="4724400" y="444500"/>
                </a:lnTo>
                <a:lnTo>
                  <a:pt x="4717420" y="479125"/>
                </a:lnTo>
                <a:lnTo>
                  <a:pt x="4698380" y="507380"/>
                </a:lnTo>
                <a:lnTo>
                  <a:pt x="4670125" y="526420"/>
                </a:lnTo>
                <a:lnTo>
                  <a:pt x="4635500" y="533400"/>
                </a:lnTo>
                <a:lnTo>
                  <a:pt x="88900" y="533400"/>
                </a:lnTo>
                <a:lnTo>
                  <a:pt x="54274" y="526420"/>
                </a:lnTo>
                <a:lnTo>
                  <a:pt x="26019" y="507380"/>
                </a:lnTo>
                <a:lnTo>
                  <a:pt x="6979" y="479125"/>
                </a:lnTo>
                <a:lnTo>
                  <a:pt x="0" y="444500"/>
                </a:lnTo>
                <a:lnTo>
                  <a:pt x="0" y="88900"/>
                </a:lnTo>
                <a:close/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2852927" y="627837"/>
            <a:ext cx="2509774" cy="1016304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 txBox="1">
            <a:spLocks noGrp="1"/>
          </p:cNvSpPr>
          <p:nvPr>
            <p:ph type="title"/>
          </p:nvPr>
        </p:nvSpPr>
        <p:spPr>
          <a:xfrm>
            <a:off x="3128517" y="761441"/>
            <a:ext cx="1798955" cy="574675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3600" spc="475"/>
              <a:t>TENSES</a:t>
            </a:r>
            <a:endParaRPr sz="3600"/>
          </a:p>
        </p:txBody>
      </p:sp>
      <p:sp>
        <p:nvSpPr>
          <p:cNvPr id="13" name="object 13"/>
          <p:cNvSpPr/>
          <p:nvPr/>
        </p:nvSpPr>
        <p:spPr>
          <a:xfrm>
            <a:off x="5221223" y="636981"/>
            <a:ext cx="1629028" cy="1016304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 txBox="1"/>
          <p:nvPr/>
        </p:nvSpPr>
        <p:spPr>
          <a:xfrm>
            <a:off x="5497448" y="761441"/>
            <a:ext cx="1049020" cy="57467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3600" spc="-175" b="1">
                <a:solidFill>
                  <a:srgbClr val="FFFF00"/>
                </a:solidFill>
                <a:latin typeface="Arial"/>
                <a:cs typeface="Arial"/>
              </a:rPr>
              <a:t>ةنمزلأا</a:t>
            </a:r>
            <a:endParaRPr sz="3600">
              <a:latin typeface="Arial"/>
              <a:cs typeface="Arial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3511296" y="2807157"/>
            <a:ext cx="2979166" cy="903528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/>
          <p:nvPr/>
        </p:nvSpPr>
        <p:spPr>
          <a:xfrm>
            <a:off x="3758184" y="3368083"/>
            <a:ext cx="2491486" cy="80601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7" name="object 17"/>
          <p:cNvSpPr/>
          <p:nvPr/>
        </p:nvSpPr>
        <p:spPr>
          <a:xfrm>
            <a:off x="3770376" y="3395471"/>
            <a:ext cx="2441575" cy="0"/>
          </a:xfrm>
          <a:custGeom>
            <a:avLst/>
            <a:gdLst/>
            <a:ahLst/>
            <a:cxnLst/>
            <a:rect l="l" t="t" r="r" b="b"/>
            <a:pathLst>
              <a:path w="2441575" h="0">
                <a:moveTo>
                  <a:pt x="0" y="0"/>
                </a:moveTo>
                <a:lnTo>
                  <a:pt x="2441448" y="0"/>
                </a:lnTo>
              </a:path>
            </a:pathLst>
          </a:custGeom>
          <a:ln w="30479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8" name="object 18"/>
          <p:cNvSpPr/>
          <p:nvPr/>
        </p:nvSpPr>
        <p:spPr>
          <a:xfrm>
            <a:off x="1118616" y="3496106"/>
            <a:ext cx="400672" cy="412826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9" name="object 19"/>
          <p:cNvSpPr/>
          <p:nvPr/>
        </p:nvSpPr>
        <p:spPr>
          <a:xfrm>
            <a:off x="1676400" y="3398494"/>
            <a:ext cx="516470" cy="571271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0" name="object 20"/>
          <p:cNvSpPr/>
          <p:nvPr/>
        </p:nvSpPr>
        <p:spPr>
          <a:xfrm>
            <a:off x="1850135" y="3398494"/>
            <a:ext cx="620102" cy="571271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1" name="object 21"/>
          <p:cNvSpPr/>
          <p:nvPr/>
        </p:nvSpPr>
        <p:spPr>
          <a:xfrm>
            <a:off x="2206751" y="3398494"/>
            <a:ext cx="1433829" cy="571271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2" name="object 22"/>
          <p:cNvSpPr/>
          <p:nvPr/>
        </p:nvSpPr>
        <p:spPr>
          <a:xfrm>
            <a:off x="3297935" y="3398494"/>
            <a:ext cx="1324228" cy="571271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3" name="object 23"/>
          <p:cNvSpPr/>
          <p:nvPr/>
        </p:nvSpPr>
        <p:spPr>
          <a:xfrm>
            <a:off x="4279391" y="3398494"/>
            <a:ext cx="418858" cy="571271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4" name="object 24"/>
          <p:cNvSpPr/>
          <p:nvPr/>
        </p:nvSpPr>
        <p:spPr>
          <a:xfrm>
            <a:off x="1118616" y="3867962"/>
            <a:ext cx="400672" cy="412826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5" name="object 25"/>
          <p:cNvSpPr/>
          <p:nvPr/>
        </p:nvSpPr>
        <p:spPr>
          <a:xfrm>
            <a:off x="1606296" y="3770350"/>
            <a:ext cx="970584" cy="571271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6" name="object 26"/>
          <p:cNvSpPr/>
          <p:nvPr/>
        </p:nvSpPr>
        <p:spPr>
          <a:xfrm>
            <a:off x="2234183" y="3770350"/>
            <a:ext cx="1110805" cy="571271"/>
          </a:xfrm>
          <a:prstGeom prst="rect">
            <a:avLst/>
          </a:prstGeom>
          <a:blipFill>
            <a:blip r:embed="rId2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7" name="object 27"/>
          <p:cNvSpPr/>
          <p:nvPr/>
        </p:nvSpPr>
        <p:spPr>
          <a:xfrm>
            <a:off x="3087623" y="3770350"/>
            <a:ext cx="921816" cy="571271"/>
          </a:xfrm>
          <a:prstGeom prst="rect">
            <a:avLst/>
          </a:prstGeom>
          <a:blipFill>
            <a:blip r:embed="rId2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8" name="object 28"/>
          <p:cNvSpPr/>
          <p:nvPr/>
        </p:nvSpPr>
        <p:spPr>
          <a:xfrm>
            <a:off x="3745991" y="3770350"/>
            <a:ext cx="641426" cy="571271"/>
          </a:xfrm>
          <a:prstGeom prst="rect">
            <a:avLst/>
          </a:prstGeom>
          <a:blipFill>
            <a:blip r:embed="rId2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9" name="object 29"/>
          <p:cNvSpPr/>
          <p:nvPr/>
        </p:nvSpPr>
        <p:spPr>
          <a:xfrm>
            <a:off x="4044696" y="3770350"/>
            <a:ext cx="1049858" cy="571271"/>
          </a:xfrm>
          <a:prstGeom prst="rect">
            <a:avLst/>
          </a:prstGeom>
          <a:blipFill>
            <a:blip r:embed="rId2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0" name="object 30"/>
          <p:cNvSpPr/>
          <p:nvPr/>
        </p:nvSpPr>
        <p:spPr>
          <a:xfrm>
            <a:off x="4751832" y="3770350"/>
            <a:ext cx="845616" cy="571271"/>
          </a:xfrm>
          <a:prstGeom prst="rect">
            <a:avLst/>
          </a:prstGeom>
          <a:blipFill>
            <a:blip r:embed="rId2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1" name="object 31"/>
          <p:cNvSpPr/>
          <p:nvPr/>
        </p:nvSpPr>
        <p:spPr>
          <a:xfrm>
            <a:off x="1118616" y="4233722"/>
            <a:ext cx="400672" cy="412826"/>
          </a:xfrm>
          <a:prstGeom prst="rect">
            <a:avLst/>
          </a:prstGeom>
          <a:blipFill>
            <a:blip r:embed="rId2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2" name="object 32"/>
          <p:cNvSpPr/>
          <p:nvPr/>
        </p:nvSpPr>
        <p:spPr>
          <a:xfrm>
            <a:off x="1606296" y="4136110"/>
            <a:ext cx="775525" cy="571271"/>
          </a:xfrm>
          <a:prstGeom prst="rect">
            <a:avLst/>
          </a:prstGeom>
          <a:blipFill>
            <a:blip r:embed="rId2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3" name="object 33"/>
          <p:cNvSpPr/>
          <p:nvPr/>
        </p:nvSpPr>
        <p:spPr>
          <a:xfrm>
            <a:off x="2039111" y="4136110"/>
            <a:ext cx="918781" cy="571271"/>
          </a:xfrm>
          <a:prstGeom prst="rect">
            <a:avLst/>
          </a:prstGeom>
          <a:blipFill>
            <a:blip r:embed="rId2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4" name="object 34"/>
          <p:cNvSpPr/>
          <p:nvPr/>
        </p:nvSpPr>
        <p:spPr>
          <a:xfrm>
            <a:off x="2697479" y="4136110"/>
            <a:ext cx="897458" cy="571271"/>
          </a:xfrm>
          <a:prstGeom prst="rect">
            <a:avLst/>
          </a:prstGeom>
          <a:blipFill>
            <a:blip r:embed="rId2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5" name="object 35"/>
          <p:cNvSpPr/>
          <p:nvPr/>
        </p:nvSpPr>
        <p:spPr>
          <a:xfrm>
            <a:off x="3334511" y="4136110"/>
            <a:ext cx="2817622" cy="571271"/>
          </a:xfrm>
          <a:prstGeom prst="rect">
            <a:avLst/>
          </a:prstGeom>
          <a:blipFill>
            <a:blip r:embed="rId3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6" name="object 36"/>
          <p:cNvSpPr/>
          <p:nvPr/>
        </p:nvSpPr>
        <p:spPr>
          <a:xfrm>
            <a:off x="1118616" y="4599482"/>
            <a:ext cx="400672" cy="412826"/>
          </a:xfrm>
          <a:prstGeom prst="rect">
            <a:avLst/>
          </a:prstGeom>
          <a:blipFill>
            <a:blip r:embed="rId3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7" name="object 37"/>
          <p:cNvSpPr/>
          <p:nvPr/>
        </p:nvSpPr>
        <p:spPr>
          <a:xfrm>
            <a:off x="1606296" y="4501870"/>
            <a:ext cx="839546" cy="571271"/>
          </a:xfrm>
          <a:prstGeom prst="rect">
            <a:avLst/>
          </a:prstGeom>
          <a:blipFill>
            <a:blip r:embed="rId3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8" name="object 38"/>
          <p:cNvSpPr/>
          <p:nvPr/>
        </p:nvSpPr>
        <p:spPr>
          <a:xfrm>
            <a:off x="2103120" y="4501870"/>
            <a:ext cx="513359" cy="571271"/>
          </a:xfrm>
          <a:prstGeom prst="rect">
            <a:avLst/>
          </a:prstGeom>
          <a:blipFill>
            <a:blip r:embed="rId3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9" name="object 39"/>
          <p:cNvSpPr/>
          <p:nvPr/>
        </p:nvSpPr>
        <p:spPr>
          <a:xfrm>
            <a:off x="2353055" y="4501870"/>
            <a:ext cx="2616454" cy="571271"/>
          </a:xfrm>
          <a:prstGeom prst="rect">
            <a:avLst/>
          </a:prstGeom>
          <a:blipFill>
            <a:blip r:embed="rId3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0" name="object 40"/>
          <p:cNvSpPr txBox="1"/>
          <p:nvPr/>
        </p:nvSpPr>
        <p:spPr>
          <a:xfrm>
            <a:off x="1222044" y="2815786"/>
            <a:ext cx="4989830" cy="2090420"/>
          </a:xfrm>
          <a:prstGeom prst="rect">
            <a:avLst/>
          </a:prstGeom>
        </p:spPr>
        <p:txBody>
          <a:bodyPr wrap="square" lIns="0" tIns="116839" rIns="0" bIns="0" rtlCol="0" vert="horz">
            <a:spAutoFit/>
          </a:bodyPr>
          <a:lstStyle/>
          <a:p>
            <a:pPr marL="2546350">
              <a:lnSpc>
                <a:spcPct val="100000"/>
              </a:lnSpc>
              <a:spcBef>
                <a:spcPts val="919"/>
              </a:spcBef>
            </a:pPr>
            <a:r>
              <a:rPr dirty="0" sz="3200" spc="165">
                <a:solidFill>
                  <a:srgbClr val="FFFFFF"/>
                </a:solidFill>
                <a:latin typeface="Arial"/>
                <a:cs typeface="Arial"/>
              </a:rPr>
              <a:t>ة</a:t>
            </a:r>
            <a:r>
              <a:rPr dirty="0" sz="3200" spc="125">
                <a:solidFill>
                  <a:srgbClr val="FFFFFF"/>
                </a:solidFill>
                <a:latin typeface="Arial"/>
                <a:cs typeface="Arial"/>
              </a:rPr>
              <a:t>ـ</a:t>
            </a:r>
            <a:r>
              <a:rPr dirty="0" sz="3200" spc="-20">
                <a:solidFill>
                  <a:srgbClr val="FFFFFF"/>
                </a:solidFill>
                <a:latin typeface="Arial"/>
                <a:cs typeface="Arial"/>
              </a:rPr>
              <a:t>ـ</a:t>
            </a:r>
            <a:r>
              <a:rPr dirty="0" sz="3200">
                <a:solidFill>
                  <a:srgbClr val="FFFFFF"/>
                </a:solidFill>
                <a:latin typeface="Arial"/>
                <a:cs typeface="Arial"/>
              </a:rPr>
              <a:t>ـ</a:t>
            </a:r>
            <a:r>
              <a:rPr dirty="0" sz="3200" spc="-20">
                <a:solidFill>
                  <a:srgbClr val="FFFFFF"/>
                </a:solidFill>
                <a:latin typeface="Arial"/>
                <a:cs typeface="Arial"/>
              </a:rPr>
              <a:t>ـ</a:t>
            </a:r>
            <a:r>
              <a:rPr dirty="0" sz="3200">
                <a:solidFill>
                  <a:srgbClr val="FFFFFF"/>
                </a:solidFill>
                <a:latin typeface="Arial"/>
                <a:cs typeface="Arial"/>
              </a:rPr>
              <a:t>ــ</a:t>
            </a:r>
            <a:r>
              <a:rPr dirty="0" sz="3200" spc="-20">
                <a:solidFill>
                  <a:srgbClr val="FFFFFF"/>
                </a:solidFill>
                <a:latin typeface="Arial"/>
                <a:cs typeface="Arial"/>
              </a:rPr>
              <a:t>ـ</a:t>
            </a:r>
            <a:r>
              <a:rPr dirty="0" sz="3200">
                <a:solidFill>
                  <a:srgbClr val="FFFFFF"/>
                </a:solidFill>
                <a:latin typeface="Arial"/>
                <a:cs typeface="Arial"/>
              </a:rPr>
              <a:t>ــ</a:t>
            </a:r>
            <a:r>
              <a:rPr dirty="0" sz="3200" spc="-20">
                <a:solidFill>
                  <a:srgbClr val="FFFFFF"/>
                </a:solidFill>
                <a:latin typeface="Arial"/>
                <a:cs typeface="Arial"/>
              </a:rPr>
              <a:t>ـ</a:t>
            </a:r>
            <a:r>
              <a:rPr dirty="0" sz="3200">
                <a:solidFill>
                  <a:srgbClr val="FFFFFF"/>
                </a:solidFill>
                <a:latin typeface="Arial"/>
                <a:cs typeface="Arial"/>
              </a:rPr>
              <a:t>ـ</a:t>
            </a:r>
            <a:r>
              <a:rPr dirty="0" sz="3200" spc="-20">
                <a:solidFill>
                  <a:srgbClr val="FFFFFF"/>
                </a:solidFill>
                <a:latin typeface="Arial"/>
                <a:cs typeface="Arial"/>
              </a:rPr>
              <a:t>ـ</a:t>
            </a:r>
            <a:r>
              <a:rPr dirty="0" sz="3200">
                <a:solidFill>
                  <a:srgbClr val="FFFFFF"/>
                </a:solidFill>
                <a:latin typeface="Arial"/>
                <a:cs typeface="Arial"/>
              </a:rPr>
              <a:t>ــــــــــ</a:t>
            </a:r>
            <a:r>
              <a:rPr dirty="0" sz="3200" spc="-955">
                <a:solidFill>
                  <a:srgbClr val="FFFFFF"/>
                </a:solidFill>
                <a:latin typeface="Arial"/>
                <a:cs typeface="Arial"/>
              </a:rPr>
              <a:t>ل</a:t>
            </a:r>
            <a:r>
              <a:rPr dirty="0" sz="3200" spc="-1520">
                <a:solidFill>
                  <a:srgbClr val="FFFFFF"/>
                </a:solidFill>
                <a:latin typeface="Arial"/>
                <a:cs typeface="Arial"/>
              </a:rPr>
              <a:t>ث</a:t>
            </a:r>
            <a:r>
              <a:rPr dirty="0" sz="3200" spc="165">
                <a:solidFill>
                  <a:srgbClr val="FFFFFF"/>
                </a:solidFill>
                <a:latin typeface="Arial"/>
                <a:cs typeface="Arial"/>
              </a:rPr>
              <a:t>م</a:t>
            </a:r>
            <a:r>
              <a:rPr dirty="0" sz="3200" spc="-5">
                <a:solidFill>
                  <a:srgbClr val="FFFFFF"/>
                </a:solidFill>
                <a:latin typeface="Arial"/>
                <a:cs typeface="Arial"/>
              </a:rPr>
              <a:t>أ</a:t>
            </a:r>
            <a:endParaRPr sz="3200">
              <a:latin typeface="Arial"/>
              <a:cs typeface="Arial"/>
            </a:endParaRPr>
          </a:p>
          <a:p>
            <a:pPr marL="615950" indent="-603885">
              <a:lnSpc>
                <a:spcPct val="100000"/>
              </a:lnSpc>
              <a:spcBef>
                <a:spcPts val="505"/>
              </a:spcBef>
              <a:buClr>
                <a:srgbClr val="FFFFCC"/>
              </a:buClr>
              <a:buSzPct val="70000"/>
              <a:buAutoNum type="arabicPeriod"/>
              <a:tabLst>
                <a:tab pos="615950" algn="l"/>
                <a:tab pos="616585" algn="l"/>
              </a:tabLst>
            </a:pPr>
            <a:r>
              <a:rPr dirty="0" sz="2000" spc="235">
                <a:solidFill>
                  <a:srgbClr val="FFFFFF"/>
                </a:solidFill>
                <a:latin typeface="Calibri"/>
                <a:cs typeface="Calibri"/>
              </a:rPr>
              <a:t>I </a:t>
            </a:r>
            <a:r>
              <a:rPr dirty="0" sz="2000" spc="90">
                <a:solidFill>
                  <a:srgbClr val="CC3300"/>
                </a:solidFill>
                <a:latin typeface="Calibri"/>
                <a:cs typeface="Calibri"/>
              </a:rPr>
              <a:t>go </a:t>
            </a:r>
            <a:r>
              <a:rPr dirty="0" sz="2000" spc="10">
                <a:solidFill>
                  <a:srgbClr val="FFFFFF"/>
                </a:solidFill>
                <a:latin typeface="Calibri"/>
                <a:cs typeface="Calibri"/>
              </a:rPr>
              <a:t>to </a:t>
            </a:r>
            <a:r>
              <a:rPr dirty="0" sz="2000" spc="40">
                <a:solidFill>
                  <a:srgbClr val="FFFFFF"/>
                </a:solidFill>
                <a:latin typeface="Calibri"/>
                <a:cs typeface="Calibri"/>
              </a:rPr>
              <a:t>school</a:t>
            </a:r>
            <a:r>
              <a:rPr dirty="0" sz="2000" spc="-5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 spc="40">
                <a:solidFill>
                  <a:srgbClr val="FFFF00"/>
                </a:solidFill>
                <a:latin typeface="Calibri"/>
                <a:cs typeface="Calibri"/>
              </a:rPr>
              <a:t>everyday</a:t>
            </a:r>
            <a:r>
              <a:rPr dirty="0" sz="2000" spc="40">
                <a:solidFill>
                  <a:srgbClr val="FFFFFF"/>
                </a:solidFill>
                <a:latin typeface="Calibri"/>
                <a:cs typeface="Calibri"/>
              </a:rPr>
              <a:t>.</a:t>
            </a:r>
            <a:endParaRPr sz="2000">
              <a:latin typeface="Calibri"/>
              <a:cs typeface="Calibri"/>
            </a:endParaRPr>
          </a:p>
          <a:p>
            <a:pPr marL="546100" indent="-534035">
              <a:lnSpc>
                <a:spcPct val="100000"/>
              </a:lnSpc>
              <a:spcBef>
                <a:spcPts val="530"/>
              </a:spcBef>
              <a:buClr>
                <a:srgbClr val="FFFFCC"/>
              </a:buClr>
              <a:buSzPct val="70000"/>
              <a:buAutoNum type="arabicPeriod"/>
              <a:tabLst>
                <a:tab pos="546100" algn="l"/>
                <a:tab pos="546735" algn="l"/>
              </a:tabLst>
            </a:pPr>
            <a:r>
              <a:rPr dirty="0" sz="2000" spc="90">
                <a:solidFill>
                  <a:srgbClr val="FFFFFF"/>
                </a:solidFill>
                <a:latin typeface="Calibri"/>
                <a:cs typeface="Calibri"/>
              </a:rPr>
              <a:t>They </a:t>
            </a:r>
            <a:r>
              <a:rPr dirty="0" sz="2000" spc="50">
                <a:solidFill>
                  <a:srgbClr val="FFFF00"/>
                </a:solidFill>
                <a:latin typeface="Calibri"/>
                <a:cs typeface="Calibri"/>
              </a:rPr>
              <a:t>usually </a:t>
            </a:r>
            <a:r>
              <a:rPr dirty="0" sz="2000" spc="50">
                <a:solidFill>
                  <a:srgbClr val="CC3300"/>
                </a:solidFill>
                <a:latin typeface="Calibri"/>
                <a:cs typeface="Calibri"/>
              </a:rPr>
              <a:t>sleep </a:t>
            </a:r>
            <a:r>
              <a:rPr dirty="0" sz="2000" spc="45">
                <a:solidFill>
                  <a:srgbClr val="FFFFFF"/>
                </a:solidFill>
                <a:latin typeface="Calibri"/>
                <a:cs typeface="Calibri"/>
              </a:rPr>
              <a:t>at </a:t>
            </a:r>
            <a:r>
              <a:rPr dirty="0" sz="2000" spc="70">
                <a:solidFill>
                  <a:srgbClr val="FFFFFF"/>
                </a:solidFill>
                <a:latin typeface="Calibri"/>
                <a:cs typeface="Calibri"/>
              </a:rPr>
              <a:t>11.00</a:t>
            </a:r>
            <a:r>
              <a:rPr dirty="0" sz="2000" spc="18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 spc="75">
                <a:solidFill>
                  <a:srgbClr val="FFFFFF"/>
                </a:solidFill>
                <a:latin typeface="Calibri"/>
                <a:cs typeface="Calibri"/>
              </a:rPr>
              <a:t>p.m.</a:t>
            </a:r>
            <a:endParaRPr sz="2000">
              <a:latin typeface="Calibri"/>
              <a:cs typeface="Calibri"/>
            </a:endParaRPr>
          </a:p>
          <a:p>
            <a:pPr marL="546100" indent="-534035">
              <a:lnSpc>
                <a:spcPct val="100000"/>
              </a:lnSpc>
              <a:spcBef>
                <a:spcPts val="480"/>
              </a:spcBef>
              <a:buClr>
                <a:srgbClr val="FFFFCC"/>
              </a:buClr>
              <a:buSzPct val="70000"/>
              <a:buAutoNum type="arabicPeriod"/>
              <a:tabLst>
                <a:tab pos="546100" algn="l"/>
                <a:tab pos="546735" algn="l"/>
              </a:tabLst>
            </a:pP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We </a:t>
            </a:r>
            <a:r>
              <a:rPr dirty="0" sz="2000" spc="30">
                <a:solidFill>
                  <a:srgbClr val="FFFF00"/>
                </a:solidFill>
                <a:latin typeface="Calibri"/>
                <a:cs typeface="Calibri"/>
              </a:rPr>
              <a:t>often </a:t>
            </a:r>
            <a:r>
              <a:rPr dirty="0" sz="2000" spc="40">
                <a:solidFill>
                  <a:srgbClr val="CC3300"/>
                </a:solidFill>
                <a:latin typeface="Calibri"/>
                <a:cs typeface="Calibri"/>
              </a:rPr>
              <a:t>drink </a:t>
            </a:r>
            <a:r>
              <a:rPr dirty="0" sz="2000" spc="25">
                <a:solidFill>
                  <a:srgbClr val="FFFFFF"/>
                </a:solidFill>
                <a:latin typeface="Calibri"/>
                <a:cs typeface="Calibri"/>
              </a:rPr>
              <a:t>coffee in </a:t>
            </a:r>
            <a:r>
              <a:rPr dirty="0" sz="2000" spc="30">
                <a:solidFill>
                  <a:srgbClr val="FFFFFF"/>
                </a:solidFill>
                <a:latin typeface="Calibri"/>
                <a:cs typeface="Calibri"/>
              </a:rPr>
              <a:t>the</a:t>
            </a:r>
            <a:r>
              <a:rPr dirty="0" sz="2000" spc="5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 spc="60">
                <a:solidFill>
                  <a:srgbClr val="FFFFFF"/>
                </a:solidFill>
                <a:latin typeface="Calibri"/>
                <a:cs typeface="Calibri"/>
              </a:rPr>
              <a:t>morning.</a:t>
            </a:r>
            <a:endParaRPr sz="2000">
              <a:latin typeface="Calibri"/>
              <a:cs typeface="Calibri"/>
            </a:endParaRPr>
          </a:p>
          <a:p>
            <a:pPr marL="546100" indent="-534035">
              <a:lnSpc>
                <a:spcPct val="100000"/>
              </a:lnSpc>
              <a:spcBef>
                <a:spcPts val="480"/>
              </a:spcBef>
              <a:buClr>
                <a:srgbClr val="FFFFCC"/>
              </a:buClr>
              <a:buSzPct val="70000"/>
              <a:buAutoNum type="arabicPeriod"/>
              <a:tabLst>
                <a:tab pos="546100" algn="l"/>
                <a:tab pos="546735" algn="l"/>
              </a:tabLst>
            </a:pPr>
            <a:r>
              <a:rPr dirty="0" sz="2000" spc="95">
                <a:solidFill>
                  <a:srgbClr val="FFFFFF"/>
                </a:solidFill>
                <a:latin typeface="Calibri"/>
                <a:cs typeface="Calibri"/>
              </a:rPr>
              <a:t>She </a:t>
            </a:r>
            <a:r>
              <a:rPr dirty="0" sz="2000" spc="50">
                <a:solidFill>
                  <a:srgbClr val="CC3300"/>
                </a:solidFill>
                <a:latin typeface="Calibri"/>
                <a:cs typeface="Calibri"/>
              </a:rPr>
              <a:t>is </a:t>
            </a:r>
            <a:r>
              <a:rPr dirty="0" sz="2000" spc="45">
                <a:solidFill>
                  <a:srgbClr val="FFFFFF"/>
                </a:solidFill>
                <a:latin typeface="Calibri"/>
                <a:cs typeface="Calibri"/>
              </a:rPr>
              <a:t>never </a:t>
            </a:r>
            <a:r>
              <a:rPr dirty="0" sz="2000" spc="30">
                <a:solidFill>
                  <a:srgbClr val="FFFFFF"/>
                </a:solidFill>
                <a:latin typeface="Calibri"/>
                <a:cs typeface="Calibri"/>
              </a:rPr>
              <a:t>late </a:t>
            </a:r>
            <a:r>
              <a:rPr dirty="0" sz="2000" spc="10">
                <a:solidFill>
                  <a:srgbClr val="FFFFFF"/>
                </a:solidFill>
                <a:latin typeface="Calibri"/>
                <a:cs typeface="Calibri"/>
              </a:rPr>
              <a:t>to</a:t>
            </a:r>
            <a:r>
              <a:rPr dirty="0" sz="2000" spc="19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 spc="50">
                <a:solidFill>
                  <a:srgbClr val="FFFFFF"/>
                </a:solidFill>
                <a:latin typeface="Calibri"/>
                <a:cs typeface="Calibri"/>
              </a:rPr>
              <a:t>school.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41" name="object 41"/>
          <p:cNvSpPr/>
          <p:nvPr/>
        </p:nvSpPr>
        <p:spPr>
          <a:xfrm>
            <a:off x="7955280" y="4867630"/>
            <a:ext cx="970584" cy="571271"/>
          </a:xfrm>
          <a:prstGeom prst="rect">
            <a:avLst/>
          </a:prstGeom>
          <a:blipFill>
            <a:blip r:embed="rId3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2" name="object 42"/>
          <p:cNvSpPr/>
          <p:nvPr/>
        </p:nvSpPr>
        <p:spPr>
          <a:xfrm>
            <a:off x="7812023" y="4867630"/>
            <a:ext cx="486003" cy="571271"/>
          </a:xfrm>
          <a:prstGeom prst="rect">
            <a:avLst/>
          </a:prstGeom>
          <a:blipFill>
            <a:blip r:embed="rId3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3" name="object 43"/>
          <p:cNvSpPr/>
          <p:nvPr/>
        </p:nvSpPr>
        <p:spPr>
          <a:xfrm>
            <a:off x="3989832" y="4867630"/>
            <a:ext cx="4164965" cy="571271"/>
          </a:xfrm>
          <a:prstGeom prst="rect">
            <a:avLst/>
          </a:prstGeom>
          <a:blipFill>
            <a:blip r:embed="rId3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4" name="object 44"/>
          <p:cNvSpPr txBox="1"/>
          <p:nvPr/>
        </p:nvSpPr>
        <p:spPr>
          <a:xfrm>
            <a:off x="5294279" y="4936616"/>
            <a:ext cx="3465195" cy="329565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2000" spc="-480">
                <a:solidFill>
                  <a:srgbClr val="FFFFFF"/>
                </a:solidFill>
                <a:latin typeface="Arial"/>
                <a:cs typeface="Arial"/>
              </a:rPr>
              <a:t>فيضن </a:t>
            </a:r>
            <a:r>
              <a:rPr dirty="0" sz="2000" spc="-204">
                <a:solidFill>
                  <a:srgbClr val="FFFFFF"/>
                </a:solidFill>
                <a:latin typeface="Arial"/>
                <a:cs typeface="Arial"/>
              </a:rPr>
              <a:t>بئاغ </a:t>
            </a:r>
            <a:r>
              <a:rPr dirty="0" sz="2000" spc="-240">
                <a:solidFill>
                  <a:srgbClr val="FFFFFF"/>
                </a:solidFill>
                <a:latin typeface="Arial"/>
                <a:cs typeface="Arial"/>
              </a:rPr>
              <a:t>درفم </a:t>
            </a:r>
            <a:r>
              <a:rPr dirty="0" sz="2000" spc="-280">
                <a:solidFill>
                  <a:srgbClr val="FFFFFF"/>
                </a:solidFill>
                <a:latin typeface="Arial"/>
                <a:cs typeface="Arial"/>
              </a:rPr>
              <a:t>لعافلا </a:t>
            </a:r>
            <a:r>
              <a:rPr dirty="0" sz="2000" spc="-130">
                <a:solidFill>
                  <a:srgbClr val="FFFFFF"/>
                </a:solidFill>
                <a:latin typeface="Arial"/>
                <a:cs typeface="Arial"/>
              </a:rPr>
              <a:t>ناك </a:t>
            </a:r>
            <a:r>
              <a:rPr dirty="0" sz="2000" spc="-10">
                <a:solidFill>
                  <a:srgbClr val="FFFFFF"/>
                </a:solidFill>
                <a:latin typeface="Arial"/>
                <a:cs typeface="Arial"/>
              </a:rPr>
              <a:t>اذإ</a:t>
            </a:r>
            <a:r>
              <a:rPr dirty="0" sz="2000" spc="-7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000" spc="-5">
                <a:solidFill>
                  <a:srgbClr val="FFFFFF"/>
                </a:solidFill>
                <a:latin typeface="Arial"/>
                <a:cs typeface="Arial"/>
              </a:rPr>
              <a:t>:ةظحلام</a:t>
            </a:r>
            <a:endParaRPr sz="2000">
              <a:latin typeface="Arial"/>
              <a:cs typeface="Arial"/>
            </a:endParaRPr>
          </a:p>
        </p:txBody>
      </p:sp>
      <p:sp>
        <p:nvSpPr>
          <p:cNvPr id="45" name="object 45"/>
          <p:cNvSpPr/>
          <p:nvPr/>
        </p:nvSpPr>
        <p:spPr>
          <a:xfrm>
            <a:off x="3919728" y="4867630"/>
            <a:ext cx="412826" cy="571271"/>
          </a:xfrm>
          <a:prstGeom prst="rect">
            <a:avLst/>
          </a:prstGeom>
          <a:blipFill>
            <a:blip r:embed="rId3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6" name="object 46"/>
          <p:cNvSpPr/>
          <p:nvPr/>
        </p:nvSpPr>
        <p:spPr>
          <a:xfrm>
            <a:off x="1118616" y="5330952"/>
            <a:ext cx="400672" cy="412826"/>
          </a:xfrm>
          <a:prstGeom prst="rect">
            <a:avLst/>
          </a:prstGeom>
          <a:blipFill>
            <a:blip r:embed="rId3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7" name="object 47"/>
          <p:cNvSpPr/>
          <p:nvPr/>
        </p:nvSpPr>
        <p:spPr>
          <a:xfrm>
            <a:off x="1606296" y="5233415"/>
            <a:ext cx="693216" cy="571271"/>
          </a:xfrm>
          <a:prstGeom prst="rect">
            <a:avLst/>
          </a:prstGeom>
          <a:blipFill>
            <a:blip r:embed="rId4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8" name="object 48"/>
          <p:cNvSpPr/>
          <p:nvPr/>
        </p:nvSpPr>
        <p:spPr>
          <a:xfrm>
            <a:off x="1956816" y="5233415"/>
            <a:ext cx="1010246" cy="571271"/>
          </a:xfrm>
          <a:prstGeom prst="rect">
            <a:avLst/>
          </a:prstGeom>
          <a:blipFill>
            <a:blip r:embed="rId4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9" name="object 49"/>
          <p:cNvSpPr/>
          <p:nvPr/>
        </p:nvSpPr>
        <p:spPr>
          <a:xfrm>
            <a:off x="2706623" y="5233415"/>
            <a:ext cx="879170" cy="571271"/>
          </a:xfrm>
          <a:prstGeom prst="rect">
            <a:avLst/>
          </a:prstGeom>
          <a:blipFill>
            <a:blip r:embed="rId4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0" name="object 50"/>
          <p:cNvSpPr/>
          <p:nvPr/>
        </p:nvSpPr>
        <p:spPr>
          <a:xfrm>
            <a:off x="3243072" y="5233415"/>
            <a:ext cx="1955164" cy="571271"/>
          </a:xfrm>
          <a:prstGeom prst="rect">
            <a:avLst/>
          </a:prstGeom>
          <a:blipFill>
            <a:blip r:embed="rId4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1" name="object 51"/>
          <p:cNvSpPr/>
          <p:nvPr/>
        </p:nvSpPr>
        <p:spPr>
          <a:xfrm>
            <a:off x="4855464" y="5233415"/>
            <a:ext cx="418858" cy="571271"/>
          </a:xfrm>
          <a:prstGeom prst="rect">
            <a:avLst/>
          </a:prstGeom>
          <a:blipFill>
            <a:blip r:embed="rId4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2" name="object 52"/>
          <p:cNvSpPr/>
          <p:nvPr/>
        </p:nvSpPr>
        <p:spPr>
          <a:xfrm>
            <a:off x="1118616" y="5696711"/>
            <a:ext cx="400672" cy="412826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3" name="object 53"/>
          <p:cNvSpPr/>
          <p:nvPr/>
        </p:nvSpPr>
        <p:spPr>
          <a:xfrm>
            <a:off x="1606296" y="5599176"/>
            <a:ext cx="1098626" cy="571271"/>
          </a:xfrm>
          <a:prstGeom prst="rect">
            <a:avLst/>
          </a:prstGeom>
          <a:blipFill>
            <a:blip r:embed="rId4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4" name="object 54"/>
          <p:cNvSpPr/>
          <p:nvPr/>
        </p:nvSpPr>
        <p:spPr>
          <a:xfrm>
            <a:off x="2362200" y="5599176"/>
            <a:ext cx="909637" cy="571271"/>
          </a:xfrm>
          <a:prstGeom prst="rect">
            <a:avLst/>
          </a:prstGeom>
          <a:blipFill>
            <a:blip r:embed="rId4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5" name="object 55"/>
          <p:cNvSpPr/>
          <p:nvPr/>
        </p:nvSpPr>
        <p:spPr>
          <a:xfrm>
            <a:off x="3011423" y="5599176"/>
            <a:ext cx="1205293" cy="571271"/>
          </a:xfrm>
          <a:prstGeom prst="rect">
            <a:avLst/>
          </a:prstGeom>
          <a:blipFill>
            <a:blip r:embed="rId4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6" name="object 56"/>
          <p:cNvSpPr txBox="1"/>
          <p:nvPr/>
        </p:nvSpPr>
        <p:spPr>
          <a:xfrm>
            <a:off x="1222044" y="4815177"/>
            <a:ext cx="3886200" cy="1188720"/>
          </a:xfrm>
          <a:prstGeom prst="rect">
            <a:avLst/>
          </a:prstGeom>
        </p:spPr>
        <p:txBody>
          <a:bodyPr wrap="square" lIns="0" tIns="81915" rIns="0" bIns="0" rtlCol="0" vert="horz">
            <a:spAutoFit/>
          </a:bodyPr>
          <a:lstStyle/>
          <a:p>
            <a:pPr algn="r" marR="76835">
              <a:lnSpc>
                <a:spcPct val="100000"/>
              </a:lnSpc>
              <a:spcBef>
                <a:spcPts val="645"/>
              </a:spcBef>
            </a:pPr>
            <a:r>
              <a:rPr dirty="0" sz="2000" spc="-505">
                <a:solidFill>
                  <a:srgbClr val="FFFFFF"/>
                </a:solidFill>
                <a:latin typeface="Arial"/>
                <a:cs typeface="Arial"/>
              </a:rPr>
              <a:t>.لع</a:t>
            </a:r>
            <a:r>
              <a:rPr dirty="0" baseline="-4629" sz="3600" spc="-757">
                <a:solidFill>
                  <a:srgbClr val="FFFF00"/>
                </a:solidFill>
                <a:latin typeface="Calibri"/>
                <a:cs typeface="Calibri"/>
              </a:rPr>
              <a:t>s</a:t>
            </a:r>
            <a:r>
              <a:rPr dirty="0" sz="2000" spc="-505">
                <a:solidFill>
                  <a:srgbClr val="FFFFFF"/>
                </a:solidFill>
                <a:latin typeface="Arial"/>
                <a:cs typeface="Arial"/>
              </a:rPr>
              <a:t>فلل</a:t>
            </a:r>
            <a:r>
              <a:rPr dirty="0" sz="2000" spc="-46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000" spc="-160">
                <a:solidFill>
                  <a:srgbClr val="FFFFFF"/>
                </a:solidFill>
                <a:latin typeface="Arial"/>
                <a:cs typeface="Arial"/>
              </a:rPr>
              <a:t>ةدايز</a:t>
            </a:r>
            <a:endParaRPr sz="2000">
              <a:latin typeface="Arial"/>
              <a:cs typeface="Arial"/>
            </a:endParaRPr>
          </a:p>
          <a:p>
            <a:pPr marL="546100" indent="-534035">
              <a:lnSpc>
                <a:spcPct val="100000"/>
              </a:lnSpc>
              <a:spcBef>
                <a:spcPts val="450"/>
              </a:spcBef>
              <a:buClr>
                <a:srgbClr val="FFFFCC"/>
              </a:buClr>
              <a:buSzPct val="70000"/>
              <a:buAutoNum type="arabicPeriod"/>
              <a:tabLst>
                <a:tab pos="546100" algn="l"/>
                <a:tab pos="546735" algn="l"/>
              </a:tabLst>
            </a:pPr>
            <a:r>
              <a:rPr dirty="0" sz="2000" spc="10">
                <a:solidFill>
                  <a:srgbClr val="FFFFFF"/>
                </a:solidFill>
                <a:latin typeface="Calibri"/>
                <a:cs typeface="Calibri"/>
              </a:rPr>
              <a:t>Ali </a:t>
            </a:r>
            <a:r>
              <a:rPr dirty="0" sz="2000" spc="50">
                <a:solidFill>
                  <a:srgbClr val="CC3300"/>
                </a:solidFill>
                <a:latin typeface="Calibri"/>
                <a:cs typeface="Calibri"/>
              </a:rPr>
              <a:t>drinks </a:t>
            </a:r>
            <a:r>
              <a:rPr dirty="0" sz="2000" spc="40">
                <a:solidFill>
                  <a:srgbClr val="FFFFFF"/>
                </a:solidFill>
                <a:latin typeface="Calibri"/>
                <a:cs typeface="Calibri"/>
              </a:rPr>
              <a:t>milk </a:t>
            </a:r>
            <a:r>
              <a:rPr dirty="0" sz="2000" spc="50">
                <a:solidFill>
                  <a:srgbClr val="FFFF00"/>
                </a:solidFill>
                <a:latin typeface="Calibri"/>
                <a:cs typeface="Calibri"/>
              </a:rPr>
              <a:t>every</a:t>
            </a:r>
            <a:r>
              <a:rPr dirty="0" sz="2000" spc="165">
                <a:solidFill>
                  <a:srgbClr val="FFFF00"/>
                </a:solidFill>
                <a:latin typeface="Calibri"/>
                <a:cs typeface="Calibri"/>
              </a:rPr>
              <a:t> </a:t>
            </a:r>
            <a:r>
              <a:rPr dirty="0" sz="2000" spc="60">
                <a:solidFill>
                  <a:srgbClr val="FFFF00"/>
                </a:solidFill>
                <a:latin typeface="Calibri"/>
                <a:cs typeface="Calibri"/>
              </a:rPr>
              <a:t>morning</a:t>
            </a:r>
            <a:r>
              <a:rPr dirty="0" sz="2000" spc="60">
                <a:solidFill>
                  <a:srgbClr val="FFFFFF"/>
                </a:solidFill>
                <a:latin typeface="Calibri"/>
                <a:cs typeface="Calibri"/>
              </a:rPr>
              <a:t>.</a:t>
            </a:r>
            <a:endParaRPr sz="2000">
              <a:latin typeface="Calibri"/>
              <a:cs typeface="Calibri"/>
            </a:endParaRPr>
          </a:p>
          <a:p>
            <a:pPr marL="546100" indent="-534035">
              <a:lnSpc>
                <a:spcPct val="100000"/>
              </a:lnSpc>
              <a:spcBef>
                <a:spcPts val="480"/>
              </a:spcBef>
              <a:buClr>
                <a:srgbClr val="FFFFCC"/>
              </a:buClr>
              <a:buSzPct val="70000"/>
              <a:buAutoNum type="arabicPeriod"/>
              <a:tabLst>
                <a:tab pos="546100" algn="l"/>
                <a:tab pos="546735" algn="l"/>
              </a:tabLst>
            </a:pPr>
            <a:r>
              <a:rPr dirty="0" sz="2000" spc="35">
                <a:solidFill>
                  <a:srgbClr val="FFFFFF"/>
                </a:solidFill>
                <a:latin typeface="Calibri"/>
                <a:cs typeface="Calibri"/>
              </a:rPr>
              <a:t>A </a:t>
            </a:r>
            <a:r>
              <a:rPr dirty="0" sz="2000" spc="45">
                <a:solidFill>
                  <a:srgbClr val="FFFFFF"/>
                </a:solidFill>
                <a:latin typeface="Calibri"/>
                <a:cs typeface="Calibri"/>
              </a:rPr>
              <a:t>cow </a:t>
            </a:r>
            <a:r>
              <a:rPr dirty="0" sz="2000" spc="75">
                <a:solidFill>
                  <a:srgbClr val="CC3300"/>
                </a:solidFill>
                <a:latin typeface="Calibri"/>
                <a:cs typeface="Calibri"/>
              </a:rPr>
              <a:t>gives </a:t>
            </a:r>
            <a:r>
              <a:rPr dirty="0" sz="2000" spc="75">
                <a:solidFill>
                  <a:srgbClr val="FFFFFF"/>
                </a:solidFill>
                <a:latin typeface="Calibri"/>
                <a:cs typeface="Calibri"/>
              </a:rPr>
              <a:t>us</a:t>
            </a:r>
            <a:r>
              <a:rPr dirty="0" sz="2000" spc="7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 spc="45">
                <a:solidFill>
                  <a:srgbClr val="FFFFFF"/>
                </a:solidFill>
                <a:latin typeface="Calibri"/>
                <a:cs typeface="Calibri"/>
              </a:rPr>
              <a:t>milk.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57" name="object 57"/>
          <p:cNvSpPr/>
          <p:nvPr/>
        </p:nvSpPr>
        <p:spPr>
          <a:xfrm>
            <a:off x="4340352" y="6321552"/>
            <a:ext cx="1296797" cy="382371"/>
          </a:xfrm>
          <a:prstGeom prst="rect">
            <a:avLst/>
          </a:prstGeom>
          <a:blipFill>
            <a:blip r:embed="rId4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8" name="object 58"/>
          <p:cNvSpPr/>
          <p:nvPr/>
        </p:nvSpPr>
        <p:spPr>
          <a:xfrm>
            <a:off x="4462271" y="6406896"/>
            <a:ext cx="1043749" cy="248297"/>
          </a:xfrm>
          <a:prstGeom prst="rect">
            <a:avLst/>
          </a:prstGeom>
          <a:blipFill>
            <a:blip r:embed="rId4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9" name="object 59"/>
          <p:cNvSpPr/>
          <p:nvPr/>
        </p:nvSpPr>
        <p:spPr>
          <a:xfrm>
            <a:off x="4267200" y="6248400"/>
            <a:ext cx="1295400" cy="381000"/>
          </a:xfrm>
          <a:custGeom>
            <a:avLst/>
            <a:gdLst/>
            <a:ahLst/>
            <a:cxnLst/>
            <a:rect l="l" t="t" r="r" b="b"/>
            <a:pathLst>
              <a:path w="1295400" h="381000">
                <a:moveTo>
                  <a:pt x="1295400" y="0"/>
                </a:moveTo>
                <a:lnTo>
                  <a:pt x="0" y="0"/>
                </a:lnTo>
                <a:lnTo>
                  <a:pt x="0" y="381000"/>
                </a:lnTo>
                <a:lnTo>
                  <a:pt x="1295400" y="381000"/>
                </a:lnTo>
                <a:lnTo>
                  <a:pt x="1295400" y="333375"/>
                </a:lnTo>
                <a:lnTo>
                  <a:pt x="540512" y="333375"/>
                </a:lnTo>
                <a:lnTo>
                  <a:pt x="540512" y="190500"/>
                </a:lnTo>
                <a:lnTo>
                  <a:pt x="504825" y="190500"/>
                </a:lnTo>
                <a:lnTo>
                  <a:pt x="647700" y="47625"/>
                </a:lnTo>
                <a:lnTo>
                  <a:pt x="1295400" y="47625"/>
                </a:lnTo>
                <a:lnTo>
                  <a:pt x="1295400" y="0"/>
                </a:lnTo>
                <a:close/>
              </a:path>
              <a:path w="1295400" h="381000">
                <a:moveTo>
                  <a:pt x="1295400" y="65481"/>
                </a:moveTo>
                <a:lnTo>
                  <a:pt x="736980" y="65481"/>
                </a:lnTo>
                <a:lnTo>
                  <a:pt x="736980" y="136918"/>
                </a:lnTo>
                <a:lnTo>
                  <a:pt x="790575" y="190500"/>
                </a:lnTo>
                <a:lnTo>
                  <a:pt x="754888" y="190500"/>
                </a:lnTo>
                <a:lnTo>
                  <a:pt x="754888" y="333375"/>
                </a:lnTo>
                <a:lnTo>
                  <a:pt x="1295400" y="333375"/>
                </a:lnTo>
                <a:lnTo>
                  <a:pt x="1295400" y="65481"/>
                </a:lnTo>
                <a:close/>
              </a:path>
              <a:path w="1295400" h="381000">
                <a:moveTo>
                  <a:pt x="1295400" y="47625"/>
                </a:moveTo>
                <a:lnTo>
                  <a:pt x="647700" y="47625"/>
                </a:lnTo>
                <a:lnTo>
                  <a:pt x="701294" y="101206"/>
                </a:lnTo>
                <a:lnTo>
                  <a:pt x="701294" y="65481"/>
                </a:lnTo>
                <a:lnTo>
                  <a:pt x="1295400" y="65481"/>
                </a:lnTo>
                <a:lnTo>
                  <a:pt x="12954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0" name="object 60"/>
          <p:cNvSpPr/>
          <p:nvPr/>
        </p:nvSpPr>
        <p:spPr>
          <a:xfrm>
            <a:off x="4807711" y="6313881"/>
            <a:ext cx="214629" cy="267970"/>
          </a:xfrm>
          <a:custGeom>
            <a:avLst/>
            <a:gdLst/>
            <a:ahLst/>
            <a:cxnLst/>
            <a:rect l="l" t="t" r="r" b="b"/>
            <a:pathLst>
              <a:path w="214629" h="267970">
                <a:moveTo>
                  <a:pt x="196468" y="0"/>
                </a:moveTo>
                <a:lnTo>
                  <a:pt x="160782" y="0"/>
                </a:lnTo>
                <a:lnTo>
                  <a:pt x="160782" y="35725"/>
                </a:lnTo>
                <a:lnTo>
                  <a:pt x="196468" y="71437"/>
                </a:lnTo>
                <a:lnTo>
                  <a:pt x="196468" y="0"/>
                </a:lnTo>
                <a:close/>
              </a:path>
              <a:path w="214629" h="267970">
                <a:moveTo>
                  <a:pt x="214375" y="125018"/>
                </a:moveTo>
                <a:lnTo>
                  <a:pt x="0" y="125018"/>
                </a:lnTo>
                <a:lnTo>
                  <a:pt x="0" y="267893"/>
                </a:lnTo>
                <a:lnTo>
                  <a:pt x="89280" y="267893"/>
                </a:lnTo>
                <a:lnTo>
                  <a:pt x="89280" y="196456"/>
                </a:lnTo>
                <a:lnTo>
                  <a:pt x="214375" y="196456"/>
                </a:lnTo>
                <a:lnTo>
                  <a:pt x="214375" y="125018"/>
                </a:lnTo>
                <a:close/>
              </a:path>
              <a:path w="214629" h="267970">
                <a:moveTo>
                  <a:pt x="214375" y="196456"/>
                </a:moveTo>
                <a:lnTo>
                  <a:pt x="125095" y="196456"/>
                </a:lnTo>
                <a:lnTo>
                  <a:pt x="125095" y="267893"/>
                </a:lnTo>
                <a:lnTo>
                  <a:pt x="214375" y="267893"/>
                </a:lnTo>
                <a:lnTo>
                  <a:pt x="214375" y="196456"/>
                </a:lnTo>
                <a:close/>
              </a:path>
            </a:pathLst>
          </a:custGeom>
          <a:solidFill>
            <a:srgbClr val="00007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1" name="object 61"/>
          <p:cNvSpPr/>
          <p:nvPr/>
        </p:nvSpPr>
        <p:spPr>
          <a:xfrm>
            <a:off x="47720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142875" y="0"/>
                </a:moveTo>
                <a:lnTo>
                  <a:pt x="0" y="142875"/>
                </a:lnTo>
                <a:lnTo>
                  <a:pt x="285750" y="142875"/>
                </a:lnTo>
                <a:lnTo>
                  <a:pt x="142875" y="0"/>
                </a:lnTo>
                <a:close/>
              </a:path>
              <a:path w="285750" h="285750">
                <a:moveTo>
                  <a:pt x="160782" y="214312"/>
                </a:moveTo>
                <a:lnTo>
                  <a:pt x="124967" y="214312"/>
                </a:lnTo>
                <a:lnTo>
                  <a:pt x="124967" y="285750"/>
                </a:lnTo>
                <a:lnTo>
                  <a:pt x="160782" y="285750"/>
                </a:lnTo>
                <a:lnTo>
                  <a:pt x="160782" y="214312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2" name="object 62"/>
          <p:cNvSpPr/>
          <p:nvPr/>
        </p:nvSpPr>
        <p:spPr>
          <a:xfrm>
            <a:off x="5788152" y="6321552"/>
            <a:ext cx="458571" cy="382371"/>
          </a:xfrm>
          <a:prstGeom prst="rect">
            <a:avLst/>
          </a:prstGeom>
          <a:blipFill>
            <a:blip r:embed="rId5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3" name="object 63"/>
          <p:cNvSpPr/>
          <p:nvPr/>
        </p:nvSpPr>
        <p:spPr>
          <a:xfrm>
            <a:off x="5846064" y="6406896"/>
            <a:ext cx="336638" cy="248297"/>
          </a:xfrm>
          <a:prstGeom prst="rect">
            <a:avLst/>
          </a:prstGeom>
          <a:blipFill>
            <a:blip r:embed="rId5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4" name="object 64"/>
          <p:cNvSpPr/>
          <p:nvPr/>
        </p:nvSpPr>
        <p:spPr>
          <a:xfrm>
            <a:off x="5715000" y="6248400"/>
            <a:ext cx="457200" cy="381000"/>
          </a:xfrm>
          <a:custGeom>
            <a:avLst/>
            <a:gdLst/>
            <a:ahLst/>
            <a:cxnLst/>
            <a:rect l="l" t="t" r="r" b="b"/>
            <a:pathLst>
              <a:path w="457200" h="381000">
                <a:moveTo>
                  <a:pt x="457200" y="0"/>
                </a:moveTo>
                <a:lnTo>
                  <a:pt x="0" y="0"/>
                </a:lnTo>
                <a:lnTo>
                  <a:pt x="0" y="381000"/>
                </a:lnTo>
                <a:lnTo>
                  <a:pt x="457200" y="381000"/>
                </a:lnTo>
                <a:lnTo>
                  <a:pt x="457200" y="333375"/>
                </a:lnTo>
                <a:lnTo>
                  <a:pt x="85725" y="333375"/>
                </a:lnTo>
                <a:lnTo>
                  <a:pt x="85725" y="47625"/>
                </a:lnTo>
                <a:lnTo>
                  <a:pt x="457200" y="47625"/>
                </a:lnTo>
                <a:lnTo>
                  <a:pt x="457200" y="0"/>
                </a:lnTo>
                <a:close/>
              </a:path>
              <a:path w="457200" h="381000">
                <a:moveTo>
                  <a:pt x="457200" y="47625"/>
                </a:moveTo>
                <a:lnTo>
                  <a:pt x="85725" y="47625"/>
                </a:lnTo>
                <a:lnTo>
                  <a:pt x="371475" y="190500"/>
                </a:lnTo>
                <a:lnTo>
                  <a:pt x="85725" y="333375"/>
                </a:lnTo>
                <a:lnTo>
                  <a:pt x="457200" y="333375"/>
                </a:lnTo>
                <a:lnTo>
                  <a:pt x="4572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5" name="object 65"/>
          <p:cNvSpPr/>
          <p:nvPr/>
        </p:nvSpPr>
        <p:spPr>
          <a:xfrm>
            <a:off x="58007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0" y="0"/>
                </a:moveTo>
                <a:lnTo>
                  <a:pt x="0" y="285750"/>
                </a:lnTo>
                <a:lnTo>
                  <a:pt x="285750" y="142875"/>
                </a:lnTo>
                <a:lnTo>
                  <a:pt x="0" y="0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6" name="object 66"/>
          <p:cNvSpPr/>
          <p:nvPr/>
        </p:nvSpPr>
        <p:spPr>
          <a:xfrm>
            <a:off x="3730752" y="6321552"/>
            <a:ext cx="458571" cy="382371"/>
          </a:xfrm>
          <a:prstGeom prst="rect">
            <a:avLst/>
          </a:prstGeom>
          <a:blipFill>
            <a:blip r:embed="rId5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7" name="object 67"/>
          <p:cNvSpPr/>
          <p:nvPr/>
        </p:nvSpPr>
        <p:spPr>
          <a:xfrm>
            <a:off x="3770376" y="6406896"/>
            <a:ext cx="373227" cy="248297"/>
          </a:xfrm>
          <a:prstGeom prst="rect">
            <a:avLst/>
          </a:prstGeom>
          <a:blipFill>
            <a:blip r:embed="rId5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8" name="object 68"/>
          <p:cNvSpPr/>
          <p:nvPr/>
        </p:nvSpPr>
        <p:spPr>
          <a:xfrm>
            <a:off x="3657600" y="6248400"/>
            <a:ext cx="457200" cy="381000"/>
          </a:xfrm>
          <a:custGeom>
            <a:avLst/>
            <a:gdLst/>
            <a:ahLst/>
            <a:cxnLst/>
            <a:rect l="l" t="t" r="r" b="b"/>
            <a:pathLst>
              <a:path w="457200" h="381000">
                <a:moveTo>
                  <a:pt x="457200" y="0"/>
                </a:moveTo>
                <a:lnTo>
                  <a:pt x="0" y="0"/>
                </a:lnTo>
                <a:lnTo>
                  <a:pt x="0" y="381000"/>
                </a:lnTo>
                <a:lnTo>
                  <a:pt x="457200" y="381000"/>
                </a:lnTo>
                <a:lnTo>
                  <a:pt x="457200" y="333375"/>
                </a:lnTo>
                <a:lnTo>
                  <a:pt x="371475" y="333375"/>
                </a:lnTo>
                <a:lnTo>
                  <a:pt x="85725" y="190500"/>
                </a:lnTo>
                <a:lnTo>
                  <a:pt x="371475" y="47625"/>
                </a:lnTo>
                <a:lnTo>
                  <a:pt x="457200" y="47625"/>
                </a:lnTo>
                <a:lnTo>
                  <a:pt x="457200" y="0"/>
                </a:lnTo>
                <a:close/>
              </a:path>
              <a:path w="457200" h="381000">
                <a:moveTo>
                  <a:pt x="457200" y="47625"/>
                </a:moveTo>
                <a:lnTo>
                  <a:pt x="371475" y="47625"/>
                </a:lnTo>
                <a:lnTo>
                  <a:pt x="371475" y="333375"/>
                </a:lnTo>
                <a:lnTo>
                  <a:pt x="457200" y="333375"/>
                </a:lnTo>
                <a:lnTo>
                  <a:pt x="4572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9" name="object 69"/>
          <p:cNvSpPr/>
          <p:nvPr/>
        </p:nvSpPr>
        <p:spPr>
          <a:xfrm>
            <a:off x="37433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285750" y="0"/>
                </a:moveTo>
                <a:lnTo>
                  <a:pt x="0" y="142875"/>
                </a:lnTo>
                <a:lnTo>
                  <a:pt x="285750" y="285750"/>
                </a:lnTo>
                <a:lnTo>
                  <a:pt x="285750" y="0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0" name="object 70"/>
          <p:cNvSpPr/>
          <p:nvPr/>
        </p:nvSpPr>
        <p:spPr>
          <a:xfrm>
            <a:off x="2432304" y="2051329"/>
            <a:ext cx="5268341" cy="543915"/>
          </a:xfrm>
          <a:prstGeom prst="rect">
            <a:avLst/>
          </a:prstGeom>
          <a:blipFill>
            <a:blip r:embed="rId5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1" name="object 71"/>
          <p:cNvSpPr/>
          <p:nvPr/>
        </p:nvSpPr>
        <p:spPr>
          <a:xfrm>
            <a:off x="2363723" y="1982723"/>
            <a:ext cx="5257800" cy="533400"/>
          </a:xfrm>
          <a:custGeom>
            <a:avLst/>
            <a:gdLst/>
            <a:ahLst/>
            <a:cxnLst/>
            <a:rect l="l" t="t" r="r" b="b"/>
            <a:pathLst>
              <a:path w="5257800" h="533400">
                <a:moveTo>
                  <a:pt x="5168900" y="0"/>
                </a:moveTo>
                <a:lnTo>
                  <a:pt x="88900" y="0"/>
                </a:lnTo>
                <a:lnTo>
                  <a:pt x="54274" y="6979"/>
                </a:lnTo>
                <a:lnTo>
                  <a:pt x="26019" y="26019"/>
                </a:lnTo>
                <a:lnTo>
                  <a:pt x="6979" y="54274"/>
                </a:lnTo>
                <a:lnTo>
                  <a:pt x="0" y="88900"/>
                </a:lnTo>
                <a:lnTo>
                  <a:pt x="0" y="444500"/>
                </a:lnTo>
                <a:lnTo>
                  <a:pt x="6979" y="479125"/>
                </a:lnTo>
                <a:lnTo>
                  <a:pt x="26019" y="507380"/>
                </a:lnTo>
                <a:lnTo>
                  <a:pt x="54274" y="526420"/>
                </a:lnTo>
                <a:lnTo>
                  <a:pt x="88900" y="533400"/>
                </a:lnTo>
                <a:lnTo>
                  <a:pt x="5168900" y="533400"/>
                </a:lnTo>
                <a:lnTo>
                  <a:pt x="5203525" y="526420"/>
                </a:lnTo>
                <a:lnTo>
                  <a:pt x="5231780" y="507380"/>
                </a:lnTo>
                <a:lnTo>
                  <a:pt x="5250820" y="479125"/>
                </a:lnTo>
                <a:lnTo>
                  <a:pt x="5257800" y="444500"/>
                </a:lnTo>
                <a:lnTo>
                  <a:pt x="5257800" y="88900"/>
                </a:lnTo>
                <a:lnTo>
                  <a:pt x="5250820" y="54274"/>
                </a:lnTo>
                <a:lnTo>
                  <a:pt x="5231780" y="26019"/>
                </a:lnTo>
                <a:lnTo>
                  <a:pt x="5203525" y="6979"/>
                </a:lnTo>
                <a:lnTo>
                  <a:pt x="5168900" y="0"/>
                </a:lnTo>
                <a:close/>
              </a:path>
            </a:pathLst>
          </a:custGeom>
          <a:solidFill>
            <a:srgbClr val="66CC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2" name="object 72"/>
          <p:cNvSpPr/>
          <p:nvPr/>
        </p:nvSpPr>
        <p:spPr>
          <a:xfrm>
            <a:off x="2363723" y="1982723"/>
            <a:ext cx="5257800" cy="533400"/>
          </a:xfrm>
          <a:custGeom>
            <a:avLst/>
            <a:gdLst/>
            <a:ahLst/>
            <a:cxnLst/>
            <a:rect l="l" t="t" r="r" b="b"/>
            <a:pathLst>
              <a:path w="5257800" h="533400">
                <a:moveTo>
                  <a:pt x="0" y="88900"/>
                </a:moveTo>
                <a:lnTo>
                  <a:pt x="6979" y="54274"/>
                </a:lnTo>
                <a:lnTo>
                  <a:pt x="26019" y="26019"/>
                </a:lnTo>
                <a:lnTo>
                  <a:pt x="54274" y="6979"/>
                </a:lnTo>
                <a:lnTo>
                  <a:pt x="88900" y="0"/>
                </a:lnTo>
                <a:lnTo>
                  <a:pt x="5168900" y="0"/>
                </a:lnTo>
                <a:lnTo>
                  <a:pt x="5203525" y="6979"/>
                </a:lnTo>
                <a:lnTo>
                  <a:pt x="5231780" y="26019"/>
                </a:lnTo>
                <a:lnTo>
                  <a:pt x="5250820" y="54274"/>
                </a:lnTo>
                <a:lnTo>
                  <a:pt x="5257800" y="88900"/>
                </a:lnTo>
                <a:lnTo>
                  <a:pt x="5257800" y="444500"/>
                </a:lnTo>
                <a:lnTo>
                  <a:pt x="5250820" y="479125"/>
                </a:lnTo>
                <a:lnTo>
                  <a:pt x="5231780" y="507380"/>
                </a:lnTo>
                <a:lnTo>
                  <a:pt x="5203525" y="526420"/>
                </a:lnTo>
                <a:lnTo>
                  <a:pt x="5168900" y="533400"/>
                </a:lnTo>
                <a:lnTo>
                  <a:pt x="88900" y="533400"/>
                </a:lnTo>
                <a:lnTo>
                  <a:pt x="54274" y="526420"/>
                </a:lnTo>
                <a:lnTo>
                  <a:pt x="26019" y="507380"/>
                </a:lnTo>
                <a:lnTo>
                  <a:pt x="6979" y="479125"/>
                </a:lnTo>
                <a:lnTo>
                  <a:pt x="0" y="444500"/>
                </a:lnTo>
                <a:lnTo>
                  <a:pt x="0" y="88900"/>
                </a:lnTo>
                <a:close/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73" name="object 73"/>
          <p:cNvSpPr txBox="1"/>
          <p:nvPr/>
        </p:nvSpPr>
        <p:spPr>
          <a:xfrm>
            <a:off x="2441829" y="2085594"/>
            <a:ext cx="2780030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spc="-280" b="1">
                <a:solidFill>
                  <a:srgbClr val="000066"/>
                </a:solidFill>
                <a:latin typeface="Calibri"/>
                <a:cs typeface="Calibri"/>
              </a:rPr>
              <a:t>1.</a:t>
            </a:r>
            <a:r>
              <a:rPr dirty="0" sz="1800" spc="-280">
                <a:solidFill>
                  <a:srgbClr val="000066"/>
                </a:solidFill>
                <a:latin typeface="Calibri"/>
                <a:cs typeface="Calibri"/>
              </a:rPr>
              <a:t>1</a:t>
            </a:r>
            <a:r>
              <a:rPr dirty="0" sz="1800" spc="-280" b="1">
                <a:solidFill>
                  <a:srgbClr val="000066"/>
                </a:solidFill>
                <a:latin typeface="Calibri"/>
                <a:cs typeface="Calibri"/>
              </a:rPr>
              <a:t>P</a:t>
            </a:r>
            <a:r>
              <a:rPr dirty="0" sz="1800" spc="-280">
                <a:solidFill>
                  <a:srgbClr val="000066"/>
                </a:solidFill>
                <a:latin typeface="Calibri"/>
                <a:cs typeface="Calibri"/>
              </a:rPr>
              <a:t>.</a:t>
            </a:r>
            <a:r>
              <a:rPr dirty="0" sz="1800" spc="-280" b="1">
                <a:solidFill>
                  <a:srgbClr val="000066"/>
                </a:solidFill>
                <a:latin typeface="Calibri"/>
                <a:cs typeface="Calibri"/>
              </a:rPr>
              <a:t>r</a:t>
            </a:r>
            <a:r>
              <a:rPr dirty="0" sz="1800" spc="-280">
                <a:solidFill>
                  <a:srgbClr val="000066"/>
                </a:solidFill>
                <a:latin typeface="Calibri"/>
                <a:cs typeface="Calibri"/>
              </a:rPr>
              <a:t>P</a:t>
            </a:r>
            <a:r>
              <a:rPr dirty="0" sz="1800" spc="-280" b="1">
                <a:solidFill>
                  <a:srgbClr val="000066"/>
                </a:solidFill>
                <a:latin typeface="Calibri"/>
                <a:cs typeface="Calibri"/>
              </a:rPr>
              <a:t>e</a:t>
            </a:r>
            <a:r>
              <a:rPr dirty="0" sz="1800" spc="-280">
                <a:solidFill>
                  <a:srgbClr val="000066"/>
                </a:solidFill>
                <a:latin typeface="Calibri"/>
                <a:cs typeface="Calibri"/>
              </a:rPr>
              <a:t>r</a:t>
            </a:r>
            <a:r>
              <a:rPr dirty="0" sz="1800" spc="-280" b="1">
                <a:solidFill>
                  <a:srgbClr val="000066"/>
                </a:solidFill>
                <a:latin typeface="Calibri"/>
                <a:cs typeface="Calibri"/>
              </a:rPr>
              <a:t>s</a:t>
            </a:r>
            <a:r>
              <a:rPr dirty="0" sz="1800" spc="-280">
                <a:solidFill>
                  <a:srgbClr val="000066"/>
                </a:solidFill>
                <a:latin typeface="Calibri"/>
                <a:cs typeface="Calibri"/>
              </a:rPr>
              <a:t>e</a:t>
            </a:r>
            <a:r>
              <a:rPr dirty="0" sz="1800" spc="-280" b="1">
                <a:solidFill>
                  <a:srgbClr val="000066"/>
                </a:solidFill>
                <a:latin typeface="Calibri"/>
                <a:cs typeface="Calibri"/>
              </a:rPr>
              <a:t>e</a:t>
            </a:r>
            <a:r>
              <a:rPr dirty="0" sz="1800" spc="-280">
                <a:solidFill>
                  <a:srgbClr val="000066"/>
                </a:solidFill>
                <a:latin typeface="Calibri"/>
                <a:cs typeface="Calibri"/>
              </a:rPr>
              <a:t>se</a:t>
            </a:r>
            <a:r>
              <a:rPr dirty="0" sz="1800" spc="-280" b="1">
                <a:solidFill>
                  <a:srgbClr val="000066"/>
                </a:solidFill>
                <a:latin typeface="Calibri"/>
                <a:cs typeface="Calibri"/>
              </a:rPr>
              <a:t>n</a:t>
            </a:r>
            <a:r>
              <a:rPr dirty="0" sz="1800" spc="-280">
                <a:solidFill>
                  <a:srgbClr val="000066"/>
                </a:solidFill>
                <a:latin typeface="Calibri"/>
                <a:cs typeface="Calibri"/>
              </a:rPr>
              <a:t>n</a:t>
            </a:r>
            <a:r>
              <a:rPr dirty="0" sz="1800" spc="-280" b="1">
                <a:solidFill>
                  <a:srgbClr val="000066"/>
                </a:solidFill>
                <a:latin typeface="Calibri"/>
                <a:cs typeface="Calibri"/>
              </a:rPr>
              <a:t>t</a:t>
            </a:r>
            <a:r>
              <a:rPr dirty="0" sz="1800" spc="-280">
                <a:solidFill>
                  <a:srgbClr val="000066"/>
                </a:solidFill>
                <a:latin typeface="Calibri"/>
                <a:cs typeface="Calibri"/>
              </a:rPr>
              <a:t>t</a:t>
            </a:r>
            <a:r>
              <a:rPr dirty="0" sz="1800" spc="-280" b="1">
                <a:solidFill>
                  <a:srgbClr val="000066"/>
                </a:solidFill>
                <a:latin typeface="Calibri"/>
                <a:cs typeface="Calibri"/>
              </a:rPr>
              <a:t>S</a:t>
            </a:r>
            <a:r>
              <a:rPr dirty="0" sz="1800" spc="-280">
                <a:solidFill>
                  <a:srgbClr val="000066"/>
                </a:solidFill>
                <a:latin typeface="Calibri"/>
                <a:cs typeface="Calibri"/>
              </a:rPr>
              <a:t>S</a:t>
            </a:r>
            <a:r>
              <a:rPr dirty="0" sz="1800" spc="-280" b="1">
                <a:solidFill>
                  <a:srgbClr val="000066"/>
                </a:solidFill>
                <a:latin typeface="Calibri"/>
                <a:cs typeface="Calibri"/>
              </a:rPr>
              <a:t>im</a:t>
            </a:r>
            <a:r>
              <a:rPr dirty="0" sz="1800" spc="-280">
                <a:solidFill>
                  <a:srgbClr val="000066"/>
                </a:solidFill>
                <a:latin typeface="Calibri"/>
                <a:cs typeface="Calibri"/>
              </a:rPr>
              <a:t>im</a:t>
            </a:r>
            <a:r>
              <a:rPr dirty="0" sz="1800" spc="-280" b="1">
                <a:solidFill>
                  <a:srgbClr val="000066"/>
                </a:solidFill>
                <a:latin typeface="Calibri"/>
                <a:cs typeface="Calibri"/>
              </a:rPr>
              <a:t>p</a:t>
            </a:r>
            <a:r>
              <a:rPr dirty="0" sz="1800" spc="-280">
                <a:solidFill>
                  <a:srgbClr val="000066"/>
                </a:solidFill>
                <a:latin typeface="Calibri"/>
                <a:cs typeface="Calibri"/>
              </a:rPr>
              <a:t>p</a:t>
            </a:r>
            <a:r>
              <a:rPr dirty="0" sz="1800" spc="-280" b="1">
                <a:solidFill>
                  <a:srgbClr val="000066"/>
                </a:solidFill>
                <a:latin typeface="Calibri"/>
                <a:cs typeface="Calibri"/>
              </a:rPr>
              <a:t>l</a:t>
            </a:r>
            <a:r>
              <a:rPr dirty="0" sz="1800" spc="-280">
                <a:solidFill>
                  <a:srgbClr val="000066"/>
                </a:solidFill>
                <a:latin typeface="Calibri"/>
                <a:cs typeface="Calibri"/>
              </a:rPr>
              <a:t>le</a:t>
            </a:r>
            <a:r>
              <a:rPr dirty="0" sz="1800" spc="-280" b="1">
                <a:solidFill>
                  <a:srgbClr val="000066"/>
                </a:solidFill>
                <a:latin typeface="Calibri"/>
                <a:cs typeface="Calibri"/>
              </a:rPr>
              <a:t>e</a:t>
            </a:r>
            <a:r>
              <a:rPr dirty="0" sz="1800" spc="-254" b="1">
                <a:solidFill>
                  <a:srgbClr val="000066"/>
                </a:solidFill>
                <a:latin typeface="Calibri"/>
                <a:cs typeface="Calibri"/>
              </a:rPr>
              <a:t> </a:t>
            </a:r>
            <a:r>
              <a:rPr dirty="0" sz="1800" spc="-330">
                <a:solidFill>
                  <a:srgbClr val="000066"/>
                </a:solidFill>
                <a:latin typeface="Calibri"/>
                <a:cs typeface="Calibri"/>
              </a:rPr>
              <a:t>T</a:t>
            </a:r>
            <a:r>
              <a:rPr dirty="0" sz="1800" spc="-330" b="1">
                <a:solidFill>
                  <a:srgbClr val="000066"/>
                </a:solidFill>
                <a:latin typeface="Calibri"/>
                <a:cs typeface="Calibri"/>
              </a:rPr>
              <a:t>T</a:t>
            </a:r>
            <a:r>
              <a:rPr dirty="0" sz="1800" spc="-330">
                <a:solidFill>
                  <a:srgbClr val="000066"/>
                </a:solidFill>
                <a:latin typeface="Calibri"/>
                <a:cs typeface="Calibri"/>
              </a:rPr>
              <a:t>e</a:t>
            </a:r>
            <a:r>
              <a:rPr dirty="0" sz="1800" spc="-330" b="1">
                <a:solidFill>
                  <a:srgbClr val="000066"/>
                </a:solidFill>
                <a:latin typeface="Calibri"/>
                <a:cs typeface="Calibri"/>
              </a:rPr>
              <a:t>e</a:t>
            </a:r>
            <a:r>
              <a:rPr dirty="0" sz="1800" spc="-330">
                <a:solidFill>
                  <a:srgbClr val="000066"/>
                </a:solidFill>
                <a:latin typeface="Calibri"/>
                <a:cs typeface="Calibri"/>
              </a:rPr>
              <a:t>n</a:t>
            </a:r>
            <a:r>
              <a:rPr dirty="0" sz="1800" spc="-330" b="1">
                <a:solidFill>
                  <a:srgbClr val="000066"/>
                </a:solidFill>
                <a:latin typeface="Calibri"/>
                <a:cs typeface="Calibri"/>
              </a:rPr>
              <a:t>n</a:t>
            </a:r>
            <a:r>
              <a:rPr dirty="0" sz="1800" spc="-330">
                <a:solidFill>
                  <a:srgbClr val="000066"/>
                </a:solidFill>
                <a:latin typeface="Calibri"/>
                <a:cs typeface="Calibri"/>
              </a:rPr>
              <a:t>s</a:t>
            </a:r>
            <a:r>
              <a:rPr dirty="0" sz="1800" spc="-330" b="1">
                <a:solidFill>
                  <a:srgbClr val="000066"/>
                </a:solidFill>
                <a:latin typeface="Calibri"/>
                <a:cs typeface="Calibri"/>
              </a:rPr>
              <a:t>s</a:t>
            </a:r>
            <a:r>
              <a:rPr dirty="0" sz="1800" spc="-330">
                <a:solidFill>
                  <a:srgbClr val="000066"/>
                </a:solidFill>
                <a:latin typeface="Calibri"/>
                <a:cs typeface="Calibri"/>
              </a:rPr>
              <a:t>e</a:t>
            </a:r>
            <a:r>
              <a:rPr dirty="0" sz="1800" spc="-330" b="1">
                <a:solidFill>
                  <a:srgbClr val="000066"/>
                </a:solidFill>
                <a:latin typeface="Calibri"/>
                <a:cs typeface="Calibri"/>
              </a:rPr>
              <a:t>e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74" name="object 74"/>
          <p:cNvSpPr txBox="1"/>
          <p:nvPr/>
        </p:nvSpPr>
        <p:spPr>
          <a:xfrm>
            <a:off x="5588253" y="2085594"/>
            <a:ext cx="1464310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spc="-670" b="1">
                <a:solidFill>
                  <a:srgbClr val="000066"/>
                </a:solidFill>
                <a:latin typeface="Arial"/>
                <a:cs typeface="Arial"/>
              </a:rPr>
              <a:t>طيسطبيلسا</a:t>
            </a:r>
            <a:r>
              <a:rPr dirty="0" sz="1800" spc="-25" b="1">
                <a:solidFill>
                  <a:srgbClr val="000066"/>
                </a:solidFill>
                <a:latin typeface="Arial"/>
                <a:cs typeface="Arial"/>
              </a:rPr>
              <a:t> </a:t>
            </a:r>
            <a:r>
              <a:rPr dirty="0" sz="1800" spc="-555" b="1">
                <a:solidFill>
                  <a:srgbClr val="000066"/>
                </a:solidFill>
                <a:latin typeface="Arial"/>
                <a:cs typeface="Arial"/>
              </a:rPr>
              <a:t>عبلرا</a:t>
            </a:r>
            <a:r>
              <a:rPr dirty="0" sz="1800" spc="-130" b="1">
                <a:solidFill>
                  <a:srgbClr val="000066"/>
                </a:solidFill>
                <a:latin typeface="Arial"/>
                <a:cs typeface="Arial"/>
              </a:rPr>
              <a:t> </a:t>
            </a:r>
            <a:r>
              <a:rPr dirty="0" sz="1800" spc="-540" b="1">
                <a:solidFill>
                  <a:srgbClr val="000066"/>
                </a:solidFill>
                <a:latin typeface="Arial"/>
                <a:cs typeface="Arial"/>
              </a:rPr>
              <a:t>اعضرماضلا</a:t>
            </a:r>
            <a:r>
              <a:rPr dirty="0" sz="1800" spc="-204" b="1">
                <a:solidFill>
                  <a:srgbClr val="000066"/>
                </a:solidFill>
                <a:latin typeface="Arial"/>
                <a:cs typeface="Arial"/>
              </a:rPr>
              <a:t> </a:t>
            </a:r>
            <a:r>
              <a:rPr dirty="0" sz="1800" spc="-100" b="1">
                <a:solidFill>
                  <a:srgbClr val="000066"/>
                </a:solidFill>
                <a:latin typeface="Arial"/>
                <a:cs typeface="Arial"/>
              </a:rPr>
              <a:t>ملا</a:t>
            </a:r>
            <a:endParaRPr sz="1800">
              <a:latin typeface="Arial"/>
              <a:cs typeface="Arial"/>
            </a:endParaRPr>
          </a:p>
        </p:txBody>
      </p:sp>
      <p:sp>
        <p:nvSpPr>
          <p:cNvPr id="75" name="object 75"/>
          <p:cNvSpPr/>
          <p:nvPr/>
        </p:nvSpPr>
        <p:spPr>
          <a:xfrm>
            <a:off x="4340352" y="6321552"/>
            <a:ext cx="1296797" cy="382371"/>
          </a:xfrm>
          <a:prstGeom prst="rect">
            <a:avLst/>
          </a:prstGeom>
          <a:blipFill>
            <a:blip r:embed="rId4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6" name="object 76"/>
          <p:cNvSpPr/>
          <p:nvPr/>
        </p:nvSpPr>
        <p:spPr>
          <a:xfrm>
            <a:off x="4462271" y="6406896"/>
            <a:ext cx="1043749" cy="248297"/>
          </a:xfrm>
          <a:prstGeom prst="rect">
            <a:avLst/>
          </a:prstGeom>
          <a:blipFill>
            <a:blip r:embed="rId4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7" name="object 77"/>
          <p:cNvSpPr/>
          <p:nvPr/>
        </p:nvSpPr>
        <p:spPr>
          <a:xfrm>
            <a:off x="4267200" y="6248400"/>
            <a:ext cx="1295400" cy="381000"/>
          </a:xfrm>
          <a:custGeom>
            <a:avLst/>
            <a:gdLst/>
            <a:ahLst/>
            <a:cxnLst/>
            <a:rect l="l" t="t" r="r" b="b"/>
            <a:pathLst>
              <a:path w="1295400" h="381000">
                <a:moveTo>
                  <a:pt x="1295400" y="0"/>
                </a:moveTo>
                <a:lnTo>
                  <a:pt x="0" y="0"/>
                </a:lnTo>
                <a:lnTo>
                  <a:pt x="0" y="381000"/>
                </a:lnTo>
                <a:lnTo>
                  <a:pt x="1295400" y="381000"/>
                </a:lnTo>
                <a:lnTo>
                  <a:pt x="1295400" y="333375"/>
                </a:lnTo>
                <a:lnTo>
                  <a:pt x="540512" y="333375"/>
                </a:lnTo>
                <a:lnTo>
                  <a:pt x="540512" y="190500"/>
                </a:lnTo>
                <a:lnTo>
                  <a:pt x="504825" y="190500"/>
                </a:lnTo>
                <a:lnTo>
                  <a:pt x="647700" y="47625"/>
                </a:lnTo>
                <a:lnTo>
                  <a:pt x="1295400" y="47625"/>
                </a:lnTo>
                <a:lnTo>
                  <a:pt x="1295400" y="0"/>
                </a:lnTo>
                <a:close/>
              </a:path>
              <a:path w="1295400" h="381000">
                <a:moveTo>
                  <a:pt x="1295400" y="65481"/>
                </a:moveTo>
                <a:lnTo>
                  <a:pt x="736980" y="65481"/>
                </a:lnTo>
                <a:lnTo>
                  <a:pt x="736980" y="136918"/>
                </a:lnTo>
                <a:lnTo>
                  <a:pt x="790575" y="190500"/>
                </a:lnTo>
                <a:lnTo>
                  <a:pt x="754888" y="190500"/>
                </a:lnTo>
                <a:lnTo>
                  <a:pt x="754888" y="333375"/>
                </a:lnTo>
                <a:lnTo>
                  <a:pt x="1295400" y="333375"/>
                </a:lnTo>
                <a:lnTo>
                  <a:pt x="1295400" y="65481"/>
                </a:lnTo>
                <a:close/>
              </a:path>
              <a:path w="1295400" h="381000">
                <a:moveTo>
                  <a:pt x="1295400" y="47625"/>
                </a:moveTo>
                <a:lnTo>
                  <a:pt x="647700" y="47625"/>
                </a:lnTo>
                <a:lnTo>
                  <a:pt x="701294" y="101206"/>
                </a:lnTo>
                <a:lnTo>
                  <a:pt x="701294" y="65481"/>
                </a:lnTo>
                <a:lnTo>
                  <a:pt x="1295400" y="65481"/>
                </a:lnTo>
                <a:lnTo>
                  <a:pt x="12954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8" name="object 78"/>
          <p:cNvSpPr/>
          <p:nvPr/>
        </p:nvSpPr>
        <p:spPr>
          <a:xfrm>
            <a:off x="4807711" y="6313881"/>
            <a:ext cx="214629" cy="267970"/>
          </a:xfrm>
          <a:custGeom>
            <a:avLst/>
            <a:gdLst/>
            <a:ahLst/>
            <a:cxnLst/>
            <a:rect l="l" t="t" r="r" b="b"/>
            <a:pathLst>
              <a:path w="214629" h="267970">
                <a:moveTo>
                  <a:pt x="196468" y="0"/>
                </a:moveTo>
                <a:lnTo>
                  <a:pt x="160782" y="0"/>
                </a:lnTo>
                <a:lnTo>
                  <a:pt x="160782" y="35725"/>
                </a:lnTo>
                <a:lnTo>
                  <a:pt x="196468" y="71437"/>
                </a:lnTo>
                <a:lnTo>
                  <a:pt x="196468" y="0"/>
                </a:lnTo>
                <a:close/>
              </a:path>
              <a:path w="214629" h="267970">
                <a:moveTo>
                  <a:pt x="214375" y="125018"/>
                </a:moveTo>
                <a:lnTo>
                  <a:pt x="0" y="125018"/>
                </a:lnTo>
                <a:lnTo>
                  <a:pt x="0" y="267893"/>
                </a:lnTo>
                <a:lnTo>
                  <a:pt x="89280" y="267893"/>
                </a:lnTo>
                <a:lnTo>
                  <a:pt x="89280" y="196456"/>
                </a:lnTo>
                <a:lnTo>
                  <a:pt x="214375" y="196456"/>
                </a:lnTo>
                <a:lnTo>
                  <a:pt x="214375" y="125018"/>
                </a:lnTo>
                <a:close/>
              </a:path>
              <a:path w="214629" h="267970">
                <a:moveTo>
                  <a:pt x="214375" y="196456"/>
                </a:moveTo>
                <a:lnTo>
                  <a:pt x="125095" y="196456"/>
                </a:lnTo>
                <a:lnTo>
                  <a:pt x="125095" y="267893"/>
                </a:lnTo>
                <a:lnTo>
                  <a:pt x="214375" y="267893"/>
                </a:lnTo>
                <a:lnTo>
                  <a:pt x="214375" y="196456"/>
                </a:lnTo>
                <a:close/>
              </a:path>
            </a:pathLst>
          </a:custGeom>
          <a:solidFill>
            <a:srgbClr val="00007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9" name="object 79"/>
          <p:cNvSpPr/>
          <p:nvPr/>
        </p:nvSpPr>
        <p:spPr>
          <a:xfrm>
            <a:off x="47720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142875" y="0"/>
                </a:moveTo>
                <a:lnTo>
                  <a:pt x="0" y="142875"/>
                </a:lnTo>
                <a:lnTo>
                  <a:pt x="285750" y="142875"/>
                </a:lnTo>
                <a:lnTo>
                  <a:pt x="142875" y="0"/>
                </a:lnTo>
                <a:close/>
              </a:path>
              <a:path w="285750" h="285750">
                <a:moveTo>
                  <a:pt x="160782" y="214312"/>
                </a:moveTo>
                <a:lnTo>
                  <a:pt x="124967" y="214312"/>
                </a:lnTo>
                <a:lnTo>
                  <a:pt x="124967" y="285750"/>
                </a:lnTo>
                <a:lnTo>
                  <a:pt x="160782" y="285750"/>
                </a:lnTo>
                <a:lnTo>
                  <a:pt x="160782" y="214312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0" name="object 80"/>
          <p:cNvSpPr txBox="1">
            <a:spLocks noGrp="1"/>
          </p:cNvSpPr>
          <p:nvPr>
            <p:ph type="dt" idx="6" sz="half"/>
          </p:nvPr>
        </p:nvSpPr>
        <p:spPr>
          <a:prstGeom prst="rect"/>
        </p:spPr>
        <p:txBody>
          <a:bodyPr wrap="square" lIns="0" tIns="31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 spc="-190"/>
              <a:t>ق</a:t>
            </a:r>
            <a:r>
              <a:rPr dirty="0" spc="-240"/>
              <a:t>ب</a:t>
            </a:r>
            <a:r>
              <a:rPr dirty="0" spc="25"/>
              <a:t>ا</a:t>
            </a:r>
            <a:r>
              <a:rPr dirty="0" spc="-175"/>
              <a:t>سلا</a:t>
            </a:r>
          </a:p>
        </p:txBody>
      </p:sp>
      <p:sp>
        <p:nvSpPr>
          <p:cNvPr id="81" name="object 81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31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 spc="-195"/>
              <a:t>ةيسيئرلا </a:t>
            </a:r>
            <a:r>
              <a:rPr dirty="0" spc="-110"/>
              <a:t>ةمئاقلا </a:t>
            </a:r>
            <a:r>
              <a:rPr dirty="0" spc="-105"/>
              <a:t>ىلإ</a:t>
            </a:r>
            <a:r>
              <a:rPr dirty="0" spc="-75"/>
              <a:t> </a:t>
            </a:r>
            <a:r>
              <a:rPr dirty="0" spc="-5"/>
              <a:t>ةدوع</a:t>
            </a:r>
          </a:p>
        </p:txBody>
      </p:sp>
      <p:sp>
        <p:nvSpPr>
          <p:cNvPr id="82" name="object 82"/>
          <p:cNvSpPr txBox="1"/>
          <p:nvPr/>
        </p:nvSpPr>
        <p:spPr>
          <a:xfrm>
            <a:off x="5833109" y="6368591"/>
            <a:ext cx="220345" cy="154940"/>
          </a:xfrm>
          <a:prstGeom prst="rect">
            <a:avLst/>
          </a:prstGeom>
        </p:spPr>
        <p:txBody>
          <a:bodyPr wrap="square" lIns="0" tIns="31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 sz="900" spc="-50">
                <a:solidFill>
                  <a:srgbClr val="FFFFFF"/>
                </a:solidFill>
                <a:latin typeface="Arial"/>
                <a:cs typeface="Arial"/>
              </a:rPr>
              <a:t>ي</a:t>
            </a:r>
            <a:r>
              <a:rPr dirty="0" sz="900" spc="-270">
                <a:solidFill>
                  <a:srgbClr val="FFFFFF"/>
                </a:solidFill>
                <a:latin typeface="Arial"/>
                <a:cs typeface="Arial"/>
              </a:rPr>
              <a:t>ل</a:t>
            </a:r>
            <a:r>
              <a:rPr dirty="0" sz="900" spc="25">
                <a:solidFill>
                  <a:srgbClr val="FFFFFF"/>
                </a:solidFill>
                <a:latin typeface="Arial"/>
                <a:cs typeface="Arial"/>
              </a:rPr>
              <a:t>ا</a:t>
            </a:r>
            <a:r>
              <a:rPr dirty="0" sz="900" spc="-430">
                <a:solidFill>
                  <a:srgbClr val="FFFFFF"/>
                </a:solidFill>
                <a:latin typeface="Arial"/>
                <a:cs typeface="Arial"/>
              </a:rPr>
              <a:t>ت</a:t>
            </a:r>
            <a:r>
              <a:rPr dirty="0" sz="900" spc="-270">
                <a:solidFill>
                  <a:srgbClr val="FFFFFF"/>
                </a:solidFill>
                <a:latin typeface="Arial"/>
                <a:cs typeface="Arial"/>
              </a:rPr>
              <a:t>ل</a:t>
            </a:r>
            <a:r>
              <a:rPr dirty="0" sz="900">
                <a:solidFill>
                  <a:srgbClr val="FFFFFF"/>
                </a:solidFill>
                <a:latin typeface="Arial"/>
                <a:cs typeface="Arial"/>
              </a:rPr>
              <a:t>ا</a:t>
            </a:r>
            <a:endParaRPr sz="9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77824" y="2176272"/>
            <a:ext cx="18287" cy="468172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877824" y="6095"/>
            <a:ext cx="18287" cy="150266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1216152" y="1834895"/>
            <a:ext cx="7924800" cy="1828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877824" y="1508760"/>
            <a:ext cx="18287" cy="667512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0" y="1834895"/>
            <a:ext cx="557784" cy="18287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551687" y="1834895"/>
            <a:ext cx="664464" cy="18287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2737104" y="2051329"/>
            <a:ext cx="4734941" cy="543915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2668523" y="1982723"/>
            <a:ext cx="4724400" cy="533400"/>
          </a:xfrm>
          <a:custGeom>
            <a:avLst/>
            <a:gdLst/>
            <a:ahLst/>
            <a:cxnLst/>
            <a:rect l="l" t="t" r="r" b="b"/>
            <a:pathLst>
              <a:path w="4724400" h="533400">
                <a:moveTo>
                  <a:pt x="4635500" y="0"/>
                </a:moveTo>
                <a:lnTo>
                  <a:pt x="88900" y="0"/>
                </a:lnTo>
                <a:lnTo>
                  <a:pt x="54274" y="6979"/>
                </a:lnTo>
                <a:lnTo>
                  <a:pt x="26019" y="26019"/>
                </a:lnTo>
                <a:lnTo>
                  <a:pt x="6979" y="54274"/>
                </a:lnTo>
                <a:lnTo>
                  <a:pt x="0" y="88900"/>
                </a:lnTo>
                <a:lnTo>
                  <a:pt x="0" y="444500"/>
                </a:lnTo>
                <a:lnTo>
                  <a:pt x="6979" y="479125"/>
                </a:lnTo>
                <a:lnTo>
                  <a:pt x="26019" y="507380"/>
                </a:lnTo>
                <a:lnTo>
                  <a:pt x="54274" y="526420"/>
                </a:lnTo>
                <a:lnTo>
                  <a:pt x="88900" y="533400"/>
                </a:lnTo>
                <a:lnTo>
                  <a:pt x="4635500" y="533400"/>
                </a:lnTo>
                <a:lnTo>
                  <a:pt x="4670125" y="526420"/>
                </a:lnTo>
                <a:lnTo>
                  <a:pt x="4698380" y="507380"/>
                </a:lnTo>
                <a:lnTo>
                  <a:pt x="4717420" y="479125"/>
                </a:lnTo>
                <a:lnTo>
                  <a:pt x="4724400" y="444500"/>
                </a:lnTo>
                <a:lnTo>
                  <a:pt x="4724400" y="88900"/>
                </a:lnTo>
                <a:lnTo>
                  <a:pt x="4717420" y="54274"/>
                </a:lnTo>
                <a:lnTo>
                  <a:pt x="4698380" y="26019"/>
                </a:lnTo>
                <a:lnTo>
                  <a:pt x="4670125" y="6979"/>
                </a:lnTo>
                <a:lnTo>
                  <a:pt x="4635500" y="0"/>
                </a:lnTo>
                <a:close/>
              </a:path>
            </a:pathLst>
          </a:custGeom>
          <a:solidFill>
            <a:srgbClr val="66CC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2668523" y="1982723"/>
            <a:ext cx="4724400" cy="533400"/>
          </a:xfrm>
          <a:custGeom>
            <a:avLst/>
            <a:gdLst/>
            <a:ahLst/>
            <a:cxnLst/>
            <a:rect l="l" t="t" r="r" b="b"/>
            <a:pathLst>
              <a:path w="4724400" h="533400">
                <a:moveTo>
                  <a:pt x="0" y="88900"/>
                </a:moveTo>
                <a:lnTo>
                  <a:pt x="6979" y="54274"/>
                </a:lnTo>
                <a:lnTo>
                  <a:pt x="26019" y="26019"/>
                </a:lnTo>
                <a:lnTo>
                  <a:pt x="54274" y="6979"/>
                </a:lnTo>
                <a:lnTo>
                  <a:pt x="88900" y="0"/>
                </a:lnTo>
                <a:lnTo>
                  <a:pt x="4635500" y="0"/>
                </a:lnTo>
                <a:lnTo>
                  <a:pt x="4670125" y="6979"/>
                </a:lnTo>
                <a:lnTo>
                  <a:pt x="4698380" y="26019"/>
                </a:lnTo>
                <a:lnTo>
                  <a:pt x="4717420" y="54274"/>
                </a:lnTo>
                <a:lnTo>
                  <a:pt x="4724400" y="88900"/>
                </a:lnTo>
                <a:lnTo>
                  <a:pt x="4724400" y="444500"/>
                </a:lnTo>
                <a:lnTo>
                  <a:pt x="4717420" y="479125"/>
                </a:lnTo>
                <a:lnTo>
                  <a:pt x="4698380" y="507380"/>
                </a:lnTo>
                <a:lnTo>
                  <a:pt x="4670125" y="526420"/>
                </a:lnTo>
                <a:lnTo>
                  <a:pt x="4635500" y="533400"/>
                </a:lnTo>
                <a:lnTo>
                  <a:pt x="88900" y="533400"/>
                </a:lnTo>
                <a:lnTo>
                  <a:pt x="54274" y="526420"/>
                </a:lnTo>
                <a:lnTo>
                  <a:pt x="26019" y="507380"/>
                </a:lnTo>
                <a:lnTo>
                  <a:pt x="6979" y="479125"/>
                </a:lnTo>
                <a:lnTo>
                  <a:pt x="0" y="444500"/>
                </a:lnTo>
                <a:lnTo>
                  <a:pt x="0" y="88900"/>
                </a:lnTo>
                <a:close/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3550920" y="2764574"/>
            <a:ext cx="5405374" cy="678014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3465576" y="2764574"/>
            <a:ext cx="489026" cy="678014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1630679" y="3130334"/>
            <a:ext cx="7325741" cy="678014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/>
          <p:nvPr/>
        </p:nvSpPr>
        <p:spPr>
          <a:xfrm>
            <a:off x="7266431" y="3422942"/>
            <a:ext cx="1689989" cy="678014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/>
          <p:nvPr/>
        </p:nvSpPr>
        <p:spPr>
          <a:xfrm>
            <a:off x="7098792" y="3422942"/>
            <a:ext cx="571271" cy="678014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/>
          <p:nvPr/>
        </p:nvSpPr>
        <p:spPr>
          <a:xfrm>
            <a:off x="5172455" y="3791749"/>
            <a:ext cx="3783965" cy="678014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7" name="object 17"/>
          <p:cNvSpPr/>
          <p:nvPr/>
        </p:nvSpPr>
        <p:spPr>
          <a:xfrm>
            <a:off x="5087111" y="3791749"/>
            <a:ext cx="489026" cy="678014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8" name="object 18"/>
          <p:cNvSpPr txBox="1"/>
          <p:nvPr/>
        </p:nvSpPr>
        <p:spPr>
          <a:xfrm>
            <a:off x="3577667" y="2847847"/>
            <a:ext cx="5183505" cy="141922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r" marL="12700" marR="9525" indent="67945">
              <a:lnSpc>
                <a:spcPct val="100000"/>
              </a:lnSpc>
              <a:spcBef>
                <a:spcPts val="100"/>
              </a:spcBef>
            </a:pPr>
            <a:r>
              <a:rPr dirty="0" sz="2400" spc="-185">
                <a:solidFill>
                  <a:srgbClr val="FFFFFF"/>
                </a:solidFill>
                <a:latin typeface="Arial"/>
                <a:cs typeface="Arial"/>
              </a:rPr>
              <a:t>.يضاملا </a:t>
            </a:r>
            <a:r>
              <a:rPr dirty="0" sz="2400" spc="-690">
                <a:solidFill>
                  <a:srgbClr val="FFFFFF"/>
                </a:solidFill>
                <a:latin typeface="Arial"/>
                <a:cs typeface="Arial"/>
              </a:rPr>
              <a:t>يف</a:t>
            </a:r>
            <a:r>
              <a:rPr dirty="0" sz="2400" spc="-2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400" spc="-330">
                <a:solidFill>
                  <a:srgbClr val="FFFFFF"/>
                </a:solidFill>
                <a:latin typeface="Arial"/>
                <a:cs typeface="Arial"/>
              </a:rPr>
              <a:t>عقو </a:t>
            </a:r>
            <a:r>
              <a:rPr dirty="0" sz="2400" spc="-30">
                <a:solidFill>
                  <a:srgbClr val="FFFFFF"/>
                </a:solidFill>
                <a:latin typeface="Arial"/>
                <a:cs typeface="Arial"/>
              </a:rPr>
              <a:t>ثدح </a:t>
            </a:r>
            <a:r>
              <a:rPr dirty="0" sz="2400" spc="-20">
                <a:solidFill>
                  <a:srgbClr val="FFFFFF"/>
                </a:solidFill>
                <a:latin typeface="Arial"/>
                <a:cs typeface="Arial"/>
              </a:rPr>
              <a:t>نع </a:t>
            </a:r>
            <a:r>
              <a:rPr dirty="0" sz="2400" spc="-720">
                <a:solidFill>
                  <a:srgbClr val="FFFFFF"/>
                </a:solidFill>
                <a:latin typeface="Arial"/>
                <a:cs typeface="Arial"/>
              </a:rPr>
              <a:t>ريبعتلل</a:t>
            </a:r>
            <a:r>
              <a:rPr dirty="0" sz="2400" spc="-1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400" spc="-120">
                <a:solidFill>
                  <a:srgbClr val="FFFFFF"/>
                </a:solidFill>
                <a:latin typeface="Arial"/>
                <a:cs typeface="Arial"/>
              </a:rPr>
              <a:t>نمزلا</a:t>
            </a:r>
            <a:r>
              <a:rPr dirty="0" sz="2400" spc="-28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400" spc="135">
                <a:solidFill>
                  <a:srgbClr val="FFFFFF"/>
                </a:solidFill>
                <a:latin typeface="Arial"/>
                <a:cs typeface="Arial"/>
              </a:rPr>
              <a:t>اذه</a:t>
            </a:r>
            <a:r>
              <a:rPr dirty="0" sz="2400" spc="2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400" spc="-480">
                <a:solidFill>
                  <a:srgbClr val="FFFFFF"/>
                </a:solidFill>
                <a:latin typeface="Arial"/>
                <a:cs typeface="Arial"/>
              </a:rPr>
              <a:t>مدختسي </a:t>
            </a:r>
            <a:r>
              <a:rPr dirty="0" sz="2400" spc="-31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400" spc="-315">
                <a:solidFill>
                  <a:srgbClr val="FFFFFF"/>
                </a:solidFill>
                <a:latin typeface="Arial"/>
                <a:cs typeface="Arial"/>
              </a:rPr>
              <a:t>ةفاضإ  </a:t>
            </a:r>
            <a:r>
              <a:rPr dirty="0" sz="2400" spc="-5">
                <a:solidFill>
                  <a:srgbClr val="FFFFFF"/>
                </a:solidFill>
                <a:latin typeface="Arial"/>
                <a:cs typeface="Arial"/>
              </a:rPr>
              <a:t>يأ </a:t>
            </a:r>
            <a:r>
              <a:rPr dirty="0" sz="2400" spc="-615">
                <a:solidFill>
                  <a:srgbClr val="FFFFFF"/>
                </a:solidFill>
                <a:latin typeface="Arial"/>
                <a:cs typeface="Arial"/>
              </a:rPr>
              <a:t>لعفلل             </a:t>
            </a:r>
            <a:r>
              <a:rPr dirty="0" sz="2400" spc="-440">
                <a:solidFill>
                  <a:srgbClr val="FFFFFF"/>
                </a:solidFill>
                <a:latin typeface="Arial"/>
                <a:cs typeface="Arial"/>
              </a:rPr>
              <a:t>يناثلا   </a:t>
            </a:r>
            <a:r>
              <a:rPr dirty="0" sz="2400" spc="-490">
                <a:solidFill>
                  <a:srgbClr val="FFFFFF"/>
                </a:solidFill>
                <a:latin typeface="Arial"/>
                <a:cs typeface="Arial"/>
              </a:rPr>
              <a:t>فيرصتلا    </a:t>
            </a:r>
            <a:r>
              <a:rPr dirty="0" sz="2400" spc="70">
                <a:solidFill>
                  <a:srgbClr val="FFFFFF"/>
                </a:solidFill>
                <a:latin typeface="Arial"/>
                <a:cs typeface="Arial"/>
              </a:rPr>
              <a:t>نم </a:t>
            </a:r>
            <a:r>
              <a:rPr dirty="0" sz="2400" spc="-120">
                <a:solidFill>
                  <a:srgbClr val="FFFFFF"/>
                </a:solidFill>
                <a:latin typeface="Arial"/>
                <a:cs typeface="Arial"/>
              </a:rPr>
              <a:t>نمزلا </a:t>
            </a:r>
            <a:r>
              <a:rPr dirty="0" sz="2400" spc="135">
                <a:solidFill>
                  <a:srgbClr val="FFFFFF"/>
                </a:solidFill>
                <a:latin typeface="Arial"/>
                <a:cs typeface="Arial"/>
              </a:rPr>
              <a:t>اذه</a:t>
            </a:r>
            <a:r>
              <a:rPr dirty="0" sz="2400" spc="-6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400" spc="-520">
                <a:solidFill>
                  <a:srgbClr val="FFFFFF"/>
                </a:solidFill>
                <a:latin typeface="Arial"/>
                <a:cs typeface="Arial"/>
              </a:rPr>
              <a:t>نوكتي</a:t>
            </a:r>
            <a:endParaRPr sz="2400">
              <a:latin typeface="Arial"/>
              <a:cs typeface="Arial"/>
            </a:endParaRPr>
          </a:p>
          <a:p>
            <a:pPr algn="r" marR="5080">
              <a:lnSpc>
                <a:spcPts val="2305"/>
              </a:lnSpc>
            </a:pPr>
            <a:r>
              <a:rPr dirty="0" sz="2400" spc="-195">
                <a:solidFill>
                  <a:srgbClr val="FFFFFF"/>
                </a:solidFill>
                <a:latin typeface="Arial"/>
                <a:cs typeface="Arial"/>
              </a:rPr>
              <a:t>.ةذاشلا</a:t>
            </a:r>
            <a:r>
              <a:rPr dirty="0" sz="2400" spc="-9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400" spc="-285">
                <a:solidFill>
                  <a:srgbClr val="FFFFFF"/>
                </a:solidFill>
                <a:latin typeface="Arial"/>
                <a:cs typeface="Arial"/>
              </a:rPr>
              <a:t>لاعفلأا</a:t>
            </a:r>
            <a:endParaRPr sz="2400">
              <a:latin typeface="Arial"/>
              <a:cs typeface="Arial"/>
            </a:endParaRPr>
          </a:p>
          <a:p>
            <a:pPr algn="r" marR="6985">
              <a:lnSpc>
                <a:spcPct val="100000"/>
              </a:lnSpc>
              <a:spcBef>
                <a:spcPts val="20"/>
              </a:spcBef>
            </a:pPr>
            <a:r>
              <a:rPr dirty="0" sz="2400" spc="-250">
                <a:solidFill>
                  <a:srgbClr val="FFFFFF"/>
                </a:solidFill>
                <a:latin typeface="Arial"/>
                <a:cs typeface="Arial"/>
              </a:rPr>
              <a:t>:لثم  </a:t>
            </a:r>
            <a:r>
              <a:rPr dirty="0" sz="2400" spc="-215">
                <a:solidFill>
                  <a:srgbClr val="FFFFFF"/>
                </a:solidFill>
                <a:latin typeface="Arial"/>
                <a:cs typeface="Arial"/>
              </a:rPr>
              <a:t>تاملك  </a:t>
            </a:r>
            <a:r>
              <a:rPr dirty="0" sz="2400" spc="-50">
                <a:solidFill>
                  <a:srgbClr val="FFFFFF"/>
                </a:solidFill>
                <a:latin typeface="Arial"/>
                <a:cs typeface="Arial"/>
              </a:rPr>
              <a:t>عم </a:t>
            </a:r>
            <a:r>
              <a:rPr dirty="0" sz="2400" spc="-5">
                <a:solidFill>
                  <a:srgbClr val="FFFFFF"/>
                </a:solidFill>
                <a:latin typeface="Arial"/>
                <a:cs typeface="Arial"/>
              </a:rPr>
              <a:t>ةداع </a:t>
            </a:r>
            <a:r>
              <a:rPr dirty="0" sz="2400" spc="-120">
                <a:solidFill>
                  <a:srgbClr val="FFFFFF"/>
                </a:solidFill>
                <a:latin typeface="Arial"/>
                <a:cs typeface="Arial"/>
              </a:rPr>
              <a:t>نمزلا </a:t>
            </a:r>
            <a:r>
              <a:rPr dirty="0" sz="2400" spc="135">
                <a:solidFill>
                  <a:srgbClr val="FFFFFF"/>
                </a:solidFill>
                <a:latin typeface="Arial"/>
                <a:cs typeface="Arial"/>
              </a:rPr>
              <a:t>اذه</a:t>
            </a:r>
            <a:r>
              <a:rPr dirty="0" sz="2400" spc="-29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400" spc="-540">
                <a:solidFill>
                  <a:srgbClr val="FFFFFF"/>
                </a:solidFill>
                <a:latin typeface="Arial"/>
                <a:cs typeface="Arial"/>
              </a:rPr>
              <a:t>يتأي</a:t>
            </a:r>
            <a:endParaRPr sz="2400">
              <a:latin typeface="Arial"/>
              <a:cs typeface="Arial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4114800" y="4481448"/>
            <a:ext cx="0" cy="511175"/>
          </a:xfrm>
          <a:custGeom>
            <a:avLst/>
            <a:gdLst/>
            <a:ahLst/>
            <a:cxnLst/>
            <a:rect l="l" t="t" r="r" b="b"/>
            <a:pathLst>
              <a:path w="0" h="511175">
                <a:moveTo>
                  <a:pt x="0" y="0"/>
                </a:moveTo>
                <a:lnTo>
                  <a:pt x="0" y="511175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0" name="object 20"/>
          <p:cNvSpPr/>
          <p:nvPr/>
        </p:nvSpPr>
        <p:spPr>
          <a:xfrm>
            <a:off x="6324600" y="4481448"/>
            <a:ext cx="0" cy="511175"/>
          </a:xfrm>
          <a:custGeom>
            <a:avLst/>
            <a:gdLst/>
            <a:ahLst/>
            <a:cxnLst/>
            <a:rect l="l" t="t" r="r" b="b"/>
            <a:pathLst>
              <a:path w="0" h="511175">
                <a:moveTo>
                  <a:pt x="0" y="0"/>
                </a:moveTo>
                <a:lnTo>
                  <a:pt x="0" y="511175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1" name="object 21"/>
          <p:cNvSpPr/>
          <p:nvPr/>
        </p:nvSpPr>
        <p:spPr>
          <a:xfrm>
            <a:off x="1814576" y="4986273"/>
            <a:ext cx="6962775" cy="0"/>
          </a:xfrm>
          <a:custGeom>
            <a:avLst/>
            <a:gdLst/>
            <a:ahLst/>
            <a:cxnLst/>
            <a:rect l="l" t="t" r="r" b="b"/>
            <a:pathLst>
              <a:path w="6962775" h="0">
                <a:moveTo>
                  <a:pt x="0" y="0"/>
                </a:moveTo>
                <a:lnTo>
                  <a:pt x="6962648" y="0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2" name="object 22"/>
          <p:cNvSpPr/>
          <p:nvPr/>
        </p:nvSpPr>
        <p:spPr>
          <a:xfrm>
            <a:off x="1828800" y="4481448"/>
            <a:ext cx="0" cy="1116330"/>
          </a:xfrm>
          <a:custGeom>
            <a:avLst/>
            <a:gdLst/>
            <a:ahLst/>
            <a:cxnLst/>
            <a:rect l="l" t="t" r="r" b="b"/>
            <a:pathLst>
              <a:path w="0" h="1116329">
                <a:moveTo>
                  <a:pt x="0" y="0"/>
                </a:moveTo>
                <a:lnTo>
                  <a:pt x="0" y="1116076"/>
                </a:lnTo>
              </a:path>
            </a:pathLst>
          </a:custGeom>
          <a:ln w="285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3" name="object 23"/>
          <p:cNvSpPr/>
          <p:nvPr/>
        </p:nvSpPr>
        <p:spPr>
          <a:xfrm>
            <a:off x="8763000" y="4481448"/>
            <a:ext cx="0" cy="1116330"/>
          </a:xfrm>
          <a:custGeom>
            <a:avLst/>
            <a:gdLst/>
            <a:ahLst/>
            <a:cxnLst/>
            <a:rect l="l" t="t" r="r" b="b"/>
            <a:pathLst>
              <a:path w="0" h="1116329">
                <a:moveTo>
                  <a:pt x="0" y="0"/>
                </a:moveTo>
                <a:lnTo>
                  <a:pt x="0" y="1116076"/>
                </a:lnTo>
              </a:path>
            </a:pathLst>
          </a:custGeom>
          <a:ln w="285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4" name="object 24"/>
          <p:cNvSpPr/>
          <p:nvPr/>
        </p:nvSpPr>
        <p:spPr>
          <a:xfrm>
            <a:off x="1814576" y="4495800"/>
            <a:ext cx="6962775" cy="0"/>
          </a:xfrm>
          <a:custGeom>
            <a:avLst/>
            <a:gdLst/>
            <a:ahLst/>
            <a:cxnLst/>
            <a:rect l="l" t="t" r="r" b="b"/>
            <a:pathLst>
              <a:path w="6962775" h="0">
                <a:moveTo>
                  <a:pt x="0" y="0"/>
                </a:moveTo>
                <a:lnTo>
                  <a:pt x="6962648" y="0"/>
                </a:lnTo>
              </a:path>
            </a:pathLst>
          </a:custGeom>
          <a:ln w="285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5" name="object 25"/>
          <p:cNvSpPr/>
          <p:nvPr/>
        </p:nvSpPr>
        <p:spPr>
          <a:xfrm>
            <a:off x="1814576" y="5583301"/>
            <a:ext cx="6962775" cy="0"/>
          </a:xfrm>
          <a:custGeom>
            <a:avLst/>
            <a:gdLst/>
            <a:ahLst/>
            <a:cxnLst/>
            <a:rect l="l" t="t" r="r" b="b"/>
            <a:pathLst>
              <a:path w="6962775" h="0">
                <a:moveTo>
                  <a:pt x="0" y="0"/>
                </a:moveTo>
                <a:lnTo>
                  <a:pt x="6962648" y="0"/>
                </a:lnTo>
              </a:path>
            </a:pathLst>
          </a:custGeom>
          <a:ln w="285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6" name="object 26"/>
          <p:cNvSpPr/>
          <p:nvPr/>
        </p:nvSpPr>
        <p:spPr>
          <a:xfrm>
            <a:off x="1773935" y="4459173"/>
            <a:ext cx="1266240" cy="510336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7" name="object 27"/>
          <p:cNvSpPr/>
          <p:nvPr/>
        </p:nvSpPr>
        <p:spPr>
          <a:xfrm>
            <a:off x="3197351" y="4465269"/>
            <a:ext cx="635304" cy="510336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8" name="object 28"/>
          <p:cNvSpPr/>
          <p:nvPr/>
        </p:nvSpPr>
        <p:spPr>
          <a:xfrm>
            <a:off x="4059935" y="4459173"/>
            <a:ext cx="653592" cy="510336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9" name="object 29"/>
          <p:cNvSpPr/>
          <p:nvPr/>
        </p:nvSpPr>
        <p:spPr>
          <a:xfrm>
            <a:off x="4404359" y="4465269"/>
            <a:ext cx="1254061" cy="510336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0" name="object 30"/>
          <p:cNvSpPr/>
          <p:nvPr/>
        </p:nvSpPr>
        <p:spPr>
          <a:xfrm>
            <a:off x="6269735" y="4459173"/>
            <a:ext cx="674916" cy="510336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1" name="object 31"/>
          <p:cNvSpPr/>
          <p:nvPr/>
        </p:nvSpPr>
        <p:spPr>
          <a:xfrm>
            <a:off x="6635495" y="4465269"/>
            <a:ext cx="1046784" cy="510336"/>
          </a:xfrm>
          <a:prstGeom prst="rect">
            <a:avLst/>
          </a:prstGeom>
          <a:blipFill>
            <a:blip r:embed="rId2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2" name="object 32"/>
          <p:cNvSpPr/>
          <p:nvPr/>
        </p:nvSpPr>
        <p:spPr>
          <a:xfrm>
            <a:off x="1758695" y="4940782"/>
            <a:ext cx="623125" cy="571271"/>
          </a:xfrm>
          <a:prstGeom prst="rect">
            <a:avLst/>
          </a:prstGeom>
          <a:blipFill>
            <a:blip r:embed="rId2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3" name="object 33"/>
          <p:cNvSpPr/>
          <p:nvPr/>
        </p:nvSpPr>
        <p:spPr>
          <a:xfrm>
            <a:off x="2039111" y="4940782"/>
            <a:ext cx="973658" cy="571271"/>
          </a:xfrm>
          <a:prstGeom prst="rect">
            <a:avLst/>
          </a:prstGeom>
          <a:blipFill>
            <a:blip r:embed="rId2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4" name="object 34"/>
          <p:cNvSpPr/>
          <p:nvPr/>
        </p:nvSpPr>
        <p:spPr>
          <a:xfrm>
            <a:off x="2670048" y="4940782"/>
            <a:ext cx="1098613" cy="571271"/>
          </a:xfrm>
          <a:prstGeom prst="rect">
            <a:avLst/>
          </a:prstGeom>
          <a:blipFill>
            <a:blip r:embed="rId2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5" name="object 35"/>
          <p:cNvSpPr/>
          <p:nvPr/>
        </p:nvSpPr>
        <p:spPr>
          <a:xfrm>
            <a:off x="3425952" y="4940782"/>
            <a:ext cx="973658" cy="571271"/>
          </a:xfrm>
          <a:prstGeom prst="rect">
            <a:avLst/>
          </a:prstGeom>
          <a:blipFill>
            <a:blip r:embed="rId2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6" name="object 36"/>
          <p:cNvSpPr/>
          <p:nvPr/>
        </p:nvSpPr>
        <p:spPr>
          <a:xfrm>
            <a:off x="4056888" y="4940782"/>
            <a:ext cx="665772" cy="571271"/>
          </a:xfrm>
          <a:prstGeom prst="rect">
            <a:avLst/>
          </a:prstGeom>
          <a:blipFill>
            <a:blip r:embed="rId2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7" name="object 37"/>
          <p:cNvSpPr/>
          <p:nvPr/>
        </p:nvSpPr>
        <p:spPr>
          <a:xfrm>
            <a:off x="4379976" y="4940782"/>
            <a:ext cx="1305940" cy="571271"/>
          </a:xfrm>
          <a:prstGeom prst="rect">
            <a:avLst/>
          </a:prstGeom>
          <a:blipFill>
            <a:blip r:embed="rId2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8" name="object 38"/>
          <p:cNvSpPr/>
          <p:nvPr/>
        </p:nvSpPr>
        <p:spPr>
          <a:xfrm>
            <a:off x="5340096" y="4946878"/>
            <a:ext cx="2640965" cy="571271"/>
          </a:xfrm>
          <a:prstGeom prst="rect">
            <a:avLst/>
          </a:prstGeom>
          <a:blipFill>
            <a:blip r:embed="rId2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graphicFrame>
        <p:nvGraphicFramePr>
          <p:cNvPr id="39" name="object 39"/>
          <p:cNvGraphicFramePr>
            <a:graphicFrameLocks noGrp="1"/>
          </p:cNvGraphicFramePr>
          <p:nvPr/>
        </p:nvGraphicFramePr>
        <p:xfrm>
          <a:off x="1631695" y="4459173"/>
          <a:ext cx="6476365" cy="105918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314575"/>
                <a:gridCol w="2018029"/>
                <a:gridCol w="2144395"/>
              </a:tblGrid>
              <a:tr h="503374">
                <a:tc>
                  <a:txBody>
                    <a:bodyPr/>
                    <a:lstStyle/>
                    <a:p>
                      <a:pPr marL="288925">
                        <a:lnSpc>
                          <a:spcPct val="100000"/>
                        </a:lnSpc>
                        <a:spcBef>
                          <a:spcPts val="615"/>
                        </a:spcBef>
                        <a:tabLst>
                          <a:tab pos="1712595" algn="l"/>
                        </a:tabLst>
                      </a:pPr>
                      <a:r>
                        <a:rPr dirty="0" sz="1800" spc="40">
                          <a:solidFill>
                            <a:srgbClr val="FFFF00"/>
                          </a:solidFill>
                          <a:latin typeface="Calibri"/>
                          <a:cs typeface="Calibri"/>
                        </a:rPr>
                        <a:t>yesterday	</a:t>
                      </a:r>
                      <a:r>
                        <a:rPr dirty="0" sz="1800" spc="3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سمأ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B="0" marT="78105"/>
                </a:tc>
                <a:tc>
                  <a:txBody>
                    <a:bodyPr/>
                    <a:lstStyle/>
                    <a:p>
                      <a:pPr marL="260985">
                        <a:lnSpc>
                          <a:spcPct val="100000"/>
                        </a:lnSpc>
                        <a:spcBef>
                          <a:spcPts val="615"/>
                        </a:spcBef>
                      </a:pPr>
                      <a:r>
                        <a:rPr dirty="0" sz="1800" spc="35">
                          <a:solidFill>
                            <a:srgbClr val="FFFF00"/>
                          </a:solidFill>
                          <a:latin typeface="Calibri"/>
                          <a:cs typeface="Calibri"/>
                        </a:rPr>
                        <a:t>last</a:t>
                      </a:r>
                      <a:r>
                        <a:rPr dirty="0" sz="1800" spc="305">
                          <a:solidFill>
                            <a:srgbClr val="FFFF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800" spc="-16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يضاملا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B="0" marT="78105"/>
                </a:tc>
                <a:tc>
                  <a:txBody>
                    <a:bodyPr/>
                    <a:lstStyle/>
                    <a:p>
                      <a:pPr marL="454025">
                        <a:lnSpc>
                          <a:spcPct val="100000"/>
                        </a:lnSpc>
                        <a:spcBef>
                          <a:spcPts val="615"/>
                        </a:spcBef>
                      </a:pPr>
                      <a:r>
                        <a:rPr dirty="0" sz="1800" spc="75">
                          <a:solidFill>
                            <a:srgbClr val="FFFF00"/>
                          </a:solidFill>
                          <a:latin typeface="Calibri"/>
                          <a:cs typeface="Calibri"/>
                        </a:rPr>
                        <a:t>ago</a:t>
                      </a:r>
                      <a:r>
                        <a:rPr dirty="0" sz="1800" spc="155">
                          <a:solidFill>
                            <a:srgbClr val="FFFF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800" spc="-15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ىضم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B="0" marT="78105"/>
                </a:tc>
              </a:tr>
              <a:tr h="555602">
                <a:tc gridSpan="3">
                  <a:txBody>
                    <a:bodyPr/>
                    <a:lstStyle/>
                    <a:p>
                      <a:pPr marL="288925">
                        <a:lnSpc>
                          <a:spcPct val="100000"/>
                        </a:lnSpc>
                        <a:spcBef>
                          <a:spcPts val="509"/>
                        </a:spcBef>
                      </a:pPr>
                      <a:r>
                        <a:rPr dirty="0" sz="2000" spc="25">
                          <a:solidFill>
                            <a:srgbClr val="FFFF00"/>
                          </a:solidFill>
                          <a:latin typeface="Calibri"/>
                          <a:cs typeface="Calibri"/>
                        </a:rPr>
                        <a:t>in </a:t>
                      </a:r>
                      <a:r>
                        <a:rPr dirty="0" sz="2000" spc="65">
                          <a:solidFill>
                            <a:srgbClr val="FFFF00"/>
                          </a:solidFill>
                          <a:latin typeface="Calibri"/>
                          <a:cs typeface="Calibri"/>
                        </a:rPr>
                        <a:t>1988 </a:t>
                      </a:r>
                      <a:r>
                        <a:rPr dirty="0" sz="2000" spc="70">
                          <a:solidFill>
                            <a:srgbClr val="FFFF00"/>
                          </a:solidFill>
                          <a:latin typeface="Calibri"/>
                          <a:cs typeface="Calibri"/>
                        </a:rPr>
                        <a:t>AD, </a:t>
                      </a:r>
                      <a:r>
                        <a:rPr dirty="0" sz="2000" spc="25">
                          <a:solidFill>
                            <a:srgbClr val="FFFF00"/>
                          </a:solidFill>
                          <a:latin typeface="Calibri"/>
                          <a:cs typeface="Calibri"/>
                        </a:rPr>
                        <a:t>in </a:t>
                      </a:r>
                      <a:r>
                        <a:rPr dirty="0" sz="2000" spc="65">
                          <a:solidFill>
                            <a:srgbClr val="FFFF00"/>
                          </a:solidFill>
                          <a:latin typeface="Calibri"/>
                          <a:cs typeface="Calibri"/>
                        </a:rPr>
                        <a:t>1415 </a:t>
                      </a:r>
                      <a:r>
                        <a:rPr dirty="0" sz="2000" spc="100">
                          <a:solidFill>
                            <a:srgbClr val="FFFF00"/>
                          </a:solidFill>
                          <a:latin typeface="Calibri"/>
                          <a:cs typeface="Calibri"/>
                        </a:rPr>
                        <a:t>AH</a:t>
                      </a:r>
                      <a:r>
                        <a:rPr dirty="0" sz="2000" spc="10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: </a:t>
                      </a:r>
                      <a:r>
                        <a:rPr dirty="0" sz="2000" spc="-28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لثم </a:t>
                      </a:r>
                      <a:r>
                        <a:rPr dirty="0" sz="2000" spc="-18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يضاملا </a:t>
                      </a:r>
                      <a:r>
                        <a:rPr dirty="0" sz="2000" spc="-58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يف</a:t>
                      </a:r>
                      <a:r>
                        <a:rPr dirty="0" sz="2000" spc="-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2000" spc="-35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خيرات </a:t>
                      </a:r>
                      <a:r>
                        <a:rPr dirty="0" sz="2000" spc="-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يأ</a:t>
                      </a:r>
                      <a:r>
                        <a:rPr dirty="0" sz="2000" spc="12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2000" spc="-1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وأ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B="0" marT="64769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</a:tr>
            </a:tbl>
          </a:graphicData>
        </a:graphic>
      </p:graphicFrame>
      <p:sp>
        <p:nvSpPr>
          <p:cNvPr id="40" name="object 40"/>
          <p:cNvSpPr txBox="1"/>
          <p:nvPr/>
        </p:nvSpPr>
        <p:spPr>
          <a:xfrm>
            <a:off x="2670429" y="2085594"/>
            <a:ext cx="2399665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spc="160" b="1">
                <a:solidFill>
                  <a:srgbClr val="000066"/>
                </a:solidFill>
                <a:latin typeface="Calibri"/>
                <a:cs typeface="Calibri"/>
              </a:rPr>
              <a:t>2. </a:t>
            </a:r>
            <a:r>
              <a:rPr dirty="0" sz="1800" spc="185" b="1">
                <a:solidFill>
                  <a:srgbClr val="000066"/>
                </a:solidFill>
                <a:latin typeface="Calibri"/>
                <a:cs typeface="Calibri"/>
              </a:rPr>
              <a:t>Past </a:t>
            </a:r>
            <a:r>
              <a:rPr dirty="0" sz="1800" spc="175" b="1">
                <a:solidFill>
                  <a:srgbClr val="000066"/>
                </a:solidFill>
                <a:latin typeface="Calibri"/>
                <a:cs typeface="Calibri"/>
              </a:rPr>
              <a:t>Simple</a:t>
            </a:r>
            <a:r>
              <a:rPr dirty="0" sz="1800" spc="-85" b="1">
                <a:solidFill>
                  <a:srgbClr val="000066"/>
                </a:solidFill>
                <a:latin typeface="Calibri"/>
                <a:cs typeface="Calibri"/>
              </a:rPr>
              <a:t> </a:t>
            </a:r>
            <a:r>
              <a:rPr dirty="0" sz="1800" spc="185" b="1">
                <a:solidFill>
                  <a:srgbClr val="000066"/>
                </a:solidFill>
                <a:latin typeface="Calibri"/>
                <a:cs typeface="Calibri"/>
              </a:rPr>
              <a:t>Tense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41" name="object 41"/>
          <p:cNvSpPr txBox="1"/>
          <p:nvPr/>
        </p:nvSpPr>
        <p:spPr>
          <a:xfrm>
            <a:off x="5806490" y="2085594"/>
            <a:ext cx="1136015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spc="-385" b="1">
                <a:solidFill>
                  <a:srgbClr val="000066"/>
                </a:solidFill>
                <a:latin typeface="Arial"/>
                <a:cs typeface="Arial"/>
              </a:rPr>
              <a:t>طيسبلا</a:t>
            </a:r>
            <a:r>
              <a:rPr dirty="0" sz="1800" spc="-280" b="1">
                <a:solidFill>
                  <a:srgbClr val="000066"/>
                </a:solidFill>
                <a:latin typeface="Arial"/>
                <a:cs typeface="Arial"/>
              </a:rPr>
              <a:t> </a:t>
            </a:r>
            <a:r>
              <a:rPr dirty="0" sz="1800" spc="-155" b="1">
                <a:solidFill>
                  <a:srgbClr val="000066"/>
                </a:solidFill>
                <a:latin typeface="Arial"/>
                <a:cs typeface="Arial"/>
              </a:rPr>
              <a:t>يضاملا</a:t>
            </a:r>
            <a:endParaRPr sz="1800">
              <a:latin typeface="Arial"/>
              <a:cs typeface="Arial"/>
            </a:endParaRPr>
          </a:p>
        </p:txBody>
      </p:sp>
      <p:sp>
        <p:nvSpPr>
          <p:cNvPr id="42" name="object 42"/>
          <p:cNvSpPr txBox="1"/>
          <p:nvPr/>
        </p:nvSpPr>
        <p:spPr>
          <a:xfrm>
            <a:off x="1806575" y="3213303"/>
            <a:ext cx="1238250" cy="3917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dirty="0" baseline="-8101" sz="3600" spc="-367">
                <a:solidFill>
                  <a:srgbClr val="CC3300"/>
                </a:solidFill>
                <a:latin typeface="Calibri"/>
                <a:cs typeface="Calibri"/>
              </a:rPr>
              <a:t>e</a:t>
            </a:r>
            <a:r>
              <a:rPr dirty="0" sz="2400" spc="-245">
                <a:solidFill>
                  <a:srgbClr val="FFFFFF"/>
                </a:solidFill>
                <a:latin typeface="Arial"/>
                <a:cs typeface="Arial"/>
              </a:rPr>
              <a:t>ة</a:t>
            </a:r>
            <a:r>
              <a:rPr dirty="0" baseline="-8101" sz="3600" spc="-367">
                <a:solidFill>
                  <a:srgbClr val="CC3300"/>
                </a:solidFill>
                <a:latin typeface="Calibri"/>
                <a:cs typeface="Calibri"/>
              </a:rPr>
              <a:t>d</a:t>
            </a:r>
            <a:r>
              <a:rPr dirty="0" sz="2400" spc="-245">
                <a:solidFill>
                  <a:srgbClr val="FFFFFF"/>
                </a:solidFill>
                <a:latin typeface="Arial"/>
                <a:cs typeface="Arial"/>
              </a:rPr>
              <a:t>ظحلام</a:t>
            </a:r>
            <a:r>
              <a:rPr dirty="0" sz="2400" spc="-7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400" spc="-50">
                <a:solidFill>
                  <a:srgbClr val="FFFFFF"/>
                </a:solidFill>
                <a:latin typeface="Arial"/>
                <a:cs typeface="Arial"/>
              </a:rPr>
              <a:t>عم</a:t>
            </a:r>
            <a:endParaRPr sz="2400">
              <a:latin typeface="Arial"/>
              <a:cs typeface="Arial"/>
            </a:endParaRPr>
          </a:p>
        </p:txBody>
      </p:sp>
      <p:sp>
        <p:nvSpPr>
          <p:cNvPr id="43" name="object 43"/>
          <p:cNvSpPr/>
          <p:nvPr/>
        </p:nvSpPr>
        <p:spPr>
          <a:xfrm>
            <a:off x="4340352" y="6321552"/>
            <a:ext cx="1296797" cy="382371"/>
          </a:xfrm>
          <a:prstGeom prst="rect">
            <a:avLst/>
          </a:prstGeom>
          <a:blipFill>
            <a:blip r:embed="rId2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4" name="object 44"/>
          <p:cNvSpPr/>
          <p:nvPr/>
        </p:nvSpPr>
        <p:spPr>
          <a:xfrm>
            <a:off x="4462271" y="6406896"/>
            <a:ext cx="1043749" cy="248297"/>
          </a:xfrm>
          <a:prstGeom prst="rect">
            <a:avLst/>
          </a:prstGeom>
          <a:blipFill>
            <a:blip r:embed="rId3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5" name="object 45"/>
          <p:cNvSpPr/>
          <p:nvPr/>
        </p:nvSpPr>
        <p:spPr>
          <a:xfrm>
            <a:off x="4267200" y="6248400"/>
            <a:ext cx="1295400" cy="381000"/>
          </a:xfrm>
          <a:custGeom>
            <a:avLst/>
            <a:gdLst/>
            <a:ahLst/>
            <a:cxnLst/>
            <a:rect l="l" t="t" r="r" b="b"/>
            <a:pathLst>
              <a:path w="1295400" h="381000">
                <a:moveTo>
                  <a:pt x="1295400" y="0"/>
                </a:moveTo>
                <a:lnTo>
                  <a:pt x="0" y="0"/>
                </a:lnTo>
                <a:lnTo>
                  <a:pt x="0" y="381000"/>
                </a:lnTo>
                <a:lnTo>
                  <a:pt x="1295400" y="381000"/>
                </a:lnTo>
                <a:lnTo>
                  <a:pt x="1295400" y="333375"/>
                </a:lnTo>
                <a:lnTo>
                  <a:pt x="540512" y="333375"/>
                </a:lnTo>
                <a:lnTo>
                  <a:pt x="540512" y="190500"/>
                </a:lnTo>
                <a:lnTo>
                  <a:pt x="504825" y="190500"/>
                </a:lnTo>
                <a:lnTo>
                  <a:pt x="647700" y="47625"/>
                </a:lnTo>
                <a:lnTo>
                  <a:pt x="1295400" y="47625"/>
                </a:lnTo>
                <a:lnTo>
                  <a:pt x="1295400" y="0"/>
                </a:lnTo>
                <a:close/>
              </a:path>
              <a:path w="1295400" h="381000">
                <a:moveTo>
                  <a:pt x="1295400" y="65481"/>
                </a:moveTo>
                <a:lnTo>
                  <a:pt x="736980" y="65481"/>
                </a:lnTo>
                <a:lnTo>
                  <a:pt x="736980" y="136918"/>
                </a:lnTo>
                <a:lnTo>
                  <a:pt x="790575" y="190500"/>
                </a:lnTo>
                <a:lnTo>
                  <a:pt x="754888" y="190500"/>
                </a:lnTo>
                <a:lnTo>
                  <a:pt x="754888" y="333375"/>
                </a:lnTo>
                <a:lnTo>
                  <a:pt x="1295400" y="333375"/>
                </a:lnTo>
                <a:lnTo>
                  <a:pt x="1295400" y="65481"/>
                </a:lnTo>
                <a:close/>
              </a:path>
              <a:path w="1295400" h="381000">
                <a:moveTo>
                  <a:pt x="1295400" y="47625"/>
                </a:moveTo>
                <a:lnTo>
                  <a:pt x="647700" y="47625"/>
                </a:lnTo>
                <a:lnTo>
                  <a:pt x="701294" y="101206"/>
                </a:lnTo>
                <a:lnTo>
                  <a:pt x="701294" y="65481"/>
                </a:lnTo>
                <a:lnTo>
                  <a:pt x="1295400" y="65481"/>
                </a:lnTo>
                <a:lnTo>
                  <a:pt x="12954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6" name="object 46"/>
          <p:cNvSpPr/>
          <p:nvPr/>
        </p:nvSpPr>
        <p:spPr>
          <a:xfrm>
            <a:off x="4807711" y="6313881"/>
            <a:ext cx="214629" cy="267970"/>
          </a:xfrm>
          <a:custGeom>
            <a:avLst/>
            <a:gdLst/>
            <a:ahLst/>
            <a:cxnLst/>
            <a:rect l="l" t="t" r="r" b="b"/>
            <a:pathLst>
              <a:path w="214629" h="267970">
                <a:moveTo>
                  <a:pt x="196468" y="0"/>
                </a:moveTo>
                <a:lnTo>
                  <a:pt x="160782" y="0"/>
                </a:lnTo>
                <a:lnTo>
                  <a:pt x="160782" y="35725"/>
                </a:lnTo>
                <a:lnTo>
                  <a:pt x="196468" y="71437"/>
                </a:lnTo>
                <a:lnTo>
                  <a:pt x="196468" y="0"/>
                </a:lnTo>
                <a:close/>
              </a:path>
              <a:path w="214629" h="267970">
                <a:moveTo>
                  <a:pt x="214375" y="125018"/>
                </a:moveTo>
                <a:lnTo>
                  <a:pt x="0" y="125018"/>
                </a:lnTo>
                <a:lnTo>
                  <a:pt x="0" y="267893"/>
                </a:lnTo>
                <a:lnTo>
                  <a:pt x="89280" y="267893"/>
                </a:lnTo>
                <a:lnTo>
                  <a:pt x="89280" y="196456"/>
                </a:lnTo>
                <a:lnTo>
                  <a:pt x="214375" y="196456"/>
                </a:lnTo>
                <a:lnTo>
                  <a:pt x="214375" y="125018"/>
                </a:lnTo>
                <a:close/>
              </a:path>
              <a:path w="214629" h="267970">
                <a:moveTo>
                  <a:pt x="214375" y="196456"/>
                </a:moveTo>
                <a:lnTo>
                  <a:pt x="125095" y="196456"/>
                </a:lnTo>
                <a:lnTo>
                  <a:pt x="125095" y="267893"/>
                </a:lnTo>
                <a:lnTo>
                  <a:pt x="214375" y="267893"/>
                </a:lnTo>
                <a:lnTo>
                  <a:pt x="214375" y="196456"/>
                </a:lnTo>
                <a:close/>
              </a:path>
            </a:pathLst>
          </a:custGeom>
          <a:solidFill>
            <a:srgbClr val="00007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7" name="object 47"/>
          <p:cNvSpPr/>
          <p:nvPr/>
        </p:nvSpPr>
        <p:spPr>
          <a:xfrm>
            <a:off x="47720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142875" y="0"/>
                </a:moveTo>
                <a:lnTo>
                  <a:pt x="0" y="142875"/>
                </a:lnTo>
                <a:lnTo>
                  <a:pt x="285750" y="142875"/>
                </a:lnTo>
                <a:lnTo>
                  <a:pt x="142875" y="0"/>
                </a:lnTo>
                <a:close/>
              </a:path>
              <a:path w="285750" h="285750">
                <a:moveTo>
                  <a:pt x="160782" y="214312"/>
                </a:moveTo>
                <a:lnTo>
                  <a:pt x="124967" y="214312"/>
                </a:lnTo>
                <a:lnTo>
                  <a:pt x="124967" y="285750"/>
                </a:lnTo>
                <a:lnTo>
                  <a:pt x="160782" y="285750"/>
                </a:lnTo>
                <a:lnTo>
                  <a:pt x="160782" y="214312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8" name="object 48"/>
          <p:cNvSpPr/>
          <p:nvPr/>
        </p:nvSpPr>
        <p:spPr>
          <a:xfrm>
            <a:off x="5788152" y="6321552"/>
            <a:ext cx="458571" cy="382371"/>
          </a:xfrm>
          <a:prstGeom prst="rect">
            <a:avLst/>
          </a:prstGeom>
          <a:blipFill>
            <a:blip r:embed="rId3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9" name="object 49"/>
          <p:cNvSpPr/>
          <p:nvPr/>
        </p:nvSpPr>
        <p:spPr>
          <a:xfrm>
            <a:off x="5846064" y="6406896"/>
            <a:ext cx="336638" cy="248297"/>
          </a:xfrm>
          <a:prstGeom prst="rect">
            <a:avLst/>
          </a:prstGeom>
          <a:blipFill>
            <a:blip r:embed="rId3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0" name="object 50"/>
          <p:cNvSpPr/>
          <p:nvPr/>
        </p:nvSpPr>
        <p:spPr>
          <a:xfrm>
            <a:off x="5715000" y="6248400"/>
            <a:ext cx="457200" cy="381000"/>
          </a:xfrm>
          <a:custGeom>
            <a:avLst/>
            <a:gdLst/>
            <a:ahLst/>
            <a:cxnLst/>
            <a:rect l="l" t="t" r="r" b="b"/>
            <a:pathLst>
              <a:path w="457200" h="381000">
                <a:moveTo>
                  <a:pt x="457200" y="0"/>
                </a:moveTo>
                <a:lnTo>
                  <a:pt x="0" y="0"/>
                </a:lnTo>
                <a:lnTo>
                  <a:pt x="0" y="381000"/>
                </a:lnTo>
                <a:lnTo>
                  <a:pt x="457200" y="381000"/>
                </a:lnTo>
                <a:lnTo>
                  <a:pt x="457200" y="333375"/>
                </a:lnTo>
                <a:lnTo>
                  <a:pt x="85725" y="333375"/>
                </a:lnTo>
                <a:lnTo>
                  <a:pt x="85725" y="47625"/>
                </a:lnTo>
                <a:lnTo>
                  <a:pt x="457200" y="47625"/>
                </a:lnTo>
                <a:lnTo>
                  <a:pt x="457200" y="0"/>
                </a:lnTo>
                <a:close/>
              </a:path>
              <a:path w="457200" h="381000">
                <a:moveTo>
                  <a:pt x="457200" y="47625"/>
                </a:moveTo>
                <a:lnTo>
                  <a:pt x="85725" y="47625"/>
                </a:lnTo>
                <a:lnTo>
                  <a:pt x="371475" y="190500"/>
                </a:lnTo>
                <a:lnTo>
                  <a:pt x="85725" y="333375"/>
                </a:lnTo>
                <a:lnTo>
                  <a:pt x="457200" y="333375"/>
                </a:lnTo>
                <a:lnTo>
                  <a:pt x="4572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1" name="object 51"/>
          <p:cNvSpPr/>
          <p:nvPr/>
        </p:nvSpPr>
        <p:spPr>
          <a:xfrm>
            <a:off x="58007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0" y="0"/>
                </a:moveTo>
                <a:lnTo>
                  <a:pt x="0" y="285750"/>
                </a:lnTo>
                <a:lnTo>
                  <a:pt x="285750" y="142875"/>
                </a:lnTo>
                <a:lnTo>
                  <a:pt x="0" y="0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2" name="object 52"/>
          <p:cNvSpPr/>
          <p:nvPr/>
        </p:nvSpPr>
        <p:spPr>
          <a:xfrm>
            <a:off x="3730752" y="6321552"/>
            <a:ext cx="458571" cy="382371"/>
          </a:xfrm>
          <a:prstGeom prst="rect">
            <a:avLst/>
          </a:prstGeom>
          <a:blipFill>
            <a:blip r:embed="rId3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3" name="object 53"/>
          <p:cNvSpPr/>
          <p:nvPr/>
        </p:nvSpPr>
        <p:spPr>
          <a:xfrm>
            <a:off x="3770376" y="6406896"/>
            <a:ext cx="373227" cy="248297"/>
          </a:xfrm>
          <a:prstGeom prst="rect">
            <a:avLst/>
          </a:prstGeom>
          <a:blipFill>
            <a:blip r:embed="rId3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4" name="object 54"/>
          <p:cNvSpPr/>
          <p:nvPr/>
        </p:nvSpPr>
        <p:spPr>
          <a:xfrm>
            <a:off x="3657600" y="6248400"/>
            <a:ext cx="457200" cy="381000"/>
          </a:xfrm>
          <a:custGeom>
            <a:avLst/>
            <a:gdLst/>
            <a:ahLst/>
            <a:cxnLst/>
            <a:rect l="l" t="t" r="r" b="b"/>
            <a:pathLst>
              <a:path w="457200" h="381000">
                <a:moveTo>
                  <a:pt x="457200" y="0"/>
                </a:moveTo>
                <a:lnTo>
                  <a:pt x="0" y="0"/>
                </a:lnTo>
                <a:lnTo>
                  <a:pt x="0" y="381000"/>
                </a:lnTo>
                <a:lnTo>
                  <a:pt x="457200" y="381000"/>
                </a:lnTo>
                <a:lnTo>
                  <a:pt x="457200" y="333375"/>
                </a:lnTo>
                <a:lnTo>
                  <a:pt x="371475" y="333375"/>
                </a:lnTo>
                <a:lnTo>
                  <a:pt x="85725" y="190500"/>
                </a:lnTo>
                <a:lnTo>
                  <a:pt x="371475" y="47625"/>
                </a:lnTo>
                <a:lnTo>
                  <a:pt x="457200" y="47625"/>
                </a:lnTo>
                <a:lnTo>
                  <a:pt x="457200" y="0"/>
                </a:lnTo>
                <a:close/>
              </a:path>
              <a:path w="457200" h="381000">
                <a:moveTo>
                  <a:pt x="457200" y="47625"/>
                </a:moveTo>
                <a:lnTo>
                  <a:pt x="371475" y="47625"/>
                </a:lnTo>
                <a:lnTo>
                  <a:pt x="371475" y="333375"/>
                </a:lnTo>
                <a:lnTo>
                  <a:pt x="457200" y="333375"/>
                </a:lnTo>
                <a:lnTo>
                  <a:pt x="4572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5" name="object 55"/>
          <p:cNvSpPr/>
          <p:nvPr/>
        </p:nvSpPr>
        <p:spPr>
          <a:xfrm>
            <a:off x="37433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285750" y="0"/>
                </a:moveTo>
                <a:lnTo>
                  <a:pt x="0" y="142875"/>
                </a:lnTo>
                <a:lnTo>
                  <a:pt x="285750" y="285750"/>
                </a:lnTo>
                <a:lnTo>
                  <a:pt x="285750" y="0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6" name="object 56"/>
          <p:cNvSpPr txBox="1"/>
          <p:nvPr/>
        </p:nvSpPr>
        <p:spPr>
          <a:xfrm>
            <a:off x="4064634" y="1766697"/>
            <a:ext cx="949960" cy="146685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800" spc="80" b="1">
                <a:solidFill>
                  <a:srgbClr val="000066"/>
                </a:solidFill>
                <a:latin typeface="Calibri"/>
                <a:cs typeface="Calibri"/>
              </a:rPr>
              <a:t>Past </a:t>
            </a:r>
            <a:r>
              <a:rPr dirty="0" sz="800" spc="70" b="1">
                <a:solidFill>
                  <a:srgbClr val="000066"/>
                </a:solidFill>
                <a:latin typeface="Calibri"/>
                <a:cs typeface="Calibri"/>
              </a:rPr>
              <a:t>Simple</a:t>
            </a:r>
            <a:r>
              <a:rPr dirty="0" sz="800" spc="-10" b="1">
                <a:solidFill>
                  <a:srgbClr val="000066"/>
                </a:solidFill>
                <a:latin typeface="Calibri"/>
                <a:cs typeface="Calibri"/>
              </a:rPr>
              <a:t> </a:t>
            </a:r>
            <a:r>
              <a:rPr dirty="0" sz="800" spc="75" b="1">
                <a:solidFill>
                  <a:srgbClr val="000066"/>
                </a:solidFill>
                <a:latin typeface="Calibri"/>
                <a:cs typeface="Calibri"/>
              </a:rPr>
              <a:t>Tense</a:t>
            </a:r>
            <a:endParaRPr sz="800">
              <a:latin typeface="Calibri"/>
              <a:cs typeface="Calibri"/>
            </a:endParaRPr>
          </a:p>
        </p:txBody>
      </p:sp>
      <p:sp>
        <p:nvSpPr>
          <p:cNvPr id="57" name="object 57"/>
          <p:cNvSpPr txBox="1"/>
          <p:nvPr/>
        </p:nvSpPr>
        <p:spPr>
          <a:xfrm>
            <a:off x="5146928" y="1766697"/>
            <a:ext cx="516255" cy="146685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800" spc="-175" b="1">
                <a:solidFill>
                  <a:srgbClr val="000066"/>
                </a:solidFill>
                <a:latin typeface="Arial"/>
                <a:cs typeface="Arial"/>
              </a:rPr>
              <a:t>طيسبلا</a:t>
            </a:r>
            <a:r>
              <a:rPr dirty="0" sz="800" spc="-130" b="1">
                <a:solidFill>
                  <a:srgbClr val="000066"/>
                </a:solidFill>
                <a:latin typeface="Arial"/>
                <a:cs typeface="Arial"/>
              </a:rPr>
              <a:t> </a:t>
            </a:r>
            <a:r>
              <a:rPr dirty="0" sz="800" spc="-75" b="1">
                <a:solidFill>
                  <a:srgbClr val="000066"/>
                </a:solidFill>
                <a:latin typeface="Arial"/>
                <a:cs typeface="Arial"/>
              </a:rPr>
              <a:t>يضاملا</a:t>
            </a:r>
            <a:endParaRPr sz="800">
              <a:latin typeface="Arial"/>
              <a:cs typeface="Arial"/>
            </a:endParaRPr>
          </a:p>
        </p:txBody>
      </p:sp>
      <p:sp>
        <p:nvSpPr>
          <p:cNvPr id="58" name="object 58"/>
          <p:cNvSpPr/>
          <p:nvPr/>
        </p:nvSpPr>
        <p:spPr>
          <a:xfrm>
            <a:off x="2852927" y="627837"/>
            <a:ext cx="2509774" cy="1016304"/>
          </a:xfrm>
          <a:prstGeom prst="rect">
            <a:avLst/>
          </a:prstGeom>
          <a:blipFill>
            <a:blip r:embed="rId3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9" name="object 59"/>
          <p:cNvSpPr txBox="1">
            <a:spLocks noGrp="1"/>
          </p:cNvSpPr>
          <p:nvPr>
            <p:ph type="title"/>
          </p:nvPr>
        </p:nvSpPr>
        <p:spPr>
          <a:xfrm>
            <a:off x="3128517" y="761441"/>
            <a:ext cx="1798955" cy="574675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3600" spc="475"/>
              <a:t>TENSES</a:t>
            </a:r>
            <a:endParaRPr sz="3600"/>
          </a:p>
        </p:txBody>
      </p:sp>
      <p:sp>
        <p:nvSpPr>
          <p:cNvPr id="60" name="object 60"/>
          <p:cNvSpPr/>
          <p:nvPr/>
        </p:nvSpPr>
        <p:spPr>
          <a:xfrm>
            <a:off x="5221223" y="636981"/>
            <a:ext cx="1629028" cy="1016304"/>
          </a:xfrm>
          <a:prstGeom prst="rect">
            <a:avLst/>
          </a:prstGeom>
          <a:blipFill>
            <a:blip r:embed="rId3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1" name="object 61"/>
          <p:cNvSpPr txBox="1"/>
          <p:nvPr/>
        </p:nvSpPr>
        <p:spPr>
          <a:xfrm>
            <a:off x="5497448" y="761441"/>
            <a:ext cx="1049020" cy="57467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3600" spc="-175" b="1">
                <a:solidFill>
                  <a:srgbClr val="FFFF00"/>
                </a:solidFill>
                <a:latin typeface="Arial"/>
                <a:cs typeface="Arial"/>
              </a:rPr>
              <a:t>ةنمزلأا</a:t>
            </a:r>
            <a:endParaRPr sz="3600">
              <a:latin typeface="Arial"/>
              <a:cs typeface="Arial"/>
            </a:endParaRPr>
          </a:p>
        </p:txBody>
      </p:sp>
      <p:sp>
        <p:nvSpPr>
          <p:cNvPr id="62" name="object 62"/>
          <p:cNvSpPr/>
          <p:nvPr/>
        </p:nvSpPr>
        <p:spPr>
          <a:xfrm>
            <a:off x="4340352" y="6321552"/>
            <a:ext cx="1296797" cy="382371"/>
          </a:xfrm>
          <a:prstGeom prst="rect">
            <a:avLst/>
          </a:prstGeom>
          <a:blipFill>
            <a:blip r:embed="rId2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3" name="object 63"/>
          <p:cNvSpPr/>
          <p:nvPr/>
        </p:nvSpPr>
        <p:spPr>
          <a:xfrm>
            <a:off x="4462271" y="6406896"/>
            <a:ext cx="1043749" cy="248297"/>
          </a:xfrm>
          <a:prstGeom prst="rect">
            <a:avLst/>
          </a:prstGeom>
          <a:blipFill>
            <a:blip r:embed="rId3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4" name="object 64"/>
          <p:cNvSpPr/>
          <p:nvPr/>
        </p:nvSpPr>
        <p:spPr>
          <a:xfrm>
            <a:off x="4267200" y="6248400"/>
            <a:ext cx="1295400" cy="381000"/>
          </a:xfrm>
          <a:custGeom>
            <a:avLst/>
            <a:gdLst/>
            <a:ahLst/>
            <a:cxnLst/>
            <a:rect l="l" t="t" r="r" b="b"/>
            <a:pathLst>
              <a:path w="1295400" h="381000">
                <a:moveTo>
                  <a:pt x="1295400" y="0"/>
                </a:moveTo>
                <a:lnTo>
                  <a:pt x="0" y="0"/>
                </a:lnTo>
                <a:lnTo>
                  <a:pt x="0" y="381000"/>
                </a:lnTo>
                <a:lnTo>
                  <a:pt x="1295400" y="381000"/>
                </a:lnTo>
                <a:lnTo>
                  <a:pt x="1295400" y="333375"/>
                </a:lnTo>
                <a:lnTo>
                  <a:pt x="540512" y="333375"/>
                </a:lnTo>
                <a:lnTo>
                  <a:pt x="540512" y="190500"/>
                </a:lnTo>
                <a:lnTo>
                  <a:pt x="504825" y="190500"/>
                </a:lnTo>
                <a:lnTo>
                  <a:pt x="647700" y="47625"/>
                </a:lnTo>
                <a:lnTo>
                  <a:pt x="1295400" y="47625"/>
                </a:lnTo>
                <a:lnTo>
                  <a:pt x="1295400" y="0"/>
                </a:lnTo>
                <a:close/>
              </a:path>
              <a:path w="1295400" h="381000">
                <a:moveTo>
                  <a:pt x="1295400" y="65481"/>
                </a:moveTo>
                <a:lnTo>
                  <a:pt x="736980" y="65481"/>
                </a:lnTo>
                <a:lnTo>
                  <a:pt x="736980" y="136918"/>
                </a:lnTo>
                <a:lnTo>
                  <a:pt x="790575" y="190500"/>
                </a:lnTo>
                <a:lnTo>
                  <a:pt x="754888" y="190500"/>
                </a:lnTo>
                <a:lnTo>
                  <a:pt x="754888" y="333375"/>
                </a:lnTo>
                <a:lnTo>
                  <a:pt x="1295400" y="333375"/>
                </a:lnTo>
                <a:lnTo>
                  <a:pt x="1295400" y="65481"/>
                </a:lnTo>
                <a:close/>
              </a:path>
              <a:path w="1295400" h="381000">
                <a:moveTo>
                  <a:pt x="1295400" y="47625"/>
                </a:moveTo>
                <a:lnTo>
                  <a:pt x="647700" y="47625"/>
                </a:lnTo>
                <a:lnTo>
                  <a:pt x="701294" y="101206"/>
                </a:lnTo>
                <a:lnTo>
                  <a:pt x="701294" y="65481"/>
                </a:lnTo>
                <a:lnTo>
                  <a:pt x="1295400" y="65481"/>
                </a:lnTo>
                <a:lnTo>
                  <a:pt x="12954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5" name="object 65"/>
          <p:cNvSpPr/>
          <p:nvPr/>
        </p:nvSpPr>
        <p:spPr>
          <a:xfrm>
            <a:off x="4807711" y="6313881"/>
            <a:ext cx="214629" cy="267970"/>
          </a:xfrm>
          <a:custGeom>
            <a:avLst/>
            <a:gdLst/>
            <a:ahLst/>
            <a:cxnLst/>
            <a:rect l="l" t="t" r="r" b="b"/>
            <a:pathLst>
              <a:path w="214629" h="267970">
                <a:moveTo>
                  <a:pt x="196468" y="0"/>
                </a:moveTo>
                <a:lnTo>
                  <a:pt x="160782" y="0"/>
                </a:lnTo>
                <a:lnTo>
                  <a:pt x="160782" y="35725"/>
                </a:lnTo>
                <a:lnTo>
                  <a:pt x="196468" y="71437"/>
                </a:lnTo>
                <a:lnTo>
                  <a:pt x="196468" y="0"/>
                </a:lnTo>
                <a:close/>
              </a:path>
              <a:path w="214629" h="267970">
                <a:moveTo>
                  <a:pt x="214375" y="125018"/>
                </a:moveTo>
                <a:lnTo>
                  <a:pt x="0" y="125018"/>
                </a:lnTo>
                <a:lnTo>
                  <a:pt x="0" y="267893"/>
                </a:lnTo>
                <a:lnTo>
                  <a:pt x="89280" y="267893"/>
                </a:lnTo>
                <a:lnTo>
                  <a:pt x="89280" y="196456"/>
                </a:lnTo>
                <a:lnTo>
                  <a:pt x="214375" y="196456"/>
                </a:lnTo>
                <a:lnTo>
                  <a:pt x="214375" y="125018"/>
                </a:lnTo>
                <a:close/>
              </a:path>
              <a:path w="214629" h="267970">
                <a:moveTo>
                  <a:pt x="214375" y="196456"/>
                </a:moveTo>
                <a:lnTo>
                  <a:pt x="125095" y="196456"/>
                </a:lnTo>
                <a:lnTo>
                  <a:pt x="125095" y="267893"/>
                </a:lnTo>
                <a:lnTo>
                  <a:pt x="214375" y="267893"/>
                </a:lnTo>
                <a:lnTo>
                  <a:pt x="214375" y="196456"/>
                </a:lnTo>
                <a:close/>
              </a:path>
            </a:pathLst>
          </a:custGeom>
          <a:solidFill>
            <a:srgbClr val="00007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6" name="object 66"/>
          <p:cNvSpPr/>
          <p:nvPr/>
        </p:nvSpPr>
        <p:spPr>
          <a:xfrm>
            <a:off x="47720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142875" y="0"/>
                </a:moveTo>
                <a:lnTo>
                  <a:pt x="0" y="142875"/>
                </a:lnTo>
                <a:lnTo>
                  <a:pt x="285750" y="142875"/>
                </a:lnTo>
                <a:lnTo>
                  <a:pt x="142875" y="0"/>
                </a:lnTo>
                <a:close/>
              </a:path>
              <a:path w="285750" h="285750">
                <a:moveTo>
                  <a:pt x="160782" y="214312"/>
                </a:moveTo>
                <a:lnTo>
                  <a:pt x="124967" y="214312"/>
                </a:lnTo>
                <a:lnTo>
                  <a:pt x="124967" y="285750"/>
                </a:lnTo>
                <a:lnTo>
                  <a:pt x="160782" y="285750"/>
                </a:lnTo>
                <a:lnTo>
                  <a:pt x="160782" y="214312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7" name="object 67"/>
          <p:cNvSpPr txBox="1">
            <a:spLocks noGrp="1"/>
          </p:cNvSpPr>
          <p:nvPr>
            <p:ph type="dt" idx="6" sz="half"/>
          </p:nvPr>
        </p:nvSpPr>
        <p:spPr>
          <a:prstGeom prst="rect"/>
        </p:spPr>
        <p:txBody>
          <a:bodyPr wrap="square" lIns="0" tIns="31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 spc="-190"/>
              <a:t>ق</a:t>
            </a:r>
            <a:r>
              <a:rPr dirty="0" spc="-240"/>
              <a:t>ب</a:t>
            </a:r>
            <a:r>
              <a:rPr dirty="0" spc="25"/>
              <a:t>ا</a:t>
            </a:r>
            <a:r>
              <a:rPr dirty="0" spc="-175"/>
              <a:t>سلا</a:t>
            </a:r>
          </a:p>
        </p:txBody>
      </p:sp>
      <p:sp>
        <p:nvSpPr>
          <p:cNvPr id="68" name="object 68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31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 spc="-195"/>
              <a:t>ةيسيئرلا </a:t>
            </a:r>
            <a:r>
              <a:rPr dirty="0" spc="-110"/>
              <a:t>ةمئاقلا </a:t>
            </a:r>
            <a:r>
              <a:rPr dirty="0" spc="-105"/>
              <a:t>ىلإ</a:t>
            </a:r>
            <a:r>
              <a:rPr dirty="0" spc="-75"/>
              <a:t> </a:t>
            </a:r>
            <a:r>
              <a:rPr dirty="0" spc="-5"/>
              <a:t>ةدوع</a:t>
            </a:r>
          </a:p>
        </p:txBody>
      </p:sp>
      <p:sp>
        <p:nvSpPr>
          <p:cNvPr id="69" name="object 69"/>
          <p:cNvSpPr txBox="1"/>
          <p:nvPr/>
        </p:nvSpPr>
        <p:spPr>
          <a:xfrm>
            <a:off x="5833109" y="6368591"/>
            <a:ext cx="220345" cy="154940"/>
          </a:xfrm>
          <a:prstGeom prst="rect">
            <a:avLst/>
          </a:prstGeom>
        </p:spPr>
        <p:txBody>
          <a:bodyPr wrap="square" lIns="0" tIns="31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 sz="900" spc="-50">
                <a:solidFill>
                  <a:srgbClr val="FFFFFF"/>
                </a:solidFill>
                <a:latin typeface="Arial"/>
                <a:cs typeface="Arial"/>
              </a:rPr>
              <a:t>ي</a:t>
            </a:r>
            <a:r>
              <a:rPr dirty="0" sz="900" spc="-270">
                <a:solidFill>
                  <a:srgbClr val="FFFFFF"/>
                </a:solidFill>
                <a:latin typeface="Arial"/>
                <a:cs typeface="Arial"/>
              </a:rPr>
              <a:t>ل</a:t>
            </a:r>
            <a:r>
              <a:rPr dirty="0" sz="900" spc="25">
                <a:solidFill>
                  <a:srgbClr val="FFFFFF"/>
                </a:solidFill>
                <a:latin typeface="Arial"/>
                <a:cs typeface="Arial"/>
              </a:rPr>
              <a:t>ا</a:t>
            </a:r>
            <a:r>
              <a:rPr dirty="0" sz="900" spc="-430">
                <a:solidFill>
                  <a:srgbClr val="FFFFFF"/>
                </a:solidFill>
                <a:latin typeface="Arial"/>
                <a:cs typeface="Arial"/>
              </a:rPr>
              <a:t>ت</a:t>
            </a:r>
            <a:r>
              <a:rPr dirty="0" sz="900" spc="-270">
                <a:solidFill>
                  <a:srgbClr val="FFFFFF"/>
                </a:solidFill>
                <a:latin typeface="Arial"/>
                <a:cs typeface="Arial"/>
              </a:rPr>
              <a:t>ل</a:t>
            </a:r>
            <a:r>
              <a:rPr dirty="0" sz="900">
                <a:solidFill>
                  <a:srgbClr val="FFFFFF"/>
                </a:solidFill>
                <a:latin typeface="Arial"/>
                <a:cs typeface="Arial"/>
              </a:rPr>
              <a:t>ا</a:t>
            </a:r>
            <a:endParaRPr sz="9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77824" y="2176272"/>
            <a:ext cx="18287" cy="468172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877824" y="6095"/>
            <a:ext cx="18287" cy="150266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1216152" y="1834895"/>
            <a:ext cx="7924800" cy="1828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877824" y="1508760"/>
            <a:ext cx="18287" cy="667512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0" y="1834895"/>
            <a:ext cx="557784" cy="18287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551687" y="1834895"/>
            <a:ext cx="664464" cy="18287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2737104" y="2051329"/>
            <a:ext cx="4734941" cy="543915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2668523" y="1982723"/>
            <a:ext cx="4724400" cy="533400"/>
          </a:xfrm>
          <a:custGeom>
            <a:avLst/>
            <a:gdLst/>
            <a:ahLst/>
            <a:cxnLst/>
            <a:rect l="l" t="t" r="r" b="b"/>
            <a:pathLst>
              <a:path w="4724400" h="533400">
                <a:moveTo>
                  <a:pt x="4635500" y="0"/>
                </a:moveTo>
                <a:lnTo>
                  <a:pt x="88900" y="0"/>
                </a:lnTo>
                <a:lnTo>
                  <a:pt x="54274" y="6979"/>
                </a:lnTo>
                <a:lnTo>
                  <a:pt x="26019" y="26019"/>
                </a:lnTo>
                <a:lnTo>
                  <a:pt x="6979" y="54274"/>
                </a:lnTo>
                <a:lnTo>
                  <a:pt x="0" y="88900"/>
                </a:lnTo>
                <a:lnTo>
                  <a:pt x="0" y="444500"/>
                </a:lnTo>
                <a:lnTo>
                  <a:pt x="6979" y="479125"/>
                </a:lnTo>
                <a:lnTo>
                  <a:pt x="26019" y="507380"/>
                </a:lnTo>
                <a:lnTo>
                  <a:pt x="54274" y="526420"/>
                </a:lnTo>
                <a:lnTo>
                  <a:pt x="88900" y="533400"/>
                </a:lnTo>
                <a:lnTo>
                  <a:pt x="4635500" y="533400"/>
                </a:lnTo>
                <a:lnTo>
                  <a:pt x="4670125" y="526420"/>
                </a:lnTo>
                <a:lnTo>
                  <a:pt x="4698380" y="507380"/>
                </a:lnTo>
                <a:lnTo>
                  <a:pt x="4717420" y="479125"/>
                </a:lnTo>
                <a:lnTo>
                  <a:pt x="4724400" y="444500"/>
                </a:lnTo>
                <a:lnTo>
                  <a:pt x="4724400" y="88900"/>
                </a:lnTo>
                <a:lnTo>
                  <a:pt x="4717420" y="54274"/>
                </a:lnTo>
                <a:lnTo>
                  <a:pt x="4698380" y="26019"/>
                </a:lnTo>
                <a:lnTo>
                  <a:pt x="4670125" y="6979"/>
                </a:lnTo>
                <a:lnTo>
                  <a:pt x="4635500" y="0"/>
                </a:lnTo>
                <a:close/>
              </a:path>
            </a:pathLst>
          </a:custGeom>
          <a:solidFill>
            <a:srgbClr val="66CC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2668523" y="1982723"/>
            <a:ext cx="4724400" cy="533400"/>
          </a:xfrm>
          <a:custGeom>
            <a:avLst/>
            <a:gdLst/>
            <a:ahLst/>
            <a:cxnLst/>
            <a:rect l="l" t="t" r="r" b="b"/>
            <a:pathLst>
              <a:path w="4724400" h="533400">
                <a:moveTo>
                  <a:pt x="0" y="88900"/>
                </a:moveTo>
                <a:lnTo>
                  <a:pt x="6979" y="54274"/>
                </a:lnTo>
                <a:lnTo>
                  <a:pt x="26019" y="26019"/>
                </a:lnTo>
                <a:lnTo>
                  <a:pt x="54274" y="6979"/>
                </a:lnTo>
                <a:lnTo>
                  <a:pt x="88900" y="0"/>
                </a:lnTo>
                <a:lnTo>
                  <a:pt x="4635500" y="0"/>
                </a:lnTo>
                <a:lnTo>
                  <a:pt x="4670125" y="6979"/>
                </a:lnTo>
                <a:lnTo>
                  <a:pt x="4698380" y="26019"/>
                </a:lnTo>
                <a:lnTo>
                  <a:pt x="4717420" y="54274"/>
                </a:lnTo>
                <a:lnTo>
                  <a:pt x="4724400" y="88900"/>
                </a:lnTo>
                <a:lnTo>
                  <a:pt x="4724400" y="444500"/>
                </a:lnTo>
                <a:lnTo>
                  <a:pt x="4717420" y="479125"/>
                </a:lnTo>
                <a:lnTo>
                  <a:pt x="4698380" y="507380"/>
                </a:lnTo>
                <a:lnTo>
                  <a:pt x="4670125" y="526420"/>
                </a:lnTo>
                <a:lnTo>
                  <a:pt x="4635500" y="533400"/>
                </a:lnTo>
                <a:lnTo>
                  <a:pt x="88900" y="533400"/>
                </a:lnTo>
                <a:lnTo>
                  <a:pt x="54274" y="526420"/>
                </a:lnTo>
                <a:lnTo>
                  <a:pt x="26019" y="507380"/>
                </a:lnTo>
                <a:lnTo>
                  <a:pt x="6979" y="479125"/>
                </a:lnTo>
                <a:lnTo>
                  <a:pt x="0" y="444500"/>
                </a:lnTo>
                <a:lnTo>
                  <a:pt x="0" y="88900"/>
                </a:lnTo>
                <a:close/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2852927" y="627837"/>
            <a:ext cx="2509774" cy="1016304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 txBox="1">
            <a:spLocks noGrp="1"/>
          </p:cNvSpPr>
          <p:nvPr>
            <p:ph type="title"/>
          </p:nvPr>
        </p:nvSpPr>
        <p:spPr>
          <a:xfrm>
            <a:off x="3128517" y="761441"/>
            <a:ext cx="1798955" cy="574675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3600" spc="475"/>
              <a:t>TENSES</a:t>
            </a:r>
            <a:endParaRPr sz="3600"/>
          </a:p>
        </p:txBody>
      </p:sp>
      <p:sp>
        <p:nvSpPr>
          <p:cNvPr id="13" name="object 13"/>
          <p:cNvSpPr/>
          <p:nvPr/>
        </p:nvSpPr>
        <p:spPr>
          <a:xfrm>
            <a:off x="5221223" y="636981"/>
            <a:ext cx="1629028" cy="1016304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 txBox="1"/>
          <p:nvPr/>
        </p:nvSpPr>
        <p:spPr>
          <a:xfrm>
            <a:off x="5497448" y="761441"/>
            <a:ext cx="1049020" cy="57467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3600" spc="-175" b="1">
                <a:solidFill>
                  <a:srgbClr val="FFFF00"/>
                </a:solidFill>
                <a:latin typeface="Arial"/>
                <a:cs typeface="Arial"/>
              </a:rPr>
              <a:t>ةنمزلأا</a:t>
            </a:r>
            <a:endParaRPr sz="3600">
              <a:latin typeface="Arial"/>
              <a:cs typeface="Arial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1091183" y="2865094"/>
            <a:ext cx="1665477" cy="513359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/>
          <p:nvPr/>
        </p:nvSpPr>
        <p:spPr>
          <a:xfrm>
            <a:off x="4748784" y="2865094"/>
            <a:ext cx="693216" cy="513359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7" name="object 17"/>
          <p:cNvSpPr/>
          <p:nvPr/>
        </p:nvSpPr>
        <p:spPr>
          <a:xfrm>
            <a:off x="1091183" y="3194278"/>
            <a:ext cx="1750822" cy="513359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8" name="object 18"/>
          <p:cNvSpPr txBox="1"/>
          <p:nvPr/>
        </p:nvSpPr>
        <p:spPr>
          <a:xfrm>
            <a:off x="1222044" y="2875657"/>
            <a:ext cx="1471295" cy="683895"/>
          </a:xfrm>
          <a:prstGeom prst="rect">
            <a:avLst/>
          </a:prstGeom>
        </p:spPr>
        <p:txBody>
          <a:bodyPr wrap="square" lIns="0" tIns="6731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530"/>
              </a:spcBef>
            </a:pPr>
            <a:r>
              <a:rPr dirty="0" sz="1800" spc="150">
                <a:solidFill>
                  <a:srgbClr val="FFFFFF"/>
                </a:solidFill>
                <a:latin typeface="Calibri"/>
                <a:cs typeface="Calibri"/>
              </a:rPr>
              <a:t>I, </a:t>
            </a:r>
            <a:r>
              <a:rPr dirty="0" sz="1800" spc="75">
                <a:solidFill>
                  <a:srgbClr val="FFFFFF"/>
                </a:solidFill>
                <a:latin typeface="Calibri"/>
                <a:cs typeface="Calibri"/>
              </a:rPr>
              <a:t>He, </a:t>
            </a:r>
            <a:r>
              <a:rPr dirty="0" sz="1800" spc="90">
                <a:solidFill>
                  <a:srgbClr val="FFFFFF"/>
                </a:solidFill>
                <a:latin typeface="Calibri"/>
                <a:cs typeface="Calibri"/>
              </a:rPr>
              <a:t>She,</a:t>
            </a:r>
            <a:r>
              <a:rPr dirty="0" sz="1800" spc="21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 spc="-5">
                <a:solidFill>
                  <a:srgbClr val="FFFFFF"/>
                </a:solidFill>
                <a:latin typeface="Calibri"/>
                <a:cs typeface="Calibri"/>
              </a:rPr>
              <a:t>it</a:t>
            </a:r>
            <a:endParaRPr sz="1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430"/>
              </a:spcBef>
            </a:pPr>
            <a:r>
              <a:rPr dirty="0" sz="1800" spc="55">
                <a:solidFill>
                  <a:srgbClr val="FFFFFF"/>
                </a:solidFill>
                <a:latin typeface="Calibri"/>
                <a:cs typeface="Calibri"/>
              </a:rPr>
              <a:t>They, </a:t>
            </a:r>
            <a:r>
              <a:rPr dirty="0" sz="1800" spc="30">
                <a:solidFill>
                  <a:srgbClr val="FFFFFF"/>
                </a:solidFill>
                <a:latin typeface="Calibri"/>
                <a:cs typeface="Calibri"/>
              </a:rPr>
              <a:t>We,</a:t>
            </a:r>
            <a:r>
              <a:rPr dirty="0" sz="1800" spc="22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 spc="40">
                <a:solidFill>
                  <a:srgbClr val="FFFFFF"/>
                </a:solidFill>
                <a:latin typeface="Calibri"/>
                <a:cs typeface="Calibri"/>
              </a:rPr>
              <a:t>You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4748784" y="3194278"/>
            <a:ext cx="796848" cy="513359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0" name="object 20"/>
          <p:cNvSpPr/>
          <p:nvPr/>
        </p:nvSpPr>
        <p:spPr>
          <a:xfrm>
            <a:off x="3511296" y="3508197"/>
            <a:ext cx="2979166" cy="903528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1" name="object 21"/>
          <p:cNvSpPr txBox="1"/>
          <p:nvPr/>
        </p:nvSpPr>
        <p:spPr>
          <a:xfrm>
            <a:off x="3755897" y="2875657"/>
            <a:ext cx="2456180" cy="1258570"/>
          </a:xfrm>
          <a:prstGeom prst="rect">
            <a:avLst/>
          </a:prstGeom>
        </p:spPr>
        <p:txBody>
          <a:bodyPr wrap="square" lIns="0" tIns="67310" rIns="0" bIns="0" rtlCol="0" vert="horz">
            <a:spAutoFit/>
          </a:bodyPr>
          <a:lstStyle/>
          <a:p>
            <a:pPr marL="1137285">
              <a:lnSpc>
                <a:spcPct val="100000"/>
              </a:lnSpc>
              <a:spcBef>
                <a:spcPts val="530"/>
              </a:spcBef>
            </a:pPr>
            <a:r>
              <a:rPr dirty="0" sz="1800" spc="65">
                <a:solidFill>
                  <a:srgbClr val="FFFFFF"/>
                </a:solidFill>
                <a:latin typeface="Calibri"/>
                <a:cs typeface="Calibri"/>
              </a:rPr>
              <a:t>was</a:t>
            </a:r>
            <a:endParaRPr sz="1800">
              <a:latin typeface="Calibri"/>
              <a:cs typeface="Calibri"/>
            </a:endParaRPr>
          </a:p>
          <a:p>
            <a:pPr marL="1137285">
              <a:lnSpc>
                <a:spcPct val="100000"/>
              </a:lnSpc>
              <a:spcBef>
                <a:spcPts val="430"/>
              </a:spcBef>
            </a:pPr>
            <a:r>
              <a:rPr dirty="0" sz="1800" spc="35">
                <a:solidFill>
                  <a:srgbClr val="FFFFFF"/>
                </a:solidFill>
                <a:latin typeface="Calibri"/>
                <a:cs typeface="Calibri"/>
              </a:rPr>
              <a:t>were</a:t>
            </a:r>
            <a:endParaRPr sz="1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690"/>
              </a:spcBef>
            </a:pPr>
            <a:r>
              <a:rPr dirty="0" sz="3200" spc="165">
                <a:solidFill>
                  <a:srgbClr val="FFFFFF"/>
                </a:solidFill>
                <a:latin typeface="Arial"/>
                <a:cs typeface="Arial"/>
              </a:rPr>
              <a:t>ة</a:t>
            </a:r>
            <a:r>
              <a:rPr dirty="0" sz="3200" spc="125">
                <a:solidFill>
                  <a:srgbClr val="FFFFFF"/>
                </a:solidFill>
                <a:latin typeface="Arial"/>
                <a:cs typeface="Arial"/>
              </a:rPr>
              <a:t>ـ</a:t>
            </a:r>
            <a:r>
              <a:rPr dirty="0" sz="3200" spc="-20">
                <a:solidFill>
                  <a:srgbClr val="FFFFFF"/>
                </a:solidFill>
                <a:latin typeface="Arial"/>
                <a:cs typeface="Arial"/>
              </a:rPr>
              <a:t>ـ</a:t>
            </a:r>
            <a:r>
              <a:rPr dirty="0" sz="3200">
                <a:solidFill>
                  <a:srgbClr val="FFFFFF"/>
                </a:solidFill>
                <a:latin typeface="Arial"/>
                <a:cs typeface="Arial"/>
              </a:rPr>
              <a:t>ـ</a:t>
            </a:r>
            <a:r>
              <a:rPr dirty="0" sz="3200" spc="-20">
                <a:solidFill>
                  <a:srgbClr val="FFFFFF"/>
                </a:solidFill>
                <a:latin typeface="Arial"/>
                <a:cs typeface="Arial"/>
              </a:rPr>
              <a:t>ـ</a:t>
            </a:r>
            <a:r>
              <a:rPr dirty="0" sz="3200">
                <a:solidFill>
                  <a:srgbClr val="FFFFFF"/>
                </a:solidFill>
                <a:latin typeface="Arial"/>
                <a:cs typeface="Arial"/>
              </a:rPr>
              <a:t>ــ</a:t>
            </a:r>
            <a:r>
              <a:rPr dirty="0" sz="3200" spc="-20">
                <a:solidFill>
                  <a:srgbClr val="FFFFFF"/>
                </a:solidFill>
                <a:latin typeface="Arial"/>
                <a:cs typeface="Arial"/>
              </a:rPr>
              <a:t>ـ</a:t>
            </a:r>
            <a:r>
              <a:rPr dirty="0" sz="3200">
                <a:solidFill>
                  <a:srgbClr val="FFFFFF"/>
                </a:solidFill>
                <a:latin typeface="Arial"/>
                <a:cs typeface="Arial"/>
              </a:rPr>
              <a:t>ــ</a:t>
            </a:r>
            <a:r>
              <a:rPr dirty="0" sz="3200" spc="-20">
                <a:solidFill>
                  <a:srgbClr val="FFFFFF"/>
                </a:solidFill>
                <a:latin typeface="Arial"/>
                <a:cs typeface="Arial"/>
              </a:rPr>
              <a:t>ـ</a:t>
            </a:r>
            <a:r>
              <a:rPr dirty="0" sz="3200">
                <a:solidFill>
                  <a:srgbClr val="FFFFFF"/>
                </a:solidFill>
                <a:latin typeface="Arial"/>
                <a:cs typeface="Arial"/>
              </a:rPr>
              <a:t>ـ</a:t>
            </a:r>
            <a:r>
              <a:rPr dirty="0" sz="3200" spc="-20">
                <a:solidFill>
                  <a:srgbClr val="FFFFFF"/>
                </a:solidFill>
                <a:latin typeface="Arial"/>
                <a:cs typeface="Arial"/>
              </a:rPr>
              <a:t>ـ</a:t>
            </a:r>
            <a:r>
              <a:rPr dirty="0" sz="3200">
                <a:solidFill>
                  <a:srgbClr val="FFFFFF"/>
                </a:solidFill>
                <a:latin typeface="Arial"/>
                <a:cs typeface="Arial"/>
              </a:rPr>
              <a:t>ــــــــــ</a:t>
            </a:r>
            <a:r>
              <a:rPr dirty="0" sz="3200" spc="-955">
                <a:solidFill>
                  <a:srgbClr val="FFFFFF"/>
                </a:solidFill>
                <a:latin typeface="Arial"/>
                <a:cs typeface="Arial"/>
              </a:rPr>
              <a:t>ل</a:t>
            </a:r>
            <a:r>
              <a:rPr dirty="0" sz="3200" spc="-1520">
                <a:solidFill>
                  <a:srgbClr val="FFFFFF"/>
                </a:solidFill>
                <a:latin typeface="Arial"/>
                <a:cs typeface="Arial"/>
              </a:rPr>
              <a:t>ث</a:t>
            </a:r>
            <a:r>
              <a:rPr dirty="0" sz="3200" spc="165">
                <a:solidFill>
                  <a:srgbClr val="FFFFFF"/>
                </a:solidFill>
                <a:latin typeface="Arial"/>
                <a:cs typeface="Arial"/>
              </a:rPr>
              <a:t>م</a:t>
            </a:r>
            <a:r>
              <a:rPr dirty="0" sz="3200" spc="-5">
                <a:solidFill>
                  <a:srgbClr val="FFFFFF"/>
                </a:solidFill>
                <a:latin typeface="Arial"/>
                <a:cs typeface="Arial"/>
              </a:rPr>
              <a:t>أ</a:t>
            </a:r>
            <a:endParaRPr sz="3200">
              <a:latin typeface="Arial"/>
              <a:cs typeface="Arial"/>
            </a:endParaRPr>
          </a:p>
        </p:txBody>
      </p:sp>
      <p:sp>
        <p:nvSpPr>
          <p:cNvPr id="22" name="object 22"/>
          <p:cNvSpPr/>
          <p:nvPr/>
        </p:nvSpPr>
        <p:spPr>
          <a:xfrm>
            <a:off x="3758184" y="4069123"/>
            <a:ext cx="2491486" cy="80601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3" name="object 23"/>
          <p:cNvSpPr/>
          <p:nvPr/>
        </p:nvSpPr>
        <p:spPr>
          <a:xfrm>
            <a:off x="3770376" y="4096511"/>
            <a:ext cx="2441575" cy="0"/>
          </a:xfrm>
          <a:custGeom>
            <a:avLst/>
            <a:gdLst/>
            <a:ahLst/>
            <a:cxnLst/>
            <a:rect l="l" t="t" r="r" b="b"/>
            <a:pathLst>
              <a:path w="2441575" h="0">
                <a:moveTo>
                  <a:pt x="0" y="0"/>
                </a:moveTo>
                <a:lnTo>
                  <a:pt x="2441448" y="0"/>
                </a:lnTo>
              </a:path>
            </a:pathLst>
          </a:custGeom>
          <a:ln w="30479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4" name="object 24"/>
          <p:cNvSpPr/>
          <p:nvPr/>
        </p:nvSpPr>
        <p:spPr>
          <a:xfrm>
            <a:off x="1097280" y="4584217"/>
            <a:ext cx="473748" cy="486003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5" name="object 25"/>
          <p:cNvSpPr/>
          <p:nvPr/>
        </p:nvSpPr>
        <p:spPr>
          <a:xfrm>
            <a:off x="1575816" y="4468405"/>
            <a:ext cx="613981" cy="678014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6" name="object 26"/>
          <p:cNvSpPr/>
          <p:nvPr/>
        </p:nvSpPr>
        <p:spPr>
          <a:xfrm>
            <a:off x="1786127" y="4468405"/>
            <a:ext cx="1525397" cy="678014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7" name="object 27"/>
          <p:cNvSpPr/>
          <p:nvPr/>
        </p:nvSpPr>
        <p:spPr>
          <a:xfrm>
            <a:off x="3005327" y="4468405"/>
            <a:ext cx="1757045" cy="678014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8" name="object 28"/>
          <p:cNvSpPr/>
          <p:nvPr/>
        </p:nvSpPr>
        <p:spPr>
          <a:xfrm>
            <a:off x="4358640" y="4468405"/>
            <a:ext cx="870026" cy="678014"/>
          </a:xfrm>
          <a:prstGeom prst="rect">
            <a:avLst/>
          </a:prstGeom>
          <a:blipFill>
            <a:blip r:embed="rId2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9" name="object 29"/>
          <p:cNvSpPr/>
          <p:nvPr/>
        </p:nvSpPr>
        <p:spPr>
          <a:xfrm>
            <a:off x="4922520" y="4468405"/>
            <a:ext cx="1174813" cy="678014"/>
          </a:xfrm>
          <a:prstGeom prst="rect">
            <a:avLst/>
          </a:prstGeom>
          <a:blipFill>
            <a:blip r:embed="rId2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0" name="object 30"/>
          <p:cNvSpPr/>
          <p:nvPr/>
        </p:nvSpPr>
        <p:spPr>
          <a:xfrm>
            <a:off x="1097280" y="5023129"/>
            <a:ext cx="473748" cy="486003"/>
          </a:xfrm>
          <a:prstGeom prst="rect">
            <a:avLst/>
          </a:prstGeom>
          <a:blipFill>
            <a:blip r:embed="rId2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1" name="object 31"/>
          <p:cNvSpPr/>
          <p:nvPr/>
        </p:nvSpPr>
        <p:spPr>
          <a:xfrm>
            <a:off x="1575816" y="4907318"/>
            <a:ext cx="1159560" cy="678014"/>
          </a:xfrm>
          <a:prstGeom prst="rect">
            <a:avLst/>
          </a:prstGeom>
          <a:blipFill>
            <a:blip r:embed="rId2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2" name="object 32"/>
          <p:cNvSpPr/>
          <p:nvPr/>
        </p:nvSpPr>
        <p:spPr>
          <a:xfrm>
            <a:off x="2331720" y="4907318"/>
            <a:ext cx="1263205" cy="678014"/>
          </a:xfrm>
          <a:prstGeom prst="rect">
            <a:avLst/>
          </a:prstGeom>
          <a:blipFill>
            <a:blip r:embed="rId2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3" name="object 33"/>
          <p:cNvSpPr/>
          <p:nvPr/>
        </p:nvSpPr>
        <p:spPr>
          <a:xfrm>
            <a:off x="3285744" y="4907318"/>
            <a:ext cx="1915541" cy="678014"/>
          </a:xfrm>
          <a:prstGeom prst="rect">
            <a:avLst/>
          </a:prstGeom>
          <a:blipFill>
            <a:blip r:embed="rId2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4" name="object 34"/>
          <p:cNvSpPr/>
          <p:nvPr/>
        </p:nvSpPr>
        <p:spPr>
          <a:xfrm>
            <a:off x="4797552" y="4907318"/>
            <a:ext cx="1671574" cy="678014"/>
          </a:xfrm>
          <a:prstGeom prst="rect">
            <a:avLst/>
          </a:prstGeom>
          <a:blipFill>
            <a:blip r:embed="rId2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5" name="object 35"/>
          <p:cNvSpPr/>
          <p:nvPr/>
        </p:nvSpPr>
        <p:spPr>
          <a:xfrm>
            <a:off x="6065520" y="4907318"/>
            <a:ext cx="495071" cy="678014"/>
          </a:xfrm>
          <a:prstGeom prst="rect">
            <a:avLst/>
          </a:prstGeom>
          <a:blipFill>
            <a:blip r:embed="rId2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6" name="object 36"/>
          <p:cNvSpPr/>
          <p:nvPr/>
        </p:nvSpPr>
        <p:spPr>
          <a:xfrm>
            <a:off x="1097280" y="5462015"/>
            <a:ext cx="473748" cy="486003"/>
          </a:xfrm>
          <a:prstGeom prst="rect">
            <a:avLst/>
          </a:prstGeom>
          <a:blipFill>
            <a:blip r:embed="rId2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7" name="object 37"/>
          <p:cNvSpPr/>
          <p:nvPr/>
        </p:nvSpPr>
        <p:spPr>
          <a:xfrm>
            <a:off x="1575816" y="5346191"/>
            <a:ext cx="921816" cy="678014"/>
          </a:xfrm>
          <a:prstGeom prst="rect">
            <a:avLst/>
          </a:prstGeom>
          <a:blipFill>
            <a:blip r:embed="rId3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8" name="object 38"/>
          <p:cNvSpPr/>
          <p:nvPr/>
        </p:nvSpPr>
        <p:spPr>
          <a:xfrm>
            <a:off x="2093976" y="5346191"/>
            <a:ext cx="1062037" cy="678014"/>
          </a:xfrm>
          <a:prstGeom prst="rect">
            <a:avLst/>
          </a:prstGeom>
          <a:blipFill>
            <a:blip r:embed="rId3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9" name="object 39"/>
          <p:cNvSpPr/>
          <p:nvPr/>
        </p:nvSpPr>
        <p:spPr>
          <a:xfrm>
            <a:off x="2849879" y="5346191"/>
            <a:ext cx="3573653" cy="678014"/>
          </a:xfrm>
          <a:prstGeom prst="rect">
            <a:avLst/>
          </a:prstGeom>
          <a:blipFill>
            <a:blip r:embed="rId3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0" name="object 40"/>
          <p:cNvSpPr/>
          <p:nvPr/>
        </p:nvSpPr>
        <p:spPr>
          <a:xfrm>
            <a:off x="6019800" y="5346191"/>
            <a:ext cx="1098613" cy="678014"/>
          </a:xfrm>
          <a:prstGeom prst="rect">
            <a:avLst/>
          </a:prstGeom>
          <a:blipFill>
            <a:blip r:embed="rId3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1" name="object 41"/>
          <p:cNvSpPr/>
          <p:nvPr/>
        </p:nvSpPr>
        <p:spPr>
          <a:xfrm>
            <a:off x="6714743" y="5346191"/>
            <a:ext cx="495071" cy="678014"/>
          </a:xfrm>
          <a:prstGeom prst="rect">
            <a:avLst/>
          </a:prstGeom>
          <a:blipFill>
            <a:blip r:embed="rId2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2" name="object 42"/>
          <p:cNvSpPr txBox="1"/>
          <p:nvPr/>
        </p:nvSpPr>
        <p:spPr>
          <a:xfrm>
            <a:off x="1222044" y="4481640"/>
            <a:ext cx="5792470" cy="1343660"/>
          </a:xfrm>
          <a:prstGeom prst="rect">
            <a:avLst/>
          </a:prstGeom>
        </p:spPr>
        <p:txBody>
          <a:bodyPr wrap="square" lIns="0" tIns="86360" rIns="0" bIns="0" rtlCol="0" vert="horz">
            <a:spAutoFit/>
          </a:bodyPr>
          <a:lstStyle/>
          <a:p>
            <a:pPr marL="546100" indent="-534035">
              <a:lnSpc>
                <a:spcPct val="100000"/>
              </a:lnSpc>
              <a:spcBef>
                <a:spcPts val="680"/>
              </a:spcBef>
              <a:buClr>
                <a:srgbClr val="FFFFCC"/>
              </a:buClr>
              <a:buSzPct val="68750"/>
              <a:buAutoNum type="arabicPeriod"/>
              <a:tabLst>
                <a:tab pos="546100" algn="l"/>
                <a:tab pos="546735" algn="l"/>
              </a:tabLst>
            </a:pPr>
            <a:r>
              <a:rPr dirty="0" sz="2400" spc="290">
                <a:solidFill>
                  <a:srgbClr val="FFFFFF"/>
                </a:solidFill>
                <a:latin typeface="Calibri"/>
                <a:cs typeface="Calibri"/>
              </a:rPr>
              <a:t>I </a:t>
            </a:r>
            <a:r>
              <a:rPr dirty="0" sz="2400" spc="55">
                <a:solidFill>
                  <a:srgbClr val="CC3300"/>
                </a:solidFill>
                <a:latin typeface="Calibri"/>
                <a:cs typeface="Calibri"/>
              </a:rPr>
              <a:t>watched </a:t>
            </a:r>
            <a:r>
              <a:rPr dirty="0" sz="2400" spc="45">
                <a:solidFill>
                  <a:srgbClr val="FFFFFF"/>
                </a:solidFill>
                <a:latin typeface="Calibri"/>
                <a:cs typeface="Calibri"/>
              </a:rPr>
              <a:t>television </a:t>
            </a:r>
            <a:r>
              <a:rPr dirty="0" sz="2400" spc="55">
                <a:solidFill>
                  <a:srgbClr val="FFFF00"/>
                </a:solidFill>
                <a:latin typeface="Calibri"/>
                <a:cs typeface="Calibri"/>
              </a:rPr>
              <a:t>last</a:t>
            </a:r>
            <a:r>
              <a:rPr dirty="0" sz="2400" spc="465">
                <a:solidFill>
                  <a:srgbClr val="FFFF00"/>
                </a:solidFill>
                <a:latin typeface="Calibri"/>
                <a:cs typeface="Calibri"/>
              </a:rPr>
              <a:t> </a:t>
            </a:r>
            <a:r>
              <a:rPr dirty="0" sz="2400" spc="75">
                <a:solidFill>
                  <a:srgbClr val="FFFFFF"/>
                </a:solidFill>
                <a:latin typeface="Calibri"/>
                <a:cs typeface="Calibri"/>
              </a:rPr>
              <a:t>night.</a:t>
            </a:r>
            <a:endParaRPr sz="2400">
              <a:latin typeface="Calibri"/>
              <a:cs typeface="Calibri"/>
            </a:endParaRPr>
          </a:p>
          <a:p>
            <a:pPr marL="546100" indent="-534035">
              <a:lnSpc>
                <a:spcPct val="100000"/>
              </a:lnSpc>
              <a:spcBef>
                <a:spcPts val="575"/>
              </a:spcBef>
              <a:buClr>
                <a:srgbClr val="FFFFCC"/>
              </a:buClr>
              <a:buSzPct val="68750"/>
              <a:buAutoNum type="arabicPeriod"/>
              <a:tabLst>
                <a:tab pos="546100" algn="l"/>
                <a:tab pos="546735" algn="l"/>
              </a:tabLst>
            </a:pPr>
            <a:r>
              <a:rPr dirty="0" sz="2400" spc="120">
                <a:solidFill>
                  <a:srgbClr val="FFFFFF"/>
                </a:solidFill>
                <a:latin typeface="Calibri"/>
                <a:cs typeface="Calibri"/>
              </a:rPr>
              <a:t>They </a:t>
            </a:r>
            <a:r>
              <a:rPr dirty="0" sz="2400" spc="50">
                <a:solidFill>
                  <a:srgbClr val="CC3300"/>
                </a:solidFill>
                <a:latin typeface="Calibri"/>
                <a:cs typeface="Calibri"/>
              </a:rPr>
              <a:t>visited </a:t>
            </a:r>
            <a:r>
              <a:rPr dirty="0" sz="2400" spc="30">
                <a:solidFill>
                  <a:srgbClr val="FFFFFF"/>
                </a:solidFill>
                <a:latin typeface="Calibri"/>
                <a:cs typeface="Calibri"/>
              </a:rPr>
              <a:t>their </a:t>
            </a:r>
            <a:r>
              <a:rPr dirty="0" sz="2400" spc="60">
                <a:solidFill>
                  <a:srgbClr val="FFFFFF"/>
                </a:solidFill>
                <a:latin typeface="Calibri"/>
                <a:cs typeface="Calibri"/>
              </a:rPr>
              <a:t>uncle</a:t>
            </a:r>
            <a:r>
              <a:rPr dirty="0" sz="2400" spc="2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400" spc="50">
                <a:solidFill>
                  <a:srgbClr val="FFFF00"/>
                </a:solidFill>
                <a:latin typeface="Calibri"/>
                <a:cs typeface="Calibri"/>
              </a:rPr>
              <a:t>yesterday</a:t>
            </a:r>
            <a:r>
              <a:rPr dirty="0" sz="2400" spc="50">
                <a:solidFill>
                  <a:srgbClr val="FFFFFF"/>
                </a:solidFill>
                <a:latin typeface="Calibri"/>
                <a:cs typeface="Calibri"/>
              </a:rPr>
              <a:t>.</a:t>
            </a:r>
            <a:endParaRPr sz="2400">
              <a:latin typeface="Calibri"/>
              <a:cs typeface="Calibri"/>
            </a:endParaRPr>
          </a:p>
          <a:p>
            <a:pPr marL="546100" indent="-534035">
              <a:lnSpc>
                <a:spcPct val="100000"/>
              </a:lnSpc>
              <a:spcBef>
                <a:spcPts val="580"/>
              </a:spcBef>
              <a:buClr>
                <a:srgbClr val="FFFFCC"/>
              </a:buClr>
              <a:buSzPct val="68750"/>
              <a:buAutoNum type="arabicPeriod"/>
              <a:tabLst>
                <a:tab pos="546100" algn="l"/>
                <a:tab pos="546735" algn="l"/>
              </a:tabLst>
            </a:pPr>
            <a:r>
              <a:rPr dirty="0" sz="2400" spc="-5">
                <a:solidFill>
                  <a:srgbClr val="FFFFFF"/>
                </a:solidFill>
                <a:latin typeface="Calibri"/>
                <a:cs typeface="Calibri"/>
              </a:rPr>
              <a:t>We </a:t>
            </a:r>
            <a:r>
              <a:rPr dirty="0" sz="2400" spc="50">
                <a:solidFill>
                  <a:srgbClr val="CC3300"/>
                </a:solidFill>
                <a:latin typeface="Calibri"/>
                <a:cs typeface="Calibri"/>
              </a:rPr>
              <a:t>went </a:t>
            </a:r>
            <a:r>
              <a:rPr dirty="0" sz="2400" spc="15">
                <a:solidFill>
                  <a:srgbClr val="FFFFFF"/>
                </a:solidFill>
                <a:latin typeface="Calibri"/>
                <a:cs typeface="Calibri"/>
              </a:rPr>
              <a:t>to </a:t>
            </a:r>
            <a:r>
              <a:rPr dirty="0" sz="2400" spc="45">
                <a:solidFill>
                  <a:srgbClr val="FFFFFF"/>
                </a:solidFill>
                <a:latin typeface="Calibri"/>
                <a:cs typeface="Calibri"/>
              </a:rPr>
              <a:t>Makkah </a:t>
            </a:r>
            <a:r>
              <a:rPr dirty="0" sz="2400" spc="25">
                <a:solidFill>
                  <a:srgbClr val="FFFFFF"/>
                </a:solidFill>
                <a:latin typeface="Calibri"/>
                <a:cs typeface="Calibri"/>
              </a:rPr>
              <a:t>two </a:t>
            </a:r>
            <a:r>
              <a:rPr dirty="0" sz="2400" spc="70">
                <a:solidFill>
                  <a:srgbClr val="FFFFFF"/>
                </a:solidFill>
                <a:latin typeface="Calibri"/>
                <a:cs typeface="Calibri"/>
              </a:rPr>
              <a:t>months</a:t>
            </a:r>
            <a:r>
              <a:rPr dirty="0" sz="2400" spc="54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400" spc="55">
                <a:solidFill>
                  <a:srgbClr val="FFFF00"/>
                </a:solidFill>
                <a:latin typeface="Calibri"/>
                <a:cs typeface="Calibri"/>
              </a:rPr>
              <a:t>often</a:t>
            </a:r>
            <a:r>
              <a:rPr dirty="0" sz="2400" spc="55">
                <a:solidFill>
                  <a:srgbClr val="FFFFFF"/>
                </a:solidFill>
                <a:latin typeface="Calibri"/>
                <a:cs typeface="Calibri"/>
              </a:rPr>
              <a:t>.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43" name="object 43"/>
          <p:cNvSpPr txBox="1"/>
          <p:nvPr/>
        </p:nvSpPr>
        <p:spPr>
          <a:xfrm>
            <a:off x="2670429" y="2085594"/>
            <a:ext cx="2399665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spc="160" b="1">
                <a:solidFill>
                  <a:srgbClr val="000066"/>
                </a:solidFill>
                <a:latin typeface="Calibri"/>
                <a:cs typeface="Calibri"/>
              </a:rPr>
              <a:t>2. </a:t>
            </a:r>
            <a:r>
              <a:rPr dirty="0" sz="1800" spc="185" b="1">
                <a:solidFill>
                  <a:srgbClr val="000066"/>
                </a:solidFill>
                <a:latin typeface="Calibri"/>
                <a:cs typeface="Calibri"/>
              </a:rPr>
              <a:t>Past </a:t>
            </a:r>
            <a:r>
              <a:rPr dirty="0" sz="1800" spc="175" b="1">
                <a:solidFill>
                  <a:srgbClr val="000066"/>
                </a:solidFill>
                <a:latin typeface="Calibri"/>
                <a:cs typeface="Calibri"/>
              </a:rPr>
              <a:t>Simple</a:t>
            </a:r>
            <a:r>
              <a:rPr dirty="0" sz="1800" spc="-85" b="1">
                <a:solidFill>
                  <a:srgbClr val="000066"/>
                </a:solidFill>
                <a:latin typeface="Calibri"/>
                <a:cs typeface="Calibri"/>
              </a:rPr>
              <a:t> </a:t>
            </a:r>
            <a:r>
              <a:rPr dirty="0" sz="1800" spc="185" b="1">
                <a:solidFill>
                  <a:srgbClr val="000066"/>
                </a:solidFill>
                <a:latin typeface="Calibri"/>
                <a:cs typeface="Calibri"/>
              </a:rPr>
              <a:t>Tense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44" name="object 44"/>
          <p:cNvSpPr txBox="1"/>
          <p:nvPr/>
        </p:nvSpPr>
        <p:spPr>
          <a:xfrm>
            <a:off x="5731890" y="2085594"/>
            <a:ext cx="1135380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spc="-385" b="1">
                <a:solidFill>
                  <a:srgbClr val="000066"/>
                </a:solidFill>
                <a:latin typeface="Arial"/>
                <a:cs typeface="Arial"/>
              </a:rPr>
              <a:t>طيسبلا</a:t>
            </a:r>
            <a:r>
              <a:rPr dirty="0" sz="1800" spc="-285" b="1">
                <a:solidFill>
                  <a:srgbClr val="000066"/>
                </a:solidFill>
                <a:latin typeface="Arial"/>
                <a:cs typeface="Arial"/>
              </a:rPr>
              <a:t> </a:t>
            </a:r>
            <a:r>
              <a:rPr dirty="0" sz="1800" spc="-155" b="1">
                <a:solidFill>
                  <a:srgbClr val="000066"/>
                </a:solidFill>
                <a:latin typeface="Arial"/>
                <a:cs typeface="Arial"/>
              </a:rPr>
              <a:t>يضاملا</a:t>
            </a:r>
            <a:endParaRPr sz="1800">
              <a:latin typeface="Arial"/>
              <a:cs typeface="Arial"/>
            </a:endParaRPr>
          </a:p>
        </p:txBody>
      </p:sp>
      <p:sp>
        <p:nvSpPr>
          <p:cNvPr id="45" name="object 45"/>
          <p:cNvSpPr/>
          <p:nvPr/>
        </p:nvSpPr>
        <p:spPr>
          <a:xfrm>
            <a:off x="2973323" y="3011423"/>
            <a:ext cx="1600200" cy="76200"/>
          </a:xfrm>
          <a:custGeom>
            <a:avLst/>
            <a:gdLst/>
            <a:ahLst/>
            <a:cxnLst/>
            <a:rect l="l" t="t" r="r" b="b"/>
            <a:pathLst>
              <a:path w="1600200" h="76200">
                <a:moveTo>
                  <a:pt x="1524000" y="0"/>
                </a:moveTo>
                <a:lnTo>
                  <a:pt x="1524000" y="76200"/>
                </a:lnTo>
                <a:lnTo>
                  <a:pt x="1587500" y="44450"/>
                </a:lnTo>
                <a:lnTo>
                  <a:pt x="1536700" y="44450"/>
                </a:lnTo>
                <a:lnTo>
                  <a:pt x="1536700" y="31750"/>
                </a:lnTo>
                <a:lnTo>
                  <a:pt x="1587500" y="31750"/>
                </a:lnTo>
                <a:lnTo>
                  <a:pt x="1524000" y="0"/>
                </a:lnTo>
                <a:close/>
              </a:path>
              <a:path w="1600200" h="76200">
                <a:moveTo>
                  <a:pt x="1524000" y="31750"/>
                </a:moveTo>
                <a:lnTo>
                  <a:pt x="0" y="31750"/>
                </a:lnTo>
                <a:lnTo>
                  <a:pt x="0" y="44450"/>
                </a:lnTo>
                <a:lnTo>
                  <a:pt x="1524000" y="44450"/>
                </a:lnTo>
                <a:lnTo>
                  <a:pt x="1524000" y="31750"/>
                </a:lnTo>
                <a:close/>
              </a:path>
              <a:path w="1600200" h="76200">
                <a:moveTo>
                  <a:pt x="1587500" y="31750"/>
                </a:moveTo>
                <a:lnTo>
                  <a:pt x="1536700" y="31750"/>
                </a:lnTo>
                <a:lnTo>
                  <a:pt x="1536700" y="44450"/>
                </a:lnTo>
                <a:lnTo>
                  <a:pt x="1587500" y="44450"/>
                </a:lnTo>
                <a:lnTo>
                  <a:pt x="1600200" y="38100"/>
                </a:lnTo>
                <a:lnTo>
                  <a:pt x="1587500" y="3175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6" name="object 46"/>
          <p:cNvSpPr/>
          <p:nvPr/>
        </p:nvSpPr>
        <p:spPr>
          <a:xfrm>
            <a:off x="2973323" y="3392423"/>
            <a:ext cx="1600200" cy="76200"/>
          </a:xfrm>
          <a:custGeom>
            <a:avLst/>
            <a:gdLst/>
            <a:ahLst/>
            <a:cxnLst/>
            <a:rect l="l" t="t" r="r" b="b"/>
            <a:pathLst>
              <a:path w="1600200" h="76200">
                <a:moveTo>
                  <a:pt x="1524000" y="0"/>
                </a:moveTo>
                <a:lnTo>
                  <a:pt x="1524000" y="76200"/>
                </a:lnTo>
                <a:lnTo>
                  <a:pt x="1587500" y="44450"/>
                </a:lnTo>
                <a:lnTo>
                  <a:pt x="1536700" y="44450"/>
                </a:lnTo>
                <a:lnTo>
                  <a:pt x="1536700" y="31750"/>
                </a:lnTo>
                <a:lnTo>
                  <a:pt x="1587500" y="31750"/>
                </a:lnTo>
                <a:lnTo>
                  <a:pt x="1524000" y="0"/>
                </a:lnTo>
                <a:close/>
              </a:path>
              <a:path w="1600200" h="76200">
                <a:moveTo>
                  <a:pt x="1524000" y="31750"/>
                </a:moveTo>
                <a:lnTo>
                  <a:pt x="0" y="31750"/>
                </a:lnTo>
                <a:lnTo>
                  <a:pt x="0" y="44450"/>
                </a:lnTo>
                <a:lnTo>
                  <a:pt x="1524000" y="44450"/>
                </a:lnTo>
                <a:lnTo>
                  <a:pt x="1524000" y="31750"/>
                </a:lnTo>
                <a:close/>
              </a:path>
              <a:path w="1600200" h="76200">
                <a:moveTo>
                  <a:pt x="1587500" y="31750"/>
                </a:moveTo>
                <a:lnTo>
                  <a:pt x="1536700" y="31750"/>
                </a:lnTo>
                <a:lnTo>
                  <a:pt x="1536700" y="44450"/>
                </a:lnTo>
                <a:lnTo>
                  <a:pt x="1587500" y="44450"/>
                </a:lnTo>
                <a:lnTo>
                  <a:pt x="1600200" y="38100"/>
                </a:lnTo>
                <a:lnTo>
                  <a:pt x="1587500" y="3175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7" name="object 47"/>
          <p:cNvSpPr/>
          <p:nvPr/>
        </p:nvSpPr>
        <p:spPr>
          <a:xfrm>
            <a:off x="4340352" y="6321552"/>
            <a:ext cx="1296797" cy="382371"/>
          </a:xfrm>
          <a:prstGeom prst="rect">
            <a:avLst/>
          </a:prstGeom>
          <a:blipFill>
            <a:blip r:embed="rId3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8" name="object 48"/>
          <p:cNvSpPr/>
          <p:nvPr/>
        </p:nvSpPr>
        <p:spPr>
          <a:xfrm>
            <a:off x="4462271" y="6406896"/>
            <a:ext cx="1043749" cy="248297"/>
          </a:xfrm>
          <a:prstGeom prst="rect">
            <a:avLst/>
          </a:prstGeom>
          <a:blipFill>
            <a:blip r:embed="rId3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9" name="object 49"/>
          <p:cNvSpPr/>
          <p:nvPr/>
        </p:nvSpPr>
        <p:spPr>
          <a:xfrm>
            <a:off x="4267200" y="6248400"/>
            <a:ext cx="1295400" cy="381000"/>
          </a:xfrm>
          <a:custGeom>
            <a:avLst/>
            <a:gdLst/>
            <a:ahLst/>
            <a:cxnLst/>
            <a:rect l="l" t="t" r="r" b="b"/>
            <a:pathLst>
              <a:path w="1295400" h="381000">
                <a:moveTo>
                  <a:pt x="1295400" y="0"/>
                </a:moveTo>
                <a:lnTo>
                  <a:pt x="0" y="0"/>
                </a:lnTo>
                <a:lnTo>
                  <a:pt x="0" y="381000"/>
                </a:lnTo>
                <a:lnTo>
                  <a:pt x="1295400" y="381000"/>
                </a:lnTo>
                <a:lnTo>
                  <a:pt x="1295400" y="333375"/>
                </a:lnTo>
                <a:lnTo>
                  <a:pt x="540512" y="333375"/>
                </a:lnTo>
                <a:lnTo>
                  <a:pt x="540512" y="190500"/>
                </a:lnTo>
                <a:lnTo>
                  <a:pt x="504825" y="190500"/>
                </a:lnTo>
                <a:lnTo>
                  <a:pt x="647700" y="47625"/>
                </a:lnTo>
                <a:lnTo>
                  <a:pt x="1295400" y="47625"/>
                </a:lnTo>
                <a:lnTo>
                  <a:pt x="1295400" y="0"/>
                </a:lnTo>
                <a:close/>
              </a:path>
              <a:path w="1295400" h="381000">
                <a:moveTo>
                  <a:pt x="1295400" y="65481"/>
                </a:moveTo>
                <a:lnTo>
                  <a:pt x="736980" y="65481"/>
                </a:lnTo>
                <a:lnTo>
                  <a:pt x="736980" y="136918"/>
                </a:lnTo>
                <a:lnTo>
                  <a:pt x="790575" y="190500"/>
                </a:lnTo>
                <a:lnTo>
                  <a:pt x="754888" y="190500"/>
                </a:lnTo>
                <a:lnTo>
                  <a:pt x="754888" y="333375"/>
                </a:lnTo>
                <a:lnTo>
                  <a:pt x="1295400" y="333375"/>
                </a:lnTo>
                <a:lnTo>
                  <a:pt x="1295400" y="65481"/>
                </a:lnTo>
                <a:close/>
              </a:path>
              <a:path w="1295400" h="381000">
                <a:moveTo>
                  <a:pt x="1295400" y="47625"/>
                </a:moveTo>
                <a:lnTo>
                  <a:pt x="647700" y="47625"/>
                </a:lnTo>
                <a:lnTo>
                  <a:pt x="701294" y="101206"/>
                </a:lnTo>
                <a:lnTo>
                  <a:pt x="701294" y="65481"/>
                </a:lnTo>
                <a:lnTo>
                  <a:pt x="1295400" y="65481"/>
                </a:lnTo>
                <a:lnTo>
                  <a:pt x="12954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0" name="object 50"/>
          <p:cNvSpPr/>
          <p:nvPr/>
        </p:nvSpPr>
        <p:spPr>
          <a:xfrm>
            <a:off x="4807711" y="6313881"/>
            <a:ext cx="214629" cy="267970"/>
          </a:xfrm>
          <a:custGeom>
            <a:avLst/>
            <a:gdLst/>
            <a:ahLst/>
            <a:cxnLst/>
            <a:rect l="l" t="t" r="r" b="b"/>
            <a:pathLst>
              <a:path w="214629" h="267970">
                <a:moveTo>
                  <a:pt x="196468" y="0"/>
                </a:moveTo>
                <a:lnTo>
                  <a:pt x="160782" y="0"/>
                </a:lnTo>
                <a:lnTo>
                  <a:pt x="160782" y="35725"/>
                </a:lnTo>
                <a:lnTo>
                  <a:pt x="196468" y="71437"/>
                </a:lnTo>
                <a:lnTo>
                  <a:pt x="196468" y="0"/>
                </a:lnTo>
                <a:close/>
              </a:path>
              <a:path w="214629" h="267970">
                <a:moveTo>
                  <a:pt x="214375" y="125018"/>
                </a:moveTo>
                <a:lnTo>
                  <a:pt x="0" y="125018"/>
                </a:lnTo>
                <a:lnTo>
                  <a:pt x="0" y="267893"/>
                </a:lnTo>
                <a:lnTo>
                  <a:pt x="89280" y="267893"/>
                </a:lnTo>
                <a:lnTo>
                  <a:pt x="89280" y="196456"/>
                </a:lnTo>
                <a:lnTo>
                  <a:pt x="214375" y="196456"/>
                </a:lnTo>
                <a:lnTo>
                  <a:pt x="214375" y="125018"/>
                </a:lnTo>
                <a:close/>
              </a:path>
              <a:path w="214629" h="267970">
                <a:moveTo>
                  <a:pt x="214375" y="196456"/>
                </a:moveTo>
                <a:lnTo>
                  <a:pt x="125095" y="196456"/>
                </a:lnTo>
                <a:lnTo>
                  <a:pt x="125095" y="267893"/>
                </a:lnTo>
                <a:lnTo>
                  <a:pt x="214375" y="267893"/>
                </a:lnTo>
                <a:lnTo>
                  <a:pt x="214375" y="196456"/>
                </a:lnTo>
                <a:close/>
              </a:path>
            </a:pathLst>
          </a:custGeom>
          <a:solidFill>
            <a:srgbClr val="00007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1" name="object 51"/>
          <p:cNvSpPr/>
          <p:nvPr/>
        </p:nvSpPr>
        <p:spPr>
          <a:xfrm>
            <a:off x="47720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142875" y="0"/>
                </a:moveTo>
                <a:lnTo>
                  <a:pt x="0" y="142875"/>
                </a:lnTo>
                <a:lnTo>
                  <a:pt x="285750" y="142875"/>
                </a:lnTo>
                <a:lnTo>
                  <a:pt x="142875" y="0"/>
                </a:lnTo>
                <a:close/>
              </a:path>
              <a:path w="285750" h="285750">
                <a:moveTo>
                  <a:pt x="160782" y="214312"/>
                </a:moveTo>
                <a:lnTo>
                  <a:pt x="124967" y="214312"/>
                </a:lnTo>
                <a:lnTo>
                  <a:pt x="124967" y="285750"/>
                </a:lnTo>
                <a:lnTo>
                  <a:pt x="160782" y="285750"/>
                </a:lnTo>
                <a:lnTo>
                  <a:pt x="160782" y="214312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2" name="object 52"/>
          <p:cNvSpPr/>
          <p:nvPr/>
        </p:nvSpPr>
        <p:spPr>
          <a:xfrm>
            <a:off x="5788152" y="6321552"/>
            <a:ext cx="458571" cy="382371"/>
          </a:xfrm>
          <a:prstGeom prst="rect">
            <a:avLst/>
          </a:prstGeom>
          <a:blipFill>
            <a:blip r:embed="rId3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3" name="object 53"/>
          <p:cNvSpPr/>
          <p:nvPr/>
        </p:nvSpPr>
        <p:spPr>
          <a:xfrm>
            <a:off x="5846064" y="6406896"/>
            <a:ext cx="336638" cy="248297"/>
          </a:xfrm>
          <a:prstGeom prst="rect">
            <a:avLst/>
          </a:prstGeom>
          <a:blipFill>
            <a:blip r:embed="rId3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4" name="object 54"/>
          <p:cNvSpPr/>
          <p:nvPr/>
        </p:nvSpPr>
        <p:spPr>
          <a:xfrm>
            <a:off x="5715000" y="6248400"/>
            <a:ext cx="457200" cy="381000"/>
          </a:xfrm>
          <a:custGeom>
            <a:avLst/>
            <a:gdLst/>
            <a:ahLst/>
            <a:cxnLst/>
            <a:rect l="l" t="t" r="r" b="b"/>
            <a:pathLst>
              <a:path w="457200" h="381000">
                <a:moveTo>
                  <a:pt x="457200" y="0"/>
                </a:moveTo>
                <a:lnTo>
                  <a:pt x="0" y="0"/>
                </a:lnTo>
                <a:lnTo>
                  <a:pt x="0" y="381000"/>
                </a:lnTo>
                <a:lnTo>
                  <a:pt x="457200" y="381000"/>
                </a:lnTo>
                <a:lnTo>
                  <a:pt x="457200" y="333375"/>
                </a:lnTo>
                <a:lnTo>
                  <a:pt x="85725" y="333375"/>
                </a:lnTo>
                <a:lnTo>
                  <a:pt x="85725" y="47625"/>
                </a:lnTo>
                <a:lnTo>
                  <a:pt x="457200" y="47625"/>
                </a:lnTo>
                <a:lnTo>
                  <a:pt x="457200" y="0"/>
                </a:lnTo>
                <a:close/>
              </a:path>
              <a:path w="457200" h="381000">
                <a:moveTo>
                  <a:pt x="457200" y="47625"/>
                </a:moveTo>
                <a:lnTo>
                  <a:pt x="85725" y="47625"/>
                </a:lnTo>
                <a:lnTo>
                  <a:pt x="371475" y="190500"/>
                </a:lnTo>
                <a:lnTo>
                  <a:pt x="85725" y="333375"/>
                </a:lnTo>
                <a:lnTo>
                  <a:pt x="457200" y="333375"/>
                </a:lnTo>
                <a:lnTo>
                  <a:pt x="4572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5" name="object 55"/>
          <p:cNvSpPr/>
          <p:nvPr/>
        </p:nvSpPr>
        <p:spPr>
          <a:xfrm>
            <a:off x="58007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0" y="0"/>
                </a:moveTo>
                <a:lnTo>
                  <a:pt x="0" y="285750"/>
                </a:lnTo>
                <a:lnTo>
                  <a:pt x="285750" y="142875"/>
                </a:lnTo>
                <a:lnTo>
                  <a:pt x="0" y="0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6" name="object 56"/>
          <p:cNvSpPr/>
          <p:nvPr/>
        </p:nvSpPr>
        <p:spPr>
          <a:xfrm>
            <a:off x="3730752" y="6321552"/>
            <a:ext cx="458571" cy="382371"/>
          </a:xfrm>
          <a:prstGeom prst="rect">
            <a:avLst/>
          </a:prstGeom>
          <a:blipFill>
            <a:blip r:embed="rId3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7" name="object 57"/>
          <p:cNvSpPr/>
          <p:nvPr/>
        </p:nvSpPr>
        <p:spPr>
          <a:xfrm>
            <a:off x="3770376" y="6406896"/>
            <a:ext cx="373227" cy="248297"/>
          </a:xfrm>
          <a:prstGeom prst="rect">
            <a:avLst/>
          </a:prstGeom>
          <a:blipFill>
            <a:blip r:embed="rId3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8" name="object 58"/>
          <p:cNvSpPr/>
          <p:nvPr/>
        </p:nvSpPr>
        <p:spPr>
          <a:xfrm>
            <a:off x="3657600" y="6248400"/>
            <a:ext cx="457200" cy="381000"/>
          </a:xfrm>
          <a:custGeom>
            <a:avLst/>
            <a:gdLst/>
            <a:ahLst/>
            <a:cxnLst/>
            <a:rect l="l" t="t" r="r" b="b"/>
            <a:pathLst>
              <a:path w="457200" h="381000">
                <a:moveTo>
                  <a:pt x="457200" y="0"/>
                </a:moveTo>
                <a:lnTo>
                  <a:pt x="0" y="0"/>
                </a:lnTo>
                <a:lnTo>
                  <a:pt x="0" y="381000"/>
                </a:lnTo>
                <a:lnTo>
                  <a:pt x="457200" y="381000"/>
                </a:lnTo>
                <a:lnTo>
                  <a:pt x="457200" y="333375"/>
                </a:lnTo>
                <a:lnTo>
                  <a:pt x="371475" y="333375"/>
                </a:lnTo>
                <a:lnTo>
                  <a:pt x="85725" y="190500"/>
                </a:lnTo>
                <a:lnTo>
                  <a:pt x="371475" y="47625"/>
                </a:lnTo>
                <a:lnTo>
                  <a:pt x="457200" y="47625"/>
                </a:lnTo>
                <a:lnTo>
                  <a:pt x="457200" y="0"/>
                </a:lnTo>
                <a:close/>
              </a:path>
              <a:path w="457200" h="381000">
                <a:moveTo>
                  <a:pt x="457200" y="47625"/>
                </a:moveTo>
                <a:lnTo>
                  <a:pt x="371475" y="47625"/>
                </a:lnTo>
                <a:lnTo>
                  <a:pt x="371475" y="333375"/>
                </a:lnTo>
                <a:lnTo>
                  <a:pt x="457200" y="333375"/>
                </a:lnTo>
                <a:lnTo>
                  <a:pt x="4572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9" name="object 59"/>
          <p:cNvSpPr/>
          <p:nvPr/>
        </p:nvSpPr>
        <p:spPr>
          <a:xfrm>
            <a:off x="37433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285750" y="0"/>
                </a:moveTo>
                <a:lnTo>
                  <a:pt x="0" y="142875"/>
                </a:lnTo>
                <a:lnTo>
                  <a:pt x="285750" y="285750"/>
                </a:lnTo>
                <a:lnTo>
                  <a:pt x="285750" y="0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0" name="object 60"/>
          <p:cNvSpPr/>
          <p:nvPr/>
        </p:nvSpPr>
        <p:spPr>
          <a:xfrm>
            <a:off x="4340352" y="6321552"/>
            <a:ext cx="1296797" cy="382371"/>
          </a:xfrm>
          <a:prstGeom prst="rect">
            <a:avLst/>
          </a:prstGeom>
          <a:blipFill>
            <a:blip r:embed="rId3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1" name="object 61"/>
          <p:cNvSpPr/>
          <p:nvPr/>
        </p:nvSpPr>
        <p:spPr>
          <a:xfrm>
            <a:off x="4462271" y="6406896"/>
            <a:ext cx="1043749" cy="248297"/>
          </a:xfrm>
          <a:prstGeom prst="rect">
            <a:avLst/>
          </a:prstGeom>
          <a:blipFill>
            <a:blip r:embed="rId3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2" name="object 62"/>
          <p:cNvSpPr/>
          <p:nvPr/>
        </p:nvSpPr>
        <p:spPr>
          <a:xfrm>
            <a:off x="4267200" y="6248400"/>
            <a:ext cx="1295400" cy="381000"/>
          </a:xfrm>
          <a:custGeom>
            <a:avLst/>
            <a:gdLst/>
            <a:ahLst/>
            <a:cxnLst/>
            <a:rect l="l" t="t" r="r" b="b"/>
            <a:pathLst>
              <a:path w="1295400" h="381000">
                <a:moveTo>
                  <a:pt x="1295400" y="0"/>
                </a:moveTo>
                <a:lnTo>
                  <a:pt x="0" y="0"/>
                </a:lnTo>
                <a:lnTo>
                  <a:pt x="0" y="381000"/>
                </a:lnTo>
                <a:lnTo>
                  <a:pt x="1295400" y="381000"/>
                </a:lnTo>
                <a:lnTo>
                  <a:pt x="1295400" y="333375"/>
                </a:lnTo>
                <a:lnTo>
                  <a:pt x="540512" y="333375"/>
                </a:lnTo>
                <a:lnTo>
                  <a:pt x="540512" y="190500"/>
                </a:lnTo>
                <a:lnTo>
                  <a:pt x="504825" y="190500"/>
                </a:lnTo>
                <a:lnTo>
                  <a:pt x="647700" y="47625"/>
                </a:lnTo>
                <a:lnTo>
                  <a:pt x="1295400" y="47625"/>
                </a:lnTo>
                <a:lnTo>
                  <a:pt x="1295400" y="0"/>
                </a:lnTo>
                <a:close/>
              </a:path>
              <a:path w="1295400" h="381000">
                <a:moveTo>
                  <a:pt x="1295400" y="65481"/>
                </a:moveTo>
                <a:lnTo>
                  <a:pt x="736980" y="65481"/>
                </a:lnTo>
                <a:lnTo>
                  <a:pt x="736980" y="136918"/>
                </a:lnTo>
                <a:lnTo>
                  <a:pt x="790575" y="190500"/>
                </a:lnTo>
                <a:lnTo>
                  <a:pt x="754888" y="190500"/>
                </a:lnTo>
                <a:lnTo>
                  <a:pt x="754888" y="333375"/>
                </a:lnTo>
                <a:lnTo>
                  <a:pt x="1295400" y="333375"/>
                </a:lnTo>
                <a:lnTo>
                  <a:pt x="1295400" y="65481"/>
                </a:lnTo>
                <a:close/>
              </a:path>
              <a:path w="1295400" h="381000">
                <a:moveTo>
                  <a:pt x="1295400" y="47625"/>
                </a:moveTo>
                <a:lnTo>
                  <a:pt x="647700" y="47625"/>
                </a:lnTo>
                <a:lnTo>
                  <a:pt x="701294" y="101206"/>
                </a:lnTo>
                <a:lnTo>
                  <a:pt x="701294" y="65481"/>
                </a:lnTo>
                <a:lnTo>
                  <a:pt x="1295400" y="65481"/>
                </a:lnTo>
                <a:lnTo>
                  <a:pt x="12954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3" name="object 63"/>
          <p:cNvSpPr/>
          <p:nvPr/>
        </p:nvSpPr>
        <p:spPr>
          <a:xfrm>
            <a:off x="4807711" y="6313881"/>
            <a:ext cx="214629" cy="267970"/>
          </a:xfrm>
          <a:custGeom>
            <a:avLst/>
            <a:gdLst/>
            <a:ahLst/>
            <a:cxnLst/>
            <a:rect l="l" t="t" r="r" b="b"/>
            <a:pathLst>
              <a:path w="214629" h="267970">
                <a:moveTo>
                  <a:pt x="196468" y="0"/>
                </a:moveTo>
                <a:lnTo>
                  <a:pt x="160782" y="0"/>
                </a:lnTo>
                <a:lnTo>
                  <a:pt x="160782" y="35725"/>
                </a:lnTo>
                <a:lnTo>
                  <a:pt x="196468" y="71437"/>
                </a:lnTo>
                <a:lnTo>
                  <a:pt x="196468" y="0"/>
                </a:lnTo>
                <a:close/>
              </a:path>
              <a:path w="214629" h="267970">
                <a:moveTo>
                  <a:pt x="214375" y="125018"/>
                </a:moveTo>
                <a:lnTo>
                  <a:pt x="0" y="125018"/>
                </a:lnTo>
                <a:lnTo>
                  <a:pt x="0" y="267893"/>
                </a:lnTo>
                <a:lnTo>
                  <a:pt x="89280" y="267893"/>
                </a:lnTo>
                <a:lnTo>
                  <a:pt x="89280" y="196456"/>
                </a:lnTo>
                <a:lnTo>
                  <a:pt x="214375" y="196456"/>
                </a:lnTo>
                <a:lnTo>
                  <a:pt x="214375" y="125018"/>
                </a:lnTo>
                <a:close/>
              </a:path>
              <a:path w="214629" h="267970">
                <a:moveTo>
                  <a:pt x="214375" y="196456"/>
                </a:moveTo>
                <a:lnTo>
                  <a:pt x="125095" y="196456"/>
                </a:lnTo>
                <a:lnTo>
                  <a:pt x="125095" y="267893"/>
                </a:lnTo>
                <a:lnTo>
                  <a:pt x="214375" y="267893"/>
                </a:lnTo>
                <a:lnTo>
                  <a:pt x="214375" y="196456"/>
                </a:lnTo>
                <a:close/>
              </a:path>
            </a:pathLst>
          </a:custGeom>
          <a:solidFill>
            <a:srgbClr val="00007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4" name="object 64"/>
          <p:cNvSpPr/>
          <p:nvPr/>
        </p:nvSpPr>
        <p:spPr>
          <a:xfrm>
            <a:off x="47720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142875" y="0"/>
                </a:moveTo>
                <a:lnTo>
                  <a:pt x="0" y="142875"/>
                </a:lnTo>
                <a:lnTo>
                  <a:pt x="285750" y="142875"/>
                </a:lnTo>
                <a:lnTo>
                  <a:pt x="142875" y="0"/>
                </a:lnTo>
                <a:close/>
              </a:path>
              <a:path w="285750" h="285750">
                <a:moveTo>
                  <a:pt x="160782" y="214312"/>
                </a:moveTo>
                <a:lnTo>
                  <a:pt x="124967" y="214312"/>
                </a:lnTo>
                <a:lnTo>
                  <a:pt x="124967" y="285750"/>
                </a:lnTo>
                <a:lnTo>
                  <a:pt x="160782" y="285750"/>
                </a:lnTo>
                <a:lnTo>
                  <a:pt x="160782" y="214312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5" name="object 65"/>
          <p:cNvSpPr txBox="1">
            <a:spLocks noGrp="1"/>
          </p:cNvSpPr>
          <p:nvPr>
            <p:ph type="dt" idx="6" sz="half"/>
          </p:nvPr>
        </p:nvSpPr>
        <p:spPr>
          <a:prstGeom prst="rect"/>
        </p:spPr>
        <p:txBody>
          <a:bodyPr wrap="square" lIns="0" tIns="31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 spc="-190"/>
              <a:t>ق</a:t>
            </a:r>
            <a:r>
              <a:rPr dirty="0" spc="-240"/>
              <a:t>ب</a:t>
            </a:r>
            <a:r>
              <a:rPr dirty="0" spc="25"/>
              <a:t>ا</a:t>
            </a:r>
            <a:r>
              <a:rPr dirty="0" spc="-175"/>
              <a:t>سلا</a:t>
            </a:r>
          </a:p>
        </p:txBody>
      </p:sp>
      <p:sp>
        <p:nvSpPr>
          <p:cNvPr id="66" name="object 66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31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 spc="-195"/>
              <a:t>ةيسيئرلا </a:t>
            </a:r>
            <a:r>
              <a:rPr dirty="0" spc="-110"/>
              <a:t>ةمئاقلا </a:t>
            </a:r>
            <a:r>
              <a:rPr dirty="0" spc="-105"/>
              <a:t>ىلإ</a:t>
            </a:r>
            <a:r>
              <a:rPr dirty="0" spc="-75"/>
              <a:t> </a:t>
            </a:r>
            <a:r>
              <a:rPr dirty="0" spc="-5"/>
              <a:t>ةدوع</a:t>
            </a:r>
          </a:p>
        </p:txBody>
      </p:sp>
      <p:sp>
        <p:nvSpPr>
          <p:cNvPr id="67" name="object 67"/>
          <p:cNvSpPr txBox="1"/>
          <p:nvPr/>
        </p:nvSpPr>
        <p:spPr>
          <a:xfrm>
            <a:off x="5833109" y="6368591"/>
            <a:ext cx="220345" cy="154940"/>
          </a:xfrm>
          <a:prstGeom prst="rect">
            <a:avLst/>
          </a:prstGeom>
        </p:spPr>
        <p:txBody>
          <a:bodyPr wrap="square" lIns="0" tIns="31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 sz="900" spc="-50">
                <a:solidFill>
                  <a:srgbClr val="FFFFFF"/>
                </a:solidFill>
                <a:latin typeface="Arial"/>
                <a:cs typeface="Arial"/>
              </a:rPr>
              <a:t>ي</a:t>
            </a:r>
            <a:r>
              <a:rPr dirty="0" sz="900" spc="-270">
                <a:solidFill>
                  <a:srgbClr val="FFFFFF"/>
                </a:solidFill>
                <a:latin typeface="Arial"/>
                <a:cs typeface="Arial"/>
              </a:rPr>
              <a:t>ل</a:t>
            </a:r>
            <a:r>
              <a:rPr dirty="0" sz="900" spc="25">
                <a:solidFill>
                  <a:srgbClr val="FFFFFF"/>
                </a:solidFill>
                <a:latin typeface="Arial"/>
                <a:cs typeface="Arial"/>
              </a:rPr>
              <a:t>ا</a:t>
            </a:r>
            <a:r>
              <a:rPr dirty="0" sz="900" spc="-430">
                <a:solidFill>
                  <a:srgbClr val="FFFFFF"/>
                </a:solidFill>
                <a:latin typeface="Arial"/>
                <a:cs typeface="Arial"/>
              </a:rPr>
              <a:t>ت</a:t>
            </a:r>
            <a:r>
              <a:rPr dirty="0" sz="900" spc="-270">
                <a:solidFill>
                  <a:srgbClr val="FFFFFF"/>
                </a:solidFill>
                <a:latin typeface="Arial"/>
                <a:cs typeface="Arial"/>
              </a:rPr>
              <a:t>ل</a:t>
            </a:r>
            <a:r>
              <a:rPr dirty="0" sz="900">
                <a:solidFill>
                  <a:srgbClr val="FFFFFF"/>
                </a:solidFill>
                <a:latin typeface="Arial"/>
                <a:cs typeface="Arial"/>
              </a:rPr>
              <a:t>ا</a:t>
            </a:r>
            <a:endParaRPr sz="9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77824" y="2176272"/>
            <a:ext cx="18287" cy="468172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877824" y="6095"/>
            <a:ext cx="18287" cy="150266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1216152" y="1834895"/>
            <a:ext cx="7924800" cy="1828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877824" y="1508760"/>
            <a:ext cx="18287" cy="667512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0" y="1834895"/>
            <a:ext cx="557784" cy="18287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551687" y="1834895"/>
            <a:ext cx="664464" cy="18287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2737104" y="2051329"/>
            <a:ext cx="4734941" cy="543915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2668523" y="1982723"/>
            <a:ext cx="4724400" cy="533400"/>
          </a:xfrm>
          <a:custGeom>
            <a:avLst/>
            <a:gdLst/>
            <a:ahLst/>
            <a:cxnLst/>
            <a:rect l="l" t="t" r="r" b="b"/>
            <a:pathLst>
              <a:path w="4724400" h="533400">
                <a:moveTo>
                  <a:pt x="4635500" y="0"/>
                </a:moveTo>
                <a:lnTo>
                  <a:pt x="88900" y="0"/>
                </a:lnTo>
                <a:lnTo>
                  <a:pt x="54274" y="6979"/>
                </a:lnTo>
                <a:lnTo>
                  <a:pt x="26019" y="26019"/>
                </a:lnTo>
                <a:lnTo>
                  <a:pt x="6979" y="54274"/>
                </a:lnTo>
                <a:lnTo>
                  <a:pt x="0" y="88900"/>
                </a:lnTo>
                <a:lnTo>
                  <a:pt x="0" y="444500"/>
                </a:lnTo>
                <a:lnTo>
                  <a:pt x="6979" y="479125"/>
                </a:lnTo>
                <a:lnTo>
                  <a:pt x="26019" y="507380"/>
                </a:lnTo>
                <a:lnTo>
                  <a:pt x="54274" y="526420"/>
                </a:lnTo>
                <a:lnTo>
                  <a:pt x="88900" y="533400"/>
                </a:lnTo>
                <a:lnTo>
                  <a:pt x="4635500" y="533400"/>
                </a:lnTo>
                <a:lnTo>
                  <a:pt x="4670125" y="526420"/>
                </a:lnTo>
                <a:lnTo>
                  <a:pt x="4698380" y="507380"/>
                </a:lnTo>
                <a:lnTo>
                  <a:pt x="4717420" y="479125"/>
                </a:lnTo>
                <a:lnTo>
                  <a:pt x="4724400" y="444500"/>
                </a:lnTo>
                <a:lnTo>
                  <a:pt x="4724400" y="88900"/>
                </a:lnTo>
                <a:lnTo>
                  <a:pt x="4717420" y="54274"/>
                </a:lnTo>
                <a:lnTo>
                  <a:pt x="4698380" y="26019"/>
                </a:lnTo>
                <a:lnTo>
                  <a:pt x="4670125" y="6979"/>
                </a:lnTo>
                <a:lnTo>
                  <a:pt x="4635500" y="0"/>
                </a:lnTo>
                <a:close/>
              </a:path>
            </a:pathLst>
          </a:custGeom>
          <a:solidFill>
            <a:srgbClr val="66CC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2668523" y="1982723"/>
            <a:ext cx="4724400" cy="533400"/>
          </a:xfrm>
          <a:custGeom>
            <a:avLst/>
            <a:gdLst/>
            <a:ahLst/>
            <a:cxnLst/>
            <a:rect l="l" t="t" r="r" b="b"/>
            <a:pathLst>
              <a:path w="4724400" h="533400">
                <a:moveTo>
                  <a:pt x="0" y="88900"/>
                </a:moveTo>
                <a:lnTo>
                  <a:pt x="6979" y="54274"/>
                </a:lnTo>
                <a:lnTo>
                  <a:pt x="26019" y="26019"/>
                </a:lnTo>
                <a:lnTo>
                  <a:pt x="54274" y="6979"/>
                </a:lnTo>
                <a:lnTo>
                  <a:pt x="88900" y="0"/>
                </a:lnTo>
                <a:lnTo>
                  <a:pt x="4635500" y="0"/>
                </a:lnTo>
                <a:lnTo>
                  <a:pt x="4670125" y="6979"/>
                </a:lnTo>
                <a:lnTo>
                  <a:pt x="4698380" y="26019"/>
                </a:lnTo>
                <a:lnTo>
                  <a:pt x="4717420" y="54274"/>
                </a:lnTo>
                <a:lnTo>
                  <a:pt x="4724400" y="88900"/>
                </a:lnTo>
                <a:lnTo>
                  <a:pt x="4724400" y="444500"/>
                </a:lnTo>
                <a:lnTo>
                  <a:pt x="4717420" y="479125"/>
                </a:lnTo>
                <a:lnTo>
                  <a:pt x="4698380" y="507380"/>
                </a:lnTo>
                <a:lnTo>
                  <a:pt x="4670125" y="526420"/>
                </a:lnTo>
                <a:lnTo>
                  <a:pt x="4635500" y="533400"/>
                </a:lnTo>
                <a:lnTo>
                  <a:pt x="88900" y="533400"/>
                </a:lnTo>
                <a:lnTo>
                  <a:pt x="54274" y="526420"/>
                </a:lnTo>
                <a:lnTo>
                  <a:pt x="26019" y="507380"/>
                </a:lnTo>
                <a:lnTo>
                  <a:pt x="6979" y="479125"/>
                </a:lnTo>
                <a:lnTo>
                  <a:pt x="0" y="444500"/>
                </a:lnTo>
                <a:lnTo>
                  <a:pt x="0" y="88900"/>
                </a:lnTo>
                <a:close/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2852927" y="627837"/>
            <a:ext cx="2509774" cy="1016304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5221223" y="636981"/>
            <a:ext cx="1629028" cy="1016304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 txBox="1">
            <a:spLocks noGrp="1"/>
          </p:cNvSpPr>
          <p:nvPr>
            <p:ph type="title"/>
          </p:nvPr>
        </p:nvSpPr>
        <p:spPr>
          <a:xfrm>
            <a:off x="3128517" y="761441"/>
            <a:ext cx="3418204" cy="574675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3600" spc="480"/>
              <a:t>TENSES</a:t>
            </a:r>
            <a:r>
              <a:rPr dirty="0" sz="3600" spc="1210"/>
              <a:t> </a:t>
            </a:r>
            <a:r>
              <a:rPr dirty="0" sz="3600" spc="-175">
                <a:latin typeface="Arial"/>
                <a:cs typeface="Arial"/>
              </a:rPr>
              <a:t>ةنمزلأا</a:t>
            </a:r>
            <a:endParaRPr sz="3600">
              <a:latin typeface="Arial"/>
              <a:cs typeface="Arial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4163567" y="2685237"/>
            <a:ext cx="4740910" cy="510336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/>
          <p:nvPr/>
        </p:nvSpPr>
        <p:spPr>
          <a:xfrm>
            <a:off x="4099559" y="2685237"/>
            <a:ext cx="370103" cy="510336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/>
          <p:nvPr/>
        </p:nvSpPr>
        <p:spPr>
          <a:xfrm>
            <a:off x="3947159" y="2986989"/>
            <a:ext cx="4957318" cy="510336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7" name="object 17"/>
          <p:cNvSpPr/>
          <p:nvPr/>
        </p:nvSpPr>
        <p:spPr>
          <a:xfrm>
            <a:off x="3822191" y="2986989"/>
            <a:ext cx="431126" cy="510336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8" name="object 18"/>
          <p:cNvSpPr/>
          <p:nvPr/>
        </p:nvSpPr>
        <p:spPr>
          <a:xfrm>
            <a:off x="3416808" y="3288741"/>
            <a:ext cx="5487797" cy="510336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9" name="object 19"/>
          <p:cNvSpPr/>
          <p:nvPr/>
        </p:nvSpPr>
        <p:spPr>
          <a:xfrm>
            <a:off x="3352800" y="3288741"/>
            <a:ext cx="370103" cy="510336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0" name="object 20"/>
          <p:cNvSpPr/>
          <p:nvPr/>
        </p:nvSpPr>
        <p:spPr>
          <a:xfrm>
            <a:off x="1752600" y="3590493"/>
            <a:ext cx="7151878" cy="510336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1" name="object 21"/>
          <p:cNvSpPr/>
          <p:nvPr/>
        </p:nvSpPr>
        <p:spPr>
          <a:xfrm>
            <a:off x="1563624" y="3590493"/>
            <a:ext cx="495071" cy="510336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2" name="object 22"/>
          <p:cNvSpPr/>
          <p:nvPr/>
        </p:nvSpPr>
        <p:spPr>
          <a:xfrm>
            <a:off x="6056376" y="3892245"/>
            <a:ext cx="2848229" cy="510336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3" name="object 23"/>
          <p:cNvSpPr/>
          <p:nvPr/>
        </p:nvSpPr>
        <p:spPr>
          <a:xfrm>
            <a:off x="5992367" y="3892245"/>
            <a:ext cx="370103" cy="510336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4" name="object 24"/>
          <p:cNvSpPr/>
          <p:nvPr/>
        </p:nvSpPr>
        <p:spPr>
          <a:xfrm>
            <a:off x="4038600" y="4710048"/>
            <a:ext cx="0" cy="511175"/>
          </a:xfrm>
          <a:custGeom>
            <a:avLst/>
            <a:gdLst/>
            <a:ahLst/>
            <a:cxnLst/>
            <a:rect l="l" t="t" r="r" b="b"/>
            <a:pathLst>
              <a:path w="0" h="511175">
                <a:moveTo>
                  <a:pt x="0" y="0"/>
                </a:moveTo>
                <a:lnTo>
                  <a:pt x="0" y="511175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5" name="object 25"/>
          <p:cNvSpPr/>
          <p:nvPr/>
        </p:nvSpPr>
        <p:spPr>
          <a:xfrm>
            <a:off x="5791200" y="4710048"/>
            <a:ext cx="0" cy="511175"/>
          </a:xfrm>
          <a:custGeom>
            <a:avLst/>
            <a:gdLst/>
            <a:ahLst/>
            <a:cxnLst/>
            <a:rect l="l" t="t" r="r" b="b"/>
            <a:pathLst>
              <a:path w="0" h="511175">
                <a:moveTo>
                  <a:pt x="0" y="0"/>
                </a:moveTo>
                <a:lnTo>
                  <a:pt x="0" y="511175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6" name="object 26"/>
          <p:cNvSpPr/>
          <p:nvPr/>
        </p:nvSpPr>
        <p:spPr>
          <a:xfrm>
            <a:off x="1814576" y="5214873"/>
            <a:ext cx="6962775" cy="0"/>
          </a:xfrm>
          <a:custGeom>
            <a:avLst/>
            <a:gdLst/>
            <a:ahLst/>
            <a:cxnLst/>
            <a:rect l="l" t="t" r="r" b="b"/>
            <a:pathLst>
              <a:path w="6962775" h="0">
                <a:moveTo>
                  <a:pt x="0" y="0"/>
                </a:moveTo>
                <a:lnTo>
                  <a:pt x="6962648" y="0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7" name="object 27"/>
          <p:cNvSpPr/>
          <p:nvPr/>
        </p:nvSpPr>
        <p:spPr>
          <a:xfrm>
            <a:off x="1828800" y="4710048"/>
            <a:ext cx="0" cy="1116330"/>
          </a:xfrm>
          <a:custGeom>
            <a:avLst/>
            <a:gdLst/>
            <a:ahLst/>
            <a:cxnLst/>
            <a:rect l="l" t="t" r="r" b="b"/>
            <a:pathLst>
              <a:path w="0" h="1116329">
                <a:moveTo>
                  <a:pt x="0" y="0"/>
                </a:moveTo>
                <a:lnTo>
                  <a:pt x="0" y="1116076"/>
                </a:lnTo>
              </a:path>
            </a:pathLst>
          </a:custGeom>
          <a:ln w="285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8" name="object 28"/>
          <p:cNvSpPr/>
          <p:nvPr/>
        </p:nvSpPr>
        <p:spPr>
          <a:xfrm>
            <a:off x="8763000" y="4710048"/>
            <a:ext cx="0" cy="1116330"/>
          </a:xfrm>
          <a:custGeom>
            <a:avLst/>
            <a:gdLst/>
            <a:ahLst/>
            <a:cxnLst/>
            <a:rect l="l" t="t" r="r" b="b"/>
            <a:pathLst>
              <a:path w="0" h="1116329">
                <a:moveTo>
                  <a:pt x="0" y="0"/>
                </a:moveTo>
                <a:lnTo>
                  <a:pt x="0" y="1116076"/>
                </a:lnTo>
              </a:path>
            </a:pathLst>
          </a:custGeom>
          <a:ln w="285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9" name="object 29"/>
          <p:cNvSpPr/>
          <p:nvPr/>
        </p:nvSpPr>
        <p:spPr>
          <a:xfrm>
            <a:off x="1814576" y="4724400"/>
            <a:ext cx="6962775" cy="0"/>
          </a:xfrm>
          <a:custGeom>
            <a:avLst/>
            <a:gdLst/>
            <a:ahLst/>
            <a:cxnLst/>
            <a:rect l="l" t="t" r="r" b="b"/>
            <a:pathLst>
              <a:path w="6962775" h="0">
                <a:moveTo>
                  <a:pt x="0" y="0"/>
                </a:moveTo>
                <a:lnTo>
                  <a:pt x="6962648" y="0"/>
                </a:lnTo>
              </a:path>
            </a:pathLst>
          </a:custGeom>
          <a:ln w="285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0" name="object 30"/>
          <p:cNvSpPr/>
          <p:nvPr/>
        </p:nvSpPr>
        <p:spPr>
          <a:xfrm>
            <a:off x="1814576" y="5811837"/>
            <a:ext cx="6962775" cy="0"/>
          </a:xfrm>
          <a:custGeom>
            <a:avLst/>
            <a:gdLst/>
            <a:ahLst/>
            <a:cxnLst/>
            <a:rect l="l" t="t" r="r" b="b"/>
            <a:pathLst>
              <a:path w="6962775" h="0">
                <a:moveTo>
                  <a:pt x="0" y="0"/>
                </a:moveTo>
                <a:lnTo>
                  <a:pt x="6962648" y="0"/>
                </a:lnTo>
              </a:path>
            </a:pathLst>
          </a:custGeom>
          <a:ln w="285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1" name="object 31"/>
          <p:cNvSpPr/>
          <p:nvPr/>
        </p:nvSpPr>
        <p:spPr>
          <a:xfrm>
            <a:off x="1773935" y="4687773"/>
            <a:ext cx="1284477" cy="510336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2" name="object 32"/>
          <p:cNvSpPr/>
          <p:nvPr/>
        </p:nvSpPr>
        <p:spPr>
          <a:xfrm>
            <a:off x="3197351" y="4693869"/>
            <a:ext cx="549948" cy="510336"/>
          </a:xfrm>
          <a:prstGeom prst="rect">
            <a:avLst/>
          </a:prstGeom>
          <a:blipFill>
            <a:blip r:embed="rId2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3" name="object 33"/>
          <p:cNvSpPr/>
          <p:nvPr/>
        </p:nvSpPr>
        <p:spPr>
          <a:xfrm>
            <a:off x="3983735" y="4687773"/>
            <a:ext cx="741972" cy="510336"/>
          </a:xfrm>
          <a:prstGeom prst="rect">
            <a:avLst/>
          </a:prstGeom>
          <a:blipFill>
            <a:blip r:embed="rId2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4" name="object 34"/>
          <p:cNvSpPr/>
          <p:nvPr/>
        </p:nvSpPr>
        <p:spPr>
          <a:xfrm>
            <a:off x="4416552" y="4693869"/>
            <a:ext cx="1049858" cy="510336"/>
          </a:xfrm>
          <a:prstGeom prst="rect">
            <a:avLst/>
          </a:prstGeom>
          <a:blipFill>
            <a:blip r:embed="rId2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5" name="object 35"/>
          <p:cNvSpPr/>
          <p:nvPr/>
        </p:nvSpPr>
        <p:spPr>
          <a:xfrm>
            <a:off x="5736335" y="4687773"/>
            <a:ext cx="1555877" cy="510336"/>
          </a:xfrm>
          <a:prstGeom prst="rect">
            <a:avLst/>
          </a:prstGeom>
          <a:blipFill>
            <a:blip r:embed="rId2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6" name="object 36"/>
          <p:cNvSpPr/>
          <p:nvPr/>
        </p:nvSpPr>
        <p:spPr>
          <a:xfrm>
            <a:off x="6982968" y="4693869"/>
            <a:ext cx="1223581" cy="510336"/>
          </a:xfrm>
          <a:prstGeom prst="rect">
            <a:avLst/>
          </a:prstGeom>
          <a:blipFill>
            <a:blip r:embed="rId2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7" name="object 37"/>
          <p:cNvSpPr/>
          <p:nvPr/>
        </p:nvSpPr>
        <p:spPr>
          <a:xfrm>
            <a:off x="1773935" y="5178552"/>
            <a:ext cx="556082" cy="510336"/>
          </a:xfrm>
          <a:prstGeom prst="rect">
            <a:avLst/>
          </a:prstGeom>
          <a:blipFill>
            <a:blip r:embed="rId2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8" name="object 38"/>
          <p:cNvSpPr/>
          <p:nvPr/>
        </p:nvSpPr>
        <p:spPr>
          <a:xfrm>
            <a:off x="2023872" y="5178552"/>
            <a:ext cx="879170" cy="510336"/>
          </a:xfrm>
          <a:prstGeom prst="rect">
            <a:avLst/>
          </a:prstGeom>
          <a:blipFill>
            <a:blip r:embed="rId2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9" name="object 39"/>
          <p:cNvSpPr/>
          <p:nvPr/>
        </p:nvSpPr>
        <p:spPr>
          <a:xfrm>
            <a:off x="2596895" y="5178552"/>
            <a:ext cx="985837" cy="510336"/>
          </a:xfrm>
          <a:prstGeom prst="rect">
            <a:avLst/>
          </a:prstGeom>
          <a:blipFill>
            <a:blip r:embed="rId2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0" name="object 40"/>
          <p:cNvSpPr/>
          <p:nvPr/>
        </p:nvSpPr>
        <p:spPr>
          <a:xfrm>
            <a:off x="3276600" y="5178552"/>
            <a:ext cx="879170" cy="510336"/>
          </a:xfrm>
          <a:prstGeom prst="rect">
            <a:avLst/>
          </a:prstGeom>
          <a:blipFill>
            <a:blip r:embed="rId2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1" name="object 41"/>
          <p:cNvSpPr/>
          <p:nvPr/>
        </p:nvSpPr>
        <p:spPr>
          <a:xfrm>
            <a:off x="3849623" y="5178552"/>
            <a:ext cx="598716" cy="510336"/>
          </a:xfrm>
          <a:prstGeom prst="rect">
            <a:avLst/>
          </a:prstGeom>
          <a:blipFill>
            <a:blip r:embed="rId3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2" name="object 42"/>
          <p:cNvSpPr/>
          <p:nvPr/>
        </p:nvSpPr>
        <p:spPr>
          <a:xfrm>
            <a:off x="4142232" y="5178552"/>
            <a:ext cx="455447" cy="510336"/>
          </a:xfrm>
          <a:prstGeom prst="rect">
            <a:avLst/>
          </a:prstGeom>
          <a:blipFill>
            <a:blip r:embed="rId3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3" name="object 43"/>
          <p:cNvSpPr/>
          <p:nvPr/>
        </p:nvSpPr>
        <p:spPr>
          <a:xfrm>
            <a:off x="4288535" y="5184647"/>
            <a:ext cx="3174365" cy="510336"/>
          </a:xfrm>
          <a:prstGeom prst="rect">
            <a:avLst/>
          </a:prstGeom>
          <a:blipFill>
            <a:blip r:embed="rId3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graphicFrame>
        <p:nvGraphicFramePr>
          <p:cNvPr id="44" name="object 44"/>
          <p:cNvGraphicFramePr>
            <a:graphicFrameLocks noGrp="1"/>
          </p:cNvGraphicFramePr>
          <p:nvPr/>
        </p:nvGraphicFramePr>
        <p:xfrm>
          <a:off x="1646935" y="4687773"/>
          <a:ext cx="6687184" cy="100774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218690"/>
                <a:gridCol w="1736089"/>
                <a:gridCol w="2732404"/>
              </a:tblGrid>
              <a:tr h="506812">
                <a:tc>
                  <a:txBody>
                    <a:bodyPr/>
                    <a:lstStyle/>
                    <a:p>
                      <a:pPr marL="273685">
                        <a:lnSpc>
                          <a:spcPct val="100000"/>
                        </a:lnSpc>
                        <a:spcBef>
                          <a:spcPts val="620"/>
                        </a:spcBef>
                        <a:tabLst>
                          <a:tab pos="1691639" algn="l"/>
                        </a:tabLst>
                      </a:pPr>
                      <a:r>
                        <a:rPr dirty="0" sz="1800" spc="25">
                          <a:solidFill>
                            <a:srgbClr val="FFFF00"/>
                          </a:solidFill>
                          <a:latin typeface="Calibri"/>
                          <a:cs typeface="Calibri"/>
                        </a:rPr>
                        <a:t>tomorrow	</a:t>
                      </a:r>
                      <a:r>
                        <a:rPr dirty="0" sz="1800" spc="-1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ادغ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B="0" marT="78740"/>
                </a:tc>
                <a:tc>
                  <a:txBody>
                    <a:bodyPr/>
                    <a:lstStyle/>
                    <a:p>
                      <a:pPr marL="265430">
                        <a:lnSpc>
                          <a:spcPct val="100000"/>
                        </a:lnSpc>
                        <a:spcBef>
                          <a:spcPts val="620"/>
                        </a:spcBef>
                      </a:pPr>
                      <a:r>
                        <a:rPr dirty="0" sz="1800" spc="50">
                          <a:solidFill>
                            <a:srgbClr val="FFFF00"/>
                          </a:solidFill>
                          <a:latin typeface="Calibri"/>
                          <a:cs typeface="Calibri"/>
                        </a:rPr>
                        <a:t>next</a:t>
                      </a:r>
                      <a:r>
                        <a:rPr dirty="0" sz="1800" spc="225">
                          <a:solidFill>
                            <a:srgbClr val="FFFF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800" spc="-18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مداقلا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B="0" marT="78740"/>
                </a:tc>
                <a:tc>
                  <a:txBody>
                    <a:bodyPr/>
                    <a:lstStyle/>
                    <a:p>
                      <a:pPr marL="283210">
                        <a:lnSpc>
                          <a:spcPct val="100000"/>
                        </a:lnSpc>
                        <a:spcBef>
                          <a:spcPts val="620"/>
                        </a:spcBef>
                      </a:pPr>
                      <a:r>
                        <a:rPr dirty="0" sz="1800" spc="25">
                          <a:solidFill>
                            <a:srgbClr val="FFFF00"/>
                          </a:solidFill>
                          <a:latin typeface="Calibri"/>
                          <a:cs typeface="Calibri"/>
                        </a:rPr>
                        <a:t>in </a:t>
                      </a:r>
                      <a:r>
                        <a:rPr dirty="0" sz="1800" spc="30">
                          <a:solidFill>
                            <a:srgbClr val="FFFF00"/>
                          </a:solidFill>
                          <a:latin typeface="Calibri"/>
                          <a:cs typeface="Calibri"/>
                        </a:rPr>
                        <a:t>the future</a:t>
                      </a:r>
                      <a:r>
                        <a:rPr dirty="0" sz="1800" spc="280">
                          <a:solidFill>
                            <a:srgbClr val="FFFF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800" spc="-40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لبقتسملا </a:t>
                      </a:r>
                      <a:r>
                        <a:rPr dirty="0" sz="1800" spc="-52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يف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B="0" marT="78740"/>
                </a:tc>
              </a:tr>
              <a:tr h="500399">
                <a:tc gridSpan="3">
                  <a:txBody>
                    <a:bodyPr/>
                    <a:lstStyle/>
                    <a:p>
                      <a:pPr marL="273685">
                        <a:lnSpc>
                          <a:spcPct val="100000"/>
                        </a:lnSpc>
                        <a:spcBef>
                          <a:spcPts val="490"/>
                        </a:spcBef>
                      </a:pPr>
                      <a:r>
                        <a:rPr dirty="0" sz="1800" spc="25">
                          <a:solidFill>
                            <a:srgbClr val="FFFF00"/>
                          </a:solidFill>
                          <a:latin typeface="Calibri"/>
                          <a:cs typeface="Calibri"/>
                        </a:rPr>
                        <a:t>in </a:t>
                      </a:r>
                      <a:r>
                        <a:rPr dirty="0" sz="1800" spc="70">
                          <a:solidFill>
                            <a:srgbClr val="FFFF00"/>
                          </a:solidFill>
                          <a:latin typeface="Calibri"/>
                          <a:cs typeface="Calibri"/>
                        </a:rPr>
                        <a:t>2010 </a:t>
                      </a:r>
                      <a:r>
                        <a:rPr dirty="0" sz="1800" spc="65">
                          <a:solidFill>
                            <a:srgbClr val="FFFF00"/>
                          </a:solidFill>
                          <a:latin typeface="Calibri"/>
                          <a:cs typeface="Calibri"/>
                        </a:rPr>
                        <a:t>AD, </a:t>
                      </a:r>
                      <a:r>
                        <a:rPr dirty="0" sz="1800" spc="25">
                          <a:solidFill>
                            <a:srgbClr val="FFFF00"/>
                          </a:solidFill>
                          <a:latin typeface="Calibri"/>
                          <a:cs typeface="Calibri"/>
                        </a:rPr>
                        <a:t>in </a:t>
                      </a:r>
                      <a:r>
                        <a:rPr dirty="0" sz="1800" spc="70">
                          <a:solidFill>
                            <a:srgbClr val="FFFF00"/>
                          </a:solidFill>
                          <a:latin typeface="Calibri"/>
                          <a:cs typeface="Calibri"/>
                        </a:rPr>
                        <a:t>1425 </a:t>
                      </a:r>
                      <a:r>
                        <a:rPr dirty="0" sz="1800" spc="95">
                          <a:solidFill>
                            <a:srgbClr val="FFFF00"/>
                          </a:solidFill>
                          <a:latin typeface="Calibri"/>
                          <a:cs typeface="Calibri"/>
                        </a:rPr>
                        <a:t>AH</a:t>
                      </a:r>
                      <a:r>
                        <a:rPr dirty="0" sz="1800" spc="9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: </a:t>
                      </a:r>
                      <a:r>
                        <a:rPr dirty="0" sz="1800" spc="-254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لثم </a:t>
                      </a:r>
                      <a:r>
                        <a:rPr dirty="0" sz="1800" spc="-40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لبقتسملا </a:t>
                      </a:r>
                      <a:r>
                        <a:rPr dirty="0" sz="1800" spc="-52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يف</a:t>
                      </a:r>
                      <a:r>
                        <a:rPr dirty="0" sz="1800" spc="-1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800" spc="-32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خيرات </a:t>
                      </a:r>
                      <a:r>
                        <a:rPr dirty="0" sz="180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يأ</a:t>
                      </a:r>
                      <a:r>
                        <a:rPr dirty="0" sz="1800" spc="40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800" spc="-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وأ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B="0" marT="6223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</a:tr>
            </a:tbl>
          </a:graphicData>
        </a:graphic>
      </p:graphicFrame>
      <p:sp>
        <p:nvSpPr>
          <p:cNvPr id="45" name="object 45"/>
          <p:cNvSpPr txBox="1"/>
          <p:nvPr/>
        </p:nvSpPr>
        <p:spPr>
          <a:xfrm>
            <a:off x="3980179" y="3045967"/>
            <a:ext cx="4799330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50800">
              <a:lnSpc>
                <a:spcPct val="100000"/>
              </a:lnSpc>
              <a:spcBef>
                <a:spcPts val="100"/>
              </a:spcBef>
            </a:pPr>
            <a:r>
              <a:rPr dirty="0" sz="1800" spc="-380">
                <a:solidFill>
                  <a:srgbClr val="FFFFFF"/>
                </a:solidFill>
                <a:latin typeface="Arial"/>
                <a:cs typeface="Arial"/>
              </a:rPr>
              <a:t>.لعفلل </a:t>
            </a:r>
            <a:r>
              <a:rPr dirty="0" sz="1800" spc="-65">
                <a:solidFill>
                  <a:srgbClr val="FFFFFF"/>
                </a:solidFill>
                <a:latin typeface="Arial"/>
                <a:cs typeface="Arial"/>
              </a:rPr>
              <a:t>لولأا </a:t>
            </a:r>
            <a:r>
              <a:rPr dirty="0" sz="1800" spc="-455">
                <a:solidFill>
                  <a:srgbClr val="FFFFFF"/>
                </a:solidFill>
                <a:latin typeface="Arial"/>
                <a:cs typeface="Arial"/>
              </a:rPr>
              <a:t>فيرصتل</a:t>
            </a:r>
            <a:r>
              <a:rPr dirty="0" baseline="-7716" sz="2700" spc="-682">
                <a:solidFill>
                  <a:srgbClr val="CC3300"/>
                </a:solidFill>
                <a:latin typeface="Calibri"/>
                <a:cs typeface="Calibri"/>
              </a:rPr>
              <a:t>s</a:t>
            </a:r>
            <a:r>
              <a:rPr dirty="0" sz="1800" spc="-455">
                <a:solidFill>
                  <a:srgbClr val="FFFFFF"/>
                </a:solidFill>
                <a:latin typeface="Arial"/>
                <a:cs typeface="Arial"/>
              </a:rPr>
              <a:t>ا</a:t>
            </a:r>
            <a:r>
              <a:rPr dirty="0" baseline="-7716" sz="2700" spc="-682">
                <a:solidFill>
                  <a:srgbClr val="CC3300"/>
                </a:solidFill>
                <a:latin typeface="Calibri"/>
                <a:cs typeface="Calibri"/>
              </a:rPr>
              <a:t>h</a:t>
            </a:r>
            <a:r>
              <a:rPr dirty="0" sz="1800" spc="-455">
                <a:solidFill>
                  <a:srgbClr val="FFFFFF"/>
                </a:solidFill>
                <a:latin typeface="Arial"/>
                <a:cs typeface="Arial"/>
              </a:rPr>
              <a:t>م</a:t>
            </a:r>
            <a:r>
              <a:rPr dirty="0" baseline="-7716" sz="2700" spc="-682">
                <a:solidFill>
                  <a:srgbClr val="CC3300"/>
                </a:solidFill>
                <a:latin typeface="Calibri"/>
                <a:cs typeface="Calibri"/>
              </a:rPr>
              <a:t>a</a:t>
            </a:r>
            <a:r>
              <a:rPr dirty="0" sz="1800" spc="-455">
                <a:solidFill>
                  <a:srgbClr val="FFFFFF"/>
                </a:solidFill>
                <a:latin typeface="Arial"/>
                <a:cs typeface="Arial"/>
              </a:rPr>
              <a:t>ث </a:t>
            </a:r>
            <a:r>
              <a:rPr dirty="0" baseline="-7716" sz="2700" spc="-7">
                <a:solidFill>
                  <a:srgbClr val="CC3300"/>
                </a:solidFill>
                <a:latin typeface="Calibri"/>
                <a:cs typeface="Calibri"/>
              </a:rPr>
              <a:t>ll </a:t>
            </a:r>
            <a:r>
              <a:rPr dirty="0" sz="1800" spc="45">
                <a:solidFill>
                  <a:srgbClr val="FFFFFF"/>
                </a:solidFill>
                <a:latin typeface="Arial"/>
                <a:cs typeface="Arial"/>
              </a:rPr>
              <a:t>نم </a:t>
            </a:r>
            <a:r>
              <a:rPr dirty="0" sz="1800" spc="-90">
                <a:solidFill>
                  <a:srgbClr val="FFFFFF"/>
                </a:solidFill>
                <a:latin typeface="Arial"/>
                <a:cs typeface="Arial"/>
              </a:rPr>
              <a:t>نمزلا </a:t>
            </a:r>
            <a:r>
              <a:rPr dirty="0" sz="1800" spc="100">
                <a:solidFill>
                  <a:srgbClr val="FFFFFF"/>
                </a:solidFill>
                <a:latin typeface="Arial"/>
                <a:cs typeface="Arial"/>
              </a:rPr>
              <a:t>اذه</a:t>
            </a:r>
            <a:r>
              <a:rPr dirty="0" sz="1800" spc="-12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800" spc="-395">
                <a:solidFill>
                  <a:srgbClr val="FFFFFF"/>
                </a:solidFill>
                <a:latin typeface="Arial"/>
                <a:cs typeface="Arial"/>
              </a:rPr>
              <a:t>نوكتي</a:t>
            </a:r>
            <a:endParaRPr sz="1800">
              <a:latin typeface="Arial"/>
              <a:cs typeface="Arial"/>
            </a:endParaRPr>
          </a:p>
        </p:txBody>
      </p:sp>
      <p:sp>
        <p:nvSpPr>
          <p:cNvPr id="46" name="object 46"/>
          <p:cNvSpPr txBox="1"/>
          <p:nvPr/>
        </p:nvSpPr>
        <p:spPr>
          <a:xfrm>
            <a:off x="6413627" y="3076447"/>
            <a:ext cx="403225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dirty="0" sz="1800" spc="-190">
                <a:solidFill>
                  <a:srgbClr val="CC3300"/>
                </a:solidFill>
                <a:latin typeface="Calibri"/>
                <a:cs typeface="Calibri"/>
              </a:rPr>
              <a:t>w</a:t>
            </a:r>
            <a:r>
              <a:rPr dirty="0" baseline="7716" sz="2700" spc="-284">
                <a:solidFill>
                  <a:srgbClr val="FFFFFF"/>
                </a:solidFill>
                <a:latin typeface="Arial"/>
                <a:cs typeface="Arial"/>
              </a:rPr>
              <a:t>و</a:t>
            </a:r>
            <a:r>
              <a:rPr dirty="0" sz="1800" spc="-190">
                <a:solidFill>
                  <a:srgbClr val="CC3300"/>
                </a:solidFill>
                <a:latin typeface="Calibri"/>
                <a:cs typeface="Calibri"/>
              </a:rPr>
              <a:t>i</a:t>
            </a:r>
            <a:r>
              <a:rPr dirty="0" baseline="7716" sz="2700" spc="-284">
                <a:solidFill>
                  <a:srgbClr val="FFFFFF"/>
                </a:solidFill>
                <a:latin typeface="Arial"/>
                <a:cs typeface="Arial"/>
              </a:rPr>
              <a:t>ا</a:t>
            </a:r>
            <a:r>
              <a:rPr dirty="0" sz="1800" spc="-190">
                <a:solidFill>
                  <a:srgbClr val="CC3300"/>
                </a:solidFill>
                <a:latin typeface="Calibri"/>
                <a:cs typeface="Calibri"/>
              </a:rPr>
              <a:t>ll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47" name="object 47"/>
          <p:cNvSpPr txBox="1"/>
          <p:nvPr/>
        </p:nvSpPr>
        <p:spPr>
          <a:xfrm>
            <a:off x="6665029" y="3347415"/>
            <a:ext cx="2114550" cy="30035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dirty="0" sz="1800" spc="-315">
                <a:solidFill>
                  <a:srgbClr val="FFFFFF"/>
                </a:solidFill>
                <a:latin typeface="Arial"/>
                <a:cs typeface="Arial"/>
              </a:rPr>
              <a:t>ملكتملا </a:t>
            </a:r>
            <a:r>
              <a:rPr dirty="0" sz="1800" spc="-265">
                <a:solidFill>
                  <a:srgbClr val="FFFFFF"/>
                </a:solidFill>
                <a:latin typeface="Arial"/>
                <a:cs typeface="Arial"/>
              </a:rPr>
              <a:t>ريمض </a:t>
            </a:r>
            <a:r>
              <a:rPr dirty="0" sz="1800" spc="-140">
                <a:solidFill>
                  <a:srgbClr val="FFFFFF"/>
                </a:solidFill>
                <a:latin typeface="Arial"/>
                <a:cs typeface="Arial"/>
              </a:rPr>
              <a:t>ع</a:t>
            </a:r>
            <a:r>
              <a:rPr dirty="0" baseline="-9259" sz="2700" spc="-209">
                <a:solidFill>
                  <a:srgbClr val="CC3300"/>
                </a:solidFill>
                <a:latin typeface="Calibri"/>
                <a:cs typeface="Calibri"/>
              </a:rPr>
              <a:t>s</a:t>
            </a:r>
            <a:r>
              <a:rPr dirty="0" sz="1800" spc="-140">
                <a:solidFill>
                  <a:srgbClr val="FFFFFF"/>
                </a:solidFill>
                <a:latin typeface="Arial"/>
                <a:cs typeface="Arial"/>
              </a:rPr>
              <a:t>م</a:t>
            </a:r>
            <a:r>
              <a:rPr dirty="0" baseline="-9259" sz="2700" spc="-209">
                <a:solidFill>
                  <a:srgbClr val="CC3300"/>
                </a:solidFill>
                <a:latin typeface="Calibri"/>
                <a:cs typeface="Calibri"/>
              </a:rPr>
              <a:t>hall</a:t>
            </a:r>
            <a:r>
              <a:rPr dirty="0" baseline="-9259" sz="2700" spc="15">
                <a:solidFill>
                  <a:srgbClr val="CC3300"/>
                </a:solidFill>
                <a:latin typeface="Calibri"/>
                <a:cs typeface="Calibri"/>
              </a:rPr>
              <a:t> </a:t>
            </a:r>
            <a:r>
              <a:rPr dirty="0" sz="1800" spc="-445">
                <a:solidFill>
                  <a:srgbClr val="FFFFFF"/>
                </a:solidFill>
                <a:latin typeface="Arial"/>
                <a:cs typeface="Arial"/>
              </a:rPr>
              <a:t>يتأت</a:t>
            </a:r>
            <a:endParaRPr sz="1800">
              <a:latin typeface="Arial"/>
              <a:cs typeface="Arial"/>
            </a:endParaRPr>
          </a:p>
        </p:txBody>
      </p:sp>
      <p:sp>
        <p:nvSpPr>
          <p:cNvPr id="48" name="object 48"/>
          <p:cNvSpPr txBox="1"/>
          <p:nvPr/>
        </p:nvSpPr>
        <p:spPr>
          <a:xfrm>
            <a:off x="3436873" y="3347415"/>
            <a:ext cx="3055620" cy="30035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63500">
              <a:lnSpc>
                <a:spcPct val="100000"/>
              </a:lnSpc>
              <a:spcBef>
                <a:spcPts val="100"/>
              </a:spcBef>
            </a:pPr>
            <a:r>
              <a:rPr dirty="0" sz="1800" spc="-200">
                <a:solidFill>
                  <a:srgbClr val="FFFFFF"/>
                </a:solidFill>
                <a:latin typeface="Arial"/>
                <a:cs typeface="Arial"/>
              </a:rPr>
              <a:t>.رئامضلا </a:t>
            </a:r>
            <a:r>
              <a:rPr dirty="0" sz="1800" spc="-370">
                <a:solidFill>
                  <a:srgbClr val="FFFFFF"/>
                </a:solidFill>
                <a:latin typeface="Arial"/>
                <a:cs typeface="Arial"/>
              </a:rPr>
              <a:t>يقاب </a:t>
            </a:r>
            <a:r>
              <a:rPr dirty="0" baseline="-9259" sz="2700" spc="-585">
                <a:solidFill>
                  <a:srgbClr val="CC3300"/>
                </a:solidFill>
                <a:latin typeface="Calibri"/>
                <a:cs typeface="Calibri"/>
              </a:rPr>
              <a:t>w</a:t>
            </a:r>
            <a:r>
              <a:rPr dirty="0" sz="1800" spc="-390">
                <a:solidFill>
                  <a:srgbClr val="FFFFFF"/>
                </a:solidFill>
                <a:latin typeface="Arial"/>
                <a:cs typeface="Arial"/>
              </a:rPr>
              <a:t>عم</a:t>
            </a:r>
            <a:r>
              <a:rPr dirty="0" baseline="-9259" sz="2700" spc="-585">
                <a:solidFill>
                  <a:srgbClr val="CC3300"/>
                </a:solidFill>
                <a:latin typeface="Calibri"/>
                <a:cs typeface="Calibri"/>
              </a:rPr>
              <a:t>il</a:t>
            </a:r>
            <a:r>
              <a:rPr dirty="0" sz="1800" spc="-390">
                <a:solidFill>
                  <a:srgbClr val="FFFFFF"/>
                </a:solidFill>
                <a:latin typeface="Arial"/>
                <a:cs typeface="Arial"/>
              </a:rPr>
              <a:t>ي</a:t>
            </a:r>
            <a:r>
              <a:rPr dirty="0" baseline="-9259" sz="2700" spc="-585">
                <a:solidFill>
                  <a:srgbClr val="CC3300"/>
                </a:solidFill>
                <a:latin typeface="Calibri"/>
                <a:cs typeface="Calibri"/>
              </a:rPr>
              <a:t>l </a:t>
            </a:r>
            <a:r>
              <a:rPr dirty="0" sz="1800" spc="-655">
                <a:solidFill>
                  <a:srgbClr val="FFFFFF"/>
                </a:solidFill>
                <a:latin typeface="Arial"/>
                <a:cs typeface="Arial"/>
              </a:rPr>
              <a:t>تأتف</a:t>
            </a:r>
            <a:r>
              <a:rPr dirty="0" sz="1800" spc="116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baseline="-9259" sz="2700" spc="75">
                <a:solidFill>
                  <a:srgbClr val="CC3300"/>
                </a:solidFill>
                <a:latin typeface="Calibri"/>
                <a:cs typeface="Calibri"/>
              </a:rPr>
              <a:t>we </a:t>
            </a:r>
            <a:r>
              <a:rPr dirty="0" sz="1800" spc="5">
                <a:solidFill>
                  <a:srgbClr val="FFFFFF"/>
                </a:solidFill>
                <a:latin typeface="Arial"/>
                <a:cs typeface="Arial"/>
              </a:rPr>
              <a:t>امأ</a:t>
            </a:r>
            <a:r>
              <a:rPr dirty="0" baseline="-9259" sz="2700" spc="7">
                <a:solidFill>
                  <a:srgbClr val="CC3300"/>
                </a:solidFill>
                <a:latin typeface="Calibri"/>
                <a:cs typeface="Calibri"/>
              </a:rPr>
              <a:t>I</a:t>
            </a:r>
            <a:r>
              <a:rPr dirty="0" baseline="-9259" sz="2700" spc="284">
                <a:solidFill>
                  <a:srgbClr val="CC3300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FFFFFF"/>
                </a:solidFill>
                <a:latin typeface="Arial"/>
                <a:cs typeface="Arial"/>
              </a:rPr>
              <a:t>و</a:t>
            </a:r>
            <a:endParaRPr sz="1800">
              <a:latin typeface="Arial"/>
              <a:cs typeface="Arial"/>
            </a:endParaRPr>
          </a:p>
        </p:txBody>
      </p:sp>
      <p:sp>
        <p:nvSpPr>
          <p:cNvPr id="49" name="object 49"/>
          <p:cNvSpPr txBox="1"/>
          <p:nvPr/>
        </p:nvSpPr>
        <p:spPr>
          <a:xfrm>
            <a:off x="1759407" y="3622635"/>
            <a:ext cx="7026909" cy="628650"/>
          </a:xfrm>
          <a:prstGeom prst="rect">
            <a:avLst/>
          </a:prstGeom>
        </p:spPr>
        <p:txBody>
          <a:bodyPr wrap="square" lIns="0" tIns="39370" rIns="0" bIns="0" rtlCol="0" vert="horz">
            <a:spAutoFit/>
          </a:bodyPr>
          <a:lstStyle/>
          <a:p>
            <a:pPr algn="r" marR="43180">
              <a:lnSpc>
                <a:spcPct val="100000"/>
              </a:lnSpc>
              <a:spcBef>
                <a:spcPts val="310"/>
              </a:spcBef>
            </a:pPr>
            <a:r>
              <a:rPr dirty="0" sz="1800" spc="-315">
                <a:solidFill>
                  <a:srgbClr val="FFFFFF"/>
                </a:solidFill>
                <a:latin typeface="Arial"/>
                <a:cs typeface="Arial"/>
              </a:rPr>
              <a:t>.رئامض</a:t>
            </a:r>
            <a:r>
              <a:rPr dirty="0" baseline="-10802" sz="2700" spc="-472">
                <a:solidFill>
                  <a:srgbClr val="CC3300"/>
                </a:solidFill>
                <a:latin typeface="Calibri"/>
                <a:cs typeface="Calibri"/>
              </a:rPr>
              <a:t>w</a:t>
            </a:r>
            <a:r>
              <a:rPr dirty="0" sz="1800" spc="-315">
                <a:solidFill>
                  <a:srgbClr val="FFFFFF"/>
                </a:solidFill>
                <a:latin typeface="Arial"/>
                <a:cs typeface="Arial"/>
              </a:rPr>
              <a:t>لا</a:t>
            </a:r>
            <a:r>
              <a:rPr dirty="0" baseline="-10802" sz="2700" spc="-472">
                <a:solidFill>
                  <a:srgbClr val="CC3300"/>
                </a:solidFill>
                <a:latin typeface="Calibri"/>
                <a:cs typeface="Calibri"/>
              </a:rPr>
              <a:t>il</a:t>
            </a:r>
            <a:r>
              <a:rPr dirty="0" sz="1800" spc="-315">
                <a:solidFill>
                  <a:srgbClr val="FFFFFF"/>
                </a:solidFill>
                <a:latin typeface="Arial"/>
                <a:cs typeface="Arial"/>
              </a:rPr>
              <a:t>ع</a:t>
            </a:r>
            <a:r>
              <a:rPr dirty="0" baseline="-10802" sz="2700" spc="-472">
                <a:solidFill>
                  <a:srgbClr val="CC3300"/>
                </a:solidFill>
                <a:latin typeface="Calibri"/>
                <a:cs typeface="Calibri"/>
              </a:rPr>
              <a:t>l   </a:t>
            </a:r>
            <a:r>
              <a:rPr dirty="0" sz="1800" spc="-225">
                <a:solidFill>
                  <a:srgbClr val="FFFFFF"/>
                </a:solidFill>
                <a:latin typeface="Arial"/>
                <a:cs typeface="Arial"/>
              </a:rPr>
              <a:t>يمج  </a:t>
            </a:r>
            <a:r>
              <a:rPr dirty="0" sz="1800" spc="-35">
                <a:solidFill>
                  <a:srgbClr val="FFFFFF"/>
                </a:solidFill>
                <a:latin typeface="Arial"/>
                <a:cs typeface="Arial"/>
              </a:rPr>
              <a:t>عم </a:t>
            </a:r>
            <a:r>
              <a:rPr dirty="0" sz="1800" spc="-229">
                <a:solidFill>
                  <a:srgbClr val="FFFFFF"/>
                </a:solidFill>
                <a:latin typeface="Arial"/>
                <a:cs typeface="Arial"/>
              </a:rPr>
              <a:t>اهلدب             </a:t>
            </a:r>
            <a:r>
              <a:rPr dirty="0" sz="1800" spc="4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800" spc="-160">
                <a:solidFill>
                  <a:srgbClr val="FFFFFF"/>
                </a:solidFill>
                <a:latin typeface="Arial"/>
                <a:cs typeface="Arial"/>
              </a:rPr>
              <a:t>ةملك  </a:t>
            </a:r>
            <a:r>
              <a:rPr dirty="0" sz="1800" spc="-195">
                <a:solidFill>
                  <a:srgbClr val="FFFFFF"/>
                </a:solidFill>
                <a:latin typeface="Arial"/>
                <a:cs typeface="Arial"/>
              </a:rPr>
              <a:t>تلح  دقو  </a:t>
            </a:r>
            <a:r>
              <a:rPr dirty="0" sz="1800" spc="-290">
                <a:solidFill>
                  <a:srgbClr val="FFFFFF"/>
                </a:solidFill>
                <a:latin typeface="Arial"/>
                <a:cs typeface="Arial"/>
              </a:rPr>
              <a:t>ةثيدحلا  </a:t>
            </a:r>
            <a:r>
              <a:rPr dirty="0" sz="1800" spc="-270">
                <a:solidFill>
                  <a:srgbClr val="FFFFFF"/>
                </a:solidFill>
                <a:latin typeface="Arial"/>
                <a:cs typeface="Arial"/>
              </a:rPr>
              <a:t>ةيزيلجنلإا   </a:t>
            </a:r>
            <a:r>
              <a:rPr dirty="0" sz="1800" spc="-520">
                <a:solidFill>
                  <a:srgbClr val="FFFFFF"/>
                </a:solidFill>
                <a:latin typeface="Arial"/>
                <a:cs typeface="Arial"/>
              </a:rPr>
              <a:t>يف</a:t>
            </a:r>
            <a:r>
              <a:rPr dirty="0" sz="1800" spc="-5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800" spc="-125">
                <a:solidFill>
                  <a:srgbClr val="FFFFFF"/>
                </a:solidFill>
                <a:latin typeface="Arial"/>
                <a:cs typeface="Arial"/>
              </a:rPr>
              <a:t>اهمادختسا  </a:t>
            </a:r>
            <a:r>
              <a:rPr dirty="0" sz="1800" spc="-70">
                <a:solidFill>
                  <a:srgbClr val="FFFFFF"/>
                </a:solidFill>
                <a:latin typeface="Arial"/>
                <a:cs typeface="Arial"/>
              </a:rPr>
              <a:t>ردن</a:t>
            </a:r>
            <a:r>
              <a:rPr dirty="0" baseline="-10802" sz="2700" spc="-104">
                <a:solidFill>
                  <a:srgbClr val="CC3300"/>
                </a:solidFill>
                <a:latin typeface="Calibri"/>
                <a:cs typeface="Calibri"/>
              </a:rPr>
              <a:t>shall </a:t>
            </a:r>
            <a:r>
              <a:rPr dirty="0" baseline="-10802" sz="2700" spc="165">
                <a:solidFill>
                  <a:srgbClr val="CC3300"/>
                </a:solidFill>
                <a:latin typeface="Calibri"/>
                <a:cs typeface="Calibri"/>
              </a:rPr>
              <a:t> </a:t>
            </a:r>
            <a:r>
              <a:rPr dirty="0" sz="1800" spc="-229">
                <a:solidFill>
                  <a:srgbClr val="FFFFFF"/>
                </a:solidFill>
                <a:latin typeface="Arial"/>
                <a:cs typeface="Arial"/>
              </a:rPr>
              <a:t>نكلو</a:t>
            </a:r>
            <a:endParaRPr sz="1800">
              <a:latin typeface="Arial"/>
              <a:cs typeface="Arial"/>
            </a:endParaRPr>
          </a:p>
          <a:p>
            <a:pPr algn="r" marR="33020">
              <a:lnSpc>
                <a:spcPct val="100000"/>
              </a:lnSpc>
              <a:spcBef>
                <a:spcPts val="219"/>
              </a:spcBef>
            </a:pPr>
            <a:r>
              <a:rPr dirty="0" sz="1800" spc="-190">
                <a:solidFill>
                  <a:srgbClr val="FFFFFF"/>
                </a:solidFill>
                <a:latin typeface="Arial"/>
                <a:cs typeface="Arial"/>
              </a:rPr>
              <a:t>:لثم  </a:t>
            </a:r>
            <a:r>
              <a:rPr dirty="0" sz="1800" spc="-155">
                <a:solidFill>
                  <a:srgbClr val="FFFFFF"/>
                </a:solidFill>
                <a:latin typeface="Arial"/>
                <a:cs typeface="Arial"/>
              </a:rPr>
              <a:t>تاملك  </a:t>
            </a:r>
            <a:r>
              <a:rPr dirty="0" sz="1800" spc="-40">
                <a:solidFill>
                  <a:srgbClr val="FFFFFF"/>
                </a:solidFill>
                <a:latin typeface="Arial"/>
                <a:cs typeface="Arial"/>
              </a:rPr>
              <a:t>عم </a:t>
            </a:r>
            <a:r>
              <a:rPr dirty="0" sz="1800" spc="-5">
                <a:solidFill>
                  <a:srgbClr val="FFFFFF"/>
                </a:solidFill>
                <a:latin typeface="Arial"/>
                <a:cs typeface="Arial"/>
              </a:rPr>
              <a:t>ةداع </a:t>
            </a:r>
            <a:r>
              <a:rPr dirty="0" sz="1800" spc="-90">
                <a:solidFill>
                  <a:srgbClr val="FFFFFF"/>
                </a:solidFill>
                <a:latin typeface="Arial"/>
                <a:cs typeface="Arial"/>
              </a:rPr>
              <a:t>نمزلا </a:t>
            </a:r>
            <a:r>
              <a:rPr dirty="0" sz="1800" spc="100">
                <a:solidFill>
                  <a:srgbClr val="FFFFFF"/>
                </a:solidFill>
                <a:latin typeface="Arial"/>
                <a:cs typeface="Arial"/>
              </a:rPr>
              <a:t>اذه</a:t>
            </a:r>
            <a:r>
              <a:rPr dirty="0" sz="1800" spc="-21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800" spc="-409">
                <a:solidFill>
                  <a:srgbClr val="FFFFFF"/>
                </a:solidFill>
                <a:latin typeface="Arial"/>
                <a:cs typeface="Arial"/>
              </a:rPr>
              <a:t>يتأي</a:t>
            </a:r>
            <a:endParaRPr sz="1800">
              <a:latin typeface="Arial"/>
              <a:cs typeface="Arial"/>
            </a:endParaRPr>
          </a:p>
        </p:txBody>
      </p:sp>
      <p:sp>
        <p:nvSpPr>
          <p:cNvPr id="50" name="object 50"/>
          <p:cNvSpPr/>
          <p:nvPr/>
        </p:nvSpPr>
        <p:spPr>
          <a:xfrm>
            <a:off x="4340352" y="6321552"/>
            <a:ext cx="1296797" cy="382371"/>
          </a:xfrm>
          <a:prstGeom prst="rect">
            <a:avLst/>
          </a:prstGeom>
          <a:blipFill>
            <a:blip r:embed="rId3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1" name="object 51"/>
          <p:cNvSpPr/>
          <p:nvPr/>
        </p:nvSpPr>
        <p:spPr>
          <a:xfrm>
            <a:off x="4462271" y="6406896"/>
            <a:ext cx="1043749" cy="248297"/>
          </a:xfrm>
          <a:prstGeom prst="rect">
            <a:avLst/>
          </a:prstGeom>
          <a:blipFill>
            <a:blip r:embed="rId3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2" name="object 52"/>
          <p:cNvSpPr/>
          <p:nvPr/>
        </p:nvSpPr>
        <p:spPr>
          <a:xfrm>
            <a:off x="4267200" y="6248400"/>
            <a:ext cx="1295400" cy="381000"/>
          </a:xfrm>
          <a:custGeom>
            <a:avLst/>
            <a:gdLst/>
            <a:ahLst/>
            <a:cxnLst/>
            <a:rect l="l" t="t" r="r" b="b"/>
            <a:pathLst>
              <a:path w="1295400" h="381000">
                <a:moveTo>
                  <a:pt x="1295400" y="0"/>
                </a:moveTo>
                <a:lnTo>
                  <a:pt x="0" y="0"/>
                </a:lnTo>
                <a:lnTo>
                  <a:pt x="0" y="381000"/>
                </a:lnTo>
                <a:lnTo>
                  <a:pt x="1295400" y="381000"/>
                </a:lnTo>
                <a:lnTo>
                  <a:pt x="1295400" y="333375"/>
                </a:lnTo>
                <a:lnTo>
                  <a:pt x="540512" y="333375"/>
                </a:lnTo>
                <a:lnTo>
                  <a:pt x="540512" y="190500"/>
                </a:lnTo>
                <a:lnTo>
                  <a:pt x="504825" y="190500"/>
                </a:lnTo>
                <a:lnTo>
                  <a:pt x="647700" y="47625"/>
                </a:lnTo>
                <a:lnTo>
                  <a:pt x="1295400" y="47625"/>
                </a:lnTo>
                <a:lnTo>
                  <a:pt x="1295400" y="0"/>
                </a:lnTo>
                <a:close/>
              </a:path>
              <a:path w="1295400" h="381000">
                <a:moveTo>
                  <a:pt x="1295400" y="65481"/>
                </a:moveTo>
                <a:lnTo>
                  <a:pt x="736980" y="65481"/>
                </a:lnTo>
                <a:lnTo>
                  <a:pt x="736980" y="136918"/>
                </a:lnTo>
                <a:lnTo>
                  <a:pt x="790575" y="190500"/>
                </a:lnTo>
                <a:lnTo>
                  <a:pt x="754888" y="190500"/>
                </a:lnTo>
                <a:lnTo>
                  <a:pt x="754888" y="333375"/>
                </a:lnTo>
                <a:lnTo>
                  <a:pt x="1295400" y="333375"/>
                </a:lnTo>
                <a:lnTo>
                  <a:pt x="1295400" y="65481"/>
                </a:lnTo>
                <a:close/>
              </a:path>
              <a:path w="1295400" h="381000">
                <a:moveTo>
                  <a:pt x="1295400" y="47625"/>
                </a:moveTo>
                <a:lnTo>
                  <a:pt x="647700" y="47625"/>
                </a:lnTo>
                <a:lnTo>
                  <a:pt x="701294" y="101206"/>
                </a:lnTo>
                <a:lnTo>
                  <a:pt x="701294" y="65481"/>
                </a:lnTo>
                <a:lnTo>
                  <a:pt x="1295400" y="65481"/>
                </a:lnTo>
                <a:lnTo>
                  <a:pt x="12954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3" name="object 53"/>
          <p:cNvSpPr/>
          <p:nvPr/>
        </p:nvSpPr>
        <p:spPr>
          <a:xfrm>
            <a:off x="4807711" y="6313881"/>
            <a:ext cx="214629" cy="267970"/>
          </a:xfrm>
          <a:custGeom>
            <a:avLst/>
            <a:gdLst/>
            <a:ahLst/>
            <a:cxnLst/>
            <a:rect l="l" t="t" r="r" b="b"/>
            <a:pathLst>
              <a:path w="214629" h="267970">
                <a:moveTo>
                  <a:pt x="196468" y="0"/>
                </a:moveTo>
                <a:lnTo>
                  <a:pt x="160782" y="0"/>
                </a:lnTo>
                <a:lnTo>
                  <a:pt x="160782" y="35725"/>
                </a:lnTo>
                <a:lnTo>
                  <a:pt x="196468" y="71437"/>
                </a:lnTo>
                <a:lnTo>
                  <a:pt x="196468" y="0"/>
                </a:lnTo>
                <a:close/>
              </a:path>
              <a:path w="214629" h="267970">
                <a:moveTo>
                  <a:pt x="214375" y="125018"/>
                </a:moveTo>
                <a:lnTo>
                  <a:pt x="0" y="125018"/>
                </a:lnTo>
                <a:lnTo>
                  <a:pt x="0" y="267893"/>
                </a:lnTo>
                <a:lnTo>
                  <a:pt x="89280" y="267893"/>
                </a:lnTo>
                <a:lnTo>
                  <a:pt x="89280" y="196456"/>
                </a:lnTo>
                <a:lnTo>
                  <a:pt x="214375" y="196456"/>
                </a:lnTo>
                <a:lnTo>
                  <a:pt x="214375" y="125018"/>
                </a:lnTo>
                <a:close/>
              </a:path>
              <a:path w="214629" h="267970">
                <a:moveTo>
                  <a:pt x="214375" y="196456"/>
                </a:moveTo>
                <a:lnTo>
                  <a:pt x="125095" y="196456"/>
                </a:lnTo>
                <a:lnTo>
                  <a:pt x="125095" y="267893"/>
                </a:lnTo>
                <a:lnTo>
                  <a:pt x="214375" y="267893"/>
                </a:lnTo>
                <a:lnTo>
                  <a:pt x="214375" y="196456"/>
                </a:lnTo>
                <a:close/>
              </a:path>
            </a:pathLst>
          </a:custGeom>
          <a:solidFill>
            <a:srgbClr val="00007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4" name="object 54"/>
          <p:cNvSpPr/>
          <p:nvPr/>
        </p:nvSpPr>
        <p:spPr>
          <a:xfrm>
            <a:off x="47720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142875" y="0"/>
                </a:moveTo>
                <a:lnTo>
                  <a:pt x="0" y="142875"/>
                </a:lnTo>
                <a:lnTo>
                  <a:pt x="285750" y="142875"/>
                </a:lnTo>
                <a:lnTo>
                  <a:pt x="142875" y="0"/>
                </a:lnTo>
                <a:close/>
              </a:path>
              <a:path w="285750" h="285750">
                <a:moveTo>
                  <a:pt x="160782" y="214312"/>
                </a:moveTo>
                <a:lnTo>
                  <a:pt x="124967" y="214312"/>
                </a:lnTo>
                <a:lnTo>
                  <a:pt x="124967" y="285750"/>
                </a:lnTo>
                <a:lnTo>
                  <a:pt x="160782" y="285750"/>
                </a:lnTo>
                <a:lnTo>
                  <a:pt x="160782" y="214312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5" name="object 55"/>
          <p:cNvSpPr/>
          <p:nvPr/>
        </p:nvSpPr>
        <p:spPr>
          <a:xfrm>
            <a:off x="5788152" y="6321552"/>
            <a:ext cx="458571" cy="382371"/>
          </a:xfrm>
          <a:prstGeom prst="rect">
            <a:avLst/>
          </a:prstGeom>
          <a:blipFill>
            <a:blip r:embed="rId3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6" name="object 56"/>
          <p:cNvSpPr/>
          <p:nvPr/>
        </p:nvSpPr>
        <p:spPr>
          <a:xfrm>
            <a:off x="5846064" y="6406896"/>
            <a:ext cx="336638" cy="248297"/>
          </a:xfrm>
          <a:prstGeom prst="rect">
            <a:avLst/>
          </a:prstGeom>
          <a:blipFill>
            <a:blip r:embed="rId3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7" name="object 57"/>
          <p:cNvSpPr/>
          <p:nvPr/>
        </p:nvSpPr>
        <p:spPr>
          <a:xfrm>
            <a:off x="5715000" y="6248400"/>
            <a:ext cx="457200" cy="381000"/>
          </a:xfrm>
          <a:custGeom>
            <a:avLst/>
            <a:gdLst/>
            <a:ahLst/>
            <a:cxnLst/>
            <a:rect l="l" t="t" r="r" b="b"/>
            <a:pathLst>
              <a:path w="457200" h="381000">
                <a:moveTo>
                  <a:pt x="457200" y="0"/>
                </a:moveTo>
                <a:lnTo>
                  <a:pt x="0" y="0"/>
                </a:lnTo>
                <a:lnTo>
                  <a:pt x="0" y="381000"/>
                </a:lnTo>
                <a:lnTo>
                  <a:pt x="457200" y="381000"/>
                </a:lnTo>
                <a:lnTo>
                  <a:pt x="457200" y="333375"/>
                </a:lnTo>
                <a:lnTo>
                  <a:pt x="85725" y="333375"/>
                </a:lnTo>
                <a:lnTo>
                  <a:pt x="85725" y="47625"/>
                </a:lnTo>
                <a:lnTo>
                  <a:pt x="457200" y="47625"/>
                </a:lnTo>
                <a:lnTo>
                  <a:pt x="457200" y="0"/>
                </a:lnTo>
                <a:close/>
              </a:path>
              <a:path w="457200" h="381000">
                <a:moveTo>
                  <a:pt x="457200" y="47625"/>
                </a:moveTo>
                <a:lnTo>
                  <a:pt x="85725" y="47625"/>
                </a:lnTo>
                <a:lnTo>
                  <a:pt x="371475" y="190500"/>
                </a:lnTo>
                <a:lnTo>
                  <a:pt x="85725" y="333375"/>
                </a:lnTo>
                <a:lnTo>
                  <a:pt x="457200" y="333375"/>
                </a:lnTo>
                <a:lnTo>
                  <a:pt x="4572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8" name="object 58"/>
          <p:cNvSpPr/>
          <p:nvPr/>
        </p:nvSpPr>
        <p:spPr>
          <a:xfrm>
            <a:off x="58007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0" y="0"/>
                </a:moveTo>
                <a:lnTo>
                  <a:pt x="0" y="285750"/>
                </a:lnTo>
                <a:lnTo>
                  <a:pt x="285750" y="142875"/>
                </a:lnTo>
                <a:lnTo>
                  <a:pt x="0" y="0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9" name="object 59"/>
          <p:cNvSpPr/>
          <p:nvPr/>
        </p:nvSpPr>
        <p:spPr>
          <a:xfrm>
            <a:off x="3730752" y="6321552"/>
            <a:ext cx="458571" cy="382371"/>
          </a:xfrm>
          <a:prstGeom prst="rect">
            <a:avLst/>
          </a:prstGeom>
          <a:blipFill>
            <a:blip r:embed="rId3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0" name="object 60"/>
          <p:cNvSpPr/>
          <p:nvPr/>
        </p:nvSpPr>
        <p:spPr>
          <a:xfrm>
            <a:off x="3770376" y="6406896"/>
            <a:ext cx="373227" cy="248297"/>
          </a:xfrm>
          <a:prstGeom prst="rect">
            <a:avLst/>
          </a:prstGeom>
          <a:blipFill>
            <a:blip r:embed="rId3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1" name="object 61"/>
          <p:cNvSpPr/>
          <p:nvPr/>
        </p:nvSpPr>
        <p:spPr>
          <a:xfrm>
            <a:off x="3657600" y="6248400"/>
            <a:ext cx="457200" cy="381000"/>
          </a:xfrm>
          <a:custGeom>
            <a:avLst/>
            <a:gdLst/>
            <a:ahLst/>
            <a:cxnLst/>
            <a:rect l="l" t="t" r="r" b="b"/>
            <a:pathLst>
              <a:path w="457200" h="381000">
                <a:moveTo>
                  <a:pt x="457200" y="0"/>
                </a:moveTo>
                <a:lnTo>
                  <a:pt x="0" y="0"/>
                </a:lnTo>
                <a:lnTo>
                  <a:pt x="0" y="381000"/>
                </a:lnTo>
                <a:lnTo>
                  <a:pt x="457200" y="381000"/>
                </a:lnTo>
                <a:lnTo>
                  <a:pt x="457200" y="333375"/>
                </a:lnTo>
                <a:lnTo>
                  <a:pt x="371475" y="333375"/>
                </a:lnTo>
                <a:lnTo>
                  <a:pt x="85725" y="190500"/>
                </a:lnTo>
                <a:lnTo>
                  <a:pt x="371475" y="47625"/>
                </a:lnTo>
                <a:lnTo>
                  <a:pt x="457200" y="47625"/>
                </a:lnTo>
                <a:lnTo>
                  <a:pt x="457200" y="0"/>
                </a:lnTo>
                <a:close/>
              </a:path>
              <a:path w="457200" h="381000">
                <a:moveTo>
                  <a:pt x="457200" y="47625"/>
                </a:moveTo>
                <a:lnTo>
                  <a:pt x="371475" y="47625"/>
                </a:lnTo>
                <a:lnTo>
                  <a:pt x="371475" y="333375"/>
                </a:lnTo>
                <a:lnTo>
                  <a:pt x="457200" y="333375"/>
                </a:lnTo>
                <a:lnTo>
                  <a:pt x="4572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2" name="object 62"/>
          <p:cNvSpPr/>
          <p:nvPr/>
        </p:nvSpPr>
        <p:spPr>
          <a:xfrm>
            <a:off x="37433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285750" y="0"/>
                </a:moveTo>
                <a:lnTo>
                  <a:pt x="0" y="142875"/>
                </a:lnTo>
                <a:lnTo>
                  <a:pt x="285750" y="285750"/>
                </a:lnTo>
                <a:lnTo>
                  <a:pt x="285750" y="0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3" name="object 63"/>
          <p:cNvSpPr/>
          <p:nvPr/>
        </p:nvSpPr>
        <p:spPr>
          <a:xfrm>
            <a:off x="2203704" y="2051329"/>
            <a:ext cx="5649341" cy="543915"/>
          </a:xfrm>
          <a:prstGeom prst="rect">
            <a:avLst/>
          </a:prstGeom>
          <a:blipFill>
            <a:blip r:embed="rId3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4" name="object 64"/>
          <p:cNvSpPr/>
          <p:nvPr/>
        </p:nvSpPr>
        <p:spPr>
          <a:xfrm>
            <a:off x="2135123" y="1982723"/>
            <a:ext cx="5638800" cy="533400"/>
          </a:xfrm>
          <a:custGeom>
            <a:avLst/>
            <a:gdLst/>
            <a:ahLst/>
            <a:cxnLst/>
            <a:rect l="l" t="t" r="r" b="b"/>
            <a:pathLst>
              <a:path w="5638800" h="533400">
                <a:moveTo>
                  <a:pt x="5549900" y="0"/>
                </a:moveTo>
                <a:lnTo>
                  <a:pt x="88900" y="0"/>
                </a:lnTo>
                <a:lnTo>
                  <a:pt x="54274" y="6979"/>
                </a:lnTo>
                <a:lnTo>
                  <a:pt x="26019" y="26019"/>
                </a:lnTo>
                <a:lnTo>
                  <a:pt x="6979" y="54274"/>
                </a:lnTo>
                <a:lnTo>
                  <a:pt x="0" y="88900"/>
                </a:lnTo>
                <a:lnTo>
                  <a:pt x="0" y="444500"/>
                </a:lnTo>
                <a:lnTo>
                  <a:pt x="6979" y="479125"/>
                </a:lnTo>
                <a:lnTo>
                  <a:pt x="26019" y="507380"/>
                </a:lnTo>
                <a:lnTo>
                  <a:pt x="54274" y="526420"/>
                </a:lnTo>
                <a:lnTo>
                  <a:pt x="88900" y="533400"/>
                </a:lnTo>
                <a:lnTo>
                  <a:pt x="5549900" y="533400"/>
                </a:lnTo>
                <a:lnTo>
                  <a:pt x="5584525" y="526420"/>
                </a:lnTo>
                <a:lnTo>
                  <a:pt x="5612780" y="507380"/>
                </a:lnTo>
                <a:lnTo>
                  <a:pt x="5631820" y="479125"/>
                </a:lnTo>
                <a:lnTo>
                  <a:pt x="5638800" y="444500"/>
                </a:lnTo>
                <a:lnTo>
                  <a:pt x="5638800" y="88900"/>
                </a:lnTo>
                <a:lnTo>
                  <a:pt x="5631820" y="54274"/>
                </a:lnTo>
                <a:lnTo>
                  <a:pt x="5612780" y="26019"/>
                </a:lnTo>
                <a:lnTo>
                  <a:pt x="5584525" y="6979"/>
                </a:lnTo>
                <a:lnTo>
                  <a:pt x="5549900" y="0"/>
                </a:lnTo>
                <a:close/>
              </a:path>
            </a:pathLst>
          </a:custGeom>
          <a:solidFill>
            <a:srgbClr val="66CC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5" name="object 65"/>
          <p:cNvSpPr/>
          <p:nvPr/>
        </p:nvSpPr>
        <p:spPr>
          <a:xfrm>
            <a:off x="2135123" y="1982723"/>
            <a:ext cx="5638800" cy="533400"/>
          </a:xfrm>
          <a:custGeom>
            <a:avLst/>
            <a:gdLst/>
            <a:ahLst/>
            <a:cxnLst/>
            <a:rect l="l" t="t" r="r" b="b"/>
            <a:pathLst>
              <a:path w="5638800" h="533400">
                <a:moveTo>
                  <a:pt x="0" y="88900"/>
                </a:moveTo>
                <a:lnTo>
                  <a:pt x="6979" y="54274"/>
                </a:lnTo>
                <a:lnTo>
                  <a:pt x="26019" y="26019"/>
                </a:lnTo>
                <a:lnTo>
                  <a:pt x="54274" y="6979"/>
                </a:lnTo>
                <a:lnTo>
                  <a:pt x="88900" y="0"/>
                </a:lnTo>
                <a:lnTo>
                  <a:pt x="5549900" y="0"/>
                </a:lnTo>
                <a:lnTo>
                  <a:pt x="5584525" y="6979"/>
                </a:lnTo>
                <a:lnTo>
                  <a:pt x="5612780" y="26019"/>
                </a:lnTo>
                <a:lnTo>
                  <a:pt x="5631820" y="54274"/>
                </a:lnTo>
                <a:lnTo>
                  <a:pt x="5638800" y="88900"/>
                </a:lnTo>
                <a:lnTo>
                  <a:pt x="5638800" y="444500"/>
                </a:lnTo>
                <a:lnTo>
                  <a:pt x="5631820" y="479125"/>
                </a:lnTo>
                <a:lnTo>
                  <a:pt x="5612780" y="507380"/>
                </a:lnTo>
                <a:lnTo>
                  <a:pt x="5584525" y="526420"/>
                </a:lnTo>
                <a:lnTo>
                  <a:pt x="5549900" y="533400"/>
                </a:lnTo>
                <a:lnTo>
                  <a:pt x="88900" y="533400"/>
                </a:lnTo>
                <a:lnTo>
                  <a:pt x="54274" y="526420"/>
                </a:lnTo>
                <a:lnTo>
                  <a:pt x="26019" y="507380"/>
                </a:lnTo>
                <a:lnTo>
                  <a:pt x="6979" y="479125"/>
                </a:lnTo>
                <a:lnTo>
                  <a:pt x="0" y="444500"/>
                </a:lnTo>
                <a:lnTo>
                  <a:pt x="0" y="88900"/>
                </a:lnTo>
                <a:close/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6" name="object 66"/>
          <p:cNvSpPr txBox="1"/>
          <p:nvPr/>
        </p:nvSpPr>
        <p:spPr>
          <a:xfrm>
            <a:off x="2289429" y="2035606"/>
            <a:ext cx="6463665" cy="1008380"/>
          </a:xfrm>
          <a:prstGeom prst="rect">
            <a:avLst/>
          </a:prstGeom>
        </p:spPr>
        <p:txBody>
          <a:bodyPr wrap="square" lIns="0" tIns="368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290"/>
              </a:spcBef>
            </a:pPr>
            <a:r>
              <a:rPr dirty="0" sz="1800" spc="160" b="1">
                <a:solidFill>
                  <a:srgbClr val="000066"/>
                </a:solidFill>
                <a:latin typeface="Calibri"/>
                <a:cs typeface="Calibri"/>
              </a:rPr>
              <a:t>3. </a:t>
            </a:r>
            <a:r>
              <a:rPr dirty="0" sz="1800" spc="-300" b="1">
                <a:solidFill>
                  <a:srgbClr val="000066"/>
                </a:solidFill>
                <a:latin typeface="Calibri"/>
                <a:cs typeface="Calibri"/>
              </a:rPr>
              <a:t>F</a:t>
            </a:r>
            <a:r>
              <a:rPr dirty="0" baseline="-5555" sz="3000" spc="-450">
                <a:solidFill>
                  <a:srgbClr val="000066"/>
                </a:solidFill>
                <a:latin typeface="Calibri"/>
                <a:cs typeface="Calibri"/>
              </a:rPr>
              <a:t>3</a:t>
            </a:r>
            <a:r>
              <a:rPr dirty="0" sz="1800" spc="-300" b="1">
                <a:solidFill>
                  <a:srgbClr val="000066"/>
                </a:solidFill>
                <a:latin typeface="Calibri"/>
                <a:cs typeface="Calibri"/>
              </a:rPr>
              <a:t>u</a:t>
            </a:r>
            <a:r>
              <a:rPr dirty="0" baseline="-5555" sz="3000" spc="-450">
                <a:solidFill>
                  <a:srgbClr val="000066"/>
                </a:solidFill>
                <a:latin typeface="Calibri"/>
                <a:cs typeface="Calibri"/>
              </a:rPr>
              <a:t>.</a:t>
            </a:r>
            <a:r>
              <a:rPr dirty="0" sz="1800" spc="-300" b="1">
                <a:solidFill>
                  <a:srgbClr val="000066"/>
                </a:solidFill>
                <a:latin typeface="Calibri"/>
                <a:cs typeface="Calibri"/>
              </a:rPr>
              <a:t>tu</a:t>
            </a:r>
            <a:r>
              <a:rPr dirty="0" baseline="-5555" sz="3000" spc="-450">
                <a:solidFill>
                  <a:srgbClr val="000066"/>
                </a:solidFill>
                <a:latin typeface="Calibri"/>
                <a:cs typeface="Calibri"/>
              </a:rPr>
              <a:t>Fu</a:t>
            </a:r>
            <a:r>
              <a:rPr dirty="0" sz="1800" spc="-300" b="1">
                <a:solidFill>
                  <a:srgbClr val="000066"/>
                </a:solidFill>
                <a:latin typeface="Calibri"/>
                <a:cs typeface="Calibri"/>
              </a:rPr>
              <a:t>re</a:t>
            </a:r>
            <a:r>
              <a:rPr dirty="0" baseline="-5555" sz="3000" spc="-450">
                <a:solidFill>
                  <a:srgbClr val="000066"/>
                </a:solidFill>
                <a:latin typeface="Calibri"/>
                <a:cs typeface="Calibri"/>
              </a:rPr>
              <a:t>tu</a:t>
            </a:r>
            <a:r>
              <a:rPr dirty="0" sz="1800" spc="-300" b="1">
                <a:solidFill>
                  <a:srgbClr val="000066"/>
                </a:solidFill>
                <a:latin typeface="Calibri"/>
                <a:cs typeface="Calibri"/>
              </a:rPr>
              <a:t>S</a:t>
            </a:r>
            <a:r>
              <a:rPr dirty="0" baseline="-5555" sz="3000" spc="-450">
                <a:solidFill>
                  <a:srgbClr val="000066"/>
                </a:solidFill>
                <a:latin typeface="Calibri"/>
                <a:cs typeface="Calibri"/>
              </a:rPr>
              <a:t>r</a:t>
            </a:r>
            <a:r>
              <a:rPr dirty="0" sz="1800" spc="-300" b="1">
                <a:solidFill>
                  <a:srgbClr val="000066"/>
                </a:solidFill>
                <a:latin typeface="Calibri"/>
                <a:cs typeface="Calibri"/>
              </a:rPr>
              <a:t>i</a:t>
            </a:r>
            <a:r>
              <a:rPr dirty="0" baseline="-5555" sz="3000" spc="-450">
                <a:solidFill>
                  <a:srgbClr val="000066"/>
                </a:solidFill>
                <a:latin typeface="Calibri"/>
                <a:cs typeface="Calibri"/>
              </a:rPr>
              <a:t>e</a:t>
            </a:r>
            <a:r>
              <a:rPr dirty="0" sz="1800" spc="-300" b="1">
                <a:solidFill>
                  <a:srgbClr val="000066"/>
                </a:solidFill>
                <a:latin typeface="Calibri"/>
                <a:cs typeface="Calibri"/>
              </a:rPr>
              <a:t>m</a:t>
            </a:r>
            <a:r>
              <a:rPr dirty="0" baseline="-5555" sz="3000" spc="-450">
                <a:solidFill>
                  <a:srgbClr val="000066"/>
                </a:solidFill>
                <a:latin typeface="Calibri"/>
                <a:cs typeface="Calibri"/>
              </a:rPr>
              <a:t>S</a:t>
            </a:r>
            <a:r>
              <a:rPr dirty="0" sz="1800" spc="-300" b="1">
                <a:solidFill>
                  <a:srgbClr val="000066"/>
                </a:solidFill>
                <a:latin typeface="Calibri"/>
                <a:cs typeface="Calibri"/>
              </a:rPr>
              <a:t>p</a:t>
            </a:r>
            <a:r>
              <a:rPr dirty="0" baseline="-5555" sz="3000" spc="-450">
                <a:solidFill>
                  <a:srgbClr val="000066"/>
                </a:solidFill>
                <a:latin typeface="Calibri"/>
                <a:cs typeface="Calibri"/>
              </a:rPr>
              <a:t>im</a:t>
            </a:r>
            <a:r>
              <a:rPr dirty="0" sz="1800" spc="-300" b="1">
                <a:solidFill>
                  <a:srgbClr val="000066"/>
                </a:solidFill>
                <a:latin typeface="Calibri"/>
                <a:cs typeface="Calibri"/>
              </a:rPr>
              <a:t>le</a:t>
            </a:r>
            <a:r>
              <a:rPr dirty="0" baseline="-5555" sz="3000" spc="-450">
                <a:solidFill>
                  <a:srgbClr val="000066"/>
                </a:solidFill>
                <a:latin typeface="Calibri"/>
                <a:cs typeface="Calibri"/>
              </a:rPr>
              <a:t>p</a:t>
            </a:r>
            <a:r>
              <a:rPr dirty="0" sz="1800" spc="-300" b="1">
                <a:solidFill>
                  <a:srgbClr val="000066"/>
                </a:solidFill>
                <a:latin typeface="Calibri"/>
                <a:cs typeface="Calibri"/>
              </a:rPr>
              <a:t>T</a:t>
            </a:r>
            <a:r>
              <a:rPr dirty="0" baseline="-5555" sz="3000" spc="-450">
                <a:solidFill>
                  <a:srgbClr val="000066"/>
                </a:solidFill>
                <a:latin typeface="Calibri"/>
                <a:cs typeface="Calibri"/>
              </a:rPr>
              <a:t>le</a:t>
            </a:r>
            <a:r>
              <a:rPr dirty="0" sz="1800" spc="-300" b="1">
                <a:solidFill>
                  <a:srgbClr val="000066"/>
                </a:solidFill>
                <a:latin typeface="Calibri"/>
                <a:cs typeface="Calibri"/>
              </a:rPr>
              <a:t>en</a:t>
            </a:r>
            <a:r>
              <a:rPr dirty="0" baseline="-5555" sz="3000" spc="-450">
                <a:solidFill>
                  <a:srgbClr val="000066"/>
                </a:solidFill>
                <a:latin typeface="Calibri"/>
                <a:cs typeface="Calibri"/>
              </a:rPr>
              <a:t>T</a:t>
            </a:r>
            <a:r>
              <a:rPr dirty="0" sz="1800" spc="-300" b="1">
                <a:solidFill>
                  <a:srgbClr val="000066"/>
                </a:solidFill>
                <a:latin typeface="Calibri"/>
                <a:cs typeface="Calibri"/>
              </a:rPr>
              <a:t>s</a:t>
            </a:r>
            <a:r>
              <a:rPr dirty="0" baseline="-5555" sz="3000" spc="-450">
                <a:solidFill>
                  <a:srgbClr val="000066"/>
                </a:solidFill>
                <a:latin typeface="Calibri"/>
                <a:cs typeface="Calibri"/>
              </a:rPr>
              <a:t>e</a:t>
            </a:r>
            <a:r>
              <a:rPr dirty="0" sz="1800" spc="-300" b="1">
                <a:solidFill>
                  <a:srgbClr val="000066"/>
                </a:solidFill>
                <a:latin typeface="Calibri"/>
                <a:cs typeface="Calibri"/>
              </a:rPr>
              <a:t>e</a:t>
            </a:r>
            <a:r>
              <a:rPr dirty="0" baseline="-5555" sz="3000" spc="-450">
                <a:solidFill>
                  <a:srgbClr val="000066"/>
                </a:solidFill>
                <a:latin typeface="Calibri"/>
                <a:cs typeface="Calibri"/>
              </a:rPr>
              <a:t>nse </a:t>
            </a:r>
            <a:r>
              <a:rPr dirty="0" baseline="-5555" sz="3000" spc="-922" b="1">
                <a:solidFill>
                  <a:srgbClr val="000066"/>
                </a:solidFill>
                <a:latin typeface="Arial"/>
                <a:cs typeface="Arial"/>
              </a:rPr>
              <a:t>لبقتس</a:t>
            </a:r>
            <a:r>
              <a:rPr dirty="0" sz="1800" spc="-615" b="1">
                <a:solidFill>
                  <a:srgbClr val="000066"/>
                </a:solidFill>
                <a:latin typeface="Arial"/>
                <a:cs typeface="Arial"/>
              </a:rPr>
              <a:t>ط</a:t>
            </a:r>
            <a:r>
              <a:rPr dirty="0" baseline="-5555" sz="3000" spc="-922" b="1">
                <a:solidFill>
                  <a:srgbClr val="000066"/>
                </a:solidFill>
                <a:latin typeface="Arial"/>
                <a:cs typeface="Arial"/>
              </a:rPr>
              <a:t>م</a:t>
            </a:r>
            <a:r>
              <a:rPr dirty="0" sz="1800" spc="-615" b="1">
                <a:solidFill>
                  <a:srgbClr val="000066"/>
                </a:solidFill>
                <a:latin typeface="Arial"/>
                <a:cs typeface="Arial"/>
              </a:rPr>
              <a:t>ي</a:t>
            </a:r>
            <a:r>
              <a:rPr dirty="0" baseline="-5555" sz="3000" spc="-922" b="1">
                <a:solidFill>
                  <a:srgbClr val="000066"/>
                </a:solidFill>
                <a:latin typeface="Arial"/>
                <a:cs typeface="Arial"/>
              </a:rPr>
              <a:t>ل</a:t>
            </a:r>
            <a:r>
              <a:rPr dirty="0" sz="1800" spc="-615" b="1">
                <a:solidFill>
                  <a:srgbClr val="000066"/>
                </a:solidFill>
                <a:latin typeface="Arial"/>
                <a:cs typeface="Arial"/>
              </a:rPr>
              <a:t>س</a:t>
            </a:r>
            <a:r>
              <a:rPr dirty="0" baseline="-5555" sz="3000" spc="-922" b="1">
                <a:solidFill>
                  <a:srgbClr val="000066"/>
                </a:solidFill>
                <a:latin typeface="Arial"/>
                <a:cs typeface="Arial"/>
              </a:rPr>
              <a:t>ا</a:t>
            </a:r>
            <a:r>
              <a:rPr dirty="0" baseline="-5555" sz="3000" spc="-127" b="1">
                <a:solidFill>
                  <a:srgbClr val="000066"/>
                </a:solidFill>
                <a:latin typeface="Arial"/>
                <a:cs typeface="Arial"/>
              </a:rPr>
              <a:t> </a:t>
            </a:r>
            <a:r>
              <a:rPr dirty="0" sz="1800" spc="-360" b="1">
                <a:solidFill>
                  <a:srgbClr val="000066"/>
                </a:solidFill>
                <a:latin typeface="Arial"/>
                <a:cs typeface="Arial"/>
              </a:rPr>
              <a:t>بلا</a:t>
            </a:r>
            <a:r>
              <a:rPr dirty="0" sz="1800" spc="-225" b="1">
                <a:solidFill>
                  <a:srgbClr val="000066"/>
                </a:solidFill>
                <a:latin typeface="Arial"/>
                <a:cs typeface="Arial"/>
              </a:rPr>
              <a:t> </a:t>
            </a:r>
            <a:r>
              <a:rPr dirty="0" sz="1800" spc="-345" b="1">
                <a:solidFill>
                  <a:srgbClr val="000066"/>
                </a:solidFill>
                <a:latin typeface="Arial"/>
                <a:cs typeface="Arial"/>
              </a:rPr>
              <a:t>لبقتسملا</a:t>
            </a:r>
            <a:endParaRPr sz="1800">
              <a:latin typeface="Arial"/>
              <a:cs typeface="Arial"/>
            </a:endParaRPr>
          </a:p>
          <a:p>
            <a:pPr marL="1152525">
              <a:lnSpc>
                <a:spcPct val="100000"/>
              </a:lnSpc>
              <a:spcBef>
                <a:spcPts val="195"/>
              </a:spcBef>
            </a:pPr>
            <a:r>
              <a:rPr dirty="0" sz="2000" spc="-425" b="1">
                <a:solidFill>
                  <a:srgbClr val="000066"/>
                </a:solidFill>
                <a:latin typeface="Arial"/>
                <a:cs typeface="Arial"/>
              </a:rPr>
              <a:t>طيسبلا</a:t>
            </a:r>
            <a:endParaRPr sz="2000">
              <a:latin typeface="Arial"/>
              <a:cs typeface="Arial"/>
            </a:endParaRPr>
          </a:p>
          <a:p>
            <a:pPr marL="1957705">
              <a:lnSpc>
                <a:spcPct val="100000"/>
              </a:lnSpc>
              <a:spcBef>
                <a:spcPts val="395"/>
              </a:spcBef>
            </a:pPr>
            <a:r>
              <a:rPr dirty="0" sz="1800" spc="-360">
                <a:solidFill>
                  <a:srgbClr val="FFFFFF"/>
                </a:solidFill>
                <a:latin typeface="Arial"/>
                <a:cs typeface="Arial"/>
              </a:rPr>
              <a:t>.لبقتسملا </a:t>
            </a:r>
            <a:r>
              <a:rPr dirty="0" sz="1800" spc="-520">
                <a:solidFill>
                  <a:srgbClr val="FFFFFF"/>
                </a:solidFill>
                <a:latin typeface="Arial"/>
                <a:cs typeface="Arial"/>
              </a:rPr>
              <a:t>يف</a:t>
            </a:r>
            <a:r>
              <a:rPr dirty="0" sz="1800" spc="-1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800" spc="-155">
                <a:solidFill>
                  <a:srgbClr val="FFFFFF"/>
                </a:solidFill>
                <a:latin typeface="Arial"/>
                <a:cs typeface="Arial"/>
              </a:rPr>
              <a:t>هثودح </a:t>
            </a:r>
            <a:r>
              <a:rPr dirty="0" sz="1800" spc="-300">
                <a:solidFill>
                  <a:srgbClr val="FFFFFF"/>
                </a:solidFill>
                <a:latin typeface="Arial"/>
                <a:cs typeface="Arial"/>
              </a:rPr>
              <a:t>عقوتم </a:t>
            </a:r>
            <a:r>
              <a:rPr dirty="0" sz="1800" spc="-20">
                <a:solidFill>
                  <a:srgbClr val="FFFFFF"/>
                </a:solidFill>
                <a:latin typeface="Arial"/>
                <a:cs typeface="Arial"/>
              </a:rPr>
              <a:t>ثدح </a:t>
            </a:r>
            <a:r>
              <a:rPr dirty="0" sz="1800" spc="-25">
                <a:solidFill>
                  <a:srgbClr val="FFFFFF"/>
                </a:solidFill>
                <a:latin typeface="Arial"/>
                <a:cs typeface="Arial"/>
              </a:rPr>
              <a:t>نع </a:t>
            </a:r>
            <a:r>
              <a:rPr dirty="0" sz="1800" spc="-540">
                <a:solidFill>
                  <a:srgbClr val="FFFFFF"/>
                </a:solidFill>
                <a:latin typeface="Arial"/>
                <a:cs typeface="Arial"/>
              </a:rPr>
              <a:t>ريبعتلل</a:t>
            </a:r>
            <a:r>
              <a:rPr dirty="0" sz="1800" spc="-1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800" spc="-90">
                <a:solidFill>
                  <a:srgbClr val="FFFFFF"/>
                </a:solidFill>
                <a:latin typeface="Arial"/>
                <a:cs typeface="Arial"/>
              </a:rPr>
              <a:t>نمزلا </a:t>
            </a:r>
            <a:r>
              <a:rPr dirty="0" sz="1800" spc="95">
                <a:solidFill>
                  <a:srgbClr val="FFFFFF"/>
                </a:solidFill>
                <a:latin typeface="Arial"/>
                <a:cs typeface="Arial"/>
              </a:rPr>
              <a:t>اذه</a:t>
            </a:r>
            <a:r>
              <a:rPr dirty="0" sz="1800" spc="-18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800" spc="-365">
                <a:solidFill>
                  <a:srgbClr val="FFFFFF"/>
                </a:solidFill>
                <a:latin typeface="Arial"/>
                <a:cs typeface="Arial"/>
              </a:rPr>
              <a:t>مدختسي</a:t>
            </a:r>
            <a:endParaRPr sz="1800">
              <a:latin typeface="Arial"/>
              <a:cs typeface="Arial"/>
            </a:endParaRPr>
          </a:p>
        </p:txBody>
      </p:sp>
      <p:sp>
        <p:nvSpPr>
          <p:cNvPr id="67" name="object 67"/>
          <p:cNvSpPr/>
          <p:nvPr/>
        </p:nvSpPr>
        <p:spPr>
          <a:xfrm>
            <a:off x="4340352" y="6321552"/>
            <a:ext cx="1296797" cy="382371"/>
          </a:xfrm>
          <a:prstGeom prst="rect">
            <a:avLst/>
          </a:prstGeom>
          <a:blipFill>
            <a:blip r:embed="rId3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8" name="object 68"/>
          <p:cNvSpPr/>
          <p:nvPr/>
        </p:nvSpPr>
        <p:spPr>
          <a:xfrm>
            <a:off x="4462271" y="6406896"/>
            <a:ext cx="1043749" cy="248297"/>
          </a:xfrm>
          <a:prstGeom prst="rect">
            <a:avLst/>
          </a:prstGeom>
          <a:blipFill>
            <a:blip r:embed="rId3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9" name="object 69"/>
          <p:cNvSpPr/>
          <p:nvPr/>
        </p:nvSpPr>
        <p:spPr>
          <a:xfrm>
            <a:off x="4267200" y="6248400"/>
            <a:ext cx="1295400" cy="381000"/>
          </a:xfrm>
          <a:custGeom>
            <a:avLst/>
            <a:gdLst/>
            <a:ahLst/>
            <a:cxnLst/>
            <a:rect l="l" t="t" r="r" b="b"/>
            <a:pathLst>
              <a:path w="1295400" h="381000">
                <a:moveTo>
                  <a:pt x="1295400" y="0"/>
                </a:moveTo>
                <a:lnTo>
                  <a:pt x="0" y="0"/>
                </a:lnTo>
                <a:lnTo>
                  <a:pt x="0" y="381000"/>
                </a:lnTo>
                <a:lnTo>
                  <a:pt x="1295400" y="381000"/>
                </a:lnTo>
                <a:lnTo>
                  <a:pt x="1295400" y="333375"/>
                </a:lnTo>
                <a:lnTo>
                  <a:pt x="540512" y="333375"/>
                </a:lnTo>
                <a:lnTo>
                  <a:pt x="540512" y="190500"/>
                </a:lnTo>
                <a:lnTo>
                  <a:pt x="504825" y="190500"/>
                </a:lnTo>
                <a:lnTo>
                  <a:pt x="647700" y="47625"/>
                </a:lnTo>
                <a:lnTo>
                  <a:pt x="1295400" y="47625"/>
                </a:lnTo>
                <a:lnTo>
                  <a:pt x="1295400" y="0"/>
                </a:lnTo>
                <a:close/>
              </a:path>
              <a:path w="1295400" h="381000">
                <a:moveTo>
                  <a:pt x="1295400" y="65481"/>
                </a:moveTo>
                <a:lnTo>
                  <a:pt x="736980" y="65481"/>
                </a:lnTo>
                <a:lnTo>
                  <a:pt x="736980" y="136918"/>
                </a:lnTo>
                <a:lnTo>
                  <a:pt x="790575" y="190500"/>
                </a:lnTo>
                <a:lnTo>
                  <a:pt x="754888" y="190500"/>
                </a:lnTo>
                <a:lnTo>
                  <a:pt x="754888" y="333375"/>
                </a:lnTo>
                <a:lnTo>
                  <a:pt x="1295400" y="333375"/>
                </a:lnTo>
                <a:lnTo>
                  <a:pt x="1295400" y="65481"/>
                </a:lnTo>
                <a:close/>
              </a:path>
              <a:path w="1295400" h="381000">
                <a:moveTo>
                  <a:pt x="1295400" y="47625"/>
                </a:moveTo>
                <a:lnTo>
                  <a:pt x="647700" y="47625"/>
                </a:lnTo>
                <a:lnTo>
                  <a:pt x="701294" y="101206"/>
                </a:lnTo>
                <a:lnTo>
                  <a:pt x="701294" y="65481"/>
                </a:lnTo>
                <a:lnTo>
                  <a:pt x="1295400" y="65481"/>
                </a:lnTo>
                <a:lnTo>
                  <a:pt x="12954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0" name="object 70"/>
          <p:cNvSpPr/>
          <p:nvPr/>
        </p:nvSpPr>
        <p:spPr>
          <a:xfrm>
            <a:off x="4807711" y="6313881"/>
            <a:ext cx="214629" cy="267970"/>
          </a:xfrm>
          <a:custGeom>
            <a:avLst/>
            <a:gdLst/>
            <a:ahLst/>
            <a:cxnLst/>
            <a:rect l="l" t="t" r="r" b="b"/>
            <a:pathLst>
              <a:path w="214629" h="267970">
                <a:moveTo>
                  <a:pt x="196468" y="0"/>
                </a:moveTo>
                <a:lnTo>
                  <a:pt x="160782" y="0"/>
                </a:lnTo>
                <a:lnTo>
                  <a:pt x="160782" y="35725"/>
                </a:lnTo>
                <a:lnTo>
                  <a:pt x="196468" y="71437"/>
                </a:lnTo>
                <a:lnTo>
                  <a:pt x="196468" y="0"/>
                </a:lnTo>
                <a:close/>
              </a:path>
              <a:path w="214629" h="267970">
                <a:moveTo>
                  <a:pt x="214375" y="125018"/>
                </a:moveTo>
                <a:lnTo>
                  <a:pt x="0" y="125018"/>
                </a:lnTo>
                <a:lnTo>
                  <a:pt x="0" y="267893"/>
                </a:lnTo>
                <a:lnTo>
                  <a:pt x="89280" y="267893"/>
                </a:lnTo>
                <a:lnTo>
                  <a:pt x="89280" y="196456"/>
                </a:lnTo>
                <a:lnTo>
                  <a:pt x="214375" y="196456"/>
                </a:lnTo>
                <a:lnTo>
                  <a:pt x="214375" y="125018"/>
                </a:lnTo>
                <a:close/>
              </a:path>
              <a:path w="214629" h="267970">
                <a:moveTo>
                  <a:pt x="214375" y="196456"/>
                </a:moveTo>
                <a:lnTo>
                  <a:pt x="125095" y="196456"/>
                </a:lnTo>
                <a:lnTo>
                  <a:pt x="125095" y="267893"/>
                </a:lnTo>
                <a:lnTo>
                  <a:pt x="214375" y="267893"/>
                </a:lnTo>
                <a:lnTo>
                  <a:pt x="214375" y="196456"/>
                </a:lnTo>
                <a:close/>
              </a:path>
            </a:pathLst>
          </a:custGeom>
          <a:solidFill>
            <a:srgbClr val="00007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1" name="object 71"/>
          <p:cNvSpPr/>
          <p:nvPr/>
        </p:nvSpPr>
        <p:spPr>
          <a:xfrm>
            <a:off x="47720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142875" y="0"/>
                </a:moveTo>
                <a:lnTo>
                  <a:pt x="0" y="142875"/>
                </a:lnTo>
                <a:lnTo>
                  <a:pt x="285750" y="142875"/>
                </a:lnTo>
                <a:lnTo>
                  <a:pt x="142875" y="0"/>
                </a:lnTo>
                <a:close/>
              </a:path>
              <a:path w="285750" h="285750">
                <a:moveTo>
                  <a:pt x="160782" y="214312"/>
                </a:moveTo>
                <a:lnTo>
                  <a:pt x="124967" y="214312"/>
                </a:lnTo>
                <a:lnTo>
                  <a:pt x="124967" y="285750"/>
                </a:lnTo>
                <a:lnTo>
                  <a:pt x="160782" y="285750"/>
                </a:lnTo>
                <a:lnTo>
                  <a:pt x="160782" y="214312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2" name="object 72"/>
          <p:cNvSpPr txBox="1">
            <a:spLocks noGrp="1"/>
          </p:cNvSpPr>
          <p:nvPr>
            <p:ph type="dt" idx="6" sz="half"/>
          </p:nvPr>
        </p:nvSpPr>
        <p:spPr>
          <a:prstGeom prst="rect"/>
        </p:spPr>
        <p:txBody>
          <a:bodyPr wrap="square" lIns="0" tIns="31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 spc="-190"/>
              <a:t>ق</a:t>
            </a:r>
            <a:r>
              <a:rPr dirty="0" spc="-240"/>
              <a:t>ب</a:t>
            </a:r>
            <a:r>
              <a:rPr dirty="0" spc="25"/>
              <a:t>ا</a:t>
            </a:r>
            <a:r>
              <a:rPr dirty="0" spc="-175"/>
              <a:t>سلا</a:t>
            </a:r>
          </a:p>
        </p:txBody>
      </p:sp>
      <p:sp>
        <p:nvSpPr>
          <p:cNvPr id="73" name="object 73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31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 spc="-195"/>
              <a:t>ةيسيئرلا </a:t>
            </a:r>
            <a:r>
              <a:rPr dirty="0" spc="-110"/>
              <a:t>ةمئاقلا </a:t>
            </a:r>
            <a:r>
              <a:rPr dirty="0" spc="-105"/>
              <a:t>ىلإ</a:t>
            </a:r>
            <a:r>
              <a:rPr dirty="0" spc="-75"/>
              <a:t> </a:t>
            </a:r>
            <a:r>
              <a:rPr dirty="0" spc="-5"/>
              <a:t>ةدوع</a:t>
            </a:r>
          </a:p>
        </p:txBody>
      </p:sp>
      <p:sp>
        <p:nvSpPr>
          <p:cNvPr id="74" name="object 74"/>
          <p:cNvSpPr txBox="1"/>
          <p:nvPr/>
        </p:nvSpPr>
        <p:spPr>
          <a:xfrm>
            <a:off x="5833109" y="6368591"/>
            <a:ext cx="220345" cy="154940"/>
          </a:xfrm>
          <a:prstGeom prst="rect">
            <a:avLst/>
          </a:prstGeom>
        </p:spPr>
        <p:txBody>
          <a:bodyPr wrap="square" lIns="0" tIns="31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 sz="900" spc="-50">
                <a:solidFill>
                  <a:srgbClr val="FFFFFF"/>
                </a:solidFill>
                <a:latin typeface="Arial"/>
                <a:cs typeface="Arial"/>
              </a:rPr>
              <a:t>ي</a:t>
            </a:r>
            <a:r>
              <a:rPr dirty="0" sz="900" spc="-270">
                <a:solidFill>
                  <a:srgbClr val="FFFFFF"/>
                </a:solidFill>
                <a:latin typeface="Arial"/>
                <a:cs typeface="Arial"/>
              </a:rPr>
              <a:t>ل</a:t>
            </a:r>
            <a:r>
              <a:rPr dirty="0" sz="900" spc="25">
                <a:solidFill>
                  <a:srgbClr val="FFFFFF"/>
                </a:solidFill>
                <a:latin typeface="Arial"/>
                <a:cs typeface="Arial"/>
              </a:rPr>
              <a:t>ا</a:t>
            </a:r>
            <a:r>
              <a:rPr dirty="0" sz="900" spc="-430">
                <a:solidFill>
                  <a:srgbClr val="FFFFFF"/>
                </a:solidFill>
                <a:latin typeface="Arial"/>
                <a:cs typeface="Arial"/>
              </a:rPr>
              <a:t>ت</a:t>
            </a:r>
            <a:r>
              <a:rPr dirty="0" sz="900" spc="-270">
                <a:solidFill>
                  <a:srgbClr val="FFFFFF"/>
                </a:solidFill>
                <a:latin typeface="Arial"/>
                <a:cs typeface="Arial"/>
              </a:rPr>
              <a:t>ل</a:t>
            </a:r>
            <a:r>
              <a:rPr dirty="0" sz="900">
                <a:solidFill>
                  <a:srgbClr val="FFFFFF"/>
                </a:solidFill>
                <a:latin typeface="Arial"/>
                <a:cs typeface="Arial"/>
              </a:rPr>
              <a:t>ا</a:t>
            </a:r>
            <a:endParaRPr sz="9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77824" y="2176272"/>
            <a:ext cx="18287" cy="468172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877824" y="6095"/>
            <a:ext cx="18287" cy="150266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1216152" y="1834895"/>
            <a:ext cx="7924800" cy="1828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877824" y="1508760"/>
            <a:ext cx="18287" cy="667512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0" y="1834895"/>
            <a:ext cx="557784" cy="18287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551687" y="1834895"/>
            <a:ext cx="664464" cy="18287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2203704" y="2051329"/>
            <a:ext cx="5649341" cy="543915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2135123" y="1982723"/>
            <a:ext cx="5638800" cy="533400"/>
          </a:xfrm>
          <a:custGeom>
            <a:avLst/>
            <a:gdLst/>
            <a:ahLst/>
            <a:cxnLst/>
            <a:rect l="l" t="t" r="r" b="b"/>
            <a:pathLst>
              <a:path w="5638800" h="533400">
                <a:moveTo>
                  <a:pt x="5549900" y="0"/>
                </a:moveTo>
                <a:lnTo>
                  <a:pt x="88900" y="0"/>
                </a:lnTo>
                <a:lnTo>
                  <a:pt x="54274" y="6979"/>
                </a:lnTo>
                <a:lnTo>
                  <a:pt x="26019" y="26019"/>
                </a:lnTo>
                <a:lnTo>
                  <a:pt x="6979" y="54274"/>
                </a:lnTo>
                <a:lnTo>
                  <a:pt x="0" y="88900"/>
                </a:lnTo>
                <a:lnTo>
                  <a:pt x="0" y="444500"/>
                </a:lnTo>
                <a:lnTo>
                  <a:pt x="6979" y="479125"/>
                </a:lnTo>
                <a:lnTo>
                  <a:pt x="26019" y="507380"/>
                </a:lnTo>
                <a:lnTo>
                  <a:pt x="54274" y="526420"/>
                </a:lnTo>
                <a:lnTo>
                  <a:pt x="88900" y="533400"/>
                </a:lnTo>
                <a:lnTo>
                  <a:pt x="5549900" y="533400"/>
                </a:lnTo>
                <a:lnTo>
                  <a:pt x="5584525" y="526420"/>
                </a:lnTo>
                <a:lnTo>
                  <a:pt x="5612780" y="507380"/>
                </a:lnTo>
                <a:lnTo>
                  <a:pt x="5631820" y="479125"/>
                </a:lnTo>
                <a:lnTo>
                  <a:pt x="5638800" y="444500"/>
                </a:lnTo>
                <a:lnTo>
                  <a:pt x="5638800" y="88900"/>
                </a:lnTo>
                <a:lnTo>
                  <a:pt x="5631820" y="54274"/>
                </a:lnTo>
                <a:lnTo>
                  <a:pt x="5612780" y="26019"/>
                </a:lnTo>
                <a:lnTo>
                  <a:pt x="5584525" y="6979"/>
                </a:lnTo>
                <a:lnTo>
                  <a:pt x="5549900" y="0"/>
                </a:lnTo>
                <a:close/>
              </a:path>
            </a:pathLst>
          </a:custGeom>
          <a:solidFill>
            <a:srgbClr val="66CC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2135123" y="1982723"/>
            <a:ext cx="5638800" cy="533400"/>
          </a:xfrm>
          <a:custGeom>
            <a:avLst/>
            <a:gdLst/>
            <a:ahLst/>
            <a:cxnLst/>
            <a:rect l="l" t="t" r="r" b="b"/>
            <a:pathLst>
              <a:path w="5638800" h="533400">
                <a:moveTo>
                  <a:pt x="0" y="88900"/>
                </a:moveTo>
                <a:lnTo>
                  <a:pt x="6979" y="54274"/>
                </a:lnTo>
                <a:lnTo>
                  <a:pt x="26019" y="26019"/>
                </a:lnTo>
                <a:lnTo>
                  <a:pt x="54274" y="6979"/>
                </a:lnTo>
                <a:lnTo>
                  <a:pt x="88900" y="0"/>
                </a:lnTo>
                <a:lnTo>
                  <a:pt x="5549900" y="0"/>
                </a:lnTo>
                <a:lnTo>
                  <a:pt x="5584525" y="6979"/>
                </a:lnTo>
                <a:lnTo>
                  <a:pt x="5612780" y="26019"/>
                </a:lnTo>
                <a:lnTo>
                  <a:pt x="5631820" y="54274"/>
                </a:lnTo>
                <a:lnTo>
                  <a:pt x="5638800" y="88900"/>
                </a:lnTo>
                <a:lnTo>
                  <a:pt x="5638800" y="444500"/>
                </a:lnTo>
                <a:lnTo>
                  <a:pt x="5631820" y="479125"/>
                </a:lnTo>
                <a:lnTo>
                  <a:pt x="5612780" y="507380"/>
                </a:lnTo>
                <a:lnTo>
                  <a:pt x="5584525" y="526420"/>
                </a:lnTo>
                <a:lnTo>
                  <a:pt x="5549900" y="533400"/>
                </a:lnTo>
                <a:lnTo>
                  <a:pt x="88900" y="533400"/>
                </a:lnTo>
                <a:lnTo>
                  <a:pt x="54274" y="526420"/>
                </a:lnTo>
                <a:lnTo>
                  <a:pt x="26019" y="507380"/>
                </a:lnTo>
                <a:lnTo>
                  <a:pt x="6979" y="479125"/>
                </a:lnTo>
                <a:lnTo>
                  <a:pt x="0" y="444500"/>
                </a:lnTo>
                <a:lnTo>
                  <a:pt x="0" y="88900"/>
                </a:lnTo>
                <a:close/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2898648" y="588302"/>
            <a:ext cx="2503678" cy="1010246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 txBox="1">
            <a:spLocks noGrp="1"/>
          </p:cNvSpPr>
          <p:nvPr>
            <p:ph type="title"/>
          </p:nvPr>
        </p:nvSpPr>
        <p:spPr>
          <a:xfrm>
            <a:off x="3171189" y="722121"/>
            <a:ext cx="1797685" cy="57404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3600" spc="475"/>
              <a:t>TENSES</a:t>
            </a:r>
            <a:endParaRPr sz="3600"/>
          </a:p>
        </p:txBody>
      </p:sp>
      <p:sp>
        <p:nvSpPr>
          <p:cNvPr id="13" name="object 13"/>
          <p:cNvSpPr/>
          <p:nvPr/>
        </p:nvSpPr>
        <p:spPr>
          <a:xfrm>
            <a:off x="4800600" y="597446"/>
            <a:ext cx="2003932" cy="1010246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 txBox="1"/>
          <p:nvPr/>
        </p:nvSpPr>
        <p:spPr>
          <a:xfrm>
            <a:off x="5455081" y="722121"/>
            <a:ext cx="1048385" cy="5740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3600" spc="-175" b="1">
                <a:solidFill>
                  <a:srgbClr val="FFFF00"/>
                </a:solidFill>
                <a:latin typeface="Arial"/>
                <a:cs typeface="Arial"/>
              </a:rPr>
              <a:t>ةنمزلأا</a:t>
            </a:r>
            <a:endParaRPr sz="3600">
              <a:latin typeface="Arial"/>
              <a:cs typeface="Arial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3511296" y="2807157"/>
            <a:ext cx="2979166" cy="903528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/>
          <p:nvPr/>
        </p:nvSpPr>
        <p:spPr>
          <a:xfrm>
            <a:off x="3758184" y="3368083"/>
            <a:ext cx="2491486" cy="80601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7" name="object 17"/>
          <p:cNvSpPr/>
          <p:nvPr/>
        </p:nvSpPr>
        <p:spPr>
          <a:xfrm>
            <a:off x="3770376" y="3395471"/>
            <a:ext cx="2441575" cy="0"/>
          </a:xfrm>
          <a:custGeom>
            <a:avLst/>
            <a:gdLst/>
            <a:ahLst/>
            <a:cxnLst/>
            <a:rect l="l" t="t" r="r" b="b"/>
            <a:pathLst>
              <a:path w="2441575" h="0">
                <a:moveTo>
                  <a:pt x="0" y="0"/>
                </a:moveTo>
                <a:lnTo>
                  <a:pt x="2441448" y="0"/>
                </a:lnTo>
              </a:path>
            </a:pathLst>
          </a:custGeom>
          <a:ln w="30479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8" name="object 18"/>
          <p:cNvSpPr/>
          <p:nvPr/>
        </p:nvSpPr>
        <p:spPr>
          <a:xfrm>
            <a:off x="1118616" y="3502202"/>
            <a:ext cx="400672" cy="412826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9" name="object 19"/>
          <p:cNvSpPr/>
          <p:nvPr/>
        </p:nvSpPr>
        <p:spPr>
          <a:xfrm>
            <a:off x="1606296" y="3404590"/>
            <a:ext cx="437159" cy="571271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0" name="object 20"/>
          <p:cNvSpPr/>
          <p:nvPr/>
        </p:nvSpPr>
        <p:spPr>
          <a:xfrm>
            <a:off x="1780032" y="3404590"/>
            <a:ext cx="705446" cy="571271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1" name="object 21"/>
          <p:cNvSpPr/>
          <p:nvPr/>
        </p:nvSpPr>
        <p:spPr>
          <a:xfrm>
            <a:off x="2307335" y="3404590"/>
            <a:ext cx="699325" cy="571271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2" name="object 22"/>
          <p:cNvSpPr/>
          <p:nvPr/>
        </p:nvSpPr>
        <p:spPr>
          <a:xfrm>
            <a:off x="2663951" y="3404590"/>
            <a:ext cx="2503678" cy="571271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3" name="object 23"/>
          <p:cNvSpPr/>
          <p:nvPr/>
        </p:nvSpPr>
        <p:spPr>
          <a:xfrm>
            <a:off x="4824984" y="3404590"/>
            <a:ext cx="418858" cy="571271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4" name="object 24"/>
          <p:cNvSpPr/>
          <p:nvPr/>
        </p:nvSpPr>
        <p:spPr>
          <a:xfrm>
            <a:off x="1118616" y="3867962"/>
            <a:ext cx="400672" cy="412826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5" name="object 25"/>
          <p:cNvSpPr/>
          <p:nvPr/>
        </p:nvSpPr>
        <p:spPr>
          <a:xfrm>
            <a:off x="1606296" y="3770350"/>
            <a:ext cx="970584" cy="571271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6" name="object 26"/>
          <p:cNvSpPr/>
          <p:nvPr/>
        </p:nvSpPr>
        <p:spPr>
          <a:xfrm>
            <a:off x="2234183" y="3770350"/>
            <a:ext cx="1241869" cy="571271"/>
          </a:xfrm>
          <a:prstGeom prst="rect">
            <a:avLst/>
          </a:prstGeom>
          <a:blipFill>
            <a:blip r:embed="rId2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7" name="object 27"/>
          <p:cNvSpPr/>
          <p:nvPr/>
        </p:nvSpPr>
        <p:spPr>
          <a:xfrm>
            <a:off x="3215639" y="3770350"/>
            <a:ext cx="2631820" cy="571271"/>
          </a:xfrm>
          <a:prstGeom prst="rect">
            <a:avLst/>
          </a:prstGeom>
          <a:blipFill>
            <a:blip r:embed="rId2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8" name="object 28"/>
          <p:cNvSpPr/>
          <p:nvPr/>
        </p:nvSpPr>
        <p:spPr>
          <a:xfrm>
            <a:off x="1118616" y="4233722"/>
            <a:ext cx="400672" cy="412826"/>
          </a:xfrm>
          <a:prstGeom prst="rect">
            <a:avLst/>
          </a:prstGeom>
          <a:blipFill>
            <a:blip r:embed="rId2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9" name="object 29"/>
          <p:cNvSpPr/>
          <p:nvPr/>
        </p:nvSpPr>
        <p:spPr>
          <a:xfrm>
            <a:off x="1606296" y="4136110"/>
            <a:ext cx="726770" cy="571271"/>
          </a:xfrm>
          <a:prstGeom prst="rect">
            <a:avLst/>
          </a:prstGeom>
          <a:blipFill>
            <a:blip r:embed="rId2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0" name="object 30"/>
          <p:cNvSpPr/>
          <p:nvPr/>
        </p:nvSpPr>
        <p:spPr>
          <a:xfrm>
            <a:off x="1990344" y="4136110"/>
            <a:ext cx="1193114" cy="571271"/>
          </a:xfrm>
          <a:prstGeom prst="rect">
            <a:avLst/>
          </a:prstGeom>
          <a:blipFill>
            <a:blip r:embed="rId2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1" name="object 31"/>
          <p:cNvSpPr/>
          <p:nvPr/>
        </p:nvSpPr>
        <p:spPr>
          <a:xfrm>
            <a:off x="2926079" y="4136110"/>
            <a:ext cx="1424686" cy="571271"/>
          </a:xfrm>
          <a:prstGeom prst="rect">
            <a:avLst/>
          </a:prstGeom>
          <a:blipFill>
            <a:blip r:embed="rId2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2" name="object 32"/>
          <p:cNvSpPr/>
          <p:nvPr/>
        </p:nvSpPr>
        <p:spPr>
          <a:xfrm>
            <a:off x="4008120" y="4136110"/>
            <a:ext cx="1729486" cy="571271"/>
          </a:xfrm>
          <a:prstGeom prst="rect">
            <a:avLst/>
          </a:prstGeom>
          <a:blipFill>
            <a:blip r:embed="rId2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3" name="object 33"/>
          <p:cNvSpPr/>
          <p:nvPr/>
        </p:nvSpPr>
        <p:spPr>
          <a:xfrm>
            <a:off x="5394959" y="4136110"/>
            <a:ext cx="418858" cy="571271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4" name="object 34"/>
          <p:cNvSpPr/>
          <p:nvPr/>
        </p:nvSpPr>
        <p:spPr>
          <a:xfrm>
            <a:off x="5227320" y="4501870"/>
            <a:ext cx="3698621" cy="571271"/>
          </a:xfrm>
          <a:prstGeom prst="rect">
            <a:avLst/>
          </a:prstGeom>
          <a:blipFill>
            <a:blip r:embed="rId2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5" name="object 35"/>
          <p:cNvSpPr/>
          <p:nvPr/>
        </p:nvSpPr>
        <p:spPr>
          <a:xfrm>
            <a:off x="5157215" y="4501870"/>
            <a:ext cx="412826" cy="571271"/>
          </a:xfrm>
          <a:prstGeom prst="rect">
            <a:avLst/>
          </a:prstGeom>
          <a:blipFill>
            <a:blip r:embed="rId2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6" name="object 36"/>
          <p:cNvSpPr/>
          <p:nvPr/>
        </p:nvSpPr>
        <p:spPr>
          <a:xfrm>
            <a:off x="1143000" y="4861534"/>
            <a:ext cx="4512310" cy="571271"/>
          </a:xfrm>
          <a:prstGeom prst="rect">
            <a:avLst/>
          </a:prstGeom>
          <a:blipFill>
            <a:blip r:embed="rId3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7" name="object 37"/>
          <p:cNvSpPr txBox="1"/>
          <p:nvPr/>
        </p:nvSpPr>
        <p:spPr>
          <a:xfrm>
            <a:off x="1222044" y="2806011"/>
            <a:ext cx="7537450" cy="2459990"/>
          </a:xfrm>
          <a:prstGeom prst="rect">
            <a:avLst/>
          </a:prstGeom>
        </p:spPr>
        <p:txBody>
          <a:bodyPr wrap="square" lIns="0" tIns="126364" rIns="0" bIns="0" rtlCol="0" vert="horz">
            <a:spAutoFit/>
          </a:bodyPr>
          <a:lstStyle/>
          <a:p>
            <a:pPr algn="ctr" marR="5715">
              <a:lnSpc>
                <a:spcPct val="100000"/>
              </a:lnSpc>
              <a:spcBef>
                <a:spcPts val="994"/>
              </a:spcBef>
            </a:pPr>
            <a:r>
              <a:rPr dirty="0" sz="3200" spc="-75">
                <a:solidFill>
                  <a:srgbClr val="FFFFFF"/>
                </a:solidFill>
                <a:latin typeface="Arial"/>
                <a:cs typeface="Arial"/>
              </a:rPr>
              <a:t>ةــــــــــــــــــــــلثمأ</a:t>
            </a:r>
            <a:endParaRPr sz="3200">
              <a:latin typeface="Arial"/>
              <a:cs typeface="Arial"/>
            </a:endParaRPr>
          </a:p>
          <a:p>
            <a:pPr marL="546100" indent="-534035">
              <a:lnSpc>
                <a:spcPct val="100000"/>
              </a:lnSpc>
              <a:spcBef>
                <a:spcPts val="555"/>
              </a:spcBef>
              <a:buSzPct val="70000"/>
              <a:buAutoNum type="arabicPeriod"/>
              <a:tabLst>
                <a:tab pos="546100" algn="l"/>
                <a:tab pos="546735" algn="l"/>
                <a:tab pos="1247140" algn="l"/>
              </a:tabLst>
            </a:pPr>
            <a:r>
              <a:rPr dirty="0" sz="2000" spc="235">
                <a:solidFill>
                  <a:srgbClr val="FFFFCC"/>
                </a:solidFill>
                <a:latin typeface="Calibri"/>
                <a:cs typeface="Calibri"/>
              </a:rPr>
              <a:t>I</a:t>
            </a:r>
            <a:r>
              <a:rPr dirty="0" sz="2000" spc="170">
                <a:solidFill>
                  <a:srgbClr val="FFFFCC"/>
                </a:solidFill>
                <a:latin typeface="Calibri"/>
                <a:cs typeface="Calibri"/>
              </a:rPr>
              <a:t> </a:t>
            </a:r>
            <a:r>
              <a:rPr dirty="0" sz="2000" spc="10">
                <a:solidFill>
                  <a:srgbClr val="FFFF00"/>
                </a:solidFill>
                <a:latin typeface="Calibri"/>
                <a:cs typeface="Calibri"/>
              </a:rPr>
              <a:t>will	</a:t>
            </a:r>
            <a:r>
              <a:rPr dirty="0" sz="2000" spc="90">
                <a:solidFill>
                  <a:srgbClr val="FFFF00"/>
                </a:solidFill>
                <a:latin typeface="Calibri"/>
                <a:cs typeface="Calibri"/>
              </a:rPr>
              <a:t>go </a:t>
            </a:r>
            <a:r>
              <a:rPr dirty="0" sz="2000" spc="10">
                <a:solidFill>
                  <a:srgbClr val="FFFFCC"/>
                </a:solidFill>
                <a:latin typeface="Calibri"/>
                <a:cs typeface="Calibri"/>
              </a:rPr>
              <a:t>to </a:t>
            </a:r>
            <a:r>
              <a:rPr dirty="0" sz="2000" spc="40">
                <a:solidFill>
                  <a:srgbClr val="FFFFCC"/>
                </a:solidFill>
                <a:latin typeface="Calibri"/>
                <a:cs typeface="Calibri"/>
              </a:rPr>
              <a:t>school</a:t>
            </a:r>
            <a:r>
              <a:rPr dirty="0" sz="2000" spc="-10">
                <a:solidFill>
                  <a:srgbClr val="FFFFCC"/>
                </a:solidFill>
                <a:latin typeface="Calibri"/>
                <a:cs typeface="Calibri"/>
              </a:rPr>
              <a:t> </a:t>
            </a:r>
            <a:r>
              <a:rPr dirty="0" sz="2000" spc="30">
                <a:solidFill>
                  <a:srgbClr val="FFFFCC"/>
                </a:solidFill>
                <a:latin typeface="Calibri"/>
                <a:cs typeface="Calibri"/>
              </a:rPr>
              <a:t>tomorrow</a:t>
            </a:r>
            <a:r>
              <a:rPr dirty="0" sz="2000" spc="30">
                <a:solidFill>
                  <a:srgbClr val="FFFFFF"/>
                </a:solidFill>
                <a:latin typeface="Calibri"/>
                <a:cs typeface="Calibri"/>
              </a:rPr>
              <a:t>.</a:t>
            </a:r>
            <a:endParaRPr sz="2000">
              <a:latin typeface="Calibri"/>
              <a:cs typeface="Calibri"/>
            </a:endParaRPr>
          </a:p>
          <a:p>
            <a:pPr marL="546100" indent="-534035">
              <a:lnSpc>
                <a:spcPct val="100000"/>
              </a:lnSpc>
              <a:spcBef>
                <a:spcPts val="480"/>
              </a:spcBef>
              <a:buClr>
                <a:srgbClr val="FFFFCC"/>
              </a:buClr>
              <a:buSzPct val="70000"/>
              <a:buAutoNum type="arabicPeriod"/>
              <a:tabLst>
                <a:tab pos="546100" algn="l"/>
                <a:tab pos="546735" algn="l"/>
              </a:tabLst>
            </a:pPr>
            <a:r>
              <a:rPr dirty="0" sz="2000" spc="90">
                <a:solidFill>
                  <a:srgbClr val="FFFFFF"/>
                </a:solidFill>
                <a:latin typeface="Calibri"/>
                <a:cs typeface="Calibri"/>
              </a:rPr>
              <a:t>They </a:t>
            </a:r>
            <a:r>
              <a:rPr dirty="0" sz="2000" spc="10">
                <a:solidFill>
                  <a:srgbClr val="FFFF00"/>
                </a:solidFill>
                <a:latin typeface="Calibri"/>
                <a:cs typeface="Calibri"/>
              </a:rPr>
              <a:t>will </a:t>
            </a:r>
            <a:r>
              <a:rPr dirty="0" sz="2000" spc="50">
                <a:solidFill>
                  <a:srgbClr val="FFFF00"/>
                </a:solidFill>
                <a:latin typeface="Calibri"/>
                <a:cs typeface="Calibri"/>
              </a:rPr>
              <a:t>play </a:t>
            </a:r>
            <a:r>
              <a:rPr dirty="0" sz="2000" spc="10">
                <a:solidFill>
                  <a:srgbClr val="FFFFFF"/>
                </a:solidFill>
                <a:latin typeface="Calibri"/>
                <a:cs typeface="Calibri"/>
              </a:rPr>
              <a:t>foot </a:t>
            </a:r>
            <a:r>
              <a:rPr dirty="0" sz="2000" spc="30">
                <a:solidFill>
                  <a:srgbClr val="FFFFFF"/>
                </a:solidFill>
                <a:latin typeface="Calibri"/>
                <a:cs typeface="Calibri"/>
              </a:rPr>
              <a:t>ball </a:t>
            </a:r>
            <a:r>
              <a:rPr dirty="0" sz="2000" spc="50">
                <a:solidFill>
                  <a:srgbClr val="FFFFFF"/>
                </a:solidFill>
                <a:latin typeface="Calibri"/>
                <a:cs typeface="Calibri"/>
              </a:rPr>
              <a:t>next</a:t>
            </a:r>
            <a:r>
              <a:rPr dirty="0" sz="2000" spc="2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 spc="35">
                <a:solidFill>
                  <a:srgbClr val="FFFFFF"/>
                </a:solidFill>
                <a:latin typeface="Calibri"/>
                <a:cs typeface="Calibri"/>
              </a:rPr>
              <a:t>Friday.</a:t>
            </a:r>
            <a:endParaRPr sz="2000">
              <a:latin typeface="Calibri"/>
              <a:cs typeface="Calibri"/>
            </a:endParaRPr>
          </a:p>
          <a:p>
            <a:pPr marL="546100" indent="-534035">
              <a:lnSpc>
                <a:spcPct val="100000"/>
              </a:lnSpc>
              <a:spcBef>
                <a:spcPts val="484"/>
              </a:spcBef>
              <a:buClr>
                <a:srgbClr val="FFFFCC"/>
              </a:buClr>
              <a:buSzPct val="70000"/>
              <a:buAutoNum type="arabicPeriod"/>
              <a:tabLst>
                <a:tab pos="546100" algn="l"/>
                <a:tab pos="546735" algn="l"/>
              </a:tabLst>
            </a:pPr>
            <a:r>
              <a:rPr dirty="0" sz="2000" spc="70">
                <a:solidFill>
                  <a:srgbClr val="FFFFFF"/>
                </a:solidFill>
                <a:latin typeface="Calibri"/>
                <a:cs typeface="Calibri"/>
              </a:rPr>
              <a:t>He </a:t>
            </a:r>
            <a:r>
              <a:rPr dirty="0" sz="2000" spc="10">
                <a:solidFill>
                  <a:srgbClr val="FFFF00"/>
                </a:solidFill>
                <a:latin typeface="Calibri"/>
                <a:cs typeface="Calibri"/>
              </a:rPr>
              <a:t>will </a:t>
            </a:r>
            <a:r>
              <a:rPr dirty="0" sz="2000" spc="35">
                <a:solidFill>
                  <a:srgbClr val="FFFF00"/>
                </a:solidFill>
                <a:latin typeface="Calibri"/>
                <a:cs typeface="Calibri"/>
              </a:rPr>
              <a:t>join </a:t>
            </a:r>
            <a:r>
              <a:rPr dirty="0" sz="2000" spc="30">
                <a:solidFill>
                  <a:srgbClr val="FFFFFF"/>
                </a:solidFill>
                <a:latin typeface="Calibri"/>
                <a:cs typeface="Calibri"/>
              </a:rPr>
              <a:t>the </a:t>
            </a:r>
            <a:r>
              <a:rPr dirty="0" sz="2000" spc="60">
                <a:solidFill>
                  <a:srgbClr val="FFFFFF"/>
                </a:solidFill>
                <a:latin typeface="Calibri"/>
                <a:cs typeface="Calibri"/>
              </a:rPr>
              <a:t>army </a:t>
            </a:r>
            <a:r>
              <a:rPr dirty="0" sz="2000" spc="25">
                <a:solidFill>
                  <a:srgbClr val="CC3300"/>
                </a:solidFill>
                <a:latin typeface="Calibri"/>
                <a:cs typeface="Calibri"/>
              </a:rPr>
              <a:t>in </a:t>
            </a:r>
            <a:r>
              <a:rPr dirty="0" sz="2000" spc="30">
                <a:solidFill>
                  <a:srgbClr val="CC3300"/>
                </a:solidFill>
                <a:latin typeface="Calibri"/>
                <a:cs typeface="Calibri"/>
              </a:rPr>
              <a:t>the</a:t>
            </a:r>
            <a:r>
              <a:rPr dirty="0" sz="2000" spc="130">
                <a:solidFill>
                  <a:srgbClr val="CC3300"/>
                </a:solidFill>
                <a:latin typeface="Calibri"/>
                <a:cs typeface="Calibri"/>
              </a:rPr>
              <a:t> </a:t>
            </a:r>
            <a:r>
              <a:rPr dirty="0" sz="2000" spc="35">
                <a:solidFill>
                  <a:srgbClr val="CC3300"/>
                </a:solidFill>
                <a:latin typeface="Calibri"/>
                <a:cs typeface="Calibri"/>
              </a:rPr>
              <a:t>future</a:t>
            </a:r>
            <a:r>
              <a:rPr dirty="0" sz="2000" spc="35">
                <a:solidFill>
                  <a:srgbClr val="FFFFFF"/>
                </a:solidFill>
                <a:latin typeface="Calibri"/>
                <a:cs typeface="Calibri"/>
              </a:rPr>
              <a:t>.</a:t>
            </a:r>
            <a:endParaRPr sz="2000">
              <a:latin typeface="Calibri"/>
              <a:cs typeface="Calibri"/>
            </a:endParaRPr>
          </a:p>
          <a:p>
            <a:pPr marL="4098290">
              <a:lnSpc>
                <a:spcPct val="100000"/>
              </a:lnSpc>
              <a:spcBef>
                <a:spcPts val="430"/>
              </a:spcBef>
            </a:pPr>
            <a:r>
              <a:rPr dirty="0" sz="2000" spc="-285">
                <a:solidFill>
                  <a:srgbClr val="FFFFFF"/>
                </a:solidFill>
                <a:latin typeface="Arial"/>
                <a:cs typeface="Arial"/>
              </a:rPr>
              <a:t>:مادختساب </a:t>
            </a:r>
            <a:r>
              <a:rPr dirty="0" sz="2000" spc="-495">
                <a:solidFill>
                  <a:srgbClr val="FFFFFF"/>
                </a:solidFill>
                <a:latin typeface="Arial"/>
                <a:cs typeface="Arial"/>
              </a:rPr>
              <a:t>طيسبلا </a:t>
            </a:r>
            <a:r>
              <a:rPr dirty="0" sz="2000" spc="-530">
                <a:solidFill>
                  <a:srgbClr val="FFFFFF"/>
                </a:solidFill>
                <a:latin typeface="Arial"/>
                <a:cs typeface="Arial"/>
              </a:rPr>
              <a:t>لبقتسملل </a:t>
            </a:r>
            <a:r>
              <a:rPr dirty="0" sz="2000" spc="-25">
                <a:solidFill>
                  <a:srgbClr val="FFFFFF"/>
                </a:solidFill>
                <a:latin typeface="Arial"/>
                <a:cs typeface="Arial"/>
              </a:rPr>
              <a:t>رخأ</a:t>
            </a:r>
            <a:r>
              <a:rPr dirty="0" sz="200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000" spc="-434">
                <a:solidFill>
                  <a:srgbClr val="FFFFFF"/>
                </a:solidFill>
                <a:latin typeface="Arial"/>
                <a:cs typeface="Arial"/>
              </a:rPr>
              <a:t>نيوكت </a:t>
            </a:r>
            <a:r>
              <a:rPr dirty="0" sz="2000" spc="-55">
                <a:solidFill>
                  <a:srgbClr val="FFFFFF"/>
                </a:solidFill>
                <a:latin typeface="Arial"/>
                <a:cs typeface="Arial"/>
              </a:rPr>
              <a:t>كانه</a:t>
            </a:r>
            <a:endParaRPr sz="2000">
              <a:latin typeface="Arial"/>
              <a:cs typeface="Arial"/>
            </a:endParaRPr>
          </a:p>
          <a:p>
            <a:pPr marL="82550">
              <a:lnSpc>
                <a:spcPct val="100000"/>
              </a:lnSpc>
              <a:spcBef>
                <a:spcPts val="480"/>
              </a:spcBef>
              <a:tabLst>
                <a:tab pos="3330575" algn="l"/>
              </a:tabLst>
            </a:pPr>
            <a:r>
              <a:rPr dirty="0" sz="2000" spc="80">
                <a:solidFill>
                  <a:srgbClr val="FFFFFF"/>
                </a:solidFill>
                <a:latin typeface="Calibri"/>
                <a:cs typeface="Calibri"/>
              </a:rPr>
              <a:t>am </a:t>
            </a:r>
            <a:r>
              <a:rPr dirty="0" sz="2000" spc="100">
                <a:solidFill>
                  <a:srgbClr val="FFFFFF"/>
                </a:solidFill>
                <a:latin typeface="Calibri"/>
                <a:cs typeface="Calibri"/>
              </a:rPr>
              <a:t>, </a:t>
            </a:r>
            <a:r>
              <a:rPr dirty="0" sz="2000" spc="50">
                <a:solidFill>
                  <a:srgbClr val="FFFFFF"/>
                </a:solidFill>
                <a:latin typeface="Calibri"/>
                <a:cs typeface="Calibri"/>
              </a:rPr>
              <a:t>is</a:t>
            </a:r>
            <a:r>
              <a:rPr dirty="0" sz="2000" spc="35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 spc="100">
                <a:solidFill>
                  <a:srgbClr val="FFFFFF"/>
                </a:solidFill>
                <a:latin typeface="Calibri"/>
                <a:cs typeface="Calibri"/>
              </a:rPr>
              <a:t>,</a:t>
            </a:r>
            <a:r>
              <a:rPr dirty="0" sz="2000" spc="17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 spc="50">
                <a:solidFill>
                  <a:srgbClr val="FFFFFF"/>
                </a:solidFill>
                <a:latin typeface="Calibri"/>
                <a:cs typeface="Calibri"/>
              </a:rPr>
              <a:t>are	</a:t>
            </a:r>
            <a:r>
              <a:rPr dirty="0" sz="2000" spc="80">
                <a:solidFill>
                  <a:srgbClr val="FFFFFF"/>
                </a:solidFill>
                <a:latin typeface="Calibri"/>
                <a:cs typeface="Calibri"/>
              </a:rPr>
              <a:t>going</a:t>
            </a:r>
            <a:r>
              <a:rPr dirty="0" sz="2000" spc="18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 spc="10">
                <a:solidFill>
                  <a:srgbClr val="FFFFFF"/>
                </a:solidFill>
                <a:latin typeface="Calibri"/>
                <a:cs typeface="Calibri"/>
              </a:rPr>
              <a:t>to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2289429" y="2085594"/>
            <a:ext cx="2654935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spc="160" b="1">
                <a:solidFill>
                  <a:srgbClr val="000066"/>
                </a:solidFill>
                <a:latin typeface="Calibri"/>
                <a:cs typeface="Calibri"/>
              </a:rPr>
              <a:t>3. </a:t>
            </a:r>
            <a:r>
              <a:rPr dirty="0" sz="1800" spc="165" b="1">
                <a:solidFill>
                  <a:srgbClr val="000066"/>
                </a:solidFill>
                <a:latin typeface="Calibri"/>
                <a:cs typeface="Calibri"/>
              </a:rPr>
              <a:t>Future </a:t>
            </a:r>
            <a:r>
              <a:rPr dirty="0" sz="1800" spc="180" b="1">
                <a:solidFill>
                  <a:srgbClr val="000066"/>
                </a:solidFill>
                <a:latin typeface="Calibri"/>
                <a:cs typeface="Calibri"/>
              </a:rPr>
              <a:t>Simple</a:t>
            </a:r>
            <a:r>
              <a:rPr dirty="0" sz="1800" spc="-85" b="1">
                <a:solidFill>
                  <a:srgbClr val="000066"/>
                </a:solidFill>
                <a:latin typeface="Calibri"/>
                <a:cs typeface="Calibri"/>
              </a:rPr>
              <a:t> </a:t>
            </a:r>
            <a:r>
              <a:rPr dirty="0" sz="1800" spc="185" b="1">
                <a:solidFill>
                  <a:srgbClr val="000066"/>
                </a:solidFill>
                <a:latin typeface="Calibri"/>
                <a:cs typeface="Calibri"/>
              </a:rPr>
              <a:t>Tense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39" name="object 39"/>
          <p:cNvSpPr txBox="1"/>
          <p:nvPr/>
        </p:nvSpPr>
        <p:spPr>
          <a:xfrm>
            <a:off x="5745530" y="2085594"/>
            <a:ext cx="1214755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spc="-385" b="1">
                <a:solidFill>
                  <a:srgbClr val="000066"/>
                </a:solidFill>
                <a:latin typeface="Arial"/>
                <a:cs typeface="Arial"/>
              </a:rPr>
              <a:t>طيسبلا</a:t>
            </a:r>
            <a:r>
              <a:rPr dirty="0" sz="1800" spc="-360" b="1">
                <a:solidFill>
                  <a:srgbClr val="000066"/>
                </a:solidFill>
                <a:latin typeface="Arial"/>
                <a:cs typeface="Arial"/>
              </a:rPr>
              <a:t> </a:t>
            </a:r>
            <a:r>
              <a:rPr dirty="0" sz="1800" spc="-345" b="1">
                <a:solidFill>
                  <a:srgbClr val="000066"/>
                </a:solidFill>
                <a:latin typeface="Arial"/>
                <a:cs typeface="Arial"/>
              </a:rPr>
              <a:t>لبقتسملا</a:t>
            </a:r>
            <a:endParaRPr sz="1800">
              <a:latin typeface="Arial"/>
              <a:cs typeface="Arial"/>
            </a:endParaRPr>
          </a:p>
        </p:txBody>
      </p:sp>
      <p:sp>
        <p:nvSpPr>
          <p:cNvPr id="40" name="object 40"/>
          <p:cNvSpPr/>
          <p:nvPr/>
        </p:nvSpPr>
        <p:spPr>
          <a:xfrm>
            <a:off x="2820923" y="5145023"/>
            <a:ext cx="1600200" cy="76200"/>
          </a:xfrm>
          <a:custGeom>
            <a:avLst/>
            <a:gdLst/>
            <a:ahLst/>
            <a:cxnLst/>
            <a:rect l="l" t="t" r="r" b="b"/>
            <a:pathLst>
              <a:path w="1600200" h="76200">
                <a:moveTo>
                  <a:pt x="1524000" y="0"/>
                </a:moveTo>
                <a:lnTo>
                  <a:pt x="1524000" y="76200"/>
                </a:lnTo>
                <a:lnTo>
                  <a:pt x="1587500" y="44450"/>
                </a:lnTo>
                <a:lnTo>
                  <a:pt x="1536700" y="44450"/>
                </a:lnTo>
                <a:lnTo>
                  <a:pt x="1536700" y="31750"/>
                </a:lnTo>
                <a:lnTo>
                  <a:pt x="1587500" y="31750"/>
                </a:lnTo>
                <a:lnTo>
                  <a:pt x="1524000" y="0"/>
                </a:lnTo>
                <a:close/>
              </a:path>
              <a:path w="1600200" h="76200">
                <a:moveTo>
                  <a:pt x="1524000" y="31750"/>
                </a:moveTo>
                <a:lnTo>
                  <a:pt x="0" y="31750"/>
                </a:lnTo>
                <a:lnTo>
                  <a:pt x="0" y="44450"/>
                </a:lnTo>
                <a:lnTo>
                  <a:pt x="1524000" y="44450"/>
                </a:lnTo>
                <a:lnTo>
                  <a:pt x="1524000" y="31750"/>
                </a:lnTo>
                <a:close/>
              </a:path>
              <a:path w="1600200" h="76200">
                <a:moveTo>
                  <a:pt x="1587500" y="31750"/>
                </a:moveTo>
                <a:lnTo>
                  <a:pt x="1536700" y="31750"/>
                </a:lnTo>
                <a:lnTo>
                  <a:pt x="1536700" y="44450"/>
                </a:lnTo>
                <a:lnTo>
                  <a:pt x="1587500" y="44450"/>
                </a:lnTo>
                <a:lnTo>
                  <a:pt x="1600200" y="38100"/>
                </a:lnTo>
                <a:lnTo>
                  <a:pt x="1587500" y="3175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1" name="object 41"/>
          <p:cNvSpPr/>
          <p:nvPr/>
        </p:nvSpPr>
        <p:spPr>
          <a:xfrm>
            <a:off x="4340352" y="6321552"/>
            <a:ext cx="1296797" cy="382371"/>
          </a:xfrm>
          <a:prstGeom prst="rect">
            <a:avLst/>
          </a:prstGeom>
          <a:blipFill>
            <a:blip r:embed="rId3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2" name="object 42"/>
          <p:cNvSpPr/>
          <p:nvPr/>
        </p:nvSpPr>
        <p:spPr>
          <a:xfrm>
            <a:off x="4462271" y="6406896"/>
            <a:ext cx="1043749" cy="248297"/>
          </a:xfrm>
          <a:prstGeom prst="rect">
            <a:avLst/>
          </a:prstGeom>
          <a:blipFill>
            <a:blip r:embed="rId3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3" name="object 43"/>
          <p:cNvSpPr/>
          <p:nvPr/>
        </p:nvSpPr>
        <p:spPr>
          <a:xfrm>
            <a:off x="4267200" y="6248400"/>
            <a:ext cx="1295400" cy="381000"/>
          </a:xfrm>
          <a:custGeom>
            <a:avLst/>
            <a:gdLst/>
            <a:ahLst/>
            <a:cxnLst/>
            <a:rect l="l" t="t" r="r" b="b"/>
            <a:pathLst>
              <a:path w="1295400" h="381000">
                <a:moveTo>
                  <a:pt x="1295400" y="0"/>
                </a:moveTo>
                <a:lnTo>
                  <a:pt x="0" y="0"/>
                </a:lnTo>
                <a:lnTo>
                  <a:pt x="0" y="381000"/>
                </a:lnTo>
                <a:lnTo>
                  <a:pt x="1295400" y="381000"/>
                </a:lnTo>
                <a:lnTo>
                  <a:pt x="1295400" y="333375"/>
                </a:lnTo>
                <a:lnTo>
                  <a:pt x="540512" y="333375"/>
                </a:lnTo>
                <a:lnTo>
                  <a:pt x="540512" y="190500"/>
                </a:lnTo>
                <a:lnTo>
                  <a:pt x="504825" y="190500"/>
                </a:lnTo>
                <a:lnTo>
                  <a:pt x="647700" y="47625"/>
                </a:lnTo>
                <a:lnTo>
                  <a:pt x="1295400" y="47625"/>
                </a:lnTo>
                <a:lnTo>
                  <a:pt x="1295400" y="0"/>
                </a:lnTo>
                <a:close/>
              </a:path>
              <a:path w="1295400" h="381000">
                <a:moveTo>
                  <a:pt x="1295400" y="65481"/>
                </a:moveTo>
                <a:lnTo>
                  <a:pt x="736980" y="65481"/>
                </a:lnTo>
                <a:lnTo>
                  <a:pt x="736980" y="136918"/>
                </a:lnTo>
                <a:lnTo>
                  <a:pt x="790575" y="190500"/>
                </a:lnTo>
                <a:lnTo>
                  <a:pt x="754888" y="190500"/>
                </a:lnTo>
                <a:lnTo>
                  <a:pt x="754888" y="333375"/>
                </a:lnTo>
                <a:lnTo>
                  <a:pt x="1295400" y="333375"/>
                </a:lnTo>
                <a:lnTo>
                  <a:pt x="1295400" y="65481"/>
                </a:lnTo>
                <a:close/>
              </a:path>
              <a:path w="1295400" h="381000">
                <a:moveTo>
                  <a:pt x="1295400" y="47625"/>
                </a:moveTo>
                <a:lnTo>
                  <a:pt x="647700" y="47625"/>
                </a:lnTo>
                <a:lnTo>
                  <a:pt x="701294" y="101206"/>
                </a:lnTo>
                <a:lnTo>
                  <a:pt x="701294" y="65481"/>
                </a:lnTo>
                <a:lnTo>
                  <a:pt x="1295400" y="65481"/>
                </a:lnTo>
                <a:lnTo>
                  <a:pt x="12954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4" name="object 44"/>
          <p:cNvSpPr/>
          <p:nvPr/>
        </p:nvSpPr>
        <p:spPr>
          <a:xfrm>
            <a:off x="4807711" y="6313881"/>
            <a:ext cx="214629" cy="267970"/>
          </a:xfrm>
          <a:custGeom>
            <a:avLst/>
            <a:gdLst/>
            <a:ahLst/>
            <a:cxnLst/>
            <a:rect l="l" t="t" r="r" b="b"/>
            <a:pathLst>
              <a:path w="214629" h="267970">
                <a:moveTo>
                  <a:pt x="196468" y="0"/>
                </a:moveTo>
                <a:lnTo>
                  <a:pt x="160782" y="0"/>
                </a:lnTo>
                <a:lnTo>
                  <a:pt x="160782" y="35725"/>
                </a:lnTo>
                <a:lnTo>
                  <a:pt x="196468" y="71437"/>
                </a:lnTo>
                <a:lnTo>
                  <a:pt x="196468" y="0"/>
                </a:lnTo>
                <a:close/>
              </a:path>
              <a:path w="214629" h="267970">
                <a:moveTo>
                  <a:pt x="214375" y="125018"/>
                </a:moveTo>
                <a:lnTo>
                  <a:pt x="0" y="125018"/>
                </a:lnTo>
                <a:lnTo>
                  <a:pt x="0" y="267893"/>
                </a:lnTo>
                <a:lnTo>
                  <a:pt x="89280" y="267893"/>
                </a:lnTo>
                <a:lnTo>
                  <a:pt x="89280" y="196456"/>
                </a:lnTo>
                <a:lnTo>
                  <a:pt x="214375" y="196456"/>
                </a:lnTo>
                <a:lnTo>
                  <a:pt x="214375" y="125018"/>
                </a:lnTo>
                <a:close/>
              </a:path>
              <a:path w="214629" h="267970">
                <a:moveTo>
                  <a:pt x="214375" y="196456"/>
                </a:moveTo>
                <a:lnTo>
                  <a:pt x="125095" y="196456"/>
                </a:lnTo>
                <a:lnTo>
                  <a:pt x="125095" y="267893"/>
                </a:lnTo>
                <a:lnTo>
                  <a:pt x="214375" y="267893"/>
                </a:lnTo>
                <a:lnTo>
                  <a:pt x="214375" y="196456"/>
                </a:lnTo>
                <a:close/>
              </a:path>
            </a:pathLst>
          </a:custGeom>
          <a:solidFill>
            <a:srgbClr val="00007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5" name="object 45"/>
          <p:cNvSpPr/>
          <p:nvPr/>
        </p:nvSpPr>
        <p:spPr>
          <a:xfrm>
            <a:off x="47720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142875" y="0"/>
                </a:moveTo>
                <a:lnTo>
                  <a:pt x="0" y="142875"/>
                </a:lnTo>
                <a:lnTo>
                  <a:pt x="285750" y="142875"/>
                </a:lnTo>
                <a:lnTo>
                  <a:pt x="142875" y="0"/>
                </a:lnTo>
                <a:close/>
              </a:path>
              <a:path w="285750" h="285750">
                <a:moveTo>
                  <a:pt x="160782" y="214312"/>
                </a:moveTo>
                <a:lnTo>
                  <a:pt x="124967" y="214312"/>
                </a:lnTo>
                <a:lnTo>
                  <a:pt x="124967" y="285750"/>
                </a:lnTo>
                <a:lnTo>
                  <a:pt x="160782" y="285750"/>
                </a:lnTo>
                <a:lnTo>
                  <a:pt x="160782" y="214312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6" name="object 46"/>
          <p:cNvSpPr/>
          <p:nvPr/>
        </p:nvSpPr>
        <p:spPr>
          <a:xfrm>
            <a:off x="5788152" y="6321552"/>
            <a:ext cx="458571" cy="382371"/>
          </a:xfrm>
          <a:prstGeom prst="rect">
            <a:avLst/>
          </a:prstGeom>
          <a:blipFill>
            <a:blip r:embed="rId3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7" name="object 47"/>
          <p:cNvSpPr/>
          <p:nvPr/>
        </p:nvSpPr>
        <p:spPr>
          <a:xfrm>
            <a:off x="5846064" y="6406896"/>
            <a:ext cx="336638" cy="248297"/>
          </a:xfrm>
          <a:prstGeom prst="rect">
            <a:avLst/>
          </a:prstGeom>
          <a:blipFill>
            <a:blip r:embed="rId3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8" name="object 48"/>
          <p:cNvSpPr/>
          <p:nvPr/>
        </p:nvSpPr>
        <p:spPr>
          <a:xfrm>
            <a:off x="5715000" y="6248400"/>
            <a:ext cx="457200" cy="381000"/>
          </a:xfrm>
          <a:custGeom>
            <a:avLst/>
            <a:gdLst/>
            <a:ahLst/>
            <a:cxnLst/>
            <a:rect l="l" t="t" r="r" b="b"/>
            <a:pathLst>
              <a:path w="457200" h="381000">
                <a:moveTo>
                  <a:pt x="457200" y="0"/>
                </a:moveTo>
                <a:lnTo>
                  <a:pt x="0" y="0"/>
                </a:lnTo>
                <a:lnTo>
                  <a:pt x="0" y="381000"/>
                </a:lnTo>
                <a:lnTo>
                  <a:pt x="457200" y="381000"/>
                </a:lnTo>
                <a:lnTo>
                  <a:pt x="457200" y="333375"/>
                </a:lnTo>
                <a:lnTo>
                  <a:pt x="85725" y="333375"/>
                </a:lnTo>
                <a:lnTo>
                  <a:pt x="85725" y="47625"/>
                </a:lnTo>
                <a:lnTo>
                  <a:pt x="457200" y="47625"/>
                </a:lnTo>
                <a:lnTo>
                  <a:pt x="457200" y="0"/>
                </a:lnTo>
                <a:close/>
              </a:path>
              <a:path w="457200" h="381000">
                <a:moveTo>
                  <a:pt x="457200" y="47625"/>
                </a:moveTo>
                <a:lnTo>
                  <a:pt x="85725" y="47625"/>
                </a:lnTo>
                <a:lnTo>
                  <a:pt x="371475" y="190500"/>
                </a:lnTo>
                <a:lnTo>
                  <a:pt x="85725" y="333375"/>
                </a:lnTo>
                <a:lnTo>
                  <a:pt x="457200" y="333375"/>
                </a:lnTo>
                <a:lnTo>
                  <a:pt x="4572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9" name="object 49"/>
          <p:cNvSpPr/>
          <p:nvPr/>
        </p:nvSpPr>
        <p:spPr>
          <a:xfrm>
            <a:off x="58007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0" y="0"/>
                </a:moveTo>
                <a:lnTo>
                  <a:pt x="0" y="285750"/>
                </a:lnTo>
                <a:lnTo>
                  <a:pt x="285750" y="142875"/>
                </a:lnTo>
                <a:lnTo>
                  <a:pt x="0" y="0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0" name="object 50"/>
          <p:cNvSpPr/>
          <p:nvPr/>
        </p:nvSpPr>
        <p:spPr>
          <a:xfrm>
            <a:off x="3730752" y="6321552"/>
            <a:ext cx="458571" cy="382371"/>
          </a:xfrm>
          <a:prstGeom prst="rect">
            <a:avLst/>
          </a:prstGeom>
          <a:blipFill>
            <a:blip r:embed="rId3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1" name="object 51"/>
          <p:cNvSpPr/>
          <p:nvPr/>
        </p:nvSpPr>
        <p:spPr>
          <a:xfrm>
            <a:off x="3770376" y="6406896"/>
            <a:ext cx="373227" cy="248297"/>
          </a:xfrm>
          <a:prstGeom prst="rect">
            <a:avLst/>
          </a:prstGeom>
          <a:blipFill>
            <a:blip r:embed="rId3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2" name="object 52"/>
          <p:cNvSpPr/>
          <p:nvPr/>
        </p:nvSpPr>
        <p:spPr>
          <a:xfrm>
            <a:off x="3657600" y="6248400"/>
            <a:ext cx="457200" cy="381000"/>
          </a:xfrm>
          <a:custGeom>
            <a:avLst/>
            <a:gdLst/>
            <a:ahLst/>
            <a:cxnLst/>
            <a:rect l="l" t="t" r="r" b="b"/>
            <a:pathLst>
              <a:path w="457200" h="381000">
                <a:moveTo>
                  <a:pt x="457200" y="0"/>
                </a:moveTo>
                <a:lnTo>
                  <a:pt x="0" y="0"/>
                </a:lnTo>
                <a:lnTo>
                  <a:pt x="0" y="381000"/>
                </a:lnTo>
                <a:lnTo>
                  <a:pt x="457200" y="381000"/>
                </a:lnTo>
                <a:lnTo>
                  <a:pt x="457200" y="333375"/>
                </a:lnTo>
                <a:lnTo>
                  <a:pt x="371475" y="333375"/>
                </a:lnTo>
                <a:lnTo>
                  <a:pt x="85725" y="190500"/>
                </a:lnTo>
                <a:lnTo>
                  <a:pt x="371475" y="47625"/>
                </a:lnTo>
                <a:lnTo>
                  <a:pt x="457200" y="47625"/>
                </a:lnTo>
                <a:lnTo>
                  <a:pt x="457200" y="0"/>
                </a:lnTo>
                <a:close/>
              </a:path>
              <a:path w="457200" h="381000">
                <a:moveTo>
                  <a:pt x="457200" y="47625"/>
                </a:moveTo>
                <a:lnTo>
                  <a:pt x="371475" y="47625"/>
                </a:lnTo>
                <a:lnTo>
                  <a:pt x="371475" y="333375"/>
                </a:lnTo>
                <a:lnTo>
                  <a:pt x="457200" y="333375"/>
                </a:lnTo>
                <a:lnTo>
                  <a:pt x="4572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3" name="object 53"/>
          <p:cNvSpPr/>
          <p:nvPr/>
        </p:nvSpPr>
        <p:spPr>
          <a:xfrm>
            <a:off x="37433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285750" y="0"/>
                </a:moveTo>
                <a:lnTo>
                  <a:pt x="0" y="142875"/>
                </a:lnTo>
                <a:lnTo>
                  <a:pt x="285750" y="285750"/>
                </a:lnTo>
                <a:lnTo>
                  <a:pt x="285750" y="0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4" name="object 54"/>
          <p:cNvSpPr/>
          <p:nvPr/>
        </p:nvSpPr>
        <p:spPr>
          <a:xfrm>
            <a:off x="4340352" y="6321552"/>
            <a:ext cx="1296797" cy="382371"/>
          </a:xfrm>
          <a:prstGeom prst="rect">
            <a:avLst/>
          </a:prstGeom>
          <a:blipFill>
            <a:blip r:embed="rId3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5" name="object 55"/>
          <p:cNvSpPr/>
          <p:nvPr/>
        </p:nvSpPr>
        <p:spPr>
          <a:xfrm>
            <a:off x="4462271" y="6406896"/>
            <a:ext cx="1043749" cy="248297"/>
          </a:xfrm>
          <a:prstGeom prst="rect">
            <a:avLst/>
          </a:prstGeom>
          <a:blipFill>
            <a:blip r:embed="rId3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6" name="object 56"/>
          <p:cNvSpPr/>
          <p:nvPr/>
        </p:nvSpPr>
        <p:spPr>
          <a:xfrm>
            <a:off x="4267200" y="6248400"/>
            <a:ext cx="1295400" cy="381000"/>
          </a:xfrm>
          <a:custGeom>
            <a:avLst/>
            <a:gdLst/>
            <a:ahLst/>
            <a:cxnLst/>
            <a:rect l="l" t="t" r="r" b="b"/>
            <a:pathLst>
              <a:path w="1295400" h="381000">
                <a:moveTo>
                  <a:pt x="1295400" y="0"/>
                </a:moveTo>
                <a:lnTo>
                  <a:pt x="0" y="0"/>
                </a:lnTo>
                <a:lnTo>
                  <a:pt x="0" y="381000"/>
                </a:lnTo>
                <a:lnTo>
                  <a:pt x="1295400" y="381000"/>
                </a:lnTo>
                <a:lnTo>
                  <a:pt x="1295400" y="333375"/>
                </a:lnTo>
                <a:lnTo>
                  <a:pt x="540512" y="333375"/>
                </a:lnTo>
                <a:lnTo>
                  <a:pt x="540512" y="190500"/>
                </a:lnTo>
                <a:lnTo>
                  <a:pt x="504825" y="190500"/>
                </a:lnTo>
                <a:lnTo>
                  <a:pt x="647700" y="47625"/>
                </a:lnTo>
                <a:lnTo>
                  <a:pt x="1295400" y="47625"/>
                </a:lnTo>
                <a:lnTo>
                  <a:pt x="1295400" y="0"/>
                </a:lnTo>
                <a:close/>
              </a:path>
              <a:path w="1295400" h="381000">
                <a:moveTo>
                  <a:pt x="1295400" y="65481"/>
                </a:moveTo>
                <a:lnTo>
                  <a:pt x="736980" y="65481"/>
                </a:lnTo>
                <a:lnTo>
                  <a:pt x="736980" y="136918"/>
                </a:lnTo>
                <a:lnTo>
                  <a:pt x="790575" y="190500"/>
                </a:lnTo>
                <a:lnTo>
                  <a:pt x="754888" y="190500"/>
                </a:lnTo>
                <a:lnTo>
                  <a:pt x="754888" y="333375"/>
                </a:lnTo>
                <a:lnTo>
                  <a:pt x="1295400" y="333375"/>
                </a:lnTo>
                <a:lnTo>
                  <a:pt x="1295400" y="65481"/>
                </a:lnTo>
                <a:close/>
              </a:path>
              <a:path w="1295400" h="381000">
                <a:moveTo>
                  <a:pt x="1295400" y="47625"/>
                </a:moveTo>
                <a:lnTo>
                  <a:pt x="647700" y="47625"/>
                </a:lnTo>
                <a:lnTo>
                  <a:pt x="701294" y="101206"/>
                </a:lnTo>
                <a:lnTo>
                  <a:pt x="701294" y="65481"/>
                </a:lnTo>
                <a:lnTo>
                  <a:pt x="1295400" y="65481"/>
                </a:lnTo>
                <a:lnTo>
                  <a:pt x="12954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7" name="object 57"/>
          <p:cNvSpPr/>
          <p:nvPr/>
        </p:nvSpPr>
        <p:spPr>
          <a:xfrm>
            <a:off x="4807711" y="6313881"/>
            <a:ext cx="214629" cy="267970"/>
          </a:xfrm>
          <a:custGeom>
            <a:avLst/>
            <a:gdLst/>
            <a:ahLst/>
            <a:cxnLst/>
            <a:rect l="l" t="t" r="r" b="b"/>
            <a:pathLst>
              <a:path w="214629" h="267970">
                <a:moveTo>
                  <a:pt x="196468" y="0"/>
                </a:moveTo>
                <a:lnTo>
                  <a:pt x="160782" y="0"/>
                </a:lnTo>
                <a:lnTo>
                  <a:pt x="160782" y="35725"/>
                </a:lnTo>
                <a:lnTo>
                  <a:pt x="196468" y="71437"/>
                </a:lnTo>
                <a:lnTo>
                  <a:pt x="196468" y="0"/>
                </a:lnTo>
                <a:close/>
              </a:path>
              <a:path w="214629" h="267970">
                <a:moveTo>
                  <a:pt x="214375" y="125018"/>
                </a:moveTo>
                <a:lnTo>
                  <a:pt x="0" y="125018"/>
                </a:lnTo>
                <a:lnTo>
                  <a:pt x="0" y="267893"/>
                </a:lnTo>
                <a:lnTo>
                  <a:pt x="89280" y="267893"/>
                </a:lnTo>
                <a:lnTo>
                  <a:pt x="89280" y="196456"/>
                </a:lnTo>
                <a:lnTo>
                  <a:pt x="214375" y="196456"/>
                </a:lnTo>
                <a:lnTo>
                  <a:pt x="214375" y="125018"/>
                </a:lnTo>
                <a:close/>
              </a:path>
              <a:path w="214629" h="267970">
                <a:moveTo>
                  <a:pt x="214375" y="196456"/>
                </a:moveTo>
                <a:lnTo>
                  <a:pt x="125095" y="196456"/>
                </a:lnTo>
                <a:lnTo>
                  <a:pt x="125095" y="267893"/>
                </a:lnTo>
                <a:lnTo>
                  <a:pt x="214375" y="267893"/>
                </a:lnTo>
                <a:lnTo>
                  <a:pt x="214375" y="196456"/>
                </a:lnTo>
                <a:close/>
              </a:path>
            </a:pathLst>
          </a:custGeom>
          <a:solidFill>
            <a:srgbClr val="00007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8" name="object 58"/>
          <p:cNvSpPr/>
          <p:nvPr/>
        </p:nvSpPr>
        <p:spPr>
          <a:xfrm>
            <a:off x="47720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142875" y="0"/>
                </a:moveTo>
                <a:lnTo>
                  <a:pt x="0" y="142875"/>
                </a:lnTo>
                <a:lnTo>
                  <a:pt x="285750" y="142875"/>
                </a:lnTo>
                <a:lnTo>
                  <a:pt x="142875" y="0"/>
                </a:lnTo>
                <a:close/>
              </a:path>
              <a:path w="285750" h="285750">
                <a:moveTo>
                  <a:pt x="160782" y="214312"/>
                </a:moveTo>
                <a:lnTo>
                  <a:pt x="124967" y="214312"/>
                </a:lnTo>
                <a:lnTo>
                  <a:pt x="124967" y="285750"/>
                </a:lnTo>
                <a:lnTo>
                  <a:pt x="160782" y="285750"/>
                </a:lnTo>
                <a:lnTo>
                  <a:pt x="160782" y="214312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9" name="object 59"/>
          <p:cNvSpPr txBox="1">
            <a:spLocks noGrp="1"/>
          </p:cNvSpPr>
          <p:nvPr>
            <p:ph type="dt" idx="6" sz="half"/>
          </p:nvPr>
        </p:nvSpPr>
        <p:spPr>
          <a:prstGeom prst="rect"/>
        </p:spPr>
        <p:txBody>
          <a:bodyPr wrap="square" lIns="0" tIns="31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 spc="-190"/>
              <a:t>ق</a:t>
            </a:r>
            <a:r>
              <a:rPr dirty="0" spc="-240"/>
              <a:t>ب</a:t>
            </a:r>
            <a:r>
              <a:rPr dirty="0" spc="25"/>
              <a:t>ا</a:t>
            </a:r>
            <a:r>
              <a:rPr dirty="0" spc="-175"/>
              <a:t>سلا</a:t>
            </a:r>
          </a:p>
        </p:txBody>
      </p:sp>
      <p:sp>
        <p:nvSpPr>
          <p:cNvPr id="60" name="object 60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31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 spc="-195"/>
              <a:t>ةيسيئرلا </a:t>
            </a:r>
            <a:r>
              <a:rPr dirty="0" spc="-110"/>
              <a:t>ةمئاقلا </a:t>
            </a:r>
            <a:r>
              <a:rPr dirty="0" spc="-105"/>
              <a:t>ىلإ</a:t>
            </a:r>
            <a:r>
              <a:rPr dirty="0" spc="-75"/>
              <a:t> </a:t>
            </a:r>
            <a:r>
              <a:rPr dirty="0" spc="-5"/>
              <a:t>ةدوع</a:t>
            </a:r>
          </a:p>
        </p:txBody>
      </p:sp>
      <p:sp>
        <p:nvSpPr>
          <p:cNvPr id="61" name="object 61"/>
          <p:cNvSpPr txBox="1"/>
          <p:nvPr/>
        </p:nvSpPr>
        <p:spPr>
          <a:xfrm>
            <a:off x="5833109" y="6368591"/>
            <a:ext cx="220345" cy="154940"/>
          </a:xfrm>
          <a:prstGeom prst="rect">
            <a:avLst/>
          </a:prstGeom>
        </p:spPr>
        <p:txBody>
          <a:bodyPr wrap="square" lIns="0" tIns="31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 sz="900" spc="-50">
                <a:solidFill>
                  <a:srgbClr val="FFFFFF"/>
                </a:solidFill>
                <a:latin typeface="Arial"/>
                <a:cs typeface="Arial"/>
              </a:rPr>
              <a:t>ي</a:t>
            </a:r>
            <a:r>
              <a:rPr dirty="0" sz="900" spc="-270">
                <a:solidFill>
                  <a:srgbClr val="FFFFFF"/>
                </a:solidFill>
                <a:latin typeface="Arial"/>
                <a:cs typeface="Arial"/>
              </a:rPr>
              <a:t>ل</a:t>
            </a:r>
            <a:r>
              <a:rPr dirty="0" sz="900" spc="25">
                <a:solidFill>
                  <a:srgbClr val="FFFFFF"/>
                </a:solidFill>
                <a:latin typeface="Arial"/>
                <a:cs typeface="Arial"/>
              </a:rPr>
              <a:t>ا</a:t>
            </a:r>
            <a:r>
              <a:rPr dirty="0" sz="900" spc="-430">
                <a:solidFill>
                  <a:srgbClr val="FFFFFF"/>
                </a:solidFill>
                <a:latin typeface="Arial"/>
                <a:cs typeface="Arial"/>
              </a:rPr>
              <a:t>ت</a:t>
            </a:r>
            <a:r>
              <a:rPr dirty="0" sz="900" spc="-270">
                <a:solidFill>
                  <a:srgbClr val="FFFFFF"/>
                </a:solidFill>
                <a:latin typeface="Arial"/>
                <a:cs typeface="Arial"/>
              </a:rPr>
              <a:t>ل</a:t>
            </a:r>
            <a:r>
              <a:rPr dirty="0" sz="900">
                <a:solidFill>
                  <a:srgbClr val="FFFFFF"/>
                </a:solidFill>
                <a:latin typeface="Arial"/>
                <a:cs typeface="Arial"/>
              </a:rPr>
              <a:t>ا</a:t>
            </a:r>
            <a:endParaRPr sz="9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77824" y="2176272"/>
            <a:ext cx="18287" cy="468172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877824" y="6095"/>
            <a:ext cx="18287" cy="150266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1216152" y="1834895"/>
            <a:ext cx="7924800" cy="1828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877824" y="1508760"/>
            <a:ext cx="18287" cy="667512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0" y="1834895"/>
            <a:ext cx="557784" cy="18287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551687" y="1834895"/>
            <a:ext cx="664464" cy="18287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2852927" y="627837"/>
            <a:ext cx="2509774" cy="1016304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3128517" y="761441"/>
            <a:ext cx="1798955" cy="574675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3600" spc="475"/>
              <a:t>TENSES</a:t>
            </a:r>
            <a:endParaRPr sz="3600"/>
          </a:p>
        </p:txBody>
      </p:sp>
      <p:sp>
        <p:nvSpPr>
          <p:cNvPr id="10" name="object 10"/>
          <p:cNvSpPr/>
          <p:nvPr/>
        </p:nvSpPr>
        <p:spPr>
          <a:xfrm>
            <a:off x="5221223" y="636981"/>
            <a:ext cx="1629028" cy="1016304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 txBox="1"/>
          <p:nvPr/>
        </p:nvSpPr>
        <p:spPr>
          <a:xfrm>
            <a:off x="5497448" y="761441"/>
            <a:ext cx="1049020" cy="57467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3600" spc="-175" b="1">
                <a:solidFill>
                  <a:srgbClr val="FFFF00"/>
                </a:solidFill>
                <a:latin typeface="Arial"/>
                <a:cs typeface="Arial"/>
              </a:rPr>
              <a:t>ةنمزلأا</a:t>
            </a:r>
            <a:endParaRPr sz="3600">
              <a:latin typeface="Arial"/>
              <a:cs typeface="Arial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5114544" y="2685237"/>
            <a:ext cx="3866134" cy="510336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5050535" y="2685237"/>
            <a:ext cx="370103" cy="510336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 txBox="1"/>
          <p:nvPr/>
        </p:nvSpPr>
        <p:spPr>
          <a:xfrm>
            <a:off x="5185917" y="2744215"/>
            <a:ext cx="3644900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>
                <a:solidFill>
                  <a:srgbClr val="FFFFFF"/>
                </a:solidFill>
                <a:latin typeface="Arial"/>
                <a:cs typeface="Arial"/>
              </a:rPr>
              <a:t>. </a:t>
            </a:r>
            <a:r>
              <a:rPr dirty="0" sz="1800" spc="-500">
                <a:solidFill>
                  <a:srgbClr val="FFFFFF"/>
                </a:solidFill>
                <a:latin typeface="Arial"/>
                <a:cs typeface="Arial"/>
              </a:rPr>
              <a:t>طقف</a:t>
            </a:r>
            <a:r>
              <a:rPr dirty="0" sz="1800" spc="-80">
                <a:solidFill>
                  <a:srgbClr val="FFFFFF"/>
                </a:solidFill>
                <a:latin typeface="Arial"/>
                <a:cs typeface="Arial"/>
              </a:rPr>
              <a:t>نلآا </a:t>
            </a:r>
            <a:r>
              <a:rPr dirty="0" sz="1800" spc="-484">
                <a:solidFill>
                  <a:srgbClr val="FFFFFF"/>
                </a:solidFill>
                <a:latin typeface="Arial"/>
                <a:cs typeface="Arial"/>
              </a:rPr>
              <a:t>عقي </a:t>
            </a:r>
            <a:r>
              <a:rPr dirty="0" sz="1800" spc="-20">
                <a:solidFill>
                  <a:srgbClr val="FFFFFF"/>
                </a:solidFill>
                <a:latin typeface="Arial"/>
                <a:cs typeface="Arial"/>
              </a:rPr>
              <a:t>ثدح </a:t>
            </a:r>
            <a:r>
              <a:rPr dirty="0" sz="1800" spc="-25">
                <a:solidFill>
                  <a:srgbClr val="FFFFFF"/>
                </a:solidFill>
                <a:latin typeface="Arial"/>
                <a:cs typeface="Arial"/>
              </a:rPr>
              <a:t>نع </a:t>
            </a:r>
            <a:r>
              <a:rPr dirty="0" sz="1800" spc="-540">
                <a:solidFill>
                  <a:srgbClr val="FFFFFF"/>
                </a:solidFill>
                <a:latin typeface="Arial"/>
                <a:cs typeface="Arial"/>
              </a:rPr>
              <a:t>ريبعتلل</a:t>
            </a:r>
            <a:r>
              <a:rPr dirty="0" sz="1800" spc="-2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800" spc="-90">
                <a:solidFill>
                  <a:srgbClr val="FFFFFF"/>
                </a:solidFill>
                <a:latin typeface="Arial"/>
                <a:cs typeface="Arial"/>
              </a:rPr>
              <a:t>نمزلا </a:t>
            </a:r>
            <a:r>
              <a:rPr dirty="0" sz="1800" spc="95">
                <a:solidFill>
                  <a:srgbClr val="FFFFFF"/>
                </a:solidFill>
                <a:latin typeface="Arial"/>
                <a:cs typeface="Arial"/>
              </a:rPr>
              <a:t>اذه</a:t>
            </a:r>
            <a:r>
              <a:rPr dirty="0" sz="1800" spc="19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800" spc="-365">
                <a:solidFill>
                  <a:srgbClr val="FFFFFF"/>
                </a:solidFill>
                <a:latin typeface="Arial"/>
                <a:cs typeface="Arial"/>
              </a:rPr>
              <a:t>مدختسي</a:t>
            </a:r>
            <a:endParaRPr sz="1800">
              <a:latin typeface="Arial"/>
              <a:cs typeface="Arial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7141464" y="2986989"/>
            <a:ext cx="1839341" cy="510336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/>
          <p:nvPr/>
        </p:nvSpPr>
        <p:spPr>
          <a:xfrm>
            <a:off x="7077456" y="2986989"/>
            <a:ext cx="370090" cy="510336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7" name="object 17"/>
          <p:cNvSpPr txBox="1"/>
          <p:nvPr/>
        </p:nvSpPr>
        <p:spPr>
          <a:xfrm>
            <a:off x="7213472" y="3045967"/>
            <a:ext cx="1621155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>
                <a:solidFill>
                  <a:srgbClr val="FFFFFF"/>
                </a:solidFill>
                <a:latin typeface="Arial"/>
                <a:cs typeface="Arial"/>
              </a:rPr>
              <a:t>: </a:t>
            </a:r>
            <a:r>
              <a:rPr dirty="0" sz="1800" spc="45">
                <a:solidFill>
                  <a:srgbClr val="FFFFFF"/>
                </a:solidFill>
                <a:latin typeface="Arial"/>
                <a:cs typeface="Arial"/>
              </a:rPr>
              <a:t>نم </a:t>
            </a:r>
            <a:r>
              <a:rPr dirty="0" sz="1800" spc="-90">
                <a:solidFill>
                  <a:srgbClr val="FFFFFF"/>
                </a:solidFill>
                <a:latin typeface="Arial"/>
                <a:cs typeface="Arial"/>
              </a:rPr>
              <a:t>نمزلا </a:t>
            </a:r>
            <a:r>
              <a:rPr dirty="0" sz="1800" spc="100">
                <a:solidFill>
                  <a:srgbClr val="FFFFFF"/>
                </a:solidFill>
                <a:latin typeface="Arial"/>
                <a:cs typeface="Arial"/>
              </a:rPr>
              <a:t>اذه</a:t>
            </a:r>
            <a:r>
              <a:rPr dirty="0" sz="1800" spc="-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800" spc="-395">
                <a:solidFill>
                  <a:srgbClr val="FFFFFF"/>
                </a:solidFill>
                <a:latin typeface="Arial"/>
                <a:cs typeface="Arial"/>
              </a:rPr>
              <a:t>نوكتي</a:t>
            </a:r>
            <a:endParaRPr sz="1800">
              <a:latin typeface="Arial"/>
              <a:cs typeface="Arial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1167383" y="3590518"/>
            <a:ext cx="3643629" cy="513359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9" name="object 19"/>
          <p:cNvSpPr/>
          <p:nvPr/>
        </p:nvSpPr>
        <p:spPr>
          <a:xfrm>
            <a:off x="1167383" y="3892270"/>
            <a:ext cx="4576318" cy="513359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0" name="object 20"/>
          <p:cNvSpPr/>
          <p:nvPr/>
        </p:nvSpPr>
        <p:spPr>
          <a:xfrm>
            <a:off x="1167383" y="4194022"/>
            <a:ext cx="5048885" cy="513359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1" name="object 21"/>
          <p:cNvSpPr txBox="1"/>
          <p:nvPr/>
        </p:nvSpPr>
        <p:spPr>
          <a:xfrm>
            <a:off x="1298575" y="3628730"/>
            <a:ext cx="1435100" cy="930910"/>
          </a:xfrm>
          <a:prstGeom prst="rect">
            <a:avLst/>
          </a:prstGeom>
        </p:spPr>
        <p:txBody>
          <a:bodyPr wrap="square" lIns="0" tIns="393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310"/>
              </a:spcBef>
            </a:pPr>
            <a:r>
              <a:rPr dirty="0" sz="1800" spc="215">
                <a:solidFill>
                  <a:srgbClr val="FFFFFF"/>
                </a:solidFill>
                <a:latin typeface="Calibri"/>
                <a:cs typeface="Calibri"/>
              </a:rPr>
              <a:t>I</a:t>
            </a:r>
            <a:endParaRPr sz="1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19"/>
              </a:spcBef>
            </a:pPr>
            <a:r>
              <a:rPr dirty="0" sz="1800" spc="75">
                <a:solidFill>
                  <a:srgbClr val="FFFFFF"/>
                </a:solidFill>
                <a:latin typeface="Calibri"/>
                <a:cs typeface="Calibri"/>
              </a:rPr>
              <a:t>He, </a:t>
            </a:r>
            <a:r>
              <a:rPr dirty="0" sz="1800" spc="70">
                <a:solidFill>
                  <a:srgbClr val="FFFFFF"/>
                </a:solidFill>
                <a:latin typeface="Calibri"/>
                <a:cs typeface="Calibri"/>
              </a:rPr>
              <a:t>she,</a:t>
            </a:r>
            <a:r>
              <a:rPr dirty="0" sz="1800" spc="21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 spc="-5">
                <a:solidFill>
                  <a:srgbClr val="FFFFFF"/>
                </a:solidFill>
                <a:latin typeface="Calibri"/>
                <a:cs typeface="Calibri"/>
              </a:rPr>
              <a:t>it</a:t>
            </a:r>
            <a:endParaRPr sz="1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15"/>
              </a:spcBef>
            </a:pPr>
            <a:r>
              <a:rPr dirty="0" sz="1800" spc="50">
                <a:solidFill>
                  <a:srgbClr val="FFFFFF"/>
                </a:solidFill>
                <a:latin typeface="Calibri"/>
                <a:cs typeface="Calibri"/>
              </a:rPr>
              <a:t>They, </a:t>
            </a:r>
            <a:r>
              <a:rPr dirty="0" sz="1800" spc="60">
                <a:solidFill>
                  <a:srgbClr val="FFFFFF"/>
                </a:solidFill>
                <a:latin typeface="Calibri"/>
                <a:cs typeface="Calibri"/>
              </a:rPr>
              <a:t>we,</a:t>
            </a:r>
            <a:r>
              <a:rPr dirty="0" sz="1800" spc="22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 spc="45">
                <a:solidFill>
                  <a:srgbClr val="FFFFFF"/>
                </a:solidFill>
                <a:latin typeface="Calibri"/>
                <a:cs typeface="Calibri"/>
              </a:rPr>
              <a:t>you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22" name="object 22"/>
          <p:cNvSpPr/>
          <p:nvPr/>
        </p:nvSpPr>
        <p:spPr>
          <a:xfrm>
            <a:off x="6068567" y="4495749"/>
            <a:ext cx="2912110" cy="510336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3" name="object 23"/>
          <p:cNvSpPr/>
          <p:nvPr/>
        </p:nvSpPr>
        <p:spPr>
          <a:xfrm>
            <a:off x="6004559" y="4495749"/>
            <a:ext cx="370103" cy="510336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4" name="object 24"/>
          <p:cNvSpPr txBox="1"/>
          <p:nvPr/>
        </p:nvSpPr>
        <p:spPr>
          <a:xfrm>
            <a:off x="6140322" y="4555058"/>
            <a:ext cx="2694305" cy="30035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>
                <a:solidFill>
                  <a:srgbClr val="FFFFFF"/>
                </a:solidFill>
                <a:latin typeface="Arial"/>
                <a:cs typeface="Arial"/>
              </a:rPr>
              <a:t>: </a:t>
            </a:r>
            <a:r>
              <a:rPr dirty="0" sz="1800" spc="-254">
                <a:solidFill>
                  <a:srgbClr val="FFFFFF"/>
                </a:solidFill>
                <a:latin typeface="Arial"/>
                <a:cs typeface="Arial"/>
              </a:rPr>
              <a:t>لثم </a:t>
            </a:r>
            <a:r>
              <a:rPr dirty="0" sz="1800" spc="-155">
                <a:solidFill>
                  <a:srgbClr val="FFFFFF"/>
                </a:solidFill>
                <a:latin typeface="Arial"/>
                <a:cs typeface="Arial"/>
              </a:rPr>
              <a:t>تاملك </a:t>
            </a:r>
            <a:r>
              <a:rPr dirty="0" sz="1800" spc="-40">
                <a:solidFill>
                  <a:srgbClr val="FFFFFF"/>
                </a:solidFill>
                <a:latin typeface="Arial"/>
                <a:cs typeface="Arial"/>
              </a:rPr>
              <a:t>عم </a:t>
            </a:r>
            <a:r>
              <a:rPr dirty="0" sz="1800" spc="-5">
                <a:solidFill>
                  <a:srgbClr val="FFFFFF"/>
                </a:solidFill>
                <a:latin typeface="Arial"/>
                <a:cs typeface="Arial"/>
              </a:rPr>
              <a:t>ةداع </a:t>
            </a:r>
            <a:r>
              <a:rPr dirty="0" sz="1800" spc="-90">
                <a:solidFill>
                  <a:srgbClr val="FFFFFF"/>
                </a:solidFill>
                <a:latin typeface="Arial"/>
                <a:cs typeface="Arial"/>
              </a:rPr>
              <a:t>نمزلا </a:t>
            </a:r>
            <a:r>
              <a:rPr dirty="0" sz="1800" spc="100">
                <a:solidFill>
                  <a:srgbClr val="FFFFFF"/>
                </a:solidFill>
                <a:latin typeface="Arial"/>
                <a:cs typeface="Arial"/>
              </a:rPr>
              <a:t>اذه</a:t>
            </a:r>
            <a:r>
              <a:rPr dirty="0" sz="1800" spc="-7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800" spc="-409">
                <a:solidFill>
                  <a:srgbClr val="FFFFFF"/>
                </a:solidFill>
                <a:latin typeface="Arial"/>
                <a:cs typeface="Arial"/>
              </a:rPr>
              <a:t>يتأي</a:t>
            </a:r>
            <a:endParaRPr sz="1800">
              <a:latin typeface="Arial"/>
              <a:cs typeface="Arial"/>
            </a:endParaRPr>
          </a:p>
        </p:txBody>
      </p:sp>
      <p:sp>
        <p:nvSpPr>
          <p:cNvPr id="25" name="object 25"/>
          <p:cNvSpPr/>
          <p:nvPr/>
        </p:nvSpPr>
        <p:spPr>
          <a:xfrm>
            <a:off x="3962400" y="4938648"/>
            <a:ext cx="0" cy="554355"/>
          </a:xfrm>
          <a:custGeom>
            <a:avLst/>
            <a:gdLst/>
            <a:ahLst/>
            <a:cxnLst/>
            <a:rect l="l" t="t" r="r" b="b"/>
            <a:pathLst>
              <a:path w="0" h="554354">
                <a:moveTo>
                  <a:pt x="0" y="0"/>
                </a:moveTo>
                <a:lnTo>
                  <a:pt x="0" y="554101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6" name="object 26"/>
          <p:cNvSpPr/>
          <p:nvPr/>
        </p:nvSpPr>
        <p:spPr>
          <a:xfrm>
            <a:off x="7467600" y="4938648"/>
            <a:ext cx="0" cy="554355"/>
          </a:xfrm>
          <a:custGeom>
            <a:avLst/>
            <a:gdLst/>
            <a:ahLst/>
            <a:cxnLst/>
            <a:rect l="l" t="t" r="r" b="b"/>
            <a:pathLst>
              <a:path w="0" h="554354">
                <a:moveTo>
                  <a:pt x="0" y="0"/>
                </a:moveTo>
                <a:lnTo>
                  <a:pt x="0" y="554101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7" name="object 27"/>
          <p:cNvSpPr/>
          <p:nvPr/>
        </p:nvSpPr>
        <p:spPr>
          <a:xfrm>
            <a:off x="1890776" y="5486400"/>
            <a:ext cx="6962775" cy="0"/>
          </a:xfrm>
          <a:custGeom>
            <a:avLst/>
            <a:gdLst/>
            <a:ahLst/>
            <a:cxnLst/>
            <a:rect l="l" t="t" r="r" b="b"/>
            <a:pathLst>
              <a:path w="6962775" h="0">
                <a:moveTo>
                  <a:pt x="0" y="0"/>
                </a:moveTo>
                <a:lnTo>
                  <a:pt x="6962648" y="0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8" name="object 28"/>
          <p:cNvSpPr/>
          <p:nvPr/>
        </p:nvSpPr>
        <p:spPr>
          <a:xfrm>
            <a:off x="1905000" y="4938648"/>
            <a:ext cx="0" cy="1141730"/>
          </a:xfrm>
          <a:custGeom>
            <a:avLst/>
            <a:gdLst/>
            <a:ahLst/>
            <a:cxnLst/>
            <a:rect l="l" t="t" r="r" b="b"/>
            <a:pathLst>
              <a:path w="0" h="1141729">
                <a:moveTo>
                  <a:pt x="0" y="0"/>
                </a:moveTo>
                <a:lnTo>
                  <a:pt x="0" y="1141158"/>
                </a:lnTo>
              </a:path>
            </a:pathLst>
          </a:custGeom>
          <a:ln w="285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9" name="object 29"/>
          <p:cNvSpPr/>
          <p:nvPr/>
        </p:nvSpPr>
        <p:spPr>
          <a:xfrm>
            <a:off x="8839200" y="4938648"/>
            <a:ext cx="0" cy="1141730"/>
          </a:xfrm>
          <a:custGeom>
            <a:avLst/>
            <a:gdLst/>
            <a:ahLst/>
            <a:cxnLst/>
            <a:rect l="l" t="t" r="r" b="b"/>
            <a:pathLst>
              <a:path w="0" h="1141729">
                <a:moveTo>
                  <a:pt x="0" y="0"/>
                </a:moveTo>
                <a:lnTo>
                  <a:pt x="0" y="1141158"/>
                </a:lnTo>
              </a:path>
            </a:pathLst>
          </a:custGeom>
          <a:ln w="285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0" name="object 30"/>
          <p:cNvSpPr/>
          <p:nvPr/>
        </p:nvSpPr>
        <p:spPr>
          <a:xfrm>
            <a:off x="1890776" y="4953000"/>
            <a:ext cx="6962775" cy="0"/>
          </a:xfrm>
          <a:custGeom>
            <a:avLst/>
            <a:gdLst/>
            <a:ahLst/>
            <a:cxnLst/>
            <a:rect l="l" t="t" r="r" b="b"/>
            <a:pathLst>
              <a:path w="6962775" h="0">
                <a:moveTo>
                  <a:pt x="0" y="0"/>
                </a:moveTo>
                <a:lnTo>
                  <a:pt x="6962648" y="0"/>
                </a:lnTo>
              </a:path>
            </a:pathLst>
          </a:custGeom>
          <a:ln w="285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1" name="object 31"/>
          <p:cNvSpPr/>
          <p:nvPr/>
        </p:nvSpPr>
        <p:spPr>
          <a:xfrm>
            <a:off x="1890776" y="6065520"/>
            <a:ext cx="6962775" cy="0"/>
          </a:xfrm>
          <a:custGeom>
            <a:avLst/>
            <a:gdLst/>
            <a:ahLst/>
            <a:cxnLst/>
            <a:rect l="l" t="t" r="r" b="b"/>
            <a:pathLst>
              <a:path w="6962775" h="0">
                <a:moveTo>
                  <a:pt x="0" y="0"/>
                </a:moveTo>
                <a:lnTo>
                  <a:pt x="6962648" y="0"/>
                </a:lnTo>
              </a:path>
            </a:pathLst>
          </a:custGeom>
          <a:ln w="285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2" name="object 32"/>
          <p:cNvSpPr/>
          <p:nvPr/>
        </p:nvSpPr>
        <p:spPr>
          <a:xfrm>
            <a:off x="1865376" y="4925593"/>
            <a:ext cx="650570" cy="458571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3" name="object 33"/>
          <p:cNvSpPr/>
          <p:nvPr/>
        </p:nvSpPr>
        <p:spPr>
          <a:xfrm>
            <a:off x="2929127" y="4928641"/>
            <a:ext cx="534758" cy="458571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4" name="object 34"/>
          <p:cNvSpPr/>
          <p:nvPr/>
        </p:nvSpPr>
        <p:spPr>
          <a:xfrm>
            <a:off x="3922776" y="4925593"/>
            <a:ext cx="1601597" cy="458571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5" name="object 35"/>
          <p:cNvSpPr/>
          <p:nvPr/>
        </p:nvSpPr>
        <p:spPr>
          <a:xfrm>
            <a:off x="5245608" y="4928641"/>
            <a:ext cx="1610740" cy="458571"/>
          </a:xfrm>
          <a:prstGeom prst="rect">
            <a:avLst/>
          </a:prstGeom>
          <a:blipFill>
            <a:blip r:embed="rId2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6" name="object 36"/>
          <p:cNvSpPr/>
          <p:nvPr/>
        </p:nvSpPr>
        <p:spPr>
          <a:xfrm>
            <a:off x="7427976" y="4925593"/>
            <a:ext cx="641426" cy="458571"/>
          </a:xfrm>
          <a:prstGeom prst="rect">
            <a:avLst/>
          </a:prstGeom>
          <a:blipFill>
            <a:blip r:embed="rId2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7" name="object 37"/>
          <p:cNvSpPr/>
          <p:nvPr/>
        </p:nvSpPr>
        <p:spPr>
          <a:xfrm>
            <a:off x="8049768" y="4928641"/>
            <a:ext cx="586549" cy="458571"/>
          </a:xfrm>
          <a:prstGeom prst="rect">
            <a:avLst/>
          </a:prstGeom>
          <a:blipFill>
            <a:blip r:embed="rId2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8" name="object 38"/>
          <p:cNvSpPr/>
          <p:nvPr/>
        </p:nvSpPr>
        <p:spPr>
          <a:xfrm>
            <a:off x="1865376" y="5458967"/>
            <a:ext cx="745058" cy="458571"/>
          </a:xfrm>
          <a:prstGeom prst="rect">
            <a:avLst/>
          </a:prstGeom>
          <a:blipFill>
            <a:blip r:embed="rId2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9" name="object 39"/>
          <p:cNvSpPr/>
          <p:nvPr/>
        </p:nvSpPr>
        <p:spPr>
          <a:xfrm>
            <a:off x="2904744" y="5462015"/>
            <a:ext cx="647471" cy="458571"/>
          </a:xfrm>
          <a:prstGeom prst="rect">
            <a:avLst/>
          </a:prstGeom>
          <a:blipFill>
            <a:blip r:embed="rId2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0" name="object 40"/>
          <p:cNvSpPr/>
          <p:nvPr/>
        </p:nvSpPr>
        <p:spPr>
          <a:xfrm>
            <a:off x="3721608" y="5458967"/>
            <a:ext cx="1988565" cy="458571"/>
          </a:xfrm>
          <a:prstGeom prst="rect">
            <a:avLst/>
          </a:prstGeom>
          <a:blipFill>
            <a:blip r:embed="rId2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1" name="object 41"/>
          <p:cNvSpPr/>
          <p:nvPr/>
        </p:nvSpPr>
        <p:spPr>
          <a:xfrm>
            <a:off x="5446776" y="5495544"/>
            <a:ext cx="821258" cy="403682"/>
          </a:xfrm>
          <a:prstGeom prst="rect">
            <a:avLst/>
          </a:prstGeom>
          <a:blipFill>
            <a:blip r:embed="rId2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2" name="object 42"/>
          <p:cNvSpPr/>
          <p:nvPr/>
        </p:nvSpPr>
        <p:spPr>
          <a:xfrm>
            <a:off x="4017264" y="5739384"/>
            <a:ext cx="2808478" cy="403682"/>
          </a:xfrm>
          <a:prstGeom prst="rect">
            <a:avLst/>
          </a:prstGeom>
          <a:blipFill>
            <a:blip r:embed="rId2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graphicFrame>
        <p:nvGraphicFramePr>
          <p:cNvPr id="43" name="object 43"/>
          <p:cNvGraphicFramePr>
            <a:graphicFrameLocks noGrp="1"/>
          </p:cNvGraphicFramePr>
          <p:nvPr/>
        </p:nvGraphicFramePr>
        <p:xfrm>
          <a:off x="1738376" y="4925593"/>
          <a:ext cx="7025005" cy="121793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955164"/>
                <a:gridCol w="3449320"/>
                <a:gridCol w="1621789"/>
              </a:tblGrid>
              <a:tr h="497497">
                <a:tc>
                  <a:txBody>
                    <a:bodyPr/>
                    <a:lstStyle/>
                    <a:p>
                      <a:pPr marL="258445">
                        <a:lnSpc>
                          <a:spcPct val="100000"/>
                        </a:lnSpc>
                        <a:spcBef>
                          <a:spcPts val="555"/>
                        </a:spcBef>
                      </a:pPr>
                      <a:r>
                        <a:rPr dirty="0" sz="1600" spc="35">
                          <a:solidFill>
                            <a:srgbClr val="FFFF00"/>
                          </a:solidFill>
                          <a:latin typeface="Calibri"/>
                          <a:cs typeface="Calibri"/>
                        </a:rPr>
                        <a:t>now</a:t>
                      </a:r>
                      <a:r>
                        <a:rPr dirty="0" sz="1600" spc="250">
                          <a:solidFill>
                            <a:srgbClr val="FFFF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600" spc="-7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نلآا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B="0" marT="70485"/>
                </a:tc>
                <a:tc>
                  <a:txBody>
                    <a:bodyPr/>
                    <a:lstStyle/>
                    <a:p>
                      <a:pPr marL="361950">
                        <a:lnSpc>
                          <a:spcPct val="100000"/>
                        </a:lnSpc>
                        <a:spcBef>
                          <a:spcPts val="555"/>
                        </a:spcBef>
                      </a:pPr>
                      <a:r>
                        <a:rPr dirty="0" sz="1600" spc="35">
                          <a:solidFill>
                            <a:srgbClr val="FFFF00"/>
                          </a:solidFill>
                          <a:latin typeface="Calibri"/>
                          <a:cs typeface="Calibri"/>
                        </a:rPr>
                        <a:t>at </a:t>
                      </a:r>
                      <a:r>
                        <a:rPr dirty="0" sz="1600" spc="25">
                          <a:solidFill>
                            <a:srgbClr val="FFFF00"/>
                          </a:solidFill>
                          <a:latin typeface="Calibri"/>
                          <a:cs typeface="Calibri"/>
                        </a:rPr>
                        <a:t>the </a:t>
                      </a:r>
                      <a:r>
                        <a:rPr dirty="0" sz="1600" spc="35">
                          <a:solidFill>
                            <a:srgbClr val="FFFF00"/>
                          </a:solidFill>
                          <a:latin typeface="Calibri"/>
                          <a:cs typeface="Calibri"/>
                        </a:rPr>
                        <a:t>moment </a:t>
                      </a:r>
                      <a:r>
                        <a:rPr dirty="0" sz="1600" spc="-14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ةظحللا </a:t>
                      </a:r>
                      <a:r>
                        <a:rPr dirty="0" sz="1600" spc="9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هذه</a:t>
                      </a:r>
                      <a:r>
                        <a:rPr dirty="0" sz="1600" spc="-6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600" spc="-46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يف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B="0" marT="70485"/>
                </a:tc>
                <a:tc>
                  <a:txBody>
                    <a:bodyPr/>
                    <a:lstStyle/>
                    <a:p>
                      <a:pPr marL="419100">
                        <a:lnSpc>
                          <a:spcPct val="100000"/>
                        </a:lnSpc>
                        <a:spcBef>
                          <a:spcPts val="555"/>
                        </a:spcBef>
                      </a:pPr>
                      <a:r>
                        <a:rPr dirty="0" sz="1600" spc="25">
                          <a:solidFill>
                            <a:srgbClr val="FFFF00"/>
                          </a:solidFill>
                          <a:latin typeface="Calibri"/>
                          <a:cs typeface="Calibri"/>
                        </a:rPr>
                        <a:t>look</a:t>
                      </a:r>
                      <a:r>
                        <a:rPr dirty="0" sz="1600" spc="50">
                          <a:solidFill>
                            <a:srgbClr val="FFFF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600" spc="-114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رظنا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B="0" marT="70485"/>
                </a:tc>
              </a:tr>
              <a:tr h="719975">
                <a:tc gridSpan="2">
                  <a:txBody>
                    <a:bodyPr/>
                    <a:lstStyle/>
                    <a:p>
                      <a:pPr marL="258445">
                        <a:lnSpc>
                          <a:spcPct val="100000"/>
                        </a:lnSpc>
                        <a:spcBef>
                          <a:spcPts val="840"/>
                        </a:spcBef>
                      </a:pPr>
                      <a:r>
                        <a:rPr dirty="0" sz="1600" spc="25">
                          <a:solidFill>
                            <a:srgbClr val="FFFF00"/>
                          </a:solidFill>
                          <a:latin typeface="Calibri"/>
                          <a:cs typeface="Calibri"/>
                        </a:rPr>
                        <a:t>listen </a:t>
                      </a:r>
                      <a:r>
                        <a:rPr dirty="0" sz="1600" spc="-26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عمتسا </a:t>
                      </a:r>
                      <a:r>
                        <a:rPr dirty="0" sz="1600" spc="35">
                          <a:solidFill>
                            <a:srgbClr val="FFFF00"/>
                          </a:solidFill>
                          <a:latin typeface="Calibri"/>
                          <a:cs typeface="Calibri"/>
                        </a:rPr>
                        <a:t>at </a:t>
                      </a:r>
                      <a:r>
                        <a:rPr dirty="0" sz="1600" spc="25">
                          <a:solidFill>
                            <a:srgbClr val="FFFF00"/>
                          </a:solidFill>
                          <a:latin typeface="Calibri"/>
                          <a:cs typeface="Calibri"/>
                        </a:rPr>
                        <a:t>the </a:t>
                      </a:r>
                      <a:r>
                        <a:rPr dirty="0" sz="1600" spc="40">
                          <a:solidFill>
                            <a:srgbClr val="FFFF00"/>
                          </a:solidFill>
                          <a:latin typeface="Calibri"/>
                          <a:cs typeface="Calibri"/>
                        </a:rPr>
                        <a:t>present </a:t>
                      </a:r>
                      <a:r>
                        <a:rPr dirty="0" sz="1600" spc="25">
                          <a:solidFill>
                            <a:srgbClr val="FFFF00"/>
                          </a:solidFill>
                          <a:latin typeface="Calibri"/>
                          <a:cs typeface="Calibri"/>
                        </a:rPr>
                        <a:t>time </a:t>
                      </a:r>
                      <a:r>
                        <a:rPr dirty="0" sz="1400" spc="-18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تقولا</a:t>
                      </a:r>
                      <a:r>
                        <a:rPr dirty="0" sz="1400" spc="-13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400" spc="-409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يف</a:t>
                      </a:r>
                      <a:endParaRPr sz="1400">
                        <a:latin typeface="Arial"/>
                        <a:cs typeface="Arial"/>
                      </a:endParaRPr>
                    </a:p>
                    <a:p>
                      <a:pPr algn="r" marR="436880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dirty="0" sz="1400" spc="-1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ر</a:t>
                      </a:r>
                      <a:r>
                        <a:rPr dirty="0" sz="1400" spc="-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ض</a:t>
                      </a:r>
                      <a:r>
                        <a:rPr dirty="0" sz="1400" spc="-1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ا</a:t>
                      </a:r>
                      <a:r>
                        <a:rPr dirty="0" sz="140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ح</a:t>
                      </a:r>
                      <a:r>
                        <a:rPr dirty="0" sz="140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لا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B="0" marT="10668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</a:tr>
            </a:tbl>
          </a:graphicData>
        </a:graphic>
      </p:graphicFrame>
      <p:sp>
        <p:nvSpPr>
          <p:cNvPr id="44" name="object 44"/>
          <p:cNvSpPr txBox="1"/>
          <p:nvPr/>
        </p:nvSpPr>
        <p:spPr>
          <a:xfrm>
            <a:off x="2670429" y="2390394"/>
            <a:ext cx="2970530" cy="634365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2000" spc="40">
                <a:solidFill>
                  <a:srgbClr val="000066"/>
                </a:solidFill>
                <a:latin typeface="Calibri"/>
                <a:cs typeface="Calibri"/>
              </a:rPr>
              <a:t>Tense</a:t>
            </a:r>
            <a:r>
              <a:rPr dirty="0" sz="2000" spc="180">
                <a:solidFill>
                  <a:srgbClr val="000066"/>
                </a:solidFill>
                <a:latin typeface="Calibri"/>
                <a:cs typeface="Calibri"/>
              </a:rPr>
              <a:t> </a:t>
            </a:r>
            <a:r>
              <a:rPr dirty="0" sz="2000" spc="-135" b="1">
                <a:solidFill>
                  <a:srgbClr val="000066"/>
                </a:solidFill>
                <a:latin typeface="Arial"/>
                <a:cs typeface="Arial"/>
              </a:rPr>
              <a:t>عراضملا</a:t>
            </a:r>
            <a:endParaRPr sz="2000">
              <a:latin typeface="Arial"/>
              <a:cs typeface="Arial"/>
            </a:endParaRPr>
          </a:p>
          <a:p>
            <a:pPr marL="73025">
              <a:lnSpc>
                <a:spcPct val="100000"/>
              </a:lnSpc>
            </a:pPr>
            <a:r>
              <a:rPr dirty="0" sz="2000" spc="-229" b="1">
                <a:solidFill>
                  <a:srgbClr val="000066"/>
                </a:solidFill>
                <a:latin typeface="Arial"/>
                <a:cs typeface="Arial"/>
              </a:rPr>
              <a:t>رمتسملا</a:t>
            </a:r>
            <a:endParaRPr sz="2000">
              <a:latin typeface="Arial"/>
              <a:cs typeface="Arial"/>
            </a:endParaRPr>
          </a:p>
        </p:txBody>
      </p:sp>
      <p:sp>
        <p:nvSpPr>
          <p:cNvPr id="45" name="object 45"/>
          <p:cNvSpPr/>
          <p:nvPr/>
        </p:nvSpPr>
        <p:spPr>
          <a:xfrm>
            <a:off x="3048000" y="3127248"/>
            <a:ext cx="2999740" cy="396240"/>
          </a:xfrm>
          <a:custGeom>
            <a:avLst/>
            <a:gdLst/>
            <a:ahLst/>
            <a:cxnLst/>
            <a:rect l="l" t="t" r="r" b="b"/>
            <a:pathLst>
              <a:path w="2999740" h="396239">
                <a:moveTo>
                  <a:pt x="0" y="396239"/>
                </a:moveTo>
                <a:lnTo>
                  <a:pt x="2999231" y="396239"/>
                </a:lnTo>
                <a:lnTo>
                  <a:pt x="2999231" y="0"/>
                </a:lnTo>
                <a:lnTo>
                  <a:pt x="0" y="0"/>
                </a:lnTo>
                <a:lnTo>
                  <a:pt x="0" y="396239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6" name="object 46"/>
          <p:cNvSpPr txBox="1"/>
          <p:nvPr/>
        </p:nvSpPr>
        <p:spPr>
          <a:xfrm>
            <a:off x="2955228" y="3153867"/>
            <a:ext cx="3109595" cy="140589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85420">
              <a:lnSpc>
                <a:spcPct val="100000"/>
              </a:lnSpc>
              <a:spcBef>
                <a:spcPts val="95"/>
              </a:spcBef>
            </a:pPr>
            <a:r>
              <a:rPr dirty="0" sz="2000" spc="85">
                <a:solidFill>
                  <a:srgbClr val="CC3300"/>
                </a:solidFill>
                <a:latin typeface="Calibri"/>
                <a:cs typeface="Calibri"/>
              </a:rPr>
              <a:t>am </a:t>
            </a:r>
            <a:r>
              <a:rPr dirty="0" sz="2000" spc="-10">
                <a:solidFill>
                  <a:srgbClr val="CC3300"/>
                </a:solidFill>
                <a:latin typeface="Calibri"/>
                <a:cs typeface="Calibri"/>
              </a:rPr>
              <a:t>/ </a:t>
            </a:r>
            <a:r>
              <a:rPr dirty="0" sz="2000" spc="50">
                <a:solidFill>
                  <a:srgbClr val="CC3300"/>
                </a:solidFill>
                <a:latin typeface="Calibri"/>
                <a:cs typeface="Calibri"/>
              </a:rPr>
              <a:t>is </a:t>
            </a:r>
            <a:r>
              <a:rPr dirty="0" sz="2000" spc="-10">
                <a:solidFill>
                  <a:srgbClr val="CC3300"/>
                </a:solidFill>
                <a:latin typeface="Calibri"/>
                <a:cs typeface="Calibri"/>
              </a:rPr>
              <a:t>/ </a:t>
            </a:r>
            <a:r>
              <a:rPr dirty="0" sz="2000" spc="55">
                <a:solidFill>
                  <a:srgbClr val="CC3300"/>
                </a:solidFill>
                <a:latin typeface="Calibri"/>
                <a:cs typeface="Calibri"/>
              </a:rPr>
              <a:t>are </a:t>
            </a:r>
            <a:r>
              <a:rPr dirty="0" sz="2000" spc="-5">
                <a:solidFill>
                  <a:srgbClr val="CC3300"/>
                </a:solidFill>
                <a:latin typeface="Arial"/>
                <a:cs typeface="Arial"/>
              </a:rPr>
              <a:t>+ </a:t>
            </a:r>
            <a:r>
              <a:rPr dirty="0" sz="2000" spc="-450">
                <a:solidFill>
                  <a:srgbClr val="CC3300"/>
                </a:solidFill>
                <a:latin typeface="Arial"/>
                <a:cs typeface="Arial"/>
              </a:rPr>
              <a:t>لعف </a:t>
            </a:r>
            <a:r>
              <a:rPr dirty="0" sz="2000" spc="450">
                <a:solidFill>
                  <a:srgbClr val="CC3300"/>
                </a:solidFill>
                <a:latin typeface="Calibri"/>
                <a:cs typeface="Calibri"/>
              </a:rPr>
              <a:t>+</a:t>
            </a:r>
            <a:r>
              <a:rPr dirty="0" sz="2000" spc="-175">
                <a:solidFill>
                  <a:srgbClr val="CC3300"/>
                </a:solidFill>
                <a:latin typeface="Calibri"/>
                <a:cs typeface="Calibri"/>
              </a:rPr>
              <a:t> </a:t>
            </a:r>
            <a:r>
              <a:rPr dirty="0" sz="2000" spc="65">
                <a:solidFill>
                  <a:srgbClr val="CC3300"/>
                </a:solidFill>
                <a:latin typeface="Calibri"/>
                <a:cs typeface="Calibri"/>
              </a:rPr>
              <a:t>ing</a:t>
            </a:r>
            <a:endParaRPr sz="20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555"/>
              </a:spcBef>
            </a:pPr>
            <a:r>
              <a:rPr dirty="0" sz="1800" spc="70">
                <a:solidFill>
                  <a:srgbClr val="FFFFFF"/>
                </a:solidFill>
                <a:latin typeface="Calibri"/>
                <a:cs typeface="Calibri"/>
              </a:rPr>
              <a:t>am </a:t>
            </a:r>
            <a:r>
              <a:rPr dirty="0" sz="1800" spc="409">
                <a:solidFill>
                  <a:srgbClr val="FFFFFF"/>
                </a:solidFill>
                <a:latin typeface="Calibri"/>
                <a:cs typeface="Calibri"/>
              </a:rPr>
              <a:t>+ </a:t>
            </a:r>
            <a:r>
              <a:rPr dirty="0" sz="1800" spc="35">
                <a:solidFill>
                  <a:srgbClr val="FFFFFF"/>
                </a:solidFill>
                <a:latin typeface="Calibri"/>
                <a:cs typeface="Calibri"/>
              </a:rPr>
              <a:t>verb </a:t>
            </a:r>
            <a:r>
              <a:rPr dirty="0" sz="1800" spc="409">
                <a:solidFill>
                  <a:srgbClr val="FFFFFF"/>
                </a:solidFill>
                <a:latin typeface="Calibri"/>
                <a:cs typeface="Calibri"/>
              </a:rPr>
              <a:t>+</a:t>
            </a:r>
            <a:r>
              <a:rPr dirty="0" sz="1800" spc="14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 spc="65">
                <a:solidFill>
                  <a:srgbClr val="FFFFFF"/>
                </a:solidFill>
                <a:latin typeface="Calibri"/>
                <a:cs typeface="Calibri"/>
              </a:rPr>
              <a:t>ing</a:t>
            </a:r>
            <a:endParaRPr sz="1800">
              <a:latin typeface="Calibri"/>
              <a:cs typeface="Calibri"/>
            </a:endParaRPr>
          </a:p>
          <a:p>
            <a:pPr marL="1102360">
              <a:lnSpc>
                <a:spcPct val="100000"/>
              </a:lnSpc>
              <a:spcBef>
                <a:spcPts val="215"/>
              </a:spcBef>
            </a:pPr>
            <a:r>
              <a:rPr dirty="0" sz="1800" spc="45">
                <a:solidFill>
                  <a:srgbClr val="FFFFFF"/>
                </a:solidFill>
                <a:latin typeface="Calibri"/>
                <a:cs typeface="Calibri"/>
              </a:rPr>
              <a:t>is </a:t>
            </a:r>
            <a:r>
              <a:rPr dirty="0" sz="1800" spc="409">
                <a:solidFill>
                  <a:srgbClr val="FFFFFF"/>
                </a:solidFill>
                <a:latin typeface="Calibri"/>
                <a:cs typeface="Calibri"/>
              </a:rPr>
              <a:t>+ </a:t>
            </a:r>
            <a:r>
              <a:rPr dirty="0" sz="1800" spc="35">
                <a:solidFill>
                  <a:srgbClr val="FFFFFF"/>
                </a:solidFill>
                <a:latin typeface="Calibri"/>
                <a:cs typeface="Calibri"/>
              </a:rPr>
              <a:t>verb </a:t>
            </a:r>
            <a:r>
              <a:rPr dirty="0" sz="1800" spc="409">
                <a:solidFill>
                  <a:srgbClr val="FFFFFF"/>
                </a:solidFill>
                <a:latin typeface="Calibri"/>
                <a:cs typeface="Calibri"/>
              </a:rPr>
              <a:t>+</a:t>
            </a:r>
            <a:r>
              <a:rPr dirty="0" sz="1800" spc="13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 spc="65">
                <a:solidFill>
                  <a:srgbClr val="FFFFFF"/>
                </a:solidFill>
                <a:latin typeface="Calibri"/>
                <a:cs typeface="Calibri"/>
              </a:rPr>
              <a:t>ing</a:t>
            </a:r>
            <a:endParaRPr sz="1800">
              <a:latin typeface="Calibri"/>
              <a:cs typeface="Calibri"/>
            </a:endParaRPr>
          </a:p>
          <a:p>
            <a:pPr marL="1407160">
              <a:lnSpc>
                <a:spcPct val="100000"/>
              </a:lnSpc>
              <a:spcBef>
                <a:spcPts val="220"/>
              </a:spcBef>
            </a:pPr>
            <a:r>
              <a:rPr dirty="0" sz="1800" spc="45">
                <a:solidFill>
                  <a:srgbClr val="FFFFFF"/>
                </a:solidFill>
                <a:latin typeface="Calibri"/>
                <a:cs typeface="Calibri"/>
              </a:rPr>
              <a:t>are </a:t>
            </a:r>
            <a:r>
              <a:rPr dirty="0" sz="1800" spc="409">
                <a:solidFill>
                  <a:srgbClr val="FFFFFF"/>
                </a:solidFill>
                <a:latin typeface="Calibri"/>
                <a:cs typeface="Calibri"/>
              </a:rPr>
              <a:t>+ </a:t>
            </a:r>
            <a:r>
              <a:rPr dirty="0" sz="1800" spc="35">
                <a:solidFill>
                  <a:srgbClr val="FFFFFF"/>
                </a:solidFill>
                <a:latin typeface="Calibri"/>
                <a:cs typeface="Calibri"/>
              </a:rPr>
              <a:t>verb </a:t>
            </a:r>
            <a:r>
              <a:rPr dirty="0" sz="1800" spc="409">
                <a:solidFill>
                  <a:srgbClr val="FFFFFF"/>
                </a:solidFill>
                <a:latin typeface="Calibri"/>
                <a:cs typeface="Calibri"/>
              </a:rPr>
              <a:t>+</a:t>
            </a:r>
            <a:r>
              <a:rPr dirty="0" sz="1800" spc="9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 spc="65">
                <a:solidFill>
                  <a:srgbClr val="FFFFFF"/>
                </a:solidFill>
                <a:latin typeface="Calibri"/>
                <a:cs typeface="Calibri"/>
              </a:rPr>
              <a:t>ing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47" name="object 47"/>
          <p:cNvSpPr/>
          <p:nvPr/>
        </p:nvSpPr>
        <p:spPr>
          <a:xfrm>
            <a:off x="1601724" y="3773423"/>
            <a:ext cx="1066800" cy="76200"/>
          </a:xfrm>
          <a:custGeom>
            <a:avLst/>
            <a:gdLst/>
            <a:ahLst/>
            <a:cxnLst/>
            <a:rect l="l" t="t" r="r" b="b"/>
            <a:pathLst>
              <a:path w="1066800" h="76200">
                <a:moveTo>
                  <a:pt x="990600" y="0"/>
                </a:moveTo>
                <a:lnTo>
                  <a:pt x="990600" y="76200"/>
                </a:lnTo>
                <a:lnTo>
                  <a:pt x="1054100" y="44450"/>
                </a:lnTo>
                <a:lnTo>
                  <a:pt x="1003300" y="44450"/>
                </a:lnTo>
                <a:lnTo>
                  <a:pt x="1003300" y="31750"/>
                </a:lnTo>
                <a:lnTo>
                  <a:pt x="1054100" y="31750"/>
                </a:lnTo>
                <a:lnTo>
                  <a:pt x="990600" y="0"/>
                </a:lnTo>
                <a:close/>
              </a:path>
              <a:path w="1066800" h="76200">
                <a:moveTo>
                  <a:pt x="990600" y="31750"/>
                </a:moveTo>
                <a:lnTo>
                  <a:pt x="0" y="31750"/>
                </a:lnTo>
                <a:lnTo>
                  <a:pt x="0" y="44450"/>
                </a:lnTo>
                <a:lnTo>
                  <a:pt x="990600" y="44450"/>
                </a:lnTo>
                <a:lnTo>
                  <a:pt x="990600" y="31750"/>
                </a:lnTo>
                <a:close/>
              </a:path>
              <a:path w="1066800" h="76200">
                <a:moveTo>
                  <a:pt x="1054100" y="31750"/>
                </a:moveTo>
                <a:lnTo>
                  <a:pt x="1003300" y="31750"/>
                </a:lnTo>
                <a:lnTo>
                  <a:pt x="1003300" y="44450"/>
                </a:lnTo>
                <a:lnTo>
                  <a:pt x="1054100" y="44450"/>
                </a:lnTo>
                <a:lnTo>
                  <a:pt x="1066800" y="38100"/>
                </a:lnTo>
                <a:lnTo>
                  <a:pt x="1054100" y="3175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8" name="object 48"/>
          <p:cNvSpPr/>
          <p:nvPr/>
        </p:nvSpPr>
        <p:spPr>
          <a:xfrm>
            <a:off x="2516123" y="4078223"/>
            <a:ext cx="1447800" cy="76200"/>
          </a:xfrm>
          <a:custGeom>
            <a:avLst/>
            <a:gdLst/>
            <a:ahLst/>
            <a:cxnLst/>
            <a:rect l="l" t="t" r="r" b="b"/>
            <a:pathLst>
              <a:path w="1447800" h="76200">
                <a:moveTo>
                  <a:pt x="1371600" y="0"/>
                </a:moveTo>
                <a:lnTo>
                  <a:pt x="1371600" y="76200"/>
                </a:lnTo>
                <a:lnTo>
                  <a:pt x="1435100" y="44450"/>
                </a:lnTo>
                <a:lnTo>
                  <a:pt x="1384300" y="44450"/>
                </a:lnTo>
                <a:lnTo>
                  <a:pt x="1384300" y="31750"/>
                </a:lnTo>
                <a:lnTo>
                  <a:pt x="1435100" y="31750"/>
                </a:lnTo>
                <a:lnTo>
                  <a:pt x="1371600" y="0"/>
                </a:lnTo>
                <a:close/>
              </a:path>
              <a:path w="1447800" h="76200">
                <a:moveTo>
                  <a:pt x="1371600" y="31750"/>
                </a:moveTo>
                <a:lnTo>
                  <a:pt x="0" y="31750"/>
                </a:lnTo>
                <a:lnTo>
                  <a:pt x="0" y="44450"/>
                </a:lnTo>
                <a:lnTo>
                  <a:pt x="1371600" y="44450"/>
                </a:lnTo>
                <a:lnTo>
                  <a:pt x="1371600" y="31750"/>
                </a:lnTo>
                <a:close/>
              </a:path>
              <a:path w="1447800" h="76200">
                <a:moveTo>
                  <a:pt x="1435100" y="31750"/>
                </a:moveTo>
                <a:lnTo>
                  <a:pt x="1384300" y="31750"/>
                </a:lnTo>
                <a:lnTo>
                  <a:pt x="1384300" y="44450"/>
                </a:lnTo>
                <a:lnTo>
                  <a:pt x="1435100" y="44450"/>
                </a:lnTo>
                <a:lnTo>
                  <a:pt x="1447800" y="38100"/>
                </a:lnTo>
                <a:lnTo>
                  <a:pt x="1435100" y="3175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9" name="object 49"/>
          <p:cNvSpPr/>
          <p:nvPr/>
        </p:nvSpPr>
        <p:spPr>
          <a:xfrm>
            <a:off x="2897123" y="4459223"/>
            <a:ext cx="1295400" cy="76200"/>
          </a:xfrm>
          <a:custGeom>
            <a:avLst/>
            <a:gdLst/>
            <a:ahLst/>
            <a:cxnLst/>
            <a:rect l="l" t="t" r="r" b="b"/>
            <a:pathLst>
              <a:path w="1295400" h="76200">
                <a:moveTo>
                  <a:pt x="1219200" y="0"/>
                </a:moveTo>
                <a:lnTo>
                  <a:pt x="1219200" y="76200"/>
                </a:lnTo>
                <a:lnTo>
                  <a:pt x="1282700" y="44450"/>
                </a:lnTo>
                <a:lnTo>
                  <a:pt x="1231900" y="44450"/>
                </a:lnTo>
                <a:lnTo>
                  <a:pt x="1231900" y="31750"/>
                </a:lnTo>
                <a:lnTo>
                  <a:pt x="1282700" y="31750"/>
                </a:lnTo>
                <a:lnTo>
                  <a:pt x="1219200" y="0"/>
                </a:lnTo>
                <a:close/>
              </a:path>
              <a:path w="1295400" h="76200">
                <a:moveTo>
                  <a:pt x="1219200" y="31750"/>
                </a:moveTo>
                <a:lnTo>
                  <a:pt x="0" y="31750"/>
                </a:lnTo>
                <a:lnTo>
                  <a:pt x="0" y="44450"/>
                </a:lnTo>
                <a:lnTo>
                  <a:pt x="1219200" y="44450"/>
                </a:lnTo>
                <a:lnTo>
                  <a:pt x="1219200" y="31750"/>
                </a:lnTo>
                <a:close/>
              </a:path>
              <a:path w="1295400" h="76200">
                <a:moveTo>
                  <a:pt x="1282700" y="31750"/>
                </a:moveTo>
                <a:lnTo>
                  <a:pt x="1231900" y="31750"/>
                </a:lnTo>
                <a:lnTo>
                  <a:pt x="1231900" y="44450"/>
                </a:lnTo>
                <a:lnTo>
                  <a:pt x="1282700" y="44450"/>
                </a:lnTo>
                <a:lnTo>
                  <a:pt x="1295400" y="38100"/>
                </a:lnTo>
                <a:lnTo>
                  <a:pt x="1282700" y="3175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0" name="object 50"/>
          <p:cNvSpPr/>
          <p:nvPr/>
        </p:nvSpPr>
        <p:spPr>
          <a:xfrm>
            <a:off x="3963923" y="5411723"/>
            <a:ext cx="0" cy="609600"/>
          </a:xfrm>
          <a:custGeom>
            <a:avLst/>
            <a:gdLst/>
            <a:ahLst/>
            <a:cxnLst/>
            <a:rect l="l" t="t" r="r" b="b"/>
            <a:pathLst>
              <a:path w="0" h="609600">
                <a:moveTo>
                  <a:pt x="0" y="0"/>
                </a:moveTo>
                <a:lnTo>
                  <a:pt x="0" y="609600"/>
                </a:lnTo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1" name="object 51"/>
          <p:cNvSpPr/>
          <p:nvPr/>
        </p:nvSpPr>
        <p:spPr>
          <a:xfrm>
            <a:off x="1975104" y="2127529"/>
            <a:ext cx="5801741" cy="543915"/>
          </a:xfrm>
          <a:prstGeom prst="rect">
            <a:avLst/>
          </a:prstGeom>
          <a:blipFill>
            <a:blip r:embed="rId2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2" name="object 52"/>
          <p:cNvSpPr/>
          <p:nvPr/>
        </p:nvSpPr>
        <p:spPr>
          <a:xfrm>
            <a:off x="2148839" y="2185441"/>
            <a:ext cx="5256021" cy="486003"/>
          </a:xfrm>
          <a:prstGeom prst="rect">
            <a:avLst/>
          </a:prstGeom>
          <a:blipFill>
            <a:blip r:embed="rId3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3" name="object 53"/>
          <p:cNvSpPr/>
          <p:nvPr/>
        </p:nvSpPr>
        <p:spPr>
          <a:xfrm>
            <a:off x="1906523" y="2058923"/>
            <a:ext cx="5791200" cy="533400"/>
          </a:xfrm>
          <a:custGeom>
            <a:avLst/>
            <a:gdLst/>
            <a:ahLst/>
            <a:cxnLst/>
            <a:rect l="l" t="t" r="r" b="b"/>
            <a:pathLst>
              <a:path w="5791200" h="533400">
                <a:moveTo>
                  <a:pt x="5702300" y="0"/>
                </a:moveTo>
                <a:lnTo>
                  <a:pt x="88900" y="0"/>
                </a:lnTo>
                <a:lnTo>
                  <a:pt x="54274" y="6979"/>
                </a:lnTo>
                <a:lnTo>
                  <a:pt x="26019" y="26019"/>
                </a:lnTo>
                <a:lnTo>
                  <a:pt x="6979" y="54274"/>
                </a:lnTo>
                <a:lnTo>
                  <a:pt x="0" y="88900"/>
                </a:lnTo>
                <a:lnTo>
                  <a:pt x="0" y="444500"/>
                </a:lnTo>
                <a:lnTo>
                  <a:pt x="6979" y="479125"/>
                </a:lnTo>
                <a:lnTo>
                  <a:pt x="26019" y="507380"/>
                </a:lnTo>
                <a:lnTo>
                  <a:pt x="54274" y="526420"/>
                </a:lnTo>
                <a:lnTo>
                  <a:pt x="88900" y="533400"/>
                </a:lnTo>
                <a:lnTo>
                  <a:pt x="5702300" y="533400"/>
                </a:lnTo>
                <a:lnTo>
                  <a:pt x="5736925" y="526420"/>
                </a:lnTo>
                <a:lnTo>
                  <a:pt x="5765180" y="507380"/>
                </a:lnTo>
                <a:lnTo>
                  <a:pt x="5784220" y="479125"/>
                </a:lnTo>
                <a:lnTo>
                  <a:pt x="5791200" y="444500"/>
                </a:lnTo>
                <a:lnTo>
                  <a:pt x="5791200" y="88900"/>
                </a:lnTo>
                <a:lnTo>
                  <a:pt x="5784220" y="54274"/>
                </a:lnTo>
                <a:lnTo>
                  <a:pt x="5765180" y="26019"/>
                </a:lnTo>
                <a:lnTo>
                  <a:pt x="5736925" y="6979"/>
                </a:lnTo>
                <a:lnTo>
                  <a:pt x="5702300" y="0"/>
                </a:lnTo>
                <a:close/>
              </a:path>
            </a:pathLst>
          </a:custGeom>
          <a:solidFill>
            <a:srgbClr val="66CC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4" name="object 54"/>
          <p:cNvSpPr/>
          <p:nvPr/>
        </p:nvSpPr>
        <p:spPr>
          <a:xfrm>
            <a:off x="1906523" y="2058923"/>
            <a:ext cx="5791200" cy="533400"/>
          </a:xfrm>
          <a:custGeom>
            <a:avLst/>
            <a:gdLst/>
            <a:ahLst/>
            <a:cxnLst/>
            <a:rect l="l" t="t" r="r" b="b"/>
            <a:pathLst>
              <a:path w="5791200" h="533400">
                <a:moveTo>
                  <a:pt x="0" y="88900"/>
                </a:moveTo>
                <a:lnTo>
                  <a:pt x="6979" y="54274"/>
                </a:lnTo>
                <a:lnTo>
                  <a:pt x="26019" y="26019"/>
                </a:lnTo>
                <a:lnTo>
                  <a:pt x="54274" y="6979"/>
                </a:lnTo>
                <a:lnTo>
                  <a:pt x="88900" y="0"/>
                </a:lnTo>
                <a:lnTo>
                  <a:pt x="5702300" y="0"/>
                </a:lnTo>
                <a:lnTo>
                  <a:pt x="5736925" y="6979"/>
                </a:lnTo>
                <a:lnTo>
                  <a:pt x="5765180" y="26019"/>
                </a:lnTo>
                <a:lnTo>
                  <a:pt x="5784220" y="54274"/>
                </a:lnTo>
                <a:lnTo>
                  <a:pt x="5791200" y="88900"/>
                </a:lnTo>
                <a:lnTo>
                  <a:pt x="5791200" y="444500"/>
                </a:lnTo>
                <a:lnTo>
                  <a:pt x="5784220" y="479125"/>
                </a:lnTo>
                <a:lnTo>
                  <a:pt x="5765180" y="507380"/>
                </a:lnTo>
                <a:lnTo>
                  <a:pt x="5736925" y="526420"/>
                </a:lnTo>
                <a:lnTo>
                  <a:pt x="5702300" y="533400"/>
                </a:lnTo>
                <a:lnTo>
                  <a:pt x="88900" y="533400"/>
                </a:lnTo>
                <a:lnTo>
                  <a:pt x="54274" y="526420"/>
                </a:lnTo>
                <a:lnTo>
                  <a:pt x="26019" y="507380"/>
                </a:lnTo>
                <a:lnTo>
                  <a:pt x="6979" y="479125"/>
                </a:lnTo>
                <a:lnTo>
                  <a:pt x="0" y="444500"/>
                </a:lnTo>
                <a:lnTo>
                  <a:pt x="0" y="88900"/>
                </a:lnTo>
                <a:close/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5" name="object 55"/>
          <p:cNvSpPr txBox="1"/>
          <p:nvPr/>
        </p:nvSpPr>
        <p:spPr>
          <a:xfrm>
            <a:off x="2175001" y="2145030"/>
            <a:ext cx="3352165" cy="329565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90"/>
              </a:spcBef>
            </a:pPr>
            <a:r>
              <a:rPr dirty="0" sz="1800" spc="160" b="1">
                <a:solidFill>
                  <a:srgbClr val="000066"/>
                </a:solidFill>
                <a:latin typeface="Calibri"/>
                <a:cs typeface="Calibri"/>
              </a:rPr>
              <a:t>4.</a:t>
            </a:r>
            <a:r>
              <a:rPr dirty="0" sz="1800" spc="100" b="1">
                <a:solidFill>
                  <a:srgbClr val="000066"/>
                </a:solidFill>
                <a:latin typeface="Calibri"/>
                <a:cs typeface="Calibri"/>
              </a:rPr>
              <a:t> </a:t>
            </a:r>
            <a:r>
              <a:rPr dirty="0" sz="1800" spc="-300" b="1">
                <a:solidFill>
                  <a:srgbClr val="000066"/>
                </a:solidFill>
                <a:latin typeface="Calibri"/>
                <a:cs typeface="Calibri"/>
              </a:rPr>
              <a:t>Pr</a:t>
            </a:r>
            <a:r>
              <a:rPr dirty="0" baseline="11111" sz="3000" spc="-450">
                <a:solidFill>
                  <a:srgbClr val="000066"/>
                </a:solidFill>
                <a:latin typeface="Calibri"/>
                <a:cs typeface="Calibri"/>
              </a:rPr>
              <a:t>4</a:t>
            </a:r>
            <a:r>
              <a:rPr dirty="0" sz="1800" spc="-300" b="1">
                <a:solidFill>
                  <a:srgbClr val="000066"/>
                </a:solidFill>
                <a:latin typeface="Calibri"/>
                <a:cs typeface="Calibri"/>
              </a:rPr>
              <a:t>e</a:t>
            </a:r>
            <a:r>
              <a:rPr dirty="0" baseline="11111" sz="3000" spc="-450">
                <a:solidFill>
                  <a:srgbClr val="000066"/>
                </a:solidFill>
                <a:latin typeface="Calibri"/>
                <a:cs typeface="Calibri"/>
              </a:rPr>
              <a:t>.</a:t>
            </a:r>
            <a:r>
              <a:rPr dirty="0" sz="1800" spc="-300" b="1">
                <a:solidFill>
                  <a:srgbClr val="000066"/>
                </a:solidFill>
                <a:latin typeface="Calibri"/>
                <a:cs typeface="Calibri"/>
              </a:rPr>
              <a:t>s</a:t>
            </a:r>
            <a:r>
              <a:rPr dirty="0" baseline="11111" sz="3000" spc="-450">
                <a:solidFill>
                  <a:srgbClr val="000066"/>
                </a:solidFill>
                <a:latin typeface="Calibri"/>
                <a:cs typeface="Calibri"/>
              </a:rPr>
              <a:t>P</a:t>
            </a:r>
            <a:r>
              <a:rPr dirty="0" sz="1800" spc="-300" b="1">
                <a:solidFill>
                  <a:srgbClr val="000066"/>
                </a:solidFill>
                <a:latin typeface="Calibri"/>
                <a:cs typeface="Calibri"/>
              </a:rPr>
              <a:t>e</a:t>
            </a:r>
            <a:r>
              <a:rPr dirty="0" baseline="11111" sz="3000" spc="-450">
                <a:solidFill>
                  <a:srgbClr val="000066"/>
                </a:solidFill>
                <a:latin typeface="Calibri"/>
                <a:cs typeface="Calibri"/>
              </a:rPr>
              <a:t>r</a:t>
            </a:r>
            <a:r>
              <a:rPr dirty="0" sz="1800" spc="-300" b="1">
                <a:solidFill>
                  <a:srgbClr val="000066"/>
                </a:solidFill>
                <a:latin typeface="Calibri"/>
                <a:cs typeface="Calibri"/>
              </a:rPr>
              <a:t>n</a:t>
            </a:r>
            <a:r>
              <a:rPr dirty="0" baseline="11111" sz="3000" spc="-450">
                <a:solidFill>
                  <a:srgbClr val="000066"/>
                </a:solidFill>
                <a:latin typeface="Calibri"/>
                <a:cs typeface="Calibri"/>
              </a:rPr>
              <a:t>e</a:t>
            </a:r>
            <a:r>
              <a:rPr dirty="0" sz="1800" spc="-300" b="1">
                <a:solidFill>
                  <a:srgbClr val="000066"/>
                </a:solidFill>
                <a:latin typeface="Calibri"/>
                <a:cs typeface="Calibri"/>
              </a:rPr>
              <a:t>t</a:t>
            </a:r>
            <a:r>
              <a:rPr dirty="0" baseline="11111" sz="3000" spc="-450">
                <a:solidFill>
                  <a:srgbClr val="000066"/>
                </a:solidFill>
                <a:latin typeface="Calibri"/>
                <a:cs typeface="Calibri"/>
              </a:rPr>
              <a:t>s</a:t>
            </a:r>
            <a:r>
              <a:rPr dirty="0" sz="1800" spc="-300" b="1">
                <a:solidFill>
                  <a:srgbClr val="000066"/>
                </a:solidFill>
                <a:latin typeface="Calibri"/>
                <a:cs typeface="Calibri"/>
              </a:rPr>
              <a:t>C</a:t>
            </a:r>
            <a:r>
              <a:rPr dirty="0" baseline="11111" sz="3000" spc="-450">
                <a:solidFill>
                  <a:srgbClr val="000066"/>
                </a:solidFill>
                <a:latin typeface="Calibri"/>
                <a:cs typeface="Calibri"/>
              </a:rPr>
              <a:t>en</a:t>
            </a:r>
            <a:r>
              <a:rPr dirty="0" sz="1800" spc="-300" b="1">
                <a:solidFill>
                  <a:srgbClr val="000066"/>
                </a:solidFill>
                <a:latin typeface="Calibri"/>
                <a:cs typeface="Calibri"/>
              </a:rPr>
              <a:t>o</a:t>
            </a:r>
            <a:r>
              <a:rPr dirty="0" baseline="11111" sz="3000" spc="-450">
                <a:solidFill>
                  <a:srgbClr val="000066"/>
                </a:solidFill>
                <a:latin typeface="Calibri"/>
                <a:cs typeface="Calibri"/>
              </a:rPr>
              <a:t>t</a:t>
            </a:r>
            <a:r>
              <a:rPr dirty="0" sz="1800" spc="-300" b="1">
                <a:solidFill>
                  <a:srgbClr val="000066"/>
                </a:solidFill>
                <a:latin typeface="Calibri"/>
                <a:cs typeface="Calibri"/>
              </a:rPr>
              <a:t>nt</a:t>
            </a:r>
            <a:r>
              <a:rPr dirty="0" baseline="11111" sz="3000" spc="-450">
                <a:solidFill>
                  <a:srgbClr val="000066"/>
                </a:solidFill>
                <a:latin typeface="Calibri"/>
                <a:cs typeface="Calibri"/>
              </a:rPr>
              <a:t>C</a:t>
            </a:r>
            <a:r>
              <a:rPr dirty="0" sz="1800" spc="-300" b="1">
                <a:solidFill>
                  <a:srgbClr val="000066"/>
                </a:solidFill>
                <a:latin typeface="Calibri"/>
                <a:cs typeface="Calibri"/>
              </a:rPr>
              <a:t>i</a:t>
            </a:r>
            <a:r>
              <a:rPr dirty="0" baseline="11111" sz="3000" spc="-450">
                <a:solidFill>
                  <a:srgbClr val="000066"/>
                </a:solidFill>
                <a:latin typeface="Calibri"/>
                <a:cs typeface="Calibri"/>
              </a:rPr>
              <a:t>o</a:t>
            </a:r>
            <a:r>
              <a:rPr dirty="0" sz="1800" spc="-300" b="1">
                <a:solidFill>
                  <a:srgbClr val="000066"/>
                </a:solidFill>
                <a:latin typeface="Calibri"/>
                <a:cs typeface="Calibri"/>
              </a:rPr>
              <a:t>n</a:t>
            </a:r>
            <a:r>
              <a:rPr dirty="0" baseline="11111" sz="3000" spc="-450">
                <a:solidFill>
                  <a:srgbClr val="000066"/>
                </a:solidFill>
                <a:latin typeface="Calibri"/>
                <a:cs typeface="Calibri"/>
              </a:rPr>
              <a:t>n</a:t>
            </a:r>
            <a:r>
              <a:rPr dirty="0" sz="1800" spc="-300" b="1">
                <a:solidFill>
                  <a:srgbClr val="000066"/>
                </a:solidFill>
                <a:latin typeface="Calibri"/>
                <a:cs typeface="Calibri"/>
              </a:rPr>
              <a:t>u</a:t>
            </a:r>
            <a:r>
              <a:rPr dirty="0" baseline="11111" sz="3000" spc="-450">
                <a:solidFill>
                  <a:srgbClr val="000066"/>
                </a:solidFill>
                <a:latin typeface="Calibri"/>
                <a:cs typeface="Calibri"/>
              </a:rPr>
              <a:t>t</a:t>
            </a:r>
            <a:r>
              <a:rPr dirty="0" sz="1800" spc="-300" b="1">
                <a:solidFill>
                  <a:srgbClr val="000066"/>
                </a:solidFill>
                <a:latin typeface="Calibri"/>
                <a:cs typeface="Calibri"/>
              </a:rPr>
              <a:t>o</a:t>
            </a:r>
            <a:r>
              <a:rPr dirty="0" baseline="11111" sz="3000" spc="-450">
                <a:solidFill>
                  <a:srgbClr val="000066"/>
                </a:solidFill>
                <a:latin typeface="Calibri"/>
                <a:cs typeface="Calibri"/>
              </a:rPr>
              <a:t>in</a:t>
            </a:r>
            <a:r>
              <a:rPr dirty="0" sz="1800" spc="-300" b="1">
                <a:solidFill>
                  <a:srgbClr val="000066"/>
                </a:solidFill>
                <a:latin typeface="Calibri"/>
                <a:cs typeface="Calibri"/>
              </a:rPr>
              <a:t>u</a:t>
            </a:r>
            <a:r>
              <a:rPr dirty="0" baseline="11111" sz="3000" spc="-450">
                <a:solidFill>
                  <a:srgbClr val="000066"/>
                </a:solidFill>
                <a:latin typeface="Calibri"/>
                <a:cs typeface="Calibri"/>
              </a:rPr>
              <a:t>u</a:t>
            </a:r>
            <a:r>
              <a:rPr dirty="0" sz="1800" spc="-300" b="1">
                <a:solidFill>
                  <a:srgbClr val="000066"/>
                </a:solidFill>
                <a:latin typeface="Calibri"/>
                <a:cs typeface="Calibri"/>
              </a:rPr>
              <a:t>s</a:t>
            </a:r>
            <a:r>
              <a:rPr dirty="0" baseline="11111" sz="3000" spc="-450">
                <a:solidFill>
                  <a:srgbClr val="000066"/>
                </a:solidFill>
                <a:latin typeface="Calibri"/>
                <a:cs typeface="Calibri"/>
              </a:rPr>
              <a:t>o</a:t>
            </a:r>
            <a:r>
              <a:rPr dirty="0" sz="1800" spc="-300" b="1">
                <a:solidFill>
                  <a:srgbClr val="000066"/>
                </a:solidFill>
                <a:latin typeface="Calibri"/>
                <a:cs typeface="Calibri"/>
              </a:rPr>
              <a:t>T</a:t>
            </a:r>
            <a:r>
              <a:rPr dirty="0" baseline="11111" sz="3000" spc="-450">
                <a:solidFill>
                  <a:srgbClr val="000066"/>
                </a:solidFill>
                <a:latin typeface="Calibri"/>
                <a:cs typeface="Calibri"/>
              </a:rPr>
              <a:t>u</a:t>
            </a:r>
            <a:r>
              <a:rPr dirty="0" sz="1800" spc="-300" b="1">
                <a:solidFill>
                  <a:srgbClr val="000066"/>
                </a:solidFill>
                <a:latin typeface="Calibri"/>
                <a:cs typeface="Calibri"/>
              </a:rPr>
              <a:t>e</a:t>
            </a:r>
            <a:r>
              <a:rPr dirty="0" baseline="11111" sz="3000" spc="-450">
                <a:solidFill>
                  <a:srgbClr val="000066"/>
                </a:solidFill>
                <a:latin typeface="Calibri"/>
                <a:cs typeface="Calibri"/>
              </a:rPr>
              <a:t>s</a:t>
            </a:r>
            <a:r>
              <a:rPr dirty="0" sz="1800" spc="-300" b="1">
                <a:solidFill>
                  <a:srgbClr val="000066"/>
                </a:solidFill>
                <a:latin typeface="Calibri"/>
                <a:cs typeface="Calibri"/>
              </a:rPr>
              <a:t>nse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56" name="object 56"/>
          <p:cNvSpPr txBox="1"/>
          <p:nvPr/>
        </p:nvSpPr>
        <p:spPr>
          <a:xfrm>
            <a:off x="5874511" y="2169414"/>
            <a:ext cx="1332865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spc="-204" b="1">
                <a:solidFill>
                  <a:srgbClr val="000066"/>
                </a:solidFill>
                <a:latin typeface="Arial"/>
                <a:cs typeface="Arial"/>
              </a:rPr>
              <a:t>رمتسملا</a:t>
            </a:r>
            <a:r>
              <a:rPr dirty="0" sz="1800" spc="-70" b="1">
                <a:solidFill>
                  <a:srgbClr val="000066"/>
                </a:solidFill>
                <a:latin typeface="Arial"/>
                <a:cs typeface="Arial"/>
              </a:rPr>
              <a:t> </a:t>
            </a:r>
            <a:r>
              <a:rPr dirty="0" sz="1800" spc="-114" b="1">
                <a:solidFill>
                  <a:srgbClr val="000066"/>
                </a:solidFill>
                <a:latin typeface="Arial"/>
                <a:cs typeface="Arial"/>
              </a:rPr>
              <a:t>عراضملا</a:t>
            </a:r>
            <a:endParaRPr sz="1800">
              <a:latin typeface="Arial"/>
              <a:cs typeface="Arial"/>
            </a:endParaRPr>
          </a:p>
        </p:txBody>
      </p:sp>
      <p:sp>
        <p:nvSpPr>
          <p:cNvPr id="57" name="object 57"/>
          <p:cNvSpPr/>
          <p:nvPr/>
        </p:nvSpPr>
        <p:spPr>
          <a:xfrm>
            <a:off x="4340352" y="6321552"/>
            <a:ext cx="1296797" cy="382371"/>
          </a:xfrm>
          <a:prstGeom prst="rect">
            <a:avLst/>
          </a:prstGeom>
          <a:blipFill>
            <a:blip r:embed="rId3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8" name="object 58"/>
          <p:cNvSpPr/>
          <p:nvPr/>
        </p:nvSpPr>
        <p:spPr>
          <a:xfrm>
            <a:off x="4462271" y="6406896"/>
            <a:ext cx="1043749" cy="248297"/>
          </a:xfrm>
          <a:prstGeom prst="rect">
            <a:avLst/>
          </a:prstGeom>
          <a:blipFill>
            <a:blip r:embed="rId3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9" name="object 59"/>
          <p:cNvSpPr/>
          <p:nvPr/>
        </p:nvSpPr>
        <p:spPr>
          <a:xfrm>
            <a:off x="4267200" y="6248400"/>
            <a:ext cx="1295400" cy="381000"/>
          </a:xfrm>
          <a:custGeom>
            <a:avLst/>
            <a:gdLst/>
            <a:ahLst/>
            <a:cxnLst/>
            <a:rect l="l" t="t" r="r" b="b"/>
            <a:pathLst>
              <a:path w="1295400" h="381000">
                <a:moveTo>
                  <a:pt x="1295400" y="0"/>
                </a:moveTo>
                <a:lnTo>
                  <a:pt x="0" y="0"/>
                </a:lnTo>
                <a:lnTo>
                  <a:pt x="0" y="381000"/>
                </a:lnTo>
                <a:lnTo>
                  <a:pt x="1295400" y="381000"/>
                </a:lnTo>
                <a:lnTo>
                  <a:pt x="1295400" y="333375"/>
                </a:lnTo>
                <a:lnTo>
                  <a:pt x="540512" y="333375"/>
                </a:lnTo>
                <a:lnTo>
                  <a:pt x="540512" y="190500"/>
                </a:lnTo>
                <a:lnTo>
                  <a:pt x="504825" y="190500"/>
                </a:lnTo>
                <a:lnTo>
                  <a:pt x="647700" y="47625"/>
                </a:lnTo>
                <a:lnTo>
                  <a:pt x="1295400" y="47625"/>
                </a:lnTo>
                <a:lnTo>
                  <a:pt x="1295400" y="0"/>
                </a:lnTo>
                <a:close/>
              </a:path>
              <a:path w="1295400" h="381000">
                <a:moveTo>
                  <a:pt x="1295400" y="65481"/>
                </a:moveTo>
                <a:lnTo>
                  <a:pt x="736980" y="65481"/>
                </a:lnTo>
                <a:lnTo>
                  <a:pt x="736980" y="136918"/>
                </a:lnTo>
                <a:lnTo>
                  <a:pt x="790575" y="190500"/>
                </a:lnTo>
                <a:lnTo>
                  <a:pt x="754888" y="190500"/>
                </a:lnTo>
                <a:lnTo>
                  <a:pt x="754888" y="333375"/>
                </a:lnTo>
                <a:lnTo>
                  <a:pt x="1295400" y="333375"/>
                </a:lnTo>
                <a:lnTo>
                  <a:pt x="1295400" y="65481"/>
                </a:lnTo>
                <a:close/>
              </a:path>
              <a:path w="1295400" h="381000">
                <a:moveTo>
                  <a:pt x="1295400" y="47625"/>
                </a:moveTo>
                <a:lnTo>
                  <a:pt x="647700" y="47625"/>
                </a:lnTo>
                <a:lnTo>
                  <a:pt x="701294" y="101206"/>
                </a:lnTo>
                <a:lnTo>
                  <a:pt x="701294" y="65481"/>
                </a:lnTo>
                <a:lnTo>
                  <a:pt x="1295400" y="65481"/>
                </a:lnTo>
                <a:lnTo>
                  <a:pt x="12954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0" name="object 60"/>
          <p:cNvSpPr/>
          <p:nvPr/>
        </p:nvSpPr>
        <p:spPr>
          <a:xfrm>
            <a:off x="4807711" y="6313881"/>
            <a:ext cx="214629" cy="267970"/>
          </a:xfrm>
          <a:custGeom>
            <a:avLst/>
            <a:gdLst/>
            <a:ahLst/>
            <a:cxnLst/>
            <a:rect l="l" t="t" r="r" b="b"/>
            <a:pathLst>
              <a:path w="214629" h="267970">
                <a:moveTo>
                  <a:pt x="196468" y="0"/>
                </a:moveTo>
                <a:lnTo>
                  <a:pt x="160782" y="0"/>
                </a:lnTo>
                <a:lnTo>
                  <a:pt x="160782" y="35725"/>
                </a:lnTo>
                <a:lnTo>
                  <a:pt x="196468" y="71437"/>
                </a:lnTo>
                <a:lnTo>
                  <a:pt x="196468" y="0"/>
                </a:lnTo>
                <a:close/>
              </a:path>
              <a:path w="214629" h="267970">
                <a:moveTo>
                  <a:pt x="214375" y="125018"/>
                </a:moveTo>
                <a:lnTo>
                  <a:pt x="0" y="125018"/>
                </a:lnTo>
                <a:lnTo>
                  <a:pt x="0" y="267893"/>
                </a:lnTo>
                <a:lnTo>
                  <a:pt x="89280" y="267893"/>
                </a:lnTo>
                <a:lnTo>
                  <a:pt x="89280" y="196456"/>
                </a:lnTo>
                <a:lnTo>
                  <a:pt x="214375" y="196456"/>
                </a:lnTo>
                <a:lnTo>
                  <a:pt x="214375" y="125018"/>
                </a:lnTo>
                <a:close/>
              </a:path>
              <a:path w="214629" h="267970">
                <a:moveTo>
                  <a:pt x="214375" y="196456"/>
                </a:moveTo>
                <a:lnTo>
                  <a:pt x="125095" y="196456"/>
                </a:lnTo>
                <a:lnTo>
                  <a:pt x="125095" y="267893"/>
                </a:lnTo>
                <a:lnTo>
                  <a:pt x="214375" y="267893"/>
                </a:lnTo>
                <a:lnTo>
                  <a:pt x="214375" y="196456"/>
                </a:lnTo>
                <a:close/>
              </a:path>
            </a:pathLst>
          </a:custGeom>
          <a:solidFill>
            <a:srgbClr val="00007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1" name="object 61"/>
          <p:cNvSpPr/>
          <p:nvPr/>
        </p:nvSpPr>
        <p:spPr>
          <a:xfrm>
            <a:off x="47720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142875" y="0"/>
                </a:moveTo>
                <a:lnTo>
                  <a:pt x="0" y="142875"/>
                </a:lnTo>
                <a:lnTo>
                  <a:pt x="285750" y="142875"/>
                </a:lnTo>
                <a:lnTo>
                  <a:pt x="142875" y="0"/>
                </a:lnTo>
                <a:close/>
              </a:path>
              <a:path w="285750" h="285750">
                <a:moveTo>
                  <a:pt x="160782" y="214312"/>
                </a:moveTo>
                <a:lnTo>
                  <a:pt x="124967" y="214312"/>
                </a:lnTo>
                <a:lnTo>
                  <a:pt x="124967" y="285750"/>
                </a:lnTo>
                <a:lnTo>
                  <a:pt x="160782" y="285750"/>
                </a:lnTo>
                <a:lnTo>
                  <a:pt x="160782" y="214312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2" name="object 62"/>
          <p:cNvSpPr/>
          <p:nvPr/>
        </p:nvSpPr>
        <p:spPr>
          <a:xfrm>
            <a:off x="5788152" y="6321552"/>
            <a:ext cx="458571" cy="382371"/>
          </a:xfrm>
          <a:prstGeom prst="rect">
            <a:avLst/>
          </a:prstGeom>
          <a:blipFill>
            <a:blip r:embed="rId3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3" name="object 63"/>
          <p:cNvSpPr/>
          <p:nvPr/>
        </p:nvSpPr>
        <p:spPr>
          <a:xfrm>
            <a:off x="5846064" y="6406896"/>
            <a:ext cx="336638" cy="248297"/>
          </a:xfrm>
          <a:prstGeom prst="rect">
            <a:avLst/>
          </a:prstGeom>
          <a:blipFill>
            <a:blip r:embed="rId3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4" name="object 64"/>
          <p:cNvSpPr/>
          <p:nvPr/>
        </p:nvSpPr>
        <p:spPr>
          <a:xfrm>
            <a:off x="5715000" y="6248400"/>
            <a:ext cx="457200" cy="381000"/>
          </a:xfrm>
          <a:custGeom>
            <a:avLst/>
            <a:gdLst/>
            <a:ahLst/>
            <a:cxnLst/>
            <a:rect l="l" t="t" r="r" b="b"/>
            <a:pathLst>
              <a:path w="457200" h="381000">
                <a:moveTo>
                  <a:pt x="457200" y="0"/>
                </a:moveTo>
                <a:lnTo>
                  <a:pt x="0" y="0"/>
                </a:lnTo>
                <a:lnTo>
                  <a:pt x="0" y="381000"/>
                </a:lnTo>
                <a:lnTo>
                  <a:pt x="457200" y="381000"/>
                </a:lnTo>
                <a:lnTo>
                  <a:pt x="457200" y="333375"/>
                </a:lnTo>
                <a:lnTo>
                  <a:pt x="85725" y="333375"/>
                </a:lnTo>
                <a:lnTo>
                  <a:pt x="85725" y="47625"/>
                </a:lnTo>
                <a:lnTo>
                  <a:pt x="457200" y="47625"/>
                </a:lnTo>
                <a:lnTo>
                  <a:pt x="457200" y="0"/>
                </a:lnTo>
                <a:close/>
              </a:path>
              <a:path w="457200" h="381000">
                <a:moveTo>
                  <a:pt x="457200" y="47625"/>
                </a:moveTo>
                <a:lnTo>
                  <a:pt x="85725" y="47625"/>
                </a:lnTo>
                <a:lnTo>
                  <a:pt x="371475" y="190500"/>
                </a:lnTo>
                <a:lnTo>
                  <a:pt x="85725" y="333375"/>
                </a:lnTo>
                <a:lnTo>
                  <a:pt x="457200" y="333375"/>
                </a:lnTo>
                <a:lnTo>
                  <a:pt x="4572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5" name="object 65"/>
          <p:cNvSpPr/>
          <p:nvPr/>
        </p:nvSpPr>
        <p:spPr>
          <a:xfrm>
            <a:off x="58007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0" y="0"/>
                </a:moveTo>
                <a:lnTo>
                  <a:pt x="0" y="285750"/>
                </a:lnTo>
                <a:lnTo>
                  <a:pt x="285750" y="142875"/>
                </a:lnTo>
                <a:lnTo>
                  <a:pt x="0" y="0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6" name="object 66"/>
          <p:cNvSpPr/>
          <p:nvPr/>
        </p:nvSpPr>
        <p:spPr>
          <a:xfrm>
            <a:off x="3730752" y="6321552"/>
            <a:ext cx="458571" cy="382371"/>
          </a:xfrm>
          <a:prstGeom prst="rect">
            <a:avLst/>
          </a:prstGeom>
          <a:blipFill>
            <a:blip r:embed="rId3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7" name="object 67"/>
          <p:cNvSpPr/>
          <p:nvPr/>
        </p:nvSpPr>
        <p:spPr>
          <a:xfrm>
            <a:off x="3770376" y="6406896"/>
            <a:ext cx="373227" cy="248297"/>
          </a:xfrm>
          <a:prstGeom prst="rect">
            <a:avLst/>
          </a:prstGeom>
          <a:blipFill>
            <a:blip r:embed="rId3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8" name="object 68"/>
          <p:cNvSpPr/>
          <p:nvPr/>
        </p:nvSpPr>
        <p:spPr>
          <a:xfrm>
            <a:off x="3657600" y="6248400"/>
            <a:ext cx="457200" cy="381000"/>
          </a:xfrm>
          <a:custGeom>
            <a:avLst/>
            <a:gdLst/>
            <a:ahLst/>
            <a:cxnLst/>
            <a:rect l="l" t="t" r="r" b="b"/>
            <a:pathLst>
              <a:path w="457200" h="381000">
                <a:moveTo>
                  <a:pt x="457200" y="0"/>
                </a:moveTo>
                <a:lnTo>
                  <a:pt x="0" y="0"/>
                </a:lnTo>
                <a:lnTo>
                  <a:pt x="0" y="381000"/>
                </a:lnTo>
                <a:lnTo>
                  <a:pt x="457200" y="381000"/>
                </a:lnTo>
                <a:lnTo>
                  <a:pt x="457200" y="333375"/>
                </a:lnTo>
                <a:lnTo>
                  <a:pt x="371475" y="333375"/>
                </a:lnTo>
                <a:lnTo>
                  <a:pt x="85725" y="190500"/>
                </a:lnTo>
                <a:lnTo>
                  <a:pt x="371475" y="47625"/>
                </a:lnTo>
                <a:lnTo>
                  <a:pt x="457200" y="47625"/>
                </a:lnTo>
                <a:lnTo>
                  <a:pt x="457200" y="0"/>
                </a:lnTo>
                <a:close/>
              </a:path>
              <a:path w="457200" h="381000">
                <a:moveTo>
                  <a:pt x="457200" y="47625"/>
                </a:moveTo>
                <a:lnTo>
                  <a:pt x="371475" y="47625"/>
                </a:lnTo>
                <a:lnTo>
                  <a:pt x="371475" y="333375"/>
                </a:lnTo>
                <a:lnTo>
                  <a:pt x="457200" y="333375"/>
                </a:lnTo>
                <a:lnTo>
                  <a:pt x="4572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9" name="object 69"/>
          <p:cNvSpPr/>
          <p:nvPr/>
        </p:nvSpPr>
        <p:spPr>
          <a:xfrm>
            <a:off x="37433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285750" y="0"/>
                </a:moveTo>
                <a:lnTo>
                  <a:pt x="0" y="142875"/>
                </a:lnTo>
                <a:lnTo>
                  <a:pt x="285750" y="285750"/>
                </a:lnTo>
                <a:lnTo>
                  <a:pt x="285750" y="0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0" name="object 70"/>
          <p:cNvSpPr/>
          <p:nvPr/>
        </p:nvSpPr>
        <p:spPr>
          <a:xfrm>
            <a:off x="4340352" y="6321552"/>
            <a:ext cx="1296797" cy="382371"/>
          </a:xfrm>
          <a:prstGeom prst="rect">
            <a:avLst/>
          </a:prstGeom>
          <a:blipFill>
            <a:blip r:embed="rId3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1" name="object 71"/>
          <p:cNvSpPr/>
          <p:nvPr/>
        </p:nvSpPr>
        <p:spPr>
          <a:xfrm>
            <a:off x="4462271" y="6406896"/>
            <a:ext cx="1043749" cy="248297"/>
          </a:xfrm>
          <a:prstGeom prst="rect">
            <a:avLst/>
          </a:prstGeom>
          <a:blipFill>
            <a:blip r:embed="rId3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2" name="object 72"/>
          <p:cNvSpPr/>
          <p:nvPr/>
        </p:nvSpPr>
        <p:spPr>
          <a:xfrm>
            <a:off x="4267200" y="6248400"/>
            <a:ext cx="1295400" cy="381000"/>
          </a:xfrm>
          <a:custGeom>
            <a:avLst/>
            <a:gdLst/>
            <a:ahLst/>
            <a:cxnLst/>
            <a:rect l="l" t="t" r="r" b="b"/>
            <a:pathLst>
              <a:path w="1295400" h="381000">
                <a:moveTo>
                  <a:pt x="1295400" y="0"/>
                </a:moveTo>
                <a:lnTo>
                  <a:pt x="0" y="0"/>
                </a:lnTo>
                <a:lnTo>
                  <a:pt x="0" y="381000"/>
                </a:lnTo>
                <a:lnTo>
                  <a:pt x="1295400" y="381000"/>
                </a:lnTo>
                <a:lnTo>
                  <a:pt x="1295400" y="333375"/>
                </a:lnTo>
                <a:lnTo>
                  <a:pt x="540512" y="333375"/>
                </a:lnTo>
                <a:lnTo>
                  <a:pt x="540512" y="190500"/>
                </a:lnTo>
                <a:lnTo>
                  <a:pt x="504825" y="190500"/>
                </a:lnTo>
                <a:lnTo>
                  <a:pt x="647700" y="47625"/>
                </a:lnTo>
                <a:lnTo>
                  <a:pt x="1295400" y="47625"/>
                </a:lnTo>
                <a:lnTo>
                  <a:pt x="1295400" y="0"/>
                </a:lnTo>
                <a:close/>
              </a:path>
              <a:path w="1295400" h="381000">
                <a:moveTo>
                  <a:pt x="1295400" y="65481"/>
                </a:moveTo>
                <a:lnTo>
                  <a:pt x="736980" y="65481"/>
                </a:lnTo>
                <a:lnTo>
                  <a:pt x="736980" y="136918"/>
                </a:lnTo>
                <a:lnTo>
                  <a:pt x="790575" y="190500"/>
                </a:lnTo>
                <a:lnTo>
                  <a:pt x="754888" y="190500"/>
                </a:lnTo>
                <a:lnTo>
                  <a:pt x="754888" y="333375"/>
                </a:lnTo>
                <a:lnTo>
                  <a:pt x="1295400" y="333375"/>
                </a:lnTo>
                <a:lnTo>
                  <a:pt x="1295400" y="65481"/>
                </a:lnTo>
                <a:close/>
              </a:path>
              <a:path w="1295400" h="381000">
                <a:moveTo>
                  <a:pt x="1295400" y="47625"/>
                </a:moveTo>
                <a:lnTo>
                  <a:pt x="647700" y="47625"/>
                </a:lnTo>
                <a:lnTo>
                  <a:pt x="701294" y="101206"/>
                </a:lnTo>
                <a:lnTo>
                  <a:pt x="701294" y="65481"/>
                </a:lnTo>
                <a:lnTo>
                  <a:pt x="1295400" y="65481"/>
                </a:lnTo>
                <a:lnTo>
                  <a:pt x="12954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3" name="object 73"/>
          <p:cNvSpPr/>
          <p:nvPr/>
        </p:nvSpPr>
        <p:spPr>
          <a:xfrm>
            <a:off x="4807711" y="6313881"/>
            <a:ext cx="214629" cy="267970"/>
          </a:xfrm>
          <a:custGeom>
            <a:avLst/>
            <a:gdLst/>
            <a:ahLst/>
            <a:cxnLst/>
            <a:rect l="l" t="t" r="r" b="b"/>
            <a:pathLst>
              <a:path w="214629" h="267970">
                <a:moveTo>
                  <a:pt x="196468" y="0"/>
                </a:moveTo>
                <a:lnTo>
                  <a:pt x="160782" y="0"/>
                </a:lnTo>
                <a:lnTo>
                  <a:pt x="160782" y="35725"/>
                </a:lnTo>
                <a:lnTo>
                  <a:pt x="196468" y="71437"/>
                </a:lnTo>
                <a:lnTo>
                  <a:pt x="196468" y="0"/>
                </a:lnTo>
                <a:close/>
              </a:path>
              <a:path w="214629" h="267970">
                <a:moveTo>
                  <a:pt x="214375" y="125018"/>
                </a:moveTo>
                <a:lnTo>
                  <a:pt x="0" y="125018"/>
                </a:lnTo>
                <a:lnTo>
                  <a:pt x="0" y="267893"/>
                </a:lnTo>
                <a:lnTo>
                  <a:pt x="89280" y="267893"/>
                </a:lnTo>
                <a:lnTo>
                  <a:pt x="89280" y="196456"/>
                </a:lnTo>
                <a:lnTo>
                  <a:pt x="214375" y="196456"/>
                </a:lnTo>
                <a:lnTo>
                  <a:pt x="214375" y="125018"/>
                </a:lnTo>
                <a:close/>
              </a:path>
              <a:path w="214629" h="267970">
                <a:moveTo>
                  <a:pt x="214375" y="196456"/>
                </a:moveTo>
                <a:lnTo>
                  <a:pt x="125095" y="196456"/>
                </a:lnTo>
                <a:lnTo>
                  <a:pt x="125095" y="267893"/>
                </a:lnTo>
                <a:lnTo>
                  <a:pt x="214375" y="267893"/>
                </a:lnTo>
                <a:lnTo>
                  <a:pt x="214375" y="196456"/>
                </a:lnTo>
                <a:close/>
              </a:path>
            </a:pathLst>
          </a:custGeom>
          <a:solidFill>
            <a:srgbClr val="00007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4" name="object 74"/>
          <p:cNvSpPr/>
          <p:nvPr/>
        </p:nvSpPr>
        <p:spPr>
          <a:xfrm>
            <a:off x="47720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142875" y="0"/>
                </a:moveTo>
                <a:lnTo>
                  <a:pt x="0" y="142875"/>
                </a:lnTo>
                <a:lnTo>
                  <a:pt x="285750" y="142875"/>
                </a:lnTo>
                <a:lnTo>
                  <a:pt x="142875" y="0"/>
                </a:lnTo>
                <a:close/>
              </a:path>
              <a:path w="285750" h="285750">
                <a:moveTo>
                  <a:pt x="160782" y="214312"/>
                </a:moveTo>
                <a:lnTo>
                  <a:pt x="124967" y="214312"/>
                </a:lnTo>
                <a:lnTo>
                  <a:pt x="124967" y="285750"/>
                </a:lnTo>
                <a:lnTo>
                  <a:pt x="160782" y="285750"/>
                </a:lnTo>
                <a:lnTo>
                  <a:pt x="160782" y="214312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5" name="object 75"/>
          <p:cNvSpPr txBox="1">
            <a:spLocks noGrp="1"/>
          </p:cNvSpPr>
          <p:nvPr>
            <p:ph type="dt" idx="6" sz="half"/>
          </p:nvPr>
        </p:nvSpPr>
        <p:spPr>
          <a:prstGeom prst="rect"/>
        </p:spPr>
        <p:txBody>
          <a:bodyPr wrap="square" lIns="0" tIns="31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 spc="-190"/>
              <a:t>ق</a:t>
            </a:r>
            <a:r>
              <a:rPr dirty="0" spc="-240"/>
              <a:t>ب</a:t>
            </a:r>
            <a:r>
              <a:rPr dirty="0" spc="25"/>
              <a:t>ا</a:t>
            </a:r>
            <a:r>
              <a:rPr dirty="0" spc="-175"/>
              <a:t>سلا</a:t>
            </a:r>
          </a:p>
        </p:txBody>
      </p:sp>
      <p:sp>
        <p:nvSpPr>
          <p:cNvPr id="76" name="object 76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31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 spc="-195"/>
              <a:t>ةيسيئرلا </a:t>
            </a:r>
            <a:r>
              <a:rPr dirty="0" spc="-110"/>
              <a:t>ةمئاقلا </a:t>
            </a:r>
            <a:r>
              <a:rPr dirty="0" spc="-105"/>
              <a:t>ىلإ</a:t>
            </a:r>
            <a:r>
              <a:rPr dirty="0" spc="-75"/>
              <a:t> </a:t>
            </a:r>
            <a:r>
              <a:rPr dirty="0" spc="-5"/>
              <a:t>ةدوع</a:t>
            </a:r>
          </a:p>
        </p:txBody>
      </p:sp>
      <p:sp>
        <p:nvSpPr>
          <p:cNvPr id="77" name="object 77"/>
          <p:cNvSpPr txBox="1"/>
          <p:nvPr/>
        </p:nvSpPr>
        <p:spPr>
          <a:xfrm>
            <a:off x="5833109" y="6368591"/>
            <a:ext cx="220345" cy="154940"/>
          </a:xfrm>
          <a:prstGeom prst="rect">
            <a:avLst/>
          </a:prstGeom>
        </p:spPr>
        <p:txBody>
          <a:bodyPr wrap="square" lIns="0" tIns="31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 sz="900" spc="-50">
                <a:solidFill>
                  <a:srgbClr val="FFFFFF"/>
                </a:solidFill>
                <a:latin typeface="Arial"/>
                <a:cs typeface="Arial"/>
              </a:rPr>
              <a:t>ي</a:t>
            </a:r>
            <a:r>
              <a:rPr dirty="0" sz="900" spc="-270">
                <a:solidFill>
                  <a:srgbClr val="FFFFFF"/>
                </a:solidFill>
                <a:latin typeface="Arial"/>
                <a:cs typeface="Arial"/>
              </a:rPr>
              <a:t>ل</a:t>
            </a:r>
            <a:r>
              <a:rPr dirty="0" sz="900" spc="25">
                <a:solidFill>
                  <a:srgbClr val="FFFFFF"/>
                </a:solidFill>
                <a:latin typeface="Arial"/>
                <a:cs typeface="Arial"/>
              </a:rPr>
              <a:t>ا</a:t>
            </a:r>
            <a:r>
              <a:rPr dirty="0" sz="900" spc="-430">
                <a:solidFill>
                  <a:srgbClr val="FFFFFF"/>
                </a:solidFill>
                <a:latin typeface="Arial"/>
                <a:cs typeface="Arial"/>
              </a:rPr>
              <a:t>ت</a:t>
            </a:r>
            <a:r>
              <a:rPr dirty="0" sz="900" spc="-270">
                <a:solidFill>
                  <a:srgbClr val="FFFFFF"/>
                </a:solidFill>
                <a:latin typeface="Arial"/>
                <a:cs typeface="Arial"/>
              </a:rPr>
              <a:t>ل</a:t>
            </a:r>
            <a:r>
              <a:rPr dirty="0" sz="900">
                <a:solidFill>
                  <a:srgbClr val="FFFFFF"/>
                </a:solidFill>
                <a:latin typeface="Arial"/>
                <a:cs typeface="Arial"/>
              </a:rPr>
              <a:t>ا</a:t>
            </a:r>
            <a:endParaRPr sz="9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77824" y="2176272"/>
            <a:ext cx="18287" cy="468172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877824" y="6095"/>
            <a:ext cx="18287" cy="150266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1216152" y="1834895"/>
            <a:ext cx="7924800" cy="1828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877824" y="1508760"/>
            <a:ext cx="18287" cy="667512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0" y="1834895"/>
            <a:ext cx="557784" cy="18287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551687" y="1834895"/>
            <a:ext cx="664464" cy="18287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2898648" y="588302"/>
            <a:ext cx="2503678" cy="1010246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3171189" y="722121"/>
            <a:ext cx="1797685" cy="57404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3600" spc="475"/>
              <a:t>TENSES</a:t>
            </a:r>
            <a:endParaRPr sz="3600"/>
          </a:p>
        </p:txBody>
      </p:sp>
      <p:sp>
        <p:nvSpPr>
          <p:cNvPr id="10" name="object 10"/>
          <p:cNvSpPr/>
          <p:nvPr/>
        </p:nvSpPr>
        <p:spPr>
          <a:xfrm>
            <a:off x="4800600" y="597446"/>
            <a:ext cx="2003932" cy="1010246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 txBox="1"/>
          <p:nvPr/>
        </p:nvSpPr>
        <p:spPr>
          <a:xfrm>
            <a:off x="5455081" y="722121"/>
            <a:ext cx="1048385" cy="5740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3600" spc="-175" b="1">
                <a:solidFill>
                  <a:srgbClr val="FFFF00"/>
                </a:solidFill>
                <a:latin typeface="Arial"/>
                <a:cs typeface="Arial"/>
              </a:rPr>
              <a:t>ةنمزلأا</a:t>
            </a:r>
            <a:endParaRPr sz="3600">
              <a:latin typeface="Arial"/>
              <a:cs typeface="Arial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3511296" y="2807157"/>
            <a:ext cx="2979166" cy="903528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3758184" y="3368083"/>
            <a:ext cx="2491486" cy="80601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/>
          <p:nvPr/>
        </p:nvSpPr>
        <p:spPr>
          <a:xfrm>
            <a:off x="3770376" y="3395471"/>
            <a:ext cx="2441575" cy="0"/>
          </a:xfrm>
          <a:custGeom>
            <a:avLst/>
            <a:gdLst/>
            <a:ahLst/>
            <a:cxnLst/>
            <a:rect l="l" t="t" r="r" b="b"/>
            <a:pathLst>
              <a:path w="2441575" h="0">
                <a:moveTo>
                  <a:pt x="0" y="0"/>
                </a:moveTo>
                <a:lnTo>
                  <a:pt x="2441448" y="0"/>
                </a:lnTo>
              </a:path>
            </a:pathLst>
          </a:custGeom>
          <a:ln w="30479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/>
          <p:nvPr/>
        </p:nvSpPr>
        <p:spPr>
          <a:xfrm>
            <a:off x="1097280" y="3883177"/>
            <a:ext cx="473748" cy="486003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/>
          <p:nvPr/>
        </p:nvSpPr>
        <p:spPr>
          <a:xfrm>
            <a:off x="1575816" y="3767366"/>
            <a:ext cx="516470" cy="678014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7" name="object 17"/>
          <p:cNvSpPr/>
          <p:nvPr/>
        </p:nvSpPr>
        <p:spPr>
          <a:xfrm>
            <a:off x="1786127" y="3767366"/>
            <a:ext cx="1918589" cy="678014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8" name="object 18"/>
          <p:cNvSpPr/>
          <p:nvPr/>
        </p:nvSpPr>
        <p:spPr>
          <a:xfrm>
            <a:off x="3395471" y="3767366"/>
            <a:ext cx="1421764" cy="678014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9" name="object 19"/>
          <p:cNvSpPr/>
          <p:nvPr/>
        </p:nvSpPr>
        <p:spPr>
          <a:xfrm>
            <a:off x="4413503" y="3767366"/>
            <a:ext cx="2396998" cy="678014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0" name="object 20"/>
          <p:cNvSpPr/>
          <p:nvPr/>
        </p:nvSpPr>
        <p:spPr>
          <a:xfrm>
            <a:off x="6406896" y="3767366"/>
            <a:ext cx="495071" cy="678014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1" name="object 21"/>
          <p:cNvSpPr/>
          <p:nvPr/>
        </p:nvSpPr>
        <p:spPr>
          <a:xfrm>
            <a:off x="1097280" y="4322089"/>
            <a:ext cx="473748" cy="486003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2" name="object 22"/>
          <p:cNvSpPr/>
          <p:nvPr/>
        </p:nvSpPr>
        <p:spPr>
          <a:xfrm>
            <a:off x="1575816" y="4206278"/>
            <a:ext cx="1159560" cy="678014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3" name="object 23"/>
          <p:cNvSpPr/>
          <p:nvPr/>
        </p:nvSpPr>
        <p:spPr>
          <a:xfrm>
            <a:off x="2331720" y="4206278"/>
            <a:ext cx="2128774" cy="678014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4" name="object 24"/>
          <p:cNvSpPr/>
          <p:nvPr/>
        </p:nvSpPr>
        <p:spPr>
          <a:xfrm>
            <a:off x="4157471" y="4206278"/>
            <a:ext cx="1753997" cy="678014"/>
          </a:xfrm>
          <a:prstGeom prst="rect">
            <a:avLst/>
          </a:prstGeom>
          <a:blipFill>
            <a:blip r:embed="rId2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5" name="object 25"/>
          <p:cNvSpPr/>
          <p:nvPr/>
        </p:nvSpPr>
        <p:spPr>
          <a:xfrm>
            <a:off x="5507735" y="4206278"/>
            <a:ext cx="955370" cy="678014"/>
          </a:xfrm>
          <a:prstGeom prst="rect">
            <a:avLst/>
          </a:prstGeom>
          <a:blipFill>
            <a:blip r:embed="rId2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6" name="object 26"/>
          <p:cNvSpPr/>
          <p:nvPr/>
        </p:nvSpPr>
        <p:spPr>
          <a:xfrm>
            <a:off x="6059423" y="4206278"/>
            <a:ext cx="495058" cy="678014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7" name="object 27"/>
          <p:cNvSpPr/>
          <p:nvPr/>
        </p:nvSpPr>
        <p:spPr>
          <a:xfrm>
            <a:off x="1097280" y="4761001"/>
            <a:ext cx="473748" cy="486003"/>
          </a:xfrm>
          <a:prstGeom prst="rect">
            <a:avLst/>
          </a:prstGeom>
          <a:blipFill>
            <a:blip r:embed="rId2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8" name="object 28"/>
          <p:cNvSpPr/>
          <p:nvPr/>
        </p:nvSpPr>
        <p:spPr>
          <a:xfrm>
            <a:off x="1575816" y="4645190"/>
            <a:ext cx="1138237" cy="678014"/>
          </a:xfrm>
          <a:prstGeom prst="rect">
            <a:avLst/>
          </a:prstGeom>
          <a:blipFill>
            <a:blip r:embed="rId2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9" name="object 29"/>
          <p:cNvSpPr/>
          <p:nvPr/>
        </p:nvSpPr>
        <p:spPr>
          <a:xfrm>
            <a:off x="2407920" y="4645190"/>
            <a:ext cx="1500885" cy="678014"/>
          </a:xfrm>
          <a:prstGeom prst="rect">
            <a:avLst/>
          </a:prstGeom>
          <a:blipFill>
            <a:blip r:embed="rId2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0" name="object 30"/>
          <p:cNvSpPr/>
          <p:nvPr/>
        </p:nvSpPr>
        <p:spPr>
          <a:xfrm>
            <a:off x="3505200" y="4645190"/>
            <a:ext cx="1766189" cy="678014"/>
          </a:xfrm>
          <a:prstGeom prst="rect">
            <a:avLst/>
          </a:prstGeom>
          <a:blipFill>
            <a:blip r:embed="rId2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1" name="object 31"/>
          <p:cNvSpPr txBox="1"/>
          <p:nvPr/>
        </p:nvSpPr>
        <p:spPr>
          <a:xfrm>
            <a:off x="1222044" y="2920695"/>
            <a:ext cx="5484495" cy="220345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2546350">
              <a:lnSpc>
                <a:spcPct val="100000"/>
              </a:lnSpc>
              <a:spcBef>
                <a:spcPts val="95"/>
              </a:spcBef>
            </a:pPr>
            <a:r>
              <a:rPr dirty="0" sz="3200" spc="-75">
                <a:solidFill>
                  <a:srgbClr val="FFFFFF"/>
                </a:solidFill>
                <a:latin typeface="Arial"/>
                <a:cs typeface="Arial"/>
              </a:rPr>
              <a:t>ةــــــــــــــــــــــلثمأ</a:t>
            </a:r>
            <a:endParaRPr sz="32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3050">
              <a:latin typeface="Times New Roman"/>
              <a:cs typeface="Times New Roman"/>
            </a:endParaRPr>
          </a:p>
          <a:p>
            <a:pPr marL="546100" indent="-534035">
              <a:lnSpc>
                <a:spcPct val="100000"/>
              </a:lnSpc>
              <a:buSzPct val="68750"/>
              <a:buAutoNum type="arabicPeriod"/>
              <a:tabLst>
                <a:tab pos="546100" algn="l"/>
                <a:tab pos="546735" algn="l"/>
              </a:tabLst>
            </a:pPr>
            <a:r>
              <a:rPr dirty="0" sz="2400" spc="290">
                <a:solidFill>
                  <a:srgbClr val="FFFFCC"/>
                </a:solidFill>
                <a:latin typeface="Calibri"/>
                <a:cs typeface="Calibri"/>
              </a:rPr>
              <a:t>I </a:t>
            </a:r>
            <a:r>
              <a:rPr dirty="0" sz="2400" spc="95">
                <a:solidFill>
                  <a:srgbClr val="CC3300"/>
                </a:solidFill>
                <a:latin typeface="Calibri"/>
                <a:cs typeface="Calibri"/>
              </a:rPr>
              <a:t>am </a:t>
            </a:r>
            <a:r>
              <a:rPr dirty="0" sz="2400" spc="70">
                <a:solidFill>
                  <a:srgbClr val="CC3300"/>
                </a:solidFill>
                <a:latin typeface="Calibri"/>
                <a:cs typeface="Calibri"/>
              </a:rPr>
              <a:t>reading </a:t>
            </a:r>
            <a:r>
              <a:rPr dirty="0" sz="2400" spc="110">
                <a:solidFill>
                  <a:srgbClr val="FFFFCC"/>
                </a:solidFill>
                <a:latin typeface="Calibri"/>
                <a:cs typeface="Calibri"/>
              </a:rPr>
              <a:t>a </a:t>
            </a:r>
            <a:r>
              <a:rPr dirty="0" sz="2400" spc="55">
                <a:solidFill>
                  <a:srgbClr val="FFFFCC"/>
                </a:solidFill>
                <a:latin typeface="Calibri"/>
                <a:cs typeface="Calibri"/>
              </a:rPr>
              <a:t>story </a:t>
            </a:r>
            <a:r>
              <a:rPr dirty="0" sz="2400" spc="45">
                <a:solidFill>
                  <a:srgbClr val="FFFF00"/>
                </a:solidFill>
                <a:latin typeface="Calibri"/>
                <a:cs typeface="Calibri"/>
              </a:rPr>
              <a:t>at </a:t>
            </a:r>
            <a:r>
              <a:rPr dirty="0" sz="2400" spc="40">
                <a:solidFill>
                  <a:srgbClr val="FFFF00"/>
                </a:solidFill>
                <a:latin typeface="Calibri"/>
                <a:cs typeface="Calibri"/>
              </a:rPr>
              <a:t>the</a:t>
            </a:r>
            <a:r>
              <a:rPr dirty="0" sz="2400" spc="210">
                <a:solidFill>
                  <a:srgbClr val="FFFF00"/>
                </a:solidFill>
                <a:latin typeface="Calibri"/>
                <a:cs typeface="Calibri"/>
              </a:rPr>
              <a:t> </a:t>
            </a:r>
            <a:r>
              <a:rPr dirty="0" sz="2400" spc="70">
                <a:solidFill>
                  <a:srgbClr val="FFFF00"/>
                </a:solidFill>
                <a:latin typeface="Calibri"/>
                <a:cs typeface="Calibri"/>
              </a:rPr>
              <a:t>moment</a:t>
            </a:r>
            <a:r>
              <a:rPr dirty="0" sz="2400" spc="70">
                <a:solidFill>
                  <a:srgbClr val="FFFFFF"/>
                </a:solidFill>
                <a:latin typeface="Calibri"/>
                <a:cs typeface="Calibri"/>
              </a:rPr>
              <a:t>.</a:t>
            </a:r>
            <a:endParaRPr sz="2400">
              <a:latin typeface="Calibri"/>
              <a:cs typeface="Calibri"/>
            </a:endParaRPr>
          </a:p>
          <a:p>
            <a:pPr marL="546100" indent="-534035">
              <a:lnSpc>
                <a:spcPct val="100000"/>
              </a:lnSpc>
              <a:spcBef>
                <a:spcPts val="580"/>
              </a:spcBef>
              <a:buClr>
                <a:srgbClr val="FFFFCC"/>
              </a:buClr>
              <a:buSzPct val="68750"/>
              <a:buAutoNum type="arabicPeriod"/>
              <a:tabLst>
                <a:tab pos="546100" algn="l"/>
                <a:tab pos="546735" algn="l"/>
              </a:tabLst>
            </a:pPr>
            <a:r>
              <a:rPr dirty="0" sz="2400" spc="120">
                <a:solidFill>
                  <a:srgbClr val="FFFFFF"/>
                </a:solidFill>
                <a:latin typeface="Calibri"/>
                <a:cs typeface="Calibri"/>
              </a:rPr>
              <a:t>They </a:t>
            </a:r>
            <a:r>
              <a:rPr dirty="0" sz="2400" spc="60">
                <a:solidFill>
                  <a:srgbClr val="CC3300"/>
                </a:solidFill>
                <a:latin typeface="Calibri"/>
                <a:cs typeface="Calibri"/>
              </a:rPr>
              <a:t>are </a:t>
            </a:r>
            <a:r>
              <a:rPr dirty="0" sz="2400" spc="65">
                <a:solidFill>
                  <a:srgbClr val="CC3300"/>
                </a:solidFill>
                <a:latin typeface="Calibri"/>
                <a:cs typeface="Calibri"/>
              </a:rPr>
              <a:t>watching </a:t>
            </a:r>
            <a:r>
              <a:rPr dirty="0" sz="2400" spc="45">
                <a:solidFill>
                  <a:srgbClr val="FFFFFF"/>
                </a:solidFill>
                <a:latin typeface="Calibri"/>
                <a:cs typeface="Calibri"/>
              </a:rPr>
              <a:t>television</a:t>
            </a:r>
            <a:r>
              <a:rPr dirty="0" sz="2400" spc="-1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400" spc="55">
                <a:solidFill>
                  <a:srgbClr val="FFFF00"/>
                </a:solidFill>
                <a:latin typeface="Calibri"/>
                <a:cs typeface="Calibri"/>
              </a:rPr>
              <a:t>now</a:t>
            </a:r>
            <a:r>
              <a:rPr dirty="0" sz="2400" spc="55">
                <a:solidFill>
                  <a:srgbClr val="FFFFFF"/>
                </a:solidFill>
                <a:latin typeface="Calibri"/>
                <a:cs typeface="Calibri"/>
              </a:rPr>
              <a:t>.</a:t>
            </a:r>
            <a:endParaRPr sz="2400">
              <a:latin typeface="Calibri"/>
              <a:cs typeface="Calibri"/>
            </a:endParaRPr>
          </a:p>
          <a:p>
            <a:pPr marL="546100" indent="-534035">
              <a:lnSpc>
                <a:spcPct val="100000"/>
              </a:lnSpc>
              <a:spcBef>
                <a:spcPts val="575"/>
              </a:spcBef>
              <a:buClr>
                <a:srgbClr val="FFFFCC"/>
              </a:buClr>
              <a:buSzPct val="68750"/>
              <a:buAutoNum type="arabicPeriod"/>
              <a:tabLst>
                <a:tab pos="546100" algn="l"/>
                <a:tab pos="546735" algn="l"/>
              </a:tabLst>
            </a:pPr>
            <a:r>
              <a:rPr dirty="0" sz="2400" spc="70">
                <a:solidFill>
                  <a:srgbClr val="FFFF00"/>
                </a:solidFill>
                <a:latin typeface="Calibri"/>
                <a:cs typeface="Calibri"/>
              </a:rPr>
              <a:t>Look! </a:t>
            </a:r>
            <a:r>
              <a:rPr dirty="0" sz="2400" spc="40">
                <a:solidFill>
                  <a:srgbClr val="FFFFFF"/>
                </a:solidFill>
                <a:latin typeface="Calibri"/>
                <a:cs typeface="Calibri"/>
              </a:rPr>
              <a:t>the </a:t>
            </a:r>
            <a:r>
              <a:rPr dirty="0" sz="2400" spc="85">
                <a:solidFill>
                  <a:srgbClr val="FFFFFF"/>
                </a:solidFill>
                <a:latin typeface="Calibri"/>
                <a:cs typeface="Calibri"/>
              </a:rPr>
              <a:t>bus </a:t>
            </a:r>
            <a:r>
              <a:rPr dirty="0" sz="2400" spc="65">
                <a:solidFill>
                  <a:srgbClr val="CC3300"/>
                </a:solidFill>
                <a:latin typeface="Calibri"/>
                <a:cs typeface="Calibri"/>
              </a:rPr>
              <a:t>is</a:t>
            </a:r>
            <a:r>
              <a:rPr dirty="0" sz="2400" spc="85">
                <a:solidFill>
                  <a:srgbClr val="CC3300"/>
                </a:solidFill>
                <a:latin typeface="Calibri"/>
                <a:cs typeface="Calibri"/>
              </a:rPr>
              <a:t> coming.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32" name="object 32"/>
          <p:cNvSpPr/>
          <p:nvPr/>
        </p:nvSpPr>
        <p:spPr>
          <a:xfrm>
            <a:off x="4340352" y="6321552"/>
            <a:ext cx="1296797" cy="382371"/>
          </a:xfrm>
          <a:prstGeom prst="rect">
            <a:avLst/>
          </a:prstGeom>
          <a:blipFill>
            <a:blip r:embed="rId2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3" name="object 33"/>
          <p:cNvSpPr/>
          <p:nvPr/>
        </p:nvSpPr>
        <p:spPr>
          <a:xfrm>
            <a:off x="4462271" y="6406896"/>
            <a:ext cx="1043749" cy="248297"/>
          </a:xfrm>
          <a:prstGeom prst="rect">
            <a:avLst/>
          </a:prstGeom>
          <a:blipFill>
            <a:blip r:embed="rId2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4" name="object 34"/>
          <p:cNvSpPr/>
          <p:nvPr/>
        </p:nvSpPr>
        <p:spPr>
          <a:xfrm>
            <a:off x="4267200" y="6248400"/>
            <a:ext cx="1295400" cy="381000"/>
          </a:xfrm>
          <a:custGeom>
            <a:avLst/>
            <a:gdLst/>
            <a:ahLst/>
            <a:cxnLst/>
            <a:rect l="l" t="t" r="r" b="b"/>
            <a:pathLst>
              <a:path w="1295400" h="381000">
                <a:moveTo>
                  <a:pt x="1295400" y="0"/>
                </a:moveTo>
                <a:lnTo>
                  <a:pt x="0" y="0"/>
                </a:lnTo>
                <a:lnTo>
                  <a:pt x="0" y="381000"/>
                </a:lnTo>
                <a:lnTo>
                  <a:pt x="1295400" y="381000"/>
                </a:lnTo>
                <a:lnTo>
                  <a:pt x="1295400" y="333375"/>
                </a:lnTo>
                <a:lnTo>
                  <a:pt x="540512" y="333375"/>
                </a:lnTo>
                <a:lnTo>
                  <a:pt x="540512" y="190500"/>
                </a:lnTo>
                <a:lnTo>
                  <a:pt x="504825" y="190500"/>
                </a:lnTo>
                <a:lnTo>
                  <a:pt x="647700" y="47625"/>
                </a:lnTo>
                <a:lnTo>
                  <a:pt x="1295400" y="47625"/>
                </a:lnTo>
                <a:lnTo>
                  <a:pt x="1295400" y="0"/>
                </a:lnTo>
                <a:close/>
              </a:path>
              <a:path w="1295400" h="381000">
                <a:moveTo>
                  <a:pt x="1295400" y="65481"/>
                </a:moveTo>
                <a:lnTo>
                  <a:pt x="736980" y="65481"/>
                </a:lnTo>
                <a:lnTo>
                  <a:pt x="736980" y="136918"/>
                </a:lnTo>
                <a:lnTo>
                  <a:pt x="790575" y="190500"/>
                </a:lnTo>
                <a:lnTo>
                  <a:pt x="754888" y="190500"/>
                </a:lnTo>
                <a:lnTo>
                  <a:pt x="754888" y="333375"/>
                </a:lnTo>
                <a:lnTo>
                  <a:pt x="1295400" y="333375"/>
                </a:lnTo>
                <a:lnTo>
                  <a:pt x="1295400" y="65481"/>
                </a:lnTo>
                <a:close/>
              </a:path>
              <a:path w="1295400" h="381000">
                <a:moveTo>
                  <a:pt x="1295400" y="47625"/>
                </a:moveTo>
                <a:lnTo>
                  <a:pt x="647700" y="47625"/>
                </a:lnTo>
                <a:lnTo>
                  <a:pt x="701294" y="101206"/>
                </a:lnTo>
                <a:lnTo>
                  <a:pt x="701294" y="65481"/>
                </a:lnTo>
                <a:lnTo>
                  <a:pt x="1295400" y="65481"/>
                </a:lnTo>
                <a:lnTo>
                  <a:pt x="12954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5" name="object 35"/>
          <p:cNvSpPr/>
          <p:nvPr/>
        </p:nvSpPr>
        <p:spPr>
          <a:xfrm>
            <a:off x="4807711" y="6313881"/>
            <a:ext cx="214629" cy="267970"/>
          </a:xfrm>
          <a:custGeom>
            <a:avLst/>
            <a:gdLst/>
            <a:ahLst/>
            <a:cxnLst/>
            <a:rect l="l" t="t" r="r" b="b"/>
            <a:pathLst>
              <a:path w="214629" h="267970">
                <a:moveTo>
                  <a:pt x="196468" y="0"/>
                </a:moveTo>
                <a:lnTo>
                  <a:pt x="160782" y="0"/>
                </a:lnTo>
                <a:lnTo>
                  <a:pt x="160782" y="35725"/>
                </a:lnTo>
                <a:lnTo>
                  <a:pt x="196468" y="71437"/>
                </a:lnTo>
                <a:lnTo>
                  <a:pt x="196468" y="0"/>
                </a:lnTo>
                <a:close/>
              </a:path>
              <a:path w="214629" h="267970">
                <a:moveTo>
                  <a:pt x="214375" y="125018"/>
                </a:moveTo>
                <a:lnTo>
                  <a:pt x="0" y="125018"/>
                </a:lnTo>
                <a:lnTo>
                  <a:pt x="0" y="267893"/>
                </a:lnTo>
                <a:lnTo>
                  <a:pt x="89280" y="267893"/>
                </a:lnTo>
                <a:lnTo>
                  <a:pt x="89280" y="196456"/>
                </a:lnTo>
                <a:lnTo>
                  <a:pt x="214375" y="196456"/>
                </a:lnTo>
                <a:lnTo>
                  <a:pt x="214375" y="125018"/>
                </a:lnTo>
                <a:close/>
              </a:path>
              <a:path w="214629" h="267970">
                <a:moveTo>
                  <a:pt x="214375" y="196456"/>
                </a:moveTo>
                <a:lnTo>
                  <a:pt x="125095" y="196456"/>
                </a:lnTo>
                <a:lnTo>
                  <a:pt x="125095" y="267893"/>
                </a:lnTo>
                <a:lnTo>
                  <a:pt x="214375" y="267893"/>
                </a:lnTo>
                <a:lnTo>
                  <a:pt x="214375" y="196456"/>
                </a:lnTo>
                <a:close/>
              </a:path>
            </a:pathLst>
          </a:custGeom>
          <a:solidFill>
            <a:srgbClr val="00007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6" name="object 36"/>
          <p:cNvSpPr/>
          <p:nvPr/>
        </p:nvSpPr>
        <p:spPr>
          <a:xfrm>
            <a:off x="47720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142875" y="0"/>
                </a:moveTo>
                <a:lnTo>
                  <a:pt x="0" y="142875"/>
                </a:lnTo>
                <a:lnTo>
                  <a:pt x="285750" y="142875"/>
                </a:lnTo>
                <a:lnTo>
                  <a:pt x="142875" y="0"/>
                </a:lnTo>
                <a:close/>
              </a:path>
              <a:path w="285750" h="285750">
                <a:moveTo>
                  <a:pt x="160782" y="214312"/>
                </a:moveTo>
                <a:lnTo>
                  <a:pt x="124967" y="214312"/>
                </a:lnTo>
                <a:lnTo>
                  <a:pt x="124967" y="285750"/>
                </a:lnTo>
                <a:lnTo>
                  <a:pt x="160782" y="285750"/>
                </a:lnTo>
                <a:lnTo>
                  <a:pt x="160782" y="214312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7" name="object 37"/>
          <p:cNvSpPr/>
          <p:nvPr/>
        </p:nvSpPr>
        <p:spPr>
          <a:xfrm>
            <a:off x="5788152" y="6321552"/>
            <a:ext cx="458571" cy="382371"/>
          </a:xfrm>
          <a:prstGeom prst="rect">
            <a:avLst/>
          </a:prstGeom>
          <a:blipFill>
            <a:blip r:embed="rId2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8" name="object 38"/>
          <p:cNvSpPr/>
          <p:nvPr/>
        </p:nvSpPr>
        <p:spPr>
          <a:xfrm>
            <a:off x="5846064" y="6406896"/>
            <a:ext cx="336638" cy="248297"/>
          </a:xfrm>
          <a:prstGeom prst="rect">
            <a:avLst/>
          </a:prstGeom>
          <a:blipFill>
            <a:blip r:embed="rId3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9" name="object 39"/>
          <p:cNvSpPr/>
          <p:nvPr/>
        </p:nvSpPr>
        <p:spPr>
          <a:xfrm>
            <a:off x="5715000" y="6248400"/>
            <a:ext cx="457200" cy="381000"/>
          </a:xfrm>
          <a:custGeom>
            <a:avLst/>
            <a:gdLst/>
            <a:ahLst/>
            <a:cxnLst/>
            <a:rect l="l" t="t" r="r" b="b"/>
            <a:pathLst>
              <a:path w="457200" h="381000">
                <a:moveTo>
                  <a:pt x="457200" y="0"/>
                </a:moveTo>
                <a:lnTo>
                  <a:pt x="0" y="0"/>
                </a:lnTo>
                <a:lnTo>
                  <a:pt x="0" y="381000"/>
                </a:lnTo>
                <a:lnTo>
                  <a:pt x="457200" y="381000"/>
                </a:lnTo>
                <a:lnTo>
                  <a:pt x="457200" y="333375"/>
                </a:lnTo>
                <a:lnTo>
                  <a:pt x="85725" y="333375"/>
                </a:lnTo>
                <a:lnTo>
                  <a:pt x="85725" y="47625"/>
                </a:lnTo>
                <a:lnTo>
                  <a:pt x="457200" y="47625"/>
                </a:lnTo>
                <a:lnTo>
                  <a:pt x="457200" y="0"/>
                </a:lnTo>
                <a:close/>
              </a:path>
              <a:path w="457200" h="381000">
                <a:moveTo>
                  <a:pt x="457200" y="47625"/>
                </a:moveTo>
                <a:lnTo>
                  <a:pt x="85725" y="47625"/>
                </a:lnTo>
                <a:lnTo>
                  <a:pt x="371475" y="190500"/>
                </a:lnTo>
                <a:lnTo>
                  <a:pt x="85725" y="333375"/>
                </a:lnTo>
                <a:lnTo>
                  <a:pt x="457200" y="333375"/>
                </a:lnTo>
                <a:lnTo>
                  <a:pt x="4572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0" name="object 40"/>
          <p:cNvSpPr/>
          <p:nvPr/>
        </p:nvSpPr>
        <p:spPr>
          <a:xfrm>
            <a:off x="58007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0" y="0"/>
                </a:moveTo>
                <a:lnTo>
                  <a:pt x="0" y="285750"/>
                </a:lnTo>
                <a:lnTo>
                  <a:pt x="285750" y="142875"/>
                </a:lnTo>
                <a:lnTo>
                  <a:pt x="0" y="0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1" name="object 41"/>
          <p:cNvSpPr/>
          <p:nvPr/>
        </p:nvSpPr>
        <p:spPr>
          <a:xfrm>
            <a:off x="3730752" y="6321552"/>
            <a:ext cx="458571" cy="382371"/>
          </a:xfrm>
          <a:prstGeom prst="rect">
            <a:avLst/>
          </a:prstGeom>
          <a:blipFill>
            <a:blip r:embed="rId3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2" name="object 42"/>
          <p:cNvSpPr/>
          <p:nvPr/>
        </p:nvSpPr>
        <p:spPr>
          <a:xfrm>
            <a:off x="3770376" y="6406896"/>
            <a:ext cx="373227" cy="248297"/>
          </a:xfrm>
          <a:prstGeom prst="rect">
            <a:avLst/>
          </a:prstGeom>
          <a:blipFill>
            <a:blip r:embed="rId3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3" name="object 43"/>
          <p:cNvSpPr/>
          <p:nvPr/>
        </p:nvSpPr>
        <p:spPr>
          <a:xfrm>
            <a:off x="3657600" y="6248400"/>
            <a:ext cx="457200" cy="381000"/>
          </a:xfrm>
          <a:custGeom>
            <a:avLst/>
            <a:gdLst/>
            <a:ahLst/>
            <a:cxnLst/>
            <a:rect l="l" t="t" r="r" b="b"/>
            <a:pathLst>
              <a:path w="457200" h="381000">
                <a:moveTo>
                  <a:pt x="457200" y="0"/>
                </a:moveTo>
                <a:lnTo>
                  <a:pt x="0" y="0"/>
                </a:lnTo>
                <a:lnTo>
                  <a:pt x="0" y="381000"/>
                </a:lnTo>
                <a:lnTo>
                  <a:pt x="457200" y="381000"/>
                </a:lnTo>
                <a:lnTo>
                  <a:pt x="457200" y="333375"/>
                </a:lnTo>
                <a:lnTo>
                  <a:pt x="371475" y="333375"/>
                </a:lnTo>
                <a:lnTo>
                  <a:pt x="85725" y="190500"/>
                </a:lnTo>
                <a:lnTo>
                  <a:pt x="371475" y="47625"/>
                </a:lnTo>
                <a:lnTo>
                  <a:pt x="457200" y="47625"/>
                </a:lnTo>
                <a:lnTo>
                  <a:pt x="457200" y="0"/>
                </a:lnTo>
                <a:close/>
              </a:path>
              <a:path w="457200" h="381000">
                <a:moveTo>
                  <a:pt x="457200" y="47625"/>
                </a:moveTo>
                <a:lnTo>
                  <a:pt x="371475" y="47625"/>
                </a:lnTo>
                <a:lnTo>
                  <a:pt x="371475" y="333375"/>
                </a:lnTo>
                <a:lnTo>
                  <a:pt x="457200" y="333375"/>
                </a:lnTo>
                <a:lnTo>
                  <a:pt x="4572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4" name="object 44"/>
          <p:cNvSpPr/>
          <p:nvPr/>
        </p:nvSpPr>
        <p:spPr>
          <a:xfrm>
            <a:off x="37433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285750" y="0"/>
                </a:moveTo>
                <a:lnTo>
                  <a:pt x="0" y="142875"/>
                </a:lnTo>
                <a:lnTo>
                  <a:pt x="285750" y="285750"/>
                </a:lnTo>
                <a:lnTo>
                  <a:pt x="285750" y="0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5" name="object 45"/>
          <p:cNvSpPr/>
          <p:nvPr/>
        </p:nvSpPr>
        <p:spPr>
          <a:xfrm>
            <a:off x="1975104" y="2127529"/>
            <a:ext cx="5801741" cy="543915"/>
          </a:xfrm>
          <a:prstGeom prst="rect">
            <a:avLst/>
          </a:prstGeom>
          <a:blipFill>
            <a:blip r:embed="rId3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6" name="object 46"/>
          <p:cNvSpPr/>
          <p:nvPr/>
        </p:nvSpPr>
        <p:spPr>
          <a:xfrm>
            <a:off x="2148839" y="2185441"/>
            <a:ext cx="5256021" cy="486003"/>
          </a:xfrm>
          <a:prstGeom prst="rect">
            <a:avLst/>
          </a:prstGeom>
          <a:blipFill>
            <a:blip r:embed="rId3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7" name="object 47"/>
          <p:cNvSpPr/>
          <p:nvPr/>
        </p:nvSpPr>
        <p:spPr>
          <a:xfrm>
            <a:off x="1906523" y="2058923"/>
            <a:ext cx="5791200" cy="533400"/>
          </a:xfrm>
          <a:custGeom>
            <a:avLst/>
            <a:gdLst/>
            <a:ahLst/>
            <a:cxnLst/>
            <a:rect l="l" t="t" r="r" b="b"/>
            <a:pathLst>
              <a:path w="5791200" h="533400">
                <a:moveTo>
                  <a:pt x="5702300" y="0"/>
                </a:moveTo>
                <a:lnTo>
                  <a:pt x="88900" y="0"/>
                </a:lnTo>
                <a:lnTo>
                  <a:pt x="54274" y="6979"/>
                </a:lnTo>
                <a:lnTo>
                  <a:pt x="26019" y="26019"/>
                </a:lnTo>
                <a:lnTo>
                  <a:pt x="6979" y="54274"/>
                </a:lnTo>
                <a:lnTo>
                  <a:pt x="0" y="88900"/>
                </a:lnTo>
                <a:lnTo>
                  <a:pt x="0" y="444500"/>
                </a:lnTo>
                <a:lnTo>
                  <a:pt x="6979" y="479125"/>
                </a:lnTo>
                <a:lnTo>
                  <a:pt x="26019" y="507380"/>
                </a:lnTo>
                <a:lnTo>
                  <a:pt x="54274" y="526420"/>
                </a:lnTo>
                <a:lnTo>
                  <a:pt x="88900" y="533400"/>
                </a:lnTo>
                <a:lnTo>
                  <a:pt x="5702300" y="533400"/>
                </a:lnTo>
                <a:lnTo>
                  <a:pt x="5736925" y="526420"/>
                </a:lnTo>
                <a:lnTo>
                  <a:pt x="5765180" y="507380"/>
                </a:lnTo>
                <a:lnTo>
                  <a:pt x="5784220" y="479125"/>
                </a:lnTo>
                <a:lnTo>
                  <a:pt x="5791200" y="444500"/>
                </a:lnTo>
                <a:lnTo>
                  <a:pt x="5791200" y="88900"/>
                </a:lnTo>
                <a:lnTo>
                  <a:pt x="5784220" y="54274"/>
                </a:lnTo>
                <a:lnTo>
                  <a:pt x="5765180" y="26019"/>
                </a:lnTo>
                <a:lnTo>
                  <a:pt x="5736925" y="6979"/>
                </a:lnTo>
                <a:lnTo>
                  <a:pt x="5702300" y="0"/>
                </a:lnTo>
                <a:close/>
              </a:path>
            </a:pathLst>
          </a:custGeom>
          <a:solidFill>
            <a:srgbClr val="66CC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8" name="object 48"/>
          <p:cNvSpPr/>
          <p:nvPr/>
        </p:nvSpPr>
        <p:spPr>
          <a:xfrm>
            <a:off x="1906523" y="2058923"/>
            <a:ext cx="5791200" cy="533400"/>
          </a:xfrm>
          <a:custGeom>
            <a:avLst/>
            <a:gdLst/>
            <a:ahLst/>
            <a:cxnLst/>
            <a:rect l="l" t="t" r="r" b="b"/>
            <a:pathLst>
              <a:path w="5791200" h="533400">
                <a:moveTo>
                  <a:pt x="0" y="88900"/>
                </a:moveTo>
                <a:lnTo>
                  <a:pt x="6979" y="54274"/>
                </a:lnTo>
                <a:lnTo>
                  <a:pt x="26019" y="26019"/>
                </a:lnTo>
                <a:lnTo>
                  <a:pt x="54274" y="6979"/>
                </a:lnTo>
                <a:lnTo>
                  <a:pt x="88900" y="0"/>
                </a:lnTo>
                <a:lnTo>
                  <a:pt x="5702300" y="0"/>
                </a:lnTo>
                <a:lnTo>
                  <a:pt x="5736925" y="6979"/>
                </a:lnTo>
                <a:lnTo>
                  <a:pt x="5765180" y="26019"/>
                </a:lnTo>
                <a:lnTo>
                  <a:pt x="5784220" y="54274"/>
                </a:lnTo>
                <a:lnTo>
                  <a:pt x="5791200" y="88900"/>
                </a:lnTo>
                <a:lnTo>
                  <a:pt x="5791200" y="444500"/>
                </a:lnTo>
                <a:lnTo>
                  <a:pt x="5784220" y="479125"/>
                </a:lnTo>
                <a:lnTo>
                  <a:pt x="5765180" y="507380"/>
                </a:lnTo>
                <a:lnTo>
                  <a:pt x="5736925" y="526420"/>
                </a:lnTo>
                <a:lnTo>
                  <a:pt x="5702300" y="533400"/>
                </a:lnTo>
                <a:lnTo>
                  <a:pt x="88900" y="533400"/>
                </a:lnTo>
                <a:lnTo>
                  <a:pt x="54274" y="526420"/>
                </a:lnTo>
                <a:lnTo>
                  <a:pt x="26019" y="507380"/>
                </a:lnTo>
                <a:lnTo>
                  <a:pt x="6979" y="479125"/>
                </a:lnTo>
                <a:lnTo>
                  <a:pt x="0" y="444500"/>
                </a:lnTo>
                <a:lnTo>
                  <a:pt x="0" y="88900"/>
                </a:lnTo>
                <a:close/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9" name="object 49"/>
          <p:cNvSpPr txBox="1"/>
          <p:nvPr/>
        </p:nvSpPr>
        <p:spPr>
          <a:xfrm>
            <a:off x="2200401" y="2169414"/>
            <a:ext cx="3301365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spc="160" b="1">
                <a:solidFill>
                  <a:srgbClr val="000066"/>
                </a:solidFill>
                <a:latin typeface="Calibri"/>
                <a:cs typeface="Calibri"/>
              </a:rPr>
              <a:t>4. </a:t>
            </a:r>
            <a:r>
              <a:rPr dirty="0" sz="1800" spc="170" b="1">
                <a:solidFill>
                  <a:srgbClr val="000066"/>
                </a:solidFill>
                <a:latin typeface="Calibri"/>
                <a:cs typeface="Calibri"/>
              </a:rPr>
              <a:t>Present </a:t>
            </a:r>
            <a:r>
              <a:rPr dirty="0" sz="1800" spc="165" b="1">
                <a:solidFill>
                  <a:srgbClr val="000066"/>
                </a:solidFill>
                <a:latin typeface="Calibri"/>
                <a:cs typeface="Calibri"/>
              </a:rPr>
              <a:t>Continuous</a:t>
            </a:r>
            <a:r>
              <a:rPr dirty="0" sz="1800" spc="-60" b="1">
                <a:solidFill>
                  <a:srgbClr val="000066"/>
                </a:solidFill>
                <a:latin typeface="Calibri"/>
                <a:cs typeface="Calibri"/>
              </a:rPr>
              <a:t> </a:t>
            </a:r>
            <a:r>
              <a:rPr dirty="0" sz="1800" spc="185" b="1">
                <a:solidFill>
                  <a:srgbClr val="000066"/>
                </a:solidFill>
                <a:latin typeface="Calibri"/>
                <a:cs typeface="Calibri"/>
              </a:rPr>
              <a:t>Tense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50" name="object 50"/>
          <p:cNvSpPr txBox="1"/>
          <p:nvPr/>
        </p:nvSpPr>
        <p:spPr>
          <a:xfrm>
            <a:off x="5874511" y="2169414"/>
            <a:ext cx="1332865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spc="-204" b="1">
                <a:solidFill>
                  <a:srgbClr val="000066"/>
                </a:solidFill>
                <a:latin typeface="Arial"/>
                <a:cs typeface="Arial"/>
              </a:rPr>
              <a:t>رمتسملا</a:t>
            </a:r>
            <a:r>
              <a:rPr dirty="0" sz="1800" spc="-70" b="1">
                <a:solidFill>
                  <a:srgbClr val="000066"/>
                </a:solidFill>
                <a:latin typeface="Arial"/>
                <a:cs typeface="Arial"/>
              </a:rPr>
              <a:t> </a:t>
            </a:r>
            <a:r>
              <a:rPr dirty="0" sz="1800" spc="-114" b="1">
                <a:solidFill>
                  <a:srgbClr val="000066"/>
                </a:solidFill>
                <a:latin typeface="Arial"/>
                <a:cs typeface="Arial"/>
              </a:rPr>
              <a:t>عراضملا</a:t>
            </a:r>
            <a:endParaRPr sz="1800">
              <a:latin typeface="Arial"/>
              <a:cs typeface="Arial"/>
            </a:endParaRPr>
          </a:p>
        </p:txBody>
      </p:sp>
      <p:sp>
        <p:nvSpPr>
          <p:cNvPr id="51" name="object 51"/>
          <p:cNvSpPr/>
          <p:nvPr/>
        </p:nvSpPr>
        <p:spPr>
          <a:xfrm>
            <a:off x="4340352" y="6321552"/>
            <a:ext cx="1296797" cy="382371"/>
          </a:xfrm>
          <a:prstGeom prst="rect">
            <a:avLst/>
          </a:prstGeom>
          <a:blipFill>
            <a:blip r:embed="rId2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2" name="object 52"/>
          <p:cNvSpPr/>
          <p:nvPr/>
        </p:nvSpPr>
        <p:spPr>
          <a:xfrm>
            <a:off x="4462271" y="6406896"/>
            <a:ext cx="1043749" cy="248297"/>
          </a:xfrm>
          <a:prstGeom prst="rect">
            <a:avLst/>
          </a:prstGeom>
          <a:blipFill>
            <a:blip r:embed="rId2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3" name="object 53"/>
          <p:cNvSpPr/>
          <p:nvPr/>
        </p:nvSpPr>
        <p:spPr>
          <a:xfrm>
            <a:off x="4267200" y="6248400"/>
            <a:ext cx="1295400" cy="381000"/>
          </a:xfrm>
          <a:custGeom>
            <a:avLst/>
            <a:gdLst/>
            <a:ahLst/>
            <a:cxnLst/>
            <a:rect l="l" t="t" r="r" b="b"/>
            <a:pathLst>
              <a:path w="1295400" h="381000">
                <a:moveTo>
                  <a:pt x="1295400" y="0"/>
                </a:moveTo>
                <a:lnTo>
                  <a:pt x="0" y="0"/>
                </a:lnTo>
                <a:lnTo>
                  <a:pt x="0" y="381000"/>
                </a:lnTo>
                <a:lnTo>
                  <a:pt x="1295400" y="381000"/>
                </a:lnTo>
                <a:lnTo>
                  <a:pt x="1295400" y="333375"/>
                </a:lnTo>
                <a:lnTo>
                  <a:pt x="540512" y="333375"/>
                </a:lnTo>
                <a:lnTo>
                  <a:pt x="540512" y="190500"/>
                </a:lnTo>
                <a:lnTo>
                  <a:pt x="504825" y="190500"/>
                </a:lnTo>
                <a:lnTo>
                  <a:pt x="647700" y="47625"/>
                </a:lnTo>
                <a:lnTo>
                  <a:pt x="1295400" y="47625"/>
                </a:lnTo>
                <a:lnTo>
                  <a:pt x="1295400" y="0"/>
                </a:lnTo>
                <a:close/>
              </a:path>
              <a:path w="1295400" h="381000">
                <a:moveTo>
                  <a:pt x="1295400" y="65481"/>
                </a:moveTo>
                <a:lnTo>
                  <a:pt x="736980" y="65481"/>
                </a:lnTo>
                <a:lnTo>
                  <a:pt x="736980" y="136918"/>
                </a:lnTo>
                <a:lnTo>
                  <a:pt x="790575" y="190500"/>
                </a:lnTo>
                <a:lnTo>
                  <a:pt x="754888" y="190500"/>
                </a:lnTo>
                <a:lnTo>
                  <a:pt x="754888" y="333375"/>
                </a:lnTo>
                <a:lnTo>
                  <a:pt x="1295400" y="333375"/>
                </a:lnTo>
                <a:lnTo>
                  <a:pt x="1295400" y="65481"/>
                </a:lnTo>
                <a:close/>
              </a:path>
              <a:path w="1295400" h="381000">
                <a:moveTo>
                  <a:pt x="1295400" y="47625"/>
                </a:moveTo>
                <a:lnTo>
                  <a:pt x="647700" y="47625"/>
                </a:lnTo>
                <a:lnTo>
                  <a:pt x="701294" y="101206"/>
                </a:lnTo>
                <a:lnTo>
                  <a:pt x="701294" y="65481"/>
                </a:lnTo>
                <a:lnTo>
                  <a:pt x="1295400" y="65481"/>
                </a:lnTo>
                <a:lnTo>
                  <a:pt x="12954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4" name="object 54"/>
          <p:cNvSpPr/>
          <p:nvPr/>
        </p:nvSpPr>
        <p:spPr>
          <a:xfrm>
            <a:off x="4807711" y="6313881"/>
            <a:ext cx="214629" cy="267970"/>
          </a:xfrm>
          <a:custGeom>
            <a:avLst/>
            <a:gdLst/>
            <a:ahLst/>
            <a:cxnLst/>
            <a:rect l="l" t="t" r="r" b="b"/>
            <a:pathLst>
              <a:path w="214629" h="267970">
                <a:moveTo>
                  <a:pt x="196468" y="0"/>
                </a:moveTo>
                <a:lnTo>
                  <a:pt x="160782" y="0"/>
                </a:lnTo>
                <a:lnTo>
                  <a:pt x="160782" y="35725"/>
                </a:lnTo>
                <a:lnTo>
                  <a:pt x="196468" y="71437"/>
                </a:lnTo>
                <a:lnTo>
                  <a:pt x="196468" y="0"/>
                </a:lnTo>
                <a:close/>
              </a:path>
              <a:path w="214629" h="267970">
                <a:moveTo>
                  <a:pt x="214375" y="125018"/>
                </a:moveTo>
                <a:lnTo>
                  <a:pt x="0" y="125018"/>
                </a:lnTo>
                <a:lnTo>
                  <a:pt x="0" y="267893"/>
                </a:lnTo>
                <a:lnTo>
                  <a:pt x="89280" y="267893"/>
                </a:lnTo>
                <a:lnTo>
                  <a:pt x="89280" y="196456"/>
                </a:lnTo>
                <a:lnTo>
                  <a:pt x="214375" y="196456"/>
                </a:lnTo>
                <a:lnTo>
                  <a:pt x="214375" y="125018"/>
                </a:lnTo>
                <a:close/>
              </a:path>
              <a:path w="214629" h="267970">
                <a:moveTo>
                  <a:pt x="214375" y="196456"/>
                </a:moveTo>
                <a:lnTo>
                  <a:pt x="125095" y="196456"/>
                </a:lnTo>
                <a:lnTo>
                  <a:pt x="125095" y="267893"/>
                </a:lnTo>
                <a:lnTo>
                  <a:pt x="214375" y="267893"/>
                </a:lnTo>
                <a:lnTo>
                  <a:pt x="214375" y="196456"/>
                </a:lnTo>
                <a:close/>
              </a:path>
            </a:pathLst>
          </a:custGeom>
          <a:solidFill>
            <a:srgbClr val="00007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5" name="object 55"/>
          <p:cNvSpPr/>
          <p:nvPr/>
        </p:nvSpPr>
        <p:spPr>
          <a:xfrm>
            <a:off x="47720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142875" y="0"/>
                </a:moveTo>
                <a:lnTo>
                  <a:pt x="0" y="142875"/>
                </a:lnTo>
                <a:lnTo>
                  <a:pt x="285750" y="142875"/>
                </a:lnTo>
                <a:lnTo>
                  <a:pt x="142875" y="0"/>
                </a:lnTo>
                <a:close/>
              </a:path>
              <a:path w="285750" h="285750">
                <a:moveTo>
                  <a:pt x="160782" y="214312"/>
                </a:moveTo>
                <a:lnTo>
                  <a:pt x="124967" y="214312"/>
                </a:lnTo>
                <a:lnTo>
                  <a:pt x="124967" y="285750"/>
                </a:lnTo>
                <a:lnTo>
                  <a:pt x="160782" y="285750"/>
                </a:lnTo>
                <a:lnTo>
                  <a:pt x="160782" y="214312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6" name="object 56"/>
          <p:cNvSpPr txBox="1">
            <a:spLocks noGrp="1"/>
          </p:cNvSpPr>
          <p:nvPr>
            <p:ph type="dt" idx="6" sz="half"/>
          </p:nvPr>
        </p:nvSpPr>
        <p:spPr>
          <a:prstGeom prst="rect"/>
        </p:spPr>
        <p:txBody>
          <a:bodyPr wrap="square" lIns="0" tIns="31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 spc="-190"/>
              <a:t>ق</a:t>
            </a:r>
            <a:r>
              <a:rPr dirty="0" spc="-240"/>
              <a:t>ب</a:t>
            </a:r>
            <a:r>
              <a:rPr dirty="0" spc="25"/>
              <a:t>ا</a:t>
            </a:r>
            <a:r>
              <a:rPr dirty="0" spc="-175"/>
              <a:t>سلا</a:t>
            </a:r>
          </a:p>
        </p:txBody>
      </p:sp>
      <p:sp>
        <p:nvSpPr>
          <p:cNvPr id="57" name="object 57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31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 spc="-195"/>
              <a:t>ةيسيئرلا </a:t>
            </a:r>
            <a:r>
              <a:rPr dirty="0" spc="-110"/>
              <a:t>ةمئاقلا </a:t>
            </a:r>
            <a:r>
              <a:rPr dirty="0" spc="-105"/>
              <a:t>ىلإ</a:t>
            </a:r>
            <a:r>
              <a:rPr dirty="0" spc="-75"/>
              <a:t> </a:t>
            </a:r>
            <a:r>
              <a:rPr dirty="0" spc="-5"/>
              <a:t>ةدوع</a:t>
            </a:r>
          </a:p>
        </p:txBody>
      </p:sp>
      <p:sp>
        <p:nvSpPr>
          <p:cNvPr id="58" name="object 58"/>
          <p:cNvSpPr txBox="1"/>
          <p:nvPr/>
        </p:nvSpPr>
        <p:spPr>
          <a:xfrm>
            <a:off x="5833109" y="6368591"/>
            <a:ext cx="220345" cy="154940"/>
          </a:xfrm>
          <a:prstGeom prst="rect">
            <a:avLst/>
          </a:prstGeom>
        </p:spPr>
        <p:txBody>
          <a:bodyPr wrap="square" lIns="0" tIns="31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 sz="900" spc="-50">
                <a:solidFill>
                  <a:srgbClr val="FFFFFF"/>
                </a:solidFill>
                <a:latin typeface="Arial"/>
                <a:cs typeface="Arial"/>
              </a:rPr>
              <a:t>ي</a:t>
            </a:r>
            <a:r>
              <a:rPr dirty="0" sz="900" spc="-270">
                <a:solidFill>
                  <a:srgbClr val="FFFFFF"/>
                </a:solidFill>
                <a:latin typeface="Arial"/>
                <a:cs typeface="Arial"/>
              </a:rPr>
              <a:t>ل</a:t>
            </a:r>
            <a:r>
              <a:rPr dirty="0" sz="900" spc="25">
                <a:solidFill>
                  <a:srgbClr val="FFFFFF"/>
                </a:solidFill>
                <a:latin typeface="Arial"/>
                <a:cs typeface="Arial"/>
              </a:rPr>
              <a:t>ا</a:t>
            </a:r>
            <a:r>
              <a:rPr dirty="0" sz="900" spc="-430">
                <a:solidFill>
                  <a:srgbClr val="FFFFFF"/>
                </a:solidFill>
                <a:latin typeface="Arial"/>
                <a:cs typeface="Arial"/>
              </a:rPr>
              <a:t>ت</a:t>
            </a:r>
            <a:r>
              <a:rPr dirty="0" sz="900" spc="-270">
                <a:solidFill>
                  <a:srgbClr val="FFFFFF"/>
                </a:solidFill>
                <a:latin typeface="Arial"/>
                <a:cs typeface="Arial"/>
              </a:rPr>
              <a:t>ل</a:t>
            </a:r>
            <a:r>
              <a:rPr dirty="0" sz="900">
                <a:solidFill>
                  <a:srgbClr val="FFFFFF"/>
                </a:solidFill>
                <a:latin typeface="Arial"/>
                <a:cs typeface="Arial"/>
              </a:rPr>
              <a:t>ا</a:t>
            </a:r>
            <a:endParaRPr sz="9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77824" y="2176272"/>
            <a:ext cx="18287" cy="468172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877824" y="6095"/>
            <a:ext cx="18287" cy="150266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1216152" y="1834895"/>
            <a:ext cx="7924800" cy="1828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877824" y="1508760"/>
            <a:ext cx="18287" cy="667512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0" y="1834895"/>
            <a:ext cx="557784" cy="18287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551687" y="1834895"/>
            <a:ext cx="664464" cy="18287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3276600" y="3414648"/>
            <a:ext cx="0" cy="2696210"/>
          </a:xfrm>
          <a:custGeom>
            <a:avLst/>
            <a:gdLst/>
            <a:ahLst/>
            <a:cxnLst/>
            <a:rect l="l" t="t" r="r" b="b"/>
            <a:pathLst>
              <a:path w="0" h="2696210">
                <a:moveTo>
                  <a:pt x="0" y="0"/>
                </a:moveTo>
                <a:lnTo>
                  <a:pt x="0" y="2695638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5105400" y="3414648"/>
            <a:ext cx="0" cy="2696210"/>
          </a:xfrm>
          <a:custGeom>
            <a:avLst/>
            <a:gdLst/>
            <a:ahLst/>
            <a:cxnLst/>
            <a:rect l="l" t="t" r="r" b="b"/>
            <a:pathLst>
              <a:path w="0" h="2696210">
                <a:moveTo>
                  <a:pt x="0" y="0"/>
                </a:moveTo>
                <a:lnTo>
                  <a:pt x="0" y="2695638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6972300" y="3414648"/>
            <a:ext cx="0" cy="2154555"/>
          </a:xfrm>
          <a:custGeom>
            <a:avLst/>
            <a:gdLst/>
            <a:ahLst/>
            <a:cxnLst/>
            <a:rect l="l" t="t" r="r" b="b"/>
            <a:pathLst>
              <a:path w="0" h="2154554">
                <a:moveTo>
                  <a:pt x="0" y="0"/>
                </a:moveTo>
                <a:lnTo>
                  <a:pt x="0" y="2154301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1357375" y="3962400"/>
            <a:ext cx="7496175" cy="0"/>
          </a:xfrm>
          <a:custGeom>
            <a:avLst/>
            <a:gdLst/>
            <a:ahLst/>
            <a:cxnLst/>
            <a:rect l="l" t="t" r="r" b="b"/>
            <a:pathLst>
              <a:path w="7496175" h="0">
                <a:moveTo>
                  <a:pt x="0" y="0"/>
                </a:moveTo>
                <a:lnTo>
                  <a:pt x="7496048" y="0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1357375" y="4495800"/>
            <a:ext cx="7496175" cy="0"/>
          </a:xfrm>
          <a:custGeom>
            <a:avLst/>
            <a:gdLst/>
            <a:ahLst/>
            <a:cxnLst/>
            <a:rect l="l" t="t" r="r" b="b"/>
            <a:pathLst>
              <a:path w="7496175" h="0">
                <a:moveTo>
                  <a:pt x="0" y="0"/>
                </a:moveTo>
                <a:lnTo>
                  <a:pt x="7496048" y="0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1357375" y="5029200"/>
            <a:ext cx="7496175" cy="0"/>
          </a:xfrm>
          <a:custGeom>
            <a:avLst/>
            <a:gdLst/>
            <a:ahLst/>
            <a:cxnLst/>
            <a:rect l="l" t="t" r="r" b="b"/>
            <a:pathLst>
              <a:path w="7496175" h="0">
                <a:moveTo>
                  <a:pt x="0" y="0"/>
                </a:moveTo>
                <a:lnTo>
                  <a:pt x="7496048" y="0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/>
          <p:nvPr/>
        </p:nvSpPr>
        <p:spPr>
          <a:xfrm>
            <a:off x="1357375" y="5562600"/>
            <a:ext cx="7496175" cy="0"/>
          </a:xfrm>
          <a:custGeom>
            <a:avLst/>
            <a:gdLst/>
            <a:ahLst/>
            <a:cxnLst/>
            <a:rect l="l" t="t" r="r" b="b"/>
            <a:pathLst>
              <a:path w="7496175" h="0">
                <a:moveTo>
                  <a:pt x="0" y="0"/>
                </a:moveTo>
                <a:lnTo>
                  <a:pt x="7496048" y="0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/>
          <p:nvPr/>
        </p:nvSpPr>
        <p:spPr>
          <a:xfrm>
            <a:off x="1371600" y="3414648"/>
            <a:ext cx="0" cy="2696210"/>
          </a:xfrm>
          <a:custGeom>
            <a:avLst/>
            <a:gdLst/>
            <a:ahLst/>
            <a:cxnLst/>
            <a:rect l="l" t="t" r="r" b="b"/>
            <a:pathLst>
              <a:path w="0" h="2696210">
                <a:moveTo>
                  <a:pt x="0" y="0"/>
                </a:moveTo>
                <a:lnTo>
                  <a:pt x="0" y="2695638"/>
                </a:lnTo>
              </a:path>
            </a:pathLst>
          </a:custGeom>
          <a:ln w="285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/>
          <p:nvPr/>
        </p:nvSpPr>
        <p:spPr>
          <a:xfrm>
            <a:off x="8839200" y="3414648"/>
            <a:ext cx="0" cy="2696210"/>
          </a:xfrm>
          <a:custGeom>
            <a:avLst/>
            <a:gdLst/>
            <a:ahLst/>
            <a:cxnLst/>
            <a:rect l="l" t="t" r="r" b="b"/>
            <a:pathLst>
              <a:path w="0" h="2696210">
                <a:moveTo>
                  <a:pt x="0" y="0"/>
                </a:moveTo>
                <a:lnTo>
                  <a:pt x="0" y="2695638"/>
                </a:lnTo>
              </a:path>
            </a:pathLst>
          </a:custGeom>
          <a:ln w="285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7" name="object 17"/>
          <p:cNvSpPr/>
          <p:nvPr/>
        </p:nvSpPr>
        <p:spPr>
          <a:xfrm>
            <a:off x="1357375" y="3429000"/>
            <a:ext cx="7496175" cy="0"/>
          </a:xfrm>
          <a:custGeom>
            <a:avLst/>
            <a:gdLst/>
            <a:ahLst/>
            <a:cxnLst/>
            <a:rect l="l" t="t" r="r" b="b"/>
            <a:pathLst>
              <a:path w="7496175" h="0">
                <a:moveTo>
                  <a:pt x="0" y="0"/>
                </a:moveTo>
                <a:lnTo>
                  <a:pt x="7496048" y="0"/>
                </a:lnTo>
              </a:path>
            </a:pathLst>
          </a:custGeom>
          <a:ln w="285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8" name="object 18"/>
          <p:cNvSpPr/>
          <p:nvPr/>
        </p:nvSpPr>
        <p:spPr>
          <a:xfrm>
            <a:off x="1357375" y="6096000"/>
            <a:ext cx="7496175" cy="0"/>
          </a:xfrm>
          <a:custGeom>
            <a:avLst/>
            <a:gdLst/>
            <a:ahLst/>
            <a:cxnLst/>
            <a:rect l="l" t="t" r="r" b="b"/>
            <a:pathLst>
              <a:path w="7496175" h="0">
                <a:moveTo>
                  <a:pt x="0" y="0"/>
                </a:moveTo>
                <a:lnTo>
                  <a:pt x="7496048" y="0"/>
                </a:lnTo>
              </a:path>
            </a:pathLst>
          </a:custGeom>
          <a:ln w="285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9" name="object 19"/>
          <p:cNvSpPr/>
          <p:nvPr/>
        </p:nvSpPr>
        <p:spPr>
          <a:xfrm>
            <a:off x="1316736" y="3392373"/>
            <a:ext cx="638403" cy="510336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0" name="object 20"/>
          <p:cNvSpPr/>
          <p:nvPr/>
        </p:nvSpPr>
        <p:spPr>
          <a:xfrm>
            <a:off x="1645920" y="3398469"/>
            <a:ext cx="1351533" cy="510336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1" name="object 21"/>
          <p:cNvSpPr/>
          <p:nvPr/>
        </p:nvSpPr>
        <p:spPr>
          <a:xfrm>
            <a:off x="3221735" y="3392373"/>
            <a:ext cx="711504" cy="510336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2" name="object 22"/>
          <p:cNvSpPr/>
          <p:nvPr/>
        </p:nvSpPr>
        <p:spPr>
          <a:xfrm>
            <a:off x="3624071" y="3398469"/>
            <a:ext cx="1092504" cy="510336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3" name="object 23"/>
          <p:cNvSpPr/>
          <p:nvPr/>
        </p:nvSpPr>
        <p:spPr>
          <a:xfrm>
            <a:off x="5050535" y="3392373"/>
            <a:ext cx="796848" cy="510336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4" name="object 24"/>
          <p:cNvSpPr/>
          <p:nvPr/>
        </p:nvSpPr>
        <p:spPr>
          <a:xfrm>
            <a:off x="5538215" y="3398469"/>
            <a:ext cx="988872" cy="510336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5" name="object 25"/>
          <p:cNvSpPr/>
          <p:nvPr/>
        </p:nvSpPr>
        <p:spPr>
          <a:xfrm>
            <a:off x="6918959" y="3392373"/>
            <a:ext cx="903528" cy="510336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6" name="object 26"/>
          <p:cNvSpPr/>
          <p:nvPr/>
        </p:nvSpPr>
        <p:spPr>
          <a:xfrm>
            <a:off x="7513319" y="3398469"/>
            <a:ext cx="1116914" cy="510336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7" name="object 27"/>
          <p:cNvSpPr/>
          <p:nvPr/>
        </p:nvSpPr>
        <p:spPr>
          <a:xfrm>
            <a:off x="1316736" y="3925773"/>
            <a:ext cx="757237" cy="510336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8" name="object 28"/>
          <p:cNvSpPr/>
          <p:nvPr/>
        </p:nvSpPr>
        <p:spPr>
          <a:xfrm>
            <a:off x="1764792" y="3931869"/>
            <a:ext cx="1141272" cy="510336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9" name="object 29"/>
          <p:cNvSpPr/>
          <p:nvPr/>
        </p:nvSpPr>
        <p:spPr>
          <a:xfrm>
            <a:off x="3221735" y="3925773"/>
            <a:ext cx="748093" cy="510336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0" name="object 30"/>
          <p:cNvSpPr/>
          <p:nvPr/>
        </p:nvSpPr>
        <p:spPr>
          <a:xfrm>
            <a:off x="3660647" y="3931869"/>
            <a:ext cx="1138237" cy="510336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1" name="object 31"/>
          <p:cNvSpPr/>
          <p:nvPr/>
        </p:nvSpPr>
        <p:spPr>
          <a:xfrm>
            <a:off x="5050535" y="3925773"/>
            <a:ext cx="915746" cy="510336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2" name="object 32"/>
          <p:cNvSpPr/>
          <p:nvPr/>
        </p:nvSpPr>
        <p:spPr>
          <a:xfrm>
            <a:off x="5657088" y="3931869"/>
            <a:ext cx="955370" cy="510336"/>
          </a:xfrm>
          <a:prstGeom prst="rect">
            <a:avLst/>
          </a:prstGeom>
          <a:blipFill>
            <a:blip r:embed="rId2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3" name="object 33"/>
          <p:cNvSpPr/>
          <p:nvPr/>
        </p:nvSpPr>
        <p:spPr>
          <a:xfrm>
            <a:off x="6918959" y="3925773"/>
            <a:ext cx="665772" cy="510336"/>
          </a:xfrm>
          <a:prstGeom prst="rect">
            <a:avLst/>
          </a:prstGeom>
          <a:blipFill>
            <a:blip r:embed="rId2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4" name="object 34"/>
          <p:cNvSpPr/>
          <p:nvPr/>
        </p:nvSpPr>
        <p:spPr>
          <a:xfrm>
            <a:off x="7275576" y="3931869"/>
            <a:ext cx="1260170" cy="510336"/>
          </a:xfrm>
          <a:prstGeom prst="rect">
            <a:avLst/>
          </a:prstGeom>
          <a:blipFill>
            <a:blip r:embed="rId2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5" name="object 35"/>
          <p:cNvSpPr/>
          <p:nvPr/>
        </p:nvSpPr>
        <p:spPr>
          <a:xfrm>
            <a:off x="1316736" y="4459173"/>
            <a:ext cx="802970" cy="510336"/>
          </a:xfrm>
          <a:prstGeom prst="rect">
            <a:avLst/>
          </a:prstGeom>
          <a:blipFill>
            <a:blip r:embed="rId2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6" name="object 36"/>
          <p:cNvSpPr/>
          <p:nvPr/>
        </p:nvSpPr>
        <p:spPr>
          <a:xfrm>
            <a:off x="1810511" y="4465269"/>
            <a:ext cx="1068146" cy="510336"/>
          </a:xfrm>
          <a:prstGeom prst="rect">
            <a:avLst/>
          </a:prstGeom>
          <a:blipFill>
            <a:blip r:embed="rId2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7" name="object 37"/>
          <p:cNvSpPr/>
          <p:nvPr/>
        </p:nvSpPr>
        <p:spPr>
          <a:xfrm>
            <a:off x="3221735" y="4459173"/>
            <a:ext cx="754202" cy="510336"/>
          </a:xfrm>
          <a:prstGeom prst="rect">
            <a:avLst/>
          </a:prstGeom>
          <a:blipFill>
            <a:blip r:embed="rId2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8" name="object 38"/>
          <p:cNvSpPr/>
          <p:nvPr/>
        </p:nvSpPr>
        <p:spPr>
          <a:xfrm>
            <a:off x="3666744" y="4465269"/>
            <a:ext cx="1122984" cy="510336"/>
          </a:xfrm>
          <a:prstGeom prst="rect">
            <a:avLst/>
          </a:prstGeom>
          <a:blipFill>
            <a:blip r:embed="rId2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9" name="object 39"/>
          <p:cNvSpPr/>
          <p:nvPr/>
        </p:nvSpPr>
        <p:spPr>
          <a:xfrm>
            <a:off x="5050535" y="4459173"/>
            <a:ext cx="802970" cy="510336"/>
          </a:xfrm>
          <a:prstGeom prst="rect">
            <a:avLst/>
          </a:prstGeom>
          <a:blipFill>
            <a:blip r:embed="rId2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0" name="object 40"/>
          <p:cNvSpPr/>
          <p:nvPr/>
        </p:nvSpPr>
        <p:spPr>
          <a:xfrm>
            <a:off x="5544311" y="4465269"/>
            <a:ext cx="1025448" cy="510336"/>
          </a:xfrm>
          <a:prstGeom prst="rect">
            <a:avLst/>
          </a:prstGeom>
          <a:blipFill>
            <a:blip r:embed="rId2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1" name="object 41"/>
          <p:cNvSpPr/>
          <p:nvPr/>
        </p:nvSpPr>
        <p:spPr>
          <a:xfrm>
            <a:off x="6918959" y="4459173"/>
            <a:ext cx="836472" cy="510336"/>
          </a:xfrm>
          <a:prstGeom prst="rect">
            <a:avLst/>
          </a:prstGeom>
          <a:blipFill>
            <a:blip r:embed="rId3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2" name="object 42"/>
          <p:cNvSpPr/>
          <p:nvPr/>
        </p:nvSpPr>
        <p:spPr>
          <a:xfrm>
            <a:off x="7446264" y="4465269"/>
            <a:ext cx="1168704" cy="510336"/>
          </a:xfrm>
          <a:prstGeom prst="rect">
            <a:avLst/>
          </a:prstGeom>
          <a:blipFill>
            <a:blip r:embed="rId3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3" name="object 43"/>
          <p:cNvSpPr/>
          <p:nvPr/>
        </p:nvSpPr>
        <p:spPr>
          <a:xfrm>
            <a:off x="1316736" y="4992573"/>
            <a:ext cx="994981" cy="510336"/>
          </a:xfrm>
          <a:prstGeom prst="rect">
            <a:avLst/>
          </a:prstGeom>
          <a:blipFill>
            <a:blip r:embed="rId3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4" name="object 44"/>
          <p:cNvSpPr/>
          <p:nvPr/>
        </p:nvSpPr>
        <p:spPr>
          <a:xfrm>
            <a:off x="2002535" y="4998669"/>
            <a:ext cx="961428" cy="510336"/>
          </a:xfrm>
          <a:prstGeom prst="rect">
            <a:avLst/>
          </a:prstGeom>
          <a:blipFill>
            <a:blip r:embed="rId3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5" name="object 45"/>
          <p:cNvSpPr/>
          <p:nvPr/>
        </p:nvSpPr>
        <p:spPr>
          <a:xfrm>
            <a:off x="3221735" y="4992573"/>
            <a:ext cx="696302" cy="510336"/>
          </a:xfrm>
          <a:prstGeom prst="rect">
            <a:avLst/>
          </a:prstGeom>
          <a:blipFill>
            <a:blip r:embed="rId3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6" name="object 46"/>
          <p:cNvSpPr/>
          <p:nvPr/>
        </p:nvSpPr>
        <p:spPr>
          <a:xfrm>
            <a:off x="3608832" y="4998669"/>
            <a:ext cx="1187005" cy="510336"/>
          </a:xfrm>
          <a:prstGeom prst="rect">
            <a:avLst/>
          </a:prstGeom>
          <a:blipFill>
            <a:blip r:embed="rId3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7" name="object 47"/>
          <p:cNvSpPr/>
          <p:nvPr/>
        </p:nvSpPr>
        <p:spPr>
          <a:xfrm>
            <a:off x="5050535" y="4992573"/>
            <a:ext cx="1144346" cy="510336"/>
          </a:xfrm>
          <a:prstGeom prst="rect">
            <a:avLst/>
          </a:prstGeom>
          <a:blipFill>
            <a:blip r:embed="rId3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8" name="object 48"/>
          <p:cNvSpPr/>
          <p:nvPr/>
        </p:nvSpPr>
        <p:spPr>
          <a:xfrm>
            <a:off x="5885688" y="4998669"/>
            <a:ext cx="930960" cy="510336"/>
          </a:xfrm>
          <a:prstGeom prst="rect">
            <a:avLst/>
          </a:prstGeom>
          <a:blipFill>
            <a:blip r:embed="rId3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9" name="object 49"/>
          <p:cNvSpPr/>
          <p:nvPr/>
        </p:nvSpPr>
        <p:spPr>
          <a:xfrm>
            <a:off x="6918959" y="4992573"/>
            <a:ext cx="507326" cy="510336"/>
          </a:xfrm>
          <a:prstGeom prst="rect">
            <a:avLst/>
          </a:prstGeom>
          <a:blipFill>
            <a:blip r:embed="rId3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0" name="object 50"/>
          <p:cNvSpPr/>
          <p:nvPr/>
        </p:nvSpPr>
        <p:spPr>
          <a:xfrm>
            <a:off x="7117080" y="4998669"/>
            <a:ext cx="1071181" cy="510336"/>
          </a:xfrm>
          <a:prstGeom prst="rect">
            <a:avLst/>
          </a:prstGeom>
          <a:blipFill>
            <a:blip r:embed="rId3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1" name="object 51"/>
          <p:cNvSpPr/>
          <p:nvPr/>
        </p:nvSpPr>
        <p:spPr>
          <a:xfrm>
            <a:off x="1316736" y="5526023"/>
            <a:ext cx="1001090" cy="510336"/>
          </a:xfrm>
          <a:prstGeom prst="rect">
            <a:avLst/>
          </a:prstGeom>
          <a:blipFill>
            <a:blip r:embed="rId4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2" name="object 52"/>
          <p:cNvSpPr/>
          <p:nvPr/>
        </p:nvSpPr>
        <p:spPr>
          <a:xfrm>
            <a:off x="2008632" y="5532120"/>
            <a:ext cx="1031570" cy="510336"/>
          </a:xfrm>
          <a:prstGeom prst="rect">
            <a:avLst/>
          </a:prstGeom>
          <a:blipFill>
            <a:blip r:embed="rId4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3" name="object 53"/>
          <p:cNvSpPr/>
          <p:nvPr/>
        </p:nvSpPr>
        <p:spPr>
          <a:xfrm>
            <a:off x="3221735" y="5526023"/>
            <a:ext cx="769416" cy="510336"/>
          </a:xfrm>
          <a:prstGeom prst="rect">
            <a:avLst/>
          </a:prstGeom>
          <a:blipFill>
            <a:blip r:embed="rId4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4" name="object 54"/>
          <p:cNvSpPr/>
          <p:nvPr/>
        </p:nvSpPr>
        <p:spPr>
          <a:xfrm>
            <a:off x="3681984" y="5532120"/>
            <a:ext cx="1059002" cy="510336"/>
          </a:xfrm>
          <a:prstGeom prst="rect">
            <a:avLst/>
          </a:prstGeom>
          <a:blipFill>
            <a:blip r:embed="rId4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5" name="object 55"/>
          <p:cNvSpPr/>
          <p:nvPr/>
        </p:nvSpPr>
        <p:spPr>
          <a:xfrm>
            <a:off x="5050535" y="5526023"/>
            <a:ext cx="1436877" cy="510336"/>
          </a:xfrm>
          <a:prstGeom prst="rect">
            <a:avLst/>
          </a:prstGeom>
          <a:blipFill>
            <a:blip r:embed="rId4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6" name="object 56"/>
          <p:cNvSpPr/>
          <p:nvPr/>
        </p:nvSpPr>
        <p:spPr>
          <a:xfrm>
            <a:off x="6178296" y="5532120"/>
            <a:ext cx="1293622" cy="510336"/>
          </a:xfrm>
          <a:prstGeom prst="rect">
            <a:avLst/>
          </a:prstGeom>
          <a:blipFill>
            <a:blip r:embed="rId4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graphicFrame>
        <p:nvGraphicFramePr>
          <p:cNvPr id="57" name="object 57"/>
          <p:cNvGraphicFramePr>
            <a:graphicFrameLocks noGrp="1"/>
          </p:cNvGraphicFramePr>
          <p:nvPr/>
        </p:nvGraphicFramePr>
        <p:xfrm>
          <a:off x="1189736" y="3392373"/>
          <a:ext cx="7567930" cy="265049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068070"/>
                <a:gridCol w="873125"/>
                <a:gridCol w="887094"/>
                <a:gridCol w="906780"/>
                <a:gridCol w="1943100"/>
                <a:gridCol w="1889125"/>
              </a:tblGrid>
              <a:tr h="524916">
                <a:tc>
                  <a:txBody>
                    <a:bodyPr/>
                    <a:lstStyle/>
                    <a:p>
                      <a:pPr marL="273685">
                        <a:lnSpc>
                          <a:spcPct val="100000"/>
                        </a:lnSpc>
                        <a:spcBef>
                          <a:spcPts val="615"/>
                        </a:spcBef>
                      </a:pPr>
                      <a:r>
                        <a:rPr dirty="0" sz="1800" spc="2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like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B="0" marT="78105"/>
                </a:tc>
                <a:tc>
                  <a:txBody>
                    <a:bodyPr/>
                    <a:lstStyle/>
                    <a:p>
                      <a:pPr marL="237490">
                        <a:lnSpc>
                          <a:spcPct val="100000"/>
                        </a:lnSpc>
                        <a:spcBef>
                          <a:spcPts val="615"/>
                        </a:spcBef>
                      </a:pPr>
                      <a:r>
                        <a:rPr dirty="0" sz="1800" spc="-254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بحي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B="0" marT="7810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15"/>
                        </a:spcBef>
                      </a:pPr>
                      <a:r>
                        <a:rPr dirty="0" sz="1800" spc="3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love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B="0" marT="78105"/>
                </a:tc>
                <a:tc>
                  <a:txBody>
                    <a:bodyPr/>
                    <a:lstStyle/>
                    <a:p>
                      <a:pPr marL="197485">
                        <a:lnSpc>
                          <a:spcPct val="100000"/>
                        </a:lnSpc>
                        <a:spcBef>
                          <a:spcPts val="615"/>
                        </a:spcBef>
                      </a:pPr>
                      <a:r>
                        <a:rPr dirty="0" sz="1800" spc="-254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بحي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B="0" marT="78105"/>
                </a:tc>
                <a:tc>
                  <a:txBody>
                    <a:bodyPr/>
                    <a:lstStyle/>
                    <a:p>
                      <a:pPr marL="273685">
                        <a:lnSpc>
                          <a:spcPct val="100000"/>
                        </a:lnSpc>
                        <a:spcBef>
                          <a:spcPts val="615"/>
                        </a:spcBef>
                      </a:pPr>
                      <a:r>
                        <a:rPr dirty="0" sz="1800" spc="3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want</a:t>
                      </a:r>
                      <a:r>
                        <a:rPr dirty="0" sz="1800" spc="35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800" spc="-36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ديري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B="0" marT="78105"/>
                </a:tc>
                <a:tc>
                  <a:txBody>
                    <a:bodyPr/>
                    <a:lstStyle/>
                    <a:p>
                      <a:pPr algn="r" marR="277495">
                        <a:lnSpc>
                          <a:spcPct val="100000"/>
                        </a:lnSpc>
                        <a:spcBef>
                          <a:spcPts val="615"/>
                        </a:spcBef>
                      </a:pPr>
                      <a:r>
                        <a:rPr dirty="0" sz="1800" spc="2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prefer</a:t>
                      </a:r>
                      <a:r>
                        <a:rPr dirty="0" sz="1800" spc="40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800" spc="-53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لضفي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B="0" marT="78105"/>
                </a:tc>
              </a:tr>
              <a:tr h="533400">
                <a:tc>
                  <a:txBody>
                    <a:bodyPr/>
                    <a:lstStyle/>
                    <a:p>
                      <a:pPr marL="273685">
                        <a:lnSpc>
                          <a:spcPct val="100000"/>
                        </a:lnSpc>
                        <a:spcBef>
                          <a:spcPts val="680"/>
                        </a:spcBef>
                      </a:pPr>
                      <a:r>
                        <a:rPr dirty="0" sz="1800" spc="4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wish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B="0" marT="86360"/>
                </a:tc>
                <a:tc>
                  <a:txBody>
                    <a:bodyPr/>
                    <a:lstStyle/>
                    <a:p>
                      <a:pPr marL="97790">
                        <a:lnSpc>
                          <a:spcPct val="100000"/>
                        </a:lnSpc>
                        <a:spcBef>
                          <a:spcPts val="680"/>
                        </a:spcBef>
                      </a:pPr>
                      <a:r>
                        <a:rPr dirty="0" sz="1800" spc="-41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ىنمتي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B="0" marT="86360"/>
                </a:tc>
                <a:tc>
                  <a:txBody>
                    <a:bodyPr/>
                    <a:lstStyle/>
                    <a:p>
                      <a:pPr algn="ctr" marL="33020">
                        <a:lnSpc>
                          <a:spcPct val="100000"/>
                        </a:lnSpc>
                        <a:spcBef>
                          <a:spcPts val="680"/>
                        </a:spcBef>
                      </a:pPr>
                      <a:r>
                        <a:rPr dirty="0" sz="1800" spc="4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hate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B="0" marT="86360"/>
                </a:tc>
                <a:tc>
                  <a:txBody>
                    <a:bodyPr/>
                    <a:lstStyle/>
                    <a:p>
                      <a:pPr algn="r" marR="276860">
                        <a:lnSpc>
                          <a:spcPct val="100000"/>
                        </a:lnSpc>
                        <a:spcBef>
                          <a:spcPts val="680"/>
                        </a:spcBef>
                      </a:pPr>
                      <a:r>
                        <a:rPr dirty="0" sz="1800" spc="-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هر</a:t>
                      </a:r>
                      <a:r>
                        <a:rPr dirty="0" sz="1800" spc="1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ك</a:t>
                      </a:r>
                      <a:r>
                        <a:rPr dirty="0" sz="180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ي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B="0" marT="86360"/>
                </a:tc>
                <a:tc>
                  <a:txBody>
                    <a:bodyPr/>
                    <a:lstStyle/>
                    <a:p>
                      <a:pPr marL="273685">
                        <a:lnSpc>
                          <a:spcPct val="100000"/>
                        </a:lnSpc>
                        <a:spcBef>
                          <a:spcPts val="680"/>
                        </a:spcBef>
                        <a:tabLst>
                          <a:tab pos="1206500" algn="l"/>
                        </a:tabLst>
                      </a:pPr>
                      <a:r>
                        <a:rPr dirty="0" sz="1800" spc="2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dislike	</a:t>
                      </a:r>
                      <a:r>
                        <a:rPr dirty="0" sz="1800" spc="-27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هركي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B="0" marT="86360"/>
                </a:tc>
                <a:tc>
                  <a:txBody>
                    <a:bodyPr/>
                    <a:lstStyle/>
                    <a:p>
                      <a:pPr marL="198120">
                        <a:lnSpc>
                          <a:spcPct val="100000"/>
                        </a:lnSpc>
                        <a:spcBef>
                          <a:spcPts val="680"/>
                        </a:spcBef>
                      </a:pPr>
                      <a:r>
                        <a:rPr dirty="0" sz="1800" spc="1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feel</a:t>
                      </a:r>
                      <a:r>
                        <a:rPr dirty="0" sz="1800" spc="22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800" spc="-37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رعشي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B="0" marT="86360"/>
                </a:tc>
              </a:tr>
              <a:tr h="533399">
                <a:tc>
                  <a:txBody>
                    <a:bodyPr/>
                    <a:lstStyle/>
                    <a:p>
                      <a:pPr marL="273685">
                        <a:lnSpc>
                          <a:spcPct val="100000"/>
                        </a:lnSpc>
                        <a:spcBef>
                          <a:spcPts val="685"/>
                        </a:spcBef>
                      </a:pPr>
                      <a:r>
                        <a:rPr dirty="0" sz="1800" spc="4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hope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B="0" marT="86995"/>
                </a:tc>
                <a:tc>
                  <a:txBody>
                    <a:bodyPr/>
                    <a:lstStyle/>
                    <a:p>
                      <a:pPr marL="146685">
                        <a:lnSpc>
                          <a:spcPct val="100000"/>
                        </a:lnSpc>
                        <a:spcBef>
                          <a:spcPts val="685"/>
                        </a:spcBef>
                      </a:pPr>
                      <a:r>
                        <a:rPr dirty="0" sz="1800" spc="-14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لمأي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B="0" marT="86995"/>
                </a:tc>
                <a:tc>
                  <a:txBody>
                    <a:bodyPr/>
                    <a:lstStyle/>
                    <a:p>
                      <a:pPr algn="ctr" marL="37465">
                        <a:lnSpc>
                          <a:spcPct val="100000"/>
                        </a:lnSpc>
                        <a:spcBef>
                          <a:spcPts val="685"/>
                        </a:spcBef>
                      </a:pPr>
                      <a:r>
                        <a:rPr dirty="0" sz="1800" spc="4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hear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B="0" marT="86995"/>
                </a:tc>
                <a:tc>
                  <a:txBody>
                    <a:bodyPr/>
                    <a:lstStyle/>
                    <a:p>
                      <a:pPr algn="r" marR="286385">
                        <a:lnSpc>
                          <a:spcPct val="100000"/>
                        </a:lnSpc>
                        <a:spcBef>
                          <a:spcPts val="685"/>
                        </a:spcBef>
                      </a:pPr>
                      <a:r>
                        <a:rPr dirty="0" sz="1800" spc="-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ع</a:t>
                      </a:r>
                      <a:r>
                        <a:rPr dirty="0" sz="1800" spc="1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م</a:t>
                      </a:r>
                      <a:r>
                        <a:rPr dirty="0" sz="180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سي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B="0" marT="86995"/>
                </a:tc>
                <a:tc>
                  <a:txBody>
                    <a:bodyPr/>
                    <a:lstStyle/>
                    <a:p>
                      <a:pPr marL="273685">
                        <a:lnSpc>
                          <a:spcPct val="100000"/>
                        </a:lnSpc>
                        <a:spcBef>
                          <a:spcPts val="685"/>
                        </a:spcBef>
                      </a:pPr>
                      <a:r>
                        <a:rPr dirty="0" sz="1800" spc="3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think</a:t>
                      </a:r>
                      <a:r>
                        <a:rPr dirty="0" sz="1800" spc="31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800" spc="-48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دقتعي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B="0" marT="86995"/>
                </a:tc>
                <a:tc>
                  <a:txBody>
                    <a:bodyPr/>
                    <a:lstStyle/>
                    <a:p>
                      <a:pPr algn="r" marR="292735">
                        <a:lnSpc>
                          <a:spcPct val="100000"/>
                        </a:lnSpc>
                        <a:spcBef>
                          <a:spcPts val="685"/>
                        </a:spcBef>
                      </a:pPr>
                      <a:r>
                        <a:rPr dirty="0" sz="1800" spc="5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seem</a:t>
                      </a:r>
                      <a:r>
                        <a:rPr dirty="0" sz="1800" spc="36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800" spc="-40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ودبي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B="0" marT="86995"/>
                </a:tc>
              </a:tr>
              <a:tr h="533425">
                <a:tc>
                  <a:txBody>
                    <a:bodyPr/>
                    <a:lstStyle/>
                    <a:p>
                      <a:pPr marL="273685">
                        <a:lnSpc>
                          <a:spcPct val="100000"/>
                        </a:lnSpc>
                        <a:spcBef>
                          <a:spcPts val="685"/>
                        </a:spcBef>
                      </a:pPr>
                      <a:r>
                        <a:rPr dirty="0" sz="1800" spc="4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appear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B="0" marT="86995"/>
                </a:tc>
                <a:tc>
                  <a:txBody>
                    <a:bodyPr/>
                    <a:lstStyle/>
                    <a:p>
                      <a:pPr marL="153670">
                        <a:lnSpc>
                          <a:spcPct val="100000"/>
                        </a:lnSpc>
                        <a:spcBef>
                          <a:spcPts val="685"/>
                        </a:spcBef>
                      </a:pPr>
                      <a:r>
                        <a:rPr dirty="0" sz="1800" spc="-12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رهظي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B="0" marT="86995"/>
                </a:tc>
                <a:tc>
                  <a:txBody>
                    <a:bodyPr/>
                    <a:lstStyle/>
                    <a:p>
                      <a:pPr algn="ctr" marR="12065">
                        <a:lnSpc>
                          <a:spcPct val="100000"/>
                        </a:lnSpc>
                        <a:spcBef>
                          <a:spcPts val="685"/>
                        </a:spcBef>
                      </a:pPr>
                      <a:r>
                        <a:rPr dirty="0" sz="1800" spc="3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fear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B="0" marT="86995"/>
                </a:tc>
                <a:tc>
                  <a:txBody>
                    <a:bodyPr/>
                    <a:lstStyle/>
                    <a:p>
                      <a:pPr marL="185420">
                        <a:lnSpc>
                          <a:spcPct val="100000"/>
                        </a:lnSpc>
                        <a:spcBef>
                          <a:spcPts val="685"/>
                        </a:spcBef>
                      </a:pPr>
                      <a:r>
                        <a:rPr dirty="0" sz="1800" spc="-35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ىشخي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B="0" marT="86995"/>
                </a:tc>
                <a:tc>
                  <a:txBody>
                    <a:bodyPr/>
                    <a:lstStyle/>
                    <a:p>
                      <a:pPr marL="273685">
                        <a:lnSpc>
                          <a:spcPct val="100000"/>
                        </a:lnSpc>
                        <a:spcBef>
                          <a:spcPts val="685"/>
                        </a:spcBef>
                      </a:pPr>
                      <a:r>
                        <a:rPr dirty="0" sz="1800" spc="4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consider</a:t>
                      </a:r>
                      <a:r>
                        <a:rPr dirty="0" sz="1800" spc="21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800" spc="-54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ربتعي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B="0" marT="86995"/>
                </a:tc>
                <a:tc>
                  <a:txBody>
                    <a:bodyPr/>
                    <a:lstStyle/>
                    <a:p>
                      <a:pPr marL="198120">
                        <a:lnSpc>
                          <a:spcPct val="100000"/>
                        </a:lnSpc>
                        <a:spcBef>
                          <a:spcPts val="685"/>
                        </a:spcBef>
                      </a:pPr>
                      <a:r>
                        <a:rPr dirty="0" sz="180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fit</a:t>
                      </a:r>
                      <a:r>
                        <a:rPr dirty="0" sz="1800" spc="40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800" spc="-34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بساني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B="0" marT="86995"/>
                </a:tc>
              </a:tr>
              <a:tr h="524941">
                <a:tc>
                  <a:txBody>
                    <a:bodyPr/>
                    <a:lstStyle/>
                    <a:p>
                      <a:pPr marL="273685">
                        <a:lnSpc>
                          <a:spcPct val="100000"/>
                        </a:lnSpc>
                        <a:spcBef>
                          <a:spcPts val="685"/>
                        </a:spcBef>
                      </a:pPr>
                      <a:r>
                        <a:rPr dirty="0" sz="1800" spc="2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believe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B="0" marT="86995"/>
                </a:tc>
                <a:tc>
                  <a:txBody>
                    <a:bodyPr/>
                    <a:lstStyle/>
                    <a:p>
                      <a:pPr marL="165735">
                        <a:lnSpc>
                          <a:spcPct val="100000"/>
                        </a:lnSpc>
                        <a:spcBef>
                          <a:spcPts val="685"/>
                        </a:spcBef>
                      </a:pPr>
                      <a:r>
                        <a:rPr dirty="0" sz="1800" spc="-29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قدصي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B="0" marT="86995"/>
                </a:tc>
                <a:tc>
                  <a:txBody>
                    <a:bodyPr/>
                    <a:lstStyle/>
                    <a:p>
                      <a:pPr algn="ctr" marL="52705">
                        <a:lnSpc>
                          <a:spcPct val="100000"/>
                        </a:lnSpc>
                        <a:spcBef>
                          <a:spcPts val="685"/>
                        </a:spcBef>
                      </a:pPr>
                      <a:r>
                        <a:rPr dirty="0" sz="1800" spc="3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trust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B="0" marT="86995"/>
                </a:tc>
                <a:tc>
                  <a:txBody>
                    <a:bodyPr/>
                    <a:lstStyle/>
                    <a:p>
                      <a:pPr algn="ctr" marR="14604">
                        <a:lnSpc>
                          <a:spcPct val="100000"/>
                        </a:lnSpc>
                        <a:spcBef>
                          <a:spcPts val="685"/>
                        </a:spcBef>
                      </a:pPr>
                      <a:r>
                        <a:rPr dirty="0" sz="1800" spc="-52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قثي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B="0" marT="86995"/>
                </a:tc>
                <a:tc>
                  <a:txBody>
                    <a:bodyPr/>
                    <a:lstStyle/>
                    <a:p>
                      <a:pPr marL="273685">
                        <a:lnSpc>
                          <a:spcPct val="100000"/>
                        </a:lnSpc>
                        <a:spcBef>
                          <a:spcPts val="685"/>
                        </a:spcBef>
                      </a:pPr>
                      <a:r>
                        <a:rPr dirty="0" sz="1800" spc="4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understand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B="0" marT="86995"/>
                </a:tc>
                <a:tc>
                  <a:txBody>
                    <a:bodyPr/>
                    <a:lstStyle/>
                    <a:p>
                      <a:pPr marL="187325">
                        <a:lnSpc>
                          <a:spcPct val="100000"/>
                        </a:lnSpc>
                        <a:spcBef>
                          <a:spcPts val="685"/>
                        </a:spcBef>
                      </a:pPr>
                      <a:r>
                        <a:rPr dirty="0" sz="1800" spc="-36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مهفي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B="0" marT="86995"/>
                </a:tc>
              </a:tr>
            </a:tbl>
          </a:graphicData>
        </a:graphic>
      </p:graphicFrame>
      <p:sp>
        <p:nvSpPr>
          <p:cNvPr id="58" name="object 58"/>
          <p:cNvSpPr/>
          <p:nvPr/>
        </p:nvSpPr>
        <p:spPr>
          <a:xfrm>
            <a:off x="4340352" y="6321552"/>
            <a:ext cx="1296797" cy="382371"/>
          </a:xfrm>
          <a:prstGeom prst="rect">
            <a:avLst/>
          </a:prstGeom>
          <a:blipFill>
            <a:blip r:embed="rId4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9" name="object 59"/>
          <p:cNvSpPr/>
          <p:nvPr/>
        </p:nvSpPr>
        <p:spPr>
          <a:xfrm>
            <a:off x="4462271" y="6406896"/>
            <a:ext cx="1043749" cy="248297"/>
          </a:xfrm>
          <a:prstGeom prst="rect">
            <a:avLst/>
          </a:prstGeom>
          <a:blipFill>
            <a:blip r:embed="rId4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0" name="object 60"/>
          <p:cNvSpPr/>
          <p:nvPr/>
        </p:nvSpPr>
        <p:spPr>
          <a:xfrm>
            <a:off x="4267200" y="6248400"/>
            <a:ext cx="1295400" cy="381000"/>
          </a:xfrm>
          <a:custGeom>
            <a:avLst/>
            <a:gdLst/>
            <a:ahLst/>
            <a:cxnLst/>
            <a:rect l="l" t="t" r="r" b="b"/>
            <a:pathLst>
              <a:path w="1295400" h="381000">
                <a:moveTo>
                  <a:pt x="1295400" y="0"/>
                </a:moveTo>
                <a:lnTo>
                  <a:pt x="0" y="0"/>
                </a:lnTo>
                <a:lnTo>
                  <a:pt x="0" y="381000"/>
                </a:lnTo>
                <a:lnTo>
                  <a:pt x="1295400" y="381000"/>
                </a:lnTo>
                <a:lnTo>
                  <a:pt x="1295400" y="333375"/>
                </a:lnTo>
                <a:lnTo>
                  <a:pt x="540512" y="333375"/>
                </a:lnTo>
                <a:lnTo>
                  <a:pt x="540512" y="190500"/>
                </a:lnTo>
                <a:lnTo>
                  <a:pt x="504825" y="190500"/>
                </a:lnTo>
                <a:lnTo>
                  <a:pt x="647700" y="47625"/>
                </a:lnTo>
                <a:lnTo>
                  <a:pt x="1295400" y="47625"/>
                </a:lnTo>
                <a:lnTo>
                  <a:pt x="1295400" y="0"/>
                </a:lnTo>
                <a:close/>
              </a:path>
              <a:path w="1295400" h="381000">
                <a:moveTo>
                  <a:pt x="1295400" y="65481"/>
                </a:moveTo>
                <a:lnTo>
                  <a:pt x="736980" y="65481"/>
                </a:lnTo>
                <a:lnTo>
                  <a:pt x="736980" y="136918"/>
                </a:lnTo>
                <a:lnTo>
                  <a:pt x="790575" y="190500"/>
                </a:lnTo>
                <a:lnTo>
                  <a:pt x="754888" y="190500"/>
                </a:lnTo>
                <a:lnTo>
                  <a:pt x="754888" y="333375"/>
                </a:lnTo>
                <a:lnTo>
                  <a:pt x="1295400" y="333375"/>
                </a:lnTo>
                <a:lnTo>
                  <a:pt x="1295400" y="65481"/>
                </a:lnTo>
                <a:close/>
              </a:path>
              <a:path w="1295400" h="381000">
                <a:moveTo>
                  <a:pt x="1295400" y="47625"/>
                </a:moveTo>
                <a:lnTo>
                  <a:pt x="647700" y="47625"/>
                </a:lnTo>
                <a:lnTo>
                  <a:pt x="701294" y="101206"/>
                </a:lnTo>
                <a:lnTo>
                  <a:pt x="701294" y="65481"/>
                </a:lnTo>
                <a:lnTo>
                  <a:pt x="1295400" y="65481"/>
                </a:lnTo>
                <a:lnTo>
                  <a:pt x="12954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1" name="object 61"/>
          <p:cNvSpPr/>
          <p:nvPr/>
        </p:nvSpPr>
        <p:spPr>
          <a:xfrm>
            <a:off x="4807711" y="6313881"/>
            <a:ext cx="214629" cy="267970"/>
          </a:xfrm>
          <a:custGeom>
            <a:avLst/>
            <a:gdLst/>
            <a:ahLst/>
            <a:cxnLst/>
            <a:rect l="l" t="t" r="r" b="b"/>
            <a:pathLst>
              <a:path w="214629" h="267970">
                <a:moveTo>
                  <a:pt x="196468" y="0"/>
                </a:moveTo>
                <a:lnTo>
                  <a:pt x="160782" y="0"/>
                </a:lnTo>
                <a:lnTo>
                  <a:pt x="160782" y="35725"/>
                </a:lnTo>
                <a:lnTo>
                  <a:pt x="196468" y="71437"/>
                </a:lnTo>
                <a:lnTo>
                  <a:pt x="196468" y="0"/>
                </a:lnTo>
                <a:close/>
              </a:path>
              <a:path w="214629" h="267970">
                <a:moveTo>
                  <a:pt x="214375" y="125018"/>
                </a:moveTo>
                <a:lnTo>
                  <a:pt x="0" y="125018"/>
                </a:lnTo>
                <a:lnTo>
                  <a:pt x="0" y="267893"/>
                </a:lnTo>
                <a:lnTo>
                  <a:pt x="89280" y="267893"/>
                </a:lnTo>
                <a:lnTo>
                  <a:pt x="89280" y="196456"/>
                </a:lnTo>
                <a:lnTo>
                  <a:pt x="214375" y="196456"/>
                </a:lnTo>
                <a:lnTo>
                  <a:pt x="214375" y="125018"/>
                </a:lnTo>
                <a:close/>
              </a:path>
              <a:path w="214629" h="267970">
                <a:moveTo>
                  <a:pt x="214375" y="196456"/>
                </a:moveTo>
                <a:lnTo>
                  <a:pt x="125095" y="196456"/>
                </a:lnTo>
                <a:lnTo>
                  <a:pt x="125095" y="267893"/>
                </a:lnTo>
                <a:lnTo>
                  <a:pt x="214375" y="267893"/>
                </a:lnTo>
                <a:lnTo>
                  <a:pt x="214375" y="196456"/>
                </a:lnTo>
                <a:close/>
              </a:path>
            </a:pathLst>
          </a:custGeom>
          <a:solidFill>
            <a:srgbClr val="00007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2" name="object 62"/>
          <p:cNvSpPr/>
          <p:nvPr/>
        </p:nvSpPr>
        <p:spPr>
          <a:xfrm>
            <a:off x="47720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142875" y="0"/>
                </a:moveTo>
                <a:lnTo>
                  <a:pt x="0" y="142875"/>
                </a:lnTo>
                <a:lnTo>
                  <a:pt x="285750" y="142875"/>
                </a:lnTo>
                <a:lnTo>
                  <a:pt x="142875" y="0"/>
                </a:lnTo>
                <a:close/>
              </a:path>
              <a:path w="285750" h="285750">
                <a:moveTo>
                  <a:pt x="160782" y="214312"/>
                </a:moveTo>
                <a:lnTo>
                  <a:pt x="124967" y="214312"/>
                </a:lnTo>
                <a:lnTo>
                  <a:pt x="124967" y="285750"/>
                </a:lnTo>
                <a:lnTo>
                  <a:pt x="160782" y="285750"/>
                </a:lnTo>
                <a:lnTo>
                  <a:pt x="160782" y="214312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3" name="object 63"/>
          <p:cNvSpPr/>
          <p:nvPr/>
        </p:nvSpPr>
        <p:spPr>
          <a:xfrm>
            <a:off x="5788152" y="6321552"/>
            <a:ext cx="458571" cy="382371"/>
          </a:xfrm>
          <a:prstGeom prst="rect">
            <a:avLst/>
          </a:prstGeom>
          <a:blipFill>
            <a:blip r:embed="rId4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4" name="object 64"/>
          <p:cNvSpPr/>
          <p:nvPr/>
        </p:nvSpPr>
        <p:spPr>
          <a:xfrm>
            <a:off x="5846064" y="6406896"/>
            <a:ext cx="336638" cy="248297"/>
          </a:xfrm>
          <a:prstGeom prst="rect">
            <a:avLst/>
          </a:prstGeom>
          <a:blipFill>
            <a:blip r:embed="rId4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5" name="object 65"/>
          <p:cNvSpPr/>
          <p:nvPr/>
        </p:nvSpPr>
        <p:spPr>
          <a:xfrm>
            <a:off x="5715000" y="6248400"/>
            <a:ext cx="457200" cy="381000"/>
          </a:xfrm>
          <a:custGeom>
            <a:avLst/>
            <a:gdLst/>
            <a:ahLst/>
            <a:cxnLst/>
            <a:rect l="l" t="t" r="r" b="b"/>
            <a:pathLst>
              <a:path w="457200" h="381000">
                <a:moveTo>
                  <a:pt x="457200" y="0"/>
                </a:moveTo>
                <a:lnTo>
                  <a:pt x="0" y="0"/>
                </a:lnTo>
                <a:lnTo>
                  <a:pt x="0" y="381000"/>
                </a:lnTo>
                <a:lnTo>
                  <a:pt x="457200" y="381000"/>
                </a:lnTo>
                <a:lnTo>
                  <a:pt x="457200" y="333375"/>
                </a:lnTo>
                <a:lnTo>
                  <a:pt x="85725" y="333375"/>
                </a:lnTo>
                <a:lnTo>
                  <a:pt x="85725" y="47625"/>
                </a:lnTo>
                <a:lnTo>
                  <a:pt x="457200" y="47625"/>
                </a:lnTo>
                <a:lnTo>
                  <a:pt x="457200" y="0"/>
                </a:lnTo>
                <a:close/>
              </a:path>
              <a:path w="457200" h="381000">
                <a:moveTo>
                  <a:pt x="457200" y="47625"/>
                </a:moveTo>
                <a:lnTo>
                  <a:pt x="85725" y="47625"/>
                </a:lnTo>
                <a:lnTo>
                  <a:pt x="371475" y="190500"/>
                </a:lnTo>
                <a:lnTo>
                  <a:pt x="85725" y="333375"/>
                </a:lnTo>
                <a:lnTo>
                  <a:pt x="457200" y="333375"/>
                </a:lnTo>
                <a:lnTo>
                  <a:pt x="4572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6" name="object 66"/>
          <p:cNvSpPr/>
          <p:nvPr/>
        </p:nvSpPr>
        <p:spPr>
          <a:xfrm>
            <a:off x="58007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0" y="0"/>
                </a:moveTo>
                <a:lnTo>
                  <a:pt x="0" y="285750"/>
                </a:lnTo>
                <a:lnTo>
                  <a:pt x="285750" y="142875"/>
                </a:lnTo>
                <a:lnTo>
                  <a:pt x="0" y="0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7" name="object 67"/>
          <p:cNvSpPr/>
          <p:nvPr/>
        </p:nvSpPr>
        <p:spPr>
          <a:xfrm>
            <a:off x="3730752" y="6321552"/>
            <a:ext cx="458571" cy="382371"/>
          </a:xfrm>
          <a:prstGeom prst="rect">
            <a:avLst/>
          </a:prstGeom>
          <a:blipFill>
            <a:blip r:embed="rId5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8" name="object 68"/>
          <p:cNvSpPr/>
          <p:nvPr/>
        </p:nvSpPr>
        <p:spPr>
          <a:xfrm>
            <a:off x="3770376" y="6406896"/>
            <a:ext cx="373227" cy="248297"/>
          </a:xfrm>
          <a:prstGeom prst="rect">
            <a:avLst/>
          </a:prstGeom>
          <a:blipFill>
            <a:blip r:embed="rId5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9" name="object 69"/>
          <p:cNvSpPr/>
          <p:nvPr/>
        </p:nvSpPr>
        <p:spPr>
          <a:xfrm>
            <a:off x="3657600" y="6248400"/>
            <a:ext cx="457200" cy="381000"/>
          </a:xfrm>
          <a:custGeom>
            <a:avLst/>
            <a:gdLst/>
            <a:ahLst/>
            <a:cxnLst/>
            <a:rect l="l" t="t" r="r" b="b"/>
            <a:pathLst>
              <a:path w="457200" h="381000">
                <a:moveTo>
                  <a:pt x="457200" y="0"/>
                </a:moveTo>
                <a:lnTo>
                  <a:pt x="0" y="0"/>
                </a:lnTo>
                <a:lnTo>
                  <a:pt x="0" y="381000"/>
                </a:lnTo>
                <a:lnTo>
                  <a:pt x="457200" y="381000"/>
                </a:lnTo>
                <a:lnTo>
                  <a:pt x="457200" y="333375"/>
                </a:lnTo>
                <a:lnTo>
                  <a:pt x="371475" y="333375"/>
                </a:lnTo>
                <a:lnTo>
                  <a:pt x="85725" y="190500"/>
                </a:lnTo>
                <a:lnTo>
                  <a:pt x="371475" y="47625"/>
                </a:lnTo>
                <a:lnTo>
                  <a:pt x="457200" y="47625"/>
                </a:lnTo>
                <a:lnTo>
                  <a:pt x="457200" y="0"/>
                </a:lnTo>
                <a:close/>
              </a:path>
              <a:path w="457200" h="381000">
                <a:moveTo>
                  <a:pt x="457200" y="47625"/>
                </a:moveTo>
                <a:lnTo>
                  <a:pt x="371475" y="47625"/>
                </a:lnTo>
                <a:lnTo>
                  <a:pt x="371475" y="333375"/>
                </a:lnTo>
                <a:lnTo>
                  <a:pt x="457200" y="333375"/>
                </a:lnTo>
                <a:lnTo>
                  <a:pt x="4572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0" name="object 70"/>
          <p:cNvSpPr/>
          <p:nvPr/>
        </p:nvSpPr>
        <p:spPr>
          <a:xfrm>
            <a:off x="37433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285750" y="0"/>
                </a:moveTo>
                <a:lnTo>
                  <a:pt x="0" y="142875"/>
                </a:lnTo>
                <a:lnTo>
                  <a:pt x="285750" y="285750"/>
                </a:lnTo>
                <a:lnTo>
                  <a:pt x="285750" y="0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1" name="object 71"/>
          <p:cNvSpPr/>
          <p:nvPr/>
        </p:nvSpPr>
        <p:spPr>
          <a:xfrm>
            <a:off x="1975104" y="2127529"/>
            <a:ext cx="5801741" cy="543915"/>
          </a:xfrm>
          <a:prstGeom prst="rect">
            <a:avLst/>
          </a:prstGeom>
          <a:blipFill>
            <a:blip r:embed="rId5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2" name="object 72"/>
          <p:cNvSpPr/>
          <p:nvPr/>
        </p:nvSpPr>
        <p:spPr>
          <a:xfrm>
            <a:off x="2148839" y="2185441"/>
            <a:ext cx="5256021" cy="486003"/>
          </a:xfrm>
          <a:prstGeom prst="rect">
            <a:avLst/>
          </a:prstGeom>
          <a:blipFill>
            <a:blip r:embed="rId5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3" name="object 73"/>
          <p:cNvSpPr/>
          <p:nvPr/>
        </p:nvSpPr>
        <p:spPr>
          <a:xfrm>
            <a:off x="1906523" y="2058923"/>
            <a:ext cx="5791200" cy="533400"/>
          </a:xfrm>
          <a:custGeom>
            <a:avLst/>
            <a:gdLst/>
            <a:ahLst/>
            <a:cxnLst/>
            <a:rect l="l" t="t" r="r" b="b"/>
            <a:pathLst>
              <a:path w="5791200" h="533400">
                <a:moveTo>
                  <a:pt x="5702300" y="0"/>
                </a:moveTo>
                <a:lnTo>
                  <a:pt x="88900" y="0"/>
                </a:lnTo>
                <a:lnTo>
                  <a:pt x="54274" y="6979"/>
                </a:lnTo>
                <a:lnTo>
                  <a:pt x="26019" y="26019"/>
                </a:lnTo>
                <a:lnTo>
                  <a:pt x="6979" y="54274"/>
                </a:lnTo>
                <a:lnTo>
                  <a:pt x="0" y="88900"/>
                </a:lnTo>
                <a:lnTo>
                  <a:pt x="0" y="444500"/>
                </a:lnTo>
                <a:lnTo>
                  <a:pt x="6979" y="479125"/>
                </a:lnTo>
                <a:lnTo>
                  <a:pt x="26019" y="507380"/>
                </a:lnTo>
                <a:lnTo>
                  <a:pt x="54274" y="526420"/>
                </a:lnTo>
                <a:lnTo>
                  <a:pt x="88900" y="533400"/>
                </a:lnTo>
                <a:lnTo>
                  <a:pt x="5702300" y="533400"/>
                </a:lnTo>
                <a:lnTo>
                  <a:pt x="5736925" y="526420"/>
                </a:lnTo>
                <a:lnTo>
                  <a:pt x="5765180" y="507380"/>
                </a:lnTo>
                <a:lnTo>
                  <a:pt x="5784220" y="479125"/>
                </a:lnTo>
                <a:lnTo>
                  <a:pt x="5791200" y="444500"/>
                </a:lnTo>
                <a:lnTo>
                  <a:pt x="5791200" y="88900"/>
                </a:lnTo>
                <a:lnTo>
                  <a:pt x="5784220" y="54274"/>
                </a:lnTo>
                <a:lnTo>
                  <a:pt x="5765180" y="26019"/>
                </a:lnTo>
                <a:lnTo>
                  <a:pt x="5736925" y="6979"/>
                </a:lnTo>
                <a:lnTo>
                  <a:pt x="5702300" y="0"/>
                </a:lnTo>
                <a:close/>
              </a:path>
            </a:pathLst>
          </a:custGeom>
          <a:solidFill>
            <a:srgbClr val="66CC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4" name="object 74"/>
          <p:cNvSpPr/>
          <p:nvPr/>
        </p:nvSpPr>
        <p:spPr>
          <a:xfrm>
            <a:off x="1906523" y="2058923"/>
            <a:ext cx="5791200" cy="533400"/>
          </a:xfrm>
          <a:custGeom>
            <a:avLst/>
            <a:gdLst/>
            <a:ahLst/>
            <a:cxnLst/>
            <a:rect l="l" t="t" r="r" b="b"/>
            <a:pathLst>
              <a:path w="5791200" h="533400">
                <a:moveTo>
                  <a:pt x="0" y="88900"/>
                </a:moveTo>
                <a:lnTo>
                  <a:pt x="6979" y="54274"/>
                </a:lnTo>
                <a:lnTo>
                  <a:pt x="26019" y="26019"/>
                </a:lnTo>
                <a:lnTo>
                  <a:pt x="54274" y="6979"/>
                </a:lnTo>
                <a:lnTo>
                  <a:pt x="88900" y="0"/>
                </a:lnTo>
                <a:lnTo>
                  <a:pt x="5702300" y="0"/>
                </a:lnTo>
                <a:lnTo>
                  <a:pt x="5736925" y="6979"/>
                </a:lnTo>
                <a:lnTo>
                  <a:pt x="5765180" y="26019"/>
                </a:lnTo>
                <a:lnTo>
                  <a:pt x="5784220" y="54274"/>
                </a:lnTo>
                <a:lnTo>
                  <a:pt x="5791200" y="88900"/>
                </a:lnTo>
                <a:lnTo>
                  <a:pt x="5791200" y="444500"/>
                </a:lnTo>
                <a:lnTo>
                  <a:pt x="5784220" y="479125"/>
                </a:lnTo>
                <a:lnTo>
                  <a:pt x="5765180" y="507380"/>
                </a:lnTo>
                <a:lnTo>
                  <a:pt x="5736925" y="526420"/>
                </a:lnTo>
                <a:lnTo>
                  <a:pt x="5702300" y="533400"/>
                </a:lnTo>
                <a:lnTo>
                  <a:pt x="88900" y="533400"/>
                </a:lnTo>
                <a:lnTo>
                  <a:pt x="54274" y="526420"/>
                </a:lnTo>
                <a:lnTo>
                  <a:pt x="26019" y="507380"/>
                </a:lnTo>
                <a:lnTo>
                  <a:pt x="6979" y="479125"/>
                </a:lnTo>
                <a:lnTo>
                  <a:pt x="0" y="444500"/>
                </a:lnTo>
                <a:lnTo>
                  <a:pt x="0" y="88900"/>
                </a:lnTo>
                <a:close/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75" name="object 75"/>
          <p:cNvSpPr txBox="1"/>
          <p:nvPr/>
        </p:nvSpPr>
        <p:spPr>
          <a:xfrm>
            <a:off x="1359712" y="2169414"/>
            <a:ext cx="7400290" cy="117665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852805">
              <a:lnSpc>
                <a:spcPct val="100000"/>
              </a:lnSpc>
              <a:spcBef>
                <a:spcPts val="100"/>
              </a:spcBef>
            </a:pPr>
            <a:r>
              <a:rPr dirty="0" sz="1800" spc="160" b="1">
                <a:solidFill>
                  <a:srgbClr val="000066"/>
                </a:solidFill>
                <a:latin typeface="Calibri"/>
                <a:cs typeface="Calibri"/>
              </a:rPr>
              <a:t>4. </a:t>
            </a:r>
            <a:r>
              <a:rPr dirty="0" sz="1800" spc="170" b="1">
                <a:solidFill>
                  <a:srgbClr val="000066"/>
                </a:solidFill>
                <a:latin typeface="Calibri"/>
                <a:cs typeface="Calibri"/>
              </a:rPr>
              <a:t>Present </a:t>
            </a:r>
            <a:r>
              <a:rPr dirty="0" sz="1800" spc="165" b="1">
                <a:solidFill>
                  <a:srgbClr val="000066"/>
                </a:solidFill>
                <a:latin typeface="Calibri"/>
                <a:cs typeface="Calibri"/>
              </a:rPr>
              <a:t>Continuous </a:t>
            </a:r>
            <a:r>
              <a:rPr dirty="0" sz="1800" spc="185" b="1">
                <a:solidFill>
                  <a:srgbClr val="000066"/>
                </a:solidFill>
                <a:latin typeface="Calibri"/>
                <a:cs typeface="Calibri"/>
              </a:rPr>
              <a:t>Tense </a:t>
            </a:r>
            <a:r>
              <a:rPr dirty="0" sz="1800" spc="-204" b="1">
                <a:solidFill>
                  <a:srgbClr val="000066"/>
                </a:solidFill>
                <a:latin typeface="Arial"/>
                <a:cs typeface="Arial"/>
              </a:rPr>
              <a:t>رمتسملا</a:t>
            </a:r>
            <a:r>
              <a:rPr dirty="0" sz="1800" spc="-20" b="1">
                <a:solidFill>
                  <a:srgbClr val="000066"/>
                </a:solidFill>
                <a:latin typeface="Arial"/>
                <a:cs typeface="Arial"/>
              </a:rPr>
              <a:t> </a:t>
            </a:r>
            <a:r>
              <a:rPr dirty="0" sz="1800" spc="-114" b="1">
                <a:solidFill>
                  <a:srgbClr val="000066"/>
                </a:solidFill>
                <a:latin typeface="Arial"/>
                <a:cs typeface="Arial"/>
              </a:rPr>
              <a:t>عراضملا</a:t>
            </a:r>
            <a:endParaRPr sz="18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2200">
              <a:latin typeface="Times New Roman"/>
              <a:cs typeface="Times New Roman"/>
            </a:endParaRPr>
          </a:p>
          <a:p>
            <a:pPr algn="ctr">
              <a:lnSpc>
                <a:spcPct val="100000"/>
              </a:lnSpc>
            </a:pPr>
            <a:r>
              <a:rPr dirty="0" sz="1800" spc="-215">
                <a:solidFill>
                  <a:srgbClr val="FFFFFF"/>
                </a:solidFill>
                <a:latin typeface="Arial"/>
                <a:cs typeface="Arial"/>
              </a:rPr>
              <a:t>لاعفلأا </a:t>
            </a:r>
            <a:r>
              <a:rPr dirty="0" sz="1800" spc="70">
                <a:solidFill>
                  <a:srgbClr val="FFFFFF"/>
                </a:solidFill>
                <a:latin typeface="Arial"/>
                <a:cs typeface="Arial"/>
              </a:rPr>
              <a:t>هذهو </a:t>
            </a:r>
            <a:r>
              <a:rPr dirty="0" sz="1800" spc="-245">
                <a:solidFill>
                  <a:srgbClr val="FFFFFF"/>
                </a:solidFill>
                <a:latin typeface="Arial"/>
                <a:cs typeface="Arial"/>
              </a:rPr>
              <a:t>رمتسملا </a:t>
            </a:r>
            <a:r>
              <a:rPr dirty="0" sz="1800" spc="-160">
                <a:solidFill>
                  <a:srgbClr val="FFFFFF"/>
                </a:solidFill>
                <a:latin typeface="Arial"/>
                <a:cs typeface="Arial"/>
              </a:rPr>
              <a:t>يضاملا </a:t>
            </a:r>
            <a:r>
              <a:rPr dirty="0" sz="1800" spc="-5">
                <a:solidFill>
                  <a:srgbClr val="FFFFFF"/>
                </a:solidFill>
                <a:latin typeface="Arial"/>
                <a:cs typeface="Arial"/>
              </a:rPr>
              <a:t>وأ </a:t>
            </a:r>
            <a:r>
              <a:rPr dirty="0" sz="1800" spc="-245">
                <a:solidFill>
                  <a:srgbClr val="FFFFFF"/>
                </a:solidFill>
                <a:latin typeface="Arial"/>
                <a:cs typeface="Arial"/>
              </a:rPr>
              <a:t>رمتسملا </a:t>
            </a:r>
            <a:r>
              <a:rPr dirty="0" sz="1800" spc="-125">
                <a:solidFill>
                  <a:srgbClr val="FFFFFF"/>
                </a:solidFill>
                <a:latin typeface="Arial"/>
                <a:cs typeface="Arial"/>
              </a:rPr>
              <a:t>عراضملا </a:t>
            </a:r>
            <a:r>
              <a:rPr dirty="0" sz="1800" spc="-135">
                <a:solidFill>
                  <a:srgbClr val="FFFFFF"/>
                </a:solidFill>
                <a:latin typeface="Arial"/>
                <a:cs typeface="Arial"/>
              </a:rPr>
              <a:t>ءاوس </a:t>
            </a:r>
            <a:r>
              <a:rPr dirty="0" sz="1800" spc="-175">
                <a:solidFill>
                  <a:srgbClr val="FFFFFF"/>
                </a:solidFill>
                <a:latin typeface="Arial"/>
                <a:cs typeface="Arial"/>
              </a:rPr>
              <a:t>رارمتسلاا </a:t>
            </a:r>
            <a:r>
              <a:rPr dirty="0" sz="1800" spc="-520">
                <a:solidFill>
                  <a:srgbClr val="FFFFFF"/>
                </a:solidFill>
                <a:latin typeface="Arial"/>
                <a:cs typeface="Arial"/>
              </a:rPr>
              <a:t>يف</a:t>
            </a:r>
            <a:r>
              <a:rPr dirty="0" sz="180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800" spc="-530">
                <a:solidFill>
                  <a:srgbClr val="FFFFFF"/>
                </a:solidFill>
                <a:latin typeface="Arial"/>
                <a:cs typeface="Arial"/>
              </a:rPr>
              <a:t>عقت</a:t>
            </a:r>
            <a:r>
              <a:rPr dirty="0" sz="1800" spc="-5">
                <a:solidFill>
                  <a:srgbClr val="FFFFFF"/>
                </a:solidFill>
                <a:latin typeface="Arial"/>
                <a:cs typeface="Arial"/>
              </a:rPr>
              <a:t> نأ </a:t>
            </a:r>
            <a:r>
              <a:rPr dirty="0" sz="1800" spc="-250">
                <a:solidFill>
                  <a:srgbClr val="FFFFFF"/>
                </a:solidFill>
                <a:latin typeface="Arial"/>
                <a:cs typeface="Arial"/>
              </a:rPr>
              <a:t>نكمي </a:t>
            </a:r>
            <a:r>
              <a:rPr dirty="0" sz="1800" spc="-155">
                <a:solidFill>
                  <a:srgbClr val="FFFFFF"/>
                </a:solidFill>
                <a:latin typeface="Arial"/>
                <a:cs typeface="Arial"/>
              </a:rPr>
              <a:t>لا </a:t>
            </a:r>
            <a:r>
              <a:rPr dirty="0" sz="1800" spc="-215">
                <a:solidFill>
                  <a:srgbClr val="FFFFFF"/>
                </a:solidFill>
                <a:latin typeface="Arial"/>
                <a:cs typeface="Arial"/>
              </a:rPr>
              <a:t>لاعفلأا</a:t>
            </a:r>
            <a:r>
              <a:rPr dirty="0" sz="1800" spc="-22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800" spc="-375">
                <a:solidFill>
                  <a:srgbClr val="FFFFFF"/>
                </a:solidFill>
                <a:latin typeface="Arial"/>
                <a:cs typeface="Arial"/>
              </a:rPr>
              <a:t>ضعب</a:t>
            </a:r>
            <a:endParaRPr sz="1800">
              <a:latin typeface="Arial"/>
              <a:cs typeface="Arial"/>
            </a:endParaRPr>
          </a:p>
          <a:p>
            <a:pPr algn="ctr" marL="9525">
              <a:lnSpc>
                <a:spcPct val="100000"/>
              </a:lnSpc>
            </a:pPr>
            <a:r>
              <a:rPr dirty="0" sz="1800">
                <a:solidFill>
                  <a:srgbClr val="FFFFFF"/>
                </a:solidFill>
                <a:latin typeface="Arial"/>
                <a:cs typeface="Arial"/>
              </a:rPr>
              <a:t>: </a:t>
            </a:r>
            <a:r>
              <a:rPr dirty="0" sz="1800" spc="-215">
                <a:solidFill>
                  <a:srgbClr val="FFFFFF"/>
                </a:solidFill>
                <a:latin typeface="Arial"/>
                <a:cs typeface="Arial"/>
              </a:rPr>
              <a:t>لاعفلأا </a:t>
            </a:r>
            <a:r>
              <a:rPr dirty="0" sz="1800" spc="90">
                <a:solidFill>
                  <a:srgbClr val="FFFFFF"/>
                </a:solidFill>
                <a:latin typeface="Arial"/>
                <a:cs typeface="Arial"/>
              </a:rPr>
              <a:t>هذه </a:t>
            </a:r>
            <a:r>
              <a:rPr dirty="0" sz="1800" spc="30">
                <a:solidFill>
                  <a:srgbClr val="FFFFFF"/>
                </a:solidFill>
                <a:latin typeface="Arial"/>
                <a:cs typeface="Arial"/>
              </a:rPr>
              <a:t>نمو </a:t>
            </a:r>
            <a:r>
              <a:rPr dirty="0" sz="1800" spc="-110">
                <a:solidFill>
                  <a:srgbClr val="FFFFFF"/>
                </a:solidFill>
                <a:latin typeface="Arial"/>
                <a:cs typeface="Arial"/>
              </a:rPr>
              <a:t>ساسحلإاو </a:t>
            </a:r>
            <a:r>
              <a:rPr dirty="0" sz="1800" spc="-55">
                <a:solidFill>
                  <a:srgbClr val="FFFFFF"/>
                </a:solidFill>
                <a:latin typeface="Arial"/>
                <a:cs typeface="Arial"/>
              </a:rPr>
              <a:t>ىذلأاو </a:t>
            </a:r>
            <a:r>
              <a:rPr dirty="0" sz="1800" spc="-225">
                <a:solidFill>
                  <a:srgbClr val="FFFFFF"/>
                </a:solidFill>
                <a:latin typeface="Arial"/>
                <a:cs typeface="Arial"/>
              </a:rPr>
              <a:t>روعشلا </a:t>
            </a:r>
            <a:r>
              <a:rPr dirty="0" sz="1800" spc="-25">
                <a:solidFill>
                  <a:srgbClr val="FFFFFF"/>
                </a:solidFill>
                <a:latin typeface="Arial"/>
                <a:cs typeface="Arial"/>
              </a:rPr>
              <a:t>نع</a:t>
            </a:r>
            <a:r>
              <a:rPr dirty="0" sz="1800" spc="-15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800" spc="-490">
                <a:solidFill>
                  <a:srgbClr val="FFFFFF"/>
                </a:solidFill>
                <a:latin typeface="Arial"/>
                <a:cs typeface="Arial"/>
              </a:rPr>
              <a:t>ربعت</a:t>
            </a:r>
            <a:endParaRPr sz="1800">
              <a:latin typeface="Arial"/>
              <a:cs typeface="Arial"/>
            </a:endParaRPr>
          </a:p>
        </p:txBody>
      </p:sp>
      <p:sp>
        <p:nvSpPr>
          <p:cNvPr id="76" name="object 76"/>
          <p:cNvSpPr/>
          <p:nvPr/>
        </p:nvSpPr>
        <p:spPr>
          <a:xfrm>
            <a:off x="2852927" y="627837"/>
            <a:ext cx="2509774" cy="1016304"/>
          </a:xfrm>
          <a:prstGeom prst="rect">
            <a:avLst/>
          </a:prstGeom>
          <a:blipFill>
            <a:blip r:embed="rId5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7" name="object 77"/>
          <p:cNvSpPr txBox="1">
            <a:spLocks noGrp="1"/>
          </p:cNvSpPr>
          <p:nvPr>
            <p:ph type="title"/>
          </p:nvPr>
        </p:nvSpPr>
        <p:spPr>
          <a:xfrm>
            <a:off x="3128517" y="761441"/>
            <a:ext cx="1798955" cy="574675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3600" spc="475"/>
              <a:t>TENSES</a:t>
            </a:r>
            <a:endParaRPr sz="3600"/>
          </a:p>
        </p:txBody>
      </p:sp>
      <p:sp>
        <p:nvSpPr>
          <p:cNvPr id="78" name="object 78"/>
          <p:cNvSpPr/>
          <p:nvPr/>
        </p:nvSpPr>
        <p:spPr>
          <a:xfrm>
            <a:off x="5221223" y="636981"/>
            <a:ext cx="1629028" cy="1016304"/>
          </a:xfrm>
          <a:prstGeom prst="rect">
            <a:avLst/>
          </a:prstGeom>
          <a:blipFill>
            <a:blip r:embed="rId5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9" name="object 79"/>
          <p:cNvSpPr txBox="1"/>
          <p:nvPr/>
        </p:nvSpPr>
        <p:spPr>
          <a:xfrm>
            <a:off x="5497448" y="761441"/>
            <a:ext cx="1049020" cy="57467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3600" spc="-175" b="1">
                <a:solidFill>
                  <a:srgbClr val="FFFF00"/>
                </a:solidFill>
                <a:latin typeface="Arial"/>
                <a:cs typeface="Arial"/>
              </a:rPr>
              <a:t>ةنمزلأا</a:t>
            </a:r>
            <a:endParaRPr sz="3600">
              <a:latin typeface="Arial"/>
              <a:cs typeface="Arial"/>
            </a:endParaRPr>
          </a:p>
        </p:txBody>
      </p:sp>
      <p:sp>
        <p:nvSpPr>
          <p:cNvPr id="80" name="object 80"/>
          <p:cNvSpPr/>
          <p:nvPr/>
        </p:nvSpPr>
        <p:spPr>
          <a:xfrm>
            <a:off x="4340352" y="6321552"/>
            <a:ext cx="1296797" cy="382371"/>
          </a:xfrm>
          <a:prstGeom prst="rect">
            <a:avLst/>
          </a:prstGeom>
          <a:blipFill>
            <a:blip r:embed="rId4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1" name="object 81"/>
          <p:cNvSpPr/>
          <p:nvPr/>
        </p:nvSpPr>
        <p:spPr>
          <a:xfrm>
            <a:off x="4462271" y="6406896"/>
            <a:ext cx="1043749" cy="248297"/>
          </a:xfrm>
          <a:prstGeom prst="rect">
            <a:avLst/>
          </a:prstGeom>
          <a:blipFill>
            <a:blip r:embed="rId4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2" name="object 82"/>
          <p:cNvSpPr/>
          <p:nvPr/>
        </p:nvSpPr>
        <p:spPr>
          <a:xfrm>
            <a:off x="4267200" y="6248400"/>
            <a:ext cx="1295400" cy="381000"/>
          </a:xfrm>
          <a:custGeom>
            <a:avLst/>
            <a:gdLst/>
            <a:ahLst/>
            <a:cxnLst/>
            <a:rect l="l" t="t" r="r" b="b"/>
            <a:pathLst>
              <a:path w="1295400" h="381000">
                <a:moveTo>
                  <a:pt x="1295400" y="0"/>
                </a:moveTo>
                <a:lnTo>
                  <a:pt x="0" y="0"/>
                </a:lnTo>
                <a:lnTo>
                  <a:pt x="0" y="381000"/>
                </a:lnTo>
                <a:lnTo>
                  <a:pt x="1295400" y="381000"/>
                </a:lnTo>
                <a:lnTo>
                  <a:pt x="1295400" y="333375"/>
                </a:lnTo>
                <a:lnTo>
                  <a:pt x="540512" y="333375"/>
                </a:lnTo>
                <a:lnTo>
                  <a:pt x="540512" y="190500"/>
                </a:lnTo>
                <a:lnTo>
                  <a:pt x="504825" y="190500"/>
                </a:lnTo>
                <a:lnTo>
                  <a:pt x="647700" y="47625"/>
                </a:lnTo>
                <a:lnTo>
                  <a:pt x="1295400" y="47625"/>
                </a:lnTo>
                <a:lnTo>
                  <a:pt x="1295400" y="0"/>
                </a:lnTo>
                <a:close/>
              </a:path>
              <a:path w="1295400" h="381000">
                <a:moveTo>
                  <a:pt x="1295400" y="65481"/>
                </a:moveTo>
                <a:lnTo>
                  <a:pt x="736980" y="65481"/>
                </a:lnTo>
                <a:lnTo>
                  <a:pt x="736980" y="136918"/>
                </a:lnTo>
                <a:lnTo>
                  <a:pt x="790575" y="190500"/>
                </a:lnTo>
                <a:lnTo>
                  <a:pt x="754888" y="190500"/>
                </a:lnTo>
                <a:lnTo>
                  <a:pt x="754888" y="333375"/>
                </a:lnTo>
                <a:lnTo>
                  <a:pt x="1295400" y="333375"/>
                </a:lnTo>
                <a:lnTo>
                  <a:pt x="1295400" y="65481"/>
                </a:lnTo>
                <a:close/>
              </a:path>
              <a:path w="1295400" h="381000">
                <a:moveTo>
                  <a:pt x="1295400" y="47625"/>
                </a:moveTo>
                <a:lnTo>
                  <a:pt x="647700" y="47625"/>
                </a:lnTo>
                <a:lnTo>
                  <a:pt x="701294" y="101206"/>
                </a:lnTo>
                <a:lnTo>
                  <a:pt x="701294" y="65481"/>
                </a:lnTo>
                <a:lnTo>
                  <a:pt x="1295400" y="65481"/>
                </a:lnTo>
                <a:lnTo>
                  <a:pt x="12954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3" name="object 83"/>
          <p:cNvSpPr/>
          <p:nvPr/>
        </p:nvSpPr>
        <p:spPr>
          <a:xfrm>
            <a:off x="4807711" y="6313881"/>
            <a:ext cx="214629" cy="267970"/>
          </a:xfrm>
          <a:custGeom>
            <a:avLst/>
            <a:gdLst/>
            <a:ahLst/>
            <a:cxnLst/>
            <a:rect l="l" t="t" r="r" b="b"/>
            <a:pathLst>
              <a:path w="214629" h="267970">
                <a:moveTo>
                  <a:pt x="196468" y="0"/>
                </a:moveTo>
                <a:lnTo>
                  <a:pt x="160782" y="0"/>
                </a:lnTo>
                <a:lnTo>
                  <a:pt x="160782" y="35725"/>
                </a:lnTo>
                <a:lnTo>
                  <a:pt x="196468" y="71437"/>
                </a:lnTo>
                <a:lnTo>
                  <a:pt x="196468" y="0"/>
                </a:lnTo>
                <a:close/>
              </a:path>
              <a:path w="214629" h="267970">
                <a:moveTo>
                  <a:pt x="214375" y="125018"/>
                </a:moveTo>
                <a:lnTo>
                  <a:pt x="0" y="125018"/>
                </a:lnTo>
                <a:lnTo>
                  <a:pt x="0" y="267893"/>
                </a:lnTo>
                <a:lnTo>
                  <a:pt x="89280" y="267893"/>
                </a:lnTo>
                <a:lnTo>
                  <a:pt x="89280" y="196456"/>
                </a:lnTo>
                <a:lnTo>
                  <a:pt x="214375" y="196456"/>
                </a:lnTo>
                <a:lnTo>
                  <a:pt x="214375" y="125018"/>
                </a:lnTo>
                <a:close/>
              </a:path>
              <a:path w="214629" h="267970">
                <a:moveTo>
                  <a:pt x="214375" y="196456"/>
                </a:moveTo>
                <a:lnTo>
                  <a:pt x="125095" y="196456"/>
                </a:lnTo>
                <a:lnTo>
                  <a:pt x="125095" y="267893"/>
                </a:lnTo>
                <a:lnTo>
                  <a:pt x="214375" y="267893"/>
                </a:lnTo>
                <a:lnTo>
                  <a:pt x="214375" y="196456"/>
                </a:lnTo>
                <a:close/>
              </a:path>
            </a:pathLst>
          </a:custGeom>
          <a:solidFill>
            <a:srgbClr val="00007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4" name="object 84"/>
          <p:cNvSpPr/>
          <p:nvPr/>
        </p:nvSpPr>
        <p:spPr>
          <a:xfrm>
            <a:off x="47720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142875" y="0"/>
                </a:moveTo>
                <a:lnTo>
                  <a:pt x="0" y="142875"/>
                </a:lnTo>
                <a:lnTo>
                  <a:pt x="285750" y="142875"/>
                </a:lnTo>
                <a:lnTo>
                  <a:pt x="142875" y="0"/>
                </a:lnTo>
                <a:close/>
              </a:path>
              <a:path w="285750" h="285750">
                <a:moveTo>
                  <a:pt x="160782" y="214312"/>
                </a:moveTo>
                <a:lnTo>
                  <a:pt x="124967" y="214312"/>
                </a:lnTo>
                <a:lnTo>
                  <a:pt x="124967" y="285750"/>
                </a:lnTo>
                <a:lnTo>
                  <a:pt x="160782" y="285750"/>
                </a:lnTo>
                <a:lnTo>
                  <a:pt x="160782" y="214312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5" name="object 85"/>
          <p:cNvSpPr txBox="1">
            <a:spLocks noGrp="1"/>
          </p:cNvSpPr>
          <p:nvPr>
            <p:ph type="dt" idx="6" sz="half"/>
          </p:nvPr>
        </p:nvSpPr>
        <p:spPr>
          <a:prstGeom prst="rect"/>
        </p:spPr>
        <p:txBody>
          <a:bodyPr wrap="square" lIns="0" tIns="31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 spc="-190"/>
              <a:t>ق</a:t>
            </a:r>
            <a:r>
              <a:rPr dirty="0" spc="-240"/>
              <a:t>ب</a:t>
            </a:r>
            <a:r>
              <a:rPr dirty="0" spc="25"/>
              <a:t>ا</a:t>
            </a:r>
            <a:r>
              <a:rPr dirty="0" spc="-175"/>
              <a:t>سلا</a:t>
            </a:r>
          </a:p>
        </p:txBody>
      </p:sp>
      <p:sp>
        <p:nvSpPr>
          <p:cNvPr id="86" name="object 86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31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 spc="-195"/>
              <a:t>ةيسيئرلا </a:t>
            </a:r>
            <a:r>
              <a:rPr dirty="0" spc="-110"/>
              <a:t>ةمئاقلا </a:t>
            </a:r>
            <a:r>
              <a:rPr dirty="0" spc="-105"/>
              <a:t>ىلإ</a:t>
            </a:r>
            <a:r>
              <a:rPr dirty="0" spc="-75"/>
              <a:t> </a:t>
            </a:r>
            <a:r>
              <a:rPr dirty="0" spc="-5"/>
              <a:t>ةدوع</a:t>
            </a:r>
          </a:p>
        </p:txBody>
      </p:sp>
      <p:sp>
        <p:nvSpPr>
          <p:cNvPr id="87" name="object 87"/>
          <p:cNvSpPr txBox="1"/>
          <p:nvPr/>
        </p:nvSpPr>
        <p:spPr>
          <a:xfrm>
            <a:off x="5833109" y="6368591"/>
            <a:ext cx="220345" cy="154940"/>
          </a:xfrm>
          <a:prstGeom prst="rect">
            <a:avLst/>
          </a:prstGeom>
        </p:spPr>
        <p:txBody>
          <a:bodyPr wrap="square" lIns="0" tIns="31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 sz="900" spc="-50">
                <a:solidFill>
                  <a:srgbClr val="FFFFFF"/>
                </a:solidFill>
                <a:latin typeface="Arial"/>
                <a:cs typeface="Arial"/>
              </a:rPr>
              <a:t>ي</a:t>
            </a:r>
            <a:r>
              <a:rPr dirty="0" sz="900" spc="-270">
                <a:solidFill>
                  <a:srgbClr val="FFFFFF"/>
                </a:solidFill>
                <a:latin typeface="Arial"/>
                <a:cs typeface="Arial"/>
              </a:rPr>
              <a:t>ل</a:t>
            </a:r>
            <a:r>
              <a:rPr dirty="0" sz="900" spc="25">
                <a:solidFill>
                  <a:srgbClr val="FFFFFF"/>
                </a:solidFill>
                <a:latin typeface="Arial"/>
                <a:cs typeface="Arial"/>
              </a:rPr>
              <a:t>ا</a:t>
            </a:r>
            <a:r>
              <a:rPr dirty="0" sz="900" spc="-430">
                <a:solidFill>
                  <a:srgbClr val="FFFFFF"/>
                </a:solidFill>
                <a:latin typeface="Arial"/>
                <a:cs typeface="Arial"/>
              </a:rPr>
              <a:t>ت</a:t>
            </a:r>
            <a:r>
              <a:rPr dirty="0" sz="900" spc="-270">
                <a:solidFill>
                  <a:srgbClr val="FFFFFF"/>
                </a:solidFill>
                <a:latin typeface="Arial"/>
                <a:cs typeface="Arial"/>
              </a:rPr>
              <a:t>ل</a:t>
            </a:r>
            <a:r>
              <a:rPr dirty="0" sz="900">
                <a:solidFill>
                  <a:srgbClr val="FFFFFF"/>
                </a:solidFill>
                <a:latin typeface="Arial"/>
                <a:cs typeface="Arial"/>
              </a:rPr>
              <a:t>ا</a:t>
            </a:r>
            <a:endParaRPr sz="9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77824" y="2176272"/>
            <a:ext cx="18287" cy="468172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877824" y="6095"/>
            <a:ext cx="18287" cy="150266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1216152" y="1834895"/>
            <a:ext cx="7924800" cy="1828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877824" y="1508760"/>
            <a:ext cx="18287" cy="667512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0" y="1834895"/>
            <a:ext cx="557784" cy="18287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551687" y="1834895"/>
            <a:ext cx="664464" cy="18287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2898648" y="588302"/>
            <a:ext cx="2503678" cy="1010246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3171189" y="722121"/>
            <a:ext cx="1797685" cy="57404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3600" spc="475"/>
              <a:t>TENSES</a:t>
            </a:r>
            <a:endParaRPr sz="3600"/>
          </a:p>
        </p:txBody>
      </p:sp>
      <p:sp>
        <p:nvSpPr>
          <p:cNvPr id="10" name="object 10"/>
          <p:cNvSpPr/>
          <p:nvPr/>
        </p:nvSpPr>
        <p:spPr>
          <a:xfrm>
            <a:off x="4800600" y="597446"/>
            <a:ext cx="2003932" cy="1010246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 txBox="1"/>
          <p:nvPr/>
        </p:nvSpPr>
        <p:spPr>
          <a:xfrm>
            <a:off x="5455081" y="722121"/>
            <a:ext cx="1048385" cy="5740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3600" spc="-175" b="1">
                <a:solidFill>
                  <a:srgbClr val="FFFF00"/>
                </a:solidFill>
                <a:latin typeface="Arial"/>
                <a:cs typeface="Arial"/>
              </a:rPr>
              <a:t>ةنمزلأا</a:t>
            </a:r>
            <a:endParaRPr sz="3600">
              <a:latin typeface="Arial"/>
              <a:cs typeface="Arial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2737104" y="2794990"/>
            <a:ext cx="6188710" cy="571271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2667000" y="2794990"/>
            <a:ext cx="412826" cy="571271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 txBox="1"/>
          <p:nvPr/>
        </p:nvSpPr>
        <p:spPr>
          <a:xfrm>
            <a:off x="2816732" y="2863087"/>
            <a:ext cx="5940425" cy="329565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2000" spc="-5">
                <a:solidFill>
                  <a:srgbClr val="FFFFFF"/>
                </a:solidFill>
                <a:latin typeface="Arial"/>
                <a:cs typeface="Arial"/>
              </a:rPr>
              <a:t>. </a:t>
            </a:r>
            <a:r>
              <a:rPr dirty="0" sz="2000" spc="-25">
                <a:solidFill>
                  <a:srgbClr val="FFFFFF"/>
                </a:solidFill>
                <a:latin typeface="Arial"/>
                <a:cs typeface="Arial"/>
              </a:rPr>
              <a:t>رخأ </a:t>
            </a:r>
            <a:r>
              <a:rPr dirty="0" sz="2000" spc="-455">
                <a:solidFill>
                  <a:srgbClr val="FFFFFF"/>
                </a:solidFill>
                <a:latin typeface="Arial"/>
                <a:cs typeface="Arial"/>
              </a:rPr>
              <a:t>لعف </a:t>
            </a:r>
            <a:r>
              <a:rPr dirty="0" sz="2000" spc="-165">
                <a:solidFill>
                  <a:srgbClr val="FFFFFF"/>
                </a:solidFill>
                <a:latin typeface="Arial"/>
                <a:cs typeface="Arial"/>
              </a:rPr>
              <a:t>عوقو </a:t>
            </a:r>
            <a:r>
              <a:rPr dirty="0" sz="2000" spc="-305">
                <a:solidFill>
                  <a:srgbClr val="FFFFFF"/>
                </a:solidFill>
                <a:latin typeface="Arial"/>
                <a:cs typeface="Arial"/>
              </a:rPr>
              <a:t>ءانثأ </a:t>
            </a:r>
            <a:r>
              <a:rPr dirty="0" sz="2000" spc="-180">
                <a:solidFill>
                  <a:srgbClr val="FFFFFF"/>
                </a:solidFill>
                <a:latin typeface="Arial"/>
                <a:cs typeface="Arial"/>
              </a:rPr>
              <a:t>يضاملا </a:t>
            </a:r>
            <a:r>
              <a:rPr dirty="0" sz="2000" spc="-575">
                <a:solidFill>
                  <a:srgbClr val="FFFFFF"/>
                </a:solidFill>
                <a:latin typeface="Arial"/>
                <a:cs typeface="Arial"/>
              </a:rPr>
              <a:t>يف</a:t>
            </a:r>
            <a:r>
              <a:rPr dirty="0" sz="2000" spc="1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000" spc="-280">
                <a:solidFill>
                  <a:srgbClr val="FFFFFF"/>
                </a:solidFill>
                <a:latin typeface="Arial"/>
                <a:cs typeface="Arial"/>
              </a:rPr>
              <a:t>عقو </a:t>
            </a:r>
            <a:r>
              <a:rPr dirty="0" sz="2000" spc="-455">
                <a:solidFill>
                  <a:srgbClr val="FFFFFF"/>
                </a:solidFill>
                <a:latin typeface="Arial"/>
                <a:cs typeface="Arial"/>
              </a:rPr>
              <a:t>لعف </a:t>
            </a:r>
            <a:r>
              <a:rPr dirty="0" sz="2000" spc="-25">
                <a:solidFill>
                  <a:srgbClr val="FFFFFF"/>
                </a:solidFill>
                <a:latin typeface="Arial"/>
                <a:cs typeface="Arial"/>
              </a:rPr>
              <a:t>نع </a:t>
            </a:r>
            <a:r>
              <a:rPr dirty="0" sz="2000" spc="-605">
                <a:solidFill>
                  <a:srgbClr val="FFFFFF"/>
                </a:solidFill>
                <a:latin typeface="Arial"/>
                <a:cs typeface="Arial"/>
              </a:rPr>
              <a:t>ريبعتلل</a:t>
            </a:r>
            <a:r>
              <a:rPr dirty="0" sz="2000" spc="-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000" spc="-100">
                <a:solidFill>
                  <a:srgbClr val="FFFFFF"/>
                </a:solidFill>
                <a:latin typeface="Arial"/>
                <a:cs typeface="Arial"/>
              </a:rPr>
              <a:t>نمزلا </a:t>
            </a:r>
            <a:r>
              <a:rPr dirty="0" sz="2000" spc="105">
                <a:solidFill>
                  <a:srgbClr val="FFFFFF"/>
                </a:solidFill>
                <a:latin typeface="Arial"/>
                <a:cs typeface="Arial"/>
              </a:rPr>
              <a:t>اذه</a:t>
            </a:r>
            <a:r>
              <a:rPr dirty="0" sz="2000" spc="114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000" spc="-405">
                <a:solidFill>
                  <a:srgbClr val="FFFFFF"/>
                </a:solidFill>
                <a:latin typeface="Arial"/>
                <a:cs typeface="Arial"/>
              </a:rPr>
              <a:t>مدختسي</a:t>
            </a:r>
            <a:endParaRPr sz="2000">
              <a:latin typeface="Arial"/>
              <a:cs typeface="Arial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6888480" y="3099790"/>
            <a:ext cx="2037333" cy="571271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/>
          <p:nvPr/>
        </p:nvSpPr>
        <p:spPr>
          <a:xfrm>
            <a:off x="6818376" y="3099790"/>
            <a:ext cx="412826" cy="571271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7" name="object 17"/>
          <p:cNvSpPr txBox="1"/>
          <p:nvPr/>
        </p:nvSpPr>
        <p:spPr>
          <a:xfrm>
            <a:off x="6969632" y="3167583"/>
            <a:ext cx="1789430" cy="32956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2000" spc="-5">
                <a:solidFill>
                  <a:srgbClr val="FFFFFF"/>
                </a:solidFill>
                <a:latin typeface="Arial"/>
                <a:cs typeface="Arial"/>
              </a:rPr>
              <a:t>: </a:t>
            </a:r>
            <a:r>
              <a:rPr dirty="0" sz="2000" spc="50">
                <a:solidFill>
                  <a:srgbClr val="FFFFFF"/>
                </a:solidFill>
                <a:latin typeface="Arial"/>
                <a:cs typeface="Arial"/>
              </a:rPr>
              <a:t>نم </a:t>
            </a:r>
            <a:r>
              <a:rPr dirty="0" sz="2000" spc="-100">
                <a:solidFill>
                  <a:srgbClr val="FFFFFF"/>
                </a:solidFill>
                <a:latin typeface="Arial"/>
                <a:cs typeface="Arial"/>
              </a:rPr>
              <a:t>نمزلا </a:t>
            </a:r>
            <a:r>
              <a:rPr dirty="0" sz="2000" spc="105">
                <a:solidFill>
                  <a:srgbClr val="FFFFFF"/>
                </a:solidFill>
                <a:latin typeface="Arial"/>
                <a:cs typeface="Arial"/>
              </a:rPr>
              <a:t>اذه</a:t>
            </a:r>
            <a:r>
              <a:rPr dirty="0" sz="2000" spc="-5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000" spc="-434">
                <a:solidFill>
                  <a:srgbClr val="FFFFFF"/>
                </a:solidFill>
                <a:latin typeface="Arial"/>
                <a:cs typeface="Arial"/>
              </a:rPr>
              <a:t>نوكتي</a:t>
            </a:r>
            <a:endParaRPr sz="2000">
              <a:latin typeface="Arial"/>
              <a:cs typeface="Arial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5702808" y="3709390"/>
            <a:ext cx="3223133" cy="571271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9" name="object 19"/>
          <p:cNvSpPr/>
          <p:nvPr/>
        </p:nvSpPr>
        <p:spPr>
          <a:xfrm>
            <a:off x="5632703" y="3709390"/>
            <a:ext cx="412826" cy="571271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0" name="object 20"/>
          <p:cNvSpPr txBox="1"/>
          <p:nvPr/>
        </p:nvSpPr>
        <p:spPr>
          <a:xfrm>
            <a:off x="5783707" y="3777741"/>
            <a:ext cx="2974975" cy="329565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2000" spc="-5">
                <a:solidFill>
                  <a:srgbClr val="FFFFFF"/>
                </a:solidFill>
                <a:latin typeface="Arial"/>
                <a:cs typeface="Arial"/>
              </a:rPr>
              <a:t>: </a:t>
            </a:r>
            <a:r>
              <a:rPr dirty="0" sz="2000" spc="-285">
                <a:solidFill>
                  <a:srgbClr val="FFFFFF"/>
                </a:solidFill>
                <a:latin typeface="Arial"/>
                <a:cs typeface="Arial"/>
              </a:rPr>
              <a:t>لثم </a:t>
            </a:r>
            <a:r>
              <a:rPr dirty="0" sz="2000" spc="-180">
                <a:solidFill>
                  <a:srgbClr val="FFFFFF"/>
                </a:solidFill>
                <a:latin typeface="Arial"/>
                <a:cs typeface="Arial"/>
              </a:rPr>
              <a:t>تاملك </a:t>
            </a:r>
            <a:r>
              <a:rPr dirty="0" sz="2000" spc="-50">
                <a:solidFill>
                  <a:srgbClr val="FFFFFF"/>
                </a:solidFill>
                <a:latin typeface="Arial"/>
                <a:cs typeface="Arial"/>
              </a:rPr>
              <a:t>عم </a:t>
            </a:r>
            <a:r>
              <a:rPr dirty="0" sz="2000" spc="-10">
                <a:solidFill>
                  <a:srgbClr val="FFFFFF"/>
                </a:solidFill>
                <a:latin typeface="Arial"/>
                <a:cs typeface="Arial"/>
              </a:rPr>
              <a:t>ةداع </a:t>
            </a:r>
            <a:r>
              <a:rPr dirty="0" sz="2000" spc="-100">
                <a:solidFill>
                  <a:srgbClr val="FFFFFF"/>
                </a:solidFill>
                <a:latin typeface="Arial"/>
                <a:cs typeface="Arial"/>
              </a:rPr>
              <a:t>نمزلا </a:t>
            </a:r>
            <a:r>
              <a:rPr dirty="0" sz="2000" spc="105">
                <a:solidFill>
                  <a:srgbClr val="FFFFFF"/>
                </a:solidFill>
                <a:latin typeface="Arial"/>
                <a:cs typeface="Arial"/>
              </a:rPr>
              <a:t>اذه</a:t>
            </a:r>
            <a:r>
              <a:rPr dirty="0" sz="2000" spc="-5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000" spc="-455">
                <a:solidFill>
                  <a:srgbClr val="FFFFFF"/>
                </a:solidFill>
                <a:latin typeface="Arial"/>
                <a:cs typeface="Arial"/>
              </a:rPr>
              <a:t>يتأي</a:t>
            </a:r>
            <a:endParaRPr sz="2000">
              <a:latin typeface="Arial"/>
              <a:cs typeface="Arial"/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7946135" y="4928590"/>
            <a:ext cx="979728" cy="571271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2" name="object 22"/>
          <p:cNvSpPr/>
          <p:nvPr/>
        </p:nvSpPr>
        <p:spPr>
          <a:xfrm>
            <a:off x="7876031" y="4928590"/>
            <a:ext cx="412826" cy="571271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3" name="object 23"/>
          <p:cNvSpPr/>
          <p:nvPr/>
        </p:nvSpPr>
        <p:spPr>
          <a:xfrm>
            <a:off x="1100327" y="5233415"/>
            <a:ext cx="7825485" cy="571271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4" name="object 24"/>
          <p:cNvSpPr/>
          <p:nvPr/>
        </p:nvSpPr>
        <p:spPr>
          <a:xfrm>
            <a:off x="7690104" y="5477255"/>
            <a:ext cx="1235760" cy="571271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5" name="object 25"/>
          <p:cNvSpPr/>
          <p:nvPr/>
        </p:nvSpPr>
        <p:spPr>
          <a:xfrm>
            <a:off x="7620000" y="5477255"/>
            <a:ext cx="412826" cy="571271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6" name="object 26"/>
          <p:cNvSpPr txBox="1"/>
          <p:nvPr/>
        </p:nvSpPr>
        <p:spPr>
          <a:xfrm>
            <a:off x="1322677" y="4997577"/>
            <a:ext cx="7454900" cy="878205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algn="r" marR="22860">
              <a:lnSpc>
                <a:spcPct val="100000"/>
              </a:lnSpc>
              <a:spcBef>
                <a:spcPts val="90"/>
              </a:spcBef>
            </a:pPr>
            <a:r>
              <a:rPr dirty="0" sz="2000" spc="-10">
                <a:solidFill>
                  <a:srgbClr val="FFFFFF"/>
                </a:solidFill>
                <a:latin typeface="Arial"/>
                <a:cs typeface="Arial"/>
              </a:rPr>
              <a:t>:</a:t>
            </a:r>
            <a:r>
              <a:rPr dirty="0" sz="2000" spc="55">
                <a:solidFill>
                  <a:srgbClr val="FFFFFF"/>
                </a:solidFill>
                <a:latin typeface="Arial"/>
                <a:cs typeface="Arial"/>
              </a:rPr>
              <a:t>ة</a:t>
            </a:r>
            <a:r>
              <a:rPr dirty="0" sz="2000" spc="105">
                <a:solidFill>
                  <a:srgbClr val="FFFFFF"/>
                </a:solidFill>
                <a:latin typeface="Arial"/>
                <a:cs typeface="Arial"/>
              </a:rPr>
              <a:t>ظ</a:t>
            </a:r>
            <a:r>
              <a:rPr dirty="0" sz="2000" spc="-150">
                <a:solidFill>
                  <a:srgbClr val="FFFFFF"/>
                </a:solidFill>
                <a:latin typeface="Arial"/>
                <a:cs typeface="Arial"/>
              </a:rPr>
              <a:t>وحلم</a:t>
            </a:r>
            <a:endParaRPr sz="2000">
              <a:latin typeface="Arial"/>
              <a:cs typeface="Arial"/>
            </a:endParaRPr>
          </a:p>
          <a:p>
            <a:pPr algn="r" marR="5080">
              <a:lnSpc>
                <a:spcPts val="2160"/>
              </a:lnSpc>
            </a:pPr>
            <a:r>
              <a:rPr dirty="0" sz="2000" spc="-280">
                <a:solidFill>
                  <a:srgbClr val="FFFFFF"/>
                </a:solidFill>
                <a:latin typeface="Arial"/>
                <a:cs typeface="Arial"/>
              </a:rPr>
              <a:t>عقو  </a:t>
            </a:r>
            <a:r>
              <a:rPr dirty="0" sz="2000" spc="-160">
                <a:solidFill>
                  <a:srgbClr val="FFFFFF"/>
                </a:solidFill>
                <a:latin typeface="Arial"/>
                <a:cs typeface="Arial"/>
              </a:rPr>
              <a:t>يذلا </a:t>
            </a:r>
            <a:r>
              <a:rPr dirty="0" sz="2000" spc="-5">
                <a:solidFill>
                  <a:srgbClr val="FFFFFF"/>
                </a:solidFill>
                <a:latin typeface="Arial"/>
                <a:cs typeface="Arial"/>
              </a:rPr>
              <a:t>يأ </a:t>
            </a:r>
            <a:r>
              <a:rPr dirty="0" sz="2000" spc="-275">
                <a:solidFill>
                  <a:srgbClr val="FFFFFF"/>
                </a:solidFill>
                <a:latin typeface="Arial"/>
                <a:cs typeface="Arial"/>
              </a:rPr>
              <a:t>رمتسملا  </a:t>
            </a:r>
            <a:r>
              <a:rPr dirty="0" sz="2000" spc="-180">
                <a:solidFill>
                  <a:srgbClr val="FFFFFF"/>
                </a:solidFill>
                <a:latin typeface="Arial"/>
                <a:cs typeface="Arial"/>
              </a:rPr>
              <a:t>يضاملا  </a:t>
            </a:r>
            <a:r>
              <a:rPr dirty="0" sz="2000" spc="-409">
                <a:solidFill>
                  <a:srgbClr val="FFFFFF"/>
                </a:solidFill>
                <a:latin typeface="Arial"/>
                <a:cs typeface="Arial"/>
              </a:rPr>
              <a:t>للخت    </a:t>
            </a:r>
            <a:r>
              <a:rPr dirty="0" sz="2000" spc="-160">
                <a:solidFill>
                  <a:srgbClr val="FFFFFF"/>
                </a:solidFill>
                <a:latin typeface="Arial"/>
                <a:cs typeface="Arial"/>
              </a:rPr>
              <a:t>يذلا </a:t>
            </a:r>
            <a:r>
              <a:rPr dirty="0" sz="2000" spc="-5">
                <a:solidFill>
                  <a:srgbClr val="FFFFFF"/>
                </a:solidFill>
                <a:latin typeface="Arial"/>
                <a:cs typeface="Arial"/>
              </a:rPr>
              <a:t>و </a:t>
            </a:r>
            <a:r>
              <a:rPr dirty="0" sz="2000" spc="-495">
                <a:solidFill>
                  <a:srgbClr val="FFFFFF"/>
                </a:solidFill>
                <a:latin typeface="Arial"/>
                <a:cs typeface="Arial"/>
              </a:rPr>
              <a:t>طيسبلا          </a:t>
            </a:r>
            <a:r>
              <a:rPr dirty="0" sz="2000" spc="-180">
                <a:solidFill>
                  <a:srgbClr val="FFFFFF"/>
                </a:solidFill>
                <a:latin typeface="Arial"/>
                <a:cs typeface="Arial"/>
              </a:rPr>
              <a:t>يضاملا </a:t>
            </a:r>
            <a:r>
              <a:rPr dirty="0" sz="2000" spc="35">
                <a:solidFill>
                  <a:srgbClr val="FFFFFF"/>
                </a:solidFill>
                <a:latin typeface="Arial"/>
                <a:cs typeface="Arial"/>
              </a:rPr>
              <a:t>نمز </a:t>
            </a:r>
            <a:r>
              <a:rPr dirty="0" sz="2000" spc="-5">
                <a:solidFill>
                  <a:srgbClr val="FFFFFF"/>
                </a:solidFill>
                <a:latin typeface="Arial"/>
                <a:cs typeface="Arial"/>
              </a:rPr>
              <a:t>هعم </a:t>
            </a:r>
            <a:r>
              <a:rPr dirty="0" sz="2000" spc="-455">
                <a:solidFill>
                  <a:srgbClr val="FFFFFF"/>
                </a:solidFill>
                <a:latin typeface="Arial"/>
                <a:cs typeface="Arial"/>
              </a:rPr>
              <a:t>يتأي      </a:t>
            </a:r>
            <a:r>
              <a:rPr dirty="0" sz="2000" spc="70">
                <a:solidFill>
                  <a:srgbClr val="FFFFFF"/>
                </a:solidFill>
                <a:latin typeface="Arial"/>
                <a:cs typeface="Arial"/>
              </a:rPr>
              <a:t>ام </a:t>
            </a:r>
            <a:r>
              <a:rPr dirty="0" sz="2000" spc="-5">
                <a:solidFill>
                  <a:srgbClr val="FFFFFF"/>
                </a:solidFill>
                <a:latin typeface="Arial"/>
                <a:cs typeface="Arial"/>
              </a:rPr>
              <a:t>ةداع </a:t>
            </a:r>
            <a:r>
              <a:rPr dirty="0" sz="2000" spc="-100">
                <a:solidFill>
                  <a:srgbClr val="FFFFFF"/>
                </a:solidFill>
                <a:latin typeface="Arial"/>
                <a:cs typeface="Arial"/>
              </a:rPr>
              <a:t>نمزلا</a:t>
            </a:r>
            <a:r>
              <a:rPr dirty="0" sz="2000" spc="204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000" spc="105">
                <a:solidFill>
                  <a:srgbClr val="FFFFFF"/>
                </a:solidFill>
                <a:latin typeface="Arial"/>
                <a:cs typeface="Arial"/>
              </a:rPr>
              <a:t>اذه</a:t>
            </a:r>
            <a:endParaRPr sz="2000">
              <a:latin typeface="Arial"/>
              <a:cs typeface="Arial"/>
            </a:endParaRPr>
          </a:p>
          <a:p>
            <a:pPr algn="r" marR="21590">
              <a:lnSpc>
                <a:spcPts val="2160"/>
              </a:lnSpc>
            </a:pPr>
            <a:r>
              <a:rPr dirty="0" sz="2000" spc="-145">
                <a:solidFill>
                  <a:srgbClr val="FFFFFF"/>
                </a:solidFill>
                <a:latin typeface="Arial"/>
                <a:cs typeface="Arial"/>
              </a:rPr>
              <a:t>.هثودح</a:t>
            </a:r>
            <a:r>
              <a:rPr dirty="0" sz="2000" spc="-5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000" spc="-305">
                <a:solidFill>
                  <a:srgbClr val="FFFFFF"/>
                </a:solidFill>
                <a:latin typeface="Arial"/>
                <a:cs typeface="Arial"/>
              </a:rPr>
              <a:t>ءانثأ</a:t>
            </a:r>
            <a:endParaRPr sz="2000">
              <a:latin typeface="Arial"/>
              <a:cs typeface="Arial"/>
            </a:endParaRPr>
          </a:p>
        </p:txBody>
      </p:sp>
      <p:sp>
        <p:nvSpPr>
          <p:cNvPr id="27" name="object 27"/>
          <p:cNvSpPr/>
          <p:nvPr/>
        </p:nvSpPr>
        <p:spPr>
          <a:xfrm>
            <a:off x="3505200" y="4252848"/>
            <a:ext cx="0" cy="1034415"/>
          </a:xfrm>
          <a:custGeom>
            <a:avLst/>
            <a:gdLst/>
            <a:ahLst/>
            <a:cxnLst/>
            <a:rect l="l" t="t" r="r" b="b"/>
            <a:pathLst>
              <a:path w="0" h="1034414">
                <a:moveTo>
                  <a:pt x="0" y="0"/>
                </a:moveTo>
                <a:lnTo>
                  <a:pt x="0" y="1034414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8" name="object 28"/>
          <p:cNvSpPr/>
          <p:nvPr/>
        </p:nvSpPr>
        <p:spPr>
          <a:xfrm>
            <a:off x="5262626" y="4252848"/>
            <a:ext cx="0" cy="1034415"/>
          </a:xfrm>
          <a:custGeom>
            <a:avLst/>
            <a:gdLst/>
            <a:ahLst/>
            <a:cxnLst/>
            <a:rect l="l" t="t" r="r" b="b"/>
            <a:pathLst>
              <a:path w="0" h="1034414">
                <a:moveTo>
                  <a:pt x="0" y="0"/>
                </a:moveTo>
                <a:lnTo>
                  <a:pt x="0" y="1034414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9" name="object 29"/>
          <p:cNvSpPr/>
          <p:nvPr/>
        </p:nvSpPr>
        <p:spPr>
          <a:xfrm>
            <a:off x="7050151" y="4252848"/>
            <a:ext cx="0" cy="1034415"/>
          </a:xfrm>
          <a:custGeom>
            <a:avLst/>
            <a:gdLst/>
            <a:ahLst/>
            <a:cxnLst/>
            <a:rect l="l" t="t" r="r" b="b"/>
            <a:pathLst>
              <a:path w="0" h="1034414">
                <a:moveTo>
                  <a:pt x="0" y="0"/>
                </a:moveTo>
                <a:lnTo>
                  <a:pt x="0" y="1034414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0" name="object 30"/>
          <p:cNvSpPr/>
          <p:nvPr/>
        </p:nvSpPr>
        <p:spPr>
          <a:xfrm>
            <a:off x="1219200" y="4252848"/>
            <a:ext cx="0" cy="1034415"/>
          </a:xfrm>
          <a:custGeom>
            <a:avLst/>
            <a:gdLst/>
            <a:ahLst/>
            <a:cxnLst/>
            <a:rect l="l" t="t" r="r" b="b"/>
            <a:pathLst>
              <a:path w="0" h="1034414">
                <a:moveTo>
                  <a:pt x="0" y="0"/>
                </a:moveTo>
                <a:lnTo>
                  <a:pt x="0" y="1034414"/>
                </a:lnTo>
              </a:path>
            </a:pathLst>
          </a:custGeom>
          <a:ln w="285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1" name="object 31"/>
          <p:cNvSpPr/>
          <p:nvPr/>
        </p:nvSpPr>
        <p:spPr>
          <a:xfrm>
            <a:off x="8839200" y="4252848"/>
            <a:ext cx="0" cy="1034415"/>
          </a:xfrm>
          <a:custGeom>
            <a:avLst/>
            <a:gdLst/>
            <a:ahLst/>
            <a:cxnLst/>
            <a:rect l="l" t="t" r="r" b="b"/>
            <a:pathLst>
              <a:path w="0" h="1034414">
                <a:moveTo>
                  <a:pt x="0" y="0"/>
                </a:moveTo>
                <a:lnTo>
                  <a:pt x="0" y="1034414"/>
                </a:lnTo>
              </a:path>
            </a:pathLst>
          </a:custGeom>
          <a:ln w="285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2" name="object 32"/>
          <p:cNvSpPr/>
          <p:nvPr/>
        </p:nvSpPr>
        <p:spPr>
          <a:xfrm>
            <a:off x="1204912" y="4267200"/>
            <a:ext cx="7648575" cy="0"/>
          </a:xfrm>
          <a:custGeom>
            <a:avLst/>
            <a:gdLst/>
            <a:ahLst/>
            <a:cxnLst/>
            <a:rect l="l" t="t" r="r" b="b"/>
            <a:pathLst>
              <a:path w="7648575" h="0">
                <a:moveTo>
                  <a:pt x="0" y="0"/>
                </a:moveTo>
                <a:lnTo>
                  <a:pt x="7648511" y="0"/>
                </a:lnTo>
              </a:path>
            </a:pathLst>
          </a:custGeom>
          <a:ln w="285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3" name="object 33"/>
          <p:cNvSpPr/>
          <p:nvPr/>
        </p:nvSpPr>
        <p:spPr>
          <a:xfrm>
            <a:off x="1204912" y="5273040"/>
            <a:ext cx="7648575" cy="0"/>
          </a:xfrm>
          <a:custGeom>
            <a:avLst/>
            <a:gdLst/>
            <a:ahLst/>
            <a:cxnLst/>
            <a:rect l="l" t="t" r="r" b="b"/>
            <a:pathLst>
              <a:path w="7648575" h="0">
                <a:moveTo>
                  <a:pt x="0" y="0"/>
                </a:moveTo>
                <a:lnTo>
                  <a:pt x="7648511" y="0"/>
                </a:lnTo>
              </a:path>
            </a:pathLst>
          </a:custGeom>
          <a:ln w="285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4" name="object 34"/>
          <p:cNvSpPr/>
          <p:nvPr/>
        </p:nvSpPr>
        <p:spPr>
          <a:xfrm>
            <a:off x="1149096" y="4221454"/>
            <a:ext cx="946226" cy="571271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5" name="object 35"/>
          <p:cNvSpPr/>
          <p:nvPr/>
        </p:nvSpPr>
        <p:spPr>
          <a:xfrm>
            <a:off x="2529839" y="4227550"/>
            <a:ext cx="781646" cy="571271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6" name="object 36"/>
          <p:cNvSpPr/>
          <p:nvPr/>
        </p:nvSpPr>
        <p:spPr>
          <a:xfrm>
            <a:off x="3435096" y="4221454"/>
            <a:ext cx="921816" cy="571271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7" name="object 37"/>
          <p:cNvSpPr/>
          <p:nvPr/>
        </p:nvSpPr>
        <p:spPr>
          <a:xfrm>
            <a:off x="4011167" y="4227550"/>
            <a:ext cx="1174813" cy="571271"/>
          </a:xfrm>
          <a:prstGeom prst="rect">
            <a:avLst/>
          </a:prstGeom>
          <a:blipFill>
            <a:blip r:embed="rId2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8" name="object 38"/>
          <p:cNvSpPr/>
          <p:nvPr/>
        </p:nvSpPr>
        <p:spPr>
          <a:xfrm>
            <a:off x="5190744" y="4221454"/>
            <a:ext cx="589572" cy="571271"/>
          </a:xfrm>
          <a:prstGeom prst="rect">
            <a:avLst/>
          </a:prstGeom>
          <a:blipFill>
            <a:blip r:embed="rId2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9" name="object 39"/>
          <p:cNvSpPr/>
          <p:nvPr/>
        </p:nvSpPr>
        <p:spPr>
          <a:xfrm>
            <a:off x="5434584" y="4227550"/>
            <a:ext cx="790790" cy="571271"/>
          </a:xfrm>
          <a:prstGeom prst="rect">
            <a:avLst/>
          </a:prstGeom>
          <a:blipFill>
            <a:blip r:embed="rId2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0" name="object 40"/>
          <p:cNvSpPr/>
          <p:nvPr/>
        </p:nvSpPr>
        <p:spPr>
          <a:xfrm>
            <a:off x="5187696" y="4532350"/>
            <a:ext cx="1226616" cy="571271"/>
          </a:xfrm>
          <a:prstGeom prst="rect">
            <a:avLst/>
          </a:prstGeom>
          <a:blipFill>
            <a:blip r:embed="rId2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1" name="object 41"/>
          <p:cNvSpPr/>
          <p:nvPr/>
        </p:nvSpPr>
        <p:spPr>
          <a:xfrm>
            <a:off x="6979919" y="4227550"/>
            <a:ext cx="1254061" cy="571271"/>
          </a:xfrm>
          <a:prstGeom prst="rect">
            <a:avLst/>
          </a:prstGeom>
          <a:blipFill>
            <a:blip r:embed="rId2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2" name="object 42"/>
          <p:cNvSpPr/>
          <p:nvPr/>
        </p:nvSpPr>
        <p:spPr>
          <a:xfrm>
            <a:off x="6976871" y="4532350"/>
            <a:ext cx="824293" cy="571271"/>
          </a:xfrm>
          <a:prstGeom prst="rect">
            <a:avLst/>
          </a:prstGeom>
          <a:blipFill>
            <a:blip r:embed="rId2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graphicFrame>
        <p:nvGraphicFramePr>
          <p:cNvPr id="43" name="object 43"/>
          <p:cNvGraphicFramePr>
            <a:graphicFrameLocks noGrp="1"/>
          </p:cNvGraphicFramePr>
          <p:nvPr/>
        </p:nvGraphicFramePr>
        <p:xfrm>
          <a:off x="1022096" y="4221454"/>
          <a:ext cx="7339330" cy="88265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351405"/>
                <a:gridCol w="1813560"/>
                <a:gridCol w="1508760"/>
                <a:gridCol w="1665605"/>
              </a:tblGrid>
              <a:tr h="882167">
                <a:tc>
                  <a:txBody>
                    <a:bodyPr/>
                    <a:lstStyle/>
                    <a:p>
                      <a:pPr marL="288925">
                        <a:lnSpc>
                          <a:spcPct val="100000"/>
                        </a:lnSpc>
                        <a:spcBef>
                          <a:spcPts val="680"/>
                        </a:spcBef>
                      </a:pPr>
                      <a:r>
                        <a:rPr dirty="0" sz="2000" spc="55">
                          <a:solidFill>
                            <a:srgbClr val="FFFF00"/>
                          </a:solidFill>
                          <a:latin typeface="Calibri"/>
                          <a:cs typeface="Calibri"/>
                        </a:rPr>
                        <a:t>when</a:t>
                      </a:r>
                      <a:r>
                        <a:rPr dirty="0" sz="2000" spc="520">
                          <a:solidFill>
                            <a:srgbClr val="FFFF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 spc="-9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امدنع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B="0" marT="86360"/>
                </a:tc>
                <a:tc>
                  <a:txBody>
                    <a:bodyPr/>
                    <a:lstStyle/>
                    <a:p>
                      <a:pPr marL="224154">
                        <a:lnSpc>
                          <a:spcPct val="100000"/>
                        </a:lnSpc>
                        <a:spcBef>
                          <a:spcPts val="680"/>
                        </a:spcBef>
                      </a:pPr>
                      <a:r>
                        <a:rPr dirty="0" sz="2000" spc="25">
                          <a:solidFill>
                            <a:srgbClr val="FFFF00"/>
                          </a:solidFill>
                          <a:latin typeface="Calibri"/>
                          <a:cs typeface="Calibri"/>
                        </a:rPr>
                        <a:t>while</a:t>
                      </a:r>
                      <a:r>
                        <a:rPr dirty="0" sz="2000" spc="480">
                          <a:solidFill>
                            <a:srgbClr val="FFFF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 spc="-434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امنيب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B="0" marT="86360"/>
                </a:tc>
                <a:tc>
                  <a:txBody>
                    <a:bodyPr/>
                    <a:lstStyle/>
                    <a:p>
                      <a:pPr marL="168910">
                        <a:lnSpc>
                          <a:spcPct val="100000"/>
                        </a:lnSpc>
                        <a:spcBef>
                          <a:spcPts val="680"/>
                        </a:spcBef>
                      </a:pPr>
                      <a:r>
                        <a:rPr dirty="0" sz="2000" spc="100">
                          <a:solidFill>
                            <a:srgbClr val="FFFF00"/>
                          </a:solidFill>
                          <a:latin typeface="Calibri"/>
                          <a:cs typeface="Calibri"/>
                        </a:rPr>
                        <a:t>as</a:t>
                      </a:r>
                      <a:r>
                        <a:rPr dirty="0" sz="2000" spc="85">
                          <a:solidFill>
                            <a:srgbClr val="FFFF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 spc="-30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ثيح</a:t>
                      </a:r>
                      <a:endParaRPr sz="2000">
                        <a:latin typeface="Arial"/>
                        <a:cs typeface="Arial"/>
                      </a:endParaRPr>
                    </a:p>
                    <a:p>
                      <a:pPr marL="864235">
                        <a:lnSpc>
                          <a:spcPct val="100000"/>
                        </a:lnSpc>
                      </a:pPr>
                      <a:r>
                        <a:rPr dirty="0" sz="2000" spc="-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نأ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B="0" marT="86360"/>
                </a:tc>
                <a:tc>
                  <a:txBody>
                    <a:bodyPr/>
                    <a:lstStyle/>
                    <a:p>
                      <a:pPr marL="447675">
                        <a:lnSpc>
                          <a:spcPts val="2375"/>
                        </a:lnSpc>
                        <a:spcBef>
                          <a:spcPts val="730"/>
                        </a:spcBef>
                      </a:pPr>
                      <a:r>
                        <a:rPr dirty="0" sz="2000" spc="70">
                          <a:solidFill>
                            <a:srgbClr val="FFFF00"/>
                          </a:solidFill>
                          <a:latin typeface="Calibri"/>
                          <a:cs typeface="Calibri"/>
                        </a:rPr>
                        <a:t>because</a:t>
                      </a:r>
                      <a:endParaRPr sz="2000">
                        <a:latin typeface="Calibri"/>
                        <a:cs typeface="Calibri"/>
                      </a:endParaRPr>
                    </a:p>
                    <a:p>
                      <a:pPr algn="ctr" marR="74930">
                        <a:lnSpc>
                          <a:spcPts val="2375"/>
                        </a:lnSpc>
                      </a:pPr>
                      <a:r>
                        <a:rPr dirty="0" sz="2000" spc="-114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نلأ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B="0" marT="92710"/>
                </a:tc>
              </a:tr>
            </a:tbl>
          </a:graphicData>
        </a:graphic>
      </p:graphicFrame>
      <p:sp>
        <p:nvSpPr>
          <p:cNvPr id="44" name="object 44"/>
          <p:cNvSpPr txBox="1"/>
          <p:nvPr/>
        </p:nvSpPr>
        <p:spPr>
          <a:xfrm>
            <a:off x="2731389" y="2694889"/>
            <a:ext cx="680720" cy="32956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2000" spc="55" b="1">
                <a:solidFill>
                  <a:srgbClr val="000066"/>
                </a:solidFill>
                <a:latin typeface="Arial"/>
                <a:cs typeface="Arial"/>
              </a:rPr>
              <a:t>ر</a:t>
            </a:r>
            <a:r>
              <a:rPr dirty="0" sz="2000" spc="30" b="1">
                <a:solidFill>
                  <a:srgbClr val="000066"/>
                </a:solidFill>
                <a:latin typeface="Arial"/>
                <a:cs typeface="Arial"/>
              </a:rPr>
              <a:t>م</a:t>
            </a:r>
            <a:r>
              <a:rPr dirty="0" sz="2000" spc="-755" b="1">
                <a:solidFill>
                  <a:srgbClr val="000066"/>
                </a:solidFill>
                <a:latin typeface="Arial"/>
                <a:cs typeface="Arial"/>
              </a:rPr>
              <a:t>ت</a:t>
            </a:r>
            <a:r>
              <a:rPr dirty="0" sz="2000" spc="-585" b="1">
                <a:solidFill>
                  <a:srgbClr val="000066"/>
                </a:solidFill>
                <a:latin typeface="Arial"/>
                <a:cs typeface="Arial"/>
              </a:rPr>
              <a:t>س</a:t>
            </a:r>
            <a:r>
              <a:rPr dirty="0" sz="2000" spc="90" b="1">
                <a:solidFill>
                  <a:srgbClr val="000066"/>
                </a:solidFill>
                <a:latin typeface="Arial"/>
                <a:cs typeface="Arial"/>
              </a:rPr>
              <a:t>م</a:t>
            </a:r>
            <a:r>
              <a:rPr dirty="0" sz="2000" spc="-450" b="1">
                <a:solidFill>
                  <a:srgbClr val="000066"/>
                </a:solidFill>
                <a:latin typeface="Arial"/>
                <a:cs typeface="Arial"/>
              </a:rPr>
              <a:t>ل</a:t>
            </a:r>
            <a:r>
              <a:rPr dirty="0" sz="2000" spc="-5" b="1">
                <a:solidFill>
                  <a:srgbClr val="000066"/>
                </a:solidFill>
                <a:latin typeface="Arial"/>
                <a:cs typeface="Arial"/>
              </a:rPr>
              <a:t>ا</a:t>
            </a:r>
            <a:endParaRPr sz="2000">
              <a:latin typeface="Arial"/>
              <a:cs typeface="Arial"/>
            </a:endParaRPr>
          </a:p>
        </p:txBody>
      </p:sp>
      <p:sp>
        <p:nvSpPr>
          <p:cNvPr id="45" name="object 45"/>
          <p:cNvSpPr/>
          <p:nvPr/>
        </p:nvSpPr>
        <p:spPr>
          <a:xfrm>
            <a:off x="3505200" y="3276600"/>
            <a:ext cx="2780030" cy="396240"/>
          </a:xfrm>
          <a:custGeom>
            <a:avLst/>
            <a:gdLst/>
            <a:ahLst/>
            <a:cxnLst/>
            <a:rect l="l" t="t" r="r" b="b"/>
            <a:pathLst>
              <a:path w="2780029" h="396239">
                <a:moveTo>
                  <a:pt x="0" y="396239"/>
                </a:moveTo>
                <a:lnTo>
                  <a:pt x="2779776" y="396239"/>
                </a:lnTo>
                <a:lnTo>
                  <a:pt x="2779776" y="0"/>
                </a:lnTo>
                <a:lnTo>
                  <a:pt x="0" y="0"/>
                </a:lnTo>
                <a:lnTo>
                  <a:pt x="0" y="396239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6" name="object 46"/>
          <p:cNvSpPr txBox="1"/>
          <p:nvPr/>
        </p:nvSpPr>
        <p:spPr>
          <a:xfrm>
            <a:off x="3585209" y="3304743"/>
            <a:ext cx="2464435" cy="32956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2000" spc="75">
                <a:solidFill>
                  <a:srgbClr val="CC3300"/>
                </a:solidFill>
                <a:latin typeface="Calibri"/>
                <a:cs typeface="Calibri"/>
              </a:rPr>
              <a:t>was </a:t>
            </a:r>
            <a:r>
              <a:rPr dirty="0" sz="2000" spc="-10">
                <a:solidFill>
                  <a:srgbClr val="CC3300"/>
                </a:solidFill>
                <a:latin typeface="Calibri"/>
                <a:cs typeface="Calibri"/>
              </a:rPr>
              <a:t>/ </a:t>
            </a:r>
            <a:r>
              <a:rPr dirty="0" sz="2000" spc="45">
                <a:solidFill>
                  <a:srgbClr val="CC3300"/>
                </a:solidFill>
                <a:latin typeface="Calibri"/>
                <a:cs typeface="Calibri"/>
              </a:rPr>
              <a:t>were </a:t>
            </a:r>
            <a:r>
              <a:rPr dirty="0" sz="2000" spc="-345">
                <a:solidFill>
                  <a:srgbClr val="CC3300"/>
                </a:solidFill>
                <a:latin typeface="Arial"/>
                <a:cs typeface="Arial"/>
              </a:rPr>
              <a:t>+لعف </a:t>
            </a:r>
            <a:r>
              <a:rPr dirty="0" sz="2000" spc="450">
                <a:solidFill>
                  <a:srgbClr val="CC3300"/>
                </a:solidFill>
                <a:latin typeface="Calibri"/>
                <a:cs typeface="Calibri"/>
              </a:rPr>
              <a:t>+</a:t>
            </a:r>
            <a:r>
              <a:rPr dirty="0" sz="2000" spc="65">
                <a:solidFill>
                  <a:srgbClr val="CC3300"/>
                </a:solidFill>
                <a:latin typeface="Calibri"/>
                <a:cs typeface="Calibri"/>
              </a:rPr>
              <a:t> ing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47" name="object 47"/>
          <p:cNvSpPr/>
          <p:nvPr/>
        </p:nvSpPr>
        <p:spPr>
          <a:xfrm>
            <a:off x="4340352" y="6321552"/>
            <a:ext cx="1296797" cy="382371"/>
          </a:xfrm>
          <a:prstGeom prst="rect">
            <a:avLst/>
          </a:prstGeom>
          <a:blipFill>
            <a:blip r:embed="rId2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8" name="object 48"/>
          <p:cNvSpPr/>
          <p:nvPr/>
        </p:nvSpPr>
        <p:spPr>
          <a:xfrm>
            <a:off x="4462271" y="6406896"/>
            <a:ext cx="1043749" cy="248297"/>
          </a:xfrm>
          <a:prstGeom prst="rect">
            <a:avLst/>
          </a:prstGeom>
          <a:blipFill>
            <a:blip r:embed="rId2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9" name="object 49"/>
          <p:cNvSpPr/>
          <p:nvPr/>
        </p:nvSpPr>
        <p:spPr>
          <a:xfrm>
            <a:off x="4267200" y="6248400"/>
            <a:ext cx="1295400" cy="381000"/>
          </a:xfrm>
          <a:custGeom>
            <a:avLst/>
            <a:gdLst/>
            <a:ahLst/>
            <a:cxnLst/>
            <a:rect l="l" t="t" r="r" b="b"/>
            <a:pathLst>
              <a:path w="1295400" h="381000">
                <a:moveTo>
                  <a:pt x="1295400" y="0"/>
                </a:moveTo>
                <a:lnTo>
                  <a:pt x="0" y="0"/>
                </a:lnTo>
                <a:lnTo>
                  <a:pt x="0" y="381000"/>
                </a:lnTo>
                <a:lnTo>
                  <a:pt x="1295400" y="381000"/>
                </a:lnTo>
                <a:lnTo>
                  <a:pt x="1295400" y="333375"/>
                </a:lnTo>
                <a:lnTo>
                  <a:pt x="540512" y="333375"/>
                </a:lnTo>
                <a:lnTo>
                  <a:pt x="540512" y="190500"/>
                </a:lnTo>
                <a:lnTo>
                  <a:pt x="504825" y="190500"/>
                </a:lnTo>
                <a:lnTo>
                  <a:pt x="647700" y="47625"/>
                </a:lnTo>
                <a:lnTo>
                  <a:pt x="1295400" y="47625"/>
                </a:lnTo>
                <a:lnTo>
                  <a:pt x="1295400" y="0"/>
                </a:lnTo>
                <a:close/>
              </a:path>
              <a:path w="1295400" h="381000">
                <a:moveTo>
                  <a:pt x="1295400" y="65481"/>
                </a:moveTo>
                <a:lnTo>
                  <a:pt x="736980" y="65481"/>
                </a:lnTo>
                <a:lnTo>
                  <a:pt x="736980" y="136918"/>
                </a:lnTo>
                <a:lnTo>
                  <a:pt x="790575" y="190500"/>
                </a:lnTo>
                <a:lnTo>
                  <a:pt x="754888" y="190500"/>
                </a:lnTo>
                <a:lnTo>
                  <a:pt x="754888" y="333375"/>
                </a:lnTo>
                <a:lnTo>
                  <a:pt x="1295400" y="333375"/>
                </a:lnTo>
                <a:lnTo>
                  <a:pt x="1295400" y="65481"/>
                </a:lnTo>
                <a:close/>
              </a:path>
              <a:path w="1295400" h="381000">
                <a:moveTo>
                  <a:pt x="1295400" y="47625"/>
                </a:moveTo>
                <a:lnTo>
                  <a:pt x="647700" y="47625"/>
                </a:lnTo>
                <a:lnTo>
                  <a:pt x="701294" y="101206"/>
                </a:lnTo>
                <a:lnTo>
                  <a:pt x="701294" y="65481"/>
                </a:lnTo>
                <a:lnTo>
                  <a:pt x="1295400" y="65481"/>
                </a:lnTo>
                <a:lnTo>
                  <a:pt x="12954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0" name="object 50"/>
          <p:cNvSpPr/>
          <p:nvPr/>
        </p:nvSpPr>
        <p:spPr>
          <a:xfrm>
            <a:off x="4807711" y="6313881"/>
            <a:ext cx="214629" cy="267970"/>
          </a:xfrm>
          <a:custGeom>
            <a:avLst/>
            <a:gdLst/>
            <a:ahLst/>
            <a:cxnLst/>
            <a:rect l="l" t="t" r="r" b="b"/>
            <a:pathLst>
              <a:path w="214629" h="267970">
                <a:moveTo>
                  <a:pt x="196468" y="0"/>
                </a:moveTo>
                <a:lnTo>
                  <a:pt x="160782" y="0"/>
                </a:lnTo>
                <a:lnTo>
                  <a:pt x="160782" y="35725"/>
                </a:lnTo>
                <a:lnTo>
                  <a:pt x="196468" y="71437"/>
                </a:lnTo>
                <a:lnTo>
                  <a:pt x="196468" y="0"/>
                </a:lnTo>
                <a:close/>
              </a:path>
              <a:path w="214629" h="267970">
                <a:moveTo>
                  <a:pt x="214375" y="125018"/>
                </a:moveTo>
                <a:lnTo>
                  <a:pt x="0" y="125018"/>
                </a:lnTo>
                <a:lnTo>
                  <a:pt x="0" y="267893"/>
                </a:lnTo>
                <a:lnTo>
                  <a:pt x="89280" y="267893"/>
                </a:lnTo>
                <a:lnTo>
                  <a:pt x="89280" y="196456"/>
                </a:lnTo>
                <a:lnTo>
                  <a:pt x="214375" y="196456"/>
                </a:lnTo>
                <a:lnTo>
                  <a:pt x="214375" y="125018"/>
                </a:lnTo>
                <a:close/>
              </a:path>
              <a:path w="214629" h="267970">
                <a:moveTo>
                  <a:pt x="214375" y="196456"/>
                </a:moveTo>
                <a:lnTo>
                  <a:pt x="125095" y="196456"/>
                </a:lnTo>
                <a:lnTo>
                  <a:pt x="125095" y="267893"/>
                </a:lnTo>
                <a:lnTo>
                  <a:pt x="214375" y="267893"/>
                </a:lnTo>
                <a:lnTo>
                  <a:pt x="214375" y="196456"/>
                </a:lnTo>
                <a:close/>
              </a:path>
            </a:pathLst>
          </a:custGeom>
          <a:solidFill>
            <a:srgbClr val="00007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1" name="object 51"/>
          <p:cNvSpPr/>
          <p:nvPr/>
        </p:nvSpPr>
        <p:spPr>
          <a:xfrm>
            <a:off x="47720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142875" y="0"/>
                </a:moveTo>
                <a:lnTo>
                  <a:pt x="0" y="142875"/>
                </a:lnTo>
                <a:lnTo>
                  <a:pt x="285750" y="142875"/>
                </a:lnTo>
                <a:lnTo>
                  <a:pt x="142875" y="0"/>
                </a:lnTo>
                <a:close/>
              </a:path>
              <a:path w="285750" h="285750">
                <a:moveTo>
                  <a:pt x="160782" y="214312"/>
                </a:moveTo>
                <a:lnTo>
                  <a:pt x="124967" y="214312"/>
                </a:lnTo>
                <a:lnTo>
                  <a:pt x="124967" y="285750"/>
                </a:lnTo>
                <a:lnTo>
                  <a:pt x="160782" y="285750"/>
                </a:lnTo>
                <a:lnTo>
                  <a:pt x="160782" y="214312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2" name="object 52"/>
          <p:cNvSpPr/>
          <p:nvPr/>
        </p:nvSpPr>
        <p:spPr>
          <a:xfrm>
            <a:off x="5788152" y="6321552"/>
            <a:ext cx="458571" cy="382371"/>
          </a:xfrm>
          <a:prstGeom prst="rect">
            <a:avLst/>
          </a:prstGeom>
          <a:blipFill>
            <a:blip r:embed="rId2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3" name="object 53"/>
          <p:cNvSpPr/>
          <p:nvPr/>
        </p:nvSpPr>
        <p:spPr>
          <a:xfrm>
            <a:off x="5846064" y="6406896"/>
            <a:ext cx="336638" cy="248297"/>
          </a:xfrm>
          <a:prstGeom prst="rect">
            <a:avLst/>
          </a:prstGeom>
          <a:blipFill>
            <a:blip r:embed="rId3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4" name="object 54"/>
          <p:cNvSpPr/>
          <p:nvPr/>
        </p:nvSpPr>
        <p:spPr>
          <a:xfrm>
            <a:off x="5715000" y="6248400"/>
            <a:ext cx="457200" cy="381000"/>
          </a:xfrm>
          <a:custGeom>
            <a:avLst/>
            <a:gdLst/>
            <a:ahLst/>
            <a:cxnLst/>
            <a:rect l="l" t="t" r="r" b="b"/>
            <a:pathLst>
              <a:path w="457200" h="381000">
                <a:moveTo>
                  <a:pt x="457200" y="0"/>
                </a:moveTo>
                <a:lnTo>
                  <a:pt x="0" y="0"/>
                </a:lnTo>
                <a:lnTo>
                  <a:pt x="0" y="381000"/>
                </a:lnTo>
                <a:lnTo>
                  <a:pt x="457200" y="381000"/>
                </a:lnTo>
                <a:lnTo>
                  <a:pt x="457200" y="333375"/>
                </a:lnTo>
                <a:lnTo>
                  <a:pt x="85725" y="333375"/>
                </a:lnTo>
                <a:lnTo>
                  <a:pt x="85725" y="47625"/>
                </a:lnTo>
                <a:lnTo>
                  <a:pt x="457200" y="47625"/>
                </a:lnTo>
                <a:lnTo>
                  <a:pt x="457200" y="0"/>
                </a:lnTo>
                <a:close/>
              </a:path>
              <a:path w="457200" h="381000">
                <a:moveTo>
                  <a:pt x="457200" y="47625"/>
                </a:moveTo>
                <a:lnTo>
                  <a:pt x="85725" y="47625"/>
                </a:lnTo>
                <a:lnTo>
                  <a:pt x="371475" y="190500"/>
                </a:lnTo>
                <a:lnTo>
                  <a:pt x="85725" y="333375"/>
                </a:lnTo>
                <a:lnTo>
                  <a:pt x="457200" y="333375"/>
                </a:lnTo>
                <a:lnTo>
                  <a:pt x="4572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5" name="object 55"/>
          <p:cNvSpPr/>
          <p:nvPr/>
        </p:nvSpPr>
        <p:spPr>
          <a:xfrm>
            <a:off x="58007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0" y="0"/>
                </a:moveTo>
                <a:lnTo>
                  <a:pt x="0" y="285750"/>
                </a:lnTo>
                <a:lnTo>
                  <a:pt x="285750" y="142875"/>
                </a:lnTo>
                <a:lnTo>
                  <a:pt x="0" y="0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6" name="object 56"/>
          <p:cNvSpPr/>
          <p:nvPr/>
        </p:nvSpPr>
        <p:spPr>
          <a:xfrm>
            <a:off x="3730752" y="6321552"/>
            <a:ext cx="458571" cy="382371"/>
          </a:xfrm>
          <a:prstGeom prst="rect">
            <a:avLst/>
          </a:prstGeom>
          <a:blipFill>
            <a:blip r:embed="rId3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7" name="object 57"/>
          <p:cNvSpPr/>
          <p:nvPr/>
        </p:nvSpPr>
        <p:spPr>
          <a:xfrm>
            <a:off x="3770376" y="6406896"/>
            <a:ext cx="373227" cy="248297"/>
          </a:xfrm>
          <a:prstGeom prst="rect">
            <a:avLst/>
          </a:prstGeom>
          <a:blipFill>
            <a:blip r:embed="rId3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8" name="object 58"/>
          <p:cNvSpPr/>
          <p:nvPr/>
        </p:nvSpPr>
        <p:spPr>
          <a:xfrm>
            <a:off x="3657600" y="6248400"/>
            <a:ext cx="457200" cy="381000"/>
          </a:xfrm>
          <a:custGeom>
            <a:avLst/>
            <a:gdLst/>
            <a:ahLst/>
            <a:cxnLst/>
            <a:rect l="l" t="t" r="r" b="b"/>
            <a:pathLst>
              <a:path w="457200" h="381000">
                <a:moveTo>
                  <a:pt x="457200" y="0"/>
                </a:moveTo>
                <a:lnTo>
                  <a:pt x="0" y="0"/>
                </a:lnTo>
                <a:lnTo>
                  <a:pt x="0" y="381000"/>
                </a:lnTo>
                <a:lnTo>
                  <a:pt x="457200" y="381000"/>
                </a:lnTo>
                <a:lnTo>
                  <a:pt x="457200" y="333375"/>
                </a:lnTo>
                <a:lnTo>
                  <a:pt x="371475" y="333375"/>
                </a:lnTo>
                <a:lnTo>
                  <a:pt x="85725" y="190500"/>
                </a:lnTo>
                <a:lnTo>
                  <a:pt x="371475" y="47625"/>
                </a:lnTo>
                <a:lnTo>
                  <a:pt x="457200" y="47625"/>
                </a:lnTo>
                <a:lnTo>
                  <a:pt x="457200" y="0"/>
                </a:lnTo>
                <a:close/>
              </a:path>
              <a:path w="457200" h="381000">
                <a:moveTo>
                  <a:pt x="457200" y="47625"/>
                </a:moveTo>
                <a:lnTo>
                  <a:pt x="371475" y="47625"/>
                </a:lnTo>
                <a:lnTo>
                  <a:pt x="371475" y="333375"/>
                </a:lnTo>
                <a:lnTo>
                  <a:pt x="457200" y="333375"/>
                </a:lnTo>
                <a:lnTo>
                  <a:pt x="4572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9" name="object 59"/>
          <p:cNvSpPr/>
          <p:nvPr/>
        </p:nvSpPr>
        <p:spPr>
          <a:xfrm>
            <a:off x="37433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285750" y="0"/>
                </a:moveTo>
                <a:lnTo>
                  <a:pt x="0" y="142875"/>
                </a:lnTo>
                <a:lnTo>
                  <a:pt x="285750" y="285750"/>
                </a:lnTo>
                <a:lnTo>
                  <a:pt x="285750" y="0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0" name="object 60"/>
          <p:cNvSpPr/>
          <p:nvPr/>
        </p:nvSpPr>
        <p:spPr>
          <a:xfrm>
            <a:off x="1975104" y="2127529"/>
            <a:ext cx="5801741" cy="543915"/>
          </a:xfrm>
          <a:prstGeom prst="rect">
            <a:avLst/>
          </a:prstGeom>
          <a:blipFill>
            <a:blip r:embed="rId3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1" name="object 61"/>
          <p:cNvSpPr/>
          <p:nvPr/>
        </p:nvSpPr>
        <p:spPr>
          <a:xfrm>
            <a:off x="2301239" y="2185441"/>
            <a:ext cx="4954396" cy="486003"/>
          </a:xfrm>
          <a:prstGeom prst="rect">
            <a:avLst/>
          </a:prstGeom>
          <a:blipFill>
            <a:blip r:embed="rId3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2" name="object 62"/>
          <p:cNvSpPr/>
          <p:nvPr/>
        </p:nvSpPr>
        <p:spPr>
          <a:xfrm>
            <a:off x="1906523" y="2058923"/>
            <a:ext cx="5791200" cy="533400"/>
          </a:xfrm>
          <a:custGeom>
            <a:avLst/>
            <a:gdLst/>
            <a:ahLst/>
            <a:cxnLst/>
            <a:rect l="l" t="t" r="r" b="b"/>
            <a:pathLst>
              <a:path w="5791200" h="533400">
                <a:moveTo>
                  <a:pt x="5702300" y="0"/>
                </a:moveTo>
                <a:lnTo>
                  <a:pt x="88900" y="0"/>
                </a:lnTo>
                <a:lnTo>
                  <a:pt x="54274" y="6979"/>
                </a:lnTo>
                <a:lnTo>
                  <a:pt x="26019" y="26019"/>
                </a:lnTo>
                <a:lnTo>
                  <a:pt x="6979" y="54274"/>
                </a:lnTo>
                <a:lnTo>
                  <a:pt x="0" y="88900"/>
                </a:lnTo>
                <a:lnTo>
                  <a:pt x="0" y="444500"/>
                </a:lnTo>
                <a:lnTo>
                  <a:pt x="6979" y="479125"/>
                </a:lnTo>
                <a:lnTo>
                  <a:pt x="26019" y="507380"/>
                </a:lnTo>
                <a:lnTo>
                  <a:pt x="54274" y="526420"/>
                </a:lnTo>
                <a:lnTo>
                  <a:pt x="88900" y="533400"/>
                </a:lnTo>
                <a:lnTo>
                  <a:pt x="5702300" y="533400"/>
                </a:lnTo>
                <a:lnTo>
                  <a:pt x="5736925" y="526420"/>
                </a:lnTo>
                <a:lnTo>
                  <a:pt x="5765180" y="507380"/>
                </a:lnTo>
                <a:lnTo>
                  <a:pt x="5784220" y="479125"/>
                </a:lnTo>
                <a:lnTo>
                  <a:pt x="5791200" y="444500"/>
                </a:lnTo>
                <a:lnTo>
                  <a:pt x="5791200" y="88900"/>
                </a:lnTo>
                <a:lnTo>
                  <a:pt x="5784220" y="54274"/>
                </a:lnTo>
                <a:lnTo>
                  <a:pt x="5765180" y="26019"/>
                </a:lnTo>
                <a:lnTo>
                  <a:pt x="5736925" y="6979"/>
                </a:lnTo>
                <a:lnTo>
                  <a:pt x="5702300" y="0"/>
                </a:lnTo>
                <a:close/>
              </a:path>
            </a:pathLst>
          </a:custGeom>
          <a:solidFill>
            <a:srgbClr val="66CC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3" name="object 63"/>
          <p:cNvSpPr/>
          <p:nvPr/>
        </p:nvSpPr>
        <p:spPr>
          <a:xfrm>
            <a:off x="1906523" y="2058923"/>
            <a:ext cx="5791200" cy="533400"/>
          </a:xfrm>
          <a:custGeom>
            <a:avLst/>
            <a:gdLst/>
            <a:ahLst/>
            <a:cxnLst/>
            <a:rect l="l" t="t" r="r" b="b"/>
            <a:pathLst>
              <a:path w="5791200" h="533400">
                <a:moveTo>
                  <a:pt x="0" y="88900"/>
                </a:moveTo>
                <a:lnTo>
                  <a:pt x="6979" y="54274"/>
                </a:lnTo>
                <a:lnTo>
                  <a:pt x="26019" y="26019"/>
                </a:lnTo>
                <a:lnTo>
                  <a:pt x="54274" y="6979"/>
                </a:lnTo>
                <a:lnTo>
                  <a:pt x="88900" y="0"/>
                </a:lnTo>
                <a:lnTo>
                  <a:pt x="5702300" y="0"/>
                </a:lnTo>
                <a:lnTo>
                  <a:pt x="5736925" y="6979"/>
                </a:lnTo>
                <a:lnTo>
                  <a:pt x="5765180" y="26019"/>
                </a:lnTo>
                <a:lnTo>
                  <a:pt x="5784220" y="54274"/>
                </a:lnTo>
                <a:lnTo>
                  <a:pt x="5791200" y="88900"/>
                </a:lnTo>
                <a:lnTo>
                  <a:pt x="5791200" y="444500"/>
                </a:lnTo>
                <a:lnTo>
                  <a:pt x="5784220" y="479125"/>
                </a:lnTo>
                <a:lnTo>
                  <a:pt x="5765180" y="507380"/>
                </a:lnTo>
                <a:lnTo>
                  <a:pt x="5736925" y="526420"/>
                </a:lnTo>
                <a:lnTo>
                  <a:pt x="5702300" y="533400"/>
                </a:lnTo>
                <a:lnTo>
                  <a:pt x="88900" y="533400"/>
                </a:lnTo>
                <a:lnTo>
                  <a:pt x="54274" y="526420"/>
                </a:lnTo>
                <a:lnTo>
                  <a:pt x="26019" y="507380"/>
                </a:lnTo>
                <a:lnTo>
                  <a:pt x="6979" y="479125"/>
                </a:lnTo>
                <a:lnTo>
                  <a:pt x="0" y="444500"/>
                </a:lnTo>
                <a:lnTo>
                  <a:pt x="0" y="88900"/>
                </a:lnTo>
                <a:close/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4" name="object 64"/>
          <p:cNvSpPr txBox="1"/>
          <p:nvPr/>
        </p:nvSpPr>
        <p:spPr>
          <a:xfrm>
            <a:off x="2314701" y="2145030"/>
            <a:ext cx="3351529" cy="574675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50800">
              <a:lnSpc>
                <a:spcPts val="2165"/>
              </a:lnSpc>
              <a:spcBef>
                <a:spcPts val="90"/>
              </a:spcBef>
            </a:pPr>
            <a:r>
              <a:rPr dirty="0" sz="1800" spc="40" b="1">
                <a:solidFill>
                  <a:srgbClr val="000066"/>
                </a:solidFill>
                <a:latin typeface="Arial"/>
                <a:cs typeface="Arial"/>
              </a:rPr>
              <a:t>5</a:t>
            </a:r>
            <a:r>
              <a:rPr dirty="0" sz="1800" spc="40" b="1">
                <a:solidFill>
                  <a:srgbClr val="000066"/>
                </a:solidFill>
                <a:latin typeface="Calibri"/>
                <a:cs typeface="Calibri"/>
              </a:rPr>
              <a:t>.</a:t>
            </a:r>
            <a:r>
              <a:rPr dirty="0" sz="1800" spc="100" b="1">
                <a:solidFill>
                  <a:srgbClr val="000066"/>
                </a:solidFill>
                <a:latin typeface="Calibri"/>
                <a:cs typeface="Calibri"/>
              </a:rPr>
              <a:t> </a:t>
            </a:r>
            <a:r>
              <a:rPr dirty="0" sz="1800" spc="-335" b="1">
                <a:solidFill>
                  <a:srgbClr val="000066"/>
                </a:solidFill>
                <a:latin typeface="Calibri"/>
                <a:cs typeface="Calibri"/>
              </a:rPr>
              <a:t>P</a:t>
            </a:r>
            <a:r>
              <a:rPr dirty="0" baseline="11111" sz="3000" spc="-502">
                <a:solidFill>
                  <a:srgbClr val="000066"/>
                </a:solidFill>
                <a:latin typeface="Calibri"/>
                <a:cs typeface="Calibri"/>
              </a:rPr>
              <a:t>4</a:t>
            </a:r>
            <a:r>
              <a:rPr dirty="0" sz="1800" spc="-335" b="1">
                <a:solidFill>
                  <a:srgbClr val="000066"/>
                </a:solidFill>
                <a:latin typeface="Calibri"/>
                <a:cs typeface="Calibri"/>
              </a:rPr>
              <a:t>a</a:t>
            </a:r>
            <a:r>
              <a:rPr dirty="0" baseline="11111" sz="3000" spc="-502">
                <a:solidFill>
                  <a:srgbClr val="000066"/>
                </a:solidFill>
                <a:latin typeface="Calibri"/>
                <a:cs typeface="Calibri"/>
              </a:rPr>
              <a:t>.</a:t>
            </a:r>
            <a:r>
              <a:rPr dirty="0" sz="1800" spc="-335" b="1">
                <a:solidFill>
                  <a:srgbClr val="000066"/>
                </a:solidFill>
                <a:latin typeface="Calibri"/>
                <a:cs typeface="Calibri"/>
              </a:rPr>
              <a:t>s</a:t>
            </a:r>
            <a:r>
              <a:rPr dirty="0" baseline="11111" sz="3000" spc="-502">
                <a:solidFill>
                  <a:srgbClr val="000066"/>
                </a:solidFill>
                <a:latin typeface="Calibri"/>
                <a:cs typeface="Calibri"/>
              </a:rPr>
              <a:t>P</a:t>
            </a:r>
            <a:r>
              <a:rPr dirty="0" sz="1800" spc="-335" b="1">
                <a:solidFill>
                  <a:srgbClr val="000066"/>
                </a:solidFill>
                <a:latin typeface="Calibri"/>
                <a:cs typeface="Calibri"/>
              </a:rPr>
              <a:t>t</a:t>
            </a:r>
            <a:r>
              <a:rPr dirty="0" baseline="11111" sz="3000" spc="-502">
                <a:solidFill>
                  <a:srgbClr val="000066"/>
                </a:solidFill>
                <a:latin typeface="Calibri"/>
                <a:cs typeface="Calibri"/>
              </a:rPr>
              <a:t>r</a:t>
            </a:r>
            <a:r>
              <a:rPr dirty="0" sz="1800" spc="-335" b="1">
                <a:solidFill>
                  <a:srgbClr val="000066"/>
                </a:solidFill>
                <a:latin typeface="Calibri"/>
                <a:cs typeface="Calibri"/>
              </a:rPr>
              <a:t>C</a:t>
            </a:r>
            <a:r>
              <a:rPr dirty="0" baseline="11111" sz="3000" spc="-502">
                <a:solidFill>
                  <a:srgbClr val="000066"/>
                </a:solidFill>
                <a:latin typeface="Calibri"/>
                <a:cs typeface="Calibri"/>
              </a:rPr>
              <a:t>es</a:t>
            </a:r>
            <a:r>
              <a:rPr dirty="0" sz="1800" spc="-335" b="1">
                <a:solidFill>
                  <a:srgbClr val="000066"/>
                </a:solidFill>
                <a:latin typeface="Calibri"/>
                <a:cs typeface="Calibri"/>
              </a:rPr>
              <a:t>o</a:t>
            </a:r>
            <a:r>
              <a:rPr dirty="0" baseline="11111" sz="3000" spc="-502">
                <a:solidFill>
                  <a:srgbClr val="000066"/>
                </a:solidFill>
                <a:latin typeface="Calibri"/>
                <a:cs typeface="Calibri"/>
              </a:rPr>
              <a:t>e</a:t>
            </a:r>
            <a:r>
              <a:rPr dirty="0" sz="1800" spc="-335" b="1">
                <a:solidFill>
                  <a:srgbClr val="000066"/>
                </a:solidFill>
                <a:latin typeface="Calibri"/>
                <a:cs typeface="Calibri"/>
              </a:rPr>
              <a:t>n</a:t>
            </a:r>
            <a:r>
              <a:rPr dirty="0" baseline="11111" sz="3000" spc="-502">
                <a:solidFill>
                  <a:srgbClr val="000066"/>
                </a:solidFill>
                <a:latin typeface="Calibri"/>
                <a:cs typeface="Calibri"/>
              </a:rPr>
              <a:t>n</a:t>
            </a:r>
            <a:r>
              <a:rPr dirty="0" sz="1800" spc="-335" b="1">
                <a:solidFill>
                  <a:srgbClr val="000066"/>
                </a:solidFill>
                <a:latin typeface="Calibri"/>
                <a:cs typeface="Calibri"/>
              </a:rPr>
              <a:t>t</a:t>
            </a:r>
            <a:r>
              <a:rPr dirty="0" baseline="11111" sz="3000" spc="-502">
                <a:solidFill>
                  <a:srgbClr val="000066"/>
                </a:solidFill>
                <a:latin typeface="Calibri"/>
                <a:cs typeface="Calibri"/>
              </a:rPr>
              <a:t>t</a:t>
            </a:r>
            <a:r>
              <a:rPr dirty="0" sz="1800" spc="-335" b="1">
                <a:solidFill>
                  <a:srgbClr val="000066"/>
                </a:solidFill>
                <a:latin typeface="Calibri"/>
                <a:cs typeface="Calibri"/>
              </a:rPr>
              <a:t>in</a:t>
            </a:r>
            <a:r>
              <a:rPr dirty="0" baseline="11111" sz="3000" spc="-502">
                <a:solidFill>
                  <a:srgbClr val="000066"/>
                </a:solidFill>
                <a:latin typeface="Calibri"/>
                <a:cs typeface="Calibri"/>
              </a:rPr>
              <a:t>C</a:t>
            </a:r>
            <a:r>
              <a:rPr dirty="0" sz="1800" spc="-335" b="1">
                <a:solidFill>
                  <a:srgbClr val="000066"/>
                </a:solidFill>
                <a:latin typeface="Calibri"/>
                <a:cs typeface="Calibri"/>
              </a:rPr>
              <a:t>u</a:t>
            </a:r>
            <a:r>
              <a:rPr dirty="0" baseline="11111" sz="3000" spc="-502">
                <a:solidFill>
                  <a:srgbClr val="000066"/>
                </a:solidFill>
                <a:latin typeface="Calibri"/>
                <a:cs typeface="Calibri"/>
              </a:rPr>
              <a:t>o</a:t>
            </a:r>
            <a:r>
              <a:rPr dirty="0" sz="1800" spc="-335" b="1">
                <a:solidFill>
                  <a:srgbClr val="000066"/>
                </a:solidFill>
                <a:latin typeface="Calibri"/>
                <a:cs typeface="Calibri"/>
              </a:rPr>
              <a:t>o</a:t>
            </a:r>
            <a:r>
              <a:rPr dirty="0" baseline="11111" sz="3000" spc="-502">
                <a:solidFill>
                  <a:srgbClr val="000066"/>
                </a:solidFill>
                <a:latin typeface="Calibri"/>
                <a:cs typeface="Calibri"/>
              </a:rPr>
              <a:t>n</a:t>
            </a:r>
            <a:r>
              <a:rPr dirty="0" sz="1800" spc="-335" b="1">
                <a:solidFill>
                  <a:srgbClr val="000066"/>
                </a:solidFill>
                <a:latin typeface="Calibri"/>
                <a:cs typeface="Calibri"/>
              </a:rPr>
              <a:t>u</a:t>
            </a:r>
            <a:r>
              <a:rPr dirty="0" baseline="11111" sz="3000" spc="-502">
                <a:solidFill>
                  <a:srgbClr val="000066"/>
                </a:solidFill>
                <a:latin typeface="Calibri"/>
                <a:cs typeface="Calibri"/>
              </a:rPr>
              <a:t>t</a:t>
            </a:r>
            <a:r>
              <a:rPr dirty="0" sz="1800" spc="-335" b="1">
                <a:solidFill>
                  <a:srgbClr val="000066"/>
                </a:solidFill>
                <a:latin typeface="Calibri"/>
                <a:cs typeface="Calibri"/>
              </a:rPr>
              <a:t>s</a:t>
            </a:r>
            <a:r>
              <a:rPr dirty="0" baseline="11111" sz="3000" spc="-502">
                <a:solidFill>
                  <a:srgbClr val="000066"/>
                </a:solidFill>
                <a:latin typeface="Calibri"/>
                <a:cs typeface="Calibri"/>
              </a:rPr>
              <a:t>in</a:t>
            </a:r>
            <a:r>
              <a:rPr dirty="0" sz="1800" spc="-335" b="1">
                <a:solidFill>
                  <a:srgbClr val="000066"/>
                </a:solidFill>
                <a:latin typeface="Calibri"/>
                <a:cs typeface="Calibri"/>
              </a:rPr>
              <a:t>T</a:t>
            </a:r>
            <a:r>
              <a:rPr dirty="0" baseline="11111" sz="3000" spc="-502">
                <a:solidFill>
                  <a:srgbClr val="000066"/>
                </a:solidFill>
                <a:latin typeface="Calibri"/>
                <a:cs typeface="Calibri"/>
              </a:rPr>
              <a:t>u</a:t>
            </a:r>
            <a:r>
              <a:rPr dirty="0" sz="1800" spc="-335" b="1">
                <a:solidFill>
                  <a:srgbClr val="000066"/>
                </a:solidFill>
                <a:latin typeface="Calibri"/>
                <a:cs typeface="Calibri"/>
              </a:rPr>
              <a:t>e</a:t>
            </a:r>
            <a:r>
              <a:rPr dirty="0" baseline="11111" sz="3000" spc="-502">
                <a:solidFill>
                  <a:srgbClr val="000066"/>
                </a:solidFill>
                <a:latin typeface="Calibri"/>
                <a:cs typeface="Calibri"/>
              </a:rPr>
              <a:t>o</a:t>
            </a:r>
            <a:r>
              <a:rPr dirty="0" sz="1800" spc="-335" b="1">
                <a:solidFill>
                  <a:srgbClr val="000066"/>
                </a:solidFill>
                <a:latin typeface="Calibri"/>
                <a:cs typeface="Calibri"/>
              </a:rPr>
              <a:t>n</a:t>
            </a:r>
            <a:r>
              <a:rPr dirty="0" baseline="11111" sz="3000" spc="-502">
                <a:solidFill>
                  <a:srgbClr val="000066"/>
                </a:solidFill>
                <a:latin typeface="Calibri"/>
                <a:cs typeface="Calibri"/>
              </a:rPr>
              <a:t>u</a:t>
            </a:r>
            <a:r>
              <a:rPr dirty="0" sz="1800" spc="-335" b="1">
                <a:solidFill>
                  <a:srgbClr val="000066"/>
                </a:solidFill>
                <a:latin typeface="Calibri"/>
                <a:cs typeface="Calibri"/>
              </a:rPr>
              <a:t>s</a:t>
            </a:r>
            <a:r>
              <a:rPr dirty="0" baseline="11111" sz="3000" spc="-502">
                <a:solidFill>
                  <a:srgbClr val="000066"/>
                </a:solidFill>
                <a:latin typeface="Calibri"/>
                <a:cs typeface="Calibri"/>
              </a:rPr>
              <a:t>s</a:t>
            </a:r>
            <a:r>
              <a:rPr dirty="0" sz="1800" spc="-335" b="1">
                <a:solidFill>
                  <a:srgbClr val="000066"/>
                </a:solidFill>
                <a:latin typeface="Calibri"/>
                <a:cs typeface="Calibri"/>
              </a:rPr>
              <a:t>e</a:t>
            </a:r>
            <a:endParaRPr sz="1800">
              <a:latin typeface="Calibri"/>
              <a:cs typeface="Calibri"/>
            </a:endParaRPr>
          </a:p>
          <a:p>
            <a:pPr marL="368300">
              <a:lnSpc>
                <a:spcPts val="2165"/>
              </a:lnSpc>
            </a:pPr>
            <a:r>
              <a:rPr dirty="0" sz="2000" spc="40">
                <a:solidFill>
                  <a:srgbClr val="000066"/>
                </a:solidFill>
                <a:latin typeface="Calibri"/>
                <a:cs typeface="Calibri"/>
              </a:rPr>
              <a:t>Tense</a:t>
            </a:r>
            <a:r>
              <a:rPr dirty="0" sz="2000" spc="180">
                <a:solidFill>
                  <a:srgbClr val="000066"/>
                </a:solidFill>
                <a:latin typeface="Calibri"/>
                <a:cs typeface="Calibri"/>
              </a:rPr>
              <a:t> </a:t>
            </a:r>
            <a:r>
              <a:rPr dirty="0" sz="2000" spc="-135" b="1">
                <a:solidFill>
                  <a:srgbClr val="000066"/>
                </a:solidFill>
                <a:latin typeface="Arial"/>
                <a:cs typeface="Arial"/>
              </a:rPr>
              <a:t>عراضملا</a:t>
            </a:r>
            <a:endParaRPr sz="2000">
              <a:latin typeface="Arial"/>
              <a:cs typeface="Arial"/>
            </a:endParaRPr>
          </a:p>
        </p:txBody>
      </p:sp>
      <p:sp>
        <p:nvSpPr>
          <p:cNvPr id="65" name="object 65"/>
          <p:cNvSpPr txBox="1"/>
          <p:nvPr/>
        </p:nvSpPr>
        <p:spPr>
          <a:xfrm>
            <a:off x="5816600" y="2169414"/>
            <a:ext cx="1242060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spc="-204" b="1">
                <a:solidFill>
                  <a:srgbClr val="000066"/>
                </a:solidFill>
                <a:latin typeface="Arial"/>
                <a:cs typeface="Arial"/>
              </a:rPr>
              <a:t>رمتسملا</a:t>
            </a:r>
            <a:r>
              <a:rPr dirty="0" sz="1800" spc="-65" b="1">
                <a:solidFill>
                  <a:srgbClr val="000066"/>
                </a:solidFill>
                <a:latin typeface="Arial"/>
                <a:cs typeface="Arial"/>
              </a:rPr>
              <a:t> </a:t>
            </a:r>
            <a:r>
              <a:rPr dirty="0" sz="1800" spc="-155" b="1">
                <a:solidFill>
                  <a:srgbClr val="000066"/>
                </a:solidFill>
                <a:latin typeface="Arial"/>
                <a:cs typeface="Arial"/>
              </a:rPr>
              <a:t>يضاملا</a:t>
            </a:r>
            <a:endParaRPr sz="1800">
              <a:latin typeface="Arial"/>
              <a:cs typeface="Arial"/>
            </a:endParaRPr>
          </a:p>
        </p:txBody>
      </p:sp>
      <p:sp>
        <p:nvSpPr>
          <p:cNvPr id="66" name="object 66"/>
          <p:cNvSpPr/>
          <p:nvPr/>
        </p:nvSpPr>
        <p:spPr>
          <a:xfrm>
            <a:off x="4340352" y="6321552"/>
            <a:ext cx="1296797" cy="382371"/>
          </a:xfrm>
          <a:prstGeom prst="rect">
            <a:avLst/>
          </a:prstGeom>
          <a:blipFill>
            <a:blip r:embed="rId2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7" name="object 67"/>
          <p:cNvSpPr/>
          <p:nvPr/>
        </p:nvSpPr>
        <p:spPr>
          <a:xfrm>
            <a:off x="4462271" y="6406896"/>
            <a:ext cx="1043749" cy="248297"/>
          </a:xfrm>
          <a:prstGeom prst="rect">
            <a:avLst/>
          </a:prstGeom>
          <a:blipFill>
            <a:blip r:embed="rId2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8" name="object 68"/>
          <p:cNvSpPr/>
          <p:nvPr/>
        </p:nvSpPr>
        <p:spPr>
          <a:xfrm>
            <a:off x="4267200" y="6248400"/>
            <a:ext cx="1295400" cy="381000"/>
          </a:xfrm>
          <a:custGeom>
            <a:avLst/>
            <a:gdLst/>
            <a:ahLst/>
            <a:cxnLst/>
            <a:rect l="l" t="t" r="r" b="b"/>
            <a:pathLst>
              <a:path w="1295400" h="381000">
                <a:moveTo>
                  <a:pt x="1295400" y="0"/>
                </a:moveTo>
                <a:lnTo>
                  <a:pt x="0" y="0"/>
                </a:lnTo>
                <a:lnTo>
                  <a:pt x="0" y="381000"/>
                </a:lnTo>
                <a:lnTo>
                  <a:pt x="1295400" y="381000"/>
                </a:lnTo>
                <a:lnTo>
                  <a:pt x="1295400" y="333375"/>
                </a:lnTo>
                <a:lnTo>
                  <a:pt x="540512" y="333375"/>
                </a:lnTo>
                <a:lnTo>
                  <a:pt x="540512" y="190500"/>
                </a:lnTo>
                <a:lnTo>
                  <a:pt x="504825" y="190500"/>
                </a:lnTo>
                <a:lnTo>
                  <a:pt x="647700" y="47625"/>
                </a:lnTo>
                <a:lnTo>
                  <a:pt x="1295400" y="47625"/>
                </a:lnTo>
                <a:lnTo>
                  <a:pt x="1295400" y="0"/>
                </a:lnTo>
                <a:close/>
              </a:path>
              <a:path w="1295400" h="381000">
                <a:moveTo>
                  <a:pt x="1295400" y="65481"/>
                </a:moveTo>
                <a:lnTo>
                  <a:pt x="736980" y="65481"/>
                </a:lnTo>
                <a:lnTo>
                  <a:pt x="736980" y="136918"/>
                </a:lnTo>
                <a:lnTo>
                  <a:pt x="790575" y="190500"/>
                </a:lnTo>
                <a:lnTo>
                  <a:pt x="754888" y="190500"/>
                </a:lnTo>
                <a:lnTo>
                  <a:pt x="754888" y="333375"/>
                </a:lnTo>
                <a:lnTo>
                  <a:pt x="1295400" y="333375"/>
                </a:lnTo>
                <a:lnTo>
                  <a:pt x="1295400" y="65481"/>
                </a:lnTo>
                <a:close/>
              </a:path>
              <a:path w="1295400" h="381000">
                <a:moveTo>
                  <a:pt x="1295400" y="47625"/>
                </a:moveTo>
                <a:lnTo>
                  <a:pt x="647700" y="47625"/>
                </a:lnTo>
                <a:lnTo>
                  <a:pt x="701294" y="101206"/>
                </a:lnTo>
                <a:lnTo>
                  <a:pt x="701294" y="65481"/>
                </a:lnTo>
                <a:lnTo>
                  <a:pt x="1295400" y="65481"/>
                </a:lnTo>
                <a:lnTo>
                  <a:pt x="12954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9" name="object 69"/>
          <p:cNvSpPr/>
          <p:nvPr/>
        </p:nvSpPr>
        <p:spPr>
          <a:xfrm>
            <a:off x="4807711" y="6313881"/>
            <a:ext cx="214629" cy="267970"/>
          </a:xfrm>
          <a:custGeom>
            <a:avLst/>
            <a:gdLst/>
            <a:ahLst/>
            <a:cxnLst/>
            <a:rect l="l" t="t" r="r" b="b"/>
            <a:pathLst>
              <a:path w="214629" h="267970">
                <a:moveTo>
                  <a:pt x="196468" y="0"/>
                </a:moveTo>
                <a:lnTo>
                  <a:pt x="160782" y="0"/>
                </a:lnTo>
                <a:lnTo>
                  <a:pt x="160782" y="35725"/>
                </a:lnTo>
                <a:lnTo>
                  <a:pt x="196468" y="71437"/>
                </a:lnTo>
                <a:lnTo>
                  <a:pt x="196468" y="0"/>
                </a:lnTo>
                <a:close/>
              </a:path>
              <a:path w="214629" h="267970">
                <a:moveTo>
                  <a:pt x="214375" y="125018"/>
                </a:moveTo>
                <a:lnTo>
                  <a:pt x="0" y="125018"/>
                </a:lnTo>
                <a:lnTo>
                  <a:pt x="0" y="267893"/>
                </a:lnTo>
                <a:lnTo>
                  <a:pt x="89280" y="267893"/>
                </a:lnTo>
                <a:lnTo>
                  <a:pt x="89280" y="196456"/>
                </a:lnTo>
                <a:lnTo>
                  <a:pt x="214375" y="196456"/>
                </a:lnTo>
                <a:lnTo>
                  <a:pt x="214375" y="125018"/>
                </a:lnTo>
                <a:close/>
              </a:path>
              <a:path w="214629" h="267970">
                <a:moveTo>
                  <a:pt x="214375" y="196456"/>
                </a:moveTo>
                <a:lnTo>
                  <a:pt x="125095" y="196456"/>
                </a:lnTo>
                <a:lnTo>
                  <a:pt x="125095" y="267893"/>
                </a:lnTo>
                <a:lnTo>
                  <a:pt x="214375" y="267893"/>
                </a:lnTo>
                <a:lnTo>
                  <a:pt x="214375" y="196456"/>
                </a:lnTo>
                <a:close/>
              </a:path>
            </a:pathLst>
          </a:custGeom>
          <a:solidFill>
            <a:srgbClr val="00007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0" name="object 70"/>
          <p:cNvSpPr/>
          <p:nvPr/>
        </p:nvSpPr>
        <p:spPr>
          <a:xfrm>
            <a:off x="47720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142875" y="0"/>
                </a:moveTo>
                <a:lnTo>
                  <a:pt x="0" y="142875"/>
                </a:lnTo>
                <a:lnTo>
                  <a:pt x="285750" y="142875"/>
                </a:lnTo>
                <a:lnTo>
                  <a:pt x="142875" y="0"/>
                </a:lnTo>
                <a:close/>
              </a:path>
              <a:path w="285750" h="285750">
                <a:moveTo>
                  <a:pt x="160782" y="214312"/>
                </a:moveTo>
                <a:lnTo>
                  <a:pt x="124967" y="214312"/>
                </a:lnTo>
                <a:lnTo>
                  <a:pt x="124967" y="285750"/>
                </a:lnTo>
                <a:lnTo>
                  <a:pt x="160782" y="285750"/>
                </a:lnTo>
                <a:lnTo>
                  <a:pt x="160782" y="214312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1" name="object 71"/>
          <p:cNvSpPr txBox="1">
            <a:spLocks noGrp="1"/>
          </p:cNvSpPr>
          <p:nvPr>
            <p:ph type="dt" idx="6" sz="half"/>
          </p:nvPr>
        </p:nvSpPr>
        <p:spPr>
          <a:prstGeom prst="rect"/>
        </p:spPr>
        <p:txBody>
          <a:bodyPr wrap="square" lIns="0" tIns="31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 spc="-190"/>
              <a:t>ق</a:t>
            </a:r>
            <a:r>
              <a:rPr dirty="0" spc="-240"/>
              <a:t>ب</a:t>
            </a:r>
            <a:r>
              <a:rPr dirty="0" spc="25"/>
              <a:t>ا</a:t>
            </a:r>
            <a:r>
              <a:rPr dirty="0" spc="-175"/>
              <a:t>سلا</a:t>
            </a:r>
          </a:p>
        </p:txBody>
      </p:sp>
      <p:sp>
        <p:nvSpPr>
          <p:cNvPr id="72" name="object 72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31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 spc="-195"/>
              <a:t>ةيسيئرلا </a:t>
            </a:r>
            <a:r>
              <a:rPr dirty="0" spc="-110"/>
              <a:t>ةمئاقلا </a:t>
            </a:r>
            <a:r>
              <a:rPr dirty="0" spc="-105"/>
              <a:t>ىلإ</a:t>
            </a:r>
            <a:r>
              <a:rPr dirty="0" spc="-75"/>
              <a:t> </a:t>
            </a:r>
            <a:r>
              <a:rPr dirty="0" spc="-5"/>
              <a:t>ةدوع</a:t>
            </a:r>
          </a:p>
        </p:txBody>
      </p:sp>
      <p:sp>
        <p:nvSpPr>
          <p:cNvPr id="73" name="object 73"/>
          <p:cNvSpPr txBox="1"/>
          <p:nvPr/>
        </p:nvSpPr>
        <p:spPr>
          <a:xfrm>
            <a:off x="5833109" y="6368591"/>
            <a:ext cx="220345" cy="154940"/>
          </a:xfrm>
          <a:prstGeom prst="rect">
            <a:avLst/>
          </a:prstGeom>
        </p:spPr>
        <p:txBody>
          <a:bodyPr wrap="square" lIns="0" tIns="31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 sz="900" spc="-50">
                <a:solidFill>
                  <a:srgbClr val="FFFFFF"/>
                </a:solidFill>
                <a:latin typeface="Arial"/>
                <a:cs typeface="Arial"/>
              </a:rPr>
              <a:t>ي</a:t>
            </a:r>
            <a:r>
              <a:rPr dirty="0" sz="900" spc="-270">
                <a:solidFill>
                  <a:srgbClr val="FFFFFF"/>
                </a:solidFill>
                <a:latin typeface="Arial"/>
                <a:cs typeface="Arial"/>
              </a:rPr>
              <a:t>ل</a:t>
            </a:r>
            <a:r>
              <a:rPr dirty="0" sz="900" spc="25">
                <a:solidFill>
                  <a:srgbClr val="FFFFFF"/>
                </a:solidFill>
                <a:latin typeface="Arial"/>
                <a:cs typeface="Arial"/>
              </a:rPr>
              <a:t>ا</a:t>
            </a:r>
            <a:r>
              <a:rPr dirty="0" sz="900" spc="-430">
                <a:solidFill>
                  <a:srgbClr val="FFFFFF"/>
                </a:solidFill>
                <a:latin typeface="Arial"/>
                <a:cs typeface="Arial"/>
              </a:rPr>
              <a:t>ت</a:t>
            </a:r>
            <a:r>
              <a:rPr dirty="0" sz="900" spc="-270">
                <a:solidFill>
                  <a:srgbClr val="FFFFFF"/>
                </a:solidFill>
                <a:latin typeface="Arial"/>
                <a:cs typeface="Arial"/>
              </a:rPr>
              <a:t>ل</a:t>
            </a:r>
            <a:r>
              <a:rPr dirty="0" sz="900">
                <a:solidFill>
                  <a:srgbClr val="FFFFFF"/>
                </a:solidFill>
                <a:latin typeface="Arial"/>
                <a:cs typeface="Arial"/>
              </a:rPr>
              <a:t>ا</a:t>
            </a:r>
            <a:endParaRPr sz="9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77824" y="2176272"/>
            <a:ext cx="18287" cy="468172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877824" y="6095"/>
            <a:ext cx="18287" cy="150266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1216152" y="1834895"/>
            <a:ext cx="7924800" cy="1828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877824" y="1508760"/>
            <a:ext cx="18287" cy="667512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0" y="1834895"/>
            <a:ext cx="557784" cy="18287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551687" y="1834895"/>
            <a:ext cx="664464" cy="18287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2898648" y="588302"/>
            <a:ext cx="2503678" cy="1010246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3171189" y="722121"/>
            <a:ext cx="1797685" cy="57404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3600" spc="475"/>
              <a:t>TENSES</a:t>
            </a:r>
            <a:endParaRPr sz="3600"/>
          </a:p>
        </p:txBody>
      </p:sp>
      <p:sp>
        <p:nvSpPr>
          <p:cNvPr id="10" name="object 10"/>
          <p:cNvSpPr/>
          <p:nvPr/>
        </p:nvSpPr>
        <p:spPr>
          <a:xfrm>
            <a:off x="4800600" y="597446"/>
            <a:ext cx="2003932" cy="1010246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 txBox="1"/>
          <p:nvPr/>
        </p:nvSpPr>
        <p:spPr>
          <a:xfrm>
            <a:off x="5455081" y="722121"/>
            <a:ext cx="1048385" cy="5740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3600" spc="-175" b="1">
                <a:solidFill>
                  <a:srgbClr val="FFFF00"/>
                </a:solidFill>
                <a:latin typeface="Arial"/>
                <a:cs typeface="Arial"/>
              </a:rPr>
              <a:t>ةنمزلأا</a:t>
            </a:r>
            <a:endParaRPr sz="3600">
              <a:latin typeface="Arial"/>
              <a:cs typeface="Arial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3511296" y="2709621"/>
            <a:ext cx="2979166" cy="903528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3758184" y="3270547"/>
            <a:ext cx="2491486" cy="80601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/>
          <p:nvPr/>
        </p:nvSpPr>
        <p:spPr>
          <a:xfrm>
            <a:off x="3770376" y="3297935"/>
            <a:ext cx="2441575" cy="0"/>
          </a:xfrm>
          <a:custGeom>
            <a:avLst/>
            <a:gdLst/>
            <a:ahLst/>
            <a:cxnLst/>
            <a:rect l="l" t="t" r="r" b="b"/>
            <a:pathLst>
              <a:path w="2441575" h="0">
                <a:moveTo>
                  <a:pt x="0" y="0"/>
                </a:moveTo>
                <a:lnTo>
                  <a:pt x="2441448" y="0"/>
                </a:lnTo>
              </a:path>
            </a:pathLst>
          </a:custGeom>
          <a:ln w="30479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/>
          <p:nvPr/>
        </p:nvSpPr>
        <p:spPr>
          <a:xfrm>
            <a:off x="1072896" y="3246094"/>
            <a:ext cx="1043749" cy="571271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/>
          <p:nvPr/>
        </p:nvSpPr>
        <p:spPr>
          <a:xfrm>
            <a:off x="1773935" y="3246094"/>
            <a:ext cx="437159" cy="571271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7" name="object 17"/>
          <p:cNvSpPr/>
          <p:nvPr/>
        </p:nvSpPr>
        <p:spPr>
          <a:xfrm>
            <a:off x="2026920" y="3246094"/>
            <a:ext cx="1772284" cy="571271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8" name="object 18"/>
          <p:cNvSpPr/>
          <p:nvPr/>
        </p:nvSpPr>
        <p:spPr>
          <a:xfrm>
            <a:off x="2179320" y="3596640"/>
            <a:ext cx="1467484" cy="53086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9" name="object 19"/>
          <p:cNvSpPr/>
          <p:nvPr/>
        </p:nvSpPr>
        <p:spPr>
          <a:xfrm>
            <a:off x="3535679" y="3246094"/>
            <a:ext cx="498170" cy="571271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0" name="object 20"/>
          <p:cNvSpPr/>
          <p:nvPr/>
        </p:nvSpPr>
        <p:spPr>
          <a:xfrm>
            <a:off x="3691128" y="3246094"/>
            <a:ext cx="1052893" cy="571271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1" name="object 21"/>
          <p:cNvSpPr/>
          <p:nvPr/>
        </p:nvSpPr>
        <p:spPr>
          <a:xfrm>
            <a:off x="4483608" y="3246094"/>
            <a:ext cx="1202258" cy="571271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2" name="object 22"/>
          <p:cNvSpPr/>
          <p:nvPr/>
        </p:nvSpPr>
        <p:spPr>
          <a:xfrm>
            <a:off x="4636008" y="3596640"/>
            <a:ext cx="897458" cy="53086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3" name="object 23"/>
          <p:cNvSpPr/>
          <p:nvPr/>
        </p:nvSpPr>
        <p:spPr>
          <a:xfrm>
            <a:off x="5422391" y="3246094"/>
            <a:ext cx="1412620" cy="571271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4" name="object 24"/>
          <p:cNvSpPr txBox="1"/>
          <p:nvPr/>
        </p:nvSpPr>
        <p:spPr>
          <a:xfrm>
            <a:off x="1222044" y="2823159"/>
            <a:ext cx="5447030" cy="826769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2546350">
              <a:lnSpc>
                <a:spcPct val="100000"/>
              </a:lnSpc>
              <a:spcBef>
                <a:spcPts val="95"/>
              </a:spcBef>
            </a:pPr>
            <a:r>
              <a:rPr dirty="0" sz="3200" spc="-75">
                <a:solidFill>
                  <a:srgbClr val="FFFFFF"/>
                </a:solidFill>
                <a:latin typeface="Arial"/>
                <a:cs typeface="Arial"/>
              </a:rPr>
              <a:t>ةــــــــــــــــــــــلثمأ</a:t>
            </a:r>
            <a:endParaRPr sz="32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70"/>
              </a:spcBef>
              <a:tabLst>
                <a:tab pos="967105" algn="l"/>
              </a:tabLst>
            </a:pPr>
            <a:r>
              <a:rPr dirty="0" sz="2000" spc="25">
                <a:solidFill>
                  <a:srgbClr val="FFFF00"/>
                </a:solidFill>
                <a:latin typeface="Calibri"/>
                <a:cs typeface="Calibri"/>
              </a:rPr>
              <a:t>While</a:t>
            </a:r>
            <a:r>
              <a:rPr dirty="0" sz="2000" spc="195">
                <a:solidFill>
                  <a:srgbClr val="FFFF00"/>
                </a:solidFill>
                <a:latin typeface="Calibri"/>
                <a:cs typeface="Calibri"/>
              </a:rPr>
              <a:t> </a:t>
            </a:r>
            <a:r>
              <a:rPr dirty="0" sz="2000" spc="240">
                <a:solidFill>
                  <a:srgbClr val="FFFFFF"/>
                </a:solidFill>
                <a:latin typeface="Calibri"/>
                <a:cs typeface="Calibri"/>
              </a:rPr>
              <a:t>I	</a:t>
            </a:r>
            <a:r>
              <a:rPr dirty="0" u="heavy" sz="2000" spc="75">
                <a:solidFill>
                  <a:srgbClr val="CC3300"/>
                </a:solidFill>
                <a:uFill>
                  <a:solidFill>
                    <a:srgbClr val="CC3300"/>
                  </a:solidFill>
                </a:uFill>
                <a:latin typeface="Calibri"/>
                <a:cs typeface="Calibri"/>
              </a:rPr>
              <a:t>was </a:t>
            </a:r>
            <a:r>
              <a:rPr dirty="0" u="heavy" sz="2000" spc="55">
                <a:solidFill>
                  <a:srgbClr val="CC3300"/>
                </a:solidFill>
                <a:uFill>
                  <a:solidFill>
                    <a:srgbClr val="CC3300"/>
                  </a:solidFill>
                </a:uFill>
                <a:latin typeface="Calibri"/>
                <a:cs typeface="Calibri"/>
              </a:rPr>
              <a:t>sleeping</a:t>
            </a:r>
            <a:r>
              <a:rPr dirty="0" sz="2000" spc="55">
                <a:solidFill>
                  <a:srgbClr val="CC3300"/>
                </a:solidFill>
                <a:latin typeface="Calibri"/>
                <a:cs typeface="Calibri"/>
              </a:rPr>
              <a:t> </a:t>
            </a:r>
            <a:r>
              <a:rPr dirty="0" sz="2000" spc="100">
                <a:solidFill>
                  <a:srgbClr val="CC3300"/>
                </a:solidFill>
                <a:latin typeface="Calibri"/>
                <a:cs typeface="Calibri"/>
              </a:rPr>
              <a:t>, </a:t>
            </a:r>
            <a:r>
              <a:rPr dirty="0" sz="2000" spc="85">
                <a:solidFill>
                  <a:srgbClr val="FFFFFF"/>
                </a:solidFill>
                <a:latin typeface="Calibri"/>
                <a:cs typeface="Calibri"/>
              </a:rPr>
              <a:t>a </a:t>
            </a:r>
            <a:r>
              <a:rPr dirty="0" sz="2000" spc="25">
                <a:solidFill>
                  <a:srgbClr val="FFFFFF"/>
                </a:solidFill>
                <a:latin typeface="Calibri"/>
                <a:cs typeface="Calibri"/>
              </a:rPr>
              <a:t>thief </a:t>
            </a:r>
            <a:r>
              <a:rPr dirty="0" u="heavy" sz="2000" spc="40">
                <a:solidFill>
                  <a:srgbClr val="CC3300"/>
                </a:solidFill>
                <a:uFill>
                  <a:solidFill>
                    <a:srgbClr val="CC3300"/>
                  </a:solidFill>
                </a:uFill>
                <a:latin typeface="Calibri"/>
                <a:cs typeface="Calibri"/>
              </a:rPr>
              <a:t>entered</a:t>
            </a:r>
            <a:r>
              <a:rPr dirty="0" sz="2000" spc="40">
                <a:solidFill>
                  <a:srgbClr val="CC3300"/>
                </a:solidFill>
                <a:latin typeface="Calibri"/>
                <a:cs typeface="Calibri"/>
              </a:rPr>
              <a:t> </a:t>
            </a:r>
            <a:r>
              <a:rPr dirty="0" sz="2000" spc="70">
                <a:solidFill>
                  <a:srgbClr val="FFFFFF"/>
                </a:solidFill>
                <a:latin typeface="Calibri"/>
                <a:cs typeface="Calibri"/>
              </a:rPr>
              <a:t>my</a:t>
            </a:r>
            <a:r>
              <a:rPr dirty="0" sz="2000" spc="32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 spc="45">
                <a:solidFill>
                  <a:srgbClr val="FFFFFF"/>
                </a:solidFill>
                <a:latin typeface="Calibri"/>
                <a:cs typeface="Calibri"/>
              </a:rPr>
              <a:t>room.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25" name="object 25"/>
          <p:cNvSpPr/>
          <p:nvPr/>
        </p:nvSpPr>
        <p:spPr>
          <a:xfrm>
            <a:off x="8497823" y="3855694"/>
            <a:ext cx="428002" cy="571271"/>
          </a:xfrm>
          <a:prstGeom prst="rect">
            <a:avLst/>
          </a:prstGeom>
          <a:blipFill>
            <a:blip r:embed="rId2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6" name="object 26"/>
          <p:cNvSpPr/>
          <p:nvPr/>
        </p:nvSpPr>
        <p:spPr>
          <a:xfrm>
            <a:off x="5751576" y="3855694"/>
            <a:ext cx="3089021" cy="571271"/>
          </a:xfrm>
          <a:prstGeom prst="rect">
            <a:avLst/>
          </a:prstGeom>
          <a:blipFill>
            <a:blip r:embed="rId2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7" name="object 27"/>
          <p:cNvSpPr/>
          <p:nvPr/>
        </p:nvSpPr>
        <p:spPr>
          <a:xfrm>
            <a:off x="5529071" y="3855694"/>
            <a:ext cx="565226" cy="571271"/>
          </a:xfrm>
          <a:prstGeom prst="rect">
            <a:avLst/>
          </a:prstGeom>
          <a:blipFill>
            <a:blip r:embed="rId2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8" name="object 28"/>
          <p:cNvSpPr/>
          <p:nvPr/>
        </p:nvSpPr>
        <p:spPr>
          <a:xfrm>
            <a:off x="1280160" y="3855694"/>
            <a:ext cx="4591685" cy="571271"/>
          </a:xfrm>
          <a:prstGeom prst="rect">
            <a:avLst/>
          </a:prstGeom>
          <a:blipFill>
            <a:blip r:embed="rId2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9" name="object 29"/>
          <p:cNvSpPr/>
          <p:nvPr/>
        </p:nvSpPr>
        <p:spPr>
          <a:xfrm>
            <a:off x="3712464" y="4099534"/>
            <a:ext cx="5213476" cy="571271"/>
          </a:xfrm>
          <a:prstGeom prst="rect">
            <a:avLst/>
          </a:prstGeom>
          <a:blipFill>
            <a:blip r:embed="rId2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0" name="object 30"/>
          <p:cNvSpPr/>
          <p:nvPr/>
        </p:nvSpPr>
        <p:spPr>
          <a:xfrm>
            <a:off x="3642359" y="4099534"/>
            <a:ext cx="412826" cy="571271"/>
          </a:xfrm>
          <a:prstGeom prst="rect">
            <a:avLst/>
          </a:prstGeom>
          <a:blipFill>
            <a:blip r:embed="rId2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1" name="object 31"/>
          <p:cNvSpPr/>
          <p:nvPr/>
        </p:nvSpPr>
        <p:spPr>
          <a:xfrm>
            <a:off x="1072896" y="4398238"/>
            <a:ext cx="985837" cy="571271"/>
          </a:xfrm>
          <a:prstGeom prst="rect">
            <a:avLst/>
          </a:prstGeom>
          <a:blipFill>
            <a:blip r:embed="rId2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2" name="object 32"/>
          <p:cNvSpPr/>
          <p:nvPr/>
        </p:nvSpPr>
        <p:spPr>
          <a:xfrm>
            <a:off x="1798320" y="4398238"/>
            <a:ext cx="741972" cy="571271"/>
          </a:xfrm>
          <a:prstGeom prst="rect">
            <a:avLst/>
          </a:prstGeom>
          <a:blipFill>
            <a:blip r:embed="rId2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3" name="object 33"/>
          <p:cNvSpPr/>
          <p:nvPr/>
        </p:nvSpPr>
        <p:spPr>
          <a:xfrm>
            <a:off x="2197607" y="4398238"/>
            <a:ext cx="1662430" cy="571271"/>
          </a:xfrm>
          <a:prstGeom prst="rect">
            <a:avLst/>
          </a:prstGeom>
          <a:blipFill>
            <a:blip r:embed="rId2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4" name="object 34"/>
          <p:cNvSpPr/>
          <p:nvPr/>
        </p:nvSpPr>
        <p:spPr>
          <a:xfrm>
            <a:off x="2350007" y="4748784"/>
            <a:ext cx="1357630" cy="53086"/>
          </a:xfrm>
          <a:prstGeom prst="rect">
            <a:avLst/>
          </a:prstGeom>
          <a:blipFill>
            <a:blip r:embed="rId3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5" name="object 35"/>
          <p:cNvSpPr/>
          <p:nvPr/>
        </p:nvSpPr>
        <p:spPr>
          <a:xfrm>
            <a:off x="3596640" y="4398238"/>
            <a:ext cx="1735709" cy="571271"/>
          </a:xfrm>
          <a:prstGeom prst="rect">
            <a:avLst/>
          </a:prstGeom>
          <a:blipFill>
            <a:blip r:embed="rId3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6" name="object 36"/>
          <p:cNvSpPr/>
          <p:nvPr/>
        </p:nvSpPr>
        <p:spPr>
          <a:xfrm>
            <a:off x="4989576" y="4398238"/>
            <a:ext cx="940104" cy="571271"/>
          </a:xfrm>
          <a:prstGeom prst="rect">
            <a:avLst/>
          </a:prstGeom>
          <a:blipFill>
            <a:blip r:embed="rId3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7" name="object 37"/>
          <p:cNvSpPr/>
          <p:nvPr/>
        </p:nvSpPr>
        <p:spPr>
          <a:xfrm>
            <a:off x="5141976" y="4748784"/>
            <a:ext cx="635304" cy="53086"/>
          </a:xfrm>
          <a:prstGeom prst="rect">
            <a:avLst/>
          </a:prstGeom>
          <a:blipFill>
            <a:blip r:embed="rId3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8" name="object 38"/>
          <p:cNvSpPr/>
          <p:nvPr/>
        </p:nvSpPr>
        <p:spPr>
          <a:xfrm>
            <a:off x="5666232" y="4398238"/>
            <a:ext cx="418858" cy="571271"/>
          </a:xfrm>
          <a:prstGeom prst="rect">
            <a:avLst/>
          </a:prstGeom>
          <a:blipFill>
            <a:blip r:embed="rId3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9" name="object 39"/>
          <p:cNvSpPr/>
          <p:nvPr/>
        </p:nvSpPr>
        <p:spPr>
          <a:xfrm>
            <a:off x="8427719" y="5013934"/>
            <a:ext cx="498170" cy="571271"/>
          </a:xfrm>
          <a:prstGeom prst="rect">
            <a:avLst/>
          </a:prstGeom>
          <a:blipFill>
            <a:blip r:embed="rId3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0" name="object 40"/>
          <p:cNvSpPr/>
          <p:nvPr/>
        </p:nvSpPr>
        <p:spPr>
          <a:xfrm>
            <a:off x="6324600" y="5013934"/>
            <a:ext cx="2445766" cy="571271"/>
          </a:xfrm>
          <a:prstGeom prst="rect">
            <a:avLst/>
          </a:prstGeom>
          <a:blipFill>
            <a:blip r:embed="rId3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1" name="object 41"/>
          <p:cNvSpPr/>
          <p:nvPr/>
        </p:nvSpPr>
        <p:spPr>
          <a:xfrm>
            <a:off x="6169152" y="5013934"/>
            <a:ext cx="498170" cy="571271"/>
          </a:xfrm>
          <a:prstGeom prst="rect">
            <a:avLst/>
          </a:prstGeom>
          <a:blipFill>
            <a:blip r:embed="rId3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2" name="object 42"/>
          <p:cNvSpPr/>
          <p:nvPr/>
        </p:nvSpPr>
        <p:spPr>
          <a:xfrm>
            <a:off x="1027175" y="5013934"/>
            <a:ext cx="5484622" cy="571271"/>
          </a:xfrm>
          <a:prstGeom prst="rect">
            <a:avLst/>
          </a:prstGeom>
          <a:blipFill>
            <a:blip r:embed="rId3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3" name="object 43"/>
          <p:cNvSpPr/>
          <p:nvPr/>
        </p:nvSpPr>
        <p:spPr>
          <a:xfrm>
            <a:off x="4995671" y="5257800"/>
            <a:ext cx="3930141" cy="571271"/>
          </a:xfrm>
          <a:prstGeom prst="rect">
            <a:avLst/>
          </a:prstGeom>
          <a:blipFill>
            <a:blip r:embed="rId3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4" name="object 44"/>
          <p:cNvSpPr/>
          <p:nvPr/>
        </p:nvSpPr>
        <p:spPr>
          <a:xfrm>
            <a:off x="4925567" y="5257800"/>
            <a:ext cx="412826" cy="571271"/>
          </a:xfrm>
          <a:prstGeom prst="rect">
            <a:avLst/>
          </a:prstGeom>
          <a:blipFill>
            <a:blip r:embed="rId2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5" name="object 45"/>
          <p:cNvSpPr txBox="1"/>
          <p:nvPr/>
        </p:nvSpPr>
        <p:spPr>
          <a:xfrm>
            <a:off x="2454655" y="3689350"/>
            <a:ext cx="802005" cy="238125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1400" spc="-190">
                <a:solidFill>
                  <a:srgbClr val="FFFFFF"/>
                </a:solidFill>
                <a:latin typeface="Arial"/>
                <a:cs typeface="Arial"/>
              </a:rPr>
              <a:t>رمتسم</a:t>
            </a:r>
            <a:r>
              <a:rPr dirty="0" sz="1400" spc="-5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400" spc="-90">
                <a:solidFill>
                  <a:srgbClr val="FFFFFF"/>
                </a:solidFill>
                <a:latin typeface="Arial"/>
                <a:cs typeface="Arial"/>
              </a:rPr>
              <a:t>يضام</a:t>
            </a:r>
            <a:endParaRPr sz="1400">
              <a:latin typeface="Arial"/>
              <a:cs typeface="Arial"/>
            </a:endParaRPr>
          </a:p>
        </p:txBody>
      </p:sp>
      <p:sp>
        <p:nvSpPr>
          <p:cNvPr id="46" name="object 46"/>
          <p:cNvSpPr txBox="1"/>
          <p:nvPr/>
        </p:nvSpPr>
        <p:spPr>
          <a:xfrm>
            <a:off x="4692522" y="3610102"/>
            <a:ext cx="827405" cy="27051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600" spc="-459">
                <a:solidFill>
                  <a:srgbClr val="FFFFFF"/>
                </a:solidFill>
                <a:latin typeface="Arial"/>
                <a:cs typeface="Arial"/>
              </a:rPr>
              <a:t>طيسب</a:t>
            </a:r>
            <a:r>
              <a:rPr dirty="0" sz="1600" spc="-90">
                <a:solidFill>
                  <a:srgbClr val="FFFFFF"/>
                </a:solidFill>
                <a:latin typeface="Arial"/>
                <a:cs typeface="Arial"/>
              </a:rPr>
              <a:t> يضام</a:t>
            </a:r>
            <a:endParaRPr sz="1600">
              <a:latin typeface="Arial"/>
              <a:cs typeface="Arial"/>
            </a:endParaRPr>
          </a:p>
        </p:txBody>
      </p:sp>
      <p:sp>
        <p:nvSpPr>
          <p:cNvPr id="47" name="object 47"/>
          <p:cNvSpPr txBox="1"/>
          <p:nvPr/>
        </p:nvSpPr>
        <p:spPr>
          <a:xfrm>
            <a:off x="1183944" y="3923741"/>
            <a:ext cx="7618095" cy="173228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algn="r" marR="46990">
              <a:lnSpc>
                <a:spcPts val="2160"/>
              </a:lnSpc>
              <a:spcBef>
                <a:spcPts val="95"/>
              </a:spcBef>
            </a:pPr>
            <a:r>
              <a:rPr dirty="0" sz="2000" spc="-265">
                <a:solidFill>
                  <a:srgbClr val="FFFFFF"/>
                </a:solidFill>
                <a:latin typeface="Arial"/>
                <a:cs typeface="Arial"/>
              </a:rPr>
              <a:t>رمتسم  </a:t>
            </a:r>
            <a:r>
              <a:rPr dirty="0" sz="2000" spc="-120">
                <a:solidFill>
                  <a:srgbClr val="FFFFFF"/>
                </a:solidFill>
                <a:latin typeface="Arial"/>
                <a:cs typeface="Arial"/>
              </a:rPr>
              <a:t>يضام </a:t>
            </a:r>
            <a:r>
              <a:rPr dirty="0" sz="2000" spc="65">
                <a:solidFill>
                  <a:srgbClr val="FFFFFF"/>
                </a:solidFill>
                <a:latin typeface="Arial"/>
                <a:cs typeface="Arial"/>
              </a:rPr>
              <a:t>امهدحأ </a:t>
            </a:r>
            <a:r>
              <a:rPr dirty="0" sz="2000" spc="-365">
                <a:solidFill>
                  <a:srgbClr val="FFFFFF"/>
                </a:solidFill>
                <a:latin typeface="Arial"/>
                <a:cs typeface="Arial"/>
              </a:rPr>
              <a:t>نيثدح   </a:t>
            </a:r>
            <a:r>
              <a:rPr dirty="0" sz="2000" spc="-254">
                <a:solidFill>
                  <a:srgbClr val="FFFFFF"/>
                </a:solidFill>
                <a:latin typeface="Arial"/>
                <a:cs typeface="Arial"/>
              </a:rPr>
              <a:t>ىلع  </a:t>
            </a:r>
            <a:r>
              <a:rPr dirty="0" sz="2000" spc="-395">
                <a:solidFill>
                  <a:srgbClr val="FFFFFF"/>
                </a:solidFill>
                <a:latin typeface="Arial"/>
                <a:cs typeface="Arial"/>
              </a:rPr>
              <a:t>يوتحت    </a:t>
            </a:r>
            <a:r>
              <a:rPr dirty="0" sz="2000" spc="-165">
                <a:solidFill>
                  <a:srgbClr val="FFFFFF"/>
                </a:solidFill>
                <a:latin typeface="Arial"/>
                <a:cs typeface="Arial"/>
              </a:rPr>
              <a:t>ةلمجلا </a:t>
            </a:r>
            <a:r>
              <a:rPr dirty="0" sz="2000" spc="100">
                <a:solidFill>
                  <a:srgbClr val="FFFFFF"/>
                </a:solidFill>
                <a:latin typeface="Arial"/>
                <a:cs typeface="Arial"/>
              </a:rPr>
              <a:t>هذه  </a:t>
            </a:r>
            <a:r>
              <a:rPr dirty="0" sz="2000" spc="-360">
                <a:solidFill>
                  <a:srgbClr val="FFFFFF"/>
                </a:solidFill>
                <a:latin typeface="Arial"/>
                <a:cs typeface="Arial"/>
              </a:rPr>
              <a:t>)يتفرغ </a:t>
            </a:r>
            <a:r>
              <a:rPr dirty="0" sz="2000" spc="-16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000" spc="-310">
                <a:solidFill>
                  <a:srgbClr val="FFFFFF"/>
                </a:solidFill>
                <a:latin typeface="Arial"/>
                <a:cs typeface="Arial"/>
              </a:rPr>
              <a:t>صل  </a:t>
            </a:r>
            <a:r>
              <a:rPr dirty="0" sz="2000" spc="-30">
                <a:solidFill>
                  <a:srgbClr val="FFFFFF"/>
                </a:solidFill>
                <a:latin typeface="Arial"/>
                <a:cs typeface="Arial"/>
              </a:rPr>
              <a:t>لخد </a:t>
            </a:r>
            <a:r>
              <a:rPr dirty="0" sz="2000" spc="-5">
                <a:solidFill>
                  <a:srgbClr val="FFFFFF"/>
                </a:solidFill>
                <a:latin typeface="Arial"/>
                <a:cs typeface="Arial"/>
              </a:rPr>
              <a:t>، </a:t>
            </a:r>
            <a:r>
              <a:rPr dirty="0" baseline="6944" sz="3000" spc="-7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000" spc="-235">
                <a:solidFill>
                  <a:srgbClr val="FFFFFF"/>
                </a:solidFill>
                <a:latin typeface="Arial"/>
                <a:cs typeface="Arial"/>
              </a:rPr>
              <a:t>امئان  </a:t>
            </a:r>
            <a:r>
              <a:rPr dirty="0" sz="2000" spc="-335">
                <a:solidFill>
                  <a:srgbClr val="FFFFFF"/>
                </a:solidFill>
                <a:latin typeface="Arial"/>
                <a:cs typeface="Arial"/>
              </a:rPr>
              <a:t>تنك </a:t>
            </a:r>
            <a:r>
              <a:rPr dirty="0" sz="2000" spc="-29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000" spc="-365">
                <a:solidFill>
                  <a:srgbClr val="FFFFFF"/>
                </a:solidFill>
                <a:latin typeface="Arial"/>
                <a:cs typeface="Arial"/>
              </a:rPr>
              <a:t>امنيب(</a:t>
            </a:r>
            <a:endParaRPr sz="2000">
              <a:latin typeface="Arial"/>
              <a:cs typeface="Arial"/>
            </a:endParaRPr>
          </a:p>
          <a:p>
            <a:pPr algn="r" marR="43180">
              <a:lnSpc>
                <a:spcPts val="2160"/>
              </a:lnSpc>
            </a:pPr>
            <a:r>
              <a:rPr dirty="0" sz="2000" spc="-5">
                <a:solidFill>
                  <a:srgbClr val="FFFFFF"/>
                </a:solidFill>
                <a:latin typeface="Arial"/>
                <a:cs typeface="Arial"/>
              </a:rPr>
              <a:t>. </a:t>
            </a:r>
            <a:r>
              <a:rPr dirty="0" sz="2000" spc="-235">
                <a:solidFill>
                  <a:srgbClr val="FFFFFF"/>
                </a:solidFill>
                <a:latin typeface="Arial"/>
                <a:cs typeface="Arial"/>
              </a:rPr>
              <a:t>مونلا  </a:t>
            </a:r>
            <a:r>
              <a:rPr dirty="0" sz="2000" spc="-300">
                <a:solidFill>
                  <a:srgbClr val="FFFFFF"/>
                </a:solidFill>
                <a:latin typeface="Arial"/>
                <a:cs typeface="Arial"/>
              </a:rPr>
              <a:t>ءانثأ  </a:t>
            </a:r>
            <a:r>
              <a:rPr dirty="0" sz="2000" spc="-200">
                <a:solidFill>
                  <a:srgbClr val="FFFFFF"/>
                </a:solidFill>
                <a:latin typeface="Arial"/>
                <a:cs typeface="Arial"/>
              </a:rPr>
              <a:t>لصح  </a:t>
            </a:r>
            <a:r>
              <a:rPr dirty="0" sz="2000" spc="-155">
                <a:solidFill>
                  <a:srgbClr val="FFFFFF"/>
                </a:solidFill>
                <a:latin typeface="Arial"/>
                <a:cs typeface="Arial"/>
              </a:rPr>
              <a:t>يذلا </a:t>
            </a:r>
            <a:r>
              <a:rPr dirty="0" sz="2000" spc="-300">
                <a:solidFill>
                  <a:srgbClr val="FFFFFF"/>
                </a:solidFill>
                <a:latin typeface="Arial"/>
                <a:cs typeface="Arial"/>
              </a:rPr>
              <a:t>ةفرغلا  </a:t>
            </a:r>
            <a:r>
              <a:rPr dirty="0" sz="2000" spc="-310">
                <a:solidFill>
                  <a:srgbClr val="FFFFFF"/>
                </a:solidFill>
                <a:latin typeface="Arial"/>
                <a:cs typeface="Arial"/>
              </a:rPr>
              <a:t>صللا  </a:t>
            </a:r>
            <a:r>
              <a:rPr dirty="0" sz="2000" spc="-25">
                <a:solidFill>
                  <a:srgbClr val="FFFFFF"/>
                </a:solidFill>
                <a:latin typeface="Arial"/>
                <a:cs typeface="Arial"/>
              </a:rPr>
              <a:t>لوخد </a:t>
            </a:r>
            <a:r>
              <a:rPr dirty="0" sz="2000" spc="-70">
                <a:solidFill>
                  <a:srgbClr val="FFFFFF"/>
                </a:solidFill>
                <a:latin typeface="Arial"/>
                <a:cs typeface="Arial"/>
              </a:rPr>
              <a:t>رخلآاو </a:t>
            </a:r>
            <a:r>
              <a:rPr dirty="0" sz="2000" spc="-240">
                <a:solidFill>
                  <a:srgbClr val="FFFFFF"/>
                </a:solidFill>
                <a:latin typeface="Arial"/>
                <a:cs typeface="Arial"/>
              </a:rPr>
              <a:t>مونلا </a:t>
            </a:r>
            <a:r>
              <a:rPr dirty="0" sz="2000" spc="-10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000" spc="100">
                <a:solidFill>
                  <a:srgbClr val="FFFFFF"/>
                </a:solidFill>
                <a:latin typeface="Arial"/>
                <a:cs typeface="Arial"/>
              </a:rPr>
              <a:t>وهو</a:t>
            </a:r>
            <a:endParaRPr sz="2000">
              <a:latin typeface="Arial"/>
              <a:cs typeface="Arial"/>
            </a:endParaRPr>
          </a:p>
          <a:p>
            <a:pPr marL="50800">
              <a:lnSpc>
                <a:spcPct val="100000"/>
              </a:lnSpc>
              <a:tabLst>
                <a:tab pos="2810510" algn="l"/>
              </a:tabLst>
            </a:pPr>
            <a:r>
              <a:rPr dirty="0" sz="2000" spc="45">
                <a:solidFill>
                  <a:srgbClr val="FFFF00"/>
                </a:solidFill>
                <a:latin typeface="Calibri"/>
                <a:cs typeface="Calibri"/>
              </a:rPr>
              <a:t>When </a:t>
            </a:r>
            <a:r>
              <a:rPr dirty="0" sz="2000" spc="55">
                <a:solidFill>
                  <a:srgbClr val="FFFFFF"/>
                </a:solidFill>
                <a:latin typeface="Calibri"/>
                <a:cs typeface="Calibri"/>
              </a:rPr>
              <a:t>we </a:t>
            </a:r>
            <a:r>
              <a:rPr dirty="0" u="heavy" sz="2000" spc="45">
                <a:solidFill>
                  <a:srgbClr val="CC3300"/>
                </a:solidFill>
                <a:uFill>
                  <a:solidFill>
                    <a:srgbClr val="CC3300"/>
                  </a:solidFill>
                </a:uFill>
                <a:latin typeface="Calibri"/>
                <a:cs typeface="Calibri"/>
              </a:rPr>
              <a:t>were</a:t>
            </a:r>
            <a:r>
              <a:rPr dirty="0" u="heavy" sz="2000" spc="430">
                <a:solidFill>
                  <a:srgbClr val="CC3300"/>
                </a:solidFill>
                <a:uFill>
                  <a:solidFill>
                    <a:srgbClr val="CC3300"/>
                  </a:solidFill>
                </a:uFill>
                <a:latin typeface="Calibri"/>
                <a:cs typeface="Calibri"/>
              </a:rPr>
              <a:t> </a:t>
            </a:r>
            <a:r>
              <a:rPr dirty="0" u="heavy" sz="2000" spc="55">
                <a:solidFill>
                  <a:srgbClr val="CC3300"/>
                </a:solidFill>
                <a:uFill>
                  <a:solidFill>
                    <a:srgbClr val="CC3300"/>
                  </a:solidFill>
                </a:uFill>
                <a:latin typeface="Calibri"/>
                <a:cs typeface="Calibri"/>
              </a:rPr>
              <a:t>eating</a:t>
            </a:r>
            <a:r>
              <a:rPr dirty="0" sz="2000" spc="195">
                <a:solidFill>
                  <a:srgbClr val="CC3300"/>
                </a:solidFill>
                <a:latin typeface="Calibri"/>
                <a:cs typeface="Calibri"/>
              </a:rPr>
              <a:t> </a:t>
            </a:r>
            <a:r>
              <a:rPr dirty="0" sz="2000" spc="100">
                <a:solidFill>
                  <a:srgbClr val="FFFFFF"/>
                </a:solidFill>
                <a:latin typeface="Calibri"/>
                <a:cs typeface="Calibri"/>
              </a:rPr>
              <a:t>,	</a:t>
            </a:r>
            <a:r>
              <a:rPr dirty="0" sz="2000" spc="70">
                <a:solidFill>
                  <a:srgbClr val="FFFFFF"/>
                </a:solidFill>
                <a:latin typeface="Calibri"/>
                <a:cs typeface="Calibri"/>
              </a:rPr>
              <a:t>my </a:t>
            </a:r>
            <a:r>
              <a:rPr dirty="0" sz="2000" spc="30">
                <a:solidFill>
                  <a:srgbClr val="FFFFFF"/>
                </a:solidFill>
                <a:latin typeface="Calibri"/>
                <a:cs typeface="Calibri"/>
              </a:rPr>
              <a:t>father </a:t>
            </a:r>
            <a:r>
              <a:rPr dirty="0" u="heavy" sz="2000" spc="70">
                <a:solidFill>
                  <a:srgbClr val="CC3300"/>
                </a:solidFill>
                <a:uFill>
                  <a:solidFill>
                    <a:srgbClr val="CC3300"/>
                  </a:solidFill>
                </a:uFill>
                <a:latin typeface="Calibri"/>
                <a:cs typeface="Calibri"/>
              </a:rPr>
              <a:t>came</a:t>
            </a:r>
            <a:r>
              <a:rPr dirty="0" sz="2000" spc="-35">
                <a:solidFill>
                  <a:srgbClr val="CC3300"/>
                </a:solidFill>
                <a:latin typeface="Calibri"/>
                <a:cs typeface="Calibri"/>
              </a:rPr>
              <a:t> </a:t>
            </a:r>
            <a:r>
              <a:rPr dirty="0" sz="2000" spc="95">
                <a:solidFill>
                  <a:srgbClr val="FFFFFF"/>
                </a:solidFill>
                <a:latin typeface="Calibri"/>
                <a:cs typeface="Calibri"/>
              </a:rPr>
              <a:t>.</a:t>
            </a:r>
            <a:endParaRPr sz="20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2050">
              <a:latin typeface="Times New Roman"/>
              <a:cs typeface="Times New Roman"/>
            </a:endParaRPr>
          </a:p>
          <a:p>
            <a:pPr algn="r" marR="46990">
              <a:lnSpc>
                <a:spcPts val="2160"/>
              </a:lnSpc>
              <a:spcBef>
                <a:spcPts val="5"/>
              </a:spcBef>
            </a:pPr>
            <a:r>
              <a:rPr dirty="0" sz="2000" spc="-155">
                <a:solidFill>
                  <a:srgbClr val="FFFFFF"/>
                </a:solidFill>
                <a:latin typeface="Arial"/>
                <a:cs typeface="Arial"/>
              </a:rPr>
              <a:t>لكلأا </a:t>
            </a:r>
            <a:r>
              <a:rPr dirty="0" sz="2000" spc="105">
                <a:solidFill>
                  <a:srgbClr val="FFFFFF"/>
                </a:solidFill>
                <a:latin typeface="Arial"/>
                <a:cs typeface="Arial"/>
              </a:rPr>
              <a:t>وهو </a:t>
            </a:r>
            <a:r>
              <a:rPr dirty="0" sz="2000" spc="-345">
                <a:solidFill>
                  <a:srgbClr val="FFFFFF"/>
                </a:solidFill>
                <a:latin typeface="Arial"/>
                <a:cs typeface="Arial"/>
              </a:rPr>
              <a:t>رمتس</a:t>
            </a:r>
            <a:r>
              <a:rPr dirty="0" baseline="20833" sz="2400" spc="-517">
                <a:solidFill>
                  <a:srgbClr val="FFFFFF"/>
                </a:solidFill>
                <a:latin typeface="Arial"/>
                <a:cs typeface="Arial"/>
              </a:rPr>
              <a:t>ر</a:t>
            </a:r>
            <a:r>
              <a:rPr dirty="0" sz="2000" spc="-345">
                <a:solidFill>
                  <a:srgbClr val="FFFFFF"/>
                </a:solidFill>
                <a:latin typeface="Arial"/>
                <a:cs typeface="Arial"/>
              </a:rPr>
              <a:t>م</a:t>
            </a:r>
            <a:r>
              <a:rPr dirty="0" baseline="20833" sz="2400" spc="-517">
                <a:solidFill>
                  <a:srgbClr val="FFFFFF"/>
                </a:solidFill>
                <a:latin typeface="Arial"/>
                <a:cs typeface="Arial"/>
              </a:rPr>
              <a:t>متس</a:t>
            </a:r>
            <a:r>
              <a:rPr dirty="0" sz="2000" spc="-345">
                <a:solidFill>
                  <a:srgbClr val="FFFFFF"/>
                </a:solidFill>
                <a:latin typeface="Arial"/>
                <a:cs typeface="Arial"/>
              </a:rPr>
              <a:t>ي</a:t>
            </a:r>
            <a:r>
              <a:rPr dirty="0" baseline="20833" sz="2400" spc="-517">
                <a:solidFill>
                  <a:srgbClr val="FFFFFF"/>
                </a:solidFill>
                <a:latin typeface="Arial"/>
                <a:cs typeface="Arial"/>
              </a:rPr>
              <a:t>م</a:t>
            </a:r>
            <a:r>
              <a:rPr dirty="0" sz="2000" spc="-345">
                <a:solidFill>
                  <a:srgbClr val="FFFFFF"/>
                </a:solidFill>
                <a:latin typeface="Arial"/>
                <a:cs typeface="Arial"/>
              </a:rPr>
              <a:t>ض</a:t>
            </a:r>
            <a:r>
              <a:rPr dirty="0" baseline="20833" sz="2400" spc="-517">
                <a:solidFill>
                  <a:srgbClr val="FFFFFF"/>
                </a:solidFill>
                <a:latin typeface="Arial"/>
                <a:cs typeface="Arial"/>
              </a:rPr>
              <a:t>ي</a:t>
            </a:r>
            <a:r>
              <a:rPr dirty="0" sz="2000" spc="-345">
                <a:solidFill>
                  <a:srgbClr val="FFFFFF"/>
                </a:solidFill>
                <a:latin typeface="Arial"/>
                <a:cs typeface="Arial"/>
              </a:rPr>
              <a:t>ا</a:t>
            </a:r>
            <a:r>
              <a:rPr dirty="0" baseline="20833" sz="2400" spc="-517">
                <a:solidFill>
                  <a:srgbClr val="FFFFFF"/>
                </a:solidFill>
                <a:latin typeface="Arial"/>
                <a:cs typeface="Arial"/>
              </a:rPr>
              <a:t>ض</a:t>
            </a:r>
            <a:r>
              <a:rPr dirty="0" sz="2000" spc="-345">
                <a:solidFill>
                  <a:srgbClr val="FFFFFF"/>
                </a:solidFill>
                <a:latin typeface="Arial"/>
                <a:cs typeface="Arial"/>
              </a:rPr>
              <a:t>م</a:t>
            </a:r>
            <a:r>
              <a:rPr dirty="0" baseline="20833" sz="2400" spc="-517">
                <a:solidFill>
                  <a:srgbClr val="FFFFFF"/>
                </a:solidFill>
                <a:latin typeface="Arial"/>
                <a:cs typeface="Arial"/>
              </a:rPr>
              <a:t>ام</a:t>
            </a:r>
            <a:r>
              <a:rPr dirty="0" sz="2000" spc="-345">
                <a:solidFill>
                  <a:srgbClr val="FFFFFF"/>
                </a:solidFill>
                <a:latin typeface="Arial"/>
                <a:cs typeface="Arial"/>
              </a:rPr>
              <a:t>امهدحأ   </a:t>
            </a:r>
            <a:r>
              <a:rPr dirty="0" sz="2000" spc="-370">
                <a:solidFill>
                  <a:srgbClr val="FFFFFF"/>
                </a:solidFill>
                <a:latin typeface="Arial"/>
                <a:cs typeface="Arial"/>
              </a:rPr>
              <a:t>نيثدح   </a:t>
            </a:r>
            <a:r>
              <a:rPr dirty="0" sz="2000" spc="-250">
                <a:solidFill>
                  <a:srgbClr val="FFFFFF"/>
                </a:solidFill>
                <a:latin typeface="Arial"/>
                <a:cs typeface="Arial"/>
              </a:rPr>
              <a:t>ىلع  </a:t>
            </a:r>
            <a:r>
              <a:rPr dirty="0" sz="2000" spc="-760">
                <a:solidFill>
                  <a:srgbClr val="FFFFFF"/>
                </a:solidFill>
                <a:latin typeface="Arial"/>
                <a:cs typeface="Arial"/>
              </a:rPr>
              <a:t>ي</a:t>
            </a:r>
            <a:r>
              <a:rPr dirty="0" baseline="20833" sz="2400" spc="-1139">
                <a:solidFill>
                  <a:srgbClr val="FFFFFF"/>
                </a:solidFill>
                <a:latin typeface="Arial"/>
                <a:cs typeface="Arial"/>
              </a:rPr>
              <a:t>ط</a:t>
            </a:r>
            <a:r>
              <a:rPr dirty="0" sz="2000" spc="-760">
                <a:solidFill>
                  <a:srgbClr val="FFFFFF"/>
                </a:solidFill>
                <a:latin typeface="Arial"/>
                <a:cs typeface="Arial"/>
              </a:rPr>
              <a:t>و</a:t>
            </a:r>
            <a:r>
              <a:rPr dirty="0" baseline="20833" sz="2400" spc="-1139">
                <a:solidFill>
                  <a:srgbClr val="FFFFFF"/>
                </a:solidFill>
                <a:latin typeface="Arial"/>
                <a:cs typeface="Arial"/>
              </a:rPr>
              <a:t>يس</a:t>
            </a:r>
            <a:r>
              <a:rPr dirty="0" sz="2000" spc="-760">
                <a:solidFill>
                  <a:srgbClr val="FFFFFF"/>
                </a:solidFill>
                <a:latin typeface="Arial"/>
                <a:cs typeface="Arial"/>
              </a:rPr>
              <a:t>تح</a:t>
            </a:r>
            <a:r>
              <a:rPr dirty="0" baseline="20833" sz="2400" spc="-1139">
                <a:solidFill>
                  <a:srgbClr val="FFFFFF"/>
                </a:solidFill>
                <a:latin typeface="Arial"/>
                <a:cs typeface="Arial"/>
              </a:rPr>
              <a:t>ب</a:t>
            </a:r>
            <a:r>
              <a:rPr dirty="0" baseline="20833" sz="2400" spc="-3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baseline="20833" sz="2400" spc="-1335">
                <a:solidFill>
                  <a:srgbClr val="FFFFFF"/>
                </a:solidFill>
                <a:latin typeface="Arial"/>
                <a:cs typeface="Arial"/>
              </a:rPr>
              <a:t>ي</a:t>
            </a:r>
            <a:r>
              <a:rPr dirty="0" sz="2000" spc="-890">
                <a:solidFill>
                  <a:srgbClr val="FFFFFF"/>
                </a:solidFill>
                <a:latin typeface="Arial"/>
                <a:cs typeface="Arial"/>
              </a:rPr>
              <a:t>ت</a:t>
            </a:r>
            <a:r>
              <a:rPr dirty="0" sz="2000" spc="-30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baseline="20833" sz="2400" spc="-540">
                <a:solidFill>
                  <a:srgbClr val="FFFFFF"/>
                </a:solidFill>
                <a:latin typeface="Arial"/>
                <a:cs typeface="Arial"/>
              </a:rPr>
              <a:t>ض</a:t>
            </a:r>
            <a:r>
              <a:rPr dirty="0" sz="2000" spc="-360">
                <a:solidFill>
                  <a:srgbClr val="FFFFFF"/>
                </a:solidFill>
                <a:latin typeface="Arial"/>
                <a:cs typeface="Arial"/>
              </a:rPr>
              <a:t>ةلم</a:t>
            </a:r>
            <a:r>
              <a:rPr dirty="0" baseline="20833" sz="2400" spc="-540">
                <a:solidFill>
                  <a:srgbClr val="FFFFFF"/>
                </a:solidFill>
                <a:latin typeface="Arial"/>
                <a:cs typeface="Arial"/>
              </a:rPr>
              <a:t>ام</a:t>
            </a:r>
            <a:r>
              <a:rPr dirty="0" sz="2000" spc="-360">
                <a:solidFill>
                  <a:srgbClr val="FFFFFF"/>
                </a:solidFill>
                <a:latin typeface="Arial"/>
                <a:cs typeface="Arial"/>
              </a:rPr>
              <a:t>جلا   </a:t>
            </a:r>
            <a:r>
              <a:rPr dirty="0" sz="2000" spc="100">
                <a:solidFill>
                  <a:srgbClr val="FFFFFF"/>
                </a:solidFill>
                <a:latin typeface="Arial"/>
                <a:cs typeface="Arial"/>
              </a:rPr>
              <a:t>هذه </a:t>
            </a:r>
            <a:r>
              <a:rPr dirty="0" sz="2000" spc="-110">
                <a:solidFill>
                  <a:srgbClr val="FFFFFF"/>
                </a:solidFill>
                <a:latin typeface="Arial"/>
                <a:cs typeface="Arial"/>
              </a:rPr>
              <a:t>)يدلاو </a:t>
            </a:r>
            <a:r>
              <a:rPr dirty="0" sz="2000" spc="-15">
                <a:solidFill>
                  <a:srgbClr val="FFFFFF"/>
                </a:solidFill>
                <a:latin typeface="Arial"/>
                <a:cs typeface="Arial"/>
              </a:rPr>
              <a:t>ءاج </a:t>
            </a:r>
            <a:r>
              <a:rPr dirty="0" sz="2000" spc="-5">
                <a:solidFill>
                  <a:srgbClr val="FFFFFF"/>
                </a:solidFill>
                <a:latin typeface="Arial"/>
                <a:cs typeface="Arial"/>
              </a:rPr>
              <a:t>، </a:t>
            </a:r>
            <a:r>
              <a:rPr dirty="0" sz="2000" spc="-240">
                <a:solidFill>
                  <a:srgbClr val="FFFFFF"/>
                </a:solidFill>
                <a:latin typeface="Arial"/>
                <a:cs typeface="Arial"/>
              </a:rPr>
              <a:t>لكأن  </a:t>
            </a:r>
            <a:r>
              <a:rPr dirty="0" sz="2000" spc="-320">
                <a:solidFill>
                  <a:srgbClr val="FFFFFF"/>
                </a:solidFill>
                <a:latin typeface="Arial"/>
                <a:cs typeface="Arial"/>
              </a:rPr>
              <a:t>انك </a:t>
            </a:r>
            <a:r>
              <a:rPr dirty="0" sz="2000" spc="-28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000" spc="-434">
                <a:solidFill>
                  <a:srgbClr val="FFFFFF"/>
                </a:solidFill>
                <a:latin typeface="Arial"/>
                <a:cs typeface="Arial"/>
              </a:rPr>
              <a:t>امنيب     </a:t>
            </a:r>
            <a:r>
              <a:rPr dirty="0" sz="2000" spc="-5">
                <a:solidFill>
                  <a:srgbClr val="FFFFFF"/>
                </a:solidFill>
                <a:latin typeface="Arial"/>
                <a:cs typeface="Arial"/>
              </a:rPr>
              <a:t>(</a:t>
            </a:r>
            <a:endParaRPr sz="2000">
              <a:latin typeface="Arial"/>
              <a:cs typeface="Arial"/>
            </a:endParaRPr>
          </a:p>
          <a:p>
            <a:pPr algn="r" marR="48895">
              <a:lnSpc>
                <a:spcPts val="2160"/>
              </a:lnSpc>
            </a:pPr>
            <a:r>
              <a:rPr dirty="0" sz="2000" spc="-5">
                <a:solidFill>
                  <a:srgbClr val="FFFFFF"/>
                </a:solidFill>
                <a:latin typeface="Arial"/>
                <a:cs typeface="Arial"/>
              </a:rPr>
              <a:t>. </a:t>
            </a:r>
            <a:r>
              <a:rPr dirty="0" sz="2000" spc="-160">
                <a:solidFill>
                  <a:srgbClr val="FFFFFF"/>
                </a:solidFill>
                <a:latin typeface="Arial"/>
                <a:cs typeface="Arial"/>
              </a:rPr>
              <a:t>لكلأا  </a:t>
            </a:r>
            <a:r>
              <a:rPr dirty="0" sz="2000" spc="-300">
                <a:solidFill>
                  <a:srgbClr val="FFFFFF"/>
                </a:solidFill>
                <a:latin typeface="Arial"/>
                <a:cs typeface="Arial"/>
              </a:rPr>
              <a:t>ءانثأ  </a:t>
            </a:r>
            <a:r>
              <a:rPr dirty="0" sz="2000" spc="-200">
                <a:solidFill>
                  <a:srgbClr val="FFFFFF"/>
                </a:solidFill>
                <a:latin typeface="Arial"/>
                <a:cs typeface="Arial"/>
              </a:rPr>
              <a:t>لصح  </a:t>
            </a:r>
            <a:r>
              <a:rPr dirty="0" sz="2000" spc="-160">
                <a:solidFill>
                  <a:srgbClr val="FFFFFF"/>
                </a:solidFill>
                <a:latin typeface="Arial"/>
                <a:cs typeface="Arial"/>
              </a:rPr>
              <a:t>يذلا </a:t>
            </a:r>
            <a:r>
              <a:rPr dirty="0" sz="2000" spc="-130">
                <a:solidFill>
                  <a:srgbClr val="FFFFFF"/>
                </a:solidFill>
                <a:latin typeface="Arial"/>
                <a:cs typeface="Arial"/>
              </a:rPr>
              <a:t>يدلاو </a:t>
            </a:r>
            <a:r>
              <a:rPr dirty="0" sz="2000" spc="-25">
                <a:solidFill>
                  <a:srgbClr val="FFFFFF"/>
                </a:solidFill>
                <a:latin typeface="Arial"/>
                <a:cs typeface="Arial"/>
              </a:rPr>
              <a:t>ءيجم</a:t>
            </a:r>
            <a:r>
              <a:rPr dirty="0" sz="2000" spc="-3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000" spc="-75">
                <a:solidFill>
                  <a:srgbClr val="FFFFFF"/>
                </a:solidFill>
                <a:latin typeface="Arial"/>
                <a:cs typeface="Arial"/>
              </a:rPr>
              <a:t>رخلآاو</a:t>
            </a:r>
            <a:endParaRPr sz="2000">
              <a:latin typeface="Arial"/>
              <a:cs typeface="Arial"/>
            </a:endParaRPr>
          </a:p>
        </p:txBody>
      </p:sp>
      <p:sp>
        <p:nvSpPr>
          <p:cNvPr id="48" name="object 48"/>
          <p:cNvSpPr/>
          <p:nvPr/>
        </p:nvSpPr>
        <p:spPr>
          <a:xfrm>
            <a:off x="4340352" y="6321552"/>
            <a:ext cx="1296797" cy="382371"/>
          </a:xfrm>
          <a:prstGeom prst="rect">
            <a:avLst/>
          </a:prstGeom>
          <a:blipFill>
            <a:blip r:embed="rId4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9" name="object 49"/>
          <p:cNvSpPr/>
          <p:nvPr/>
        </p:nvSpPr>
        <p:spPr>
          <a:xfrm>
            <a:off x="4462271" y="6406896"/>
            <a:ext cx="1043749" cy="248297"/>
          </a:xfrm>
          <a:prstGeom prst="rect">
            <a:avLst/>
          </a:prstGeom>
          <a:blipFill>
            <a:blip r:embed="rId4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0" name="object 50"/>
          <p:cNvSpPr/>
          <p:nvPr/>
        </p:nvSpPr>
        <p:spPr>
          <a:xfrm>
            <a:off x="4267200" y="6248400"/>
            <a:ext cx="1295400" cy="381000"/>
          </a:xfrm>
          <a:custGeom>
            <a:avLst/>
            <a:gdLst/>
            <a:ahLst/>
            <a:cxnLst/>
            <a:rect l="l" t="t" r="r" b="b"/>
            <a:pathLst>
              <a:path w="1295400" h="381000">
                <a:moveTo>
                  <a:pt x="1295400" y="0"/>
                </a:moveTo>
                <a:lnTo>
                  <a:pt x="0" y="0"/>
                </a:lnTo>
                <a:lnTo>
                  <a:pt x="0" y="381000"/>
                </a:lnTo>
                <a:lnTo>
                  <a:pt x="1295400" y="381000"/>
                </a:lnTo>
                <a:lnTo>
                  <a:pt x="1295400" y="333375"/>
                </a:lnTo>
                <a:lnTo>
                  <a:pt x="540512" y="333375"/>
                </a:lnTo>
                <a:lnTo>
                  <a:pt x="540512" y="190500"/>
                </a:lnTo>
                <a:lnTo>
                  <a:pt x="504825" y="190500"/>
                </a:lnTo>
                <a:lnTo>
                  <a:pt x="647700" y="47625"/>
                </a:lnTo>
                <a:lnTo>
                  <a:pt x="1295400" y="47625"/>
                </a:lnTo>
                <a:lnTo>
                  <a:pt x="1295400" y="0"/>
                </a:lnTo>
                <a:close/>
              </a:path>
              <a:path w="1295400" h="381000">
                <a:moveTo>
                  <a:pt x="1295400" y="65481"/>
                </a:moveTo>
                <a:lnTo>
                  <a:pt x="736980" y="65481"/>
                </a:lnTo>
                <a:lnTo>
                  <a:pt x="736980" y="136918"/>
                </a:lnTo>
                <a:lnTo>
                  <a:pt x="790575" y="190500"/>
                </a:lnTo>
                <a:lnTo>
                  <a:pt x="754888" y="190500"/>
                </a:lnTo>
                <a:lnTo>
                  <a:pt x="754888" y="333375"/>
                </a:lnTo>
                <a:lnTo>
                  <a:pt x="1295400" y="333375"/>
                </a:lnTo>
                <a:lnTo>
                  <a:pt x="1295400" y="65481"/>
                </a:lnTo>
                <a:close/>
              </a:path>
              <a:path w="1295400" h="381000">
                <a:moveTo>
                  <a:pt x="1295400" y="47625"/>
                </a:moveTo>
                <a:lnTo>
                  <a:pt x="647700" y="47625"/>
                </a:lnTo>
                <a:lnTo>
                  <a:pt x="701294" y="101206"/>
                </a:lnTo>
                <a:lnTo>
                  <a:pt x="701294" y="65481"/>
                </a:lnTo>
                <a:lnTo>
                  <a:pt x="1295400" y="65481"/>
                </a:lnTo>
                <a:lnTo>
                  <a:pt x="12954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1" name="object 51"/>
          <p:cNvSpPr/>
          <p:nvPr/>
        </p:nvSpPr>
        <p:spPr>
          <a:xfrm>
            <a:off x="4807711" y="6313881"/>
            <a:ext cx="214629" cy="267970"/>
          </a:xfrm>
          <a:custGeom>
            <a:avLst/>
            <a:gdLst/>
            <a:ahLst/>
            <a:cxnLst/>
            <a:rect l="l" t="t" r="r" b="b"/>
            <a:pathLst>
              <a:path w="214629" h="267970">
                <a:moveTo>
                  <a:pt x="196468" y="0"/>
                </a:moveTo>
                <a:lnTo>
                  <a:pt x="160782" y="0"/>
                </a:lnTo>
                <a:lnTo>
                  <a:pt x="160782" y="35725"/>
                </a:lnTo>
                <a:lnTo>
                  <a:pt x="196468" y="71437"/>
                </a:lnTo>
                <a:lnTo>
                  <a:pt x="196468" y="0"/>
                </a:lnTo>
                <a:close/>
              </a:path>
              <a:path w="214629" h="267970">
                <a:moveTo>
                  <a:pt x="214375" y="125018"/>
                </a:moveTo>
                <a:lnTo>
                  <a:pt x="0" y="125018"/>
                </a:lnTo>
                <a:lnTo>
                  <a:pt x="0" y="267893"/>
                </a:lnTo>
                <a:lnTo>
                  <a:pt x="89280" y="267893"/>
                </a:lnTo>
                <a:lnTo>
                  <a:pt x="89280" y="196456"/>
                </a:lnTo>
                <a:lnTo>
                  <a:pt x="214375" y="196456"/>
                </a:lnTo>
                <a:lnTo>
                  <a:pt x="214375" y="125018"/>
                </a:lnTo>
                <a:close/>
              </a:path>
              <a:path w="214629" h="267970">
                <a:moveTo>
                  <a:pt x="214375" y="196456"/>
                </a:moveTo>
                <a:lnTo>
                  <a:pt x="125095" y="196456"/>
                </a:lnTo>
                <a:lnTo>
                  <a:pt x="125095" y="267893"/>
                </a:lnTo>
                <a:lnTo>
                  <a:pt x="214375" y="267893"/>
                </a:lnTo>
                <a:lnTo>
                  <a:pt x="214375" y="196456"/>
                </a:lnTo>
                <a:close/>
              </a:path>
            </a:pathLst>
          </a:custGeom>
          <a:solidFill>
            <a:srgbClr val="00007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2" name="object 52"/>
          <p:cNvSpPr/>
          <p:nvPr/>
        </p:nvSpPr>
        <p:spPr>
          <a:xfrm>
            <a:off x="47720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142875" y="0"/>
                </a:moveTo>
                <a:lnTo>
                  <a:pt x="0" y="142875"/>
                </a:lnTo>
                <a:lnTo>
                  <a:pt x="285750" y="142875"/>
                </a:lnTo>
                <a:lnTo>
                  <a:pt x="142875" y="0"/>
                </a:lnTo>
                <a:close/>
              </a:path>
              <a:path w="285750" h="285750">
                <a:moveTo>
                  <a:pt x="160782" y="214312"/>
                </a:moveTo>
                <a:lnTo>
                  <a:pt x="124967" y="214312"/>
                </a:lnTo>
                <a:lnTo>
                  <a:pt x="124967" y="285750"/>
                </a:lnTo>
                <a:lnTo>
                  <a:pt x="160782" y="285750"/>
                </a:lnTo>
                <a:lnTo>
                  <a:pt x="160782" y="214312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3" name="object 53"/>
          <p:cNvSpPr/>
          <p:nvPr/>
        </p:nvSpPr>
        <p:spPr>
          <a:xfrm>
            <a:off x="5788152" y="6321552"/>
            <a:ext cx="458571" cy="382371"/>
          </a:xfrm>
          <a:prstGeom prst="rect">
            <a:avLst/>
          </a:prstGeom>
          <a:blipFill>
            <a:blip r:embed="rId4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4" name="object 54"/>
          <p:cNvSpPr/>
          <p:nvPr/>
        </p:nvSpPr>
        <p:spPr>
          <a:xfrm>
            <a:off x="5846064" y="6406896"/>
            <a:ext cx="336638" cy="248297"/>
          </a:xfrm>
          <a:prstGeom prst="rect">
            <a:avLst/>
          </a:prstGeom>
          <a:blipFill>
            <a:blip r:embed="rId4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5" name="object 55"/>
          <p:cNvSpPr/>
          <p:nvPr/>
        </p:nvSpPr>
        <p:spPr>
          <a:xfrm>
            <a:off x="5715000" y="6248400"/>
            <a:ext cx="457200" cy="381000"/>
          </a:xfrm>
          <a:custGeom>
            <a:avLst/>
            <a:gdLst/>
            <a:ahLst/>
            <a:cxnLst/>
            <a:rect l="l" t="t" r="r" b="b"/>
            <a:pathLst>
              <a:path w="457200" h="381000">
                <a:moveTo>
                  <a:pt x="457200" y="0"/>
                </a:moveTo>
                <a:lnTo>
                  <a:pt x="0" y="0"/>
                </a:lnTo>
                <a:lnTo>
                  <a:pt x="0" y="381000"/>
                </a:lnTo>
                <a:lnTo>
                  <a:pt x="457200" y="381000"/>
                </a:lnTo>
                <a:lnTo>
                  <a:pt x="457200" y="333375"/>
                </a:lnTo>
                <a:lnTo>
                  <a:pt x="85725" y="333375"/>
                </a:lnTo>
                <a:lnTo>
                  <a:pt x="85725" y="47625"/>
                </a:lnTo>
                <a:lnTo>
                  <a:pt x="457200" y="47625"/>
                </a:lnTo>
                <a:lnTo>
                  <a:pt x="457200" y="0"/>
                </a:lnTo>
                <a:close/>
              </a:path>
              <a:path w="457200" h="381000">
                <a:moveTo>
                  <a:pt x="457200" y="47625"/>
                </a:moveTo>
                <a:lnTo>
                  <a:pt x="85725" y="47625"/>
                </a:lnTo>
                <a:lnTo>
                  <a:pt x="371475" y="190500"/>
                </a:lnTo>
                <a:lnTo>
                  <a:pt x="85725" y="333375"/>
                </a:lnTo>
                <a:lnTo>
                  <a:pt x="457200" y="333375"/>
                </a:lnTo>
                <a:lnTo>
                  <a:pt x="4572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6" name="object 56"/>
          <p:cNvSpPr/>
          <p:nvPr/>
        </p:nvSpPr>
        <p:spPr>
          <a:xfrm>
            <a:off x="58007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0" y="0"/>
                </a:moveTo>
                <a:lnTo>
                  <a:pt x="0" y="285750"/>
                </a:lnTo>
                <a:lnTo>
                  <a:pt x="285750" y="142875"/>
                </a:lnTo>
                <a:lnTo>
                  <a:pt x="0" y="0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7" name="object 57"/>
          <p:cNvSpPr/>
          <p:nvPr/>
        </p:nvSpPr>
        <p:spPr>
          <a:xfrm>
            <a:off x="3730752" y="6321552"/>
            <a:ext cx="458571" cy="382371"/>
          </a:xfrm>
          <a:prstGeom prst="rect">
            <a:avLst/>
          </a:prstGeom>
          <a:blipFill>
            <a:blip r:embed="rId4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8" name="object 58"/>
          <p:cNvSpPr/>
          <p:nvPr/>
        </p:nvSpPr>
        <p:spPr>
          <a:xfrm>
            <a:off x="3770376" y="6406896"/>
            <a:ext cx="373227" cy="248297"/>
          </a:xfrm>
          <a:prstGeom prst="rect">
            <a:avLst/>
          </a:prstGeom>
          <a:blipFill>
            <a:blip r:embed="rId4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9" name="object 59"/>
          <p:cNvSpPr/>
          <p:nvPr/>
        </p:nvSpPr>
        <p:spPr>
          <a:xfrm>
            <a:off x="3657600" y="6248400"/>
            <a:ext cx="457200" cy="381000"/>
          </a:xfrm>
          <a:custGeom>
            <a:avLst/>
            <a:gdLst/>
            <a:ahLst/>
            <a:cxnLst/>
            <a:rect l="l" t="t" r="r" b="b"/>
            <a:pathLst>
              <a:path w="457200" h="381000">
                <a:moveTo>
                  <a:pt x="457200" y="0"/>
                </a:moveTo>
                <a:lnTo>
                  <a:pt x="0" y="0"/>
                </a:lnTo>
                <a:lnTo>
                  <a:pt x="0" y="381000"/>
                </a:lnTo>
                <a:lnTo>
                  <a:pt x="457200" y="381000"/>
                </a:lnTo>
                <a:lnTo>
                  <a:pt x="457200" y="333375"/>
                </a:lnTo>
                <a:lnTo>
                  <a:pt x="371475" y="333375"/>
                </a:lnTo>
                <a:lnTo>
                  <a:pt x="85725" y="190500"/>
                </a:lnTo>
                <a:lnTo>
                  <a:pt x="371475" y="47625"/>
                </a:lnTo>
                <a:lnTo>
                  <a:pt x="457200" y="47625"/>
                </a:lnTo>
                <a:lnTo>
                  <a:pt x="457200" y="0"/>
                </a:lnTo>
                <a:close/>
              </a:path>
              <a:path w="457200" h="381000">
                <a:moveTo>
                  <a:pt x="457200" y="47625"/>
                </a:moveTo>
                <a:lnTo>
                  <a:pt x="371475" y="47625"/>
                </a:lnTo>
                <a:lnTo>
                  <a:pt x="371475" y="333375"/>
                </a:lnTo>
                <a:lnTo>
                  <a:pt x="457200" y="333375"/>
                </a:lnTo>
                <a:lnTo>
                  <a:pt x="4572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0" name="object 60"/>
          <p:cNvSpPr/>
          <p:nvPr/>
        </p:nvSpPr>
        <p:spPr>
          <a:xfrm>
            <a:off x="37433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285750" y="0"/>
                </a:moveTo>
                <a:lnTo>
                  <a:pt x="0" y="142875"/>
                </a:lnTo>
                <a:lnTo>
                  <a:pt x="285750" y="285750"/>
                </a:lnTo>
                <a:lnTo>
                  <a:pt x="285750" y="0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1" name="object 61"/>
          <p:cNvSpPr/>
          <p:nvPr/>
        </p:nvSpPr>
        <p:spPr>
          <a:xfrm>
            <a:off x="1975104" y="2127529"/>
            <a:ext cx="5801741" cy="543915"/>
          </a:xfrm>
          <a:prstGeom prst="rect">
            <a:avLst/>
          </a:prstGeom>
          <a:blipFill>
            <a:blip r:embed="rId4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2" name="object 62"/>
          <p:cNvSpPr/>
          <p:nvPr/>
        </p:nvSpPr>
        <p:spPr>
          <a:xfrm>
            <a:off x="2286000" y="2185441"/>
            <a:ext cx="4981829" cy="486003"/>
          </a:xfrm>
          <a:prstGeom prst="rect">
            <a:avLst/>
          </a:prstGeom>
          <a:blipFill>
            <a:blip r:embed="rId4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3" name="object 63"/>
          <p:cNvSpPr/>
          <p:nvPr/>
        </p:nvSpPr>
        <p:spPr>
          <a:xfrm>
            <a:off x="1906523" y="2058923"/>
            <a:ext cx="5791200" cy="533400"/>
          </a:xfrm>
          <a:custGeom>
            <a:avLst/>
            <a:gdLst/>
            <a:ahLst/>
            <a:cxnLst/>
            <a:rect l="l" t="t" r="r" b="b"/>
            <a:pathLst>
              <a:path w="5791200" h="533400">
                <a:moveTo>
                  <a:pt x="5702300" y="0"/>
                </a:moveTo>
                <a:lnTo>
                  <a:pt x="88900" y="0"/>
                </a:lnTo>
                <a:lnTo>
                  <a:pt x="54274" y="6979"/>
                </a:lnTo>
                <a:lnTo>
                  <a:pt x="26019" y="26019"/>
                </a:lnTo>
                <a:lnTo>
                  <a:pt x="6979" y="54274"/>
                </a:lnTo>
                <a:lnTo>
                  <a:pt x="0" y="88900"/>
                </a:lnTo>
                <a:lnTo>
                  <a:pt x="0" y="444500"/>
                </a:lnTo>
                <a:lnTo>
                  <a:pt x="6979" y="479125"/>
                </a:lnTo>
                <a:lnTo>
                  <a:pt x="26019" y="507380"/>
                </a:lnTo>
                <a:lnTo>
                  <a:pt x="54274" y="526420"/>
                </a:lnTo>
                <a:lnTo>
                  <a:pt x="88900" y="533400"/>
                </a:lnTo>
                <a:lnTo>
                  <a:pt x="5702300" y="533400"/>
                </a:lnTo>
                <a:lnTo>
                  <a:pt x="5736925" y="526420"/>
                </a:lnTo>
                <a:lnTo>
                  <a:pt x="5765180" y="507380"/>
                </a:lnTo>
                <a:lnTo>
                  <a:pt x="5784220" y="479125"/>
                </a:lnTo>
                <a:lnTo>
                  <a:pt x="5791200" y="444500"/>
                </a:lnTo>
                <a:lnTo>
                  <a:pt x="5791200" y="88900"/>
                </a:lnTo>
                <a:lnTo>
                  <a:pt x="5784220" y="54274"/>
                </a:lnTo>
                <a:lnTo>
                  <a:pt x="5765180" y="26019"/>
                </a:lnTo>
                <a:lnTo>
                  <a:pt x="5736925" y="6979"/>
                </a:lnTo>
                <a:lnTo>
                  <a:pt x="5702300" y="0"/>
                </a:lnTo>
                <a:close/>
              </a:path>
            </a:pathLst>
          </a:custGeom>
          <a:solidFill>
            <a:srgbClr val="66CC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4" name="object 64"/>
          <p:cNvSpPr/>
          <p:nvPr/>
        </p:nvSpPr>
        <p:spPr>
          <a:xfrm>
            <a:off x="1906523" y="2058923"/>
            <a:ext cx="5791200" cy="533400"/>
          </a:xfrm>
          <a:custGeom>
            <a:avLst/>
            <a:gdLst/>
            <a:ahLst/>
            <a:cxnLst/>
            <a:rect l="l" t="t" r="r" b="b"/>
            <a:pathLst>
              <a:path w="5791200" h="533400">
                <a:moveTo>
                  <a:pt x="0" y="88900"/>
                </a:moveTo>
                <a:lnTo>
                  <a:pt x="6979" y="54274"/>
                </a:lnTo>
                <a:lnTo>
                  <a:pt x="26019" y="26019"/>
                </a:lnTo>
                <a:lnTo>
                  <a:pt x="54274" y="6979"/>
                </a:lnTo>
                <a:lnTo>
                  <a:pt x="88900" y="0"/>
                </a:lnTo>
                <a:lnTo>
                  <a:pt x="5702300" y="0"/>
                </a:lnTo>
                <a:lnTo>
                  <a:pt x="5736925" y="6979"/>
                </a:lnTo>
                <a:lnTo>
                  <a:pt x="5765180" y="26019"/>
                </a:lnTo>
                <a:lnTo>
                  <a:pt x="5784220" y="54274"/>
                </a:lnTo>
                <a:lnTo>
                  <a:pt x="5791200" y="88900"/>
                </a:lnTo>
                <a:lnTo>
                  <a:pt x="5791200" y="444500"/>
                </a:lnTo>
                <a:lnTo>
                  <a:pt x="5784220" y="479125"/>
                </a:lnTo>
                <a:lnTo>
                  <a:pt x="5765180" y="507380"/>
                </a:lnTo>
                <a:lnTo>
                  <a:pt x="5736925" y="526420"/>
                </a:lnTo>
                <a:lnTo>
                  <a:pt x="5702300" y="533400"/>
                </a:lnTo>
                <a:lnTo>
                  <a:pt x="88900" y="533400"/>
                </a:lnTo>
                <a:lnTo>
                  <a:pt x="54274" y="526420"/>
                </a:lnTo>
                <a:lnTo>
                  <a:pt x="26019" y="507380"/>
                </a:lnTo>
                <a:lnTo>
                  <a:pt x="6979" y="479125"/>
                </a:lnTo>
                <a:lnTo>
                  <a:pt x="0" y="444500"/>
                </a:lnTo>
                <a:lnTo>
                  <a:pt x="0" y="88900"/>
                </a:lnTo>
                <a:close/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5" name="object 65"/>
          <p:cNvSpPr txBox="1"/>
          <p:nvPr/>
        </p:nvSpPr>
        <p:spPr>
          <a:xfrm>
            <a:off x="2337561" y="2169414"/>
            <a:ext cx="4733290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spc="160" b="1">
                <a:solidFill>
                  <a:srgbClr val="000066"/>
                </a:solidFill>
                <a:latin typeface="Calibri"/>
                <a:cs typeface="Calibri"/>
              </a:rPr>
              <a:t>5. </a:t>
            </a:r>
            <a:r>
              <a:rPr dirty="0" sz="1800" spc="185" b="1">
                <a:solidFill>
                  <a:srgbClr val="000066"/>
                </a:solidFill>
                <a:latin typeface="Calibri"/>
                <a:cs typeface="Calibri"/>
              </a:rPr>
              <a:t>Past </a:t>
            </a:r>
            <a:r>
              <a:rPr dirty="0" sz="1800" spc="165" b="1">
                <a:solidFill>
                  <a:srgbClr val="000066"/>
                </a:solidFill>
                <a:latin typeface="Calibri"/>
                <a:cs typeface="Calibri"/>
              </a:rPr>
              <a:t>Continuous </a:t>
            </a:r>
            <a:r>
              <a:rPr dirty="0" sz="1800" spc="185" b="1">
                <a:solidFill>
                  <a:srgbClr val="000066"/>
                </a:solidFill>
                <a:latin typeface="Calibri"/>
                <a:cs typeface="Calibri"/>
              </a:rPr>
              <a:t>Tense </a:t>
            </a:r>
            <a:r>
              <a:rPr dirty="0" sz="1800" spc="-204" b="1">
                <a:solidFill>
                  <a:srgbClr val="000066"/>
                </a:solidFill>
                <a:latin typeface="Arial"/>
                <a:cs typeface="Arial"/>
              </a:rPr>
              <a:t>رمتسملا</a:t>
            </a:r>
            <a:r>
              <a:rPr dirty="0" sz="1800" spc="-270" b="1">
                <a:solidFill>
                  <a:srgbClr val="000066"/>
                </a:solidFill>
                <a:latin typeface="Arial"/>
                <a:cs typeface="Arial"/>
              </a:rPr>
              <a:t> </a:t>
            </a:r>
            <a:r>
              <a:rPr dirty="0" sz="1800" spc="-155" b="1">
                <a:solidFill>
                  <a:srgbClr val="000066"/>
                </a:solidFill>
                <a:latin typeface="Arial"/>
                <a:cs typeface="Arial"/>
              </a:rPr>
              <a:t>يضاملا</a:t>
            </a:r>
            <a:endParaRPr sz="1800">
              <a:latin typeface="Arial"/>
              <a:cs typeface="Arial"/>
            </a:endParaRPr>
          </a:p>
        </p:txBody>
      </p:sp>
      <p:sp>
        <p:nvSpPr>
          <p:cNvPr id="66" name="object 66"/>
          <p:cNvSpPr/>
          <p:nvPr/>
        </p:nvSpPr>
        <p:spPr>
          <a:xfrm>
            <a:off x="4340352" y="6321552"/>
            <a:ext cx="1296797" cy="382371"/>
          </a:xfrm>
          <a:prstGeom prst="rect">
            <a:avLst/>
          </a:prstGeom>
          <a:blipFill>
            <a:blip r:embed="rId4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7" name="object 67"/>
          <p:cNvSpPr/>
          <p:nvPr/>
        </p:nvSpPr>
        <p:spPr>
          <a:xfrm>
            <a:off x="4462271" y="6406896"/>
            <a:ext cx="1043749" cy="248297"/>
          </a:xfrm>
          <a:prstGeom prst="rect">
            <a:avLst/>
          </a:prstGeom>
          <a:blipFill>
            <a:blip r:embed="rId4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8" name="object 68"/>
          <p:cNvSpPr/>
          <p:nvPr/>
        </p:nvSpPr>
        <p:spPr>
          <a:xfrm>
            <a:off x="4267200" y="6248400"/>
            <a:ext cx="1295400" cy="381000"/>
          </a:xfrm>
          <a:custGeom>
            <a:avLst/>
            <a:gdLst/>
            <a:ahLst/>
            <a:cxnLst/>
            <a:rect l="l" t="t" r="r" b="b"/>
            <a:pathLst>
              <a:path w="1295400" h="381000">
                <a:moveTo>
                  <a:pt x="1295400" y="0"/>
                </a:moveTo>
                <a:lnTo>
                  <a:pt x="0" y="0"/>
                </a:lnTo>
                <a:lnTo>
                  <a:pt x="0" y="381000"/>
                </a:lnTo>
                <a:lnTo>
                  <a:pt x="1295400" y="381000"/>
                </a:lnTo>
                <a:lnTo>
                  <a:pt x="1295400" y="333375"/>
                </a:lnTo>
                <a:lnTo>
                  <a:pt x="540512" y="333375"/>
                </a:lnTo>
                <a:lnTo>
                  <a:pt x="540512" y="190500"/>
                </a:lnTo>
                <a:lnTo>
                  <a:pt x="504825" y="190500"/>
                </a:lnTo>
                <a:lnTo>
                  <a:pt x="647700" y="47625"/>
                </a:lnTo>
                <a:lnTo>
                  <a:pt x="1295400" y="47625"/>
                </a:lnTo>
                <a:lnTo>
                  <a:pt x="1295400" y="0"/>
                </a:lnTo>
                <a:close/>
              </a:path>
              <a:path w="1295400" h="381000">
                <a:moveTo>
                  <a:pt x="1295400" y="65481"/>
                </a:moveTo>
                <a:lnTo>
                  <a:pt x="736980" y="65481"/>
                </a:lnTo>
                <a:lnTo>
                  <a:pt x="736980" y="136918"/>
                </a:lnTo>
                <a:lnTo>
                  <a:pt x="790575" y="190500"/>
                </a:lnTo>
                <a:lnTo>
                  <a:pt x="754888" y="190500"/>
                </a:lnTo>
                <a:lnTo>
                  <a:pt x="754888" y="333375"/>
                </a:lnTo>
                <a:lnTo>
                  <a:pt x="1295400" y="333375"/>
                </a:lnTo>
                <a:lnTo>
                  <a:pt x="1295400" y="65481"/>
                </a:lnTo>
                <a:close/>
              </a:path>
              <a:path w="1295400" h="381000">
                <a:moveTo>
                  <a:pt x="1295400" y="47625"/>
                </a:moveTo>
                <a:lnTo>
                  <a:pt x="647700" y="47625"/>
                </a:lnTo>
                <a:lnTo>
                  <a:pt x="701294" y="101206"/>
                </a:lnTo>
                <a:lnTo>
                  <a:pt x="701294" y="65481"/>
                </a:lnTo>
                <a:lnTo>
                  <a:pt x="1295400" y="65481"/>
                </a:lnTo>
                <a:lnTo>
                  <a:pt x="12954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9" name="object 69"/>
          <p:cNvSpPr/>
          <p:nvPr/>
        </p:nvSpPr>
        <p:spPr>
          <a:xfrm>
            <a:off x="4807711" y="6313881"/>
            <a:ext cx="214629" cy="267970"/>
          </a:xfrm>
          <a:custGeom>
            <a:avLst/>
            <a:gdLst/>
            <a:ahLst/>
            <a:cxnLst/>
            <a:rect l="l" t="t" r="r" b="b"/>
            <a:pathLst>
              <a:path w="214629" h="267970">
                <a:moveTo>
                  <a:pt x="196468" y="0"/>
                </a:moveTo>
                <a:lnTo>
                  <a:pt x="160782" y="0"/>
                </a:lnTo>
                <a:lnTo>
                  <a:pt x="160782" y="35725"/>
                </a:lnTo>
                <a:lnTo>
                  <a:pt x="196468" y="71437"/>
                </a:lnTo>
                <a:lnTo>
                  <a:pt x="196468" y="0"/>
                </a:lnTo>
                <a:close/>
              </a:path>
              <a:path w="214629" h="267970">
                <a:moveTo>
                  <a:pt x="214375" y="125018"/>
                </a:moveTo>
                <a:lnTo>
                  <a:pt x="0" y="125018"/>
                </a:lnTo>
                <a:lnTo>
                  <a:pt x="0" y="267893"/>
                </a:lnTo>
                <a:lnTo>
                  <a:pt x="89280" y="267893"/>
                </a:lnTo>
                <a:lnTo>
                  <a:pt x="89280" y="196456"/>
                </a:lnTo>
                <a:lnTo>
                  <a:pt x="214375" y="196456"/>
                </a:lnTo>
                <a:lnTo>
                  <a:pt x="214375" y="125018"/>
                </a:lnTo>
                <a:close/>
              </a:path>
              <a:path w="214629" h="267970">
                <a:moveTo>
                  <a:pt x="214375" y="196456"/>
                </a:moveTo>
                <a:lnTo>
                  <a:pt x="125095" y="196456"/>
                </a:lnTo>
                <a:lnTo>
                  <a:pt x="125095" y="267893"/>
                </a:lnTo>
                <a:lnTo>
                  <a:pt x="214375" y="267893"/>
                </a:lnTo>
                <a:lnTo>
                  <a:pt x="214375" y="196456"/>
                </a:lnTo>
                <a:close/>
              </a:path>
            </a:pathLst>
          </a:custGeom>
          <a:solidFill>
            <a:srgbClr val="00007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0" name="object 70"/>
          <p:cNvSpPr/>
          <p:nvPr/>
        </p:nvSpPr>
        <p:spPr>
          <a:xfrm>
            <a:off x="47720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142875" y="0"/>
                </a:moveTo>
                <a:lnTo>
                  <a:pt x="0" y="142875"/>
                </a:lnTo>
                <a:lnTo>
                  <a:pt x="285750" y="142875"/>
                </a:lnTo>
                <a:lnTo>
                  <a:pt x="142875" y="0"/>
                </a:lnTo>
                <a:close/>
              </a:path>
              <a:path w="285750" h="285750">
                <a:moveTo>
                  <a:pt x="160782" y="214312"/>
                </a:moveTo>
                <a:lnTo>
                  <a:pt x="124967" y="214312"/>
                </a:lnTo>
                <a:lnTo>
                  <a:pt x="124967" y="285750"/>
                </a:lnTo>
                <a:lnTo>
                  <a:pt x="160782" y="285750"/>
                </a:lnTo>
                <a:lnTo>
                  <a:pt x="160782" y="214312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1" name="object 71"/>
          <p:cNvSpPr txBox="1">
            <a:spLocks noGrp="1"/>
          </p:cNvSpPr>
          <p:nvPr>
            <p:ph type="dt" idx="6" sz="half"/>
          </p:nvPr>
        </p:nvSpPr>
        <p:spPr>
          <a:prstGeom prst="rect"/>
        </p:spPr>
        <p:txBody>
          <a:bodyPr wrap="square" lIns="0" tIns="31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 spc="-190"/>
              <a:t>ق</a:t>
            </a:r>
            <a:r>
              <a:rPr dirty="0" spc="-240"/>
              <a:t>ب</a:t>
            </a:r>
            <a:r>
              <a:rPr dirty="0" spc="25"/>
              <a:t>ا</a:t>
            </a:r>
            <a:r>
              <a:rPr dirty="0" spc="-175"/>
              <a:t>سلا</a:t>
            </a:r>
          </a:p>
        </p:txBody>
      </p:sp>
      <p:sp>
        <p:nvSpPr>
          <p:cNvPr id="72" name="object 72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31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 spc="-195"/>
              <a:t>ةيسيئرلا </a:t>
            </a:r>
            <a:r>
              <a:rPr dirty="0" spc="-110"/>
              <a:t>ةمئاقلا </a:t>
            </a:r>
            <a:r>
              <a:rPr dirty="0" spc="-105"/>
              <a:t>ىلإ</a:t>
            </a:r>
            <a:r>
              <a:rPr dirty="0" spc="-75"/>
              <a:t> </a:t>
            </a:r>
            <a:r>
              <a:rPr dirty="0" spc="-5"/>
              <a:t>ةدوع</a:t>
            </a:r>
          </a:p>
        </p:txBody>
      </p:sp>
      <p:sp>
        <p:nvSpPr>
          <p:cNvPr id="73" name="object 73"/>
          <p:cNvSpPr txBox="1"/>
          <p:nvPr/>
        </p:nvSpPr>
        <p:spPr>
          <a:xfrm>
            <a:off x="5833109" y="6368591"/>
            <a:ext cx="220345" cy="154940"/>
          </a:xfrm>
          <a:prstGeom prst="rect">
            <a:avLst/>
          </a:prstGeom>
        </p:spPr>
        <p:txBody>
          <a:bodyPr wrap="square" lIns="0" tIns="31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 sz="900" spc="-50">
                <a:solidFill>
                  <a:srgbClr val="FFFFFF"/>
                </a:solidFill>
                <a:latin typeface="Arial"/>
                <a:cs typeface="Arial"/>
              </a:rPr>
              <a:t>ي</a:t>
            </a:r>
            <a:r>
              <a:rPr dirty="0" sz="900" spc="-270">
                <a:solidFill>
                  <a:srgbClr val="FFFFFF"/>
                </a:solidFill>
                <a:latin typeface="Arial"/>
                <a:cs typeface="Arial"/>
              </a:rPr>
              <a:t>ل</a:t>
            </a:r>
            <a:r>
              <a:rPr dirty="0" sz="900" spc="25">
                <a:solidFill>
                  <a:srgbClr val="FFFFFF"/>
                </a:solidFill>
                <a:latin typeface="Arial"/>
                <a:cs typeface="Arial"/>
              </a:rPr>
              <a:t>ا</a:t>
            </a:r>
            <a:r>
              <a:rPr dirty="0" sz="900" spc="-430">
                <a:solidFill>
                  <a:srgbClr val="FFFFFF"/>
                </a:solidFill>
                <a:latin typeface="Arial"/>
                <a:cs typeface="Arial"/>
              </a:rPr>
              <a:t>ت</a:t>
            </a:r>
            <a:r>
              <a:rPr dirty="0" sz="900" spc="-270">
                <a:solidFill>
                  <a:srgbClr val="FFFFFF"/>
                </a:solidFill>
                <a:latin typeface="Arial"/>
                <a:cs typeface="Arial"/>
              </a:rPr>
              <a:t>ل</a:t>
            </a:r>
            <a:r>
              <a:rPr dirty="0" sz="900">
                <a:solidFill>
                  <a:srgbClr val="FFFFFF"/>
                </a:solidFill>
                <a:latin typeface="Arial"/>
                <a:cs typeface="Arial"/>
              </a:rPr>
              <a:t>ا</a:t>
            </a:r>
            <a:endParaRPr sz="9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77824" y="2176272"/>
            <a:ext cx="18287" cy="468172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877824" y="6095"/>
            <a:ext cx="18287" cy="150266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1216152" y="1834895"/>
            <a:ext cx="7924800" cy="1828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877824" y="1508760"/>
            <a:ext cx="18287" cy="667512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0" y="1834895"/>
            <a:ext cx="557784" cy="18287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551687" y="1834895"/>
            <a:ext cx="664464" cy="18287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3377184" y="323126"/>
            <a:ext cx="2951734" cy="1010246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3678935" y="871766"/>
            <a:ext cx="2345309" cy="1010246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algn="ctr" marL="537210">
              <a:lnSpc>
                <a:spcPts val="4285"/>
              </a:lnSpc>
              <a:spcBef>
                <a:spcPts val="100"/>
              </a:spcBef>
            </a:pPr>
            <a:r>
              <a:rPr dirty="0" sz="3600" spc="365"/>
              <a:t>Sentences</a:t>
            </a:r>
            <a:endParaRPr sz="3600"/>
          </a:p>
          <a:p>
            <a:pPr algn="ctr" marL="537210">
              <a:lnSpc>
                <a:spcPts val="4285"/>
              </a:lnSpc>
            </a:pPr>
            <a:r>
              <a:rPr dirty="0" sz="3600" spc="-409">
                <a:latin typeface="Arial"/>
                <a:cs typeface="Arial"/>
              </a:rPr>
              <a:t>لمج</a:t>
            </a:r>
            <a:r>
              <a:rPr dirty="0" baseline="-3086" sz="5400" spc="-615">
                <a:latin typeface="Arial"/>
                <a:cs typeface="Arial"/>
              </a:rPr>
              <a:t>ُ </a:t>
            </a:r>
            <a:r>
              <a:rPr dirty="0" sz="3600" spc="-395">
                <a:latin typeface="Arial"/>
                <a:cs typeface="Arial"/>
              </a:rPr>
              <a:t>لا</a:t>
            </a:r>
            <a:r>
              <a:rPr dirty="0" sz="3600" spc="-200">
                <a:latin typeface="Arial"/>
                <a:cs typeface="Arial"/>
              </a:rPr>
              <a:t> </a:t>
            </a:r>
            <a:r>
              <a:rPr dirty="0" sz="3600" spc="-195">
                <a:latin typeface="Arial"/>
                <a:cs typeface="Arial"/>
              </a:rPr>
              <a:t>عاونأ</a:t>
            </a:r>
            <a:endParaRPr sz="3600">
              <a:latin typeface="Arial"/>
              <a:cs typeface="Arial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987552" y="2075624"/>
            <a:ext cx="580415" cy="604837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1246632" y="1883613"/>
            <a:ext cx="3677285" cy="903528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 txBox="1"/>
          <p:nvPr/>
        </p:nvSpPr>
        <p:spPr>
          <a:xfrm>
            <a:off x="1145844" y="2006345"/>
            <a:ext cx="3509010" cy="512445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356870" indent="-344805">
              <a:lnSpc>
                <a:spcPct val="100000"/>
              </a:lnSpc>
              <a:spcBef>
                <a:spcPts val="90"/>
              </a:spcBef>
              <a:buClr>
                <a:srgbClr val="FFFFCC"/>
              </a:buClr>
              <a:buSzPct val="68750"/>
              <a:buFont typeface="Wingdings"/>
              <a:buChar char=""/>
              <a:tabLst>
                <a:tab pos="356870" algn="l"/>
                <a:tab pos="357505" algn="l"/>
              </a:tabLst>
            </a:pPr>
            <a:r>
              <a:rPr dirty="0" sz="3200" spc="95">
                <a:solidFill>
                  <a:srgbClr val="FFFF00"/>
                </a:solidFill>
                <a:latin typeface="Calibri"/>
                <a:cs typeface="Calibri"/>
              </a:rPr>
              <a:t>Simple</a:t>
            </a:r>
            <a:r>
              <a:rPr dirty="0" sz="3200" spc="275">
                <a:solidFill>
                  <a:srgbClr val="FFFF00"/>
                </a:solidFill>
                <a:latin typeface="Calibri"/>
                <a:cs typeface="Calibri"/>
              </a:rPr>
              <a:t> </a:t>
            </a:r>
            <a:r>
              <a:rPr dirty="0" sz="3200" spc="105">
                <a:solidFill>
                  <a:srgbClr val="FFFF00"/>
                </a:solidFill>
                <a:latin typeface="Calibri"/>
                <a:cs typeface="Calibri"/>
              </a:rPr>
              <a:t>Sentences</a:t>
            </a:r>
            <a:endParaRPr sz="3200">
              <a:latin typeface="Calibri"/>
              <a:cs typeface="Calibri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6047232" y="1892757"/>
            <a:ext cx="2031364" cy="903528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 txBox="1"/>
          <p:nvPr/>
        </p:nvSpPr>
        <p:spPr>
          <a:xfrm>
            <a:off x="6292722" y="2006345"/>
            <a:ext cx="1520190" cy="512445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3200" spc="-690">
                <a:solidFill>
                  <a:srgbClr val="FFFFFF"/>
                </a:solidFill>
                <a:latin typeface="Arial"/>
                <a:cs typeface="Arial"/>
              </a:rPr>
              <a:t>ةطيسب</a:t>
            </a:r>
            <a:r>
              <a:rPr dirty="0" sz="3200" spc="-62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200" spc="10">
                <a:solidFill>
                  <a:srgbClr val="FFFFFF"/>
                </a:solidFill>
                <a:latin typeface="Arial"/>
                <a:cs typeface="Arial"/>
              </a:rPr>
              <a:t>لمج</a:t>
            </a:r>
            <a:endParaRPr sz="3200">
              <a:latin typeface="Arial"/>
              <a:cs typeface="Arial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987552" y="3246056"/>
            <a:ext cx="580415" cy="604837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7" name="object 17"/>
          <p:cNvSpPr/>
          <p:nvPr/>
        </p:nvSpPr>
        <p:spPr>
          <a:xfrm>
            <a:off x="1246632" y="3054045"/>
            <a:ext cx="4414774" cy="903528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8" name="object 18"/>
          <p:cNvSpPr txBox="1"/>
          <p:nvPr/>
        </p:nvSpPr>
        <p:spPr>
          <a:xfrm>
            <a:off x="1145844" y="3176727"/>
            <a:ext cx="4248785" cy="51244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356870" indent="-344805">
              <a:lnSpc>
                <a:spcPct val="100000"/>
              </a:lnSpc>
              <a:spcBef>
                <a:spcPts val="95"/>
              </a:spcBef>
              <a:buClr>
                <a:srgbClr val="FFFFCC"/>
              </a:buClr>
              <a:buSzPct val="68750"/>
              <a:buFont typeface="Wingdings"/>
              <a:buChar char=""/>
              <a:tabLst>
                <a:tab pos="356870" algn="l"/>
                <a:tab pos="357505" algn="l"/>
              </a:tabLst>
            </a:pPr>
            <a:r>
              <a:rPr dirty="0" sz="3200" spc="95">
                <a:solidFill>
                  <a:srgbClr val="FFFF00"/>
                </a:solidFill>
                <a:latin typeface="Calibri"/>
                <a:cs typeface="Calibri"/>
              </a:rPr>
              <a:t>Compound</a:t>
            </a:r>
            <a:r>
              <a:rPr dirty="0" sz="3200" spc="275">
                <a:solidFill>
                  <a:srgbClr val="FFFF00"/>
                </a:solidFill>
                <a:latin typeface="Calibri"/>
                <a:cs typeface="Calibri"/>
              </a:rPr>
              <a:t> </a:t>
            </a:r>
            <a:r>
              <a:rPr dirty="0" sz="3200" spc="110">
                <a:solidFill>
                  <a:srgbClr val="FFFF00"/>
                </a:solidFill>
                <a:latin typeface="Calibri"/>
                <a:cs typeface="Calibri"/>
              </a:rPr>
              <a:t>Sentences</a:t>
            </a:r>
            <a:endParaRPr sz="3200">
              <a:latin typeface="Calibri"/>
              <a:cs typeface="Calibri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6175247" y="3063189"/>
            <a:ext cx="1997709" cy="903528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0" name="object 20"/>
          <p:cNvSpPr txBox="1"/>
          <p:nvPr/>
        </p:nvSpPr>
        <p:spPr>
          <a:xfrm>
            <a:off x="6420739" y="3176727"/>
            <a:ext cx="1489075" cy="51244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3200" spc="-345">
                <a:solidFill>
                  <a:srgbClr val="FFFFFF"/>
                </a:solidFill>
                <a:latin typeface="Arial"/>
                <a:cs typeface="Arial"/>
              </a:rPr>
              <a:t>ةبكرم</a:t>
            </a:r>
            <a:r>
              <a:rPr dirty="0" sz="3200" spc="-5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200" spc="15">
                <a:solidFill>
                  <a:srgbClr val="FFFFFF"/>
                </a:solidFill>
                <a:latin typeface="Arial"/>
                <a:cs typeface="Arial"/>
              </a:rPr>
              <a:t>لمج</a:t>
            </a:r>
            <a:endParaRPr sz="3200">
              <a:latin typeface="Arial"/>
              <a:cs typeface="Arial"/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987552" y="4416488"/>
            <a:ext cx="580415" cy="604837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2" name="object 22"/>
          <p:cNvSpPr/>
          <p:nvPr/>
        </p:nvSpPr>
        <p:spPr>
          <a:xfrm>
            <a:off x="1246632" y="4224477"/>
            <a:ext cx="4021709" cy="903528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3" name="object 23"/>
          <p:cNvSpPr/>
          <p:nvPr/>
        </p:nvSpPr>
        <p:spPr>
          <a:xfrm>
            <a:off x="4867655" y="4233621"/>
            <a:ext cx="1232725" cy="903528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4" name="object 24"/>
          <p:cNvSpPr/>
          <p:nvPr/>
        </p:nvSpPr>
        <p:spPr>
          <a:xfrm>
            <a:off x="1243583" y="4721352"/>
            <a:ext cx="3470021" cy="903528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5" name="object 25"/>
          <p:cNvSpPr txBox="1"/>
          <p:nvPr/>
        </p:nvSpPr>
        <p:spPr>
          <a:xfrm>
            <a:off x="1145844" y="4347794"/>
            <a:ext cx="4688840" cy="10007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356870" indent="-344805">
              <a:lnSpc>
                <a:spcPct val="100000"/>
              </a:lnSpc>
              <a:spcBef>
                <a:spcPts val="95"/>
              </a:spcBef>
              <a:buClr>
                <a:srgbClr val="FFFFCC"/>
              </a:buClr>
              <a:buSzPct val="68750"/>
              <a:buFont typeface="Wingdings"/>
              <a:buChar char=""/>
              <a:tabLst>
                <a:tab pos="356870" algn="l"/>
                <a:tab pos="357505" algn="l"/>
                <a:tab pos="4097654" algn="l"/>
              </a:tabLst>
            </a:pPr>
            <a:r>
              <a:rPr dirty="0" sz="3200" spc="105">
                <a:solidFill>
                  <a:srgbClr val="FFFF00"/>
                </a:solidFill>
                <a:latin typeface="Calibri"/>
                <a:cs typeface="Calibri"/>
              </a:rPr>
              <a:t>Complex</a:t>
            </a:r>
            <a:r>
              <a:rPr dirty="0" sz="3200" spc="305">
                <a:solidFill>
                  <a:srgbClr val="FFFF00"/>
                </a:solidFill>
                <a:latin typeface="Calibri"/>
                <a:cs typeface="Calibri"/>
              </a:rPr>
              <a:t> </a:t>
            </a:r>
            <a:r>
              <a:rPr dirty="0" sz="3200" spc="155">
                <a:solidFill>
                  <a:srgbClr val="FFFF00"/>
                </a:solidFill>
                <a:latin typeface="Calibri"/>
                <a:cs typeface="Calibri"/>
              </a:rPr>
              <a:t>Se</a:t>
            </a:r>
            <a:r>
              <a:rPr dirty="0" sz="3200" spc="165">
                <a:solidFill>
                  <a:srgbClr val="FFFF00"/>
                </a:solidFill>
                <a:latin typeface="Calibri"/>
                <a:cs typeface="Calibri"/>
              </a:rPr>
              <a:t>n</a:t>
            </a:r>
            <a:r>
              <a:rPr dirty="0" sz="3200" spc="-20">
                <a:solidFill>
                  <a:srgbClr val="FFFF00"/>
                </a:solidFill>
                <a:latin typeface="Calibri"/>
                <a:cs typeface="Calibri"/>
              </a:rPr>
              <a:t>t</a:t>
            </a:r>
            <a:r>
              <a:rPr dirty="0" sz="3200" spc="100">
                <a:solidFill>
                  <a:srgbClr val="FFFF00"/>
                </a:solidFill>
                <a:latin typeface="Calibri"/>
                <a:cs typeface="Calibri"/>
              </a:rPr>
              <a:t>en</a:t>
            </a:r>
            <a:r>
              <a:rPr dirty="0" sz="3200" spc="70">
                <a:solidFill>
                  <a:srgbClr val="FFFF00"/>
                </a:solidFill>
                <a:latin typeface="Calibri"/>
                <a:cs typeface="Calibri"/>
              </a:rPr>
              <a:t>c</a:t>
            </a:r>
            <a:r>
              <a:rPr dirty="0" sz="3200" spc="140">
                <a:solidFill>
                  <a:srgbClr val="FFFF00"/>
                </a:solidFill>
                <a:latin typeface="Calibri"/>
                <a:cs typeface="Calibri"/>
              </a:rPr>
              <a:t>e</a:t>
            </a:r>
            <a:r>
              <a:rPr dirty="0" sz="3200" spc="114">
                <a:solidFill>
                  <a:srgbClr val="FFFF00"/>
                </a:solidFill>
                <a:latin typeface="Calibri"/>
                <a:cs typeface="Calibri"/>
              </a:rPr>
              <a:t>s</a:t>
            </a:r>
            <a:r>
              <a:rPr dirty="0" sz="3200">
                <a:solidFill>
                  <a:srgbClr val="FFFF00"/>
                </a:solidFill>
                <a:latin typeface="Calibri"/>
                <a:cs typeface="Calibri"/>
              </a:rPr>
              <a:t>	</a:t>
            </a:r>
            <a:r>
              <a:rPr dirty="0" sz="3200" spc="95">
                <a:solidFill>
                  <a:srgbClr val="FFFFFF"/>
                </a:solidFill>
                <a:latin typeface="Arial"/>
                <a:cs typeface="Arial"/>
              </a:rPr>
              <a:t>ل</a:t>
            </a:r>
            <a:r>
              <a:rPr dirty="0" sz="3200" spc="40">
                <a:solidFill>
                  <a:srgbClr val="FFFFFF"/>
                </a:solidFill>
                <a:latin typeface="Arial"/>
                <a:cs typeface="Arial"/>
              </a:rPr>
              <a:t>م</a:t>
            </a:r>
            <a:r>
              <a:rPr dirty="0" sz="3200" spc="-110">
                <a:solidFill>
                  <a:srgbClr val="FFFFFF"/>
                </a:solidFill>
                <a:latin typeface="Arial"/>
                <a:cs typeface="Arial"/>
              </a:rPr>
              <a:t>ج</a:t>
            </a:r>
            <a:endParaRPr sz="3200">
              <a:latin typeface="Arial"/>
              <a:cs typeface="Arial"/>
            </a:endParaRPr>
          </a:p>
          <a:p>
            <a:pPr marL="2609850">
              <a:lnSpc>
                <a:spcPct val="100000"/>
              </a:lnSpc>
            </a:pPr>
            <a:r>
              <a:rPr dirty="0" sz="3200" spc="-270">
                <a:solidFill>
                  <a:srgbClr val="FFFFFF"/>
                </a:solidFill>
                <a:latin typeface="Arial"/>
                <a:cs typeface="Arial"/>
              </a:rPr>
              <a:t>ةدقعم</a:t>
            </a:r>
            <a:endParaRPr sz="3200">
              <a:latin typeface="Arial"/>
              <a:cs typeface="Arial"/>
            </a:endParaRPr>
          </a:p>
        </p:txBody>
      </p:sp>
      <p:sp>
        <p:nvSpPr>
          <p:cNvPr id="26" name="object 26"/>
          <p:cNvSpPr/>
          <p:nvPr/>
        </p:nvSpPr>
        <p:spPr>
          <a:xfrm>
            <a:off x="4340352" y="6321552"/>
            <a:ext cx="1296797" cy="382371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7" name="object 27"/>
          <p:cNvSpPr/>
          <p:nvPr/>
        </p:nvSpPr>
        <p:spPr>
          <a:xfrm>
            <a:off x="4462271" y="6406896"/>
            <a:ext cx="1043749" cy="248297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8" name="object 28"/>
          <p:cNvSpPr/>
          <p:nvPr/>
        </p:nvSpPr>
        <p:spPr>
          <a:xfrm>
            <a:off x="4267200" y="6248400"/>
            <a:ext cx="1295400" cy="381000"/>
          </a:xfrm>
          <a:custGeom>
            <a:avLst/>
            <a:gdLst/>
            <a:ahLst/>
            <a:cxnLst/>
            <a:rect l="l" t="t" r="r" b="b"/>
            <a:pathLst>
              <a:path w="1295400" h="381000">
                <a:moveTo>
                  <a:pt x="1295400" y="0"/>
                </a:moveTo>
                <a:lnTo>
                  <a:pt x="0" y="0"/>
                </a:lnTo>
                <a:lnTo>
                  <a:pt x="0" y="381000"/>
                </a:lnTo>
                <a:lnTo>
                  <a:pt x="1295400" y="381000"/>
                </a:lnTo>
                <a:lnTo>
                  <a:pt x="1295400" y="333375"/>
                </a:lnTo>
                <a:lnTo>
                  <a:pt x="540512" y="333375"/>
                </a:lnTo>
                <a:lnTo>
                  <a:pt x="540512" y="190500"/>
                </a:lnTo>
                <a:lnTo>
                  <a:pt x="504825" y="190500"/>
                </a:lnTo>
                <a:lnTo>
                  <a:pt x="647700" y="47625"/>
                </a:lnTo>
                <a:lnTo>
                  <a:pt x="1295400" y="47625"/>
                </a:lnTo>
                <a:lnTo>
                  <a:pt x="1295400" y="0"/>
                </a:lnTo>
                <a:close/>
              </a:path>
              <a:path w="1295400" h="381000">
                <a:moveTo>
                  <a:pt x="1295400" y="65481"/>
                </a:moveTo>
                <a:lnTo>
                  <a:pt x="736980" y="65481"/>
                </a:lnTo>
                <a:lnTo>
                  <a:pt x="736980" y="136918"/>
                </a:lnTo>
                <a:lnTo>
                  <a:pt x="790575" y="190500"/>
                </a:lnTo>
                <a:lnTo>
                  <a:pt x="754888" y="190500"/>
                </a:lnTo>
                <a:lnTo>
                  <a:pt x="754888" y="333375"/>
                </a:lnTo>
                <a:lnTo>
                  <a:pt x="1295400" y="333375"/>
                </a:lnTo>
                <a:lnTo>
                  <a:pt x="1295400" y="65481"/>
                </a:lnTo>
                <a:close/>
              </a:path>
              <a:path w="1295400" h="381000">
                <a:moveTo>
                  <a:pt x="1295400" y="47625"/>
                </a:moveTo>
                <a:lnTo>
                  <a:pt x="647700" y="47625"/>
                </a:lnTo>
                <a:lnTo>
                  <a:pt x="701294" y="101206"/>
                </a:lnTo>
                <a:lnTo>
                  <a:pt x="701294" y="65481"/>
                </a:lnTo>
                <a:lnTo>
                  <a:pt x="1295400" y="65481"/>
                </a:lnTo>
                <a:lnTo>
                  <a:pt x="12954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9" name="object 29"/>
          <p:cNvSpPr/>
          <p:nvPr/>
        </p:nvSpPr>
        <p:spPr>
          <a:xfrm>
            <a:off x="4807711" y="6313881"/>
            <a:ext cx="214629" cy="267970"/>
          </a:xfrm>
          <a:custGeom>
            <a:avLst/>
            <a:gdLst/>
            <a:ahLst/>
            <a:cxnLst/>
            <a:rect l="l" t="t" r="r" b="b"/>
            <a:pathLst>
              <a:path w="214629" h="267970">
                <a:moveTo>
                  <a:pt x="196468" y="0"/>
                </a:moveTo>
                <a:lnTo>
                  <a:pt x="160782" y="0"/>
                </a:lnTo>
                <a:lnTo>
                  <a:pt x="160782" y="35725"/>
                </a:lnTo>
                <a:lnTo>
                  <a:pt x="196468" y="71437"/>
                </a:lnTo>
                <a:lnTo>
                  <a:pt x="196468" y="0"/>
                </a:lnTo>
                <a:close/>
              </a:path>
              <a:path w="214629" h="267970">
                <a:moveTo>
                  <a:pt x="214375" y="125018"/>
                </a:moveTo>
                <a:lnTo>
                  <a:pt x="0" y="125018"/>
                </a:lnTo>
                <a:lnTo>
                  <a:pt x="0" y="267893"/>
                </a:lnTo>
                <a:lnTo>
                  <a:pt x="89280" y="267893"/>
                </a:lnTo>
                <a:lnTo>
                  <a:pt x="89280" y="196456"/>
                </a:lnTo>
                <a:lnTo>
                  <a:pt x="214375" y="196456"/>
                </a:lnTo>
                <a:lnTo>
                  <a:pt x="214375" y="125018"/>
                </a:lnTo>
                <a:close/>
              </a:path>
              <a:path w="214629" h="267970">
                <a:moveTo>
                  <a:pt x="214375" y="196456"/>
                </a:moveTo>
                <a:lnTo>
                  <a:pt x="125095" y="196456"/>
                </a:lnTo>
                <a:lnTo>
                  <a:pt x="125095" y="267893"/>
                </a:lnTo>
                <a:lnTo>
                  <a:pt x="214375" y="267893"/>
                </a:lnTo>
                <a:lnTo>
                  <a:pt x="214375" y="196456"/>
                </a:lnTo>
                <a:close/>
              </a:path>
            </a:pathLst>
          </a:custGeom>
          <a:solidFill>
            <a:srgbClr val="00007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0" name="object 30"/>
          <p:cNvSpPr/>
          <p:nvPr/>
        </p:nvSpPr>
        <p:spPr>
          <a:xfrm>
            <a:off x="47720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142875" y="0"/>
                </a:moveTo>
                <a:lnTo>
                  <a:pt x="0" y="142875"/>
                </a:lnTo>
                <a:lnTo>
                  <a:pt x="285750" y="142875"/>
                </a:lnTo>
                <a:lnTo>
                  <a:pt x="142875" y="0"/>
                </a:lnTo>
                <a:close/>
              </a:path>
              <a:path w="285750" h="285750">
                <a:moveTo>
                  <a:pt x="160782" y="214312"/>
                </a:moveTo>
                <a:lnTo>
                  <a:pt x="124967" y="214312"/>
                </a:lnTo>
                <a:lnTo>
                  <a:pt x="124967" y="285750"/>
                </a:lnTo>
                <a:lnTo>
                  <a:pt x="160782" y="285750"/>
                </a:lnTo>
                <a:lnTo>
                  <a:pt x="160782" y="214312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1" name="object 31"/>
          <p:cNvSpPr/>
          <p:nvPr/>
        </p:nvSpPr>
        <p:spPr>
          <a:xfrm>
            <a:off x="5788152" y="6321552"/>
            <a:ext cx="458571" cy="382371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2" name="object 32"/>
          <p:cNvSpPr/>
          <p:nvPr/>
        </p:nvSpPr>
        <p:spPr>
          <a:xfrm>
            <a:off x="5846064" y="6406896"/>
            <a:ext cx="336638" cy="248297"/>
          </a:xfrm>
          <a:prstGeom prst="rect">
            <a:avLst/>
          </a:prstGeom>
          <a:blipFill>
            <a:blip r:embed="rId2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3" name="object 33"/>
          <p:cNvSpPr/>
          <p:nvPr/>
        </p:nvSpPr>
        <p:spPr>
          <a:xfrm>
            <a:off x="5715000" y="6248400"/>
            <a:ext cx="457200" cy="381000"/>
          </a:xfrm>
          <a:custGeom>
            <a:avLst/>
            <a:gdLst/>
            <a:ahLst/>
            <a:cxnLst/>
            <a:rect l="l" t="t" r="r" b="b"/>
            <a:pathLst>
              <a:path w="457200" h="381000">
                <a:moveTo>
                  <a:pt x="457200" y="0"/>
                </a:moveTo>
                <a:lnTo>
                  <a:pt x="0" y="0"/>
                </a:lnTo>
                <a:lnTo>
                  <a:pt x="0" y="381000"/>
                </a:lnTo>
                <a:lnTo>
                  <a:pt x="457200" y="381000"/>
                </a:lnTo>
                <a:lnTo>
                  <a:pt x="457200" y="333375"/>
                </a:lnTo>
                <a:lnTo>
                  <a:pt x="85725" y="333375"/>
                </a:lnTo>
                <a:lnTo>
                  <a:pt x="85725" y="47625"/>
                </a:lnTo>
                <a:lnTo>
                  <a:pt x="457200" y="47625"/>
                </a:lnTo>
                <a:lnTo>
                  <a:pt x="457200" y="0"/>
                </a:lnTo>
                <a:close/>
              </a:path>
              <a:path w="457200" h="381000">
                <a:moveTo>
                  <a:pt x="457200" y="47625"/>
                </a:moveTo>
                <a:lnTo>
                  <a:pt x="85725" y="47625"/>
                </a:lnTo>
                <a:lnTo>
                  <a:pt x="371475" y="190500"/>
                </a:lnTo>
                <a:lnTo>
                  <a:pt x="85725" y="333375"/>
                </a:lnTo>
                <a:lnTo>
                  <a:pt x="457200" y="333375"/>
                </a:lnTo>
                <a:lnTo>
                  <a:pt x="4572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4" name="object 34"/>
          <p:cNvSpPr/>
          <p:nvPr/>
        </p:nvSpPr>
        <p:spPr>
          <a:xfrm>
            <a:off x="58007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0" y="0"/>
                </a:moveTo>
                <a:lnTo>
                  <a:pt x="0" y="285750"/>
                </a:lnTo>
                <a:lnTo>
                  <a:pt x="285750" y="142875"/>
                </a:lnTo>
                <a:lnTo>
                  <a:pt x="0" y="0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5" name="object 35"/>
          <p:cNvSpPr/>
          <p:nvPr/>
        </p:nvSpPr>
        <p:spPr>
          <a:xfrm>
            <a:off x="3730752" y="6321552"/>
            <a:ext cx="458571" cy="382371"/>
          </a:xfrm>
          <a:prstGeom prst="rect">
            <a:avLst/>
          </a:prstGeom>
          <a:blipFill>
            <a:blip r:embed="rId2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6" name="object 36"/>
          <p:cNvSpPr/>
          <p:nvPr/>
        </p:nvSpPr>
        <p:spPr>
          <a:xfrm>
            <a:off x="3770376" y="6406896"/>
            <a:ext cx="373227" cy="248297"/>
          </a:xfrm>
          <a:prstGeom prst="rect">
            <a:avLst/>
          </a:prstGeom>
          <a:blipFill>
            <a:blip r:embed="rId2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7" name="object 37"/>
          <p:cNvSpPr/>
          <p:nvPr/>
        </p:nvSpPr>
        <p:spPr>
          <a:xfrm>
            <a:off x="3657600" y="6248400"/>
            <a:ext cx="457200" cy="381000"/>
          </a:xfrm>
          <a:custGeom>
            <a:avLst/>
            <a:gdLst/>
            <a:ahLst/>
            <a:cxnLst/>
            <a:rect l="l" t="t" r="r" b="b"/>
            <a:pathLst>
              <a:path w="457200" h="381000">
                <a:moveTo>
                  <a:pt x="457200" y="0"/>
                </a:moveTo>
                <a:lnTo>
                  <a:pt x="0" y="0"/>
                </a:lnTo>
                <a:lnTo>
                  <a:pt x="0" y="381000"/>
                </a:lnTo>
                <a:lnTo>
                  <a:pt x="457200" y="381000"/>
                </a:lnTo>
                <a:lnTo>
                  <a:pt x="457200" y="333375"/>
                </a:lnTo>
                <a:lnTo>
                  <a:pt x="371475" y="333375"/>
                </a:lnTo>
                <a:lnTo>
                  <a:pt x="85725" y="190500"/>
                </a:lnTo>
                <a:lnTo>
                  <a:pt x="371475" y="47625"/>
                </a:lnTo>
                <a:lnTo>
                  <a:pt x="457200" y="47625"/>
                </a:lnTo>
                <a:lnTo>
                  <a:pt x="457200" y="0"/>
                </a:lnTo>
                <a:close/>
              </a:path>
              <a:path w="457200" h="381000">
                <a:moveTo>
                  <a:pt x="457200" y="47625"/>
                </a:moveTo>
                <a:lnTo>
                  <a:pt x="371475" y="47625"/>
                </a:lnTo>
                <a:lnTo>
                  <a:pt x="371475" y="333375"/>
                </a:lnTo>
                <a:lnTo>
                  <a:pt x="457200" y="333375"/>
                </a:lnTo>
                <a:lnTo>
                  <a:pt x="4572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8" name="object 38"/>
          <p:cNvSpPr/>
          <p:nvPr/>
        </p:nvSpPr>
        <p:spPr>
          <a:xfrm>
            <a:off x="37433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285750" y="0"/>
                </a:moveTo>
                <a:lnTo>
                  <a:pt x="0" y="142875"/>
                </a:lnTo>
                <a:lnTo>
                  <a:pt x="285750" y="285750"/>
                </a:lnTo>
                <a:lnTo>
                  <a:pt x="285750" y="0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9" name="object 39"/>
          <p:cNvSpPr/>
          <p:nvPr/>
        </p:nvSpPr>
        <p:spPr>
          <a:xfrm>
            <a:off x="4340352" y="6321552"/>
            <a:ext cx="1296797" cy="382371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0" name="object 40"/>
          <p:cNvSpPr/>
          <p:nvPr/>
        </p:nvSpPr>
        <p:spPr>
          <a:xfrm>
            <a:off x="4462271" y="6406896"/>
            <a:ext cx="1043749" cy="248297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1" name="object 41"/>
          <p:cNvSpPr/>
          <p:nvPr/>
        </p:nvSpPr>
        <p:spPr>
          <a:xfrm>
            <a:off x="4267200" y="6248400"/>
            <a:ext cx="1295400" cy="381000"/>
          </a:xfrm>
          <a:custGeom>
            <a:avLst/>
            <a:gdLst/>
            <a:ahLst/>
            <a:cxnLst/>
            <a:rect l="l" t="t" r="r" b="b"/>
            <a:pathLst>
              <a:path w="1295400" h="381000">
                <a:moveTo>
                  <a:pt x="1295400" y="0"/>
                </a:moveTo>
                <a:lnTo>
                  <a:pt x="0" y="0"/>
                </a:lnTo>
                <a:lnTo>
                  <a:pt x="0" y="381000"/>
                </a:lnTo>
                <a:lnTo>
                  <a:pt x="1295400" y="381000"/>
                </a:lnTo>
                <a:lnTo>
                  <a:pt x="1295400" y="333375"/>
                </a:lnTo>
                <a:lnTo>
                  <a:pt x="540512" y="333375"/>
                </a:lnTo>
                <a:lnTo>
                  <a:pt x="540512" y="190500"/>
                </a:lnTo>
                <a:lnTo>
                  <a:pt x="504825" y="190500"/>
                </a:lnTo>
                <a:lnTo>
                  <a:pt x="647700" y="47625"/>
                </a:lnTo>
                <a:lnTo>
                  <a:pt x="1295400" y="47625"/>
                </a:lnTo>
                <a:lnTo>
                  <a:pt x="1295400" y="0"/>
                </a:lnTo>
                <a:close/>
              </a:path>
              <a:path w="1295400" h="381000">
                <a:moveTo>
                  <a:pt x="1295400" y="65481"/>
                </a:moveTo>
                <a:lnTo>
                  <a:pt x="736980" y="65481"/>
                </a:lnTo>
                <a:lnTo>
                  <a:pt x="736980" y="136918"/>
                </a:lnTo>
                <a:lnTo>
                  <a:pt x="790575" y="190500"/>
                </a:lnTo>
                <a:lnTo>
                  <a:pt x="754888" y="190500"/>
                </a:lnTo>
                <a:lnTo>
                  <a:pt x="754888" y="333375"/>
                </a:lnTo>
                <a:lnTo>
                  <a:pt x="1295400" y="333375"/>
                </a:lnTo>
                <a:lnTo>
                  <a:pt x="1295400" y="65481"/>
                </a:lnTo>
                <a:close/>
              </a:path>
              <a:path w="1295400" h="381000">
                <a:moveTo>
                  <a:pt x="1295400" y="47625"/>
                </a:moveTo>
                <a:lnTo>
                  <a:pt x="647700" y="47625"/>
                </a:lnTo>
                <a:lnTo>
                  <a:pt x="701294" y="101206"/>
                </a:lnTo>
                <a:lnTo>
                  <a:pt x="701294" y="65481"/>
                </a:lnTo>
                <a:lnTo>
                  <a:pt x="1295400" y="65481"/>
                </a:lnTo>
                <a:lnTo>
                  <a:pt x="12954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2" name="object 42"/>
          <p:cNvSpPr/>
          <p:nvPr/>
        </p:nvSpPr>
        <p:spPr>
          <a:xfrm>
            <a:off x="4807711" y="6313881"/>
            <a:ext cx="214629" cy="267970"/>
          </a:xfrm>
          <a:custGeom>
            <a:avLst/>
            <a:gdLst/>
            <a:ahLst/>
            <a:cxnLst/>
            <a:rect l="l" t="t" r="r" b="b"/>
            <a:pathLst>
              <a:path w="214629" h="267970">
                <a:moveTo>
                  <a:pt x="196468" y="0"/>
                </a:moveTo>
                <a:lnTo>
                  <a:pt x="160782" y="0"/>
                </a:lnTo>
                <a:lnTo>
                  <a:pt x="160782" y="35725"/>
                </a:lnTo>
                <a:lnTo>
                  <a:pt x="196468" y="71437"/>
                </a:lnTo>
                <a:lnTo>
                  <a:pt x="196468" y="0"/>
                </a:lnTo>
                <a:close/>
              </a:path>
              <a:path w="214629" h="267970">
                <a:moveTo>
                  <a:pt x="214375" y="125018"/>
                </a:moveTo>
                <a:lnTo>
                  <a:pt x="0" y="125018"/>
                </a:lnTo>
                <a:lnTo>
                  <a:pt x="0" y="267893"/>
                </a:lnTo>
                <a:lnTo>
                  <a:pt x="89280" y="267893"/>
                </a:lnTo>
                <a:lnTo>
                  <a:pt x="89280" y="196456"/>
                </a:lnTo>
                <a:lnTo>
                  <a:pt x="214375" y="196456"/>
                </a:lnTo>
                <a:lnTo>
                  <a:pt x="214375" y="125018"/>
                </a:lnTo>
                <a:close/>
              </a:path>
              <a:path w="214629" h="267970">
                <a:moveTo>
                  <a:pt x="214375" y="196456"/>
                </a:moveTo>
                <a:lnTo>
                  <a:pt x="125095" y="196456"/>
                </a:lnTo>
                <a:lnTo>
                  <a:pt x="125095" y="267893"/>
                </a:lnTo>
                <a:lnTo>
                  <a:pt x="214375" y="267893"/>
                </a:lnTo>
                <a:lnTo>
                  <a:pt x="214375" y="196456"/>
                </a:lnTo>
                <a:close/>
              </a:path>
            </a:pathLst>
          </a:custGeom>
          <a:solidFill>
            <a:srgbClr val="00007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3" name="object 43"/>
          <p:cNvSpPr/>
          <p:nvPr/>
        </p:nvSpPr>
        <p:spPr>
          <a:xfrm>
            <a:off x="47720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142875" y="0"/>
                </a:moveTo>
                <a:lnTo>
                  <a:pt x="0" y="142875"/>
                </a:lnTo>
                <a:lnTo>
                  <a:pt x="285750" y="142875"/>
                </a:lnTo>
                <a:lnTo>
                  <a:pt x="142875" y="0"/>
                </a:lnTo>
                <a:close/>
              </a:path>
              <a:path w="285750" h="285750">
                <a:moveTo>
                  <a:pt x="160782" y="214312"/>
                </a:moveTo>
                <a:lnTo>
                  <a:pt x="124967" y="214312"/>
                </a:lnTo>
                <a:lnTo>
                  <a:pt x="124967" y="285750"/>
                </a:lnTo>
                <a:lnTo>
                  <a:pt x="160782" y="285750"/>
                </a:lnTo>
                <a:lnTo>
                  <a:pt x="160782" y="214312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4" name="object 44"/>
          <p:cNvSpPr txBox="1">
            <a:spLocks noGrp="1"/>
          </p:cNvSpPr>
          <p:nvPr>
            <p:ph type="dt" idx="6" sz="half"/>
          </p:nvPr>
        </p:nvSpPr>
        <p:spPr>
          <a:prstGeom prst="rect"/>
        </p:spPr>
        <p:txBody>
          <a:bodyPr wrap="square" lIns="0" tIns="31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 spc="-190"/>
              <a:t>ق</a:t>
            </a:r>
            <a:r>
              <a:rPr dirty="0" spc="-240"/>
              <a:t>ب</a:t>
            </a:r>
            <a:r>
              <a:rPr dirty="0" spc="25"/>
              <a:t>ا</a:t>
            </a:r>
            <a:r>
              <a:rPr dirty="0" spc="-175"/>
              <a:t>سلا</a:t>
            </a:r>
          </a:p>
        </p:txBody>
      </p:sp>
      <p:sp>
        <p:nvSpPr>
          <p:cNvPr id="45" name="object 45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31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 spc="-195"/>
              <a:t>ةيسيئرلا </a:t>
            </a:r>
            <a:r>
              <a:rPr dirty="0" spc="-110"/>
              <a:t>ةمئاقلا </a:t>
            </a:r>
            <a:r>
              <a:rPr dirty="0" spc="-105"/>
              <a:t>ىلإ</a:t>
            </a:r>
            <a:r>
              <a:rPr dirty="0" spc="-75"/>
              <a:t> </a:t>
            </a:r>
            <a:r>
              <a:rPr dirty="0" spc="-5"/>
              <a:t>ةدوع</a:t>
            </a:r>
          </a:p>
        </p:txBody>
      </p:sp>
      <p:sp>
        <p:nvSpPr>
          <p:cNvPr id="46" name="object 46"/>
          <p:cNvSpPr txBox="1"/>
          <p:nvPr/>
        </p:nvSpPr>
        <p:spPr>
          <a:xfrm>
            <a:off x="5833109" y="6368591"/>
            <a:ext cx="220345" cy="154940"/>
          </a:xfrm>
          <a:prstGeom prst="rect">
            <a:avLst/>
          </a:prstGeom>
        </p:spPr>
        <p:txBody>
          <a:bodyPr wrap="square" lIns="0" tIns="31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 sz="900" spc="-50">
                <a:solidFill>
                  <a:srgbClr val="FFFFFF"/>
                </a:solidFill>
                <a:latin typeface="Arial"/>
                <a:cs typeface="Arial"/>
              </a:rPr>
              <a:t>ي</a:t>
            </a:r>
            <a:r>
              <a:rPr dirty="0" sz="900" spc="-270">
                <a:solidFill>
                  <a:srgbClr val="FFFFFF"/>
                </a:solidFill>
                <a:latin typeface="Arial"/>
                <a:cs typeface="Arial"/>
              </a:rPr>
              <a:t>ل</a:t>
            </a:r>
            <a:r>
              <a:rPr dirty="0" sz="900" spc="25">
                <a:solidFill>
                  <a:srgbClr val="FFFFFF"/>
                </a:solidFill>
                <a:latin typeface="Arial"/>
                <a:cs typeface="Arial"/>
              </a:rPr>
              <a:t>ا</a:t>
            </a:r>
            <a:r>
              <a:rPr dirty="0" sz="900" spc="-430">
                <a:solidFill>
                  <a:srgbClr val="FFFFFF"/>
                </a:solidFill>
                <a:latin typeface="Arial"/>
                <a:cs typeface="Arial"/>
              </a:rPr>
              <a:t>ت</a:t>
            </a:r>
            <a:r>
              <a:rPr dirty="0" sz="900" spc="-270">
                <a:solidFill>
                  <a:srgbClr val="FFFFFF"/>
                </a:solidFill>
                <a:latin typeface="Arial"/>
                <a:cs typeface="Arial"/>
              </a:rPr>
              <a:t>ل</a:t>
            </a:r>
            <a:r>
              <a:rPr dirty="0" sz="900">
                <a:solidFill>
                  <a:srgbClr val="FFFFFF"/>
                </a:solidFill>
                <a:latin typeface="Arial"/>
                <a:cs typeface="Arial"/>
              </a:rPr>
              <a:t>ا</a:t>
            </a:r>
            <a:endParaRPr sz="9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77824" y="2176272"/>
            <a:ext cx="18287" cy="468172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877824" y="6095"/>
            <a:ext cx="18287" cy="150266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1216152" y="1834895"/>
            <a:ext cx="7924800" cy="1828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877824" y="1508760"/>
            <a:ext cx="18287" cy="667512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0" y="1834895"/>
            <a:ext cx="557784" cy="18287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551687" y="1834895"/>
            <a:ext cx="664464" cy="18287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2898648" y="588302"/>
            <a:ext cx="2503678" cy="1010246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3171189" y="722121"/>
            <a:ext cx="1797685" cy="57404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3600" spc="475"/>
              <a:t>TENSES</a:t>
            </a:r>
            <a:endParaRPr sz="3600"/>
          </a:p>
        </p:txBody>
      </p:sp>
      <p:sp>
        <p:nvSpPr>
          <p:cNvPr id="10" name="object 10"/>
          <p:cNvSpPr/>
          <p:nvPr/>
        </p:nvSpPr>
        <p:spPr>
          <a:xfrm>
            <a:off x="4800600" y="597446"/>
            <a:ext cx="2003932" cy="1010246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 txBox="1"/>
          <p:nvPr/>
        </p:nvSpPr>
        <p:spPr>
          <a:xfrm>
            <a:off x="5455081" y="722121"/>
            <a:ext cx="1048385" cy="5740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3600" spc="-175" b="1">
                <a:solidFill>
                  <a:srgbClr val="FFFF00"/>
                </a:solidFill>
                <a:latin typeface="Arial"/>
                <a:cs typeface="Arial"/>
              </a:rPr>
              <a:t>ةنمزلأا</a:t>
            </a:r>
            <a:endParaRPr sz="3600">
              <a:latin typeface="Arial"/>
              <a:cs typeface="Arial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3511296" y="2709621"/>
            <a:ext cx="2979166" cy="903528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3758184" y="3270547"/>
            <a:ext cx="2491486" cy="80601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/>
          <p:nvPr/>
        </p:nvSpPr>
        <p:spPr>
          <a:xfrm>
            <a:off x="3770376" y="3297935"/>
            <a:ext cx="2441575" cy="0"/>
          </a:xfrm>
          <a:custGeom>
            <a:avLst/>
            <a:gdLst/>
            <a:ahLst/>
            <a:cxnLst/>
            <a:rect l="l" t="t" r="r" b="b"/>
            <a:pathLst>
              <a:path w="2441575" h="0">
                <a:moveTo>
                  <a:pt x="0" y="0"/>
                </a:moveTo>
                <a:lnTo>
                  <a:pt x="2441448" y="0"/>
                </a:lnTo>
              </a:path>
            </a:pathLst>
          </a:custGeom>
          <a:ln w="30479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/>
          <p:nvPr/>
        </p:nvSpPr>
        <p:spPr>
          <a:xfrm>
            <a:off x="7955280" y="3246094"/>
            <a:ext cx="970584" cy="571271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/>
          <p:nvPr/>
        </p:nvSpPr>
        <p:spPr>
          <a:xfrm>
            <a:off x="7812023" y="3246094"/>
            <a:ext cx="486003" cy="571271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7" name="object 17"/>
          <p:cNvSpPr/>
          <p:nvPr/>
        </p:nvSpPr>
        <p:spPr>
          <a:xfrm>
            <a:off x="1243583" y="3246094"/>
            <a:ext cx="6911085" cy="571271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8" name="object 18"/>
          <p:cNvSpPr/>
          <p:nvPr/>
        </p:nvSpPr>
        <p:spPr>
          <a:xfrm>
            <a:off x="1014983" y="3246094"/>
            <a:ext cx="571271" cy="571271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9" name="object 19"/>
          <p:cNvSpPr/>
          <p:nvPr/>
        </p:nvSpPr>
        <p:spPr>
          <a:xfrm>
            <a:off x="8250935" y="3489934"/>
            <a:ext cx="674916" cy="571271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0" name="object 20"/>
          <p:cNvSpPr/>
          <p:nvPr/>
        </p:nvSpPr>
        <p:spPr>
          <a:xfrm>
            <a:off x="8180831" y="3489934"/>
            <a:ext cx="412826" cy="571271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1" name="object 21"/>
          <p:cNvSpPr/>
          <p:nvPr/>
        </p:nvSpPr>
        <p:spPr>
          <a:xfrm>
            <a:off x="1072896" y="4093438"/>
            <a:ext cx="1232725" cy="571271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2" name="object 22"/>
          <p:cNvSpPr/>
          <p:nvPr/>
        </p:nvSpPr>
        <p:spPr>
          <a:xfrm>
            <a:off x="1962911" y="4093438"/>
            <a:ext cx="1202258" cy="571271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3" name="object 23"/>
          <p:cNvSpPr/>
          <p:nvPr/>
        </p:nvSpPr>
        <p:spPr>
          <a:xfrm>
            <a:off x="2115311" y="4443984"/>
            <a:ext cx="897458" cy="53086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4" name="object 24"/>
          <p:cNvSpPr/>
          <p:nvPr/>
        </p:nvSpPr>
        <p:spPr>
          <a:xfrm>
            <a:off x="2901695" y="4093438"/>
            <a:ext cx="1418590" cy="571271"/>
          </a:xfrm>
          <a:prstGeom prst="rect">
            <a:avLst/>
          </a:prstGeom>
          <a:blipFill>
            <a:blip r:embed="rId2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5" name="object 25"/>
          <p:cNvSpPr/>
          <p:nvPr/>
        </p:nvSpPr>
        <p:spPr>
          <a:xfrm>
            <a:off x="3977640" y="4093438"/>
            <a:ext cx="1001090" cy="571271"/>
          </a:xfrm>
          <a:prstGeom prst="rect">
            <a:avLst/>
          </a:prstGeom>
          <a:blipFill>
            <a:blip r:embed="rId2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6" name="object 26"/>
          <p:cNvSpPr/>
          <p:nvPr/>
        </p:nvSpPr>
        <p:spPr>
          <a:xfrm>
            <a:off x="4636008" y="4093438"/>
            <a:ext cx="437159" cy="571271"/>
          </a:xfrm>
          <a:prstGeom prst="rect">
            <a:avLst/>
          </a:prstGeom>
          <a:blipFill>
            <a:blip r:embed="rId2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7" name="object 27"/>
          <p:cNvSpPr/>
          <p:nvPr/>
        </p:nvSpPr>
        <p:spPr>
          <a:xfrm>
            <a:off x="4892040" y="4093438"/>
            <a:ext cx="1772285" cy="571271"/>
          </a:xfrm>
          <a:prstGeom prst="rect">
            <a:avLst/>
          </a:prstGeom>
          <a:blipFill>
            <a:blip r:embed="rId2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8" name="object 28"/>
          <p:cNvSpPr/>
          <p:nvPr/>
        </p:nvSpPr>
        <p:spPr>
          <a:xfrm>
            <a:off x="5044440" y="4443984"/>
            <a:ext cx="1467485" cy="53086"/>
          </a:xfrm>
          <a:prstGeom prst="rect">
            <a:avLst/>
          </a:prstGeom>
          <a:blipFill>
            <a:blip r:embed="rId2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9" name="object 29"/>
          <p:cNvSpPr/>
          <p:nvPr/>
        </p:nvSpPr>
        <p:spPr>
          <a:xfrm>
            <a:off x="6400800" y="4093438"/>
            <a:ext cx="418858" cy="571271"/>
          </a:xfrm>
          <a:prstGeom prst="rect">
            <a:avLst/>
          </a:prstGeom>
          <a:blipFill>
            <a:blip r:embed="rId2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0" name="object 30"/>
          <p:cNvSpPr/>
          <p:nvPr/>
        </p:nvSpPr>
        <p:spPr>
          <a:xfrm>
            <a:off x="5919215" y="4709134"/>
            <a:ext cx="3006597" cy="571271"/>
          </a:xfrm>
          <a:prstGeom prst="rect">
            <a:avLst/>
          </a:prstGeom>
          <a:blipFill>
            <a:blip r:embed="rId2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1" name="object 31"/>
          <p:cNvSpPr/>
          <p:nvPr/>
        </p:nvSpPr>
        <p:spPr>
          <a:xfrm>
            <a:off x="1072896" y="5312664"/>
            <a:ext cx="1488821" cy="571271"/>
          </a:xfrm>
          <a:prstGeom prst="rect">
            <a:avLst/>
          </a:prstGeom>
          <a:blipFill>
            <a:blip r:embed="rId2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2" name="object 32"/>
          <p:cNvSpPr/>
          <p:nvPr/>
        </p:nvSpPr>
        <p:spPr>
          <a:xfrm>
            <a:off x="2218944" y="5312664"/>
            <a:ext cx="940104" cy="571271"/>
          </a:xfrm>
          <a:prstGeom prst="rect">
            <a:avLst/>
          </a:prstGeom>
          <a:blipFill>
            <a:blip r:embed="rId2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3" name="object 33"/>
          <p:cNvSpPr/>
          <p:nvPr/>
        </p:nvSpPr>
        <p:spPr>
          <a:xfrm>
            <a:off x="2371344" y="5663184"/>
            <a:ext cx="635304" cy="53086"/>
          </a:xfrm>
          <a:prstGeom prst="rect">
            <a:avLst/>
          </a:prstGeom>
          <a:blipFill>
            <a:blip r:embed="rId3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4" name="object 34"/>
          <p:cNvSpPr/>
          <p:nvPr/>
        </p:nvSpPr>
        <p:spPr>
          <a:xfrm>
            <a:off x="2892551" y="5312664"/>
            <a:ext cx="946226" cy="571271"/>
          </a:xfrm>
          <a:prstGeom prst="rect">
            <a:avLst/>
          </a:prstGeom>
          <a:blipFill>
            <a:blip r:embed="rId3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5" name="object 35"/>
          <p:cNvSpPr/>
          <p:nvPr/>
        </p:nvSpPr>
        <p:spPr>
          <a:xfrm>
            <a:off x="3578352" y="5312664"/>
            <a:ext cx="745058" cy="571271"/>
          </a:xfrm>
          <a:prstGeom prst="rect">
            <a:avLst/>
          </a:prstGeom>
          <a:blipFill>
            <a:blip r:embed="rId3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6" name="object 36"/>
          <p:cNvSpPr/>
          <p:nvPr/>
        </p:nvSpPr>
        <p:spPr>
          <a:xfrm>
            <a:off x="3980688" y="5312664"/>
            <a:ext cx="1659509" cy="571271"/>
          </a:xfrm>
          <a:prstGeom prst="rect">
            <a:avLst/>
          </a:prstGeom>
          <a:blipFill>
            <a:blip r:embed="rId3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7" name="object 37"/>
          <p:cNvSpPr/>
          <p:nvPr/>
        </p:nvSpPr>
        <p:spPr>
          <a:xfrm>
            <a:off x="4133088" y="5663184"/>
            <a:ext cx="1354709" cy="53086"/>
          </a:xfrm>
          <a:prstGeom prst="rect">
            <a:avLst/>
          </a:prstGeom>
          <a:blipFill>
            <a:blip r:embed="rId3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8" name="object 38"/>
          <p:cNvSpPr/>
          <p:nvPr/>
        </p:nvSpPr>
        <p:spPr>
          <a:xfrm>
            <a:off x="5376671" y="5312664"/>
            <a:ext cx="418858" cy="571271"/>
          </a:xfrm>
          <a:prstGeom prst="rect">
            <a:avLst/>
          </a:prstGeom>
          <a:blipFill>
            <a:blip r:embed="rId2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9" name="object 39"/>
          <p:cNvSpPr txBox="1"/>
          <p:nvPr/>
        </p:nvSpPr>
        <p:spPr>
          <a:xfrm>
            <a:off x="1222044" y="5388051"/>
            <a:ext cx="4407535" cy="329565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2000" spc="-45">
                <a:solidFill>
                  <a:srgbClr val="FFFFFF"/>
                </a:solidFill>
                <a:latin typeface="Calibri"/>
                <a:cs typeface="Calibri"/>
              </a:rPr>
              <a:t>My </a:t>
            </a:r>
            <a:r>
              <a:rPr dirty="0" sz="2000" spc="35">
                <a:solidFill>
                  <a:srgbClr val="FFFFFF"/>
                </a:solidFill>
                <a:latin typeface="Calibri"/>
                <a:cs typeface="Calibri"/>
              </a:rPr>
              <a:t>father </a:t>
            </a:r>
            <a:r>
              <a:rPr dirty="0" u="heavy" sz="2000" spc="70">
                <a:solidFill>
                  <a:srgbClr val="CC3300"/>
                </a:solidFill>
                <a:uFill>
                  <a:solidFill>
                    <a:srgbClr val="CC3300"/>
                  </a:solidFill>
                </a:uFill>
                <a:latin typeface="Calibri"/>
                <a:cs typeface="Calibri"/>
              </a:rPr>
              <a:t>came</a:t>
            </a:r>
            <a:r>
              <a:rPr dirty="0" sz="2000" spc="70">
                <a:solidFill>
                  <a:srgbClr val="CC3300"/>
                </a:solidFill>
                <a:latin typeface="Calibri"/>
                <a:cs typeface="Calibri"/>
              </a:rPr>
              <a:t> </a:t>
            </a:r>
            <a:r>
              <a:rPr dirty="0" sz="2000" spc="55">
                <a:solidFill>
                  <a:srgbClr val="FFFF00"/>
                </a:solidFill>
                <a:latin typeface="Calibri"/>
                <a:cs typeface="Calibri"/>
              </a:rPr>
              <a:t>when </a:t>
            </a:r>
            <a:r>
              <a:rPr dirty="0" sz="2000" spc="50">
                <a:solidFill>
                  <a:srgbClr val="FFFFFF"/>
                </a:solidFill>
                <a:latin typeface="Calibri"/>
                <a:cs typeface="Calibri"/>
              </a:rPr>
              <a:t>we </a:t>
            </a:r>
            <a:r>
              <a:rPr dirty="0" u="heavy" sz="2000" spc="45">
                <a:solidFill>
                  <a:srgbClr val="CC3300"/>
                </a:solidFill>
                <a:uFill>
                  <a:solidFill>
                    <a:srgbClr val="CC3300"/>
                  </a:solidFill>
                </a:uFill>
                <a:latin typeface="Calibri"/>
                <a:cs typeface="Calibri"/>
              </a:rPr>
              <a:t>were </a:t>
            </a:r>
            <a:r>
              <a:rPr dirty="0" u="heavy" sz="2000" spc="55">
                <a:solidFill>
                  <a:srgbClr val="CC3300"/>
                </a:solidFill>
                <a:uFill>
                  <a:solidFill>
                    <a:srgbClr val="CC3300"/>
                  </a:solidFill>
                </a:uFill>
                <a:latin typeface="Calibri"/>
                <a:cs typeface="Calibri"/>
              </a:rPr>
              <a:t>eating</a:t>
            </a:r>
            <a:r>
              <a:rPr dirty="0" sz="2000" spc="105">
                <a:solidFill>
                  <a:srgbClr val="CC3300"/>
                </a:solidFill>
                <a:latin typeface="Calibri"/>
                <a:cs typeface="Calibri"/>
              </a:rPr>
              <a:t> </a:t>
            </a:r>
            <a:r>
              <a:rPr dirty="0" sz="2000" spc="95">
                <a:solidFill>
                  <a:srgbClr val="FFFFFF"/>
                </a:solidFill>
                <a:latin typeface="Calibri"/>
                <a:cs typeface="Calibri"/>
              </a:rPr>
              <a:t>.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40" name="object 40"/>
          <p:cNvSpPr/>
          <p:nvPr/>
        </p:nvSpPr>
        <p:spPr>
          <a:xfrm>
            <a:off x="6629400" y="5623559"/>
            <a:ext cx="2296541" cy="571271"/>
          </a:xfrm>
          <a:prstGeom prst="rect">
            <a:avLst/>
          </a:prstGeom>
          <a:blipFill>
            <a:blip r:embed="rId3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1" name="object 41"/>
          <p:cNvSpPr txBox="1"/>
          <p:nvPr/>
        </p:nvSpPr>
        <p:spPr>
          <a:xfrm>
            <a:off x="6780656" y="5692851"/>
            <a:ext cx="1978025" cy="329565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2000" spc="-240">
                <a:solidFill>
                  <a:srgbClr val="FFFFFF"/>
                </a:solidFill>
                <a:latin typeface="Arial"/>
                <a:cs typeface="Arial"/>
              </a:rPr>
              <a:t>لكأن </a:t>
            </a:r>
            <a:r>
              <a:rPr dirty="0" sz="2000" spc="-320">
                <a:solidFill>
                  <a:srgbClr val="FFFFFF"/>
                </a:solidFill>
                <a:latin typeface="Arial"/>
                <a:cs typeface="Arial"/>
              </a:rPr>
              <a:t>انك </a:t>
            </a:r>
            <a:r>
              <a:rPr dirty="0" sz="2000" spc="-434">
                <a:solidFill>
                  <a:srgbClr val="FFFFFF"/>
                </a:solidFill>
                <a:latin typeface="Arial"/>
                <a:cs typeface="Arial"/>
              </a:rPr>
              <a:t>امنيب </a:t>
            </a:r>
            <a:r>
              <a:rPr dirty="0" sz="2000" spc="-130">
                <a:solidFill>
                  <a:srgbClr val="FFFFFF"/>
                </a:solidFill>
                <a:latin typeface="Arial"/>
                <a:cs typeface="Arial"/>
              </a:rPr>
              <a:t>يدلاو</a:t>
            </a:r>
            <a:r>
              <a:rPr dirty="0" sz="2000" spc="-28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000" spc="-20">
                <a:solidFill>
                  <a:srgbClr val="FFFFFF"/>
                </a:solidFill>
                <a:latin typeface="Arial"/>
                <a:cs typeface="Arial"/>
              </a:rPr>
              <a:t>ءاج</a:t>
            </a:r>
            <a:endParaRPr sz="2000">
              <a:latin typeface="Arial"/>
              <a:cs typeface="Arial"/>
            </a:endParaRPr>
          </a:p>
        </p:txBody>
      </p:sp>
      <p:sp>
        <p:nvSpPr>
          <p:cNvPr id="42" name="object 42"/>
          <p:cNvSpPr txBox="1"/>
          <p:nvPr/>
        </p:nvSpPr>
        <p:spPr>
          <a:xfrm>
            <a:off x="5362321" y="4501342"/>
            <a:ext cx="3423285" cy="605790"/>
          </a:xfrm>
          <a:prstGeom prst="rect">
            <a:avLst/>
          </a:prstGeom>
        </p:spPr>
        <p:txBody>
          <a:bodyPr wrap="square" lIns="0" tIns="38100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300"/>
              </a:spcBef>
            </a:pPr>
            <a:r>
              <a:rPr dirty="0" sz="1400" spc="-190">
                <a:solidFill>
                  <a:srgbClr val="FFFFFF"/>
                </a:solidFill>
                <a:latin typeface="Arial"/>
                <a:cs typeface="Arial"/>
              </a:rPr>
              <a:t>رمتسم</a:t>
            </a:r>
            <a:r>
              <a:rPr dirty="0" sz="1400" spc="-18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400" spc="-90">
                <a:solidFill>
                  <a:srgbClr val="FFFFFF"/>
                </a:solidFill>
                <a:latin typeface="Arial"/>
                <a:cs typeface="Arial"/>
              </a:rPr>
              <a:t>يضام</a:t>
            </a:r>
            <a:endParaRPr sz="1400">
              <a:latin typeface="Arial"/>
              <a:cs typeface="Arial"/>
            </a:endParaRPr>
          </a:p>
          <a:p>
            <a:pPr marL="775335">
              <a:lnSpc>
                <a:spcPct val="100000"/>
              </a:lnSpc>
              <a:spcBef>
                <a:spcPts val="290"/>
              </a:spcBef>
            </a:pPr>
            <a:r>
              <a:rPr dirty="0" baseline="6944" sz="3000" spc="172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000" spc="-235">
                <a:solidFill>
                  <a:srgbClr val="FFFFFF"/>
                </a:solidFill>
                <a:latin typeface="Arial"/>
                <a:cs typeface="Arial"/>
              </a:rPr>
              <a:t>امئان </a:t>
            </a:r>
            <a:r>
              <a:rPr dirty="0" sz="2000" spc="-340">
                <a:solidFill>
                  <a:srgbClr val="FFFFFF"/>
                </a:solidFill>
                <a:latin typeface="Arial"/>
                <a:cs typeface="Arial"/>
              </a:rPr>
              <a:t>تنك </a:t>
            </a:r>
            <a:r>
              <a:rPr dirty="0" sz="2000" spc="-434">
                <a:solidFill>
                  <a:srgbClr val="FFFFFF"/>
                </a:solidFill>
                <a:latin typeface="Arial"/>
                <a:cs typeface="Arial"/>
              </a:rPr>
              <a:t>امنيب </a:t>
            </a:r>
            <a:r>
              <a:rPr dirty="0" sz="2000" spc="-430">
                <a:solidFill>
                  <a:srgbClr val="FFFFFF"/>
                </a:solidFill>
                <a:latin typeface="Arial"/>
                <a:cs typeface="Arial"/>
              </a:rPr>
              <a:t>يتفرغ </a:t>
            </a:r>
            <a:r>
              <a:rPr dirty="0" sz="2000" spc="-310">
                <a:solidFill>
                  <a:srgbClr val="FFFFFF"/>
                </a:solidFill>
                <a:latin typeface="Arial"/>
                <a:cs typeface="Arial"/>
              </a:rPr>
              <a:t>صل</a:t>
            </a:r>
            <a:r>
              <a:rPr dirty="0" sz="2000" spc="-29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000" spc="-114">
                <a:solidFill>
                  <a:srgbClr val="FFFFFF"/>
                </a:solidFill>
                <a:latin typeface="Arial"/>
                <a:cs typeface="Arial"/>
              </a:rPr>
              <a:t>لخد</a:t>
            </a:r>
            <a:endParaRPr sz="2000">
              <a:latin typeface="Arial"/>
              <a:cs typeface="Arial"/>
            </a:endParaRPr>
          </a:p>
        </p:txBody>
      </p:sp>
      <p:sp>
        <p:nvSpPr>
          <p:cNvPr id="43" name="object 43"/>
          <p:cNvSpPr txBox="1"/>
          <p:nvPr/>
        </p:nvSpPr>
        <p:spPr>
          <a:xfrm>
            <a:off x="2189479" y="4527930"/>
            <a:ext cx="722630" cy="238125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1400" spc="-409">
                <a:solidFill>
                  <a:srgbClr val="FFFFFF"/>
                </a:solidFill>
                <a:latin typeface="Arial"/>
                <a:cs typeface="Arial"/>
              </a:rPr>
              <a:t>طيسب</a:t>
            </a:r>
            <a:r>
              <a:rPr dirty="0" sz="1400" spc="-6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400" spc="-90">
                <a:solidFill>
                  <a:srgbClr val="FFFFFF"/>
                </a:solidFill>
                <a:latin typeface="Arial"/>
                <a:cs typeface="Arial"/>
              </a:rPr>
              <a:t>يضام</a:t>
            </a:r>
            <a:endParaRPr sz="1400">
              <a:latin typeface="Arial"/>
              <a:cs typeface="Arial"/>
            </a:endParaRPr>
          </a:p>
        </p:txBody>
      </p:sp>
      <p:sp>
        <p:nvSpPr>
          <p:cNvPr id="44" name="object 44"/>
          <p:cNvSpPr txBox="1"/>
          <p:nvPr/>
        </p:nvSpPr>
        <p:spPr>
          <a:xfrm>
            <a:off x="2302255" y="5671515"/>
            <a:ext cx="722630" cy="238125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1400" spc="-409">
                <a:solidFill>
                  <a:srgbClr val="FFFFFF"/>
                </a:solidFill>
                <a:latin typeface="Arial"/>
                <a:cs typeface="Arial"/>
              </a:rPr>
              <a:t>طيسب</a:t>
            </a:r>
            <a:r>
              <a:rPr dirty="0" sz="1400" spc="-6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400" spc="-90">
                <a:solidFill>
                  <a:srgbClr val="FFFFFF"/>
                </a:solidFill>
                <a:latin typeface="Arial"/>
                <a:cs typeface="Arial"/>
              </a:rPr>
              <a:t>يضام</a:t>
            </a:r>
            <a:endParaRPr sz="1400">
              <a:latin typeface="Arial"/>
              <a:cs typeface="Arial"/>
            </a:endParaRPr>
          </a:p>
        </p:txBody>
      </p:sp>
      <p:sp>
        <p:nvSpPr>
          <p:cNvPr id="45" name="object 45"/>
          <p:cNvSpPr/>
          <p:nvPr/>
        </p:nvSpPr>
        <p:spPr>
          <a:xfrm>
            <a:off x="4340352" y="6321552"/>
            <a:ext cx="1296797" cy="382371"/>
          </a:xfrm>
          <a:prstGeom prst="rect">
            <a:avLst/>
          </a:prstGeom>
          <a:blipFill>
            <a:blip r:embed="rId3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6" name="object 46"/>
          <p:cNvSpPr/>
          <p:nvPr/>
        </p:nvSpPr>
        <p:spPr>
          <a:xfrm>
            <a:off x="4462271" y="6406896"/>
            <a:ext cx="1043749" cy="248297"/>
          </a:xfrm>
          <a:prstGeom prst="rect">
            <a:avLst/>
          </a:prstGeom>
          <a:blipFill>
            <a:blip r:embed="rId3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7" name="object 47"/>
          <p:cNvSpPr/>
          <p:nvPr/>
        </p:nvSpPr>
        <p:spPr>
          <a:xfrm>
            <a:off x="4267200" y="6248400"/>
            <a:ext cx="1295400" cy="381000"/>
          </a:xfrm>
          <a:custGeom>
            <a:avLst/>
            <a:gdLst/>
            <a:ahLst/>
            <a:cxnLst/>
            <a:rect l="l" t="t" r="r" b="b"/>
            <a:pathLst>
              <a:path w="1295400" h="381000">
                <a:moveTo>
                  <a:pt x="1295400" y="0"/>
                </a:moveTo>
                <a:lnTo>
                  <a:pt x="0" y="0"/>
                </a:lnTo>
                <a:lnTo>
                  <a:pt x="0" y="381000"/>
                </a:lnTo>
                <a:lnTo>
                  <a:pt x="1295400" y="381000"/>
                </a:lnTo>
                <a:lnTo>
                  <a:pt x="1295400" y="333375"/>
                </a:lnTo>
                <a:lnTo>
                  <a:pt x="540512" y="333375"/>
                </a:lnTo>
                <a:lnTo>
                  <a:pt x="540512" y="190500"/>
                </a:lnTo>
                <a:lnTo>
                  <a:pt x="504825" y="190500"/>
                </a:lnTo>
                <a:lnTo>
                  <a:pt x="647700" y="47625"/>
                </a:lnTo>
                <a:lnTo>
                  <a:pt x="1295400" y="47625"/>
                </a:lnTo>
                <a:lnTo>
                  <a:pt x="1295400" y="0"/>
                </a:lnTo>
                <a:close/>
              </a:path>
              <a:path w="1295400" h="381000">
                <a:moveTo>
                  <a:pt x="1295400" y="65481"/>
                </a:moveTo>
                <a:lnTo>
                  <a:pt x="736980" y="65481"/>
                </a:lnTo>
                <a:lnTo>
                  <a:pt x="736980" y="136918"/>
                </a:lnTo>
                <a:lnTo>
                  <a:pt x="790575" y="190500"/>
                </a:lnTo>
                <a:lnTo>
                  <a:pt x="754888" y="190500"/>
                </a:lnTo>
                <a:lnTo>
                  <a:pt x="754888" y="333375"/>
                </a:lnTo>
                <a:lnTo>
                  <a:pt x="1295400" y="333375"/>
                </a:lnTo>
                <a:lnTo>
                  <a:pt x="1295400" y="65481"/>
                </a:lnTo>
                <a:close/>
              </a:path>
              <a:path w="1295400" h="381000">
                <a:moveTo>
                  <a:pt x="1295400" y="47625"/>
                </a:moveTo>
                <a:lnTo>
                  <a:pt x="647700" y="47625"/>
                </a:lnTo>
                <a:lnTo>
                  <a:pt x="701294" y="101206"/>
                </a:lnTo>
                <a:lnTo>
                  <a:pt x="701294" y="65481"/>
                </a:lnTo>
                <a:lnTo>
                  <a:pt x="1295400" y="65481"/>
                </a:lnTo>
                <a:lnTo>
                  <a:pt x="12954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8" name="object 48"/>
          <p:cNvSpPr/>
          <p:nvPr/>
        </p:nvSpPr>
        <p:spPr>
          <a:xfrm>
            <a:off x="4807711" y="6313881"/>
            <a:ext cx="214629" cy="267970"/>
          </a:xfrm>
          <a:custGeom>
            <a:avLst/>
            <a:gdLst/>
            <a:ahLst/>
            <a:cxnLst/>
            <a:rect l="l" t="t" r="r" b="b"/>
            <a:pathLst>
              <a:path w="214629" h="267970">
                <a:moveTo>
                  <a:pt x="196468" y="0"/>
                </a:moveTo>
                <a:lnTo>
                  <a:pt x="160782" y="0"/>
                </a:lnTo>
                <a:lnTo>
                  <a:pt x="160782" y="35725"/>
                </a:lnTo>
                <a:lnTo>
                  <a:pt x="196468" y="71437"/>
                </a:lnTo>
                <a:lnTo>
                  <a:pt x="196468" y="0"/>
                </a:lnTo>
                <a:close/>
              </a:path>
              <a:path w="214629" h="267970">
                <a:moveTo>
                  <a:pt x="214375" y="125018"/>
                </a:moveTo>
                <a:lnTo>
                  <a:pt x="0" y="125018"/>
                </a:lnTo>
                <a:lnTo>
                  <a:pt x="0" y="267893"/>
                </a:lnTo>
                <a:lnTo>
                  <a:pt x="89280" y="267893"/>
                </a:lnTo>
                <a:lnTo>
                  <a:pt x="89280" y="196456"/>
                </a:lnTo>
                <a:lnTo>
                  <a:pt x="214375" y="196456"/>
                </a:lnTo>
                <a:lnTo>
                  <a:pt x="214375" y="125018"/>
                </a:lnTo>
                <a:close/>
              </a:path>
              <a:path w="214629" h="267970">
                <a:moveTo>
                  <a:pt x="214375" y="196456"/>
                </a:moveTo>
                <a:lnTo>
                  <a:pt x="125095" y="196456"/>
                </a:lnTo>
                <a:lnTo>
                  <a:pt x="125095" y="267893"/>
                </a:lnTo>
                <a:lnTo>
                  <a:pt x="214375" y="267893"/>
                </a:lnTo>
                <a:lnTo>
                  <a:pt x="214375" y="196456"/>
                </a:lnTo>
                <a:close/>
              </a:path>
            </a:pathLst>
          </a:custGeom>
          <a:solidFill>
            <a:srgbClr val="00007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9" name="object 49"/>
          <p:cNvSpPr/>
          <p:nvPr/>
        </p:nvSpPr>
        <p:spPr>
          <a:xfrm>
            <a:off x="47720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142875" y="0"/>
                </a:moveTo>
                <a:lnTo>
                  <a:pt x="0" y="142875"/>
                </a:lnTo>
                <a:lnTo>
                  <a:pt x="285750" y="142875"/>
                </a:lnTo>
                <a:lnTo>
                  <a:pt x="142875" y="0"/>
                </a:lnTo>
                <a:close/>
              </a:path>
              <a:path w="285750" h="285750">
                <a:moveTo>
                  <a:pt x="160782" y="214312"/>
                </a:moveTo>
                <a:lnTo>
                  <a:pt x="124967" y="214312"/>
                </a:lnTo>
                <a:lnTo>
                  <a:pt x="124967" y="285750"/>
                </a:lnTo>
                <a:lnTo>
                  <a:pt x="160782" y="285750"/>
                </a:lnTo>
                <a:lnTo>
                  <a:pt x="160782" y="214312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0" name="object 50"/>
          <p:cNvSpPr/>
          <p:nvPr/>
        </p:nvSpPr>
        <p:spPr>
          <a:xfrm>
            <a:off x="5788152" y="6321552"/>
            <a:ext cx="458571" cy="382371"/>
          </a:xfrm>
          <a:prstGeom prst="rect">
            <a:avLst/>
          </a:prstGeom>
          <a:blipFill>
            <a:blip r:embed="rId3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1" name="object 51"/>
          <p:cNvSpPr/>
          <p:nvPr/>
        </p:nvSpPr>
        <p:spPr>
          <a:xfrm>
            <a:off x="5846064" y="6406896"/>
            <a:ext cx="336638" cy="248297"/>
          </a:xfrm>
          <a:prstGeom prst="rect">
            <a:avLst/>
          </a:prstGeom>
          <a:blipFill>
            <a:blip r:embed="rId3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2" name="object 52"/>
          <p:cNvSpPr/>
          <p:nvPr/>
        </p:nvSpPr>
        <p:spPr>
          <a:xfrm>
            <a:off x="5715000" y="6248400"/>
            <a:ext cx="457200" cy="381000"/>
          </a:xfrm>
          <a:custGeom>
            <a:avLst/>
            <a:gdLst/>
            <a:ahLst/>
            <a:cxnLst/>
            <a:rect l="l" t="t" r="r" b="b"/>
            <a:pathLst>
              <a:path w="457200" h="381000">
                <a:moveTo>
                  <a:pt x="457200" y="0"/>
                </a:moveTo>
                <a:lnTo>
                  <a:pt x="0" y="0"/>
                </a:lnTo>
                <a:lnTo>
                  <a:pt x="0" y="381000"/>
                </a:lnTo>
                <a:lnTo>
                  <a:pt x="457200" y="381000"/>
                </a:lnTo>
                <a:lnTo>
                  <a:pt x="457200" y="333375"/>
                </a:lnTo>
                <a:lnTo>
                  <a:pt x="85725" y="333375"/>
                </a:lnTo>
                <a:lnTo>
                  <a:pt x="85725" y="47625"/>
                </a:lnTo>
                <a:lnTo>
                  <a:pt x="457200" y="47625"/>
                </a:lnTo>
                <a:lnTo>
                  <a:pt x="457200" y="0"/>
                </a:lnTo>
                <a:close/>
              </a:path>
              <a:path w="457200" h="381000">
                <a:moveTo>
                  <a:pt x="457200" y="47625"/>
                </a:moveTo>
                <a:lnTo>
                  <a:pt x="85725" y="47625"/>
                </a:lnTo>
                <a:lnTo>
                  <a:pt x="371475" y="190500"/>
                </a:lnTo>
                <a:lnTo>
                  <a:pt x="85725" y="333375"/>
                </a:lnTo>
                <a:lnTo>
                  <a:pt x="457200" y="333375"/>
                </a:lnTo>
                <a:lnTo>
                  <a:pt x="4572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3" name="object 53"/>
          <p:cNvSpPr/>
          <p:nvPr/>
        </p:nvSpPr>
        <p:spPr>
          <a:xfrm>
            <a:off x="58007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0" y="0"/>
                </a:moveTo>
                <a:lnTo>
                  <a:pt x="0" y="285750"/>
                </a:lnTo>
                <a:lnTo>
                  <a:pt x="285750" y="142875"/>
                </a:lnTo>
                <a:lnTo>
                  <a:pt x="0" y="0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4" name="object 54"/>
          <p:cNvSpPr/>
          <p:nvPr/>
        </p:nvSpPr>
        <p:spPr>
          <a:xfrm>
            <a:off x="3730752" y="6321552"/>
            <a:ext cx="458571" cy="382371"/>
          </a:xfrm>
          <a:prstGeom prst="rect">
            <a:avLst/>
          </a:prstGeom>
          <a:blipFill>
            <a:blip r:embed="rId4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5" name="object 55"/>
          <p:cNvSpPr/>
          <p:nvPr/>
        </p:nvSpPr>
        <p:spPr>
          <a:xfrm>
            <a:off x="3770376" y="6406896"/>
            <a:ext cx="373227" cy="248297"/>
          </a:xfrm>
          <a:prstGeom prst="rect">
            <a:avLst/>
          </a:prstGeom>
          <a:blipFill>
            <a:blip r:embed="rId4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6" name="object 56"/>
          <p:cNvSpPr/>
          <p:nvPr/>
        </p:nvSpPr>
        <p:spPr>
          <a:xfrm>
            <a:off x="3657600" y="6248400"/>
            <a:ext cx="457200" cy="381000"/>
          </a:xfrm>
          <a:custGeom>
            <a:avLst/>
            <a:gdLst/>
            <a:ahLst/>
            <a:cxnLst/>
            <a:rect l="l" t="t" r="r" b="b"/>
            <a:pathLst>
              <a:path w="457200" h="381000">
                <a:moveTo>
                  <a:pt x="457200" y="0"/>
                </a:moveTo>
                <a:lnTo>
                  <a:pt x="0" y="0"/>
                </a:lnTo>
                <a:lnTo>
                  <a:pt x="0" y="381000"/>
                </a:lnTo>
                <a:lnTo>
                  <a:pt x="457200" y="381000"/>
                </a:lnTo>
                <a:lnTo>
                  <a:pt x="457200" y="333375"/>
                </a:lnTo>
                <a:lnTo>
                  <a:pt x="371475" y="333375"/>
                </a:lnTo>
                <a:lnTo>
                  <a:pt x="85725" y="190500"/>
                </a:lnTo>
                <a:lnTo>
                  <a:pt x="371475" y="47625"/>
                </a:lnTo>
                <a:lnTo>
                  <a:pt x="457200" y="47625"/>
                </a:lnTo>
                <a:lnTo>
                  <a:pt x="457200" y="0"/>
                </a:lnTo>
                <a:close/>
              </a:path>
              <a:path w="457200" h="381000">
                <a:moveTo>
                  <a:pt x="457200" y="47625"/>
                </a:moveTo>
                <a:lnTo>
                  <a:pt x="371475" y="47625"/>
                </a:lnTo>
                <a:lnTo>
                  <a:pt x="371475" y="333375"/>
                </a:lnTo>
                <a:lnTo>
                  <a:pt x="457200" y="333375"/>
                </a:lnTo>
                <a:lnTo>
                  <a:pt x="4572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7" name="object 57"/>
          <p:cNvSpPr/>
          <p:nvPr/>
        </p:nvSpPr>
        <p:spPr>
          <a:xfrm>
            <a:off x="37433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285750" y="0"/>
                </a:moveTo>
                <a:lnTo>
                  <a:pt x="0" y="142875"/>
                </a:lnTo>
                <a:lnTo>
                  <a:pt x="285750" y="285750"/>
                </a:lnTo>
                <a:lnTo>
                  <a:pt x="285750" y="0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8" name="object 58"/>
          <p:cNvSpPr txBox="1"/>
          <p:nvPr/>
        </p:nvSpPr>
        <p:spPr>
          <a:xfrm>
            <a:off x="4473066" y="5747715"/>
            <a:ext cx="802005" cy="238125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1400" spc="-190">
                <a:solidFill>
                  <a:srgbClr val="FFFFFF"/>
                </a:solidFill>
                <a:latin typeface="Arial"/>
                <a:cs typeface="Arial"/>
              </a:rPr>
              <a:t>رمتسم</a:t>
            </a:r>
            <a:r>
              <a:rPr dirty="0" sz="1400" spc="-5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400" spc="-90">
                <a:solidFill>
                  <a:srgbClr val="FFFFFF"/>
                </a:solidFill>
                <a:latin typeface="Arial"/>
                <a:cs typeface="Arial"/>
              </a:rPr>
              <a:t>يضام</a:t>
            </a:r>
            <a:endParaRPr sz="1400">
              <a:latin typeface="Arial"/>
              <a:cs typeface="Arial"/>
            </a:endParaRPr>
          </a:p>
        </p:txBody>
      </p:sp>
      <p:sp>
        <p:nvSpPr>
          <p:cNvPr id="59" name="object 59"/>
          <p:cNvSpPr/>
          <p:nvPr/>
        </p:nvSpPr>
        <p:spPr>
          <a:xfrm>
            <a:off x="1975104" y="2127529"/>
            <a:ext cx="5801741" cy="543915"/>
          </a:xfrm>
          <a:prstGeom prst="rect">
            <a:avLst/>
          </a:prstGeom>
          <a:blipFill>
            <a:blip r:embed="rId4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0" name="object 60"/>
          <p:cNvSpPr/>
          <p:nvPr/>
        </p:nvSpPr>
        <p:spPr>
          <a:xfrm>
            <a:off x="2286000" y="2185441"/>
            <a:ext cx="4981829" cy="486003"/>
          </a:xfrm>
          <a:prstGeom prst="rect">
            <a:avLst/>
          </a:prstGeom>
          <a:blipFill>
            <a:blip r:embed="rId4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1" name="object 61"/>
          <p:cNvSpPr/>
          <p:nvPr/>
        </p:nvSpPr>
        <p:spPr>
          <a:xfrm>
            <a:off x="1906523" y="2058923"/>
            <a:ext cx="5791200" cy="533400"/>
          </a:xfrm>
          <a:custGeom>
            <a:avLst/>
            <a:gdLst/>
            <a:ahLst/>
            <a:cxnLst/>
            <a:rect l="l" t="t" r="r" b="b"/>
            <a:pathLst>
              <a:path w="5791200" h="533400">
                <a:moveTo>
                  <a:pt x="5702300" y="0"/>
                </a:moveTo>
                <a:lnTo>
                  <a:pt x="88900" y="0"/>
                </a:lnTo>
                <a:lnTo>
                  <a:pt x="54274" y="6979"/>
                </a:lnTo>
                <a:lnTo>
                  <a:pt x="26019" y="26019"/>
                </a:lnTo>
                <a:lnTo>
                  <a:pt x="6979" y="54274"/>
                </a:lnTo>
                <a:lnTo>
                  <a:pt x="0" y="88900"/>
                </a:lnTo>
                <a:lnTo>
                  <a:pt x="0" y="444500"/>
                </a:lnTo>
                <a:lnTo>
                  <a:pt x="6979" y="479125"/>
                </a:lnTo>
                <a:lnTo>
                  <a:pt x="26019" y="507380"/>
                </a:lnTo>
                <a:lnTo>
                  <a:pt x="54274" y="526420"/>
                </a:lnTo>
                <a:lnTo>
                  <a:pt x="88900" y="533400"/>
                </a:lnTo>
                <a:lnTo>
                  <a:pt x="5702300" y="533400"/>
                </a:lnTo>
                <a:lnTo>
                  <a:pt x="5736925" y="526420"/>
                </a:lnTo>
                <a:lnTo>
                  <a:pt x="5765180" y="507380"/>
                </a:lnTo>
                <a:lnTo>
                  <a:pt x="5784220" y="479125"/>
                </a:lnTo>
                <a:lnTo>
                  <a:pt x="5791200" y="444500"/>
                </a:lnTo>
                <a:lnTo>
                  <a:pt x="5791200" y="88900"/>
                </a:lnTo>
                <a:lnTo>
                  <a:pt x="5784220" y="54274"/>
                </a:lnTo>
                <a:lnTo>
                  <a:pt x="5765180" y="26019"/>
                </a:lnTo>
                <a:lnTo>
                  <a:pt x="5736925" y="6979"/>
                </a:lnTo>
                <a:lnTo>
                  <a:pt x="5702300" y="0"/>
                </a:lnTo>
                <a:close/>
              </a:path>
            </a:pathLst>
          </a:custGeom>
          <a:solidFill>
            <a:srgbClr val="66CC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2" name="object 62"/>
          <p:cNvSpPr/>
          <p:nvPr/>
        </p:nvSpPr>
        <p:spPr>
          <a:xfrm>
            <a:off x="1906523" y="2058923"/>
            <a:ext cx="5791200" cy="533400"/>
          </a:xfrm>
          <a:custGeom>
            <a:avLst/>
            <a:gdLst/>
            <a:ahLst/>
            <a:cxnLst/>
            <a:rect l="l" t="t" r="r" b="b"/>
            <a:pathLst>
              <a:path w="5791200" h="533400">
                <a:moveTo>
                  <a:pt x="0" y="88900"/>
                </a:moveTo>
                <a:lnTo>
                  <a:pt x="6979" y="54274"/>
                </a:lnTo>
                <a:lnTo>
                  <a:pt x="26019" y="26019"/>
                </a:lnTo>
                <a:lnTo>
                  <a:pt x="54274" y="6979"/>
                </a:lnTo>
                <a:lnTo>
                  <a:pt x="88900" y="0"/>
                </a:lnTo>
                <a:lnTo>
                  <a:pt x="5702300" y="0"/>
                </a:lnTo>
                <a:lnTo>
                  <a:pt x="5736925" y="6979"/>
                </a:lnTo>
                <a:lnTo>
                  <a:pt x="5765180" y="26019"/>
                </a:lnTo>
                <a:lnTo>
                  <a:pt x="5784220" y="54274"/>
                </a:lnTo>
                <a:lnTo>
                  <a:pt x="5791200" y="88900"/>
                </a:lnTo>
                <a:lnTo>
                  <a:pt x="5791200" y="444500"/>
                </a:lnTo>
                <a:lnTo>
                  <a:pt x="5784220" y="479125"/>
                </a:lnTo>
                <a:lnTo>
                  <a:pt x="5765180" y="507380"/>
                </a:lnTo>
                <a:lnTo>
                  <a:pt x="5736925" y="526420"/>
                </a:lnTo>
                <a:lnTo>
                  <a:pt x="5702300" y="533400"/>
                </a:lnTo>
                <a:lnTo>
                  <a:pt x="88900" y="533400"/>
                </a:lnTo>
                <a:lnTo>
                  <a:pt x="54274" y="526420"/>
                </a:lnTo>
                <a:lnTo>
                  <a:pt x="26019" y="507380"/>
                </a:lnTo>
                <a:lnTo>
                  <a:pt x="6979" y="479125"/>
                </a:lnTo>
                <a:lnTo>
                  <a:pt x="0" y="444500"/>
                </a:lnTo>
                <a:lnTo>
                  <a:pt x="0" y="88900"/>
                </a:lnTo>
                <a:close/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3" name="object 63"/>
          <p:cNvSpPr txBox="1"/>
          <p:nvPr/>
        </p:nvSpPr>
        <p:spPr>
          <a:xfrm>
            <a:off x="1222044" y="2169414"/>
            <a:ext cx="7539355" cy="232791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127760">
              <a:lnSpc>
                <a:spcPct val="100000"/>
              </a:lnSpc>
              <a:spcBef>
                <a:spcPts val="100"/>
              </a:spcBef>
            </a:pPr>
            <a:r>
              <a:rPr dirty="0" sz="1800" spc="160" b="1">
                <a:solidFill>
                  <a:srgbClr val="000066"/>
                </a:solidFill>
                <a:latin typeface="Calibri"/>
                <a:cs typeface="Calibri"/>
              </a:rPr>
              <a:t>5. </a:t>
            </a:r>
            <a:r>
              <a:rPr dirty="0" sz="1800" spc="185" b="1">
                <a:solidFill>
                  <a:srgbClr val="000066"/>
                </a:solidFill>
                <a:latin typeface="Calibri"/>
                <a:cs typeface="Calibri"/>
              </a:rPr>
              <a:t>Past </a:t>
            </a:r>
            <a:r>
              <a:rPr dirty="0" sz="1800" spc="165" b="1">
                <a:solidFill>
                  <a:srgbClr val="000066"/>
                </a:solidFill>
                <a:latin typeface="Calibri"/>
                <a:cs typeface="Calibri"/>
              </a:rPr>
              <a:t>Continuous </a:t>
            </a:r>
            <a:r>
              <a:rPr dirty="0" sz="1800" spc="185" b="1">
                <a:solidFill>
                  <a:srgbClr val="000066"/>
                </a:solidFill>
                <a:latin typeface="Calibri"/>
                <a:cs typeface="Calibri"/>
              </a:rPr>
              <a:t>Tense </a:t>
            </a:r>
            <a:r>
              <a:rPr dirty="0" sz="1800" spc="-204" b="1">
                <a:solidFill>
                  <a:srgbClr val="000066"/>
                </a:solidFill>
                <a:latin typeface="Arial"/>
                <a:cs typeface="Arial"/>
              </a:rPr>
              <a:t>رمتسملا</a:t>
            </a:r>
            <a:r>
              <a:rPr dirty="0" sz="1800" spc="-240" b="1">
                <a:solidFill>
                  <a:srgbClr val="000066"/>
                </a:solidFill>
                <a:latin typeface="Arial"/>
                <a:cs typeface="Arial"/>
              </a:rPr>
              <a:t> </a:t>
            </a:r>
            <a:r>
              <a:rPr dirty="0" sz="1800" spc="-155" b="1">
                <a:solidFill>
                  <a:srgbClr val="000066"/>
                </a:solidFill>
                <a:latin typeface="Arial"/>
                <a:cs typeface="Arial"/>
              </a:rPr>
              <a:t>يضاملا</a:t>
            </a:r>
            <a:endParaRPr sz="18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2550">
              <a:latin typeface="Times New Roman"/>
              <a:cs typeface="Times New Roman"/>
            </a:endParaRPr>
          </a:p>
          <a:p>
            <a:pPr algn="ctr" marR="7620">
              <a:lnSpc>
                <a:spcPct val="100000"/>
              </a:lnSpc>
              <a:spcBef>
                <a:spcPts val="5"/>
              </a:spcBef>
            </a:pPr>
            <a:r>
              <a:rPr dirty="0" sz="3200" spc="-75">
                <a:solidFill>
                  <a:srgbClr val="FFFFFF"/>
                </a:solidFill>
                <a:latin typeface="Arial"/>
                <a:cs typeface="Arial"/>
              </a:rPr>
              <a:t>ةــــــــــــــــــــــلثمأ</a:t>
            </a:r>
            <a:endParaRPr sz="3200">
              <a:latin typeface="Arial"/>
              <a:cs typeface="Arial"/>
            </a:endParaRPr>
          </a:p>
          <a:p>
            <a:pPr algn="r" marR="7620">
              <a:lnSpc>
                <a:spcPts val="2160"/>
              </a:lnSpc>
              <a:spcBef>
                <a:spcPts val="20"/>
              </a:spcBef>
            </a:pPr>
            <a:r>
              <a:rPr dirty="0" sz="2000" spc="-90">
                <a:solidFill>
                  <a:srgbClr val="FFFFFF"/>
                </a:solidFill>
                <a:latin typeface="Arial"/>
                <a:cs typeface="Arial"/>
              </a:rPr>
              <a:t>امك </a:t>
            </a:r>
            <a:r>
              <a:rPr dirty="0" sz="2000" spc="-370">
                <a:solidFill>
                  <a:srgbClr val="FFFFFF"/>
                </a:solidFill>
                <a:latin typeface="Arial"/>
                <a:cs typeface="Arial"/>
              </a:rPr>
              <a:t>ةقباسلا   </a:t>
            </a:r>
            <a:r>
              <a:rPr dirty="0" sz="2000" spc="-265">
                <a:solidFill>
                  <a:srgbClr val="FFFFFF"/>
                </a:solidFill>
                <a:latin typeface="Arial"/>
                <a:cs typeface="Arial"/>
              </a:rPr>
              <a:t>ناتلمجلا  </a:t>
            </a:r>
            <a:r>
              <a:rPr dirty="0" sz="2000" spc="-710">
                <a:solidFill>
                  <a:srgbClr val="FFFFFF"/>
                </a:solidFill>
                <a:latin typeface="Arial"/>
                <a:cs typeface="Arial"/>
              </a:rPr>
              <a:t>حبصتف</a:t>
            </a:r>
            <a:r>
              <a:rPr dirty="0" sz="2000" spc="-1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000" spc="-250">
                <a:solidFill>
                  <a:srgbClr val="FFFFFF"/>
                </a:solidFill>
                <a:latin typeface="Arial"/>
                <a:cs typeface="Arial"/>
              </a:rPr>
              <a:t>ىنعملا  </a:t>
            </a:r>
            <a:r>
              <a:rPr dirty="0" sz="2000" spc="-570">
                <a:solidFill>
                  <a:srgbClr val="FFFFFF"/>
                </a:solidFill>
                <a:latin typeface="Arial"/>
                <a:cs typeface="Arial"/>
              </a:rPr>
              <a:t>ريغتي</a:t>
            </a:r>
            <a:r>
              <a:rPr dirty="0" sz="2000" spc="-3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000" spc="-5">
                <a:solidFill>
                  <a:srgbClr val="FFFFFF"/>
                </a:solidFill>
                <a:latin typeface="Arial"/>
                <a:cs typeface="Arial"/>
              </a:rPr>
              <a:t>نأ نود </a:t>
            </a:r>
            <a:r>
              <a:rPr dirty="0" sz="2000" spc="-165">
                <a:solidFill>
                  <a:srgbClr val="FFFFFF"/>
                </a:solidFill>
                <a:latin typeface="Arial"/>
                <a:cs typeface="Arial"/>
              </a:rPr>
              <a:t>ةلمجلا  </a:t>
            </a:r>
            <a:r>
              <a:rPr dirty="0" sz="2000" spc="-200">
                <a:solidFill>
                  <a:srgbClr val="FFFFFF"/>
                </a:solidFill>
                <a:latin typeface="Arial"/>
                <a:cs typeface="Arial"/>
              </a:rPr>
              <a:t>طسو  </a:t>
            </a:r>
            <a:r>
              <a:rPr dirty="0" sz="2000" spc="-315">
                <a:solidFill>
                  <a:srgbClr val="FFFFFF"/>
                </a:solidFill>
                <a:latin typeface="Arial"/>
                <a:cs typeface="Arial"/>
              </a:rPr>
              <a:t>طبرلا  </a:t>
            </a:r>
            <a:r>
              <a:rPr dirty="0" sz="2000" spc="-10">
                <a:solidFill>
                  <a:srgbClr val="FFFFFF"/>
                </a:solidFill>
                <a:latin typeface="Arial"/>
                <a:cs typeface="Arial"/>
              </a:rPr>
              <a:t>ةادأ </a:t>
            </a:r>
            <a:r>
              <a:rPr dirty="0" sz="2000" spc="-245">
                <a:solidFill>
                  <a:srgbClr val="FFFFFF"/>
                </a:solidFill>
                <a:latin typeface="Arial"/>
                <a:cs typeface="Arial"/>
              </a:rPr>
              <a:t>عضو  </a:t>
            </a:r>
            <a:r>
              <a:rPr dirty="0" sz="2000" spc="-275">
                <a:solidFill>
                  <a:srgbClr val="FFFFFF"/>
                </a:solidFill>
                <a:latin typeface="Arial"/>
                <a:cs typeface="Arial"/>
              </a:rPr>
              <a:t>نكمي</a:t>
            </a:r>
            <a:r>
              <a:rPr dirty="0" sz="2000" spc="-21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000" spc="-5">
                <a:solidFill>
                  <a:srgbClr val="FFFFFF"/>
                </a:solidFill>
                <a:latin typeface="Arial"/>
                <a:cs typeface="Arial"/>
              </a:rPr>
              <a:t>:ةظحلام</a:t>
            </a:r>
            <a:endParaRPr sz="2000">
              <a:latin typeface="Arial"/>
              <a:cs typeface="Arial"/>
            </a:endParaRPr>
          </a:p>
          <a:p>
            <a:pPr algn="r" marR="5080">
              <a:lnSpc>
                <a:spcPts val="2160"/>
              </a:lnSpc>
            </a:pPr>
            <a:r>
              <a:rPr dirty="0" sz="2000" spc="-5">
                <a:solidFill>
                  <a:srgbClr val="FFFFFF"/>
                </a:solidFill>
                <a:latin typeface="Arial"/>
                <a:cs typeface="Arial"/>
              </a:rPr>
              <a:t>:</a:t>
            </a:r>
            <a:r>
              <a:rPr dirty="0" sz="2000" spc="-10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000" spc="-505">
                <a:solidFill>
                  <a:srgbClr val="FFFFFF"/>
                </a:solidFill>
                <a:latin typeface="Arial"/>
                <a:cs typeface="Arial"/>
              </a:rPr>
              <a:t>يلي</a:t>
            </a:r>
            <a:endParaRPr sz="2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20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  <a:tabLst>
                <a:tab pos="902969" algn="l"/>
                <a:tab pos="3832860" algn="l"/>
              </a:tabLst>
            </a:pPr>
            <a:r>
              <a:rPr dirty="0" sz="2000" spc="35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dirty="0" sz="2000" spc="17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 spc="25">
                <a:solidFill>
                  <a:srgbClr val="FFFFFF"/>
                </a:solidFill>
                <a:latin typeface="Calibri"/>
                <a:cs typeface="Calibri"/>
              </a:rPr>
              <a:t>thief	</a:t>
            </a:r>
            <a:r>
              <a:rPr dirty="0" u="heavy" sz="2000" spc="40">
                <a:solidFill>
                  <a:srgbClr val="CC3300"/>
                </a:solidFill>
                <a:uFill>
                  <a:solidFill>
                    <a:srgbClr val="CC3300"/>
                  </a:solidFill>
                </a:uFill>
                <a:latin typeface="Calibri"/>
                <a:cs typeface="Calibri"/>
              </a:rPr>
              <a:t>entered</a:t>
            </a:r>
            <a:r>
              <a:rPr dirty="0" sz="2000" spc="40">
                <a:solidFill>
                  <a:srgbClr val="CC3300"/>
                </a:solidFill>
                <a:latin typeface="Calibri"/>
                <a:cs typeface="Calibri"/>
              </a:rPr>
              <a:t> </a:t>
            </a:r>
            <a:r>
              <a:rPr dirty="0" sz="2000" spc="70">
                <a:solidFill>
                  <a:srgbClr val="FFFFCC"/>
                </a:solidFill>
                <a:latin typeface="Calibri"/>
                <a:cs typeface="Calibri"/>
              </a:rPr>
              <a:t>my </a:t>
            </a:r>
            <a:r>
              <a:rPr dirty="0" sz="2000" spc="30">
                <a:solidFill>
                  <a:srgbClr val="FFFFCC"/>
                </a:solidFill>
                <a:latin typeface="Calibri"/>
                <a:cs typeface="Calibri"/>
              </a:rPr>
              <a:t>room</a:t>
            </a:r>
            <a:r>
              <a:rPr dirty="0" sz="2000" spc="459">
                <a:solidFill>
                  <a:srgbClr val="FFFFCC"/>
                </a:solidFill>
                <a:latin typeface="Calibri"/>
                <a:cs typeface="Calibri"/>
              </a:rPr>
              <a:t> </a:t>
            </a:r>
            <a:r>
              <a:rPr dirty="0" sz="2000" spc="25">
                <a:solidFill>
                  <a:srgbClr val="FFFF00"/>
                </a:solidFill>
                <a:latin typeface="Calibri"/>
                <a:cs typeface="Calibri"/>
              </a:rPr>
              <a:t>while</a:t>
            </a:r>
            <a:r>
              <a:rPr dirty="0" sz="2000" spc="190">
                <a:solidFill>
                  <a:srgbClr val="FFFF00"/>
                </a:solidFill>
                <a:latin typeface="Calibri"/>
                <a:cs typeface="Calibri"/>
              </a:rPr>
              <a:t> </a:t>
            </a:r>
            <a:r>
              <a:rPr dirty="0" sz="2000" spc="235">
                <a:solidFill>
                  <a:srgbClr val="FFFFFF"/>
                </a:solidFill>
                <a:latin typeface="Calibri"/>
                <a:cs typeface="Calibri"/>
              </a:rPr>
              <a:t>I	</a:t>
            </a:r>
            <a:r>
              <a:rPr dirty="0" u="heavy" sz="2000" spc="75">
                <a:solidFill>
                  <a:srgbClr val="CC3300"/>
                </a:solidFill>
                <a:uFill>
                  <a:solidFill>
                    <a:srgbClr val="CC3300"/>
                  </a:solidFill>
                </a:uFill>
                <a:latin typeface="Calibri"/>
                <a:cs typeface="Calibri"/>
              </a:rPr>
              <a:t>was </a:t>
            </a:r>
            <a:r>
              <a:rPr dirty="0" u="heavy" sz="2000" spc="55">
                <a:solidFill>
                  <a:srgbClr val="CC3300"/>
                </a:solidFill>
                <a:uFill>
                  <a:solidFill>
                    <a:srgbClr val="CC3300"/>
                  </a:solidFill>
                </a:uFill>
                <a:latin typeface="Calibri"/>
                <a:cs typeface="Calibri"/>
              </a:rPr>
              <a:t>sleeping</a:t>
            </a:r>
            <a:r>
              <a:rPr dirty="0" sz="2000" spc="270">
                <a:solidFill>
                  <a:srgbClr val="CC3300"/>
                </a:solidFill>
                <a:latin typeface="Calibri"/>
                <a:cs typeface="Calibri"/>
              </a:rPr>
              <a:t> </a:t>
            </a:r>
            <a:r>
              <a:rPr dirty="0" sz="2000" spc="95">
                <a:solidFill>
                  <a:srgbClr val="CC3300"/>
                </a:solidFill>
                <a:latin typeface="Calibri"/>
                <a:cs typeface="Calibri"/>
              </a:rPr>
              <a:t>.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64" name="object 64"/>
          <p:cNvSpPr/>
          <p:nvPr/>
        </p:nvSpPr>
        <p:spPr>
          <a:xfrm>
            <a:off x="4340352" y="6321552"/>
            <a:ext cx="1296797" cy="382371"/>
          </a:xfrm>
          <a:prstGeom prst="rect">
            <a:avLst/>
          </a:prstGeom>
          <a:blipFill>
            <a:blip r:embed="rId3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5" name="object 65"/>
          <p:cNvSpPr/>
          <p:nvPr/>
        </p:nvSpPr>
        <p:spPr>
          <a:xfrm>
            <a:off x="4462271" y="6406896"/>
            <a:ext cx="1043749" cy="248297"/>
          </a:xfrm>
          <a:prstGeom prst="rect">
            <a:avLst/>
          </a:prstGeom>
          <a:blipFill>
            <a:blip r:embed="rId3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6" name="object 66"/>
          <p:cNvSpPr/>
          <p:nvPr/>
        </p:nvSpPr>
        <p:spPr>
          <a:xfrm>
            <a:off x="4267200" y="6248400"/>
            <a:ext cx="1295400" cy="381000"/>
          </a:xfrm>
          <a:custGeom>
            <a:avLst/>
            <a:gdLst/>
            <a:ahLst/>
            <a:cxnLst/>
            <a:rect l="l" t="t" r="r" b="b"/>
            <a:pathLst>
              <a:path w="1295400" h="381000">
                <a:moveTo>
                  <a:pt x="1295400" y="0"/>
                </a:moveTo>
                <a:lnTo>
                  <a:pt x="0" y="0"/>
                </a:lnTo>
                <a:lnTo>
                  <a:pt x="0" y="381000"/>
                </a:lnTo>
                <a:lnTo>
                  <a:pt x="1295400" y="381000"/>
                </a:lnTo>
                <a:lnTo>
                  <a:pt x="1295400" y="333375"/>
                </a:lnTo>
                <a:lnTo>
                  <a:pt x="540512" y="333375"/>
                </a:lnTo>
                <a:lnTo>
                  <a:pt x="540512" y="190500"/>
                </a:lnTo>
                <a:lnTo>
                  <a:pt x="504825" y="190500"/>
                </a:lnTo>
                <a:lnTo>
                  <a:pt x="647700" y="47625"/>
                </a:lnTo>
                <a:lnTo>
                  <a:pt x="1295400" y="47625"/>
                </a:lnTo>
                <a:lnTo>
                  <a:pt x="1295400" y="0"/>
                </a:lnTo>
                <a:close/>
              </a:path>
              <a:path w="1295400" h="381000">
                <a:moveTo>
                  <a:pt x="1295400" y="65481"/>
                </a:moveTo>
                <a:lnTo>
                  <a:pt x="736980" y="65481"/>
                </a:lnTo>
                <a:lnTo>
                  <a:pt x="736980" y="136918"/>
                </a:lnTo>
                <a:lnTo>
                  <a:pt x="790575" y="190500"/>
                </a:lnTo>
                <a:lnTo>
                  <a:pt x="754888" y="190500"/>
                </a:lnTo>
                <a:lnTo>
                  <a:pt x="754888" y="333375"/>
                </a:lnTo>
                <a:lnTo>
                  <a:pt x="1295400" y="333375"/>
                </a:lnTo>
                <a:lnTo>
                  <a:pt x="1295400" y="65481"/>
                </a:lnTo>
                <a:close/>
              </a:path>
              <a:path w="1295400" h="381000">
                <a:moveTo>
                  <a:pt x="1295400" y="47625"/>
                </a:moveTo>
                <a:lnTo>
                  <a:pt x="647700" y="47625"/>
                </a:lnTo>
                <a:lnTo>
                  <a:pt x="701294" y="101206"/>
                </a:lnTo>
                <a:lnTo>
                  <a:pt x="701294" y="65481"/>
                </a:lnTo>
                <a:lnTo>
                  <a:pt x="1295400" y="65481"/>
                </a:lnTo>
                <a:lnTo>
                  <a:pt x="12954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7" name="object 67"/>
          <p:cNvSpPr/>
          <p:nvPr/>
        </p:nvSpPr>
        <p:spPr>
          <a:xfrm>
            <a:off x="4807711" y="6313881"/>
            <a:ext cx="214629" cy="267970"/>
          </a:xfrm>
          <a:custGeom>
            <a:avLst/>
            <a:gdLst/>
            <a:ahLst/>
            <a:cxnLst/>
            <a:rect l="l" t="t" r="r" b="b"/>
            <a:pathLst>
              <a:path w="214629" h="267970">
                <a:moveTo>
                  <a:pt x="196468" y="0"/>
                </a:moveTo>
                <a:lnTo>
                  <a:pt x="160782" y="0"/>
                </a:lnTo>
                <a:lnTo>
                  <a:pt x="160782" y="35725"/>
                </a:lnTo>
                <a:lnTo>
                  <a:pt x="196468" y="71437"/>
                </a:lnTo>
                <a:lnTo>
                  <a:pt x="196468" y="0"/>
                </a:lnTo>
                <a:close/>
              </a:path>
              <a:path w="214629" h="267970">
                <a:moveTo>
                  <a:pt x="214375" y="125018"/>
                </a:moveTo>
                <a:lnTo>
                  <a:pt x="0" y="125018"/>
                </a:lnTo>
                <a:lnTo>
                  <a:pt x="0" y="267893"/>
                </a:lnTo>
                <a:lnTo>
                  <a:pt x="89280" y="267893"/>
                </a:lnTo>
                <a:lnTo>
                  <a:pt x="89280" y="196456"/>
                </a:lnTo>
                <a:lnTo>
                  <a:pt x="214375" y="196456"/>
                </a:lnTo>
                <a:lnTo>
                  <a:pt x="214375" y="125018"/>
                </a:lnTo>
                <a:close/>
              </a:path>
              <a:path w="214629" h="267970">
                <a:moveTo>
                  <a:pt x="214375" y="196456"/>
                </a:moveTo>
                <a:lnTo>
                  <a:pt x="125095" y="196456"/>
                </a:lnTo>
                <a:lnTo>
                  <a:pt x="125095" y="267893"/>
                </a:lnTo>
                <a:lnTo>
                  <a:pt x="214375" y="267893"/>
                </a:lnTo>
                <a:lnTo>
                  <a:pt x="214375" y="196456"/>
                </a:lnTo>
                <a:close/>
              </a:path>
            </a:pathLst>
          </a:custGeom>
          <a:solidFill>
            <a:srgbClr val="00007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8" name="object 68"/>
          <p:cNvSpPr/>
          <p:nvPr/>
        </p:nvSpPr>
        <p:spPr>
          <a:xfrm>
            <a:off x="47720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142875" y="0"/>
                </a:moveTo>
                <a:lnTo>
                  <a:pt x="0" y="142875"/>
                </a:lnTo>
                <a:lnTo>
                  <a:pt x="285750" y="142875"/>
                </a:lnTo>
                <a:lnTo>
                  <a:pt x="142875" y="0"/>
                </a:lnTo>
                <a:close/>
              </a:path>
              <a:path w="285750" h="285750">
                <a:moveTo>
                  <a:pt x="160782" y="214312"/>
                </a:moveTo>
                <a:lnTo>
                  <a:pt x="124967" y="214312"/>
                </a:lnTo>
                <a:lnTo>
                  <a:pt x="124967" y="285750"/>
                </a:lnTo>
                <a:lnTo>
                  <a:pt x="160782" y="285750"/>
                </a:lnTo>
                <a:lnTo>
                  <a:pt x="160782" y="214312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9" name="object 69"/>
          <p:cNvSpPr txBox="1">
            <a:spLocks noGrp="1"/>
          </p:cNvSpPr>
          <p:nvPr>
            <p:ph type="dt" idx="6" sz="half"/>
          </p:nvPr>
        </p:nvSpPr>
        <p:spPr>
          <a:prstGeom prst="rect"/>
        </p:spPr>
        <p:txBody>
          <a:bodyPr wrap="square" lIns="0" tIns="31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 spc="-190"/>
              <a:t>ق</a:t>
            </a:r>
            <a:r>
              <a:rPr dirty="0" spc="-240"/>
              <a:t>ب</a:t>
            </a:r>
            <a:r>
              <a:rPr dirty="0" spc="25"/>
              <a:t>ا</a:t>
            </a:r>
            <a:r>
              <a:rPr dirty="0" spc="-175"/>
              <a:t>سلا</a:t>
            </a:r>
          </a:p>
        </p:txBody>
      </p:sp>
      <p:sp>
        <p:nvSpPr>
          <p:cNvPr id="70" name="object 70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31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 spc="-195"/>
              <a:t>ةيسيئرلا </a:t>
            </a:r>
            <a:r>
              <a:rPr dirty="0" spc="-110"/>
              <a:t>ةمئاقلا </a:t>
            </a:r>
            <a:r>
              <a:rPr dirty="0" spc="-105"/>
              <a:t>ىلإ</a:t>
            </a:r>
            <a:r>
              <a:rPr dirty="0" spc="-75"/>
              <a:t> </a:t>
            </a:r>
            <a:r>
              <a:rPr dirty="0" spc="-5"/>
              <a:t>ةدوع</a:t>
            </a:r>
          </a:p>
        </p:txBody>
      </p:sp>
      <p:sp>
        <p:nvSpPr>
          <p:cNvPr id="71" name="object 71"/>
          <p:cNvSpPr txBox="1"/>
          <p:nvPr/>
        </p:nvSpPr>
        <p:spPr>
          <a:xfrm>
            <a:off x="5833109" y="6368591"/>
            <a:ext cx="220345" cy="154940"/>
          </a:xfrm>
          <a:prstGeom prst="rect">
            <a:avLst/>
          </a:prstGeom>
        </p:spPr>
        <p:txBody>
          <a:bodyPr wrap="square" lIns="0" tIns="31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 sz="900" spc="-50">
                <a:solidFill>
                  <a:srgbClr val="FFFFFF"/>
                </a:solidFill>
                <a:latin typeface="Arial"/>
                <a:cs typeface="Arial"/>
              </a:rPr>
              <a:t>ي</a:t>
            </a:r>
            <a:r>
              <a:rPr dirty="0" sz="900" spc="-270">
                <a:solidFill>
                  <a:srgbClr val="FFFFFF"/>
                </a:solidFill>
                <a:latin typeface="Arial"/>
                <a:cs typeface="Arial"/>
              </a:rPr>
              <a:t>ل</a:t>
            </a:r>
            <a:r>
              <a:rPr dirty="0" sz="900" spc="25">
                <a:solidFill>
                  <a:srgbClr val="FFFFFF"/>
                </a:solidFill>
                <a:latin typeface="Arial"/>
                <a:cs typeface="Arial"/>
              </a:rPr>
              <a:t>ا</a:t>
            </a:r>
            <a:r>
              <a:rPr dirty="0" sz="900" spc="-430">
                <a:solidFill>
                  <a:srgbClr val="FFFFFF"/>
                </a:solidFill>
                <a:latin typeface="Arial"/>
                <a:cs typeface="Arial"/>
              </a:rPr>
              <a:t>ت</a:t>
            </a:r>
            <a:r>
              <a:rPr dirty="0" sz="900" spc="-270">
                <a:solidFill>
                  <a:srgbClr val="FFFFFF"/>
                </a:solidFill>
                <a:latin typeface="Arial"/>
                <a:cs typeface="Arial"/>
              </a:rPr>
              <a:t>ل</a:t>
            </a:r>
            <a:r>
              <a:rPr dirty="0" sz="900">
                <a:solidFill>
                  <a:srgbClr val="FFFFFF"/>
                </a:solidFill>
                <a:latin typeface="Arial"/>
                <a:cs typeface="Arial"/>
              </a:rPr>
              <a:t>ا</a:t>
            </a:r>
            <a:endParaRPr sz="9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77824" y="2176272"/>
            <a:ext cx="18287" cy="468172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877824" y="6095"/>
            <a:ext cx="18287" cy="150266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1216152" y="1834895"/>
            <a:ext cx="7924800" cy="1828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877824" y="1508760"/>
            <a:ext cx="18287" cy="667512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0" y="1834895"/>
            <a:ext cx="557784" cy="18287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551687" y="1834895"/>
            <a:ext cx="664464" cy="18287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2898648" y="588302"/>
            <a:ext cx="2503678" cy="1010246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3171189" y="722121"/>
            <a:ext cx="1797685" cy="57404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3600" spc="475"/>
              <a:t>TENSES</a:t>
            </a:r>
            <a:endParaRPr sz="3600"/>
          </a:p>
        </p:txBody>
      </p:sp>
      <p:sp>
        <p:nvSpPr>
          <p:cNvPr id="10" name="object 10"/>
          <p:cNvSpPr/>
          <p:nvPr/>
        </p:nvSpPr>
        <p:spPr>
          <a:xfrm>
            <a:off x="4800600" y="597446"/>
            <a:ext cx="2003932" cy="1010246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 txBox="1"/>
          <p:nvPr/>
        </p:nvSpPr>
        <p:spPr>
          <a:xfrm>
            <a:off x="5455081" y="722121"/>
            <a:ext cx="1048385" cy="5740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3600" spc="-175" b="1">
                <a:solidFill>
                  <a:srgbClr val="FFFF00"/>
                </a:solidFill>
                <a:latin typeface="Arial"/>
                <a:cs typeface="Arial"/>
              </a:rPr>
              <a:t>ةنمزلأا</a:t>
            </a:r>
            <a:endParaRPr sz="3600">
              <a:latin typeface="Arial"/>
              <a:cs typeface="Arial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7714488" y="2825534"/>
            <a:ext cx="1354708" cy="790790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7613904" y="2825534"/>
            <a:ext cx="571271" cy="790790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/>
          <p:nvPr/>
        </p:nvSpPr>
        <p:spPr>
          <a:xfrm>
            <a:off x="3432047" y="3340646"/>
            <a:ext cx="5637022" cy="790790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/>
          <p:nvPr/>
        </p:nvSpPr>
        <p:spPr>
          <a:xfrm>
            <a:off x="2953511" y="3331502"/>
            <a:ext cx="949248" cy="790790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/>
          <p:nvPr/>
        </p:nvSpPr>
        <p:spPr>
          <a:xfrm>
            <a:off x="1353311" y="3340646"/>
            <a:ext cx="1979422" cy="790790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7" name="object 17"/>
          <p:cNvSpPr/>
          <p:nvPr/>
        </p:nvSpPr>
        <p:spPr>
          <a:xfrm>
            <a:off x="6022847" y="3764318"/>
            <a:ext cx="3046222" cy="790790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8" name="object 18"/>
          <p:cNvSpPr/>
          <p:nvPr/>
        </p:nvSpPr>
        <p:spPr>
          <a:xfrm>
            <a:off x="5922264" y="3764318"/>
            <a:ext cx="571271" cy="790790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9" name="object 19"/>
          <p:cNvSpPr txBox="1"/>
          <p:nvPr/>
        </p:nvSpPr>
        <p:spPr>
          <a:xfrm>
            <a:off x="4860252" y="2830206"/>
            <a:ext cx="3976370" cy="148018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r" marL="12700" marR="5080" indent="2966085">
              <a:lnSpc>
                <a:spcPct val="120800"/>
              </a:lnSpc>
              <a:spcBef>
                <a:spcPts val="100"/>
              </a:spcBef>
            </a:pPr>
            <a:r>
              <a:rPr dirty="0" sz="2800" spc="10">
                <a:solidFill>
                  <a:srgbClr val="FFFFFF"/>
                </a:solidFill>
                <a:latin typeface="Arial"/>
                <a:cs typeface="Arial"/>
              </a:rPr>
              <a:t>:</a:t>
            </a:r>
            <a:r>
              <a:rPr dirty="0" sz="2800" spc="-30">
                <a:solidFill>
                  <a:srgbClr val="FFFFFF"/>
                </a:solidFill>
                <a:latin typeface="Arial"/>
                <a:cs typeface="Arial"/>
              </a:rPr>
              <a:t>ةظحل</a:t>
            </a:r>
            <a:r>
              <a:rPr dirty="0" sz="2800" spc="-30">
                <a:solidFill>
                  <a:srgbClr val="FFFFFF"/>
                </a:solidFill>
                <a:latin typeface="Arial"/>
                <a:cs typeface="Arial"/>
              </a:rPr>
              <a:t>ا</a:t>
            </a:r>
            <a:r>
              <a:rPr dirty="0" sz="2800" spc="140">
                <a:solidFill>
                  <a:srgbClr val="FFFFFF"/>
                </a:solidFill>
                <a:latin typeface="Arial"/>
                <a:cs typeface="Arial"/>
              </a:rPr>
              <a:t>م  </a:t>
            </a:r>
            <a:r>
              <a:rPr dirty="0" sz="2800" spc="-465">
                <a:solidFill>
                  <a:srgbClr val="FFFFFF"/>
                </a:solidFill>
                <a:latin typeface="Arial"/>
                <a:cs typeface="Arial"/>
              </a:rPr>
              <a:t>ةملكب  </a:t>
            </a:r>
            <a:r>
              <a:rPr dirty="0" sz="2800" spc="-229">
                <a:solidFill>
                  <a:srgbClr val="FFFFFF"/>
                </a:solidFill>
                <a:latin typeface="Arial"/>
                <a:cs typeface="Arial"/>
              </a:rPr>
              <a:t>ةلمجلا </a:t>
            </a:r>
            <a:r>
              <a:rPr dirty="0" sz="2800" spc="-335">
                <a:solidFill>
                  <a:srgbClr val="FFFFFF"/>
                </a:solidFill>
                <a:latin typeface="Arial"/>
                <a:cs typeface="Arial"/>
              </a:rPr>
              <a:t>تأدب  </a:t>
            </a:r>
            <a:r>
              <a:rPr dirty="0" sz="2800" spc="-10">
                <a:solidFill>
                  <a:srgbClr val="FFFFFF"/>
                </a:solidFill>
                <a:latin typeface="Arial"/>
                <a:cs typeface="Arial"/>
              </a:rPr>
              <a:t>اذإ </a:t>
            </a:r>
            <a:r>
              <a:rPr dirty="0" sz="2800" spc="-505">
                <a:solidFill>
                  <a:srgbClr val="FFFFFF"/>
                </a:solidFill>
                <a:latin typeface="Arial"/>
                <a:cs typeface="Arial"/>
              </a:rPr>
              <a:t>ةلصافلا  </a:t>
            </a:r>
            <a:r>
              <a:rPr dirty="0" sz="2800" spc="-34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800" spc="-805">
                <a:solidFill>
                  <a:srgbClr val="FFFFFF"/>
                </a:solidFill>
                <a:latin typeface="Arial"/>
                <a:cs typeface="Arial"/>
              </a:rPr>
              <a:t>بتكت</a:t>
            </a:r>
            <a:endParaRPr sz="2800">
              <a:latin typeface="Arial"/>
              <a:cs typeface="Arial"/>
            </a:endParaRPr>
          </a:p>
          <a:p>
            <a:pPr algn="r" marR="6350">
              <a:lnSpc>
                <a:spcPts val="3335"/>
              </a:lnSpc>
            </a:pPr>
            <a:r>
              <a:rPr dirty="0" sz="2800">
                <a:solidFill>
                  <a:srgbClr val="FFFFFF"/>
                </a:solidFill>
                <a:latin typeface="Arial"/>
                <a:cs typeface="Arial"/>
              </a:rPr>
              <a:t>. </a:t>
            </a:r>
            <a:r>
              <a:rPr dirty="0" sz="2800" spc="-245">
                <a:solidFill>
                  <a:srgbClr val="FFFFFF"/>
                </a:solidFill>
                <a:latin typeface="Arial"/>
                <a:cs typeface="Arial"/>
              </a:rPr>
              <a:t>ىلولأا  </a:t>
            </a:r>
            <a:r>
              <a:rPr dirty="0" sz="2800" spc="-225">
                <a:solidFill>
                  <a:srgbClr val="FFFFFF"/>
                </a:solidFill>
                <a:latin typeface="Arial"/>
                <a:cs typeface="Arial"/>
              </a:rPr>
              <a:t>ةلمجلا</a:t>
            </a:r>
            <a:r>
              <a:rPr dirty="0" sz="2800" spc="-42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800" spc="-530">
                <a:solidFill>
                  <a:srgbClr val="FFFFFF"/>
                </a:solidFill>
                <a:latin typeface="Arial"/>
                <a:cs typeface="Arial"/>
              </a:rPr>
              <a:t>فصتنم</a:t>
            </a:r>
            <a:endParaRPr sz="2800">
              <a:latin typeface="Arial"/>
              <a:cs typeface="Arial"/>
            </a:endParaRPr>
          </a:p>
        </p:txBody>
      </p:sp>
      <p:sp>
        <p:nvSpPr>
          <p:cNvPr id="20" name="object 20"/>
          <p:cNvSpPr/>
          <p:nvPr/>
        </p:nvSpPr>
        <p:spPr>
          <a:xfrm>
            <a:off x="5748528" y="4276381"/>
            <a:ext cx="3320541" cy="790790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1" name="object 21"/>
          <p:cNvSpPr/>
          <p:nvPr/>
        </p:nvSpPr>
        <p:spPr>
          <a:xfrm>
            <a:off x="1264919" y="4276381"/>
            <a:ext cx="4841621" cy="790790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2" name="object 22"/>
          <p:cNvSpPr/>
          <p:nvPr/>
        </p:nvSpPr>
        <p:spPr>
          <a:xfrm>
            <a:off x="5818632" y="4706149"/>
            <a:ext cx="3250565" cy="790790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3" name="object 23"/>
          <p:cNvSpPr/>
          <p:nvPr/>
        </p:nvSpPr>
        <p:spPr>
          <a:xfrm>
            <a:off x="5718047" y="4706149"/>
            <a:ext cx="571271" cy="790790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4" name="object 24"/>
          <p:cNvSpPr/>
          <p:nvPr/>
        </p:nvSpPr>
        <p:spPr>
          <a:xfrm>
            <a:off x="4340352" y="6321552"/>
            <a:ext cx="1296797" cy="382371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5" name="object 25"/>
          <p:cNvSpPr/>
          <p:nvPr/>
        </p:nvSpPr>
        <p:spPr>
          <a:xfrm>
            <a:off x="4462271" y="6406896"/>
            <a:ext cx="1043749" cy="248297"/>
          </a:xfrm>
          <a:prstGeom prst="rect">
            <a:avLst/>
          </a:prstGeom>
          <a:blipFill>
            <a:blip r:embed="rId2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6" name="object 26"/>
          <p:cNvSpPr/>
          <p:nvPr/>
        </p:nvSpPr>
        <p:spPr>
          <a:xfrm>
            <a:off x="4267200" y="6248400"/>
            <a:ext cx="1295400" cy="381000"/>
          </a:xfrm>
          <a:custGeom>
            <a:avLst/>
            <a:gdLst/>
            <a:ahLst/>
            <a:cxnLst/>
            <a:rect l="l" t="t" r="r" b="b"/>
            <a:pathLst>
              <a:path w="1295400" h="381000">
                <a:moveTo>
                  <a:pt x="1295400" y="0"/>
                </a:moveTo>
                <a:lnTo>
                  <a:pt x="0" y="0"/>
                </a:lnTo>
                <a:lnTo>
                  <a:pt x="0" y="381000"/>
                </a:lnTo>
                <a:lnTo>
                  <a:pt x="1295400" y="381000"/>
                </a:lnTo>
                <a:lnTo>
                  <a:pt x="1295400" y="333375"/>
                </a:lnTo>
                <a:lnTo>
                  <a:pt x="540512" y="333375"/>
                </a:lnTo>
                <a:lnTo>
                  <a:pt x="540512" y="190500"/>
                </a:lnTo>
                <a:lnTo>
                  <a:pt x="504825" y="190500"/>
                </a:lnTo>
                <a:lnTo>
                  <a:pt x="647700" y="47625"/>
                </a:lnTo>
                <a:lnTo>
                  <a:pt x="1295400" y="47625"/>
                </a:lnTo>
                <a:lnTo>
                  <a:pt x="1295400" y="0"/>
                </a:lnTo>
                <a:close/>
              </a:path>
              <a:path w="1295400" h="381000">
                <a:moveTo>
                  <a:pt x="1295400" y="65481"/>
                </a:moveTo>
                <a:lnTo>
                  <a:pt x="736980" y="65481"/>
                </a:lnTo>
                <a:lnTo>
                  <a:pt x="736980" y="136918"/>
                </a:lnTo>
                <a:lnTo>
                  <a:pt x="790575" y="190500"/>
                </a:lnTo>
                <a:lnTo>
                  <a:pt x="754888" y="190500"/>
                </a:lnTo>
                <a:lnTo>
                  <a:pt x="754888" y="333375"/>
                </a:lnTo>
                <a:lnTo>
                  <a:pt x="1295400" y="333375"/>
                </a:lnTo>
                <a:lnTo>
                  <a:pt x="1295400" y="65481"/>
                </a:lnTo>
                <a:close/>
              </a:path>
              <a:path w="1295400" h="381000">
                <a:moveTo>
                  <a:pt x="1295400" y="47625"/>
                </a:moveTo>
                <a:lnTo>
                  <a:pt x="647700" y="47625"/>
                </a:lnTo>
                <a:lnTo>
                  <a:pt x="701294" y="101206"/>
                </a:lnTo>
                <a:lnTo>
                  <a:pt x="701294" y="65481"/>
                </a:lnTo>
                <a:lnTo>
                  <a:pt x="1295400" y="65481"/>
                </a:lnTo>
                <a:lnTo>
                  <a:pt x="12954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7" name="object 27"/>
          <p:cNvSpPr/>
          <p:nvPr/>
        </p:nvSpPr>
        <p:spPr>
          <a:xfrm>
            <a:off x="4807711" y="6313881"/>
            <a:ext cx="214629" cy="267970"/>
          </a:xfrm>
          <a:custGeom>
            <a:avLst/>
            <a:gdLst/>
            <a:ahLst/>
            <a:cxnLst/>
            <a:rect l="l" t="t" r="r" b="b"/>
            <a:pathLst>
              <a:path w="214629" h="267970">
                <a:moveTo>
                  <a:pt x="196468" y="0"/>
                </a:moveTo>
                <a:lnTo>
                  <a:pt x="160782" y="0"/>
                </a:lnTo>
                <a:lnTo>
                  <a:pt x="160782" y="35725"/>
                </a:lnTo>
                <a:lnTo>
                  <a:pt x="196468" y="71437"/>
                </a:lnTo>
                <a:lnTo>
                  <a:pt x="196468" y="0"/>
                </a:lnTo>
                <a:close/>
              </a:path>
              <a:path w="214629" h="267970">
                <a:moveTo>
                  <a:pt x="214375" y="125018"/>
                </a:moveTo>
                <a:lnTo>
                  <a:pt x="0" y="125018"/>
                </a:lnTo>
                <a:lnTo>
                  <a:pt x="0" y="267893"/>
                </a:lnTo>
                <a:lnTo>
                  <a:pt x="89280" y="267893"/>
                </a:lnTo>
                <a:lnTo>
                  <a:pt x="89280" y="196456"/>
                </a:lnTo>
                <a:lnTo>
                  <a:pt x="214375" y="196456"/>
                </a:lnTo>
                <a:lnTo>
                  <a:pt x="214375" y="125018"/>
                </a:lnTo>
                <a:close/>
              </a:path>
              <a:path w="214629" h="267970">
                <a:moveTo>
                  <a:pt x="214375" y="196456"/>
                </a:moveTo>
                <a:lnTo>
                  <a:pt x="125095" y="196456"/>
                </a:lnTo>
                <a:lnTo>
                  <a:pt x="125095" y="267893"/>
                </a:lnTo>
                <a:lnTo>
                  <a:pt x="214375" y="267893"/>
                </a:lnTo>
                <a:lnTo>
                  <a:pt x="214375" y="196456"/>
                </a:lnTo>
                <a:close/>
              </a:path>
            </a:pathLst>
          </a:custGeom>
          <a:solidFill>
            <a:srgbClr val="00007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8" name="object 28"/>
          <p:cNvSpPr/>
          <p:nvPr/>
        </p:nvSpPr>
        <p:spPr>
          <a:xfrm>
            <a:off x="47720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142875" y="0"/>
                </a:moveTo>
                <a:lnTo>
                  <a:pt x="0" y="142875"/>
                </a:lnTo>
                <a:lnTo>
                  <a:pt x="285750" y="142875"/>
                </a:lnTo>
                <a:lnTo>
                  <a:pt x="142875" y="0"/>
                </a:lnTo>
                <a:close/>
              </a:path>
              <a:path w="285750" h="285750">
                <a:moveTo>
                  <a:pt x="160782" y="214312"/>
                </a:moveTo>
                <a:lnTo>
                  <a:pt x="124967" y="214312"/>
                </a:lnTo>
                <a:lnTo>
                  <a:pt x="124967" y="285750"/>
                </a:lnTo>
                <a:lnTo>
                  <a:pt x="160782" y="285750"/>
                </a:lnTo>
                <a:lnTo>
                  <a:pt x="160782" y="214312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9" name="object 29"/>
          <p:cNvSpPr/>
          <p:nvPr/>
        </p:nvSpPr>
        <p:spPr>
          <a:xfrm>
            <a:off x="5788152" y="6321552"/>
            <a:ext cx="458571" cy="382371"/>
          </a:xfrm>
          <a:prstGeom prst="rect">
            <a:avLst/>
          </a:prstGeom>
          <a:blipFill>
            <a:blip r:embed="rId2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0" name="object 30"/>
          <p:cNvSpPr/>
          <p:nvPr/>
        </p:nvSpPr>
        <p:spPr>
          <a:xfrm>
            <a:off x="5846064" y="6406896"/>
            <a:ext cx="336638" cy="248297"/>
          </a:xfrm>
          <a:prstGeom prst="rect">
            <a:avLst/>
          </a:prstGeom>
          <a:blipFill>
            <a:blip r:embed="rId2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1" name="object 31"/>
          <p:cNvSpPr/>
          <p:nvPr/>
        </p:nvSpPr>
        <p:spPr>
          <a:xfrm>
            <a:off x="5715000" y="6248400"/>
            <a:ext cx="457200" cy="381000"/>
          </a:xfrm>
          <a:custGeom>
            <a:avLst/>
            <a:gdLst/>
            <a:ahLst/>
            <a:cxnLst/>
            <a:rect l="l" t="t" r="r" b="b"/>
            <a:pathLst>
              <a:path w="457200" h="381000">
                <a:moveTo>
                  <a:pt x="457200" y="0"/>
                </a:moveTo>
                <a:lnTo>
                  <a:pt x="0" y="0"/>
                </a:lnTo>
                <a:lnTo>
                  <a:pt x="0" y="381000"/>
                </a:lnTo>
                <a:lnTo>
                  <a:pt x="457200" y="381000"/>
                </a:lnTo>
                <a:lnTo>
                  <a:pt x="457200" y="333375"/>
                </a:lnTo>
                <a:lnTo>
                  <a:pt x="85725" y="333375"/>
                </a:lnTo>
                <a:lnTo>
                  <a:pt x="85725" y="47625"/>
                </a:lnTo>
                <a:lnTo>
                  <a:pt x="457200" y="47625"/>
                </a:lnTo>
                <a:lnTo>
                  <a:pt x="457200" y="0"/>
                </a:lnTo>
                <a:close/>
              </a:path>
              <a:path w="457200" h="381000">
                <a:moveTo>
                  <a:pt x="457200" y="47625"/>
                </a:moveTo>
                <a:lnTo>
                  <a:pt x="85725" y="47625"/>
                </a:lnTo>
                <a:lnTo>
                  <a:pt x="371475" y="190500"/>
                </a:lnTo>
                <a:lnTo>
                  <a:pt x="85725" y="333375"/>
                </a:lnTo>
                <a:lnTo>
                  <a:pt x="457200" y="333375"/>
                </a:lnTo>
                <a:lnTo>
                  <a:pt x="4572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2" name="object 32"/>
          <p:cNvSpPr/>
          <p:nvPr/>
        </p:nvSpPr>
        <p:spPr>
          <a:xfrm>
            <a:off x="58007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0" y="0"/>
                </a:moveTo>
                <a:lnTo>
                  <a:pt x="0" y="285750"/>
                </a:lnTo>
                <a:lnTo>
                  <a:pt x="285750" y="142875"/>
                </a:lnTo>
                <a:lnTo>
                  <a:pt x="0" y="0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3" name="object 33"/>
          <p:cNvSpPr/>
          <p:nvPr/>
        </p:nvSpPr>
        <p:spPr>
          <a:xfrm>
            <a:off x="3730752" y="6321552"/>
            <a:ext cx="458571" cy="382371"/>
          </a:xfrm>
          <a:prstGeom prst="rect">
            <a:avLst/>
          </a:prstGeom>
          <a:blipFill>
            <a:blip r:embed="rId2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4" name="object 34"/>
          <p:cNvSpPr/>
          <p:nvPr/>
        </p:nvSpPr>
        <p:spPr>
          <a:xfrm>
            <a:off x="3770376" y="6406896"/>
            <a:ext cx="373227" cy="248297"/>
          </a:xfrm>
          <a:prstGeom prst="rect">
            <a:avLst/>
          </a:prstGeom>
          <a:blipFill>
            <a:blip r:embed="rId2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5" name="object 35"/>
          <p:cNvSpPr/>
          <p:nvPr/>
        </p:nvSpPr>
        <p:spPr>
          <a:xfrm>
            <a:off x="3657600" y="6248400"/>
            <a:ext cx="457200" cy="381000"/>
          </a:xfrm>
          <a:custGeom>
            <a:avLst/>
            <a:gdLst/>
            <a:ahLst/>
            <a:cxnLst/>
            <a:rect l="l" t="t" r="r" b="b"/>
            <a:pathLst>
              <a:path w="457200" h="381000">
                <a:moveTo>
                  <a:pt x="457200" y="0"/>
                </a:moveTo>
                <a:lnTo>
                  <a:pt x="0" y="0"/>
                </a:lnTo>
                <a:lnTo>
                  <a:pt x="0" y="381000"/>
                </a:lnTo>
                <a:lnTo>
                  <a:pt x="457200" y="381000"/>
                </a:lnTo>
                <a:lnTo>
                  <a:pt x="457200" y="333375"/>
                </a:lnTo>
                <a:lnTo>
                  <a:pt x="371475" y="333375"/>
                </a:lnTo>
                <a:lnTo>
                  <a:pt x="85725" y="190500"/>
                </a:lnTo>
                <a:lnTo>
                  <a:pt x="371475" y="47625"/>
                </a:lnTo>
                <a:lnTo>
                  <a:pt x="457200" y="47625"/>
                </a:lnTo>
                <a:lnTo>
                  <a:pt x="457200" y="0"/>
                </a:lnTo>
                <a:close/>
              </a:path>
              <a:path w="457200" h="381000">
                <a:moveTo>
                  <a:pt x="457200" y="47625"/>
                </a:moveTo>
                <a:lnTo>
                  <a:pt x="371475" y="47625"/>
                </a:lnTo>
                <a:lnTo>
                  <a:pt x="371475" y="333375"/>
                </a:lnTo>
                <a:lnTo>
                  <a:pt x="457200" y="333375"/>
                </a:lnTo>
                <a:lnTo>
                  <a:pt x="4572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6" name="object 36"/>
          <p:cNvSpPr/>
          <p:nvPr/>
        </p:nvSpPr>
        <p:spPr>
          <a:xfrm>
            <a:off x="37433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285750" y="0"/>
                </a:moveTo>
                <a:lnTo>
                  <a:pt x="0" y="142875"/>
                </a:lnTo>
                <a:lnTo>
                  <a:pt x="285750" y="285750"/>
                </a:lnTo>
                <a:lnTo>
                  <a:pt x="285750" y="0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7" name="object 37"/>
          <p:cNvSpPr txBox="1"/>
          <p:nvPr/>
        </p:nvSpPr>
        <p:spPr>
          <a:xfrm>
            <a:off x="1661463" y="3433317"/>
            <a:ext cx="2438400" cy="45339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2800" spc="-800">
                <a:solidFill>
                  <a:srgbClr val="FFFFFF"/>
                </a:solidFill>
                <a:latin typeface="Arial"/>
                <a:cs typeface="Arial"/>
              </a:rPr>
              <a:t>يف</a:t>
            </a:r>
            <a:r>
              <a:rPr dirty="0" sz="2800" spc="-5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800" spc="-330">
                <a:solidFill>
                  <a:srgbClr val="FFFFFF"/>
                </a:solidFill>
                <a:latin typeface="Arial"/>
                <a:cs typeface="Arial"/>
              </a:rPr>
              <a:t>تعقو</a:t>
            </a:r>
            <a:r>
              <a:rPr dirty="0" sz="2800" spc="-4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baseline="4629" sz="3600" spc="-660">
                <a:solidFill>
                  <a:srgbClr val="CC3300"/>
                </a:solidFill>
                <a:latin typeface="Calibri"/>
                <a:cs typeface="Calibri"/>
              </a:rPr>
              <a:t>w</a:t>
            </a:r>
            <a:r>
              <a:rPr dirty="0" sz="2800" spc="-440">
                <a:solidFill>
                  <a:srgbClr val="FFFFFF"/>
                </a:solidFill>
                <a:latin typeface="Arial"/>
                <a:cs typeface="Arial"/>
              </a:rPr>
              <a:t>اذإ</a:t>
            </a:r>
            <a:r>
              <a:rPr dirty="0" baseline="4629" sz="3600" spc="-660">
                <a:solidFill>
                  <a:srgbClr val="CC3300"/>
                </a:solidFill>
                <a:latin typeface="Calibri"/>
                <a:cs typeface="Calibri"/>
              </a:rPr>
              <a:t>h</a:t>
            </a:r>
            <a:r>
              <a:rPr dirty="0" sz="2800" spc="-440">
                <a:solidFill>
                  <a:srgbClr val="FFFFFF"/>
                </a:solidFill>
                <a:latin typeface="Calibri"/>
                <a:cs typeface="Calibri"/>
              </a:rPr>
              <a:t>ف</a:t>
            </a:r>
            <a:r>
              <a:rPr dirty="0" baseline="4629" sz="3600" spc="-660">
                <a:solidFill>
                  <a:srgbClr val="CC3300"/>
                </a:solidFill>
                <a:latin typeface="Calibri"/>
                <a:cs typeface="Calibri"/>
              </a:rPr>
              <a:t>ile</a:t>
            </a:r>
            <a:r>
              <a:rPr dirty="0" sz="2800" spc="-440">
                <a:solidFill>
                  <a:srgbClr val="FFFFFF"/>
                </a:solidFill>
                <a:latin typeface="Calibri"/>
                <a:cs typeface="Calibri"/>
              </a:rPr>
              <a:t>ذ</a:t>
            </a:r>
            <a:r>
              <a:rPr dirty="0" sz="2800" spc="-440">
                <a:solidFill>
                  <a:srgbClr val="FFFFFF"/>
                </a:solidFill>
                <a:latin typeface="Arial"/>
                <a:cs typeface="Arial"/>
              </a:rPr>
              <a:t>حتو</a:t>
            </a:r>
            <a:endParaRPr sz="2800">
              <a:latin typeface="Arial"/>
              <a:cs typeface="Arial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1531843" y="4369130"/>
            <a:ext cx="7353934" cy="883919"/>
          </a:xfrm>
          <a:prstGeom prst="rect">
            <a:avLst/>
          </a:prstGeom>
        </p:spPr>
        <p:txBody>
          <a:bodyPr wrap="square" lIns="0" tIns="13970" rIns="0" bIns="0" rtlCol="0" vert="horz">
            <a:spAutoFit/>
          </a:bodyPr>
          <a:lstStyle/>
          <a:p>
            <a:pPr algn="r" marR="55880">
              <a:lnSpc>
                <a:spcPct val="100000"/>
              </a:lnSpc>
              <a:spcBef>
                <a:spcPts val="110"/>
              </a:spcBef>
            </a:pPr>
            <a:r>
              <a:rPr dirty="0" sz="2800" spc="-110">
                <a:solidFill>
                  <a:srgbClr val="FFFFFF"/>
                </a:solidFill>
                <a:latin typeface="Arial"/>
                <a:cs typeface="Arial"/>
              </a:rPr>
              <a:t>رخلآا </a:t>
            </a:r>
            <a:r>
              <a:rPr dirty="0" sz="2800">
                <a:solidFill>
                  <a:srgbClr val="FFFFFF"/>
                </a:solidFill>
                <a:latin typeface="Arial"/>
                <a:cs typeface="Arial"/>
              </a:rPr>
              <a:t>و </a:t>
            </a:r>
            <a:r>
              <a:rPr dirty="0" sz="2800" spc="-360">
                <a:solidFill>
                  <a:srgbClr val="FFFFFF"/>
                </a:solidFill>
                <a:latin typeface="Arial"/>
                <a:cs typeface="Arial"/>
              </a:rPr>
              <a:t>رمتسم  </a:t>
            </a:r>
            <a:r>
              <a:rPr dirty="0" sz="2800" spc="-275">
                <a:solidFill>
                  <a:srgbClr val="FFFFFF"/>
                </a:solidFill>
                <a:latin typeface="Arial"/>
                <a:cs typeface="Arial"/>
              </a:rPr>
              <a:t>ليوط  </a:t>
            </a:r>
            <a:r>
              <a:rPr dirty="0" sz="2800" spc="-95">
                <a:solidFill>
                  <a:srgbClr val="FFFFFF"/>
                </a:solidFill>
                <a:latin typeface="Arial"/>
                <a:cs typeface="Arial"/>
              </a:rPr>
              <a:t>لولأا </a:t>
            </a:r>
            <a:r>
              <a:rPr dirty="0" sz="2800" spc="-655">
                <a:solidFill>
                  <a:srgbClr val="FFFFFF"/>
                </a:solidFill>
                <a:latin typeface="Arial"/>
                <a:cs typeface="Arial"/>
              </a:rPr>
              <a:t>نلاع</a:t>
            </a:r>
            <a:r>
              <a:rPr dirty="0" baseline="-5787" sz="3600" spc="-982">
                <a:solidFill>
                  <a:srgbClr val="CC3300"/>
                </a:solidFill>
                <a:latin typeface="Calibri"/>
                <a:cs typeface="Calibri"/>
              </a:rPr>
              <a:t>w</a:t>
            </a:r>
            <a:r>
              <a:rPr dirty="0" sz="2800" spc="-655">
                <a:solidFill>
                  <a:srgbClr val="FFFFFF"/>
                </a:solidFill>
                <a:latin typeface="Arial"/>
                <a:cs typeface="Arial"/>
              </a:rPr>
              <a:t>ف    </a:t>
            </a:r>
            <a:r>
              <a:rPr dirty="0" baseline="-5787" sz="3600" spc="-697">
                <a:solidFill>
                  <a:srgbClr val="CC3300"/>
                </a:solidFill>
                <a:latin typeface="Calibri"/>
                <a:cs typeface="Calibri"/>
              </a:rPr>
              <a:t>h</a:t>
            </a:r>
            <a:r>
              <a:rPr dirty="0" sz="2800" spc="-465">
                <a:solidFill>
                  <a:srgbClr val="FFFFFF"/>
                </a:solidFill>
                <a:latin typeface="Arial"/>
                <a:cs typeface="Arial"/>
              </a:rPr>
              <a:t>اه</a:t>
            </a:r>
            <a:r>
              <a:rPr dirty="0" baseline="-5787" sz="3600" spc="-697">
                <a:solidFill>
                  <a:srgbClr val="CC3300"/>
                </a:solidFill>
                <a:latin typeface="Calibri"/>
                <a:cs typeface="Calibri"/>
              </a:rPr>
              <a:t>il</a:t>
            </a:r>
            <a:r>
              <a:rPr dirty="0" sz="2800" spc="-465">
                <a:solidFill>
                  <a:srgbClr val="FFFFFF"/>
                </a:solidFill>
                <a:latin typeface="Arial"/>
                <a:cs typeface="Arial"/>
              </a:rPr>
              <a:t>ب</a:t>
            </a:r>
            <a:r>
              <a:rPr dirty="0" baseline="-5787" sz="3600" spc="-697">
                <a:solidFill>
                  <a:srgbClr val="CC3300"/>
                </a:solidFill>
                <a:latin typeface="Calibri"/>
                <a:cs typeface="Calibri"/>
              </a:rPr>
              <a:t>e                                                                     </a:t>
            </a:r>
            <a:r>
              <a:rPr dirty="0" sz="2800" spc="-175">
                <a:solidFill>
                  <a:srgbClr val="FFFFFF"/>
                </a:solidFill>
                <a:latin typeface="Arial"/>
                <a:cs typeface="Arial"/>
              </a:rPr>
              <a:t>ةدعاق </a:t>
            </a:r>
            <a:r>
              <a:rPr dirty="0" sz="2800" spc="5">
                <a:solidFill>
                  <a:srgbClr val="FFFFFF"/>
                </a:solidFill>
                <a:latin typeface="Arial"/>
                <a:cs typeface="Arial"/>
              </a:rPr>
              <a:t>نأ </a:t>
            </a:r>
            <a:r>
              <a:rPr dirty="0" baseline="7936" sz="4200" spc="7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800" spc="-180">
                <a:solidFill>
                  <a:srgbClr val="FFFFFF"/>
                </a:solidFill>
                <a:latin typeface="Arial"/>
                <a:cs typeface="Arial"/>
              </a:rPr>
              <a:t>امئاد</a:t>
            </a:r>
            <a:r>
              <a:rPr dirty="0" sz="2800" spc="-13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800" spc="-555">
                <a:solidFill>
                  <a:srgbClr val="FFFFFF"/>
                </a:solidFill>
                <a:latin typeface="Arial"/>
                <a:cs typeface="Arial"/>
              </a:rPr>
              <a:t>ركذت</a:t>
            </a:r>
            <a:endParaRPr sz="2800">
              <a:latin typeface="Arial"/>
              <a:cs typeface="Arial"/>
            </a:endParaRPr>
          </a:p>
          <a:p>
            <a:pPr algn="r" marR="55880">
              <a:lnSpc>
                <a:spcPct val="100000"/>
              </a:lnSpc>
              <a:spcBef>
                <a:spcPts val="25"/>
              </a:spcBef>
            </a:pPr>
            <a:r>
              <a:rPr dirty="0" sz="2800" spc="-645">
                <a:solidFill>
                  <a:srgbClr val="FFFFFF"/>
                </a:solidFill>
                <a:latin typeface="Arial"/>
                <a:cs typeface="Arial"/>
              </a:rPr>
              <a:t>.طيسب      </a:t>
            </a:r>
            <a:r>
              <a:rPr dirty="0" sz="2800" spc="-155">
                <a:solidFill>
                  <a:srgbClr val="FFFFFF"/>
                </a:solidFill>
                <a:latin typeface="Arial"/>
                <a:cs typeface="Arial"/>
              </a:rPr>
              <a:t>يضام </a:t>
            </a:r>
            <a:r>
              <a:rPr dirty="0" sz="2800" spc="160">
                <a:solidFill>
                  <a:srgbClr val="FFFFFF"/>
                </a:solidFill>
                <a:latin typeface="Arial"/>
                <a:cs typeface="Arial"/>
              </a:rPr>
              <a:t>وهو</a:t>
            </a:r>
            <a:r>
              <a:rPr dirty="0" sz="280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800" spc="-300">
                <a:solidFill>
                  <a:srgbClr val="FFFFFF"/>
                </a:solidFill>
                <a:latin typeface="Arial"/>
                <a:cs typeface="Arial"/>
              </a:rPr>
              <a:t>ئجافم</a:t>
            </a:r>
            <a:endParaRPr sz="2800">
              <a:latin typeface="Arial"/>
              <a:cs typeface="Arial"/>
            </a:endParaRPr>
          </a:p>
        </p:txBody>
      </p:sp>
      <p:sp>
        <p:nvSpPr>
          <p:cNvPr id="39" name="object 39"/>
          <p:cNvSpPr/>
          <p:nvPr/>
        </p:nvSpPr>
        <p:spPr>
          <a:xfrm>
            <a:off x="1975104" y="2127529"/>
            <a:ext cx="5801741" cy="543915"/>
          </a:xfrm>
          <a:prstGeom prst="rect">
            <a:avLst/>
          </a:prstGeom>
          <a:blipFill>
            <a:blip r:embed="rId2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0" name="object 40"/>
          <p:cNvSpPr/>
          <p:nvPr/>
        </p:nvSpPr>
        <p:spPr>
          <a:xfrm>
            <a:off x="2286000" y="2185441"/>
            <a:ext cx="4981829" cy="486003"/>
          </a:xfrm>
          <a:prstGeom prst="rect">
            <a:avLst/>
          </a:prstGeom>
          <a:blipFill>
            <a:blip r:embed="rId2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1" name="object 41"/>
          <p:cNvSpPr/>
          <p:nvPr/>
        </p:nvSpPr>
        <p:spPr>
          <a:xfrm>
            <a:off x="1906523" y="2058923"/>
            <a:ext cx="5791200" cy="533400"/>
          </a:xfrm>
          <a:custGeom>
            <a:avLst/>
            <a:gdLst/>
            <a:ahLst/>
            <a:cxnLst/>
            <a:rect l="l" t="t" r="r" b="b"/>
            <a:pathLst>
              <a:path w="5791200" h="533400">
                <a:moveTo>
                  <a:pt x="5702300" y="0"/>
                </a:moveTo>
                <a:lnTo>
                  <a:pt x="88900" y="0"/>
                </a:lnTo>
                <a:lnTo>
                  <a:pt x="54274" y="6979"/>
                </a:lnTo>
                <a:lnTo>
                  <a:pt x="26019" y="26019"/>
                </a:lnTo>
                <a:lnTo>
                  <a:pt x="6979" y="54274"/>
                </a:lnTo>
                <a:lnTo>
                  <a:pt x="0" y="88900"/>
                </a:lnTo>
                <a:lnTo>
                  <a:pt x="0" y="444500"/>
                </a:lnTo>
                <a:lnTo>
                  <a:pt x="6979" y="479125"/>
                </a:lnTo>
                <a:lnTo>
                  <a:pt x="26019" y="507380"/>
                </a:lnTo>
                <a:lnTo>
                  <a:pt x="54274" y="526420"/>
                </a:lnTo>
                <a:lnTo>
                  <a:pt x="88900" y="533400"/>
                </a:lnTo>
                <a:lnTo>
                  <a:pt x="5702300" y="533400"/>
                </a:lnTo>
                <a:lnTo>
                  <a:pt x="5736925" y="526420"/>
                </a:lnTo>
                <a:lnTo>
                  <a:pt x="5765180" y="507380"/>
                </a:lnTo>
                <a:lnTo>
                  <a:pt x="5784220" y="479125"/>
                </a:lnTo>
                <a:lnTo>
                  <a:pt x="5791200" y="444500"/>
                </a:lnTo>
                <a:lnTo>
                  <a:pt x="5791200" y="88900"/>
                </a:lnTo>
                <a:lnTo>
                  <a:pt x="5784220" y="54274"/>
                </a:lnTo>
                <a:lnTo>
                  <a:pt x="5765180" y="26019"/>
                </a:lnTo>
                <a:lnTo>
                  <a:pt x="5736925" y="6979"/>
                </a:lnTo>
                <a:lnTo>
                  <a:pt x="5702300" y="0"/>
                </a:lnTo>
                <a:close/>
              </a:path>
            </a:pathLst>
          </a:custGeom>
          <a:solidFill>
            <a:srgbClr val="66CC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2" name="object 42"/>
          <p:cNvSpPr/>
          <p:nvPr/>
        </p:nvSpPr>
        <p:spPr>
          <a:xfrm>
            <a:off x="1906523" y="2058923"/>
            <a:ext cx="5791200" cy="533400"/>
          </a:xfrm>
          <a:custGeom>
            <a:avLst/>
            <a:gdLst/>
            <a:ahLst/>
            <a:cxnLst/>
            <a:rect l="l" t="t" r="r" b="b"/>
            <a:pathLst>
              <a:path w="5791200" h="533400">
                <a:moveTo>
                  <a:pt x="0" y="88900"/>
                </a:moveTo>
                <a:lnTo>
                  <a:pt x="6979" y="54274"/>
                </a:lnTo>
                <a:lnTo>
                  <a:pt x="26019" y="26019"/>
                </a:lnTo>
                <a:lnTo>
                  <a:pt x="54274" y="6979"/>
                </a:lnTo>
                <a:lnTo>
                  <a:pt x="88900" y="0"/>
                </a:lnTo>
                <a:lnTo>
                  <a:pt x="5702300" y="0"/>
                </a:lnTo>
                <a:lnTo>
                  <a:pt x="5736925" y="6979"/>
                </a:lnTo>
                <a:lnTo>
                  <a:pt x="5765180" y="26019"/>
                </a:lnTo>
                <a:lnTo>
                  <a:pt x="5784220" y="54274"/>
                </a:lnTo>
                <a:lnTo>
                  <a:pt x="5791200" y="88900"/>
                </a:lnTo>
                <a:lnTo>
                  <a:pt x="5791200" y="444500"/>
                </a:lnTo>
                <a:lnTo>
                  <a:pt x="5784220" y="479125"/>
                </a:lnTo>
                <a:lnTo>
                  <a:pt x="5765180" y="507380"/>
                </a:lnTo>
                <a:lnTo>
                  <a:pt x="5736925" y="526420"/>
                </a:lnTo>
                <a:lnTo>
                  <a:pt x="5702300" y="533400"/>
                </a:lnTo>
                <a:lnTo>
                  <a:pt x="88900" y="533400"/>
                </a:lnTo>
                <a:lnTo>
                  <a:pt x="54274" y="526420"/>
                </a:lnTo>
                <a:lnTo>
                  <a:pt x="26019" y="507380"/>
                </a:lnTo>
                <a:lnTo>
                  <a:pt x="6979" y="479125"/>
                </a:lnTo>
                <a:lnTo>
                  <a:pt x="0" y="444500"/>
                </a:lnTo>
                <a:lnTo>
                  <a:pt x="0" y="88900"/>
                </a:lnTo>
                <a:close/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3" name="object 43"/>
          <p:cNvSpPr txBox="1"/>
          <p:nvPr/>
        </p:nvSpPr>
        <p:spPr>
          <a:xfrm>
            <a:off x="2337561" y="2169414"/>
            <a:ext cx="4733290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spc="160" b="1">
                <a:solidFill>
                  <a:srgbClr val="000066"/>
                </a:solidFill>
                <a:latin typeface="Calibri"/>
                <a:cs typeface="Calibri"/>
              </a:rPr>
              <a:t>5. </a:t>
            </a:r>
            <a:r>
              <a:rPr dirty="0" sz="1800" spc="185" b="1">
                <a:solidFill>
                  <a:srgbClr val="000066"/>
                </a:solidFill>
                <a:latin typeface="Calibri"/>
                <a:cs typeface="Calibri"/>
              </a:rPr>
              <a:t>Past </a:t>
            </a:r>
            <a:r>
              <a:rPr dirty="0" sz="1800" spc="165" b="1">
                <a:solidFill>
                  <a:srgbClr val="000066"/>
                </a:solidFill>
                <a:latin typeface="Calibri"/>
                <a:cs typeface="Calibri"/>
              </a:rPr>
              <a:t>Continuous </a:t>
            </a:r>
            <a:r>
              <a:rPr dirty="0" sz="1800" spc="185" b="1">
                <a:solidFill>
                  <a:srgbClr val="000066"/>
                </a:solidFill>
                <a:latin typeface="Calibri"/>
                <a:cs typeface="Calibri"/>
              </a:rPr>
              <a:t>Tense </a:t>
            </a:r>
            <a:r>
              <a:rPr dirty="0" sz="1800" spc="-204" b="1">
                <a:solidFill>
                  <a:srgbClr val="000066"/>
                </a:solidFill>
                <a:latin typeface="Arial"/>
                <a:cs typeface="Arial"/>
              </a:rPr>
              <a:t>رمتسملا</a:t>
            </a:r>
            <a:r>
              <a:rPr dirty="0" sz="1800" spc="-270" b="1">
                <a:solidFill>
                  <a:srgbClr val="000066"/>
                </a:solidFill>
                <a:latin typeface="Arial"/>
                <a:cs typeface="Arial"/>
              </a:rPr>
              <a:t> </a:t>
            </a:r>
            <a:r>
              <a:rPr dirty="0" sz="1800" spc="-155" b="1">
                <a:solidFill>
                  <a:srgbClr val="000066"/>
                </a:solidFill>
                <a:latin typeface="Arial"/>
                <a:cs typeface="Arial"/>
              </a:rPr>
              <a:t>يضاملا</a:t>
            </a:r>
            <a:endParaRPr sz="1800">
              <a:latin typeface="Arial"/>
              <a:cs typeface="Arial"/>
            </a:endParaRPr>
          </a:p>
        </p:txBody>
      </p:sp>
      <p:sp>
        <p:nvSpPr>
          <p:cNvPr id="44" name="object 44"/>
          <p:cNvSpPr/>
          <p:nvPr/>
        </p:nvSpPr>
        <p:spPr>
          <a:xfrm>
            <a:off x="4340352" y="6321552"/>
            <a:ext cx="1296797" cy="382371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5" name="object 45"/>
          <p:cNvSpPr/>
          <p:nvPr/>
        </p:nvSpPr>
        <p:spPr>
          <a:xfrm>
            <a:off x="4462271" y="6406896"/>
            <a:ext cx="1043749" cy="248297"/>
          </a:xfrm>
          <a:prstGeom prst="rect">
            <a:avLst/>
          </a:prstGeom>
          <a:blipFill>
            <a:blip r:embed="rId2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6" name="object 46"/>
          <p:cNvSpPr/>
          <p:nvPr/>
        </p:nvSpPr>
        <p:spPr>
          <a:xfrm>
            <a:off x="4267200" y="6248400"/>
            <a:ext cx="1295400" cy="381000"/>
          </a:xfrm>
          <a:custGeom>
            <a:avLst/>
            <a:gdLst/>
            <a:ahLst/>
            <a:cxnLst/>
            <a:rect l="l" t="t" r="r" b="b"/>
            <a:pathLst>
              <a:path w="1295400" h="381000">
                <a:moveTo>
                  <a:pt x="1295400" y="0"/>
                </a:moveTo>
                <a:lnTo>
                  <a:pt x="0" y="0"/>
                </a:lnTo>
                <a:lnTo>
                  <a:pt x="0" y="381000"/>
                </a:lnTo>
                <a:lnTo>
                  <a:pt x="1295400" y="381000"/>
                </a:lnTo>
                <a:lnTo>
                  <a:pt x="1295400" y="333375"/>
                </a:lnTo>
                <a:lnTo>
                  <a:pt x="540512" y="333375"/>
                </a:lnTo>
                <a:lnTo>
                  <a:pt x="540512" y="190500"/>
                </a:lnTo>
                <a:lnTo>
                  <a:pt x="504825" y="190500"/>
                </a:lnTo>
                <a:lnTo>
                  <a:pt x="647700" y="47625"/>
                </a:lnTo>
                <a:lnTo>
                  <a:pt x="1295400" y="47625"/>
                </a:lnTo>
                <a:lnTo>
                  <a:pt x="1295400" y="0"/>
                </a:lnTo>
                <a:close/>
              </a:path>
              <a:path w="1295400" h="381000">
                <a:moveTo>
                  <a:pt x="1295400" y="65481"/>
                </a:moveTo>
                <a:lnTo>
                  <a:pt x="736980" y="65481"/>
                </a:lnTo>
                <a:lnTo>
                  <a:pt x="736980" y="136918"/>
                </a:lnTo>
                <a:lnTo>
                  <a:pt x="790575" y="190500"/>
                </a:lnTo>
                <a:lnTo>
                  <a:pt x="754888" y="190500"/>
                </a:lnTo>
                <a:lnTo>
                  <a:pt x="754888" y="333375"/>
                </a:lnTo>
                <a:lnTo>
                  <a:pt x="1295400" y="333375"/>
                </a:lnTo>
                <a:lnTo>
                  <a:pt x="1295400" y="65481"/>
                </a:lnTo>
                <a:close/>
              </a:path>
              <a:path w="1295400" h="381000">
                <a:moveTo>
                  <a:pt x="1295400" y="47625"/>
                </a:moveTo>
                <a:lnTo>
                  <a:pt x="647700" y="47625"/>
                </a:lnTo>
                <a:lnTo>
                  <a:pt x="701294" y="101206"/>
                </a:lnTo>
                <a:lnTo>
                  <a:pt x="701294" y="65481"/>
                </a:lnTo>
                <a:lnTo>
                  <a:pt x="1295400" y="65481"/>
                </a:lnTo>
                <a:lnTo>
                  <a:pt x="12954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7" name="object 47"/>
          <p:cNvSpPr/>
          <p:nvPr/>
        </p:nvSpPr>
        <p:spPr>
          <a:xfrm>
            <a:off x="4807711" y="6313881"/>
            <a:ext cx="214629" cy="267970"/>
          </a:xfrm>
          <a:custGeom>
            <a:avLst/>
            <a:gdLst/>
            <a:ahLst/>
            <a:cxnLst/>
            <a:rect l="l" t="t" r="r" b="b"/>
            <a:pathLst>
              <a:path w="214629" h="267970">
                <a:moveTo>
                  <a:pt x="196468" y="0"/>
                </a:moveTo>
                <a:lnTo>
                  <a:pt x="160782" y="0"/>
                </a:lnTo>
                <a:lnTo>
                  <a:pt x="160782" y="35725"/>
                </a:lnTo>
                <a:lnTo>
                  <a:pt x="196468" y="71437"/>
                </a:lnTo>
                <a:lnTo>
                  <a:pt x="196468" y="0"/>
                </a:lnTo>
                <a:close/>
              </a:path>
              <a:path w="214629" h="267970">
                <a:moveTo>
                  <a:pt x="214375" y="125018"/>
                </a:moveTo>
                <a:lnTo>
                  <a:pt x="0" y="125018"/>
                </a:lnTo>
                <a:lnTo>
                  <a:pt x="0" y="267893"/>
                </a:lnTo>
                <a:lnTo>
                  <a:pt x="89280" y="267893"/>
                </a:lnTo>
                <a:lnTo>
                  <a:pt x="89280" y="196456"/>
                </a:lnTo>
                <a:lnTo>
                  <a:pt x="214375" y="196456"/>
                </a:lnTo>
                <a:lnTo>
                  <a:pt x="214375" y="125018"/>
                </a:lnTo>
                <a:close/>
              </a:path>
              <a:path w="214629" h="267970">
                <a:moveTo>
                  <a:pt x="214375" y="196456"/>
                </a:moveTo>
                <a:lnTo>
                  <a:pt x="125095" y="196456"/>
                </a:lnTo>
                <a:lnTo>
                  <a:pt x="125095" y="267893"/>
                </a:lnTo>
                <a:lnTo>
                  <a:pt x="214375" y="267893"/>
                </a:lnTo>
                <a:lnTo>
                  <a:pt x="214375" y="196456"/>
                </a:lnTo>
                <a:close/>
              </a:path>
            </a:pathLst>
          </a:custGeom>
          <a:solidFill>
            <a:srgbClr val="00007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8" name="object 48"/>
          <p:cNvSpPr/>
          <p:nvPr/>
        </p:nvSpPr>
        <p:spPr>
          <a:xfrm>
            <a:off x="47720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142875" y="0"/>
                </a:moveTo>
                <a:lnTo>
                  <a:pt x="0" y="142875"/>
                </a:lnTo>
                <a:lnTo>
                  <a:pt x="285750" y="142875"/>
                </a:lnTo>
                <a:lnTo>
                  <a:pt x="142875" y="0"/>
                </a:lnTo>
                <a:close/>
              </a:path>
              <a:path w="285750" h="285750">
                <a:moveTo>
                  <a:pt x="160782" y="214312"/>
                </a:moveTo>
                <a:lnTo>
                  <a:pt x="124967" y="214312"/>
                </a:lnTo>
                <a:lnTo>
                  <a:pt x="124967" y="285750"/>
                </a:lnTo>
                <a:lnTo>
                  <a:pt x="160782" y="285750"/>
                </a:lnTo>
                <a:lnTo>
                  <a:pt x="160782" y="214312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9" name="object 49"/>
          <p:cNvSpPr txBox="1">
            <a:spLocks noGrp="1"/>
          </p:cNvSpPr>
          <p:nvPr>
            <p:ph type="dt" idx="6" sz="half"/>
          </p:nvPr>
        </p:nvSpPr>
        <p:spPr>
          <a:prstGeom prst="rect"/>
        </p:spPr>
        <p:txBody>
          <a:bodyPr wrap="square" lIns="0" tIns="31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 spc="-190"/>
              <a:t>ق</a:t>
            </a:r>
            <a:r>
              <a:rPr dirty="0" spc="-240"/>
              <a:t>ب</a:t>
            </a:r>
            <a:r>
              <a:rPr dirty="0" spc="25"/>
              <a:t>ا</a:t>
            </a:r>
            <a:r>
              <a:rPr dirty="0" spc="-175"/>
              <a:t>سلا</a:t>
            </a:r>
          </a:p>
        </p:txBody>
      </p:sp>
      <p:sp>
        <p:nvSpPr>
          <p:cNvPr id="50" name="object 50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31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 spc="-195"/>
              <a:t>ةيسيئرلا </a:t>
            </a:r>
            <a:r>
              <a:rPr dirty="0" spc="-110"/>
              <a:t>ةمئاقلا </a:t>
            </a:r>
            <a:r>
              <a:rPr dirty="0" spc="-105"/>
              <a:t>ىلإ</a:t>
            </a:r>
            <a:r>
              <a:rPr dirty="0" spc="-75"/>
              <a:t> </a:t>
            </a:r>
            <a:r>
              <a:rPr dirty="0" spc="-5"/>
              <a:t>ةدوع</a:t>
            </a:r>
          </a:p>
        </p:txBody>
      </p:sp>
      <p:sp>
        <p:nvSpPr>
          <p:cNvPr id="51" name="object 51"/>
          <p:cNvSpPr txBox="1"/>
          <p:nvPr/>
        </p:nvSpPr>
        <p:spPr>
          <a:xfrm>
            <a:off x="5833109" y="6368591"/>
            <a:ext cx="220345" cy="154940"/>
          </a:xfrm>
          <a:prstGeom prst="rect">
            <a:avLst/>
          </a:prstGeom>
        </p:spPr>
        <p:txBody>
          <a:bodyPr wrap="square" lIns="0" tIns="31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 sz="900" spc="-50">
                <a:solidFill>
                  <a:srgbClr val="FFFFFF"/>
                </a:solidFill>
                <a:latin typeface="Arial"/>
                <a:cs typeface="Arial"/>
              </a:rPr>
              <a:t>ي</a:t>
            </a:r>
            <a:r>
              <a:rPr dirty="0" sz="900" spc="-270">
                <a:solidFill>
                  <a:srgbClr val="FFFFFF"/>
                </a:solidFill>
                <a:latin typeface="Arial"/>
                <a:cs typeface="Arial"/>
              </a:rPr>
              <a:t>ل</a:t>
            </a:r>
            <a:r>
              <a:rPr dirty="0" sz="900" spc="25">
                <a:solidFill>
                  <a:srgbClr val="FFFFFF"/>
                </a:solidFill>
                <a:latin typeface="Arial"/>
                <a:cs typeface="Arial"/>
              </a:rPr>
              <a:t>ا</a:t>
            </a:r>
            <a:r>
              <a:rPr dirty="0" sz="900" spc="-430">
                <a:solidFill>
                  <a:srgbClr val="FFFFFF"/>
                </a:solidFill>
                <a:latin typeface="Arial"/>
                <a:cs typeface="Arial"/>
              </a:rPr>
              <a:t>ت</a:t>
            </a:r>
            <a:r>
              <a:rPr dirty="0" sz="900" spc="-270">
                <a:solidFill>
                  <a:srgbClr val="FFFFFF"/>
                </a:solidFill>
                <a:latin typeface="Arial"/>
                <a:cs typeface="Arial"/>
              </a:rPr>
              <a:t>ل</a:t>
            </a:r>
            <a:r>
              <a:rPr dirty="0" sz="900">
                <a:solidFill>
                  <a:srgbClr val="FFFFFF"/>
                </a:solidFill>
                <a:latin typeface="Arial"/>
                <a:cs typeface="Arial"/>
              </a:rPr>
              <a:t>ا</a:t>
            </a:r>
            <a:endParaRPr sz="9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77824" y="2176272"/>
            <a:ext cx="18287" cy="468172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877824" y="6095"/>
            <a:ext cx="18287" cy="150266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1216152" y="1834895"/>
            <a:ext cx="7924800" cy="1828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877824" y="1508760"/>
            <a:ext cx="18287" cy="667512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0" y="1834895"/>
            <a:ext cx="557784" cy="18287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551687" y="1834895"/>
            <a:ext cx="664464" cy="18287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2898648" y="588302"/>
            <a:ext cx="2503678" cy="1010246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3171189" y="722121"/>
            <a:ext cx="1797685" cy="57404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3600" spc="475"/>
              <a:t>TENSES</a:t>
            </a:r>
            <a:endParaRPr sz="3600"/>
          </a:p>
        </p:txBody>
      </p:sp>
      <p:sp>
        <p:nvSpPr>
          <p:cNvPr id="10" name="object 10"/>
          <p:cNvSpPr/>
          <p:nvPr/>
        </p:nvSpPr>
        <p:spPr>
          <a:xfrm>
            <a:off x="4800600" y="597446"/>
            <a:ext cx="2003932" cy="1010246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 txBox="1"/>
          <p:nvPr/>
        </p:nvSpPr>
        <p:spPr>
          <a:xfrm>
            <a:off x="5455081" y="722121"/>
            <a:ext cx="1048385" cy="5740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3600" spc="-175" b="1">
                <a:solidFill>
                  <a:srgbClr val="FFFF00"/>
                </a:solidFill>
                <a:latin typeface="Arial"/>
                <a:cs typeface="Arial"/>
              </a:rPr>
              <a:t>ةنمزلأا</a:t>
            </a:r>
            <a:endParaRPr sz="3600">
              <a:latin typeface="Arial"/>
              <a:cs typeface="Arial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3118104" y="2837637"/>
            <a:ext cx="5786374" cy="510336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3054095" y="2837637"/>
            <a:ext cx="370103" cy="510336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/>
          <p:nvPr/>
        </p:nvSpPr>
        <p:spPr>
          <a:xfrm>
            <a:off x="7065264" y="3139389"/>
            <a:ext cx="1839341" cy="510336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/>
          <p:nvPr/>
        </p:nvSpPr>
        <p:spPr>
          <a:xfrm>
            <a:off x="7001256" y="3139389"/>
            <a:ext cx="370090" cy="510336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/>
          <p:nvPr/>
        </p:nvSpPr>
        <p:spPr>
          <a:xfrm>
            <a:off x="5992367" y="3742893"/>
            <a:ext cx="2912110" cy="510336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7" name="object 17"/>
          <p:cNvSpPr/>
          <p:nvPr/>
        </p:nvSpPr>
        <p:spPr>
          <a:xfrm>
            <a:off x="5928359" y="3742893"/>
            <a:ext cx="370103" cy="510336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8" name="object 18"/>
          <p:cNvSpPr txBox="1"/>
          <p:nvPr/>
        </p:nvSpPr>
        <p:spPr>
          <a:xfrm>
            <a:off x="2731389" y="2694889"/>
            <a:ext cx="680720" cy="32956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2000" spc="55" b="1">
                <a:solidFill>
                  <a:srgbClr val="000066"/>
                </a:solidFill>
                <a:latin typeface="Arial"/>
                <a:cs typeface="Arial"/>
              </a:rPr>
              <a:t>ر</a:t>
            </a:r>
            <a:r>
              <a:rPr dirty="0" sz="2000" spc="30" b="1">
                <a:solidFill>
                  <a:srgbClr val="000066"/>
                </a:solidFill>
                <a:latin typeface="Arial"/>
                <a:cs typeface="Arial"/>
              </a:rPr>
              <a:t>م</a:t>
            </a:r>
            <a:r>
              <a:rPr dirty="0" sz="2000" spc="-755" b="1">
                <a:solidFill>
                  <a:srgbClr val="000066"/>
                </a:solidFill>
                <a:latin typeface="Arial"/>
                <a:cs typeface="Arial"/>
              </a:rPr>
              <a:t>ت</a:t>
            </a:r>
            <a:r>
              <a:rPr dirty="0" sz="2000" spc="-585" b="1">
                <a:solidFill>
                  <a:srgbClr val="000066"/>
                </a:solidFill>
                <a:latin typeface="Arial"/>
                <a:cs typeface="Arial"/>
              </a:rPr>
              <a:t>س</a:t>
            </a:r>
            <a:r>
              <a:rPr dirty="0" sz="2000" spc="90" b="1">
                <a:solidFill>
                  <a:srgbClr val="000066"/>
                </a:solidFill>
                <a:latin typeface="Arial"/>
                <a:cs typeface="Arial"/>
              </a:rPr>
              <a:t>م</a:t>
            </a:r>
            <a:r>
              <a:rPr dirty="0" sz="2000" spc="-450" b="1">
                <a:solidFill>
                  <a:srgbClr val="000066"/>
                </a:solidFill>
                <a:latin typeface="Arial"/>
                <a:cs typeface="Arial"/>
              </a:rPr>
              <a:t>ل</a:t>
            </a:r>
            <a:r>
              <a:rPr dirty="0" sz="2000" spc="-5" b="1">
                <a:solidFill>
                  <a:srgbClr val="000066"/>
                </a:solidFill>
                <a:latin typeface="Arial"/>
                <a:cs typeface="Arial"/>
              </a:rPr>
              <a:t>ا</a:t>
            </a:r>
            <a:endParaRPr sz="2000">
              <a:latin typeface="Arial"/>
              <a:cs typeface="Arial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3200400" y="3429000"/>
            <a:ext cx="2954020" cy="396240"/>
          </a:xfrm>
          <a:custGeom>
            <a:avLst/>
            <a:gdLst/>
            <a:ahLst/>
            <a:cxnLst/>
            <a:rect l="l" t="t" r="r" b="b"/>
            <a:pathLst>
              <a:path w="2954020" h="396239">
                <a:moveTo>
                  <a:pt x="0" y="396239"/>
                </a:moveTo>
                <a:lnTo>
                  <a:pt x="2953512" y="396239"/>
                </a:lnTo>
                <a:lnTo>
                  <a:pt x="2953512" y="0"/>
                </a:lnTo>
                <a:lnTo>
                  <a:pt x="0" y="0"/>
                </a:lnTo>
                <a:lnTo>
                  <a:pt x="0" y="396239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0" name="object 20"/>
          <p:cNvSpPr txBox="1"/>
          <p:nvPr/>
        </p:nvSpPr>
        <p:spPr>
          <a:xfrm>
            <a:off x="3188970" y="2869524"/>
            <a:ext cx="5570220" cy="1232535"/>
          </a:xfrm>
          <a:prstGeom prst="rect">
            <a:avLst/>
          </a:prstGeom>
        </p:spPr>
        <p:txBody>
          <a:bodyPr wrap="square" lIns="0" tIns="39370" rIns="0" bIns="0" rtlCol="0" vert="horz">
            <a:spAutoFit/>
          </a:bodyPr>
          <a:lstStyle/>
          <a:p>
            <a:pPr algn="r" marR="10795">
              <a:lnSpc>
                <a:spcPct val="100000"/>
              </a:lnSpc>
              <a:spcBef>
                <a:spcPts val="310"/>
              </a:spcBef>
            </a:pPr>
            <a:r>
              <a:rPr dirty="0" sz="1800">
                <a:solidFill>
                  <a:srgbClr val="FFFFFF"/>
                </a:solidFill>
                <a:latin typeface="Arial"/>
                <a:cs typeface="Arial"/>
              </a:rPr>
              <a:t>. </a:t>
            </a:r>
            <a:r>
              <a:rPr dirty="0" sz="1800" spc="-470">
                <a:solidFill>
                  <a:srgbClr val="FFFFFF"/>
                </a:solidFill>
                <a:latin typeface="Arial"/>
                <a:cs typeface="Arial"/>
              </a:rPr>
              <a:t>ةرتفل                 </a:t>
            </a:r>
            <a:r>
              <a:rPr dirty="0" sz="1800" spc="-330">
                <a:solidFill>
                  <a:srgbClr val="FFFFFF"/>
                </a:solidFill>
                <a:latin typeface="Arial"/>
                <a:cs typeface="Arial"/>
              </a:rPr>
              <a:t>رمتسيو   </a:t>
            </a:r>
            <a:r>
              <a:rPr dirty="0" sz="1800" spc="-405">
                <a:solidFill>
                  <a:srgbClr val="FFFFFF"/>
                </a:solidFill>
                <a:latin typeface="Arial"/>
                <a:cs typeface="Arial"/>
              </a:rPr>
              <a:t>لبقتسملا      </a:t>
            </a:r>
            <a:r>
              <a:rPr dirty="0" sz="1800" spc="-520">
                <a:solidFill>
                  <a:srgbClr val="FFFFFF"/>
                </a:solidFill>
                <a:latin typeface="Arial"/>
                <a:cs typeface="Arial"/>
              </a:rPr>
              <a:t>يف</a:t>
            </a:r>
            <a:r>
              <a:rPr dirty="0" sz="1800" spc="-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800" spc="-155">
                <a:solidFill>
                  <a:srgbClr val="FFFFFF"/>
                </a:solidFill>
                <a:latin typeface="Arial"/>
                <a:cs typeface="Arial"/>
              </a:rPr>
              <a:t>هثودح  </a:t>
            </a:r>
            <a:r>
              <a:rPr dirty="0" sz="1800" spc="-305">
                <a:solidFill>
                  <a:srgbClr val="FFFFFF"/>
                </a:solidFill>
                <a:latin typeface="Arial"/>
                <a:cs typeface="Arial"/>
              </a:rPr>
              <a:t>عقوتم  </a:t>
            </a:r>
            <a:r>
              <a:rPr dirty="0" sz="1800" spc="-204">
                <a:solidFill>
                  <a:srgbClr val="FFFFFF"/>
                </a:solidFill>
                <a:latin typeface="Arial"/>
                <a:cs typeface="Arial"/>
              </a:rPr>
              <a:t>ءيش  </a:t>
            </a:r>
            <a:r>
              <a:rPr dirty="0" sz="1800" spc="-25">
                <a:solidFill>
                  <a:srgbClr val="FFFFFF"/>
                </a:solidFill>
                <a:latin typeface="Arial"/>
                <a:cs typeface="Arial"/>
              </a:rPr>
              <a:t>نع </a:t>
            </a:r>
            <a:r>
              <a:rPr dirty="0" sz="1800" spc="-540">
                <a:solidFill>
                  <a:srgbClr val="FFFFFF"/>
                </a:solidFill>
                <a:latin typeface="Arial"/>
                <a:cs typeface="Arial"/>
              </a:rPr>
              <a:t>ريبعتلل</a:t>
            </a:r>
            <a:r>
              <a:rPr dirty="0" sz="1800" spc="-1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800" spc="-90">
                <a:solidFill>
                  <a:srgbClr val="FFFFFF"/>
                </a:solidFill>
                <a:latin typeface="Arial"/>
                <a:cs typeface="Arial"/>
              </a:rPr>
              <a:t>نمزلا </a:t>
            </a:r>
            <a:r>
              <a:rPr dirty="0" sz="1800" spc="95">
                <a:solidFill>
                  <a:srgbClr val="FFFFFF"/>
                </a:solidFill>
                <a:latin typeface="Arial"/>
                <a:cs typeface="Arial"/>
              </a:rPr>
              <a:t>اذه</a:t>
            </a:r>
            <a:r>
              <a:rPr dirty="0" sz="1800" spc="-15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800" spc="-365">
                <a:solidFill>
                  <a:srgbClr val="FFFFFF"/>
                </a:solidFill>
                <a:latin typeface="Arial"/>
                <a:cs typeface="Arial"/>
              </a:rPr>
              <a:t>مدختسي</a:t>
            </a:r>
            <a:endParaRPr sz="1800">
              <a:latin typeface="Arial"/>
              <a:cs typeface="Arial"/>
            </a:endParaRPr>
          </a:p>
          <a:p>
            <a:pPr algn="r" marR="5080">
              <a:lnSpc>
                <a:spcPts val="2095"/>
              </a:lnSpc>
              <a:spcBef>
                <a:spcPts val="219"/>
              </a:spcBef>
            </a:pPr>
            <a:r>
              <a:rPr dirty="0" sz="1800">
                <a:solidFill>
                  <a:srgbClr val="FFFFFF"/>
                </a:solidFill>
                <a:latin typeface="Arial"/>
                <a:cs typeface="Arial"/>
              </a:rPr>
              <a:t>: </a:t>
            </a:r>
            <a:r>
              <a:rPr dirty="0" sz="1800" spc="45">
                <a:solidFill>
                  <a:srgbClr val="FFFFFF"/>
                </a:solidFill>
                <a:latin typeface="Arial"/>
                <a:cs typeface="Arial"/>
              </a:rPr>
              <a:t>نم </a:t>
            </a:r>
            <a:r>
              <a:rPr dirty="0" sz="1800" spc="-90">
                <a:solidFill>
                  <a:srgbClr val="FFFFFF"/>
                </a:solidFill>
                <a:latin typeface="Arial"/>
                <a:cs typeface="Arial"/>
              </a:rPr>
              <a:t>نمزلا </a:t>
            </a:r>
            <a:r>
              <a:rPr dirty="0" sz="1800" spc="100">
                <a:solidFill>
                  <a:srgbClr val="FFFFFF"/>
                </a:solidFill>
                <a:latin typeface="Arial"/>
                <a:cs typeface="Arial"/>
              </a:rPr>
              <a:t>اذه</a:t>
            </a:r>
            <a:r>
              <a:rPr dirty="0" sz="1800" spc="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800" spc="-395">
                <a:solidFill>
                  <a:srgbClr val="FFFFFF"/>
                </a:solidFill>
                <a:latin typeface="Arial"/>
                <a:cs typeface="Arial"/>
              </a:rPr>
              <a:t>نوكتي</a:t>
            </a:r>
            <a:endParaRPr sz="1800">
              <a:latin typeface="Arial"/>
              <a:cs typeface="Arial"/>
            </a:endParaRPr>
          </a:p>
          <a:p>
            <a:pPr marL="182880">
              <a:lnSpc>
                <a:spcPts val="2335"/>
              </a:lnSpc>
            </a:pPr>
            <a:r>
              <a:rPr dirty="0" sz="2000" spc="155">
                <a:solidFill>
                  <a:srgbClr val="CC3300"/>
                </a:solidFill>
                <a:latin typeface="Calibri"/>
                <a:cs typeface="Calibri"/>
              </a:rPr>
              <a:t>( </a:t>
            </a:r>
            <a:r>
              <a:rPr dirty="0" sz="2000" spc="10">
                <a:solidFill>
                  <a:srgbClr val="CC3300"/>
                </a:solidFill>
                <a:latin typeface="Calibri"/>
                <a:cs typeface="Calibri"/>
              </a:rPr>
              <a:t>will </a:t>
            </a:r>
            <a:r>
              <a:rPr dirty="0" sz="2000" spc="450">
                <a:solidFill>
                  <a:srgbClr val="CC3300"/>
                </a:solidFill>
                <a:latin typeface="Calibri"/>
                <a:cs typeface="Calibri"/>
              </a:rPr>
              <a:t>+ </a:t>
            </a:r>
            <a:r>
              <a:rPr dirty="0" sz="2000" spc="50">
                <a:solidFill>
                  <a:srgbClr val="CC3300"/>
                </a:solidFill>
                <a:latin typeface="Calibri"/>
                <a:cs typeface="Calibri"/>
              </a:rPr>
              <a:t>be </a:t>
            </a:r>
            <a:r>
              <a:rPr dirty="0" sz="2000" spc="-345">
                <a:solidFill>
                  <a:srgbClr val="CC3300"/>
                </a:solidFill>
                <a:latin typeface="Arial"/>
                <a:cs typeface="Arial"/>
              </a:rPr>
              <a:t>+لعف </a:t>
            </a:r>
            <a:r>
              <a:rPr dirty="0" sz="2000" spc="-5">
                <a:solidFill>
                  <a:srgbClr val="CC3300"/>
                </a:solidFill>
                <a:latin typeface="Arial"/>
                <a:cs typeface="Arial"/>
              </a:rPr>
              <a:t>+ </a:t>
            </a:r>
            <a:r>
              <a:rPr dirty="0" sz="2000" spc="65">
                <a:solidFill>
                  <a:srgbClr val="CC3300"/>
                </a:solidFill>
                <a:latin typeface="Calibri"/>
                <a:cs typeface="Calibri"/>
              </a:rPr>
              <a:t>ing</a:t>
            </a:r>
            <a:r>
              <a:rPr dirty="0" sz="2000" spc="-165">
                <a:solidFill>
                  <a:srgbClr val="CC3300"/>
                </a:solidFill>
                <a:latin typeface="Calibri"/>
                <a:cs typeface="Calibri"/>
              </a:rPr>
              <a:t> </a:t>
            </a:r>
            <a:r>
              <a:rPr dirty="0" sz="2000" spc="155">
                <a:solidFill>
                  <a:srgbClr val="CC3300"/>
                </a:solidFill>
                <a:latin typeface="Calibri"/>
                <a:cs typeface="Calibri"/>
              </a:rPr>
              <a:t>)</a:t>
            </a:r>
            <a:endParaRPr sz="2000">
              <a:latin typeface="Calibri"/>
              <a:cs typeface="Calibri"/>
            </a:endParaRPr>
          </a:p>
          <a:p>
            <a:pPr algn="r" marR="6350">
              <a:lnSpc>
                <a:spcPct val="100000"/>
              </a:lnSpc>
              <a:spcBef>
                <a:spcPts val="320"/>
              </a:spcBef>
            </a:pPr>
            <a:r>
              <a:rPr dirty="0" sz="1800">
                <a:solidFill>
                  <a:srgbClr val="FFFFFF"/>
                </a:solidFill>
                <a:latin typeface="Arial"/>
                <a:cs typeface="Arial"/>
              </a:rPr>
              <a:t>: </a:t>
            </a:r>
            <a:r>
              <a:rPr dirty="0" sz="1800" spc="-254">
                <a:solidFill>
                  <a:srgbClr val="FFFFFF"/>
                </a:solidFill>
                <a:latin typeface="Arial"/>
                <a:cs typeface="Arial"/>
              </a:rPr>
              <a:t>لثم </a:t>
            </a:r>
            <a:r>
              <a:rPr dirty="0" sz="1800" spc="-155">
                <a:solidFill>
                  <a:srgbClr val="FFFFFF"/>
                </a:solidFill>
                <a:latin typeface="Arial"/>
                <a:cs typeface="Arial"/>
              </a:rPr>
              <a:t>تاملك </a:t>
            </a:r>
            <a:r>
              <a:rPr dirty="0" sz="1800" spc="-35">
                <a:solidFill>
                  <a:srgbClr val="FFFFFF"/>
                </a:solidFill>
                <a:latin typeface="Arial"/>
                <a:cs typeface="Arial"/>
              </a:rPr>
              <a:t>عم </a:t>
            </a:r>
            <a:r>
              <a:rPr dirty="0" sz="1800" spc="-5">
                <a:solidFill>
                  <a:srgbClr val="FFFFFF"/>
                </a:solidFill>
                <a:latin typeface="Arial"/>
                <a:cs typeface="Arial"/>
              </a:rPr>
              <a:t>ةداع </a:t>
            </a:r>
            <a:r>
              <a:rPr dirty="0" sz="1800" spc="-90">
                <a:solidFill>
                  <a:srgbClr val="FFFFFF"/>
                </a:solidFill>
                <a:latin typeface="Arial"/>
                <a:cs typeface="Arial"/>
              </a:rPr>
              <a:t>نمزلا </a:t>
            </a:r>
            <a:r>
              <a:rPr dirty="0" sz="1800" spc="100">
                <a:solidFill>
                  <a:srgbClr val="FFFFFF"/>
                </a:solidFill>
                <a:latin typeface="Arial"/>
                <a:cs typeface="Arial"/>
              </a:rPr>
              <a:t>اذه</a:t>
            </a:r>
            <a:r>
              <a:rPr dirty="0" sz="1800" spc="-10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800" spc="-409">
                <a:solidFill>
                  <a:srgbClr val="FFFFFF"/>
                </a:solidFill>
                <a:latin typeface="Arial"/>
                <a:cs typeface="Arial"/>
              </a:rPr>
              <a:t>يتأي</a:t>
            </a:r>
            <a:endParaRPr sz="1800">
              <a:latin typeface="Arial"/>
              <a:cs typeface="Arial"/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4340352" y="6321552"/>
            <a:ext cx="1296797" cy="382371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2" name="object 22"/>
          <p:cNvSpPr/>
          <p:nvPr/>
        </p:nvSpPr>
        <p:spPr>
          <a:xfrm>
            <a:off x="4462271" y="6406896"/>
            <a:ext cx="1043749" cy="248297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3" name="object 23"/>
          <p:cNvSpPr/>
          <p:nvPr/>
        </p:nvSpPr>
        <p:spPr>
          <a:xfrm>
            <a:off x="4267200" y="6248400"/>
            <a:ext cx="1295400" cy="381000"/>
          </a:xfrm>
          <a:custGeom>
            <a:avLst/>
            <a:gdLst/>
            <a:ahLst/>
            <a:cxnLst/>
            <a:rect l="l" t="t" r="r" b="b"/>
            <a:pathLst>
              <a:path w="1295400" h="381000">
                <a:moveTo>
                  <a:pt x="1295400" y="0"/>
                </a:moveTo>
                <a:lnTo>
                  <a:pt x="0" y="0"/>
                </a:lnTo>
                <a:lnTo>
                  <a:pt x="0" y="381000"/>
                </a:lnTo>
                <a:lnTo>
                  <a:pt x="1295400" y="381000"/>
                </a:lnTo>
                <a:lnTo>
                  <a:pt x="1295400" y="333375"/>
                </a:lnTo>
                <a:lnTo>
                  <a:pt x="540512" y="333375"/>
                </a:lnTo>
                <a:lnTo>
                  <a:pt x="540512" y="190500"/>
                </a:lnTo>
                <a:lnTo>
                  <a:pt x="504825" y="190500"/>
                </a:lnTo>
                <a:lnTo>
                  <a:pt x="647700" y="47625"/>
                </a:lnTo>
                <a:lnTo>
                  <a:pt x="1295400" y="47625"/>
                </a:lnTo>
                <a:lnTo>
                  <a:pt x="1295400" y="0"/>
                </a:lnTo>
                <a:close/>
              </a:path>
              <a:path w="1295400" h="381000">
                <a:moveTo>
                  <a:pt x="1295400" y="65481"/>
                </a:moveTo>
                <a:lnTo>
                  <a:pt x="736980" y="65481"/>
                </a:lnTo>
                <a:lnTo>
                  <a:pt x="736980" y="136918"/>
                </a:lnTo>
                <a:lnTo>
                  <a:pt x="790575" y="190500"/>
                </a:lnTo>
                <a:lnTo>
                  <a:pt x="754888" y="190500"/>
                </a:lnTo>
                <a:lnTo>
                  <a:pt x="754888" y="333375"/>
                </a:lnTo>
                <a:lnTo>
                  <a:pt x="1295400" y="333375"/>
                </a:lnTo>
                <a:lnTo>
                  <a:pt x="1295400" y="65481"/>
                </a:lnTo>
                <a:close/>
              </a:path>
              <a:path w="1295400" h="381000">
                <a:moveTo>
                  <a:pt x="1295400" y="47625"/>
                </a:moveTo>
                <a:lnTo>
                  <a:pt x="647700" y="47625"/>
                </a:lnTo>
                <a:lnTo>
                  <a:pt x="701294" y="101206"/>
                </a:lnTo>
                <a:lnTo>
                  <a:pt x="701294" y="65481"/>
                </a:lnTo>
                <a:lnTo>
                  <a:pt x="1295400" y="65481"/>
                </a:lnTo>
                <a:lnTo>
                  <a:pt x="12954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4" name="object 24"/>
          <p:cNvSpPr/>
          <p:nvPr/>
        </p:nvSpPr>
        <p:spPr>
          <a:xfrm>
            <a:off x="4807711" y="6313881"/>
            <a:ext cx="214629" cy="267970"/>
          </a:xfrm>
          <a:custGeom>
            <a:avLst/>
            <a:gdLst/>
            <a:ahLst/>
            <a:cxnLst/>
            <a:rect l="l" t="t" r="r" b="b"/>
            <a:pathLst>
              <a:path w="214629" h="267970">
                <a:moveTo>
                  <a:pt x="196468" y="0"/>
                </a:moveTo>
                <a:lnTo>
                  <a:pt x="160782" y="0"/>
                </a:lnTo>
                <a:lnTo>
                  <a:pt x="160782" y="35725"/>
                </a:lnTo>
                <a:lnTo>
                  <a:pt x="196468" y="71437"/>
                </a:lnTo>
                <a:lnTo>
                  <a:pt x="196468" y="0"/>
                </a:lnTo>
                <a:close/>
              </a:path>
              <a:path w="214629" h="267970">
                <a:moveTo>
                  <a:pt x="214375" y="125018"/>
                </a:moveTo>
                <a:lnTo>
                  <a:pt x="0" y="125018"/>
                </a:lnTo>
                <a:lnTo>
                  <a:pt x="0" y="267893"/>
                </a:lnTo>
                <a:lnTo>
                  <a:pt x="89280" y="267893"/>
                </a:lnTo>
                <a:lnTo>
                  <a:pt x="89280" y="196456"/>
                </a:lnTo>
                <a:lnTo>
                  <a:pt x="214375" y="196456"/>
                </a:lnTo>
                <a:lnTo>
                  <a:pt x="214375" y="125018"/>
                </a:lnTo>
                <a:close/>
              </a:path>
              <a:path w="214629" h="267970">
                <a:moveTo>
                  <a:pt x="214375" y="196456"/>
                </a:moveTo>
                <a:lnTo>
                  <a:pt x="125095" y="196456"/>
                </a:lnTo>
                <a:lnTo>
                  <a:pt x="125095" y="267893"/>
                </a:lnTo>
                <a:lnTo>
                  <a:pt x="214375" y="267893"/>
                </a:lnTo>
                <a:lnTo>
                  <a:pt x="214375" y="196456"/>
                </a:lnTo>
                <a:close/>
              </a:path>
            </a:pathLst>
          </a:custGeom>
          <a:solidFill>
            <a:srgbClr val="00007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5" name="object 25"/>
          <p:cNvSpPr/>
          <p:nvPr/>
        </p:nvSpPr>
        <p:spPr>
          <a:xfrm>
            <a:off x="47720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142875" y="0"/>
                </a:moveTo>
                <a:lnTo>
                  <a:pt x="0" y="142875"/>
                </a:lnTo>
                <a:lnTo>
                  <a:pt x="285750" y="142875"/>
                </a:lnTo>
                <a:lnTo>
                  <a:pt x="142875" y="0"/>
                </a:lnTo>
                <a:close/>
              </a:path>
              <a:path w="285750" h="285750">
                <a:moveTo>
                  <a:pt x="160782" y="214312"/>
                </a:moveTo>
                <a:lnTo>
                  <a:pt x="124967" y="214312"/>
                </a:lnTo>
                <a:lnTo>
                  <a:pt x="124967" y="285750"/>
                </a:lnTo>
                <a:lnTo>
                  <a:pt x="160782" y="285750"/>
                </a:lnTo>
                <a:lnTo>
                  <a:pt x="160782" y="214312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6" name="object 26"/>
          <p:cNvSpPr/>
          <p:nvPr/>
        </p:nvSpPr>
        <p:spPr>
          <a:xfrm>
            <a:off x="5788152" y="6321552"/>
            <a:ext cx="458571" cy="382371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7" name="object 27"/>
          <p:cNvSpPr/>
          <p:nvPr/>
        </p:nvSpPr>
        <p:spPr>
          <a:xfrm>
            <a:off x="5846064" y="6406896"/>
            <a:ext cx="336638" cy="248297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8" name="object 28"/>
          <p:cNvSpPr/>
          <p:nvPr/>
        </p:nvSpPr>
        <p:spPr>
          <a:xfrm>
            <a:off x="5715000" y="6248400"/>
            <a:ext cx="457200" cy="381000"/>
          </a:xfrm>
          <a:custGeom>
            <a:avLst/>
            <a:gdLst/>
            <a:ahLst/>
            <a:cxnLst/>
            <a:rect l="l" t="t" r="r" b="b"/>
            <a:pathLst>
              <a:path w="457200" h="381000">
                <a:moveTo>
                  <a:pt x="457200" y="0"/>
                </a:moveTo>
                <a:lnTo>
                  <a:pt x="0" y="0"/>
                </a:lnTo>
                <a:lnTo>
                  <a:pt x="0" y="381000"/>
                </a:lnTo>
                <a:lnTo>
                  <a:pt x="457200" y="381000"/>
                </a:lnTo>
                <a:lnTo>
                  <a:pt x="457200" y="333375"/>
                </a:lnTo>
                <a:lnTo>
                  <a:pt x="85725" y="333375"/>
                </a:lnTo>
                <a:lnTo>
                  <a:pt x="85725" y="47625"/>
                </a:lnTo>
                <a:lnTo>
                  <a:pt x="457200" y="47625"/>
                </a:lnTo>
                <a:lnTo>
                  <a:pt x="457200" y="0"/>
                </a:lnTo>
                <a:close/>
              </a:path>
              <a:path w="457200" h="381000">
                <a:moveTo>
                  <a:pt x="457200" y="47625"/>
                </a:moveTo>
                <a:lnTo>
                  <a:pt x="85725" y="47625"/>
                </a:lnTo>
                <a:lnTo>
                  <a:pt x="371475" y="190500"/>
                </a:lnTo>
                <a:lnTo>
                  <a:pt x="85725" y="333375"/>
                </a:lnTo>
                <a:lnTo>
                  <a:pt x="457200" y="333375"/>
                </a:lnTo>
                <a:lnTo>
                  <a:pt x="4572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9" name="object 29"/>
          <p:cNvSpPr/>
          <p:nvPr/>
        </p:nvSpPr>
        <p:spPr>
          <a:xfrm>
            <a:off x="58007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0" y="0"/>
                </a:moveTo>
                <a:lnTo>
                  <a:pt x="0" y="285750"/>
                </a:lnTo>
                <a:lnTo>
                  <a:pt x="285750" y="142875"/>
                </a:lnTo>
                <a:lnTo>
                  <a:pt x="0" y="0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0" name="object 30"/>
          <p:cNvSpPr/>
          <p:nvPr/>
        </p:nvSpPr>
        <p:spPr>
          <a:xfrm>
            <a:off x="3730752" y="6321552"/>
            <a:ext cx="458571" cy="382371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1" name="object 31"/>
          <p:cNvSpPr/>
          <p:nvPr/>
        </p:nvSpPr>
        <p:spPr>
          <a:xfrm>
            <a:off x="3770376" y="6406896"/>
            <a:ext cx="373227" cy="248297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2" name="object 32"/>
          <p:cNvSpPr/>
          <p:nvPr/>
        </p:nvSpPr>
        <p:spPr>
          <a:xfrm>
            <a:off x="3657600" y="6248400"/>
            <a:ext cx="457200" cy="381000"/>
          </a:xfrm>
          <a:custGeom>
            <a:avLst/>
            <a:gdLst/>
            <a:ahLst/>
            <a:cxnLst/>
            <a:rect l="l" t="t" r="r" b="b"/>
            <a:pathLst>
              <a:path w="457200" h="381000">
                <a:moveTo>
                  <a:pt x="457200" y="0"/>
                </a:moveTo>
                <a:lnTo>
                  <a:pt x="0" y="0"/>
                </a:lnTo>
                <a:lnTo>
                  <a:pt x="0" y="381000"/>
                </a:lnTo>
                <a:lnTo>
                  <a:pt x="457200" y="381000"/>
                </a:lnTo>
                <a:lnTo>
                  <a:pt x="457200" y="333375"/>
                </a:lnTo>
                <a:lnTo>
                  <a:pt x="371475" y="333375"/>
                </a:lnTo>
                <a:lnTo>
                  <a:pt x="85725" y="190500"/>
                </a:lnTo>
                <a:lnTo>
                  <a:pt x="371475" y="47625"/>
                </a:lnTo>
                <a:lnTo>
                  <a:pt x="457200" y="47625"/>
                </a:lnTo>
                <a:lnTo>
                  <a:pt x="457200" y="0"/>
                </a:lnTo>
                <a:close/>
              </a:path>
              <a:path w="457200" h="381000">
                <a:moveTo>
                  <a:pt x="457200" y="47625"/>
                </a:moveTo>
                <a:lnTo>
                  <a:pt x="371475" y="47625"/>
                </a:lnTo>
                <a:lnTo>
                  <a:pt x="371475" y="333375"/>
                </a:lnTo>
                <a:lnTo>
                  <a:pt x="457200" y="333375"/>
                </a:lnTo>
                <a:lnTo>
                  <a:pt x="4572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3" name="object 33"/>
          <p:cNvSpPr/>
          <p:nvPr/>
        </p:nvSpPr>
        <p:spPr>
          <a:xfrm>
            <a:off x="37433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285750" y="0"/>
                </a:moveTo>
                <a:lnTo>
                  <a:pt x="0" y="142875"/>
                </a:lnTo>
                <a:lnTo>
                  <a:pt x="285750" y="285750"/>
                </a:lnTo>
                <a:lnTo>
                  <a:pt x="285750" y="0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4" name="object 34"/>
          <p:cNvSpPr/>
          <p:nvPr/>
        </p:nvSpPr>
        <p:spPr>
          <a:xfrm>
            <a:off x="5029200" y="4481448"/>
            <a:ext cx="0" cy="1081405"/>
          </a:xfrm>
          <a:custGeom>
            <a:avLst/>
            <a:gdLst/>
            <a:ahLst/>
            <a:cxnLst/>
            <a:rect l="l" t="t" r="r" b="b"/>
            <a:pathLst>
              <a:path w="0" h="1081404">
                <a:moveTo>
                  <a:pt x="0" y="0"/>
                </a:moveTo>
                <a:lnTo>
                  <a:pt x="0" y="1081151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5" name="object 35"/>
          <p:cNvSpPr/>
          <p:nvPr/>
        </p:nvSpPr>
        <p:spPr>
          <a:xfrm>
            <a:off x="6858000" y="4481448"/>
            <a:ext cx="0" cy="1081405"/>
          </a:xfrm>
          <a:custGeom>
            <a:avLst/>
            <a:gdLst/>
            <a:ahLst/>
            <a:cxnLst/>
            <a:rect l="l" t="t" r="r" b="b"/>
            <a:pathLst>
              <a:path w="0" h="1081404">
                <a:moveTo>
                  <a:pt x="0" y="0"/>
                </a:moveTo>
                <a:lnTo>
                  <a:pt x="0" y="1081151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6" name="object 36"/>
          <p:cNvSpPr/>
          <p:nvPr/>
        </p:nvSpPr>
        <p:spPr>
          <a:xfrm>
            <a:off x="1966976" y="5029200"/>
            <a:ext cx="6772275" cy="0"/>
          </a:xfrm>
          <a:custGeom>
            <a:avLst/>
            <a:gdLst/>
            <a:ahLst/>
            <a:cxnLst/>
            <a:rect l="l" t="t" r="r" b="b"/>
            <a:pathLst>
              <a:path w="6772275" h="0">
                <a:moveTo>
                  <a:pt x="0" y="0"/>
                </a:moveTo>
                <a:lnTo>
                  <a:pt x="6772148" y="0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7" name="object 37"/>
          <p:cNvSpPr/>
          <p:nvPr/>
        </p:nvSpPr>
        <p:spPr>
          <a:xfrm>
            <a:off x="1981200" y="4481448"/>
            <a:ext cx="0" cy="1081405"/>
          </a:xfrm>
          <a:custGeom>
            <a:avLst/>
            <a:gdLst/>
            <a:ahLst/>
            <a:cxnLst/>
            <a:rect l="l" t="t" r="r" b="b"/>
            <a:pathLst>
              <a:path w="0" h="1081404">
                <a:moveTo>
                  <a:pt x="0" y="0"/>
                </a:moveTo>
                <a:lnTo>
                  <a:pt x="0" y="1081151"/>
                </a:lnTo>
              </a:path>
            </a:pathLst>
          </a:custGeom>
          <a:ln w="285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8" name="object 38"/>
          <p:cNvSpPr/>
          <p:nvPr/>
        </p:nvSpPr>
        <p:spPr>
          <a:xfrm>
            <a:off x="8724900" y="4481448"/>
            <a:ext cx="0" cy="1081405"/>
          </a:xfrm>
          <a:custGeom>
            <a:avLst/>
            <a:gdLst/>
            <a:ahLst/>
            <a:cxnLst/>
            <a:rect l="l" t="t" r="r" b="b"/>
            <a:pathLst>
              <a:path w="0" h="1081404">
                <a:moveTo>
                  <a:pt x="0" y="0"/>
                </a:moveTo>
                <a:lnTo>
                  <a:pt x="0" y="1081151"/>
                </a:lnTo>
              </a:path>
            </a:pathLst>
          </a:custGeom>
          <a:ln w="285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9" name="object 39"/>
          <p:cNvSpPr/>
          <p:nvPr/>
        </p:nvSpPr>
        <p:spPr>
          <a:xfrm>
            <a:off x="1966976" y="4495800"/>
            <a:ext cx="6772275" cy="0"/>
          </a:xfrm>
          <a:custGeom>
            <a:avLst/>
            <a:gdLst/>
            <a:ahLst/>
            <a:cxnLst/>
            <a:rect l="l" t="t" r="r" b="b"/>
            <a:pathLst>
              <a:path w="6772275" h="0">
                <a:moveTo>
                  <a:pt x="0" y="0"/>
                </a:moveTo>
                <a:lnTo>
                  <a:pt x="6772148" y="0"/>
                </a:lnTo>
              </a:path>
            </a:pathLst>
          </a:custGeom>
          <a:ln w="285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0" name="object 40"/>
          <p:cNvSpPr/>
          <p:nvPr/>
        </p:nvSpPr>
        <p:spPr>
          <a:xfrm>
            <a:off x="1966976" y="5548376"/>
            <a:ext cx="6772275" cy="0"/>
          </a:xfrm>
          <a:custGeom>
            <a:avLst/>
            <a:gdLst/>
            <a:ahLst/>
            <a:cxnLst/>
            <a:rect l="l" t="t" r="r" b="b"/>
            <a:pathLst>
              <a:path w="6772275" h="0">
                <a:moveTo>
                  <a:pt x="0" y="0"/>
                </a:moveTo>
                <a:lnTo>
                  <a:pt x="6772148" y="0"/>
                </a:lnTo>
              </a:path>
            </a:pathLst>
          </a:custGeom>
          <a:ln w="285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1" name="object 41"/>
          <p:cNvSpPr/>
          <p:nvPr/>
        </p:nvSpPr>
        <p:spPr>
          <a:xfrm>
            <a:off x="1911095" y="4450054"/>
            <a:ext cx="562203" cy="571271"/>
          </a:xfrm>
          <a:prstGeom prst="rect">
            <a:avLst/>
          </a:prstGeom>
          <a:blipFill>
            <a:blip r:embed="rId2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2" name="object 42"/>
          <p:cNvSpPr/>
          <p:nvPr/>
        </p:nvSpPr>
        <p:spPr>
          <a:xfrm>
            <a:off x="2127504" y="4456150"/>
            <a:ext cx="2061845" cy="571271"/>
          </a:xfrm>
          <a:prstGeom prst="rect">
            <a:avLst/>
          </a:prstGeom>
          <a:blipFill>
            <a:blip r:embed="rId2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3" name="object 43"/>
          <p:cNvSpPr/>
          <p:nvPr/>
        </p:nvSpPr>
        <p:spPr>
          <a:xfrm>
            <a:off x="4959096" y="4450054"/>
            <a:ext cx="607860" cy="571271"/>
          </a:xfrm>
          <a:prstGeom prst="rect">
            <a:avLst/>
          </a:prstGeom>
          <a:blipFill>
            <a:blip r:embed="rId2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4" name="object 44"/>
          <p:cNvSpPr/>
          <p:nvPr/>
        </p:nvSpPr>
        <p:spPr>
          <a:xfrm>
            <a:off x="5221223" y="4456150"/>
            <a:ext cx="1321053" cy="571271"/>
          </a:xfrm>
          <a:prstGeom prst="rect">
            <a:avLst/>
          </a:prstGeom>
          <a:blipFill>
            <a:blip r:embed="rId2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5" name="object 45"/>
          <p:cNvSpPr/>
          <p:nvPr/>
        </p:nvSpPr>
        <p:spPr>
          <a:xfrm>
            <a:off x="6787895" y="4450054"/>
            <a:ext cx="540804" cy="571271"/>
          </a:xfrm>
          <a:prstGeom prst="rect">
            <a:avLst/>
          </a:prstGeom>
          <a:blipFill>
            <a:blip r:embed="rId2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6" name="object 46"/>
          <p:cNvSpPr/>
          <p:nvPr/>
        </p:nvSpPr>
        <p:spPr>
          <a:xfrm>
            <a:off x="6982968" y="4456150"/>
            <a:ext cx="1641221" cy="571271"/>
          </a:xfrm>
          <a:prstGeom prst="rect">
            <a:avLst/>
          </a:prstGeom>
          <a:blipFill>
            <a:blip r:embed="rId2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7" name="object 47"/>
          <p:cNvSpPr/>
          <p:nvPr/>
        </p:nvSpPr>
        <p:spPr>
          <a:xfrm>
            <a:off x="1911095" y="4983454"/>
            <a:ext cx="863904" cy="571271"/>
          </a:xfrm>
          <a:prstGeom prst="rect">
            <a:avLst/>
          </a:prstGeom>
          <a:blipFill>
            <a:blip r:embed="rId2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8" name="object 48"/>
          <p:cNvSpPr/>
          <p:nvPr/>
        </p:nvSpPr>
        <p:spPr>
          <a:xfrm>
            <a:off x="2432304" y="4983454"/>
            <a:ext cx="549948" cy="571271"/>
          </a:xfrm>
          <a:prstGeom prst="rect">
            <a:avLst/>
          </a:prstGeom>
          <a:blipFill>
            <a:blip r:embed="rId2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9" name="object 49"/>
          <p:cNvSpPr/>
          <p:nvPr/>
        </p:nvSpPr>
        <p:spPr>
          <a:xfrm>
            <a:off x="2639567" y="4983454"/>
            <a:ext cx="565226" cy="571271"/>
          </a:xfrm>
          <a:prstGeom prst="rect">
            <a:avLst/>
          </a:prstGeom>
          <a:blipFill>
            <a:blip r:embed="rId2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0" name="object 50"/>
          <p:cNvSpPr/>
          <p:nvPr/>
        </p:nvSpPr>
        <p:spPr>
          <a:xfrm>
            <a:off x="3602735" y="4989550"/>
            <a:ext cx="577392" cy="571271"/>
          </a:xfrm>
          <a:prstGeom prst="rect">
            <a:avLst/>
          </a:prstGeom>
          <a:blipFill>
            <a:blip r:embed="rId3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1" name="object 51"/>
          <p:cNvSpPr/>
          <p:nvPr/>
        </p:nvSpPr>
        <p:spPr>
          <a:xfrm>
            <a:off x="3462528" y="4989550"/>
            <a:ext cx="482904" cy="571271"/>
          </a:xfrm>
          <a:prstGeom prst="rect">
            <a:avLst/>
          </a:prstGeom>
          <a:blipFill>
            <a:blip r:embed="rId3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2" name="object 52"/>
          <p:cNvSpPr/>
          <p:nvPr/>
        </p:nvSpPr>
        <p:spPr>
          <a:xfrm>
            <a:off x="2859023" y="4989550"/>
            <a:ext cx="946226" cy="571271"/>
          </a:xfrm>
          <a:prstGeom prst="rect">
            <a:avLst/>
          </a:prstGeom>
          <a:blipFill>
            <a:blip r:embed="rId3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3" name="object 53"/>
          <p:cNvSpPr/>
          <p:nvPr/>
        </p:nvSpPr>
        <p:spPr>
          <a:xfrm>
            <a:off x="4959096" y="4983454"/>
            <a:ext cx="592670" cy="571271"/>
          </a:xfrm>
          <a:prstGeom prst="rect">
            <a:avLst/>
          </a:prstGeom>
          <a:blipFill>
            <a:blip r:embed="rId3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4" name="object 54"/>
          <p:cNvSpPr/>
          <p:nvPr/>
        </p:nvSpPr>
        <p:spPr>
          <a:xfrm>
            <a:off x="5205984" y="4989550"/>
            <a:ext cx="1692910" cy="571271"/>
          </a:xfrm>
          <a:prstGeom prst="rect">
            <a:avLst/>
          </a:prstGeom>
          <a:blipFill>
            <a:blip r:embed="rId3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5" name="object 55"/>
          <p:cNvSpPr/>
          <p:nvPr/>
        </p:nvSpPr>
        <p:spPr>
          <a:xfrm>
            <a:off x="6787895" y="4983454"/>
            <a:ext cx="866990" cy="571271"/>
          </a:xfrm>
          <a:prstGeom prst="rect">
            <a:avLst/>
          </a:prstGeom>
          <a:blipFill>
            <a:blip r:embed="rId3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6" name="object 56"/>
          <p:cNvSpPr/>
          <p:nvPr/>
        </p:nvSpPr>
        <p:spPr>
          <a:xfrm>
            <a:off x="7309104" y="4989550"/>
            <a:ext cx="1010246" cy="571271"/>
          </a:xfrm>
          <a:prstGeom prst="rect">
            <a:avLst/>
          </a:prstGeom>
          <a:blipFill>
            <a:blip r:embed="rId3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graphicFrame>
        <p:nvGraphicFramePr>
          <p:cNvPr id="57" name="object 57"/>
          <p:cNvGraphicFramePr>
            <a:graphicFrameLocks noGrp="1"/>
          </p:cNvGraphicFramePr>
          <p:nvPr/>
        </p:nvGraphicFramePr>
        <p:xfrm>
          <a:off x="1784095" y="4450054"/>
          <a:ext cx="6967220" cy="111125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790190"/>
                <a:gridCol w="2269490"/>
                <a:gridCol w="1908175"/>
              </a:tblGrid>
              <a:tr h="555383">
                <a:tc>
                  <a:txBody>
                    <a:bodyPr/>
                    <a:lstStyle/>
                    <a:p>
                      <a:pPr marL="288925">
                        <a:lnSpc>
                          <a:spcPct val="100000"/>
                        </a:lnSpc>
                        <a:spcBef>
                          <a:spcPts val="680"/>
                        </a:spcBef>
                      </a:pPr>
                      <a:r>
                        <a:rPr dirty="0" sz="2000" spc="45">
                          <a:solidFill>
                            <a:srgbClr val="FFFF00"/>
                          </a:solidFill>
                          <a:latin typeface="Calibri"/>
                          <a:cs typeface="Calibri"/>
                        </a:rPr>
                        <a:t>at</a:t>
                      </a:r>
                      <a:r>
                        <a:rPr dirty="0" sz="2000" spc="540">
                          <a:solidFill>
                            <a:srgbClr val="FFFF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 spc="-22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نمزلل</a:t>
                      </a:r>
                      <a:r>
                        <a:rPr dirty="0" sz="2000" spc="7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2000" spc="-21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دنع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B="0" marT="86360"/>
                </a:tc>
                <a:tc>
                  <a:txBody>
                    <a:bodyPr/>
                    <a:lstStyle/>
                    <a:p>
                      <a:pPr marL="548005">
                        <a:lnSpc>
                          <a:spcPct val="100000"/>
                        </a:lnSpc>
                        <a:spcBef>
                          <a:spcPts val="680"/>
                        </a:spcBef>
                      </a:pPr>
                      <a:r>
                        <a:rPr dirty="0" sz="2000" spc="65">
                          <a:solidFill>
                            <a:srgbClr val="FFFF00"/>
                          </a:solidFill>
                          <a:latin typeface="Calibri"/>
                          <a:cs typeface="Calibri"/>
                        </a:rPr>
                        <a:t>by</a:t>
                      </a:r>
                      <a:r>
                        <a:rPr dirty="0" sz="2000" spc="250">
                          <a:solidFill>
                            <a:srgbClr val="FFFF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 spc="-33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لولحب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B="0" marT="86360"/>
                </a:tc>
                <a:tc>
                  <a:txBody>
                    <a:bodyPr/>
                    <a:lstStyle/>
                    <a:p>
                      <a:pPr marL="107950">
                        <a:lnSpc>
                          <a:spcPct val="100000"/>
                        </a:lnSpc>
                        <a:spcBef>
                          <a:spcPts val="680"/>
                        </a:spcBef>
                      </a:pPr>
                      <a:r>
                        <a:rPr dirty="0" sz="2000" spc="25">
                          <a:solidFill>
                            <a:srgbClr val="FFFF00"/>
                          </a:solidFill>
                          <a:latin typeface="Calibri"/>
                          <a:cs typeface="Calibri"/>
                        </a:rPr>
                        <a:t>in </a:t>
                      </a:r>
                      <a:r>
                        <a:rPr dirty="0" sz="2000" spc="-14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نوضغ</a:t>
                      </a:r>
                      <a:r>
                        <a:rPr dirty="0" sz="2000" spc="-11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2000" spc="-58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يف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B="0" marT="86360"/>
                </a:tc>
              </a:tr>
              <a:tr h="555383">
                <a:tc>
                  <a:txBody>
                    <a:bodyPr/>
                    <a:lstStyle/>
                    <a:p>
                      <a:pPr marL="288925">
                        <a:lnSpc>
                          <a:spcPct val="100000"/>
                        </a:lnSpc>
                        <a:spcBef>
                          <a:spcPts val="509"/>
                        </a:spcBef>
                        <a:tabLst>
                          <a:tab pos="1588770" algn="l"/>
                        </a:tabLst>
                      </a:pPr>
                      <a:r>
                        <a:rPr dirty="0" sz="2000" spc="55">
                          <a:solidFill>
                            <a:srgbClr val="FFFF00"/>
                          </a:solidFill>
                          <a:latin typeface="Calibri"/>
                          <a:cs typeface="Calibri"/>
                        </a:rPr>
                        <a:t>from…to	</a:t>
                      </a:r>
                      <a:r>
                        <a:rPr dirty="0" sz="2000" spc="-9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ىلإ..نم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B="0" marT="64769"/>
                </a:tc>
                <a:tc>
                  <a:txBody>
                    <a:bodyPr/>
                    <a:lstStyle/>
                    <a:p>
                      <a:pPr marL="548005">
                        <a:lnSpc>
                          <a:spcPct val="100000"/>
                        </a:lnSpc>
                        <a:spcBef>
                          <a:spcPts val="509"/>
                        </a:spcBef>
                      </a:pPr>
                      <a:r>
                        <a:rPr dirty="0" sz="2000" spc="25">
                          <a:solidFill>
                            <a:srgbClr val="FFFF00"/>
                          </a:solidFill>
                          <a:latin typeface="Calibri"/>
                          <a:cs typeface="Calibri"/>
                        </a:rPr>
                        <a:t>all </a:t>
                      </a:r>
                      <a:r>
                        <a:rPr dirty="0" sz="2000" spc="-19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عيمج،</a:t>
                      </a:r>
                      <a:r>
                        <a:rPr dirty="0" sz="2000" spc="4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2000" spc="-22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لك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B="0" marT="64769"/>
                </a:tc>
                <a:tc>
                  <a:txBody>
                    <a:bodyPr/>
                    <a:lstStyle/>
                    <a:p>
                      <a:pPr marL="107950">
                        <a:lnSpc>
                          <a:spcPct val="100000"/>
                        </a:lnSpc>
                        <a:spcBef>
                          <a:spcPts val="509"/>
                        </a:spcBef>
                        <a:tabLst>
                          <a:tab pos="1051560" algn="l"/>
                        </a:tabLst>
                      </a:pPr>
                      <a:r>
                        <a:rPr dirty="0" sz="2000" spc="35">
                          <a:solidFill>
                            <a:srgbClr val="FFFF00"/>
                          </a:solidFill>
                          <a:latin typeface="Calibri"/>
                          <a:cs typeface="Calibri"/>
                        </a:rPr>
                        <a:t>after	</a:t>
                      </a:r>
                      <a:r>
                        <a:rPr dirty="0" sz="2000" spc="-42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دعب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B="0" marT="64769"/>
                </a:tc>
              </a:tr>
            </a:tbl>
          </a:graphicData>
        </a:graphic>
      </p:graphicFrame>
      <p:sp>
        <p:nvSpPr>
          <p:cNvPr id="58" name="object 58"/>
          <p:cNvSpPr/>
          <p:nvPr/>
        </p:nvSpPr>
        <p:spPr>
          <a:xfrm>
            <a:off x="1975104" y="2127529"/>
            <a:ext cx="5801741" cy="543915"/>
          </a:xfrm>
          <a:prstGeom prst="rect">
            <a:avLst/>
          </a:prstGeom>
          <a:blipFill>
            <a:blip r:embed="rId3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9" name="object 59"/>
          <p:cNvSpPr/>
          <p:nvPr/>
        </p:nvSpPr>
        <p:spPr>
          <a:xfrm>
            <a:off x="2286000" y="2185441"/>
            <a:ext cx="4984877" cy="486003"/>
          </a:xfrm>
          <a:prstGeom prst="rect">
            <a:avLst/>
          </a:prstGeom>
          <a:blipFill>
            <a:blip r:embed="rId3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0" name="object 60"/>
          <p:cNvSpPr/>
          <p:nvPr/>
        </p:nvSpPr>
        <p:spPr>
          <a:xfrm>
            <a:off x="1906523" y="2058923"/>
            <a:ext cx="5791200" cy="533400"/>
          </a:xfrm>
          <a:custGeom>
            <a:avLst/>
            <a:gdLst/>
            <a:ahLst/>
            <a:cxnLst/>
            <a:rect l="l" t="t" r="r" b="b"/>
            <a:pathLst>
              <a:path w="5791200" h="533400">
                <a:moveTo>
                  <a:pt x="5702300" y="0"/>
                </a:moveTo>
                <a:lnTo>
                  <a:pt x="88900" y="0"/>
                </a:lnTo>
                <a:lnTo>
                  <a:pt x="54274" y="6979"/>
                </a:lnTo>
                <a:lnTo>
                  <a:pt x="26019" y="26019"/>
                </a:lnTo>
                <a:lnTo>
                  <a:pt x="6979" y="54274"/>
                </a:lnTo>
                <a:lnTo>
                  <a:pt x="0" y="88900"/>
                </a:lnTo>
                <a:lnTo>
                  <a:pt x="0" y="444500"/>
                </a:lnTo>
                <a:lnTo>
                  <a:pt x="6979" y="479125"/>
                </a:lnTo>
                <a:lnTo>
                  <a:pt x="26019" y="507380"/>
                </a:lnTo>
                <a:lnTo>
                  <a:pt x="54274" y="526420"/>
                </a:lnTo>
                <a:lnTo>
                  <a:pt x="88900" y="533400"/>
                </a:lnTo>
                <a:lnTo>
                  <a:pt x="5702300" y="533400"/>
                </a:lnTo>
                <a:lnTo>
                  <a:pt x="5736925" y="526420"/>
                </a:lnTo>
                <a:lnTo>
                  <a:pt x="5765180" y="507380"/>
                </a:lnTo>
                <a:lnTo>
                  <a:pt x="5784220" y="479125"/>
                </a:lnTo>
                <a:lnTo>
                  <a:pt x="5791200" y="444500"/>
                </a:lnTo>
                <a:lnTo>
                  <a:pt x="5791200" y="88900"/>
                </a:lnTo>
                <a:lnTo>
                  <a:pt x="5784220" y="54274"/>
                </a:lnTo>
                <a:lnTo>
                  <a:pt x="5765180" y="26019"/>
                </a:lnTo>
                <a:lnTo>
                  <a:pt x="5736925" y="6979"/>
                </a:lnTo>
                <a:lnTo>
                  <a:pt x="5702300" y="0"/>
                </a:lnTo>
                <a:close/>
              </a:path>
            </a:pathLst>
          </a:custGeom>
          <a:solidFill>
            <a:srgbClr val="66CC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1" name="object 61"/>
          <p:cNvSpPr/>
          <p:nvPr/>
        </p:nvSpPr>
        <p:spPr>
          <a:xfrm>
            <a:off x="1906523" y="2058923"/>
            <a:ext cx="5791200" cy="533400"/>
          </a:xfrm>
          <a:custGeom>
            <a:avLst/>
            <a:gdLst/>
            <a:ahLst/>
            <a:cxnLst/>
            <a:rect l="l" t="t" r="r" b="b"/>
            <a:pathLst>
              <a:path w="5791200" h="533400">
                <a:moveTo>
                  <a:pt x="0" y="88900"/>
                </a:moveTo>
                <a:lnTo>
                  <a:pt x="6979" y="54274"/>
                </a:lnTo>
                <a:lnTo>
                  <a:pt x="26019" y="26019"/>
                </a:lnTo>
                <a:lnTo>
                  <a:pt x="54274" y="6979"/>
                </a:lnTo>
                <a:lnTo>
                  <a:pt x="88900" y="0"/>
                </a:lnTo>
                <a:lnTo>
                  <a:pt x="5702300" y="0"/>
                </a:lnTo>
                <a:lnTo>
                  <a:pt x="5736925" y="6979"/>
                </a:lnTo>
                <a:lnTo>
                  <a:pt x="5765180" y="26019"/>
                </a:lnTo>
                <a:lnTo>
                  <a:pt x="5784220" y="54274"/>
                </a:lnTo>
                <a:lnTo>
                  <a:pt x="5791200" y="88900"/>
                </a:lnTo>
                <a:lnTo>
                  <a:pt x="5791200" y="444500"/>
                </a:lnTo>
                <a:lnTo>
                  <a:pt x="5784220" y="479125"/>
                </a:lnTo>
                <a:lnTo>
                  <a:pt x="5765180" y="507380"/>
                </a:lnTo>
                <a:lnTo>
                  <a:pt x="5736925" y="526420"/>
                </a:lnTo>
                <a:lnTo>
                  <a:pt x="5702300" y="533400"/>
                </a:lnTo>
                <a:lnTo>
                  <a:pt x="88900" y="533400"/>
                </a:lnTo>
                <a:lnTo>
                  <a:pt x="54274" y="526420"/>
                </a:lnTo>
                <a:lnTo>
                  <a:pt x="26019" y="507380"/>
                </a:lnTo>
                <a:lnTo>
                  <a:pt x="6979" y="479125"/>
                </a:lnTo>
                <a:lnTo>
                  <a:pt x="0" y="444500"/>
                </a:lnTo>
                <a:lnTo>
                  <a:pt x="0" y="88900"/>
                </a:lnTo>
                <a:close/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2" name="object 62"/>
          <p:cNvSpPr txBox="1"/>
          <p:nvPr/>
        </p:nvSpPr>
        <p:spPr>
          <a:xfrm>
            <a:off x="2299461" y="2145030"/>
            <a:ext cx="4812030" cy="574675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50800">
              <a:lnSpc>
                <a:spcPts val="2165"/>
              </a:lnSpc>
              <a:spcBef>
                <a:spcPts val="90"/>
              </a:spcBef>
              <a:tabLst>
                <a:tab pos="3465195" algn="l"/>
              </a:tabLst>
            </a:pPr>
            <a:r>
              <a:rPr dirty="0" sz="1800" spc="160" b="1">
                <a:solidFill>
                  <a:srgbClr val="000066"/>
                </a:solidFill>
                <a:latin typeface="Calibri"/>
                <a:cs typeface="Calibri"/>
              </a:rPr>
              <a:t>6.</a:t>
            </a:r>
            <a:r>
              <a:rPr dirty="0" sz="1800" spc="155" b="1">
                <a:solidFill>
                  <a:srgbClr val="000066"/>
                </a:solidFill>
                <a:latin typeface="Calibri"/>
                <a:cs typeface="Calibri"/>
              </a:rPr>
              <a:t> </a:t>
            </a:r>
            <a:r>
              <a:rPr dirty="0" sz="1800" spc="-315" b="1">
                <a:solidFill>
                  <a:srgbClr val="000066"/>
                </a:solidFill>
                <a:latin typeface="Calibri"/>
                <a:cs typeface="Calibri"/>
              </a:rPr>
              <a:t>F</a:t>
            </a:r>
            <a:r>
              <a:rPr dirty="0" baseline="11111" sz="3000" spc="-472">
                <a:solidFill>
                  <a:srgbClr val="000066"/>
                </a:solidFill>
                <a:latin typeface="Calibri"/>
                <a:cs typeface="Calibri"/>
              </a:rPr>
              <a:t>4</a:t>
            </a:r>
            <a:r>
              <a:rPr dirty="0" sz="1800" spc="-315" b="1">
                <a:solidFill>
                  <a:srgbClr val="000066"/>
                </a:solidFill>
                <a:latin typeface="Calibri"/>
                <a:cs typeface="Calibri"/>
              </a:rPr>
              <a:t>u</a:t>
            </a:r>
            <a:r>
              <a:rPr dirty="0" baseline="11111" sz="3000" spc="-472">
                <a:solidFill>
                  <a:srgbClr val="000066"/>
                </a:solidFill>
                <a:latin typeface="Calibri"/>
                <a:cs typeface="Calibri"/>
              </a:rPr>
              <a:t>.</a:t>
            </a:r>
            <a:r>
              <a:rPr dirty="0" sz="1800" spc="-315" b="1">
                <a:solidFill>
                  <a:srgbClr val="000066"/>
                </a:solidFill>
                <a:latin typeface="Calibri"/>
                <a:cs typeface="Calibri"/>
              </a:rPr>
              <a:t>t</a:t>
            </a:r>
            <a:r>
              <a:rPr dirty="0" baseline="11111" sz="3000" spc="-472">
                <a:solidFill>
                  <a:srgbClr val="000066"/>
                </a:solidFill>
                <a:latin typeface="Calibri"/>
                <a:cs typeface="Calibri"/>
              </a:rPr>
              <a:t>P</a:t>
            </a:r>
            <a:r>
              <a:rPr dirty="0" sz="1800" spc="-315" b="1">
                <a:solidFill>
                  <a:srgbClr val="000066"/>
                </a:solidFill>
                <a:latin typeface="Calibri"/>
                <a:cs typeface="Calibri"/>
              </a:rPr>
              <a:t>u</a:t>
            </a:r>
            <a:r>
              <a:rPr dirty="0" baseline="11111" sz="3000" spc="-472">
                <a:solidFill>
                  <a:srgbClr val="000066"/>
                </a:solidFill>
                <a:latin typeface="Calibri"/>
                <a:cs typeface="Calibri"/>
              </a:rPr>
              <a:t>r</a:t>
            </a:r>
            <a:r>
              <a:rPr dirty="0" sz="1800" spc="-315" b="1">
                <a:solidFill>
                  <a:srgbClr val="000066"/>
                </a:solidFill>
                <a:latin typeface="Calibri"/>
                <a:cs typeface="Calibri"/>
              </a:rPr>
              <a:t>r</a:t>
            </a:r>
            <a:r>
              <a:rPr dirty="0" baseline="11111" sz="3000" spc="-472">
                <a:solidFill>
                  <a:srgbClr val="000066"/>
                </a:solidFill>
                <a:latin typeface="Calibri"/>
                <a:cs typeface="Calibri"/>
              </a:rPr>
              <a:t>e</a:t>
            </a:r>
            <a:r>
              <a:rPr dirty="0" sz="1800" spc="-315" b="1">
                <a:solidFill>
                  <a:srgbClr val="000066"/>
                </a:solidFill>
                <a:latin typeface="Calibri"/>
                <a:cs typeface="Calibri"/>
              </a:rPr>
              <a:t>e</a:t>
            </a:r>
            <a:r>
              <a:rPr dirty="0" baseline="11111" sz="3000" spc="-472">
                <a:solidFill>
                  <a:srgbClr val="000066"/>
                </a:solidFill>
                <a:latin typeface="Calibri"/>
                <a:cs typeface="Calibri"/>
              </a:rPr>
              <a:t>se</a:t>
            </a:r>
            <a:r>
              <a:rPr dirty="0" sz="1800" spc="-315" b="1">
                <a:solidFill>
                  <a:srgbClr val="000066"/>
                </a:solidFill>
                <a:latin typeface="Calibri"/>
                <a:cs typeface="Calibri"/>
              </a:rPr>
              <a:t>C</a:t>
            </a:r>
            <a:r>
              <a:rPr dirty="0" baseline="11111" sz="3000" spc="-472">
                <a:solidFill>
                  <a:srgbClr val="000066"/>
                </a:solidFill>
                <a:latin typeface="Calibri"/>
                <a:cs typeface="Calibri"/>
              </a:rPr>
              <a:t>n</a:t>
            </a:r>
            <a:r>
              <a:rPr dirty="0" sz="1800" spc="-315" b="1">
                <a:solidFill>
                  <a:srgbClr val="000066"/>
                </a:solidFill>
                <a:latin typeface="Calibri"/>
                <a:cs typeface="Calibri"/>
              </a:rPr>
              <a:t>o</a:t>
            </a:r>
            <a:r>
              <a:rPr dirty="0" baseline="11111" sz="3000" spc="-472">
                <a:solidFill>
                  <a:srgbClr val="000066"/>
                </a:solidFill>
                <a:latin typeface="Calibri"/>
                <a:cs typeface="Calibri"/>
              </a:rPr>
              <a:t>t</a:t>
            </a:r>
            <a:r>
              <a:rPr dirty="0" sz="1800" spc="-315" b="1">
                <a:solidFill>
                  <a:srgbClr val="000066"/>
                </a:solidFill>
                <a:latin typeface="Calibri"/>
                <a:cs typeface="Calibri"/>
              </a:rPr>
              <a:t>n</a:t>
            </a:r>
            <a:r>
              <a:rPr dirty="0" baseline="11111" sz="3000" spc="-472">
                <a:solidFill>
                  <a:srgbClr val="000066"/>
                </a:solidFill>
                <a:latin typeface="Calibri"/>
                <a:cs typeface="Calibri"/>
              </a:rPr>
              <a:t>C</a:t>
            </a:r>
            <a:r>
              <a:rPr dirty="0" sz="1800" spc="-315" b="1">
                <a:solidFill>
                  <a:srgbClr val="000066"/>
                </a:solidFill>
                <a:latin typeface="Calibri"/>
                <a:cs typeface="Calibri"/>
              </a:rPr>
              <a:t>ti</a:t>
            </a:r>
            <a:r>
              <a:rPr dirty="0" baseline="11111" sz="3000" spc="-472">
                <a:solidFill>
                  <a:srgbClr val="000066"/>
                </a:solidFill>
                <a:latin typeface="Calibri"/>
                <a:cs typeface="Calibri"/>
              </a:rPr>
              <a:t>o</a:t>
            </a:r>
            <a:r>
              <a:rPr dirty="0" sz="1800" spc="-315" b="1">
                <a:solidFill>
                  <a:srgbClr val="000066"/>
                </a:solidFill>
                <a:latin typeface="Calibri"/>
                <a:cs typeface="Calibri"/>
              </a:rPr>
              <a:t>n</a:t>
            </a:r>
            <a:r>
              <a:rPr dirty="0" baseline="11111" sz="3000" spc="-472">
                <a:solidFill>
                  <a:srgbClr val="000066"/>
                </a:solidFill>
                <a:latin typeface="Calibri"/>
                <a:cs typeface="Calibri"/>
              </a:rPr>
              <a:t>n</a:t>
            </a:r>
            <a:r>
              <a:rPr dirty="0" sz="1800" spc="-315" b="1">
                <a:solidFill>
                  <a:srgbClr val="000066"/>
                </a:solidFill>
                <a:latin typeface="Calibri"/>
                <a:cs typeface="Calibri"/>
              </a:rPr>
              <a:t>u</a:t>
            </a:r>
            <a:r>
              <a:rPr dirty="0" baseline="11111" sz="3000" spc="-472">
                <a:solidFill>
                  <a:srgbClr val="000066"/>
                </a:solidFill>
                <a:latin typeface="Calibri"/>
                <a:cs typeface="Calibri"/>
              </a:rPr>
              <a:t>t</a:t>
            </a:r>
            <a:r>
              <a:rPr dirty="0" sz="1800" spc="-315" b="1">
                <a:solidFill>
                  <a:srgbClr val="000066"/>
                </a:solidFill>
                <a:latin typeface="Calibri"/>
                <a:cs typeface="Calibri"/>
              </a:rPr>
              <a:t>o</a:t>
            </a:r>
            <a:r>
              <a:rPr dirty="0" baseline="11111" sz="3000" spc="-472">
                <a:solidFill>
                  <a:srgbClr val="000066"/>
                </a:solidFill>
                <a:latin typeface="Calibri"/>
                <a:cs typeface="Calibri"/>
              </a:rPr>
              <a:t>in</a:t>
            </a:r>
            <a:r>
              <a:rPr dirty="0" sz="1800" spc="-315" b="1">
                <a:solidFill>
                  <a:srgbClr val="000066"/>
                </a:solidFill>
                <a:latin typeface="Calibri"/>
                <a:cs typeface="Calibri"/>
              </a:rPr>
              <a:t>u</a:t>
            </a:r>
            <a:r>
              <a:rPr dirty="0" baseline="11111" sz="3000" spc="-472">
                <a:solidFill>
                  <a:srgbClr val="000066"/>
                </a:solidFill>
                <a:latin typeface="Calibri"/>
                <a:cs typeface="Calibri"/>
              </a:rPr>
              <a:t>u</a:t>
            </a:r>
            <a:r>
              <a:rPr dirty="0" sz="1800" spc="-315" b="1">
                <a:solidFill>
                  <a:srgbClr val="000066"/>
                </a:solidFill>
                <a:latin typeface="Calibri"/>
                <a:cs typeface="Calibri"/>
              </a:rPr>
              <a:t>s</a:t>
            </a:r>
            <a:r>
              <a:rPr dirty="0" baseline="11111" sz="3000" spc="-472">
                <a:solidFill>
                  <a:srgbClr val="000066"/>
                </a:solidFill>
                <a:latin typeface="Calibri"/>
                <a:cs typeface="Calibri"/>
              </a:rPr>
              <a:t>o</a:t>
            </a:r>
            <a:r>
              <a:rPr dirty="0" sz="1800" spc="-315" b="1">
                <a:solidFill>
                  <a:srgbClr val="000066"/>
                </a:solidFill>
                <a:latin typeface="Calibri"/>
                <a:cs typeface="Calibri"/>
              </a:rPr>
              <a:t>T</a:t>
            </a:r>
            <a:r>
              <a:rPr dirty="0" baseline="11111" sz="3000" spc="-472">
                <a:solidFill>
                  <a:srgbClr val="000066"/>
                </a:solidFill>
                <a:latin typeface="Calibri"/>
                <a:cs typeface="Calibri"/>
              </a:rPr>
              <a:t>u</a:t>
            </a:r>
            <a:r>
              <a:rPr dirty="0" sz="1800" spc="-315" b="1">
                <a:solidFill>
                  <a:srgbClr val="000066"/>
                </a:solidFill>
                <a:latin typeface="Calibri"/>
                <a:cs typeface="Calibri"/>
              </a:rPr>
              <a:t>e</a:t>
            </a:r>
            <a:r>
              <a:rPr dirty="0" baseline="11111" sz="3000" spc="-472">
                <a:solidFill>
                  <a:srgbClr val="000066"/>
                </a:solidFill>
                <a:latin typeface="Calibri"/>
                <a:cs typeface="Calibri"/>
              </a:rPr>
              <a:t>s</a:t>
            </a:r>
            <a:r>
              <a:rPr dirty="0" sz="1800" spc="-315" b="1">
                <a:solidFill>
                  <a:srgbClr val="000066"/>
                </a:solidFill>
                <a:latin typeface="Calibri"/>
                <a:cs typeface="Calibri"/>
              </a:rPr>
              <a:t>nse	</a:t>
            </a:r>
            <a:r>
              <a:rPr dirty="0" sz="1800" spc="-204" b="1">
                <a:solidFill>
                  <a:srgbClr val="000066"/>
                </a:solidFill>
                <a:latin typeface="Arial"/>
                <a:cs typeface="Arial"/>
              </a:rPr>
              <a:t>رمتسملا</a:t>
            </a:r>
            <a:r>
              <a:rPr dirty="0" sz="1800" spc="-15" b="1">
                <a:solidFill>
                  <a:srgbClr val="000066"/>
                </a:solidFill>
                <a:latin typeface="Arial"/>
                <a:cs typeface="Arial"/>
              </a:rPr>
              <a:t> </a:t>
            </a:r>
            <a:r>
              <a:rPr dirty="0" sz="1800" spc="-345" b="1">
                <a:solidFill>
                  <a:srgbClr val="000066"/>
                </a:solidFill>
                <a:latin typeface="Arial"/>
                <a:cs typeface="Arial"/>
              </a:rPr>
              <a:t>لبقتسملا</a:t>
            </a:r>
            <a:endParaRPr sz="1800">
              <a:latin typeface="Arial"/>
              <a:cs typeface="Arial"/>
            </a:endParaRPr>
          </a:p>
          <a:p>
            <a:pPr marL="383540">
              <a:lnSpc>
                <a:spcPts val="2165"/>
              </a:lnSpc>
            </a:pPr>
            <a:r>
              <a:rPr dirty="0" sz="2000" spc="40">
                <a:solidFill>
                  <a:srgbClr val="000066"/>
                </a:solidFill>
                <a:latin typeface="Calibri"/>
                <a:cs typeface="Calibri"/>
              </a:rPr>
              <a:t>Tense</a:t>
            </a:r>
            <a:r>
              <a:rPr dirty="0" sz="2000" spc="210">
                <a:solidFill>
                  <a:srgbClr val="000066"/>
                </a:solidFill>
                <a:latin typeface="Calibri"/>
                <a:cs typeface="Calibri"/>
              </a:rPr>
              <a:t> </a:t>
            </a:r>
            <a:r>
              <a:rPr dirty="0" sz="2000" spc="-135" b="1">
                <a:solidFill>
                  <a:srgbClr val="000066"/>
                </a:solidFill>
                <a:latin typeface="Arial"/>
                <a:cs typeface="Arial"/>
              </a:rPr>
              <a:t>عراضملا</a:t>
            </a:r>
            <a:endParaRPr sz="2000">
              <a:latin typeface="Arial"/>
              <a:cs typeface="Arial"/>
            </a:endParaRPr>
          </a:p>
        </p:txBody>
      </p:sp>
      <p:sp>
        <p:nvSpPr>
          <p:cNvPr id="63" name="object 63"/>
          <p:cNvSpPr/>
          <p:nvPr/>
        </p:nvSpPr>
        <p:spPr>
          <a:xfrm>
            <a:off x="4340352" y="6321552"/>
            <a:ext cx="1296797" cy="382371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4" name="object 64"/>
          <p:cNvSpPr/>
          <p:nvPr/>
        </p:nvSpPr>
        <p:spPr>
          <a:xfrm>
            <a:off x="4462271" y="6406896"/>
            <a:ext cx="1043749" cy="248297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5" name="object 65"/>
          <p:cNvSpPr/>
          <p:nvPr/>
        </p:nvSpPr>
        <p:spPr>
          <a:xfrm>
            <a:off x="4267200" y="6248400"/>
            <a:ext cx="1295400" cy="381000"/>
          </a:xfrm>
          <a:custGeom>
            <a:avLst/>
            <a:gdLst/>
            <a:ahLst/>
            <a:cxnLst/>
            <a:rect l="l" t="t" r="r" b="b"/>
            <a:pathLst>
              <a:path w="1295400" h="381000">
                <a:moveTo>
                  <a:pt x="1295400" y="0"/>
                </a:moveTo>
                <a:lnTo>
                  <a:pt x="0" y="0"/>
                </a:lnTo>
                <a:lnTo>
                  <a:pt x="0" y="381000"/>
                </a:lnTo>
                <a:lnTo>
                  <a:pt x="1295400" y="381000"/>
                </a:lnTo>
                <a:lnTo>
                  <a:pt x="1295400" y="333375"/>
                </a:lnTo>
                <a:lnTo>
                  <a:pt x="540512" y="333375"/>
                </a:lnTo>
                <a:lnTo>
                  <a:pt x="540512" y="190500"/>
                </a:lnTo>
                <a:lnTo>
                  <a:pt x="504825" y="190500"/>
                </a:lnTo>
                <a:lnTo>
                  <a:pt x="647700" y="47625"/>
                </a:lnTo>
                <a:lnTo>
                  <a:pt x="1295400" y="47625"/>
                </a:lnTo>
                <a:lnTo>
                  <a:pt x="1295400" y="0"/>
                </a:lnTo>
                <a:close/>
              </a:path>
              <a:path w="1295400" h="381000">
                <a:moveTo>
                  <a:pt x="1295400" y="65481"/>
                </a:moveTo>
                <a:lnTo>
                  <a:pt x="736980" y="65481"/>
                </a:lnTo>
                <a:lnTo>
                  <a:pt x="736980" y="136918"/>
                </a:lnTo>
                <a:lnTo>
                  <a:pt x="790575" y="190500"/>
                </a:lnTo>
                <a:lnTo>
                  <a:pt x="754888" y="190500"/>
                </a:lnTo>
                <a:lnTo>
                  <a:pt x="754888" y="333375"/>
                </a:lnTo>
                <a:lnTo>
                  <a:pt x="1295400" y="333375"/>
                </a:lnTo>
                <a:lnTo>
                  <a:pt x="1295400" y="65481"/>
                </a:lnTo>
                <a:close/>
              </a:path>
              <a:path w="1295400" h="381000">
                <a:moveTo>
                  <a:pt x="1295400" y="47625"/>
                </a:moveTo>
                <a:lnTo>
                  <a:pt x="647700" y="47625"/>
                </a:lnTo>
                <a:lnTo>
                  <a:pt x="701294" y="101206"/>
                </a:lnTo>
                <a:lnTo>
                  <a:pt x="701294" y="65481"/>
                </a:lnTo>
                <a:lnTo>
                  <a:pt x="1295400" y="65481"/>
                </a:lnTo>
                <a:lnTo>
                  <a:pt x="12954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6" name="object 66"/>
          <p:cNvSpPr/>
          <p:nvPr/>
        </p:nvSpPr>
        <p:spPr>
          <a:xfrm>
            <a:off x="4807711" y="6313881"/>
            <a:ext cx="214629" cy="267970"/>
          </a:xfrm>
          <a:custGeom>
            <a:avLst/>
            <a:gdLst/>
            <a:ahLst/>
            <a:cxnLst/>
            <a:rect l="l" t="t" r="r" b="b"/>
            <a:pathLst>
              <a:path w="214629" h="267970">
                <a:moveTo>
                  <a:pt x="196468" y="0"/>
                </a:moveTo>
                <a:lnTo>
                  <a:pt x="160782" y="0"/>
                </a:lnTo>
                <a:lnTo>
                  <a:pt x="160782" y="35725"/>
                </a:lnTo>
                <a:lnTo>
                  <a:pt x="196468" y="71437"/>
                </a:lnTo>
                <a:lnTo>
                  <a:pt x="196468" y="0"/>
                </a:lnTo>
                <a:close/>
              </a:path>
              <a:path w="214629" h="267970">
                <a:moveTo>
                  <a:pt x="214375" y="125018"/>
                </a:moveTo>
                <a:lnTo>
                  <a:pt x="0" y="125018"/>
                </a:lnTo>
                <a:lnTo>
                  <a:pt x="0" y="267893"/>
                </a:lnTo>
                <a:lnTo>
                  <a:pt x="89280" y="267893"/>
                </a:lnTo>
                <a:lnTo>
                  <a:pt x="89280" y="196456"/>
                </a:lnTo>
                <a:lnTo>
                  <a:pt x="214375" y="196456"/>
                </a:lnTo>
                <a:lnTo>
                  <a:pt x="214375" y="125018"/>
                </a:lnTo>
                <a:close/>
              </a:path>
              <a:path w="214629" h="267970">
                <a:moveTo>
                  <a:pt x="214375" y="196456"/>
                </a:moveTo>
                <a:lnTo>
                  <a:pt x="125095" y="196456"/>
                </a:lnTo>
                <a:lnTo>
                  <a:pt x="125095" y="267893"/>
                </a:lnTo>
                <a:lnTo>
                  <a:pt x="214375" y="267893"/>
                </a:lnTo>
                <a:lnTo>
                  <a:pt x="214375" y="196456"/>
                </a:lnTo>
                <a:close/>
              </a:path>
            </a:pathLst>
          </a:custGeom>
          <a:solidFill>
            <a:srgbClr val="00007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7" name="object 67"/>
          <p:cNvSpPr/>
          <p:nvPr/>
        </p:nvSpPr>
        <p:spPr>
          <a:xfrm>
            <a:off x="47720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142875" y="0"/>
                </a:moveTo>
                <a:lnTo>
                  <a:pt x="0" y="142875"/>
                </a:lnTo>
                <a:lnTo>
                  <a:pt x="285750" y="142875"/>
                </a:lnTo>
                <a:lnTo>
                  <a:pt x="142875" y="0"/>
                </a:lnTo>
                <a:close/>
              </a:path>
              <a:path w="285750" h="285750">
                <a:moveTo>
                  <a:pt x="160782" y="214312"/>
                </a:moveTo>
                <a:lnTo>
                  <a:pt x="124967" y="214312"/>
                </a:lnTo>
                <a:lnTo>
                  <a:pt x="124967" y="285750"/>
                </a:lnTo>
                <a:lnTo>
                  <a:pt x="160782" y="285750"/>
                </a:lnTo>
                <a:lnTo>
                  <a:pt x="160782" y="214312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8" name="object 68"/>
          <p:cNvSpPr txBox="1">
            <a:spLocks noGrp="1"/>
          </p:cNvSpPr>
          <p:nvPr>
            <p:ph type="dt" idx="6" sz="half"/>
          </p:nvPr>
        </p:nvSpPr>
        <p:spPr>
          <a:prstGeom prst="rect"/>
        </p:spPr>
        <p:txBody>
          <a:bodyPr wrap="square" lIns="0" tIns="31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 spc="-190"/>
              <a:t>ق</a:t>
            </a:r>
            <a:r>
              <a:rPr dirty="0" spc="-240"/>
              <a:t>ب</a:t>
            </a:r>
            <a:r>
              <a:rPr dirty="0" spc="25"/>
              <a:t>ا</a:t>
            </a:r>
            <a:r>
              <a:rPr dirty="0" spc="-175"/>
              <a:t>سلا</a:t>
            </a:r>
          </a:p>
        </p:txBody>
      </p:sp>
      <p:sp>
        <p:nvSpPr>
          <p:cNvPr id="69" name="object 69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31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 spc="-195"/>
              <a:t>ةيسيئرلا </a:t>
            </a:r>
            <a:r>
              <a:rPr dirty="0" spc="-110"/>
              <a:t>ةمئاقلا </a:t>
            </a:r>
            <a:r>
              <a:rPr dirty="0" spc="-105"/>
              <a:t>ىلإ</a:t>
            </a:r>
            <a:r>
              <a:rPr dirty="0" spc="-75"/>
              <a:t> </a:t>
            </a:r>
            <a:r>
              <a:rPr dirty="0" spc="-5"/>
              <a:t>ةدوع</a:t>
            </a:r>
          </a:p>
        </p:txBody>
      </p:sp>
      <p:sp>
        <p:nvSpPr>
          <p:cNvPr id="70" name="object 70"/>
          <p:cNvSpPr txBox="1"/>
          <p:nvPr/>
        </p:nvSpPr>
        <p:spPr>
          <a:xfrm>
            <a:off x="5833109" y="6368591"/>
            <a:ext cx="220345" cy="154940"/>
          </a:xfrm>
          <a:prstGeom prst="rect">
            <a:avLst/>
          </a:prstGeom>
        </p:spPr>
        <p:txBody>
          <a:bodyPr wrap="square" lIns="0" tIns="31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 sz="900" spc="-50">
                <a:solidFill>
                  <a:srgbClr val="FFFFFF"/>
                </a:solidFill>
                <a:latin typeface="Arial"/>
                <a:cs typeface="Arial"/>
              </a:rPr>
              <a:t>ي</a:t>
            </a:r>
            <a:r>
              <a:rPr dirty="0" sz="900" spc="-270">
                <a:solidFill>
                  <a:srgbClr val="FFFFFF"/>
                </a:solidFill>
                <a:latin typeface="Arial"/>
                <a:cs typeface="Arial"/>
              </a:rPr>
              <a:t>ل</a:t>
            </a:r>
            <a:r>
              <a:rPr dirty="0" sz="900" spc="25">
                <a:solidFill>
                  <a:srgbClr val="FFFFFF"/>
                </a:solidFill>
                <a:latin typeface="Arial"/>
                <a:cs typeface="Arial"/>
              </a:rPr>
              <a:t>ا</a:t>
            </a:r>
            <a:r>
              <a:rPr dirty="0" sz="900" spc="-430">
                <a:solidFill>
                  <a:srgbClr val="FFFFFF"/>
                </a:solidFill>
                <a:latin typeface="Arial"/>
                <a:cs typeface="Arial"/>
              </a:rPr>
              <a:t>ت</a:t>
            </a:r>
            <a:r>
              <a:rPr dirty="0" sz="900" spc="-270">
                <a:solidFill>
                  <a:srgbClr val="FFFFFF"/>
                </a:solidFill>
                <a:latin typeface="Arial"/>
                <a:cs typeface="Arial"/>
              </a:rPr>
              <a:t>ل</a:t>
            </a:r>
            <a:r>
              <a:rPr dirty="0" sz="900">
                <a:solidFill>
                  <a:srgbClr val="FFFFFF"/>
                </a:solidFill>
                <a:latin typeface="Arial"/>
                <a:cs typeface="Arial"/>
              </a:rPr>
              <a:t>ا</a:t>
            </a:r>
            <a:endParaRPr sz="9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77824" y="2176272"/>
            <a:ext cx="18287" cy="468172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877824" y="6095"/>
            <a:ext cx="18287" cy="150266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1216152" y="1834895"/>
            <a:ext cx="7924800" cy="1828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877824" y="1508760"/>
            <a:ext cx="18287" cy="667512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0" y="1834895"/>
            <a:ext cx="557784" cy="18287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551687" y="1834895"/>
            <a:ext cx="664464" cy="18287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2898648" y="588302"/>
            <a:ext cx="2503678" cy="1010246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3171189" y="722121"/>
            <a:ext cx="1797685" cy="57404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3600" spc="475"/>
              <a:t>TENSES</a:t>
            </a:r>
            <a:endParaRPr sz="3600"/>
          </a:p>
        </p:txBody>
      </p:sp>
      <p:sp>
        <p:nvSpPr>
          <p:cNvPr id="10" name="object 10"/>
          <p:cNvSpPr/>
          <p:nvPr/>
        </p:nvSpPr>
        <p:spPr>
          <a:xfrm>
            <a:off x="4800600" y="597446"/>
            <a:ext cx="2003932" cy="1010246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 txBox="1"/>
          <p:nvPr/>
        </p:nvSpPr>
        <p:spPr>
          <a:xfrm>
            <a:off x="5455081" y="722121"/>
            <a:ext cx="1048385" cy="5740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3600" spc="-175" b="1">
                <a:solidFill>
                  <a:srgbClr val="FFFF00"/>
                </a:solidFill>
                <a:latin typeface="Arial"/>
                <a:cs typeface="Arial"/>
              </a:rPr>
              <a:t>ةنمزلأا</a:t>
            </a:r>
            <a:endParaRPr sz="3600">
              <a:latin typeface="Arial"/>
              <a:cs typeface="Arial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3511296" y="2807157"/>
            <a:ext cx="2979166" cy="903528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3758184" y="3368083"/>
            <a:ext cx="2491486" cy="80601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/>
          <p:nvPr/>
        </p:nvSpPr>
        <p:spPr>
          <a:xfrm>
            <a:off x="3770376" y="3395471"/>
            <a:ext cx="2441575" cy="0"/>
          </a:xfrm>
          <a:custGeom>
            <a:avLst/>
            <a:gdLst/>
            <a:ahLst/>
            <a:cxnLst/>
            <a:rect l="l" t="t" r="r" b="b"/>
            <a:pathLst>
              <a:path w="2441575" h="0">
                <a:moveTo>
                  <a:pt x="0" y="0"/>
                </a:moveTo>
                <a:lnTo>
                  <a:pt x="2441448" y="0"/>
                </a:lnTo>
              </a:path>
            </a:pathLst>
          </a:custGeom>
          <a:ln w="30479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/>
          <p:nvPr/>
        </p:nvSpPr>
        <p:spPr>
          <a:xfrm>
            <a:off x="1097280" y="3956329"/>
            <a:ext cx="473748" cy="486003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/>
          <p:nvPr/>
        </p:nvSpPr>
        <p:spPr>
          <a:xfrm>
            <a:off x="1575816" y="3840518"/>
            <a:ext cx="830402" cy="678014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7" name="object 17"/>
          <p:cNvSpPr/>
          <p:nvPr/>
        </p:nvSpPr>
        <p:spPr>
          <a:xfrm>
            <a:off x="2002535" y="3840518"/>
            <a:ext cx="1068146" cy="678014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8" name="object 18"/>
          <p:cNvSpPr/>
          <p:nvPr/>
        </p:nvSpPr>
        <p:spPr>
          <a:xfrm>
            <a:off x="2667000" y="3840518"/>
            <a:ext cx="1878964" cy="678014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9" name="object 19"/>
          <p:cNvSpPr/>
          <p:nvPr/>
        </p:nvSpPr>
        <p:spPr>
          <a:xfrm>
            <a:off x="4142232" y="3840518"/>
            <a:ext cx="613981" cy="678014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0" name="object 20"/>
          <p:cNvSpPr/>
          <p:nvPr/>
        </p:nvSpPr>
        <p:spPr>
          <a:xfrm>
            <a:off x="4352544" y="3840518"/>
            <a:ext cx="2089277" cy="678014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1" name="object 21"/>
          <p:cNvSpPr/>
          <p:nvPr/>
        </p:nvSpPr>
        <p:spPr>
          <a:xfrm>
            <a:off x="6132576" y="3840518"/>
            <a:ext cx="1446022" cy="678014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2" name="object 22"/>
          <p:cNvSpPr/>
          <p:nvPr/>
        </p:nvSpPr>
        <p:spPr>
          <a:xfrm>
            <a:off x="7174992" y="3840518"/>
            <a:ext cx="495071" cy="678014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3" name="object 23"/>
          <p:cNvSpPr/>
          <p:nvPr/>
        </p:nvSpPr>
        <p:spPr>
          <a:xfrm>
            <a:off x="1097280" y="4395241"/>
            <a:ext cx="473748" cy="486003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4" name="object 24"/>
          <p:cNvSpPr/>
          <p:nvPr/>
        </p:nvSpPr>
        <p:spPr>
          <a:xfrm>
            <a:off x="1575816" y="4279430"/>
            <a:ext cx="1159560" cy="678014"/>
          </a:xfrm>
          <a:prstGeom prst="rect">
            <a:avLst/>
          </a:prstGeom>
          <a:blipFill>
            <a:blip r:embed="rId2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5" name="object 25"/>
          <p:cNvSpPr/>
          <p:nvPr/>
        </p:nvSpPr>
        <p:spPr>
          <a:xfrm>
            <a:off x="2331720" y="4279430"/>
            <a:ext cx="2320798" cy="678014"/>
          </a:xfrm>
          <a:prstGeom prst="rect">
            <a:avLst/>
          </a:prstGeom>
          <a:blipFill>
            <a:blip r:embed="rId2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6" name="object 26"/>
          <p:cNvSpPr/>
          <p:nvPr/>
        </p:nvSpPr>
        <p:spPr>
          <a:xfrm>
            <a:off x="4349496" y="4279430"/>
            <a:ext cx="1446022" cy="678014"/>
          </a:xfrm>
          <a:prstGeom prst="rect">
            <a:avLst/>
          </a:prstGeom>
          <a:blipFill>
            <a:blip r:embed="rId2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7" name="object 27"/>
          <p:cNvSpPr/>
          <p:nvPr/>
        </p:nvSpPr>
        <p:spPr>
          <a:xfrm>
            <a:off x="5391911" y="4279430"/>
            <a:ext cx="662749" cy="678014"/>
          </a:xfrm>
          <a:prstGeom prst="rect">
            <a:avLst/>
          </a:prstGeom>
          <a:blipFill>
            <a:blip r:embed="rId2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8" name="object 28"/>
          <p:cNvSpPr/>
          <p:nvPr/>
        </p:nvSpPr>
        <p:spPr>
          <a:xfrm>
            <a:off x="5748528" y="4279430"/>
            <a:ext cx="665772" cy="678014"/>
          </a:xfrm>
          <a:prstGeom prst="rect">
            <a:avLst/>
          </a:prstGeom>
          <a:blipFill>
            <a:blip r:embed="rId2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9" name="object 29"/>
          <p:cNvSpPr/>
          <p:nvPr/>
        </p:nvSpPr>
        <p:spPr>
          <a:xfrm>
            <a:off x="6010655" y="4279430"/>
            <a:ext cx="1494790" cy="678014"/>
          </a:xfrm>
          <a:prstGeom prst="rect">
            <a:avLst/>
          </a:prstGeom>
          <a:blipFill>
            <a:blip r:embed="rId2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0" name="object 30"/>
          <p:cNvSpPr/>
          <p:nvPr/>
        </p:nvSpPr>
        <p:spPr>
          <a:xfrm>
            <a:off x="7101840" y="4279430"/>
            <a:ext cx="495071" cy="678014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1" name="object 31"/>
          <p:cNvSpPr txBox="1"/>
          <p:nvPr/>
        </p:nvSpPr>
        <p:spPr>
          <a:xfrm>
            <a:off x="1222044" y="2920695"/>
            <a:ext cx="6252845" cy="183705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2546350">
              <a:lnSpc>
                <a:spcPct val="100000"/>
              </a:lnSpc>
              <a:spcBef>
                <a:spcPts val="95"/>
              </a:spcBef>
            </a:pPr>
            <a:r>
              <a:rPr dirty="0" sz="3200" spc="-75">
                <a:solidFill>
                  <a:srgbClr val="FFFFFF"/>
                </a:solidFill>
                <a:latin typeface="Arial"/>
                <a:cs typeface="Arial"/>
              </a:rPr>
              <a:t>ةــــــــــــــــــــــلثمأ</a:t>
            </a:r>
            <a:endParaRPr sz="32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3550">
              <a:latin typeface="Times New Roman"/>
              <a:cs typeface="Times New Roman"/>
            </a:endParaRPr>
          </a:p>
          <a:p>
            <a:pPr marL="546100" indent="-534035">
              <a:lnSpc>
                <a:spcPct val="100000"/>
              </a:lnSpc>
              <a:buClr>
                <a:srgbClr val="FFFFCC"/>
              </a:buClr>
              <a:buSzPct val="68750"/>
              <a:buAutoNum type="arabicPeriod"/>
              <a:tabLst>
                <a:tab pos="546100" algn="l"/>
                <a:tab pos="546735" algn="l"/>
              </a:tabLst>
            </a:pPr>
            <a:r>
              <a:rPr dirty="0" sz="2400" spc="105">
                <a:solidFill>
                  <a:srgbClr val="FFFF00"/>
                </a:solidFill>
                <a:latin typeface="Calibri"/>
                <a:cs typeface="Calibri"/>
              </a:rPr>
              <a:t>By </a:t>
            </a:r>
            <a:r>
              <a:rPr dirty="0" sz="2400" spc="60">
                <a:solidFill>
                  <a:srgbClr val="FFFFCC"/>
                </a:solidFill>
                <a:latin typeface="Calibri"/>
                <a:cs typeface="Calibri"/>
              </a:rPr>
              <a:t>7.30 </a:t>
            </a:r>
            <a:r>
              <a:rPr dirty="0" sz="2400" spc="35">
                <a:solidFill>
                  <a:srgbClr val="FFFFCC"/>
                </a:solidFill>
                <a:latin typeface="Calibri"/>
                <a:cs typeface="Calibri"/>
              </a:rPr>
              <a:t>tomorrow, </a:t>
            </a:r>
            <a:r>
              <a:rPr dirty="0" sz="2400" spc="290">
                <a:solidFill>
                  <a:srgbClr val="FFFFFF"/>
                </a:solidFill>
                <a:latin typeface="Calibri"/>
                <a:cs typeface="Calibri"/>
              </a:rPr>
              <a:t>I </a:t>
            </a:r>
            <a:r>
              <a:rPr dirty="0" sz="2400" spc="10">
                <a:solidFill>
                  <a:srgbClr val="CC3300"/>
                </a:solidFill>
                <a:latin typeface="Calibri"/>
                <a:cs typeface="Calibri"/>
              </a:rPr>
              <a:t>will </a:t>
            </a:r>
            <a:r>
              <a:rPr dirty="0" sz="2400" spc="60">
                <a:solidFill>
                  <a:srgbClr val="CC3300"/>
                </a:solidFill>
                <a:latin typeface="Calibri"/>
                <a:cs typeface="Calibri"/>
              </a:rPr>
              <a:t>be </a:t>
            </a:r>
            <a:r>
              <a:rPr dirty="0" sz="2400" spc="65">
                <a:solidFill>
                  <a:srgbClr val="CC3300"/>
                </a:solidFill>
                <a:latin typeface="Calibri"/>
                <a:cs typeface="Calibri"/>
              </a:rPr>
              <a:t>flying </a:t>
            </a:r>
            <a:r>
              <a:rPr dirty="0" sz="2400" spc="10">
                <a:solidFill>
                  <a:srgbClr val="FFFFCC"/>
                </a:solidFill>
                <a:latin typeface="Calibri"/>
                <a:cs typeface="Calibri"/>
              </a:rPr>
              <a:t>to</a:t>
            </a:r>
            <a:r>
              <a:rPr dirty="0" sz="2400" spc="-120">
                <a:solidFill>
                  <a:srgbClr val="FFFFCC"/>
                </a:solidFill>
                <a:latin typeface="Calibri"/>
                <a:cs typeface="Calibri"/>
              </a:rPr>
              <a:t> </a:t>
            </a:r>
            <a:r>
              <a:rPr dirty="0" sz="2400" spc="65">
                <a:solidFill>
                  <a:srgbClr val="FFFFCC"/>
                </a:solidFill>
                <a:latin typeface="Calibri"/>
                <a:cs typeface="Calibri"/>
              </a:rPr>
              <a:t>Cairo</a:t>
            </a:r>
            <a:r>
              <a:rPr dirty="0" sz="2400" spc="65">
                <a:solidFill>
                  <a:srgbClr val="FFFFFF"/>
                </a:solidFill>
                <a:latin typeface="Calibri"/>
                <a:cs typeface="Calibri"/>
              </a:rPr>
              <a:t>.</a:t>
            </a:r>
            <a:endParaRPr sz="2400">
              <a:latin typeface="Calibri"/>
              <a:cs typeface="Calibri"/>
            </a:endParaRPr>
          </a:p>
          <a:p>
            <a:pPr marL="546100" indent="-534035">
              <a:lnSpc>
                <a:spcPct val="100000"/>
              </a:lnSpc>
              <a:spcBef>
                <a:spcPts val="580"/>
              </a:spcBef>
              <a:buClr>
                <a:srgbClr val="FFFFCC"/>
              </a:buClr>
              <a:buSzPct val="68750"/>
              <a:buAutoNum type="arabicPeriod"/>
              <a:tabLst>
                <a:tab pos="546100" algn="l"/>
                <a:tab pos="546735" algn="l"/>
                <a:tab pos="6073775" algn="l"/>
              </a:tabLst>
            </a:pPr>
            <a:r>
              <a:rPr dirty="0" sz="2400" spc="120">
                <a:solidFill>
                  <a:srgbClr val="FFFFFF"/>
                </a:solidFill>
                <a:latin typeface="Calibri"/>
                <a:cs typeface="Calibri"/>
              </a:rPr>
              <a:t>They </a:t>
            </a:r>
            <a:r>
              <a:rPr dirty="0" sz="2400" spc="10">
                <a:solidFill>
                  <a:srgbClr val="CC3300"/>
                </a:solidFill>
                <a:latin typeface="Calibri"/>
                <a:cs typeface="Calibri"/>
              </a:rPr>
              <a:t>will  </a:t>
            </a:r>
            <a:r>
              <a:rPr dirty="0" sz="2400" spc="60">
                <a:solidFill>
                  <a:srgbClr val="CC3300"/>
                </a:solidFill>
                <a:latin typeface="Calibri"/>
                <a:cs typeface="Calibri"/>
              </a:rPr>
              <a:t>be </a:t>
            </a:r>
            <a:r>
              <a:rPr dirty="0" sz="2400" spc="55">
                <a:solidFill>
                  <a:srgbClr val="CC3300"/>
                </a:solidFill>
                <a:latin typeface="Calibri"/>
                <a:cs typeface="Calibri"/>
              </a:rPr>
              <a:t>waiting </a:t>
            </a:r>
            <a:r>
              <a:rPr dirty="0" sz="2400" spc="20">
                <a:solidFill>
                  <a:srgbClr val="FFFFFF"/>
                </a:solidFill>
                <a:latin typeface="Calibri"/>
                <a:cs typeface="Calibri"/>
              </a:rPr>
              <a:t>for </a:t>
            </a:r>
            <a:r>
              <a:rPr dirty="0" sz="2400" spc="65">
                <a:solidFill>
                  <a:srgbClr val="FFFFFF"/>
                </a:solidFill>
                <a:latin typeface="Calibri"/>
                <a:cs typeface="Calibri"/>
              </a:rPr>
              <a:t>you </a:t>
            </a:r>
            <a:r>
              <a:rPr dirty="0" sz="2400" spc="45">
                <a:solidFill>
                  <a:srgbClr val="FFFF00"/>
                </a:solidFill>
                <a:latin typeface="Calibri"/>
                <a:cs typeface="Calibri"/>
              </a:rPr>
              <a:t>at </a:t>
            </a:r>
            <a:r>
              <a:rPr dirty="0" sz="2400" spc="65">
                <a:solidFill>
                  <a:srgbClr val="FFFF00"/>
                </a:solidFill>
                <a:latin typeface="Calibri"/>
                <a:cs typeface="Calibri"/>
              </a:rPr>
              <a:t> </a:t>
            </a:r>
            <a:r>
              <a:rPr dirty="0" sz="2400" spc="95">
                <a:solidFill>
                  <a:srgbClr val="FFFFCC"/>
                </a:solidFill>
                <a:latin typeface="Calibri"/>
                <a:cs typeface="Calibri"/>
              </a:rPr>
              <a:t>5</a:t>
            </a:r>
            <a:r>
              <a:rPr dirty="0" sz="2400" spc="210">
                <a:solidFill>
                  <a:srgbClr val="FFFFCC"/>
                </a:solidFill>
                <a:latin typeface="Calibri"/>
                <a:cs typeface="Calibri"/>
              </a:rPr>
              <a:t> </a:t>
            </a:r>
            <a:r>
              <a:rPr dirty="0" sz="2400" spc="45">
                <a:solidFill>
                  <a:srgbClr val="FFFFCC"/>
                </a:solidFill>
                <a:latin typeface="Calibri"/>
                <a:cs typeface="Calibri"/>
              </a:rPr>
              <a:t>o'clock	</a:t>
            </a:r>
            <a:r>
              <a:rPr dirty="0" sz="2400" spc="120">
                <a:solidFill>
                  <a:srgbClr val="FFFFFF"/>
                </a:solidFill>
                <a:latin typeface="Calibri"/>
                <a:cs typeface="Calibri"/>
              </a:rPr>
              <a:t>.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32" name="object 32"/>
          <p:cNvSpPr/>
          <p:nvPr/>
        </p:nvSpPr>
        <p:spPr>
          <a:xfrm>
            <a:off x="4340352" y="6321552"/>
            <a:ext cx="1296797" cy="382371"/>
          </a:xfrm>
          <a:prstGeom prst="rect">
            <a:avLst/>
          </a:prstGeom>
          <a:blipFill>
            <a:blip r:embed="rId2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3" name="object 33"/>
          <p:cNvSpPr/>
          <p:nvPr/>
        </p:nvSpPr>
        <p:spPr>
          <a:xfrm>
            <a:off x="4462271" y="6406896"/>
            <a:ext cx="1043749" cy="248297"/>
          </a:xfrm>
          <a:prstGeom prst="rect">
            <a:avLst/>
          </a:prstGeom>
          <a:blipFill>
            <a:blip r:embed="rId2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4" name="object 34"/>
          <p:cNvSpPr/>
          <p:nvPr/>
        </p:nvSpPr>
        <p:spPr>
          <a:xfrm>
            <a:off x="4267200" y="6248400"/>
            <a:ext cx="1295400" cy="381000"/>
          </a:xfrm>
          <a:custGeom>
            <a:avLst/>
            <a:gdLst/>
            <a:ahLst/>
            <a:cxnLst/>
            <a:rect l="l" t="t" r="r" b="b"/>
            <a:pathLst>
              <a:path w="1295400" h="381000">
                <a:moveTo>
                  <a:pt x="1295400" y="0"/>
                </a:moveTo>
                <a:lnTo>
                  <a:pt x="0" y="0"/>
                </a:lnTo>
                <a:lnTo>
                  <a:pt x="0" y="381000"/>
                </a:lnTo>
                <a:lnTo>
                  <a:pt x="1295400" y="381000"/>
                </a:lnTo>
                <a:lnTo>
                  <a:pt x="1295400" y="333375"/>
                </a:lnTo>
                <a:lnTo>
                  <a:pt x="540512" y="333375"/>
                </a:lnTo>
                <a:lnTo>
                  <a:pt x="540512" y="190500"/>
                </a:lnTo>
                <a:lnTo>
                  <a:pt x="504825" y="190500"/>
                </a:lnTo>
                <a:lnTo>
                  <a:pt x="647700" y="47625"/>
                </a:lnTo>
                <a:lnTo>
                  <a:pt x="1295400" y="47625"/>
                </a:lnTo>
                <a:lnTo>
                  <a:pt x="1295400" y="0"/>
                </a:lnTo>
                <a:close/>
              </a:path>
              <a:path w="1295400" h="381000">
                <a:moveTo>
                  <a:pt x="1295400" y="65481"/>
                </a:moveTo>
                <a:lnTo>
                  <a:pt x="736980" y="65481"/>
                </a:lnTo>
                <a:lnTo>
                  <a:pt x="736980" y="136918"/>
                </a:lnTo>
                <a:lnTo>
                  <a:pt x="790575" y="190500"/>
                </a:lnTo>
                <a:lnTo>
                  <a:pt x="754888" y="190500"/>
                </a:lnTo>
                <a:lnTo>
                  <a:pt x="754888" y="333375"/>
                </a:lnTo>
                <a:lnTo>
                  <a:pt x="1295400" y="333375"/>
                </a:lnTo>
                <a:lnTo>
                  <a:pt x="1295400" y="65481"/>
                </a:lnTo>
                <a:close/>
              </a:path>
              <a:path w="1295400" h="381000">
                <a:moveTo>
                  <a:pt x="1295400" y="47625"/>
                </a:moveTo>
                <a:lnTo>
                  <a:pt x="647700" y="47625"/>
                </a:lnTo>
                <a:lnTo>
                  <a:pt x="701294" y="101206"/>
                </a:lnTo>
                <a:lnTo>
                  <a:pt x="701294" y="65481"/>
                </a:lnTo>
                <a:lnTo>
                  <a:pt x="1295400" y="65481"/>
                </a:lnTo>
                <a:lnTo>
                  <a:pt x="12954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5" name="object 35"/>
          <p:cNvSpPr/>
          <p:nvPr/>
        </p:nvSpPr>
        <p:spPr>
          <a:xfrm>
            <a:off x="4807711" y="6313881"/>
            <a:ext cx="214629" cy="267970"/>
          </a:xfrm>
          <a:custGeom>
            <a:avLst/>
            <a:gdLst/>
            <a:ahLst/>
            <a:cxnLst/>
            <a:rect l="l" t="t" r="r" b="b"/>
            <a:pathLst>
              <a:path w="214629" h="267970">
                <a:moveTo>
                  <a:pt x="196468" y="0"/>
                </a:moveTo>
                <a:lnTo>
                  <a:pt x="160782" y="0"/>
                </a:lnTo>
                <a:lnTo>
                  <a:pt x="160782" y="35725"/>
                </a:lnTo>
                <a:lnTo>
                  <a:pt x="196468" y="71437"/>
                </a:lnTo>
                <a:lnTo>
                  <a:pt x="196468" y="0"/>
                </a:lnTo>
                <a:close/>
              </a:path>
              <a:path w="214629" h="267970">
                <a:moveTo>
                  <a:pt x="214375" y="125018"/>
                </a:moveTo>
                <a:lnTo>
                  <a:pt x="0" y="125018"/>
                </a:lnTo>
                <a:lnTo>
                  <a:pt x="0" y="267893"/>
                </a:lnTo>
                <a:lnTo>
                  <a:pt x="89280" y="267893"/>
                </a:lnTo>
                <a:lnTo>
                  <a:pt x="89280" y="196456"/>
                </a:lnTo>
                <a:lnTo>
                  <a:pt x="214375" y="196456"/>
                </a:lnTo>
                <a:lnTo>
                  <a:pt x="214375" y="125018"/>
                </a:lnTo>
                <a:close/>
              </a:path>
              <a:path w="214629" h="267970">
                <a:moveTo>
                  <a:pt x="214375" y="196456"/>
                </a:moveTo>
                <a:lnTo>
                  <a:pt x="125095" y="196456"/>
                </a:lnTo>
                <a:lnTo>
                  <a:pt x="125095" y="267893"/>
                </a:lnTo>
                <a:lnTo>
                  <a:pt x="214375" y="267893"/>
                </a:lnTo>
                <a:lnTo>
                  <a:pt x="214375" y="196456"/>
                </a:lnTo>
                <a:close/>
              </a:path>
            </a:pathLst>
          </a:custGeom>
          <a:solidFill>
            <a:srgbClr val="00007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6" name="object 36"/>
          <p:cNvSpPr/>
          <p:nvPr/>
        </p:nvSpPr>
        <p:spPr>
          <a:xfrm>
            <a:off x="47720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142875" y="0"/>
                </a:moveTo>
                <a:lnTo>
                  <a:pt x="0" y="142875"/>
                </a:lnTo>
                <a:lnTo>
                  <a:pt x="285750" y="142875"/>
                </a:lnTo>
                <a:lnTo>
                  <a:pt x="142875" y="0"/>
                </a:lnTo>
                <a:close/>
              </a:path>
              <a:path w="285750" h="285750">
                <a:moveTo>
                  <a:pt x="160782" y="214312"/>
                </a:moveTo>
                <a:lnTo>
                  <a:pt x="124967" y="214312"/>
                </a:lnTo>
                <a:lnTo>
                  <a:pt x="124967" y="285750"/>
                </a:lnTo>
                <a:lnTo>
                  <a:pt x="160782" y="285750"/>
                </a:lnTo>
                <a:lnTo>
                  <a:pt x="160782" y="214312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7" name="object 37"/>
          <p:cNvSpPr/>
          <p:nvPr/>
        </p:nvSpPr>
        <p:spPr>
          <a:xfrm>
            <a:off x="5788152" y="6321552"/>
            <a:ext cx="458571" cy="382371"/>
          </a:xfrm>
          <a:prstGeom prst="rect">
            <a:avLst/>
          </a:prstGeom>
          <a:blipFill>
            <a:blip r:embed="rId2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8" name="object 38"/>
          <p:cNvSpPr/>
          <p:nvPr/>
        </p:nvSpPr>
        <p:spPr>
          <a:xfrm>
            <a:off x="5846064" y="6406896"/>
            <a:ext cx="336638" cy="248297"/>
          </a:xfrm>
          <a:prstGeom prst="rect">
            <a:avLst/>
          </a:prstGeom>
          <a:blipFill>
            <a:blip r:embed="rId3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9" name="object 39"/>
          <p:cNvSpPr/>
          <p:nvPr/>
        </p:nvSpPr>
        <p:spPr>
          <a:xfrm>
            <a:off x="5715000" y="6248400"/>
            <a:ext cx="457200" cy="381000"/>
          </a:xfrm>
          <a:custGeom>
            <a:avLst/>
            <a:gdLst/>
            <a:ahLst/>
            <a:cxnLst/>
            <a:rect l="l" t="t" r="r" b="b"/>
            <a:pathLst>
              <a:path w="457200" h="381000">
                <a:moveTo>
                  <a:pt x="457200" y="0"/>
                </a:moveTo>
                <a:lnTo>
                  <a:pt x="0" y="0"/>
                </a:lnTo>
                <a:lnTo>
                  <a:pt x="0" y="381000"/>
                </a:lnTo>
                <a:lnTo>
                  <a:pt x="457200" y="381000"/>
                </a:lnTo>
                <a:lnTo>
                  <a:pt x="457200" y="333375"/>
                </a:lnTo>
                <a:lnTo>
                  <a:pt x="85725" y="333375"/>
                </a:lnTo>
                <a:lnTo>
                  <a:pt x="85725" y="47625"/>
                </a:lnTo>
                <a:lnTo>
                  <a:pt x="457200" y="47625"/>
                </a:lnTo>
                <a:lnTo>
                  <a:pt x="457200" y="0"/>
                </a:lnTo>
                <a:close/>
              </a:path>
              <a:path w="457200" h="381000">
                <a:moveTo>
                  <a:pt x="457200" y="47625"/>
                </a:moveTo>
                <a:lnTo>
                  <a:pt x="85725" y="47625"/>
                </a:lnTo>
                <a:lnTo>
                  <a:pt x="371475" y="190500"/>
                </a:lnTo>
                <a:lnTo>
                  <a:pt x="85725" y="333375"/>
                </a:lnTo>
                <a:lnTo>
                  <a:pt x="457200" y="333375"/>
                </a:lnTo>
                <a:lnTo>
                  <a:pt x="4572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0" name="object 40"/>
          <p:cNvSpPr/>
          <p:nvPr/>
        </p:nvSpPr>
        <p:spPr>
          <a:xfrm>
            <a:off x="58007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0" y="0"/>
                </a:moveTo>
                <a:lnTo>
                  <a:pt x="0" y="285750"/>
                </a:lnTo>
                <a:lnTo>
                  <a:pt x="285750" y="142875"/>
                </a:lnTo>
                <a:lnTo>
                  <a:pt x="0" y="0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1" name="object 41"/>
          <p:cNvSpPr/>
          <p:nvPr/>
        </p:nvSpPr>
        <p:spPr>
          <a:xfrm>
            <a:off x="3730752" y="6321552"/>
            <a:ext cx="458571" cy="382371"/>
          </a:xfrm>
          <a:prstGeom prst="rect">
            <a:avLst/>
          </a:prstGeom>
          <a:blipFill>
            <a:blip r:embed="rId3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2" name="object 42"/>
          <p:cNvSpPr/>
          <p:nvPr/>
        </p:nvSpPr>
        <p:spPr>
          <a:xfrm>
            <a:off x="3770376" y="6406896"/>
            <a:ext cx="373227" cy="248297"/>
          </a:xfrm>
          <a:prstGeom prst="rect">
            <a:avLst/>
          </a:prstGeom>
          <a:blipFill>
            <a:blip r:embed="rId3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3" name="object 43"/>
          <p:cNvSpPr/>
          <p:nvPr/>
        </p:nvSpPr>
        <p:spPr>
          <a:xfrm>
            <a:off x="3657600" y="6248400"/>
            <a:ext cx="457200" cy="381000"/>
          </a:xfrm>
          <a:custGeom>
            <a:avLst/>
            <a:gdLst/>
            <a:ahLst/>
            <a:cxnLst/>
            <a:rect l="l" t="t" r="r" b="b"/>
            <a:pathLst>
              <a:path w="457200" h="381000">
                <a:moveTo>
                  <a:pt x="457200" y="0"/>
                </a:moveTo>
                <a:lnTo>
                  <a:pt x="0" y="0"/>
                </a:lnTo>
                <a:lnTo>
                  <a:pt x="0" y="381000"/>
                </a:lnTo>
                <a:lnTo>
                  <a:pt x="457200" y="381000"/>
                </a:lnTo>
                <a:lnTo>
                  <a:pt x="457200" y="333375"/>
                </a:lnTo>
                <a:lnTo>
                  <a:pt x="371475" y="333375"/>
                </a:lnTo>
                <a:lnTo>
                  <a:pt x="85725" y="190500"/>
                </a:lnTo>
                <a:lnTo>
                  <a:pt x="371475" y="47625"/>
                </a:lnTo>
                <a:lnTo>
                  <a:pt x="457200" y="47625"/>
                </a:lnTo>
                <a:lnTo>
                  <a:pt x="457200" y="0"/>
                </a:lnTo>
                <a:close/>
              </a:path>
              <a:path w="457200" h="381000">
                <a:moveTo>
                  <a:pt x="457200" y="47625"/>
                </a:moveTo>
                <a:lnTo>
                  <a:pt x="371475" y="47625"/>
                </a:lnTo>
                <a:lnTo>
                  <a:pt x="371475" y="333375"/>
                </a:lnTo>
                <a:lnTo>
                  <a:pt x="457200" y="333375"/>
                </a:lnTo>
                <a:lnTo>
                  <a:pt x="4572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4" name="object 44"/>
          <p:cNvSpPr/>
          <p:nvPr/>
        </p:nvSpPr>
        <p:spPr>
          <a:xfrm>
            <a:off x="37433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285750" y="0"/>
                </a:moveTo>
                <a:lnTo>
                  <a:pt x="0" y="142875"/>
                </a:lnTo>
                <a:lnTo>
                  <a:pt x="285750" y="285750"/>
                </a:lnTo>
                <a:lnTo>
                  <a:pt x="285750" y="0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5" name="object 45"/>
          <p:cNvSpPr/>
          <p:nvPr/>
        </p:nvSpPr>
        <p:spPr>
          <a:xfrm>
            <a:off x="1975104" y="2127529"/>
            <a:ext cx="5801741" cy="543915"/>
          </a:xfrm>
          <a:prstGeom prst="rect">
            <a:avLst/>
          </a:prstGeom>
          <a:blipFill>
            <a:blip r:embed="rId3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6" name="object 46"/>
          <p:cNvSpPr/>
          <p:nvPr/>
        </p:nvSpPr>
        <p:spPr>
          <a:xfrm>
            <a:off x="2286000" y="2185441"/>
            <a:ext cx="4984877" cy="486003"/>
          </a:xfrm>
          <a:prstGeom prst="rect">
            <a:avLst/>
          </a:prstGeom>
          <a:blipFill>
            <a:blip r:embed="rId3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7" name="object 47"/>
          <p:cNvSpPr/>
          <p:nvPr/>
        </p:nvSpPr>
        <p:spPr>
          <a:xfrm>
            <a:off x="1906523" y="2058923"/>
            <a:ext cx="5791200" cy="533400"/>
          </a:xfrm>
          <a:custGeom>
            <a:avLst/>
            <a:gdLst/>
            <a:ahLst/>
            <a:cxnLst/>
            <a:rect l="l" t="t" r="r" b="b"/>
            <a:pathLst>
              <a:path w="5791200" h="533400">
                <a:moveTo>
                  <a:pt x="5702300" y="0"/>
                </a:moveTo>
                <a:lnTo>
                  <a:pt x="88900" y="0"/>
                </a:lnTo>
                <a:lnTo>
                  <a:pt x="54274" y="6979"/>
                </a:lnTo>
                <a:lnTo>
                  <a:pt x="26019" y="26019"/>
                </a:lnTo>
                <a:lnTo>
                  <a:pt x="6979" y="54274"/>
                </a:lnTo>
                <a:lnTo>
                  <a:pt x="0" y="88900"/>
                </a:lnTo>
                <a:lnTo>
                  <a:pt x="0" y="444500"/>
                </a:lnTo>
                <a:lnTo>
                  <a:pt x="6979" y="479125"/>
                </a:lnTo>
                <a:lnTo>
                  <a:pt x="26019" y="507380"/>
                </a:lnTo>
                <a:lnTo>
                  <a:pt x="54274" y="526420"/>
                </a:lnTo>
                <a:lnTo>
                  <a:pt x="88900" y="533400"/>
                </a:lnTo>
                <a:lnTo>
                  <a:pt x="5702300" y="533400"/>
                </a:lnTo>
                <a:lnTo>
                  <a:pt x="5736925" y="526420"/>
                </a:lnTo>
                <a:lnTo>
                  <a:pt x="5765180" y="507380"/>
                </a:lnTo>
                <a:lnTo>
                  <a:pt x="5784220" y="479125"/>
                </a:lnTo>
                <a:lnTo>
                  <a:pt x="5791200" y="444500"/>
                </a:lnTo>
                <a:lnTo>
                  <a:pt x="5791200" y="88900"/>
                </a:lnTo>
                <a:lnTo>
                  <a:pt x="5784220" y="54274"/>
                </a:lnTo>
                <a:lnTo>
                  <a:pt x="5765180" y="26019"/>
                </a:lnTo>
                <a:lnTo>
                  <a:pt x="5736925" y="6979"/>
                </a:lnTo>
                <a:lnTo>
                  <a:pt x="5702300" y="0"/>
                </a:lnTo>
                <a:close/>
              </a:path>
            </a:pathLst>
          </a:custGeom>
          <a:solidFill>
            <a:srgbClr val="66CC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8" name="object 48"/>
          <p:cNvSpPr/>
          <p:nvPr/>
        </p:nvSpPr>
        <p:spPr>
          <a:xfrm>
            <a:off x="1906523" y="2058923"/>
            <a:ext cx="5791200" cy="533400"/>
          </a:xfrm>
          <a:custGeom>
            <a:avLst/>
            <a:gdLst/>
            <a:ahLst/>
            <a:cxnLst/>
            <a:rect l="l" t="t" r="r" b="b"/>
            <a:pathLst>
              <a:path w="5791200" h="533400">
                <a:moveTo>
                  <a:pt x="0" y="88900"/>
                </a:moveTo>
                <a:lnTo>
                  <a:pt x="6979" y="54274"/>
                </a:lnTo>
                <a:lnTo>
                  <a:pt x="26019" y="26019"/>
                </a:lnTo>
                <a:lnTo>
                  <a:pt x="54274" y="6979"/>
                </a:lnTo>
                <a:lnTo>
                  <a:pt x="88900" y="0"/>
                </a:lnTo>
                <a:lnTo>
                  <a:pt x="5702300" y="0"/>
                </a:lnTo>
                <a:lnTo>
                  <a:pt x="5736925" y="6979"/>
                </a:lnTo>
                <a:lnTo>
                  <a:pt x="5765180" y="26019"/>
                </a:lnTo>
                <a:lnTo>
                  <a:pt x="5784220" y="54274"/>
                </a:lnTo>
                <a:lnTo>
                  <a:pt x="5791200" y="88900"/>
                </a:lnTo>
                <a:lnTo>
                  <a:pt x="5791200" y="444500"/>
                </a:lnTo>
                <a:lnTo>
                  <a:pt x="5784220" y="479125"/>
                </a:lnTo>
                <a:lnTo>
                  <a:pt x="5765180" y="507380"/>
                </a:lnTo>
                <a:lnTo>
                  <a:pt x="5736925" y="526420"/>
                </a:lnTo>
                <a:lnTo>
                  <a:pt x="5702300" y="533400"/>
                </a:lnTo>
                <a:lnTo>
                  <a:pt x="88900" y="533400"/>
                </a:lnTo>
                <a:lnTo>
                  <a:pt x="54274" y="526420"/>
                </a:lnTo>
                <a:lnTo>
                  <a:pt x="26019" y="507380"/>
                </a:lnTo>
                <a:lnTo>
                  <a:pt x="6979" y="479125"/>
                </a:lnTo>
                <a:lnTo>
                  <a:pt x="0" y="444500"/>
                </a:lnTo>
                <a:lnTo>
                  <a:pt x="0" y="88900"/>
                </a:lnTo>
                <a:close/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9" name="object 49"/>
          <p:cNvSpPr txBox="1"/>
          <p:nvPr/>
        </p:nvSpPr>
        <p:spPr>
          <a:xfrm>
            <a:off x="2337561" y="2169414"/>
            <a:ext cx="3173730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spc="160" b="1">
                <a:solidFill>
                  <a:srgbClr val="000066"/>
                </a:solidFill>
                <a:latin typeface="Calibri"/>
                <a:cs typeface="Calibri"/>
              </a:rPr>
              <a:t>6. </a:t>
            </a:r>
            <a:r>
              <a:rPr dirty="0" sz="1800" spc="165" b="1">
                <a:solidFill>
                  <a:srgbClr val="000066"/>
                </a:solidFill>
                <a:latin typeface="Calibri"/>
                <a:cs typeface="Calibri"/>
              </a:rPr>
              <a:t>Future Continuous</a:t>
            </a:r>
            <a:r>
              <a:rPr dirty="0" sz="1800" spc="-60" b="1">
                <a:solidFill>
                  <a:srgbClr val="000066"/>
                </a:solidFill>
                <a:latin typeface="Calibri"/>
                <a:cs typeface="Calibri"/>
              </a:rPr>
              <a:t> </a:t>
            </a:r>
            <a:r>
              <a:rPr dirty="0" sz="1800" spc="185" b="1">
                <a:solidFill>
                  <a:srgbClr val="000066"/>
                </a:solidFill>
                <a:latin typeface="Calibri"/>
                <a:cs typeface="Calibri"/>
              </a:rPr>
              <a:t>Tense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50" name="object 50"/>
          <p:cNvSpPr txBox="1"/>
          <p:nvPr/>
        </p:nvSpPr>
        <p:spPr>
          <a:xfrm>
            <a:off x="5752591" y="2169414"/>
            <a:ext cx="1320800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spc="-204" b="1">
                <a:solidFill>
                  <a:srgbClr val="000066"/>
                </a:solidFill>
                <a:latin typeface="Arial"/>
                <a:cs typeface="Arial"/>
              </a:rPr>
              <a:t>رمتسملا</a:t>
            </a:r>
            <a:r>
              <a:rPr dirty="0" sz="1800" spc="-30" b="1">
                <a:solidFill>
                  <a:srgbClr val="000066"/>
                </a:solidFill>
                <a:latin typeface="Arial"/>
                <a:cs typeface="Arial"/>
              </a:rPr>
              <a:t> </a:t>
            </a:r>
            <a:r>
              <a:rPr dirty="0" sz="1800" spc="-345" b="1">
                <a:solidFill>
                  <a:srgbClr val="000066"/>
                </a:solidFill>
                <a:latin typeface="Arial"/>
                <a:cs typeface="Arial"/>
              </a:rPr>
              <a:t>لبقتسملا</a:t>
            </a:r>
            <a:endParaRPr sz="1800">
              <a:latin typeface="Arial"/>
              <a:cs typeface="Arial"/>
            </a:endParaRPr>
          </a:p>
        </p:txBody>
      </p:sp>
      <p:sp>
        <p:nvSpPr>
          <p:cNvPr id="51" name="object 51"/>
          <p:cNvSpPr/>
          <p:nvPr/>
        </p:nvSpPr>
        <p:spPr>
          <a:xfrm>
            <a:off x="4340352" y="6321552"/>
            <a:ext cx="1296797" cy="382371"/>
          </a:xfrm>
          <a:prstGeom prst="rect">
            <a:avLst/>
          </a:prstGeom>
          <a:blipFill>
            <a:blip r:embed="rId2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2" name="object 52"/>
          <p:cNvSpPr/>
          <p:nvPr/>
        </p:nvSpPr>
        <p:spPr>
          <a:xfrm>
            <a:off x="4462271" y="6406896"/>
            <a:ext cx="1043749" cy="248297"/>
          </a:xfrm>
          <a:prstGeom prst="rect">
            <a:avLst/>
          </a:prstGeom>
          <a:blipFill>
            <a:blip r:embed="rId2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3" name="object 53"/>
          <p:cNvSpPr/>
          <p:nvPr/>
        </p:nvSpPr>
        <p:spPr>
          <a:xfrm>
            <a:off x="4267200" y="6248400"/>
            <a:ext cx="1295400" cy="381000"/>
          </a:xfrm>
          <a:custGeom>
            <a:avLst/>
            <a:gdLst/>
            <a:ahLst/>
            <a:cxnLst/>
            <a:rect l="l" t="t" r="r" b="b"/>
            <a:pathLst>
              <a:path w="1295400" h="381000">
                <a:moveTo>
                  <a:pt x="1295400" y="0"/>
                </a:moveTo>
                <a:lnTo>
                  <a:pt x="0" y="0"/>
                </a:lnTo>
                <a:lnTo>
                  <a:pt x="0" y="381000"/>
                </a:lnTo>
                <a:lnTo>
                  <a:pt x="1295400" y="381000"/>
                </a:lnTo>
                <a:lnTo>
                  <a:pt x="1295400" y="333375"/>
                </a:lnTo>
                <a:lnTo>
                  <a:pt x="540512" y="333375"/>
                </a:lnTo>
                <a:lnTo>
                  <a:pt x="540512" y="190500"/>
                </a:lnTo>
                <a:lnTo>
                  <a:pt x="504825" y="190500"/>
                </a:lnTo>
                <a:lnTo>
                  <a:pt x="647700" y="47625"/>
                </a:lnTo>
                <a:lnTo>
                  <a:pt x="1295400" y="47625"/>
                </a:lnTo>
                <a:lnTo>
                  <a:pt x="1295400" y="0"/>
                </a:lnTo>
                <a:close/>
              </a:path>
              <a:path w="1295400" h="381000">
                <a:moveTo>
                  <a:pt x="1295400" y="65481"/>
                </a:moveTo>
                <a:lnTo>
                  <a:pt x="736980" y="65481"/>
                </a:lnTo>
                <a:lnTo>
                  <a:pt x="736980" y="136918"/>
                </a:lnTo>
                <a:lnTo>
                  <a:pt x="790575" y="190500"/>
                </a:lnTo>
                <a:lnTo>
                  <a:pt x="754888" y="190500"/>
                </a:lnTo>
                <a:lnTo>
                  <a:pt x="754888" y="333375"/>
                </a:lnTo>
                <a:lnTo>
                  <a:pt x="1295400" y="333375"/>
                </a:lnTo>
                <a:lnTo>
                  <a:pt x="1295400" y="65481"/>
                </a:lnTo>
                <a:close/>
              </a:path>
              <a:path w="1295400" h="381000">
                <a:moveTo>
                  <a:pt x="1295400" y="47625"/>
                </a:moveTo>
                <a:lnTo>
                  <a:pt x="647700" y="47625"/>
                </a:lnTo>
                <a:lnTo>
                  <a:pt x="701294" y="101206"/>
                </a:lnTo>
                <a:lnTo>
                  <a:pt x="701294" y="65481"/>
                </a:lnTo>
                <a:lnTo>
                  <a:pt x="1295400" y="65481"/>
                </a:lnTo>
                <a:lnTo>
                  <a:pt x="12954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4" name="object 54"/>
          <p:cNvSpPr/>
          <p:nvPr/>
        </p:nvSpPr>
        <p:spPr>
          <a:xfrm>
            <a:off x="4807711" y="6313881"/>
            <a:ext cx="214629" cy="267970"/>
          </a:xfrm>
          <a:custGeom>
            <a:avLst/>
            <a:gdLst/>
            <a:ahLst/>
            <a:cxnLst/>
            <a:rect l="l" t="t" r="r" b="b"/>
            <a:pathLst>
              <a:path w="214629" h="267970">
                <a:moveTo>
                  <a:pt x="196468" y="0"/>
                </a:moveTo>
                <a:lnTo>
                  <a:pt x="160782" y="0"/>
                </a:lnTo>
                <a:lnTo>
                  <a:pt x="160782" y="35725"/>
                </a:lnTo>
                <a:lnTo>
                  <a:pt x="196468" y="71437"/>
                </a:lnTo>
                <a:lnTo>
                  <a:pt x="196468" y="0"/>
                </a:lnTo>
                <a:close/>
              </a:path>
              <a:path w="214629" h="267970">
                <a:moveTo>
                  <a:pt x="214375" y="125018"/>
                </a:moveTo>
                <a:lnTo>
                  <a:pt x="0" y="125018"/>
                </a:lnTo>
                <a:lnTo>
                  <a:pt x="0" y="267893"/>
                </a:lnTo>
                <a:lnTo>
                  <a:pt x="89280" y="267893"/>
                </a:lnTo>
                <a:lnTo>
                  <a:pt x="89280" y="196456"/>
                </a:lnTo>
                <a:lnTo>
                  <a:pt x="214375" y="196456"/>
                </a:lnTo>
                <a:lnTo>
                  <a:pt x="214375" y="125018"/>
                </a:lnTo>
                <a:close/>
              </a:path>
              <a:path w="214629" h="267970">
                <a:moveTo>
                  <a:pt x="214375" y="196456"/>
                </a:moveTo>
                <a:lnTo>
                  <a:pt x="125095" y="196456"/>
                </a:lnTo>
                <a:lnTo>
                  <a:pt x="125095" y="267893"/>
                </a:lnTo>
                <a:lnTo>
                  <a:pt x="214375" y="267893"/>
                </a:lnTo>
                <a:lnTo>
                  <a:pt x="214375" y="196456"/>
                </a:lnTo>
                <a:close/>
              </a:path>
            </a:pathLst>
          </a:custGeom>
          <a:solidFill>
            <a:srgbClr val="00007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5" name="object 55"/>
          <p:cNvSpPr/>
          <p:nvPr/>
        </p:nvSpPr>
        <p:spPr>
          <a:xfrm>
            <a:off x="47720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142875" y="0"/>
                </a:moveTo>
                <a:lnTo>
                  <a:pt x="0" y="142875"/>
                </a:lnTo>
                <a:lnTo>
                  <a:pt x="285750" y="142875"/>
                </a:lnTo>
                <a:lnTo>
                  <a:pt x="142875" y="0"/>
                </a:lnTo>
                <a:close/>
              </a:path>
              <a:path w="285750" h="285750">
                <a:moveTo>
                  <a:pt x="160782" y="214312"/>
                </a:moveTo>
                <a:lnTo>
                  <a:pt x="124967" y="214312"/>
                </a:lnTo>
                <a:lnTo>
                  <a:pt x="124967" y="285750"/>
                </a:lnTo>
                <a:lnTo>
                  <a:pt x="160782" y="285750"/>
                </a:lnTo>
                <a:lnTo>
                  <a:pt x="160782" y="214312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6" name="object 56"/>
          <p:cNvSpPr txBox="1">
            <a:spLocks noGrp="1"/>
          </p:cNvSpPr>
          <p:nvPr>
            <p:ph type="dt" idx="6" sz="half"/>
          </p:nvPr>
        </p:nvSpPr>
        <p:spPr>
          <a:prstGeom prst="rect"/>
        </p:spPr>
        <p:txBody>
          <a:bodyPr wrap="square" lIns="0" tIns="31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 spc="-190"/>
              <a:t>ق</a:t>
            </a:r>
            <a:r>
              <a:rPr dirty="0" spc="-240"/>
              <a:t>ب</a:t>
            </a:r>
            <a:r>
              <a:rPr dirty="0" spc="25"/>
              <a:t>ا</a:t>
            </a:r>
            <a:r>
              <a:rPr dirty="0" spc="-175"/>
              <a:t>سلا</a:t>
            </a:r>
          </a:p>
        </p:txBody>
      </p:sp>
      <p:sp>
        <p:nvSpPr>
          <p:cNvPr id="57" name="object 57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31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 spc="-195"/>
              <a:t>ةيسيئرلا </a:t>
            </a:r>
            <a:r>
              <a:rPr dirty="0" spc="-110"/>
              <a:t>ةمئاقلا </a:t>
            </a:r>
            <a:r>
              <a:rPr dirty="0" spc="-105"/>
              <a:t>ىلإ</a:t>
            </a:r>
            <a:r>
              <a:rPr dirty="0" spc="-75"/>
              <a:t> </a:t>
            </a:r>
            <a:r>
              <a:rPr dirty="0" spc="-5"/>
              <a:t>ةدوع</a:t>
            </a:r>
          </a:p>
        </p:txBody>
      </p:sp>
      <p:sp>
        <p:nvSpPr>
          <p:cNvPr id="58" name="object 58"/>
          <p:cNvSpPr txBox="1"/>
          <p:nvPr/>
        </p:nvSpPr>
        <p:spPr>
          <a:xfrm>
            <a:off x="5833109" y="6368591"/>
            <a:ext cx="220345" cy="154940"/>
          </a:xfrm>
          <a:prstGeom prst="rect">
            <a:avLst/>
          </a:prstGeom>
        </p:spPr>
        <p:txBody>
          <a:bodyPr wrap="square" lIns="0" tIns="31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 sz="900" spc="-50">
                <a:solidFill>
                  <a:srgbClr val="FFFFFF"/>
                </a:solidFill>
                <a:latin typeface="Arial"/>
                <a:cs typeface="Arial"/>
              </a:rPr>
              <a:t>ي</a:t>
            </a:r>
            <a:r>
              <a:rPr dirty="0" sz="900" spc="-270">
                <a:solidFill>
                  <a:srgbClr val="FFFFFF"/>
                </a:solidFill>
                <a:latin typeface="Arial"/>
                <a:cs typeface="Arial"/>
              </a:rPr>
              <a:t>ل</a:t>
            </a:r>
            <a:r>
              <a:rPr dirty="0" sz="900" spc="25">
                <a:solidFill>
                  <a:srgbClr val="FFFFFF"/>
                </a:solidFill>
                <a:latin typeface="Arial"/>
                <a:cs typeface="Arial"/>
              </a:rPr>
              <a:t>ا</a:t>
            </a:r>
            <a:r>
              <a:rPr dirty="0" sz="900" spc="-430">
                <a:solidFill>
                  <a:srgbClr val="FFFFFF"/>
                </a:solidFill>
                <a:latin typeface="Arial"/>
                <a:cs typeface="Arial"/>
              </a:rPr>
              <a:t>ت</a:t>
            </a:r>
            <a:r>
              <a:rPr dirty="0" sz="900" spc="-270">
                <a:solidFill>
                  <a:srgbClr val="FFFFFF"/>
                </a:solidFill>
                <a:latin typeface="Arial"/>
                <a:cs typeface="Arial"/>
              </a:rPr>
              <a:t>ل</a:t>
            </a:r>
            <a:r>
              <a:rPr dirty="0" sz="900">
                <a:solidFill>
                  <a:srgbClr val="FFFFFF"/>
                </a:solidFill>
                <a:latin typeface="Arial"/>
                <a:cs typeface="Arial"/>
              </a:rPr>
              <a:t>ا</a:t>
            </a:r>
            <a:endParaRPr sz="9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77824" y="2176272"/>
            <a:ext cx="18287" cy="468172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877824" y="6095"/>
            <a:ext cx="18287" cy="150266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1216152" y="1834895"/>
            <a:ext cx="7924800" cy="1828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877824" y="1508760"/>
            <a:ext cx="18287" cy="667512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0" y="1834895"/>
            <a:ext cx="557784" cy="18287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551687" y="1834895"/>
            <a:ext cx="664464" cy="18287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2898648" y="588302"/>
            <a:ext cx="2503678" cy="1010246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3171189" y="722121"/>
            <a:ext cx="1797685" cy="57404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3600" spc="475"/>
              <a:t>TENSES</a:t>
            </a:r>
            <a:endParaRPr sz="3600"/>
          </a:p>
        </p:txBody>
      </p:sp>
      <p:sp>
        <p:nvSpPr>
          <p:cNvPr id="10" name="object 10"/>
          <p:cNvSpPr/>
          <p:nvPr/>
        </p:nvSpPr>
        <p:spPr>
          <a:xfrm>
            <a:off x="4800600" y="597446"/>
            <a:ext cx="2003932" cy="1010246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 txBox="1"/>
          <p:nvPr/>
        </p:nvSpPr>
        <p:spPr>
          <a:xfrm>
            <a:off x="5455081" y="722121"/>
            <a:ext cx="1048385" cy="5740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3600" spc="-175" b="1">
                <a:solidFill>
                  <a:srgbClr val="FFFF00"/>
                </a:solidFill>
                <a:latin typeface="Arial"/>
                <a:cs typeface="Arial"/>
              </a:rPr>
              <a:t>ةنمزلأا</a:t>
            </a:r>
            <a:endParaRPr sz="3600">
              <a:latin typeface="Arial"/>
              <a:cs typeface="Arial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1414272" y="2761437"/>
            <a:ext cx="7490206" cy="510336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6364223" y="3008325"/>
            <a:ext cx="2540254" cy="510336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/>
          <p:nvPr/>
        </p:nvSpPr>
        <p:spPr>
          <a:xfrm>
            <a:off x="6300215" y="3008325"/>
            <a:ext cx="370103" cy="510336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/>
          <p:nvPr/>
        </p:nvSpPr>
        <p:spPr>
          <a:xfrm>
            <a:off x="7129271" y="3310077"/>
            <a:ext cx="1775332" cy="510336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/>
          <p:nvPr/>
        </p:nvSpPr>
        <p:spPr>
          <a:xfrm>
            <a:off x="7065264" y="3310077"/>
            <a:ext cx="370090" cy="510336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7" name="object 17"/>
          <p:cNvSpPr txBox="1"/>
          <p:nvPr/>
        </p:nvSpPr>
        <p:spPr>
          <a:xfrm>
            <a:off x="7201281" y="3368751"/>
            <a:ext cx="1557655" cy="30035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spc="25">
                <a:solidFill>
                  <a:srgbClr val="FFFFFF"/>
                </a:solidFill>
                <a:latin typeface="Arial"/>
                <a:cs typeface="Arial"/>
              </a:rPr>
              <a:t>:نم </a:t>
            </a:r>
            <a:r>
              <a:rPr dirty="0" sz="1800" spc="-90">
                <a:solidFill>
                  <a:srgbClr val="FFFFFF"/>
                </a:solidFill>
                <a:latin typeface="Arial"/>
                <a:cs typeface="Arial"/>
              </a:rPr>
              <a:t>نمزلا </a:t>
            </a:r>
            <a:r>
              <a:rPr dirty="0" sz="1800" spc="100">
                <a:solidFill>
                  <a:srgbClr val="FFFFFF"/>
                </a:solidFill>
                <a:latin typeface="Arial"/>
                <a:cs typeface="Arial"/>
              </a:rPr>
              <a:t>اذه</a:t>
            </a:r>
            <a:r>
              <a:rPr dirty="0" sz="1800" spc="4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800" spc="-395">
                <a:solidFill>
                  <a:srgbClr val="FFFFFF"/>
                </a:solidFill>
                <a:latin typeface="Arial"/>
                <a:cs typeface="Arial"/>
              </a:rPr>
              <a:t>نوكتي</a:t>
            </a:r>
            <a:endParaRPr sz="1800">
              <a:latin typeface="Arial"/>
              <a:cs typeface="Arial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5992367" y="3913581"/>
            <a:ext cx="2912110" cy="510336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9" name="object 19"/>
          <p:cNvSpPr/>
          <p:nvPr/>
        </p:nvSpPr>
        <p:spPr>
          <a:xfrm>
            <a:off x="5928359" y="3913581"/>
            <a:ext cx="370103" cy="510336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0" name="object 20"/>
          <p:cNvSpPr txBox="1"/>
          <p:nvPr/>
        </p:nvSpPr>
        <p:spPr>
          <a:xfrm>
            <a:off x="6064122" y="3972509"/>
            <a:ext cx="2694305" cy="30035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>
                <a:solidFill>
                  <a:srgbClr val="FFFFFF"/>
                </a:solidFill>
                <a:latin typeface="Arial"/>
                <a:cs typeface="Arial"/>
              </a:rPr>
              <a:t>: </a:t>
            </a:r>
            <a:r>
              <a:rPr dirty="0" sz="1800" spc="-254">
                <a:solidFill>
                  <a:srgbClr val="FFFFFF"/>
                </a:solidFill>
                <a:latin typeface="Arial"/>
                <a:cs typeface="Arial"/>
              </a:rPr>
              <a:t>لثم </a:t>
            </a:r>
            <a:r>
              <a:rPr dirty="0" sz="1800" spc="-155">
                <a:solidFill>
                  <a:srgbClr val="FFFFFF"/>
                </a:solidFill>
                <a:latin typeface="Arial"/>
                <a:cs typeface="Arial"/>
              </a:rPr>
              <a:t>تاملك </a:t>
            </a:r>
            <a:r>
              <a:rPr dirty="0" sz="1800" spc="-40">
                <a:solidFill>
                  <a:srgbClr val="FFFFFF"/>
                </a:solidFill>
                <a:latin typeface="Arial"/>
                <a:cs typeface="Arial"/>
              </a:rPr>
              <a:t>عم </a:t>
            </a:r>
            <a:r>
              <a:rPr dirty="0" sz="1800" spc="-5">
                <a:solidFill>
                  <a:srgbClr val="FFFFFF"/>
                </a:solidFill>
                <a:latin typeface="Arial"/>
                <a:cs typeface="Arial"/>
              </a:rPr>
              <a:t>ةداع </a:t>
            </a:r>
            <a:r>
              <a:rPr dirty="0" sz="1800" spc="-90">
                <a:solidFill>
                  <a:srgbClr val="FFFFFF"/>
                </a:solidFill>
                <a:latin typeface="Arial"/>
                <a:cs typeface="Arial"/>
              </a:rPr>
              <a:t>نمزلا </a:t>
            </a:r>
            <a:r>
              <a:rPr dirty="0" sz="1800" spc="100">
                <a:solidFill>
                  <a:srgbClr val="FFFFFF"/>
                </a:solidFill>
                <a:latin typeface="Arial"/>
                <a:cs typeface="Arial"/>
              </a:rPr>
              <a:t>اذه</a:t>
            </a:r>
            <a:r>
              <a:rPr dirty="0" sz="1800" spc="-7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800" spc="-409">
                <a:solidFill>
                  <a:srgbClr val="FFFFFF"/>
                </a:solidFill>
                <a:latin typeface="Arial"/>
                <a:cs typeface="Arial"/>
              </a:rPr>
              <a:t>يتأي</a:t>
            </a:r>
            <a:endParaRPr sz="1800">
              <a:latin typeface="Arial"/>
              <a:cs typeface="Arial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1586661" y="2795727"/>
            <a:ext cx="7197725" cy="57150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38100">
              <a:lnSpc>
                <a:spcPts val="2270"/>
              </a:lnSpc>
              <a:spcBef>
                <a:spcPts val="95"/>
              </a:spcBef>
            </a:pPr>
            <a:r>
              <a:rPr dirty="0" sz="1800">
                <a:solidFill>
                  <a:srgbClr val="FFFFFF"/>
                </a:solidFill>
                <a:latin typeface="Arial"/>
                <a:cs typeface="Arial"/>
              </a:rPr>
              <a:t>و </a:t>
            </a:r>
            <a:r>
              <a:rPr dirty="0" sz="1800" spc="-160">
                <a:solidFill>
                  <a:srgbClr val="FFFFFF"/>
                </a:solidFill>
                <a:latin typeface="Arial"/>
                <a:cs typeface="Arial"/>
              </a:rPr>
              <a:t>يضاملا </a:t>
            </a:r>
            <a:r>
              <a:rPr dirty="0" sz="1800" spc="-520">
                <a:solidFill>
                  <a:srgbClr val="FFFFFF"/>
                </a:solidFill>
                <a:latin typeface="Arial"/>
                <a:cs typeface="Arial"/>
              </a:rPr>
              <a:t>يف</a:t>
            </a:r>
            <a:r>
              <a:rPr dirty="0" sz="1800" spc="-3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800" spc="-515">
                <a:solidFill>
                  <a:srgbClr val="FFFFFF"/>
                </a:solidFill>
                <a:latin typeface="Arial"/>
                <a:cs typeface="Arial"/>
              </a:rPr>
              <a:t>ى</a:t>
            </a:r>
            <a:r>
              <a:rPr dirty="0" baseline="22222" sz="3000" spc="-772" b="1">
                <a:solidFill>
                  <a:srgbClr val="000066"/>
                </a:solidFill>
                <a:latin typeface="Arial"/>
                <a:cs typeface="Arial"/>
              </a:rPr>
              <a:t>ر</a:t>
            </a:r>
            <a:r>
              <a:rPr dirty="0" sz="1800" spc="-515">
                <a:solidFill>
                  <a:srgbClr val="FFFFFF"/>
                </a:solidFill>
                <a:latin typeface="Arial"/>
                <a:cs typeface="Arial"/>
              </a:rPr>
              <a:t>ه</a:t>
            </a:r>
            <a:r>
              <a:rPr dirty="0" baseline="22222" sz="3000" spc="-772" b="1">
                <a:solidFill>
                  <a:srgbClr val="000066"/>
                </a:solidFill>
                <a:latin typeface="Arial"/>
                <a:cs typeface="Arial"/>
              </a:rPr>
              <a:t>م</a:t>
            </a:r>
            <a:r>
              <a:rPr dirty="0" sz="1800" spc="-515">
                <a:solidFill>
                  <a:srgbClr val="FFFFFF"/>
                </a:solidFill>
                <a:latin typeface="Arial"/>
                <a:cs typeface="Arial"/>
              </a:rPr>
              <a:t>تن</a:t>
            </a:r>
            <a:r>
              <a:rPr dirty="0" baseline="22222" sz="3000" spc="-772" b="1">
                <a:solidFill>
                  <a:srgbClr val="000066"/>
                </a:solidFill>
                <a:latin typeface="Arial"/>
                <a:cs typeface="Arial"/>
              </a:rPr>
              <a:t>ت</a:t>
            </a:r>
            <a:r>
              <a:rPr dirty="0" sz="1800" spc="-515">
                <a:solidFill>
                  <a:srgbClr val="FFFFFF"/>
                </a:solidFill>
                <a:latin typeface="Arial"/>
                <a:cs typeface="Arial"/>
              </a:rPr>
              <a:t>ا</a:t>
            </a:r>
            <a:r>
              <a:rPr dirty="0" baseline="22222" sz="3000" spc="-772" b="1">
                <a:solidFill>
                  <a:srgbClr val="000066"/>
                </a:solidFill>
                <a:latin typeface="Arial"/>
                <a:cs typeface="Arial"/>
              </a:rPr>
              <a:t>س</a:t>
            </a:r>
            <a:r>
              <a:rPr dirty="0" sz="1800" spc="-515">
                <a:solidFill>
                  <a:srgbClr val="FFFFFF"/>
                </a:solidFill>
                <a:latin typeface="Arial"/>
                <a:cs typeface="Arial"/>
              </a:rPr>
              <a:t>و</a:t>
            </a:r>
            <a:r>
              <a:rPr dirty="0" baseline="22222" sz="3000" spc="-772" b="1">
                <a:solidFill>
                  <a:srgbClr val="000066"/>
                </a:solidFill>
                <a:latin typeface="Arial"/>
                <a:cs typeface="Arial"/>
              </a:rPr>
              <a:t>م</a:t>
            </a:r>
            <a:r>
              <a:rPr dirty="0" sz="1800" spc="-515">
                <a:solidFill>
                  <a:srgbClr val="FFFFFF"/>
                </a:solidFill>
                <a:latin typeface="Arial"/>
                <a:cs typeface="Arial"/>
              </a:rPr>
              <a:t>أ</a:t>
            </a:r>
            <a:r>
              <a:rPr dirty="0" sz="1800" spc="-36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baseline="22222" sz="3000" spc="-869" b="1">
                <a:solidFill>
                  <a:srgbClr val="000066"/>
                </a:solidFill>
                <a:latin typeface="Arial"/>
                <a:cs typeface="Arial"/>
              </a:rPr>
              <a:t>ل</a:t>
            </a:r>
            <a:r>
              <a:rPr dirty="0" sz="1800" spc="-580">
                <a:solidFill>
                  <a:srgbClr val="FFFFFF"/>
                </a:solidFill>
                <a:latin typeface="Arial"/>
                <a:cs typeface="Arial"/>
              </a:rPr>
              <a:t>ت</a:t>
            </a:r>
            <a:r>
              <a:rPr dirty="0" baseline="22222" sz="3000" spc="-869" b="1">
                <a:solidFill>
                  <a:srgbClr val="000066"/>
                </a:solidFill>
                <a:latin typeface="Arial"/>
                <a:cs typeface="Arial"/>
              </a:rPr>
              <a:t>ا</a:t>
            </a:r>
            <a:r>
              <a:rPr dirty="0" baseline="22222" sz="3000" spc="292" b="1">
                <a:solidFill>
                  <a:srgbClr val="000066"/>
                </a:solidFill>
                <a:latin typeface="Arial"/>
                <a:cs typeface="Arial"/>
              </a:rPr>
              <a:t> </a:t>
            </a:r>
            <a:r>
              <a:rPr dirty="0" sz="1800" spc="-145">
                <a:solidFill>
                  <a:srgbClr val="FFFFFF"/>
                </a:solidFill>
                <a:latin typeface="Arial"/>
                <a:cs typeface="Arial"/>
              </a:rPr>
              <a:t>اظحل </a:t>
            </a:r>
            <a:r>
              <a:rPr dirty="0" sz="1800" spc="-475">
                <a:solidFill>
                  <a:srgbClr val="FFFFFF"/>
                </a:solidFill>
                <a:latin typeface="Arial"/>
                <a:cs typeface="Arial"/>
              </a:rPr>
              <a:t>لبق </a:t>
            </a:r>
            <a:r>
              <a:rPr dirty="0" sz="1800" spc="-254">
                <a:solidFill>
                  <a:srgbClr val="FFFFFF"/>
                </a:solidFill>
                <a:latin typeface="Arial"/>
                <a:cs typeface="Arial"/>
              </a:rPr>
              <a:t>ىهتنا </a:t>
            </a:r>
            <a:r>
              <a:rPr dirty="0" sz="1800">
                <a:solidFill>
                  <a:srgbClr val="FFFFFF"/>
                </a:solidFill>
                <a:latin typeface="Arial"/>
                <a:cs typeface="Arial"/>
              </a:rPr>
              <a:t>و </a:t>
            </a:r>
            <a:r>
              <a:rPr dirty="0" sz="1800" spc="-160">
                <a:solidFill>
                  <a:srgbClr val="FFFFFF"/>
                </a:solidFill>
                <a:latin typeface="Arial"/>
                <a:cs typeface="Arial"/>
              </a:rPr>
              <a:t>يضاملا </a:t>
            </a:r>
            <a:r>
              <a:rPr dirty="0" sz="1800" spc="-520">
                <a:solidFill>
                  <a:srgbClr val="FFFFFF"/>
                </a:solidFill>
                <a:latin typeface="Arial"/>
                <a:cs typeface="Arial"/>
              </a:rPr>
              <a:t>يف</a:t>
            </a:r>
            <a:r>
              <a:rPr dirty="0" sz="180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800" spc="-180">
                <a:solidFill>
                  <a:srgbClr val="FFFFFF"/>
                </a:solidFill>
                <a:latin typeface="Arial"/>
                <a:cs typeface="Arial"/>
              </a:rPr>
              <a:t>لصح </a:t>
            </a:r>
            <a:r>
              <a:rPr dirty="0" sz="1800" spc="-20">
                <a:solidFill>
                  <a:srgbClr val="FFFFFF"/>
                </a:solidFill>
                <a:latin typeface="Arial"/>
                <a:cs typeface="Arial"/>
              </a:rPr>
              <a:t>ثدح </a:t>
            </a:r>
            <a:r>
              <a:rPr dirty="0" sz="1800" spc="-25">
                <a:solidFill>
                  <a:srgbClr val="FFFFFF"/>
                </a:solidFill>
                <a:latin typeface="Arial"/>
                <a:cs typeface="Arial"/>
              </a:rPr>
              <a:t>نع </a:t>
            </a:r>
            <a:r>
              <a:rPr dirty="0" sz="1800" spc="-540">
                <a:solidFill>
                  <a:srgbClr val="FFFFFF"/>
                </a:solidFill>
                <a:latin typeface="Arial"/>
                <a:cs typeface="Arial"/>
              </a:rPr>
              <a:t>ريبعتلل</a:t>
            </a:r>
            <a:r>
              <a:rPr dirty="0" sz="1800" spc="-1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800" spc="-90">
                <a:solidFill>
                  <a:srgbClr val="FFFFFF"/>
                </a:solidFill>
                <a:latin typeface="Arial"/>
                <a:cs typeface="Arial"/>
              </a:rPr>
              <a:t>نمزلا </a:t>
            </a:r>
            <a:r>
              <a:rPr dirty="0" sz="1800" spc="95">
                <a:solidFill>
                  <a:srgbClr val="FFFFFF"/>
                </a:solidFill>
                <a:latin typeface="Arial"/>
                <a:cs typeface="Arial"/>
              </a:rPr>
              <a:t>اذه</a:t>
            </a:r>
            <a:r>
              <a:rPr dirty="0" sz="1800" spc="-15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800" spc="-365">
                <a:solidFill>
                  <a:srgbClr val="FFFFFF"/>
                </a:solidFill>
                <a:latin typeface="Arial"/>
                <a:cs typeface="Arial"/>
              </a:rPr>
              <a:t>مدختسي</a:t>
            </a:r>
            <a:endParaRPr sz="1800">
              <a:latin typeface="Arial"/>
              <a:cs typeface="Arial"/>
            </a:endParaRPr>
          </a:p>
          <a:p>
            <a:pPr algn="r" marR="30480">
              <a:lnSpc>
                <a:spcPts val="2030"/>
              </a:lnSpc>
            </a:pPr>
            <a:r>
              <a:rPr dirty="0" sz="1800" spc="-65">
                <a:solidFill>
                  <a:srgbClr val="FFFFFF"/>
                </a:solidFill>
                <a:latin typeface="Arial"/>
                <a:cs typeface="Arial"/>
              </a:rPr>
              <a:t>.نلآا </a:t>
            </a:r>
            <a:r>
              <a:rPr dirty="0" sz="1800" spc="-335">
                <a:solidFill>
                  <a:srgbClr val="FFFFFF"/>
                </a:solidFill>
                <a:latin typeface="Arial"/>
                <a:cs typeface="Arial"/>
              </a:rPr>
              <a:t>ىتح</a:t>
            </a:r>
            <a:r>
              <a:rPr dirty="0" sz="1800" spc="-17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800">
                <a:solidFill>
                  <a:srgbClr val="FFFFFF"/>
                </a:solidFill>
                <a:latin typeface="Arial"/>
                <a:cs typeface="Arial"/>
              </a:rPr>
              <a:t>ةدوجوم </a:t>
            </a:r>
            <a:r>
              <a:rPr dirty="0" sz="1800" spc="-165">
                <a:solidFill>
                  <a:srgbClr val="FFFFFF"/>
                </a:solidFill>
                <a:latin typeface="Arial"/>
                <a:cs typeface="Arial"/>
              </a:rPr>
              <a:t>هراثآ</a:t>
            </a:r>
            <a:r>
              <a:rPr dirty="0" sz="1800" spc="-1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800" spc="-140">
                <a:solidFill>
                  <a:srgbClr val="FFFFFF"/>
                </a:solidFill>
                <a:latin typeface="Arial"/>
                <a:cs typeface="Arial"/>
              </a:rPr>
              <a:t>تلازلا</a:t>
            </a:r>
            <a:endParaRPr sz="1800">
              <a:latin typeface="Arial"/>
              <a:cs typeface="Arial"/>
            </a:endParaRPr>
          </a:p>
        </p:txBody>
      </p:sp>
      <p:sp>
        <p:nvSpPr>
          <p:cNvPr id="22" name="object 22"/>
          <p:cNvSpPr/>
          <p:nvPr/>
        </p:nvSpPr>
        <p:spPr>
          <a:xfrm>
            <a:off x="2819400" y="3505200"/>
            <a:ext cx="3892550" cy="396240"/>
          </a:xfrm>
          <a:custGeom>
            <a:avLst/>
            <a:gdLst/>
            <a:ahLst/>
            <a:cxnLst/>
            <a:rect l="l" t="t" r="r" b="b"/>
            <a:pathLst>
              <a:path w="3892550" h="396239">
                <a:moveTo>
                  <a:pt x="0" y="396239"/>
                </a:moveTo>
                <a:lnTo>
                  <a:pt x="3892296" y="396239"/>
                </a:lnTo>
                <a:lnTo>
                  <a:pt x="3892296" y="0"/>
                </a:lnTo>
                <a:lnTo>
                  <a:pt x="0" y="0"/>
                </a:lnTo>
                <a:lnTo>
                  <a:pt x="0" y="396239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3" name="object 23"/>
          <p:cNvSpPr txBox="1"/>
          <p:nvPr/>
        </p:nvSpPr>
        <p:spPr>
          <a:xfrm>
            <a:off x="2978276" y="3533901"/>
            <a:ext cx="3187700" cy="329565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2000" spc="85">
                <a:solidFill>
                  <a:srgbClr val="CC3300"/>
                </a:solidFill>
                <a:latin typeface="Calibri"/>
                <a:cs typeface="Calibri"/>
              </a:rPr>
              <a:t>has </a:t>
            </a:r>
            <a:r>
              <a:rPr dirty="0" sz="2000" spc="-15">
                <a:solidFill>
                  <a:srgbClr val="CC3300"/>
                </a:solidFill>
                <a:latin typeface="Calibri"/>
                <a:cs typeface="Calibri"/>
              </a:rPr>
              <a:t>/ </a:t>
            </a:r>
            <a:r>
              <a:rPr dirty="0" sz="2000" spc="55">
                <a:solidFill>
                  <a:srgbClr val="CC3300"/>
                </a:solidFill>
                <a:latin typeface="Calibri"/>
                <a:cs typeface="Calibri"/>
              </a:rPr>
              <a:t>have </a:t>
            </a:r>
            <a:r>
              <a:rPr dirty="0" sz="2000" spc="-434">
                <a:solidFill>
                  <a:srgbClr val="CC3300"/>
                </a:solidFill>
                <a:latin typeface="Arial"/>
                <a:cs typeface="Arial"/>
              </a:rPr>
              <a:t>+لعفلل </a:t>
            </a:r>
            <a:r>
              <a:rPr dirty="0" sz="2000" spc="-360">
                <a:solidFill>
                  <a:srgbClr val="CC3300"/>
                </a:solidFill>
                <a:latin typeface="Arial"/>
                <a:cs typeface="Arial"/>
              </a:rPr>
              <a:t>ثلاثلا</a:t>
            </a:r>
            <a:r>
              <a:rPr dirty="0" sz="2000" spc="-265">
                <a:solidFill>
                  <a:srgbClr val="CC3300"/>
                </a:solidFill>
                <a:latin typeface="Arial"/>
                <a:cs typeface="Arial"/>
              </a:rPr>
              <a:t> </a:t>
            </a:r>
            <a:r>
              <a:rPr dirty="0" sz="2000" spc="-415">
                <a:solidFill>
                  <a:srgbClr val="CC3300"/>
                </a:solidFill>
                <a:latin typeface="Arial"/>
                <a:cs typeface="Arial"/>
              </a:rPr>
              <a:t>فيرصتلا</a:t>
            </a:r>
            <a:endParaRPr sz="2000">
              <a:latin typeface="Arial"/>
              <a:cs typeface="Arial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6634353" y="3463797"/>
            <a:ext cx="111125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spc="215">
                <a:solidFill>
                  <a:srgbClr val="FFFFFF"/>
                </a:solidFill>
                <a:latin typeface="Calibri"/>
                <a:cs typeface="Calibri"/>
              </a:rPr>
              <a:t>I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25" name="object 25"/>
          <p:cNvSpPr/>
          <p:nvPr/>
        </p:nvSpPr>
        <p:spPr>
          <a:xfrm>
            <a:off x="4340352" y="6321552"/>
            <a:ext cx="1296797" cy="382371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6" name="object 26"/>
          <p:cNvSpPr/>
          <p:nvPr/>
        </p:nvSpPr>
        <p:spPr>
          <a:xfrm>
            <a:off x="4462271" y="6406896"/>
            <a:ext cx="1043749" cy="248297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7" name="object 27"/>
          <p:cNvSpPr/>
          <p:nvPr/>
        </p:nvSpPr>
        <p:spPr>
          <a:xfrm>
            <a:off x="4267200" y="6248400"/>
            <a:ext cx="1295400" cy="381000"/>
          </a:xfrm>
          <a:custGeom>
            <a:avLst/>
            <a:gdLst/>
            <a:ahLst/>
            <a:cxnLst/>
            <a:rect l="l" t="t" r="r" b="b"/>
            <a:pathLst>
              <a:path w="1295400" h="381000">
                <a:moveTo>
                  <a:pt x="1295400" y="0"/>
                </a:moveTo>
                <a:lnTo>
                  <a:pt x="0" y="0"/>
                </a:lnTo>
                <a:lnTo>
                  <a:pt x="0" y="381000"/>
                </a:lnTo>
                <a:lnTo>
                  <a:pt x="1295400" y="381000"/>
                </a:lnTo>
                <a:lnTo>
                  <a:pt x="1295400" y="333375"/>
                </a:lnTo>
                <a:lnTo>
                  <a:pt x="540512" y="333375"/>
                </a:lnTo>
                <a:lnTo>
                  <a:pt x="540512" y="190500"/>
                </a:lnTo>
                <a:lnTo>
                  <a:pt x="504825" y="190500"/>
                </a:lnTo>
                <a:lnTo>
                  <a:pt x="647700" y="47625"/>
                </a:lnTo>
                <a:lnTo>
                  <a:pt x="1295400" y="47625"/>
                </a:lnTo>
                <a:lnTo>
                  <a:pt x="1295400" y="0"/>
                </a:lnTo>
                <a:close/>
              </a:path>
              <a:path w="1295400" h="381000">
                <a:moveTo>
                  <a:pt x="1295400" y="65481"/>
                </a:moveTo>
                <a:lnTo>
                  <a:pt x="736980" y="65481"/>
                </a:lnTo>
                <a:lnTo>
                  <a:pt x="736980" y="136918"/>
                </a:lnTo>
                <a:lnTo>
                  <a:pt x="790575" y="190500"/>
                </a:lnTo>
                <a:lnTo>
                  <a:pt x="754888" y="190500"/>
                </a:lnTo>
                <a:lnTo>
                  <a:pt x="754888" y="333375"/>
                </a:lnTo>
                <a:lnTo>
                  <a:pt x="1295400" y="333375"/>
                </a:lnTo>
                <a:lnTo>
                  <a:pt x="1295400" y="65481"/>
                </a:lnTo>
                <a:close/>
              </a:path>
              <a:path w="1295400" h="381000">
                <a:moveTo>
                  <a:pt x="1295400" y="47625"/>
                </a:moveTo>
                <a:lnTo>
                  <a:pt x="647700" y="47625"/>
                </a:lnTo>
                <a:lnTo>
                  <a:pt x="701294" y="101206"/>
                </a:lnTo>
                <a:lnTo>
                  <a:pt x="701294" y="65481"/>
                </a:lnTo>
                <a:lnTo>
                  <a:pt x="1295400" y="65481"/>
                </a:lnTo>
                <a:lnTo>
                  <a:pt x="12954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8" name="object 28"/>
          <p:cNvSpPr/>
          <p:nvPr/>
        </p:nvSpPr>
        <p:spPr>
          <a:xfrm>
            <a:off x="4807711" y="6313881"/>
            <a:ext cx="214629" cy="267970"/>
          </a:xfrm>
          <a:custGeom>
            <a:avLst/>
            <a:gdLst/>
            <a:ahLst/>
            <a:cxnLst/>
            <a:rect l="l" t="t" r="r" b="b"/>
            <a:pathLst>
              <a:path w="214629" h="267970">
                <a:moveTo>
                  <a:pt x="196468" y="0"/>
                </a:moveTo>
                <a:lnTo>
                  <a:pt x="160782" y="0"/>
                </a:lnTo>
                <a:lnTo>
                  <a:pt x="160782" y="35725"/>
                </a:lnTo>
                <a:lnTo>
                  <a:pt x="196468" y="71437"/>
                </a:lnTo>
                <a:lnTo>
                  <a:pt x="196468" y="0"/>
                </a:lnTo>
                <a:close/>
              </a:path>
              <a:path w="214629" h="267970">
                <a:moveTo>
                  <a:pt x="214375" y="125018"/>
                </a:moveTo>
                <a:lnTo>
                  <a:pt x="0" y="125018"/>
                </a:lnTo>
                <a:lnTo>
                  <a:pt x="0" y="267893"/>
                </a:lnTo>
                <a:lnTo>
                  <a:pt x="89280" y="267893"/>
                </a:lnTo>
                <a:lnTo>
                  <a:pt x="89280" y="196456"/>
                </a:lnTo>
                <a:lnTo>
                  <a:pt x="214375" y="196456"/>
                </a:lnTo>
                <a:lnTo>
                  <a:pt x="214375" y="125018"/>
                </a:lnTo>
                <a:close/>
              </a:path>
              <a:path w="214629" h="267970">
                <a:moveTo>
                  <a:pt x="214375" y="196456"/>
                </a:moveTo>
                <a:lnTo>
                  <a:pt x="125095" y="196456"/>
                </a:lnTo>
                <a:lnTo>
                  <a:pt x="125095" y="267893"/>
                </a:lnTo>
                <a:lnTo>
                  <a:pt x="214375" y="267893"/>
                </a:lnTo>
                <a:lnTo>
                  <a:pt x="214375" y="196456"/>
                </a:lnTo>
                <a:close/>
              </a:path>
            </a:pathLst>
          </a:custGeom>
          <a:solidFill>
            <a:srgbClr val="00007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9" name="object 29"/>
          <p:cNvSpPr/>
          <p:nvPr/>
        </p:nvSpPr>
        <p:spPr>
          <a:xfrm>
            <a:off x="47720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142875" y="0"/>
                </a:moveTo>
                <a:lnTo>
                  <a:pt x="0" y="142875"/>
                </a:lnTo>
                <a:lnTo>
                  <a:pt x="285750" y="142875"/>
                </a:lnTo>
                <a:lnTo>
                  <a:pt x="142875" y="0"/>
                </a:lnTo>
                <a:close/>
              </a:path>
              <a:path w="285750" h="285750">
                <a:moveTo>
                  <a:pt x="160782" y="214312"/>
                </a:moveTo>
                <a:lnTo>
                  <a:pt x="124967" y="214312"/>
                </a:lnTo>
                <a:lnTo>
                  <a:pt x="124967" y="285750"/>
                </a:lnTo>
                <a:lnTo>
                  <a:pt x="160782" y="285750"/>
                </a:lnTo>
                <a:lnTo>
                  <a:pt x="160782" y="214312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0" name="object 30"/>
          <p:cNvSpPr/>
          <p:nvPr/>
        </p:nvSpPr>
        <p:spPr>
          <a:xfrm>
            <a:off x="5788152" y="6321552"/>
            <a:ext cx="458571" cy="382371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1" name="object 31"/>
          <p:cNvSpPr/>
          <p:nvPr/>
        </p:nvSpPr>
        <p:spPr>
          <a:xfrm>
            <a:off x="5846064" y="6406896"/>
            <a:ext cx="336638" cy="248297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2" name="object 32"/>
          <p:cNvSpPr/>
          <p:nvPr/>
        </p:nvSpPr>
        <p:spPr>
          <a:xfrm>
            <a:off x="5715000" y="6248400"/>
            <a:ext cx="457200" cy="381000"/>
          </a:xfrm>
          <a:custGeom>
            <a:avLst/>
            <a:gdLst/>
            <a:ahLst/>
            <a:cxnLst/>
            <a:rect l="l" t="t" r="r" b="b"/>
            <a:pathLst>
              <a:path w="457200" h="381000">
                <a:moveTo>
                  <a:pt x="457200" y="0"/>
                </a:moveTo>
                <a:lnTo>
                  <a:pt x="0" y="0"/>
                </a:lnTo>
                <a:lnTo>
                  <a:pt x="0" y="381000"/>
                </a:lnTo>
                <a:lnTo>
                  <a:pt x="457200" y="381000"/>
                </a:lnTo>
                <a:lnTo>
                  <a:pt x="457200" y="333375"/>
                </a:lnTo>
                <a:lnTo>
                  <a:pt x="85725" y="333375"/>
                </a:lnTo>
                <a:lnTo>
                  <a:pt x="85725" y="47625"/>
                </a:lnTo>
                <a:lnTo>
                  <a:pt x="457200" y="47625"/>
                </a:lnTo>
                <a:lnTo>
                  <a:pt x="457200" y="0"/>
                </a:lnTo>
                <a:close/>
              </a:path>
              <a:path w="457200" h="381000">
                <a:moveTo>
                  <a:pt x="457200" y="47625"/>
                </a:moveTo>
                <a:lnTo>
                  <a:pt x="85725" y="47625"/>
                </a:lnTo>
                <a:lnTo>
                  <a:pt x="371475" y="190500"/>
                </a:lnTo>
                <a:lnTo>
                  <a:pt x="85725" y="333375"/>
                </a:lnTo>
                <a:lnTo>
                  <a:pt x="457200" y="333375"/>
                </a:lnTo>
                <a:lnTo>
                  <a:pt x="4572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3" name="object 33"/>
          <p:cNvSpPr/>
          <p:nvPr/>
        </p:nvSpPr>
        <p:spPr>
          <a:xfrm>
            <a:off x="58007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0" y="0"/>
                </a:moveTo>
                <a:lnTo>
                  <a:pt x="0" y="285750"/>
                </a:lnTo>
                <a:lnTo>
                  <a:pt x="285750" y="142875"/>
                </a:lnTo>
                <a:lnTo>
                  <a:pt x="0" y="0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4" name="object 34"/>
          <p:cNvSpPr/>
          <p:nvPr/>
        </p:nvSpPr>
        <p:spPr>
          <a:xfrm>
            <a:off x="3730752" y="6321552"/>
            <a:ext cx="458571" cy="382371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5" name="object 35"/>
          <p:cNvSpPr/>
          <p:nvPr/>
        </p:nvSpPr>
        <p:spPr>
          <a:xfrm>
            <a:off x="3770376" y="6406896"/>
            <a:ext cx="373227" cy="248297"/>
          </a:xfrm>
          <a:prstGeom prst="rect">
            <a:avLst/>
          </a:prstGeom>
          <a:blipFill>
            <a:blip r:embed="rId2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6" name="object 36"/>
          <p:cNvSpPr/>
          <p:nvPr/>
        </p:nvSpPr>
        <p:spPr>
          <a:xfrm>
            <a:off x="3657600" y="6248400"/>
            <a:ext cx="457200" cy="381000"/>
          </a:xfrm>
          <a:custGeom>
            <a:avLst/>
            <a:gdLst/>
            <a:ahLst/>
            <a:cxnLst/>
            <a:rect l="l" t="t" r="r" b="b"/>
            <a:pathLst>
              <a:path w="457200" h="381000">
                <a:moveTo>
                  <a:pt x="457200" y="0"/>
                </a:moveTo>
                <a:lnTo>
                  <a:pt x="0" y="0"/>
                </a:lnTo>
                <a:lnTo>
                  <a:pt x="0" y="381000"/>
                </a:lnTo>
                <a:lnTo>
                  <a:pt x="457200" y="381000"/>
                </a:lnTo>
                <a:lnTo>
                  <a:pt x="457200" y="333375"/>
                </a:lnTo>
                <a:lnTo>
                  <a:pt x="371475" y="333375"/>
                </a:lnTo>
                <a:lnTo>
                  <a:pt x="85725" y="190500"/>
                </a:lnTo>
                <a:lnTo>
                  <a:pt x="371475" y="47625"/>
                </a:lnTo>
                <a:lnTo>
                  <a:pt x="457200" y="47625"/>
                </a:lnTo>
                <a:lnTo>
                  <a:pt x="457200" y="0"/>
                </a:lnTo>
                <a:close/>
              </a:path>
              <a:path w="457200" h="381000">
                <a:moveTo>
                  <a:pt x="457200" y="47625"/>
                </a:moveTo>
                <a:lnTo>
                  <a:pt x="371475" y="47625"/>
                </a:lnTo>
                <a:lnTo>
                  <a:pt x="371475" y="333375"/>
                </a:lnTo>
                <a:lnTo>
                  <a:pt x="457200" y="333375"/>
                </a:lnTo>
                <a:lnTo>
                  <a:pt x="4572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7" name="object 37"/>
          <p:cNvSpPr/>
          <p:nvPr/>
        </p:nvSpPr>
        <p:spPr>
          <a:xfrm>
            <a:off x="37433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285750" y="0"/>
                </a:moveTo>
                <a:lnTo>
                  <a:pt x="0" y="142875"/>
                </a:lnTo>
                <a:lnTo>
                  <a:pt x="285750" y="285750"/>
                </a:lnTo>
                <a:lnTo>
                  <a:pt x="285750" y="0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8" name="object 38"/>
          <p:cNvSpPr/>
          <p:nvPr/>
        </p:nvSpPr>
        <p:spPr>
          <a:xfrm>
            <a:off x="4343400" y="4481448"/>
            <a:ext cx="0" cy="1397635"/>
          </a:xfrm>
          <a:custGeom>
            <a:avLst/>
            <a:gdLst/>
            <a:ahLst/>
            <a:cxnLst/>
            <a:rect l="l" t="t" r="r" b="b"/>
            <a:pathLst>
              <a:path w="0" h="1397635">
                <a:moveTo>
                  <a:pt x="0" y="0"/>
                </a:moveTo>
                <a:lnTo>
                  <a:pt x="0" y="1397063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9" name="object 39"/>
          <p:cNvSpPr/>
          <p:nvPr/>
        </p:nvSpPr>
        <p:spPr>
          <a:xfrm>
            <a:off x="6553200" y="4481448"/>
            <a:ext cx="0" cy="1397635"/>
          </a:xfrm>
          <a:custGeom>
            <a:avLst/>
            <a:gdLst/>
            <a:ahLst/>
            <a:cxnLst/>
            <a:rect l="l" t="t" r="r" b="b"/>
            <a:pathLst>
              <a:path w="0" h="1397635">
                <a:moveTo>
                  <a:pt x="0" y="0"/>
                </a:moveTo>
                <a:lnTo>
                  <a:pt x="0" y="1397063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0" name="object 40"/>
          <p:cNvSpPr/>
          <p:nvPr/>
        </p:nvSpPr>
        <p:spPr>
          <a:xfrm>
            <a:off x="1966976" y="4949825"/>
            <a:ext cx="6772275" cy="0"/>
          </a:xfrm>
          <a:custGeom>
            <a:avLst/>
            <a:gdLst/>
            <a:ahLst/>
            <a:cxnLst/>
            <a:rect l="l" t="t" r="r" b="b"/>
            <a:pathLst>
              <a:path w="6772275" h="0">
                <a:moveTo>
                  <a:pt x="0" y="0"/>
                </a:moveTo>
                <a:lnTo>
                  <a:pt x="6772148" y="0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1" name="object 41"/>
          <p:cNvSpPr/>
          <p:nvPr/>
        </p:nvSpPr>
        <p:spPr>
          <a:xfrm>
            <a:off x="1966976" y="5410200"/>
            <a:ext cx="6772275" cy="0"/>
          </a:xfrm>
          <a:custGeom>
            <a:avLst/>
            <a:gdLst/>
            <a:ahLst/>
            <a:cxnLst/>
            <a:rect l="l" t="t" r="r" b="b"/>
            <a:pathLst>
              <a:path w="6772275" h="0">
                <a:moveTo>
                  <a:pt x="0" y="0"/>
                </a:moveTo>
                <a:lnTo>
                  <a:pt x="6772148" y="0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2" name="object 42"/>
          <p:cNvSpPr/>
          <p:nvPr/>
        </p:nvSpPr>
        <p:spPr>
          <a:xfrm>
            <a:off x="1981200" y="4481448"/>
            <a:ext cx="0" cy="1397635"/>
          </a:xfrm>
          <a:custGeom>
            <a:avLst/>
            <a:gdLst/>
            <a:ahLst/>
            <a:cxnLst/>
            <a:rect l="l" t="t" r="r" b="b"/>
            <a:pathLst>
              <a:path w="0" h="1397635">
                <a:moveTo>
                  <a:pt x="0" y="0"/>
                </a:moveTo>
                <a:lnTo>
                  <a:pt x="0" y="1397063"/>
                </a:lnTo>
              </a:path>
            </a:pathLst>
          </a:custGeom>
          <a:ln w="285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3" name="object 43"/>
          <p:cNvSpPr/>
          <p:nvPr/>
        </p:nvSpPr>
        <p:spPr>
          <a:xfrm>
            <a:off x="8724900" y="4481448"/>
            <a:ext cx="0" cy="1397635"/>
          </a:xfrm>
          <a:custGeom>
            <a:avLst/>
            <a:gdLst/>
            <a:ahLst/>
            <a:cxnLst/>
            <a:rect l="l" t="t" r="r" b="b"/>
            <a:pathLst>
              <a:path w="0" h="1397635">
                <a:moveTo>
                  <a:pt x="0" y="0"/>
                </a:moveTo>
                <a:lnTo>
                  <a:pt x="0" y="1397063"/>
                </a:lnTo>
              </a:path>
            </a:pathLst>
          </a:custGeom>
          <a:ln w="285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4" name="object 44"/>
          <p:cNvSpPr/>
          <p:nvPr/>
        </p:nvSpPr>
        <p:spPr>
          <a:xfrm>
            <a:off x="1966976" y="4495800"/>
            <a:ext cx="6772275" cy="0"/>
          </a:xfrm>
          <a:custGeom>
            <a:avLst/>
            <a:gdLst/>
            <a:ahLst/>
            <a:cxnLst/>
            <a:rect l="l" t="t" r="r" b="b"/>
            <a:pathLst>
              <a:path w="6772275" h="0">
                <a:moveTo>
                  <a:pt x="0" y="0"/>
                </a:moveTo>
                <a:lnTo>
                  <a:pt x="6772148" y="0"/>
                </a:lnTo>
              </a:path>
            </a:pathLst>
          </a:custGeom>
          <a:ln w="285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5" name="object 45"/>
          <p:cNvSpPr/>
          <p:nvPr/>
        </p:nvSpPr>
        <p:spPr>
          <a:xfrm>
            <a:off x="1966976" y="5864225"/>
            <a:ext cx="6772275" cy="0"/>
          </a:xfrm>
          <a:custGeom>
            <a:avLst/>
            <a:gdLst/>
            <a:ahLst/>
            <a:cxnLst/>
            <a:rect l="l" t="t" r="r" b="b"/>
            <a:pathLst>
              <a:path w="6772275" h="0">
                <a:moveTo>
                  <a:pt x="0" y="0"/>
                </a:moveTo>
                <a:lnTo>
                  <a:pt x="6772148" y="0"/>
                </a:lnTo>
              </a:path>
            </a:pathLst>
          </a:custGeom>
          <a:ln w="285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6" name="object 46"/>
          <p:cNvSpPr/>
          <p:nvPr/>
        </p:nvSpPr>
        <p:spPr>
          <a:xfrm>
            <a:off x="1926335" y="4459173"/>
            <a:ext cx="812114" cy="510336"/>
          </a:xfrm>
          <a:prstGeom prst="rect">
            <a:avLst/>
          </a:prstGeom>
          <a:blipFill>
            <a:blip r:embed="rId2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7" name="object 47"/>
          <p:cNvSpPr/>
          <p:nvPr/>
        </p:nvSpPr>
        <p:spPr>
          <a:xfrm>
            <a:off x="3511296" y="4465269"/>
            <a:ext cx="528637" cy="510336"/>
          </a:xfrm>
          <a:prstGeom prst="rect">
            <a:avLst/>
          </a:prstGeom>
          <a:blipFill>
            <a:blip r:embed="rId2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8" name="object 48"/>
          <p:cNvSpPr/>
          <p:nvPr/>
        </p:nvSpPr>
        <p:spPr>
          <a:xfrm>
            <a:off x="4288535" y="4459173"/>
            <a:ext cx="583514" cy="510336"/>
          </a:xfrm>
          <a:prstGeom prst="rect">
            <a:avLst/>
          </a:prstGeom>
          <a:blipFill>
            <a:blip r:embed="rId2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9" name="object 49"/>
          <p:cNvSpPr/>
          <p:nvPr/>
        </p:nvSpPr>
        <p:spPr>
          <a:xfrm>
            <a:off x="5577840" y="4465269"/>
            <a:ext cx="586549" cy="510336"/>
          </a:xfrm>
          <a:prstGeom prst="rect">
            <a:avLst/>
          </a:prstGeom>
          <a:blipFill>
            <a:blip r:embed="rId2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0" name="object 50"/>
          <p:cNvSpPr/>
          <p:nvPr/>
        </p:nvSpPr>
        <p:spPr>
          <a:xfrm>
            <a:off x="6498335" y="4459173"/>
            <a:ext cx="674916" cy="510336"/>
          </a:xfrm>
          <a:prstGeom prst="rect">
            <a:avLst/>
          </a:prstGeom>
          <a:blipFill>
            <a:blip r:embed="rId2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1" name="object 51"/>
          <p:cNvSpPr/>
          <p:nvPr/>
        </p:nvSpPr>
        <p:spPr>
          <a:xfrm>
            <a:off x="7370064" y="4465269"/>
            <a:ext cx="818172" cy="510336"/>
          </a:xfrm>
          <a:prstGeom prst="rect">
            <a:avLst/>
          </a:prstGeom>
          <a:blipFill>
            <a:blip r:embed="rId2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2" name="object 52"/>
          <p:cNvSpPr/>
          <p:nvPr/>
        </p:nvSpPr>
        <p:spPr>
          <a:xfrm>
            <a:off x="1926335" y="4913325"/>
            <a:ext cx="610958" cy="510336"/>
          </a:xfrm>
          <a:prstGeom prst="rect">
            <a:avLst/>
          </a:prstGeom>
          <a:blipFill>
            <a:blip r:embed="rId2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3" name="object 53"/>
          <p:cNvSpPr/>
          <p:nvPr/>
        </p:nvSpPr>
        <p:spPr>
          <a:xfrm>
            <a:off x="3054095" y="4919421"/>
            <a:ext cx="976693" cy="510336"/>
          </a:xfrm>
          <a:prstGeom prst="rect">
            <a:avLst/>
          </a:prstGeom>
          <a:blipFill>
            <a:blip r:embed="rId2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4" name="object 54"/>
          <p:cNvSpPr/>
          <p:nvPr/>
        </p:nvSpPr>
        <p:spPr>
          <a:xfrm>
            <a:off x="4288535" y="4913325"/>
            <a:ext cx="735914" cy="510336"/>
          </a:xfrm>
          <a:prstGeom prst="rect">
            <a:avLst/>
          </a:prstGeom>
          <a:blipFill>
            <a:blip r:embed="rId3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5" name="object 55"/>
          <p:cNvSpPr/>
          <p:nvPr/>
        </p:nvSpPr>
        <p:spPr>
          <a:xfrm>
            <a:off x="5349240" y="4919421"/>
            <a:ext cx="879170" cy="510336"/>
          </a:xfrm>
          <a:prstGeom prst="rect">
            <a:avLst/>
          </a:prstGeom>
          <a:blipFill>
            <a:blip r:embed="rId3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6" name="object 56"/>
          <p:cNvSpPr/>
          <p:nvPr/>
        </p:nvSpPr>
        <p:spPr>
          <a:xfrm>
            <a:off x="6498335" y="4913325"/>
            <a:ext cx="1226616" cy="510336"/>
          </a:xfrm>
          <a:prstGeom prst="rect">
            <a:avLst/>
          </a:prstGeom>
          <a:blipFill>
            <a:blip r:embed="rId3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7" name="object 57"/>
          <p:cNvSpPr/>
          <p:nvPr/>
        </p:nvSpPr>
        <p:spPr>
          <a:xfrm>
            <a:off x="7821168" y="4919421"/>
            <a:ext cx="534758" cy="510336"/>
          </a:xfrm>
          <a:prstGeom prst="rect">
            <a:avLst/>
          </a:prstGeom>
          <a:blipFill>
            <a:blip r:embed="rId3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8" name="object 58"/>
          <p:cNvSpPr/>
          <p:nvPr/>
        </p:nvSpPr>
        <p:spPr>
          <a:xfrm>
            <a:off x="1926335" y="5373623"/>
            <a:ext cx="1101648" cy="510336"/>
          </a:xfrm>
          <a:prstGeom prst="rect">
            <a:avLst/>
          </a:prstGeom>
          <a:blipFill>
            <a:blip r:embed="rId3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9" name="object 59"/>
          <p:cNvSpPr/>
          <p:nvPr/>
        </p:nvSpPr>
        <p:spPr>
          <a:xfrm>
            <a:off x="3355847" y="5379720"/>
            <a:ext cx="732828" cy="510336"/>
          </a:xfrm>
          <a:prstGeom prst="rect">
            <a:avLst/>
          </a:prstGeom>
          <a:blipFill>
            <a:blip r:embed="rId3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0" name="object 60"/>
          <p:cNvSpPr/>
          <p:nvPr/>
        </p:nvSpPr>
        <p:spPr>
          <a:xfrm>
            <a:off x="4288535" y="5373623"/>
            <a:ext cx="1034605" cy="510336"/>
          </a:xfrm>
          <a:prstGeom prst="rect">
            <a:avLst/>
          </a:prstGeom>
          <a:blipFill>
            <a:blip r:embed="rId3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1" name="object 61"/>
          <p:cNvSpPr/>
          <p:nvPr/>
        </p:nvSpPr>
        <p:spPr>
          <a:xfrm>
            <a:off x="5657088" y="5379720"/>
            <a:ext cx="647471" cy="510336"/>
          </a:xfrm>
          <a:prstGeom prst="rect">
            <a:avLst/>
          </a:prstGeom>
          <a:blipFill>
            <a:blip r:embed="rId3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graphicFrame>
        <p:nvGraphicFramePr>
          <p:cNvPr id="62" name="object 62"/>
          <p:cNvGraphicFramePr>
            <a:graphicFrameLocks noGrp="1"/>
          </p:cNvGraphicFramePr>
          <p:nvPr/>
        </p:nvGraphicFramePr>
        <p:xfrm>
          <a:off x="1799335" y="4459173"/>
          <a:ext cx="6684009" cy="143129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389505"/>
                <a:gridCol w="2174874"/>
                <a:gridCol w="2119629"/>
              </a:tblGrid>
              <a:tr h="485292">
                <a:tc>
                  <a:txBody>
                    <a:bodyPr/>
                    <a:lstStyle/>
                    <a:p>
                      <a:pPr marL="273685">
                        <a:lnSpc>
                          <a:spcPct val="100000"/>
                        </a:lnSpc>
                        <a:spcBef>
                          <a:spcPts val="615"/>
                        </a:spcBef>
                        <a:tabLst>
                          <a:tab pos="1859280" algn="l"/>
                        </a:tabLst>
                      </a:pPr>
                      <a:r>
                        <a:rPr dirty="0" sz="1800" spc="55">
                          <a:solidFill>
                            <a:srgbClr val="FFFF00"/>
                          </a:solidFill>
                          <a:latin typeface="Calibri"/>
                          <a:cs typeface="Calibri"/>
                        </a:rPr>
                        <a:t>since	</a:t>
                      </a:r>
                      <a:r>
                        <a:rPr dirty="0" sz="1800" spc="-14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ذنم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B="0" marT="78105"/>
                </a:tc>
                <a:tc>
                  <a:txBody>
                    <a:bodyPr/>
                    <a:lstStyle/>
                    <a:p>
                      <a:pPr marL="247650">
                        <a:lnSpc>
                          <a:spcPct val="100000"/>
                        </a:lnSpc>
                        <a:spcBef>
                          <a:spcPts val="615"/>
                        </a:spcBef>
                      </a:pPr>
                      <a:r>
                        <a:rPr dirty="0" sz="1800" spc="15">
                          <a:solidFill>
                            <a:srgbClr val="FFFF00"/>
                          </a:solidFill>
                          <a:latin typeface="Calibri"/>
                          <a:cs typeface="Calibri"/>
                        </a:rPr>
                        <a:t>for</a:t>
                      </a:r>
                      <a:r>
                        <a:rPr dirty="0" sz="1800" spc="330">
                          <a:solidFill>
                            <a:srgbClr val="FFFF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800" spc="-114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ةدمل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B="0" marT="78105"/>
                </a:tc>
                <a:tc>
                  <a:txBody>
                    <a:bodyPr/>
                    <a:lstStyle/>
                    <a:p>
                      <a:pPr marL="283210">
                        <a:lnSpc>
                          <a:spcPct val="100000"/>
                        </a:lnSpc>
                        <a:spcBef>
                          <a:spcPts val="615"/>
                        </a:spcBef>
                      </a:pPr>
                      <a:r>
                        <a:rPr dirty="0" sz="1800" spc="55">
                          <a:solidFill>
                            <a:srgbClr val="FFFF00"/>
                          </a:solidFill>
                          <a:latin typeface="Calibri"/>
                          <a:cs typeface="Calibri"/>
                        </a:rPr>
                        <a:t>just </a:t>
                      </a:r>
                      <a:r>
                        <a:rPr dirty="0" sz="1800" spc="-35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وتلا</a:t>
                      </a:r>
                      <a:r>
                        <a:rPr dirty="0" sz="1800" spc="-35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800" spc="-52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يف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B="0" marT="78105"/>
                </a:tc>
              </a:tr>
              <a:tr h="464242">
                <a:tc>
                  <a:txBody>
                    <a:bodyPr/>
                    <a:lstStyle/>
                    <a:p>
                      <a:pPr marL="273685">
                        <a:lnSpc>
                          <a:spcPct val="100000"/>
                        </a:lnSpc>
                        <a:spcBef>
                          <a:spcPts val="370"/>
                        </a:spcBef>
                      </a:pPr>
                      <a:r>
                        <a:rPr dirty="0" sz="1800" spc="30">
                          <a:solidFill>
                            <a:srgbClr val="FFFF00"/>
                          </a:solidFill>
                          <a:latin typeface="Calibri"/>
                          <a:cs typeface="Calibri"/>
                        </a:rPr>
                        <a:t>yet </a:t>
                      </a:r>
                      <a:r>
                        <a:rPr dirty="0" sz="1800" spc="-8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نلآا</a:t>
                      </a:r>
                      <a:r>
                        <a:rPr dirty="0" sz="1800" spc="-11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800" spc="-34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ىتح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B="0" marT="46990"/>
                </a:tc>
                <a:tc>
                  <a:txBody>
                    <a:bodyPr/>
                    <a:lstStyle/>
                    <a:p>
                      <a:pPr marL="247650">
                        <a:lnSpc>
                          <a:spcPct val="100000"/>
                        </a:lnSpc>
                        <a:spcBef>
                          <a:spcPts val="370"/>
                        </a:spcBef>
                      </a:pPr>
                      <a:r>
                        <a:rPr dirty="0" sz="1800" spc="35">
                          <a:solidFill>
                            <a:srgbClr val="FFFF00"/>
                          </a:solidFill>
                          <a:latin typeface="Calibri"/>
                          <a:cs typeface="Calibri"/>
                        </a:rPr>
                        <a:t>ever </a:t>
                      </a:r>
                      <a:r>
                        <a:rPr dirty="0" sz="1800" spc="-23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دبلأا</a:t>
                      </a:r>
                      <a:r>
                        <a:rPr dirty="0" sz="1800" spc="-13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800" spc="-52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يف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B="0" marT="46990"/>
                </a:tc>
                <a:tc>
                  <a:txBody>
                    <a:bodyPr/>
                    <a:lstStyle/>
                    <a:p>
                      <a:pPr marL="283210">
                        <a:lnSpc>
                          <a:spcPct val="100000"/>
                        </a:lnSpc>
                        <a:spcBef>
                          <a:spcPts val="370"/>
                        </a:spcBef>
                      </a:pPr>
                      <a:r>
                        <a:rPr dirty="0" sz="1800" spc="40">
                          <a:solidFill>
                            <a:srgbClr val="FFFF00"/>
                          </a:solidFill>
                          <a:latin typeface="Calibri"/>
                          <a:cs typeface="Calibri"/>
                        </a:rPr>
                        <a:t>never</a:t>
                      </a:r>
                      <a:r>
                        <a:rPr dirty="0" baseline="7716" sz="2700" spc="352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800" spc="-21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ادبأ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B="0" marT="46990"/>
                </a:tc>
              </a:tr>
              <a:tr h="481349">
                <a:tc>
                  <a:txBody>
                    <a:bodyPr/>
                    <a:lstStyle/>
                    <a:p>
                      <a:pPr marL="273685">
                        <a:lnSpc>
                          <a:spcPct val="100000"/>
                        </a:lnSpc>
                        <a:spcBef>
                          <a:spcPts val="345"/>
                        </a:spcBef>
                        <a:tabLst>
                          <a:tab pos="1755775" algn="l"/>
                        </a:tabLst>
                      </a:pPr>
                      <a:r>
                        <a:rPr dirty="0" sz="1800" spc="35">
                          <a:solidFill>
                            <a:srgbClr val="FFFF00"/>
                          </a:solidFill>
                          <a:latin typeface="Calibri"/>
                          <a:cs typeface="Calibri"/>
                        </a:rPr>
                        <a:t>recently	</a:t>
                      </a:r>
                      <a:r>
                        <a:rPr dirty="0" sz="1800" spc="-32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اثيدح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B="0" marT="43815"/>
                </a:tc>
                <a:tc>
                  <a:txBody>
                    <a:bodyPr/>
                    <a:lstStyle/>
                    <a:p>
                      <a:pPr marL="247650">
                        <a:lnSpc>
                          <a:spcPct val="100000"/>
                        </a:lnSpc>
                        <a:spcBef>
                          <a:spcPts val="345"/>
                        </a:spcBef>
                      </a:pPr>
                      <a:r>
                        <a:rPr dirty="0" sz="1800" spc="45">
                          <a:solidFill>
                            <a:srgbClr val="FFFF00"/>
                          </a:solidFill>
                          <a:latin typeface="Calibri"/>
                          <a:cs typeface="Calibri"/>
                        </a:rPr>
                        <a:t>already</a:t>
                      </a:r>
                      <a:r>
                        <a:rPr dirty="0" baseline="7716" sz="2700" spc="12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800" spc="-114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امامت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B="0" marT="43815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</a:tr>
            </a:tbl>
          </a:graphicData>
        </a:graphic>
      </p:graphicFrame>
      <p:sp>
        <p:nvSpPr>
          <p:cNvPr id="63" name="object 63"/>
          <p:cNvSpPr/>
          <p:nvPr/>
        </p:nvSpPr>
        <p:spPr>
          <a:xfrm>
            <a:off x="1975104" y="2127529"/>
            <a:ext cx="5801741" cy="543915"/>
          </a:xfrm>
          <a:prstGeom prst="rect">
            <a:avLst/>
          </a:prstGeom>
          <a:blipFill>
            <a:blip r:embed="rId3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4" name="object 64"/>
          <p:cNvSpPr/>
          <p:nvPr/>
        </p:nvSpPr>
        <p:spPr>
          <a:xfrm>
            <a:off x="2331720" y="2185441"/>
            <a:ext cx="4887340" cy="486003"/>
          </a:xfrm>
          <a:prstGeom prst="rect">
            <a:avLst/>
          </a:prstGeom>
          <a:blipFill>
            <a:blip r:embed="rId3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5" name="object 65"/>
          <p:cNvSpPr/>
          <p:nvPr/>
        </p:nvSpPr>
        <p:spPr>
          <a:xfrm>
            <a:off x="1906523" y="2058923"/>
            <a:ext cx="5791200" cy="533400"/>
          </a:xfrm>
          <a:custGeom>
            <a:avLst/>
            <a:gdLst/>
            <a:ahLst/>
            <a:cxnLst/>
            <a:rect l="l" t="t" r="r" b="b"/>
            <a:pathLst>
              <a:path w="5791200" h="533400">
                <a:moveTo>
                  <a:pt x="5702300" y="0"/>
                </a:moveTo>
                <a:lnTo>
                  <a:pt x="88900" y="0"/>
                </a:lnTo>
                <a:lnTo>
                  <a:pt x="54274" y="6979"/>
                </a:lnTo>
                <a:lnTo>
                  <a:pt x="26019" y="26019"/>
                </a:lnTo>
                <a:lnTo>
                  <a:pt x="6979" y="54274"/>
                </a:lnTo>
                <a:lnTo>
                  <a:pt x="0" y="88900"/>
                </a:lnTo>
                <a:lnTo>
                  <a:pt x="0" y="444500"/>
                </a:lnTo>
                <a:lnTo>
                  <a:pt x="6979" y="479125"/>
                </a:lnTo>
                <a:lnTo>
                  <a:pt x="26019" y="507380"/>
                </a:lnTo>
                <a:lnTo>
                  <a:pt x="54274" y="526420"/>
                </a:lnTo>
                <a:lnTo>
                  <a:pt x="88900" y="533400"/>
                </a:lnTo>
                <a:lnTo>
                  <a:pt x="5702300" y="533400"/>
                </a:lnTo>
                <a:lnTo>
                  <a:pt x="5736925" y="526420"/>
                </a:lnTo>
                <a:lnTo>
                  <a:pt x="5765180" y="507380"/>
                </a:lnTo>
                <a:lnTo>
                  <a:pt x="5784220" y="479125"/>
                </a:lnTo>
                <a:lnTo>
                  <a:pt x="5791200" y="444500"/>
                </a:lnTo>
                <a:lnTo>
                  <a:pt x="5791200" y="88900"/>
                </a:lnTo>
                <a:lnTo>
                  <a:pt x="5784220" y="54274"/>
                </a:lnTo>
                <a:lnTo>
                  <a:pt x="5765180" y="26019"/>
                </a:lnTo>
                <a:lnTo>
                  <a:pt x="5736925" y="6979"/>
                </a:lnTo>
                <a:lnTo>
                  <a:pt x="5702300" y="0"/>
                </a:lnTo>
                <a:close/>
              </a:path>
            </a:pathLst>
          </a:custGeom>
          <a:solidFill>
            <a:srgbClr val="66CC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6" name="object 66"/>
          <p:cNvSpPr/>
          <p:nvPr/>
        </p:nvSpPr>
        <p:spPr>
          <a:xfrm>
            <a:off x="1906523" y="2058923"/>
            <a:ext cx="5791200" cy="533400"/>
          </a:xfrm>
          <a:custGeom>
            <a:avLst/>
            <a:gdLst/>
            <a:ahLst/>
            <a:cxnLst/>
            <a:rect l="l" t="t" r="r" b="b"/>
            <a:pathLst>
              <a:path w="5791200" h="533400">
                <a:moveTo>
                  <a:pt x="0" y="88900"/>
                </a:moveTo>
                <a:lnTo>
                  <a:pt x="6979" y="54274"/>
                </a:lnTo>
                <a:lnTo>
                  <a:pt x="26019" y="26019"/>
                </a:lnTo>
                <a:lnTo>
                  <a:pt x="54274" y="6979"/>
                </a:lnTo>
                <a:lnTo>
                  <a:pt x="88900" y="0"/>
                </a:lnTo>
                <a:lnTo>
                  <a:pt x="5702300" y="0"/>
                </a:lnTo>
                <a:lnTo>
                  <a:pt x="5736925" y="6979"/>
                </a:lnTo>
                <a:lnTo>
                  <a:pt x="5765180" y="26019"/>
                </a:lnTo>
                <a:lnTo>
                  <a:pt x="5784220" y="54274"/>
                </a:lnTo>
                <a:lnTo>
                  <a:pt x="5791200" y="88900"/>
                </a:lnTo>
                <a:lnTo>
                  <a:pt x="5791200" y="444500"/>
                </a:lnTo>
                <a:lnTo>
                  <a:pt x="5784220" y="479125"/>
                </a:lnTo>
                <a:lnTo>
                  <a:pt x="5765180" y="507380"/>
                </a:lnTo>
                <a:lnTo>
                  <a:pt x="5736925" y="526420"/>
                </a:lnTo>
                <a:lnTo>
                  <a:pt x="5702300" y="533400"/>
                </a:lnTo>
                <a:lnTo>
                  <a:pt x="88900" y="533400"/>
                </a:lnTo>
                <a:lnTo>
                  <a:pt x="54274" y="526420"/>
                </a:lnTo>
                <a:lnTo>
                  <a:pt x="26019" y="507380"/>
                </a:lnTo>
                <a:lnTo>
                  <a:pt x="6979" y="479125"/>
                </a:lnTo>
                <a:lnTo>
                  <a:pt x="0" y="444500"/>
                </a:lnTo>
                <a:lnTo>
                  <a:pt x="0" y="88900"/>
                </a:lnTo>
                <a:close/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7" name="object 67"/>
          <p:cNvSpPr txBox="1"/>
          <p:nvPr/>
        </p:nvSpPr>
        <p:spPr>
          <a:xfrm>
            <a:off x="2345182" y="2145030"/>
            <a:ext cx="3321050" cy="574675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50800">
              <a:lnSpc>
                <a:spcPts val="2165"/>
              </a:lnSpc>
              <a:spcBef>
                <a:spcPts val="90"/>
              </a:spcBef>
            </a:pPr>
            <a:r>
              <a:rPr dirty="0" sz="1800" spc="160" b="1">
                <a:solidFill>
                  <a:srgbClr val="000066"/>
                </a:solidFill>
                <a:latin typeface="Calibri"/>
                <a:cs typeface="Calibri"/>
              </a:rPr>
              <a:t>7. </a:t>
            </a:r>
            <a:r>
              <a:rPr dirty="0" sz="1800" spc="-345" b="1">
                <a:solidFill>
                  <a:srgbClr val="000066"/>
                </a:solidFill>
                <a:latin typeface="Calibri"/>
                <a:cs typeface="Calibri"/>
              </a:rPr>
              <a:t>P</a:t>
            </a:r>
            <a:r>
              <a:rPr dirty="0" baseline="11111" sz="3000" spc="-517">
                <a:solidFill>
                  <a:srgbClr val="000066"/>
                </a:solidFill>
                <a:latin typeface="Calibri"/>
                <a:cs typeface="Calibri"/>
              </a:rPr>
              <a:t>4.</a:t>
            </a:r>
            <a:r>
              <a:rPr dirty="0" sz="1800" spc="-345" b="1">
                <a:solidFill>
                  <a:srgbClr val="000066"/>
                </a:solidFill>
                <a:latin typeface="Calibri"/>
                <a:cs typeface="Calibri"/>
              </a:rPr>
              <a:t>re</a:t>
            </a:r>
            <a:r>
              <a:rPr dirty="0" baseline="11111" sz="3000" spc="-517">
                <a:solidFill>
                  <a:srgbClr val="000066"/>
                </a:solidFill>
                <a:latin typeface="Calibri"/>
                <a:cs typeface="Calibri"/>
              </a:rPr>
              <a:t>P</a:t>
            </a:r>
            <a:r>
              <a:rPr dirty="0" sz="1800" spc="-345" b="1">
                <a:solidFill>
                  <a:srgbClr val="000066"/>
                </a:solidFill>
                <a:latin typeface="Calibri"/>
                <a:cs typeface="Calibri"/>
              </a:rPr>
              <a:t>s</a:t>
            </a:r>
            <a:r>
              <a:rPr dirty="0" baseline="11111" sz="3000" spc="-517">
                <a:solidFill>
                  <a:srgbClr val="000066"/>
                </a:solidFill>
                <a:latin typeface="Calibri"/>
                <a:cs typeface="Calibri"/>
              </a:rPr>
              <a:t>r</a:t>
            </a:r>
            <a:r>
              <a:rPr dirty="0" sz="1800" spc="-345" b="1">
                <a:solidFill>
                  <a:srgbClr val="000066"/>
                </a:solidFill>
                <a:latin typeface="Calibri"/>
                <a:cs typeface="Calibri"/>
              </a:rPr>
              <a:t>e</a:t>
            </a:r>
            <a:r>
              <a:rPr dirty="0" baseline="11111" sz="3000" spc="-517">
                <a:solidFill>
                  <a:srgbClr val="000066"/>
                </a:solidFill>
                <a:latin typeface="Calibri"/>
                <a:cs typeface="Calibri"/>
              </a:rPr>
              <a:t>e</a:t>
            </a:r>
            <a:r>
              <a:rPr dirty="0" sz="1800" spc="-345" b="1">
                <a:solidFill>
                  <a:srgbClr val="000066"/>
                </a:solidFill>
                <a:latin typeface="Calibri"/>
                <a:cs typeface="Calibri"/>
              </a:rPr>
              <a:t>n</a:t>
            </a:r>
            <a:r>
              <a:rPr dirty="0" baseline="11111" sz="3000" spc="-517">
                <a:solidFill>
                  <a:srgbClr val="000066"/>
                </a:solidFill>
                <a:latin typeface="Calibri"/>
                <a:cs typeface="Calibri"/>
              </a:rPr>
              <a:t>se</a:t>
            </a:r>
            <a:r>
              <a:rPr dirty="0" sz="1800" spc="-345" b="1">
                <a:solidFill>
                  <a:srgbClr val="000066"/>
                </a:solidFill>
                <a:latin typeface="Calibri"/>
                <a:cs typeface="Calibri"/>
              </a:rPr>
              <a:t>t</a:t>
            </a:r>
            <a:r>
              <a:rPr dirty="0" sz="1800" spc="-340" b="1">
                <a:solidFill>
                  <a:srgbClr val="000066"/>
                </a:solidFill>
                <a:latin typeface="Calibri"/>
                <a:cs typeface="Calibri"/>
              </a:rPr>
              <a:t> </a:t>
            </a:r>
            <a:r>
              <a:rPr dirty="0" baseline="11111" sz="3000" spc="-509">
                <a:solidFill>
                  <a:srgbClr val="000066"/>
                </a:solidFill>
                <a:latin typeface="Calibri"/>
                <a:cs typeface="Calibri"/>
              </a:rPr>
              <a:t>n</a:t>
            </a:r>
            <a:r>
              <a:rPr dirty="0" sz="1800" spc="-340" b="1">
                <a:solidFill>
                  <a:srgbClr val="000066"/>
                </a:solidFill>
                <a:latin typeface="Calibri"/>
                <a:cs typeface="Calibri"/>
              </a:rPr>
              <a:t>P</a:t>
            </a:r>
            <a:r>
              <a:rPr dirty="0" baseline="11111" sz="3000" spc="-509">
                <a:solidFill>
                  <a:srgbClr val="000066"/>
                </a:solidFill>
                <a:latin typeface="Calibri"/>
                <a:cs typeface="Calibri"/>
              </a:rPr>
              <a:t>t</a:t>
            </a:r>
            <a:r>
              <a:rPr dirty="0" sz="1800" spc="-340" b="1">
                <a:solidFill>
                  <a:srgbClr val="000066"/>
                </a:solidFill>
                <a:latin typeface="Calibri"/>
                <a:cs typeface="Calibri"/>
              </a:rPr>
              <a:t>e</a:t>
            </a:r>
            <a:r>
              <a:rPr dirty="0" baseline="11111" sz="3000" spc="-509">
                <a:solidFill>
                  <a:srgbClr val="000066"/>
                </a:solidFill>
                <a:latin typeface="Calibri"/>
                <a:cs typeface="Calibri"/>
              </a:rPr>
              <a:t>C</a:t>
            </a:r>
            <a:r>
              <a:rPr dirty="0" sz="1800" spc="-340" b="1">
                <a:solidFill>
                  <a:srgbClr val="000066"/>
                </a:solidFill>
                <a:latin typeface="Calibri"/>
                <a:cs typeface="Calibri"/>
              </a:rPr>
              <a:t>rf</a:t>
            </a:r>
            <a:r>
              <a:rPr dirty="0" baseline="11111" sz="3000" spc="-509">
                <a:solidFill>
                  <a:srgbClr val="000066"/>
                </a:solidFill>
                <a:latin typeface="Calibri"/>
                <a:cs typeface="Calibri"/>
              </a:rPr>
              <a:t>o</a:t>
            </a:r>
            <a:r>
              <a:rPr dirty="0" sz="1800" spc="-340" b="1">
                <a:solidFill>
                  <a:srgbClr val="000066"/>
                </a:solidFill>
                <a:latin typeface="Calibri"/>
                <a:cs typeface="Calibri"/>
              </a:rPr>
              <a:t>e</a:t>
            </a:r>
            <a:r>
              <a:rPr dirty="0" baseline="11111" sz="3000" spc="-509">
                <a:solidFill>
                  <a:srgbClr val="000066"/>
                </a:solidFill>
                <a:latin typeface="Calibri"/>
                <a:cs typeface="Calibri"/>
              </a:rPr>
              <a:t>n</a:t>
            </a:r>
            <a:r>
              <a:rPr dirty="0" sz="1800" spc="-340" b="1">
                <a:solidFill>
                  <a:srgbClr val="000066"/>
                </a:solidFill>
                <a:latin typeface="Calibri"/>
                <a:cs typeface="Calibri"/>
              </a:rPr>
              <a:t>c</a:t>
            </a:r>
            <a:r>
              <a:rPr dirty="0" baseline="11111" sz="3000" spc="-509">
                <a:solidFill>
                  <a:srgbClr val="000066"/>
                </a:solidFill>
                <a:latin typeface="Calibri"/>
                <a:cs typeface="Calibri"/>
              </a:rPr>
              <a:t>t</a:t>
            </a:r>
            <a:r>
              <a:rPr dirty="0" sz="1800" spc="-340" b="1">
                <a:solidFill>
                  <a:srgbClr val="000066"/>
                </a:solidFill>
                <a:latin typeface="Calibri"/>
                <a:cs typeface="Calibri"/>
              </a:rPr>
              <a:t>t</a:t>
            </a:r>
            <a:r>
              <a:rPr dirty="0" baseline="11111" sz="3000" spc="-509">
                <a:solidFill>
                  <a:srgbClr val="000066"/>
                </a:solidFill>
                <a:latin typeface="Calibri"/>
                <a:cs typeface="Calibri"/>
              </a:rPr>
              <a:t>in</a:t>
            </a:r>
            <a:r>
              <a:rPr dirty="0" sz="1800" spc="-340" b="1">
                <a:solidFill>
                  <a:srgbClr val="000066"/>
                </a:solidFill>
                <a:latin typeface="Calibri"/>
                <a:cs typeface="Calibri"/>
              </a:rPr>
              <a:t>T</a:t>
            </a:r>
            <a:r>
              <a:rPr dirty="0" baseline="11111" sz="3000" spc="-509">
                <a:solidFill>
                  <a:srgbClr val="000066"/>
                </a:solidFill>
                <a:latin typeface="Calibri"/>
                <a:cs typeface="Calibri"/>
              </a:rPr>
              <a:t>u</a:t>
            </a:r>
            <a:r>
              <a:rPr dirty="0" sz="1800" spc="-340" b="1">
                <a:solidFill>
                  <a:srgbClr val="000066"/>
                </a:solidFill>
                <a:latin typeface="Calibri"/>
                <a:cs typeface="Calibri"/>
              </a:rPr>
              <a:t>e</a:t>
            </a:r>
            <a:r>
              <a:rPr dirty="0" baseline="11111" sz="3000" spc="-509">
                <a:solidFill>
                  <a:srgbClr val="000066"/>
                </a:solidFill>
                <a:latin typeface="Calibri"/>
                <a:cs typeface="Calibri"/>
              </a:rPr>
              <a:t>o</a:t>
            </a:r>
            <a:r>
              <a:rPr dirty="0" sz="1800" spc="-340" b="1">
                <a:solidFill>
                  <a:srgbClr val="000066"/>
                </a:solidFill>
                <a:latin typeface="Calibri"/>
                <a:cs typeface="Calibri"/>
              </a:rPr>
              <a:t>n</a:t>
            </a:r>
            <a:r>
              <a:rPr dirty="0" baseline="11111" sz="3000" spc="-509">
                <a:solidFill>
                  <a:srgbClr val="000066"/>
                </a:solidFill>
                <a:latin typeface="Calibri"/>
                <a:cs typeface="Calibri"/>
              </a:rPr>
              <a:t>u</a:t>
            </a:r>
            <a:r>
              <a:rPr dirty="0" sz="1800" spc="-340" b="1">
                <a:solidFill>
                  <a:srgbClr val="000066"/>
                </a:solidFill>
                <a:latin typeface="Calibri"/>
                <a:cs typeface="Calibri"/>
              </a:rPr>
              <a:t>s</a:t>
            </a:r>
            <a:r>
              <a:rPr dirty="0" baseline="11111" sz="3000" spc="-509">
                <a:solidFill>
                  <a:srgbClr val="000066"/>
                </a:solidFill>
                <a:latin typeface="Calibri"/>
                <a:cs typeface="Calibri"/>
              </a:rPr>
              <a:t>s</a:t>
            </a:r>
            <a:r>
              <a:rPr dirty="0" sz="1800" spc="-340" b="1">
                <a:solidFill>
                  <a:srgbClr val="000066"/>
                </a:solidFill>
                <a:latin typeface="Calibri"/>
                <a:cs typeface="Calibri"/>
              </a:rPr>
              <a:t>e</a:t>
            </a:r>
            <a:endParaRPr sz="1800">
              <a:latin typeface="Calibri"/>
              <a:cs typeface="Calibri"/>
            </a:endParaRPr>
          </a:p>
          <a:p>
            <a:pPr marL="337820">
              <a:lnSpc>
                <a:spcPts val="2165"/>
              </a:lnSpc>
            </a:pPr>
            <a:r>
              <a:rPr dirty="0" sz="2000" spc="40">
                <a:solidFill>
                  <a:srgbClr val="000066"/>
                </a:solidFill>
                <a:latin typeface="Calibri"/>
                <a:cs typeface="Calibri"/>
              </a:rPr>
              <a:t>Tense</a:t>
            </a:r>
            <a:r>
              <a:rPr dirty="0" sz="2000" spc="180">
                <a:solidFill>
                  <a:srgbClr val="000066"/>
                </a:solidFill>
                <a:latin typeface="Calibri"/>
                <a:cs typeface="Calibri"/>
              </a:rPr>
              <a:t> </a:t>
            </a:r>
            <a:r>
              <a:rPr dirty="0" sz="2000" spc="-135" b="1">
                <a:solidFill>
                  <a:srgbClr val="000066"/>
                </a:solidFill>
                <a:latin typeface="Arial"/>
                <a:cs typeface="Arial"/>
              </a:rPr>
              <a:t>عراضملا</a:t>
            </a:r>
            <a:endParaRPr sz="2000">
              <a:latin typeface="Arial"/>
              <a:cs typeface="Arial"/>
            </a:endParaRPr>
          </a:p>
        </p:txBody>
      </p:sp>
      <p:sp>
        <p:nvSpPr>
          <p:cNvPr id="68" name="object 68"/>
          <p:cNvSpPr txBox="1"/>
          <p:nvPr/>
        </p:nvSpPr>
        <p:spPr>
          <a:xfrm>
            <a:off x="5981191" y="2169414"/>
            <a:ext cx="1040765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spc="-210" b="1">
                <a:solidFill>
                  <a:srgbClr val="000066"/>
                </a:solidFill>
                <a:latin typeface="Arial"/>
                <a:cs typeface="Arial"/>
              </a:rPr>
              <a:t>ماتلا</a:t>
            </a:r>
            <a:r>
              <a:rPr dirty="0" sz="1800" spc="-95" b="1">
                <a:solidFill>
                  <a:srgbClr val="000066"/>
                </a:solidFill>
                <a:latin typeface="Arial"/>
                <a:cs typeface="Arial"/>
              </a:rPr>
              <a:t> </a:t>
            </a:r>
            <a:r>
              <a:rPr dirty="0" sz="1800" spc="-114" b="1">
                <a:solidFill>
                  <a:srgbClr val="000066"/>
                </a:solidFill>
                <a:latin typeface="Arial"/>
                <a:cs typeface="Arial"/>
              </a:rPr>
              <a:t>عراضملا</a:t>
            </a:r>
            <a:endParaRPr sz="1800">
              <a:latin typeface="Arial"/>
              <a:cs typeface="Arial"/>
            </a:endParaRPr>
          </a:p>
        </p:txBody>
      </p:sp>
      <p:sp>
        <p:nvSpPr>
          <p:cNvPr id="69" name="object 69"/>
          <p:cNvSpPr/>
          <p:nvPr/>
        </p:nvSpPr>
        <p:spPr>
          <a:xfrm>
            <a:off x="4340352" y="6321552"/>
            <a:ext cx="1296797" cy="382371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0" name="object 70"/>
          <p:cNvSpPr/>
          <p:nvPr/>
        </p:nvSpPr>
        <p:spPr>
          <a:xfrm>
            <a:off x="4462271" y="6406896"/>
            <a:ext cx="1043749" cy="248297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1" name="object 71"/>
          <p:cNvSpPr/>
          <p:nvPr/>
        </p:nvSpPr>
        <p:spPr>
          <a:xfrm>
            <a:off x="4267200" y="6248400"/>
            <a:ext cx="1295400" cy="381000"/>
          </a:xfrm>
          <a:custGeom>
            <a:avLst/>
            <a:gdLst/>
            <a:ahLst/>
            <a:cxnLst/>
            <a:rect l="l" t="t" r="r" b="b"/>
            <a:pathLst>
              <a:path w="1295400" h="381000">
                <a:moveTo>
                  <a:pt x="1295400" y="0"/>
                </a:moveTo>
                <a:lnTo>
                  <a:pt x="0" y="0"/>
                </a:lnTo>
                <a:lnTo>
                  <a:pt x="0" y="381000"/>
                </a:lnTo>
                <a:lnTo>
                  <a:pt x="1295400" y="381000"/>
                </a:lnTo>
                <a:lnTo>
                  <a:pt x="1295400" y="333375"/>
                </a:lnTo>
                <a:lnTo>
                  <a:pt x="540512" y="333375"/>
                </a:lnTo>
                <a:lnTo>
                  <a:pt x="540512" y="190500"/>
                </a:lnTo>
                <a:lnTo>
                  <a:pt x="504825" y="190500"/>
                </a:lnTo>
                <a:lnTo>
                  <a:pt x="647700" y="47625"/>
                </a:lnTo>
                <a:lnTo>
                  <a:pt x="1295400" y="47625"/>
                </a:lnTo>
                <a:lnTo>
                  <a:pt x="1295400" y="0"/>
                </a:lnTo>
                <a:close/>
              </a:path>
              <a:path w="1295400" h="381000">
                <a:moveTo>
                  <a:pt x="1295400" y="65481"/>
                </a:moveTo>
                <a:lnTo>
                  <a:pt x="736980" y="65481"/>
                </a:lnTo>
                <a:lnTo>
                  <a:pt x="736980" y="136918"/>
                </a:lnTo>
                <a:lnTo>
                  <a:pt x="790575" y="190500"/>
                </a:lnTo>
                <a:lnTo>
                  <a:pt x="754888" y="190500"/>
                </a:lnTo>
                <a:lnTo>
                  <a:pt x="754888" y="333375"/>
                </a:lnTo>
                <a:lnTo>
                  <a:pt x="1295400" y="333375"/>
                </a:lnTo>
                <a:lnTo>
                  <a:pt x="1295400" y="65481"/>
                </a:lnTo>
                <a:close/>
              </a:path>
              <a:path w="1295400" h="381000">
                <a:moveTo>
                  <a:pt x="1295400" y="47625"/>
                </a:moveTo>
                <a:lnTo>
                  <a:pt x="647700" y="47625"/>
                </a:lnTo>
                <a:lnTo>
                  <a:pt x="701294" y="101206"/>
                </a:lnTo>
                <a:lnTo>
                  <a:pt x="701294" y="65481"/>
                </a:lnTo>
                <a:lnTo>
                  <a:pt x="1295400" y="65481"/>
                </a:lnTo>
                <a:lnTo>
                  <a:pt x="12954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2" name="object 72"/>
          <p:cNvSpPr/>
          <p:nvPr/>
        </p:nvSpPr>
        <p:spPr>
          <a:xfrm>
            <a:off x="4807711" y="6313881"/>
            <a:ext cx="214629" cy="267970"/>
          </a:xfrm>
          <a:custGeom>
            <a:avLst/>
            <a:gdLst/>
            <a:ahLst/>
            <a:cxnLst/>
            <a:rect l="l" t="t" r="r" b="b"/>
            <a:pathLst>
              <a:path w="214629" h="267970">
                <a:moveTo>
                  <a:pt x="196468" y="0"/>
                </a:moveTo>
                <a:lnTo>
                  <a:pt x="160782" y="0"/>
                </a:lnTo>
                <a:lnTo>
                  <a:pt x="160782" y="35725"/>
                </a:lnTo>
                <a:lnTo>
                  <a:pt x="196468" y="71437"/>
                </a:lnTo>
                <a:lnTo>
                  <a:pt x="196468" y="0"/>
                </a:lnTo>
                <a:close/>
              </a:path>
              <a:path w="214629" h="267970">
                <a:moveTo>
                  <a:pt x="214375" y="125018"/>
                </a:moveTo>
                <a:lnTo>
                  <a:pt x="0" y="125018"/>
                </a:lnTo>
                <a:lnTo>
                  <a:pt x="0" y="267893"/>
                </a:lnTo>
                <a:lnTo>
                  <a:pt x="89280" y="267893"/>
                </a:lnTo>
                <a:lnTo>
                  <a:pt x="89280" y="196456"/>
                </a:lnTo>
                <a:lnTo>
                  <a:pt x="214375" y="196456"/>
                </a:lnTo>
                <a:lnTo>
                  <a:pt x="214375" y="125018"/>
                </a:lnTo>
                <a:close/>
              </a:path>
              <a:path w="214629" h="267970">
                <a:moveTo>
                  <a:pt x="214375" y="196456"/>
                </a:moveTo>
                <a:lnTo>
                  <a:pt x="125095" y="196456"/>
                </a:lnTo>
                <a:lnTo>
                  <a:pt x="125095" y="267893"/>
                </a:lnTo>
                <a:lnTo>
                  <a:pt x="214375" y="267893"/>
                </a:lnTo>
                <a:lnTo>
                  <a:pt x="214375" y="196456"/>
                </a:lnTo>
                <a:close/>
              </a:path>
            </a:pathLst>
          </a:custGeom>
          <a:solidFill>
            <a:srgbClr val="00007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3" name="object 73"/>
          <p:cNvSpPr/>
          <p:nvPr/>
        </p:nvSpPr>
        <p:spPr>
          <a:xfrm>
            <a:off x="47720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142875" y="0"/>
                </a:moveTo>
                <a:lnTo>
                  <a:pt x="0" y="142875"/>
                </a:lnTo>
                <a:lnTo>
                  <a:pt x="285750" y="142875"/>
                </a:lnTo>
                <a:lnTo>
                  <a:pt x="142875" y="0"/>
                </a:lnTo>
                <a:close/>
              </a:path>
              <a:path w="285750" h="285750">
                <a:moveTo>
                  <a:pt x="160782" y="214312"/>
                </a:moveTo>
                <a:lnTo>
                  <a:pt x="124967" y="214312"/>
                </a:lnTo>
                <a:lnTo>
                  <a:pt x="124967" y="285750"/>
                </a:lnTo>
                <a:lnTo>
                  <a:pt x="160782" y="285750"/>
                </a:lnTo>
                <a:lnTo>
                  <a:pt x="160782" y="214312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4" name="object 74"/>
          <p:cNvSpPr txBox="1">
            <a:spLocks noGrp="1"/>
          </p:cNvSpPr>
          <p:nvPr>
            <p:ph type="dt" idx="6" sz="half"/>
          </p:nvPr>
        </p:nvSpPr>
        <p:spPr>
          <a:prstGeom prst="rect"/>
        </p:spPr>
        <p:txBody>
          <a:bodyPr wrap="square" lIns="0" tIns="31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 spc="-190"/>
              <a:t>ق</a:t>
            </a:r>
            <a:r>
              <a:rPr dirty="0" spc="-240"/>
              <a:t>ب</a:t>
            </a:r>
            <a:r>
              <a:rPr dirty="0" spc="25"/>
              <a:t>ا</a:t>
            </a:r>
            <a:r>
              <a:rPr dirty="0" spc="-175"/>
              <a:t>سلا</a:t>
            </a:r>
          </a:p>
        </p:txBody>
      </p:sp>
      <p:sp>
        <p:nvSpPr>
          <p:cNvPr id="75" name="object 75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31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 spc="-195"/>
              <a:t>ةيسيئرلا </a:t>
            </a:r>
            <a:r>
              <a:rPr dirty="0" spc="-110"/>
              <a:t>ةمئاقلا </a:t>
            </a:r>
            <a:r>
              <a:rPr dirty="0" spc="-105"/>
              <a:t>ىلإ</a:t>
            </a:r>
            <a:r>
              <a:rPr dirty="0" spc="-75"/>
              <a:t> </a:t>
            </a:r>
            <a:r>
              <a:rPr dirty="0" spc="-5"/>
              <a:t>ةدوع</a:t>
            </a:r>
          </a:p>
        </p:txBody>
      </p:sp>
      <p:sp>
        <p:nvSpPr>
          <p:cNvPr id="76" name="object 76"/>
          <p:cNvSpPr txBox="1"/>
          <p:nvPr/>
        </p:nvSpPr>
        <p:spPr>
          <a:xfrm>
            <a:off x="5833109" y="6368591"/>
            <a:ext cx="220345" cy="154940"/>
          </a:xfrm>
          <a:prstGeom prst="rect">
            <a:avLst/>
          </a:prstGeom>
        </p:spPr>
        <p:txBody>
          <a:bodyPr wrap="square" lIns="0" tIns="31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 sz="900" spc="-50">
                <a:solidFill>
                  <a:srgbClr val="FFFFFF"/>
                </a:solidFill>
                <a:latin typeface="Arial"/>
                <a:cs typeface="Arial"/>
              </a:rPr>
              <a:t>ي</a:t>
            </a:r>
            <a:r>
              <a:rPr dirty="0" sz="900" spc="-270">
                <a:solidFill>
                  <a:srgbClr val="FFFFFF"/>
                </a:solidFill>
                <a:latin typeface="Arial"/>
                <a:cs typeface="Arial"/>
              </a:rPr>
              <a:t>ل</a:t>
            </a:r>
            <a:r>
              <a:rPr dirty="0" sz="900" spc="25">
                <a:solidFill>
                  <a:srgbClr val="FFFFFF"/>
                </a:solidFill>
                <a:latin typeface="Arial"/>
                <a:cs typeface="Arial"/>
              </a:rPr>
              <a:t>ا</a:t>
            </a:r>
            <a:r>
              <a:rPr dirty="0" sz="900" spc="-430">
                <a:solidFill>
                  <a:srgbClr val="FFFFFF"/>
                </a:solidFill>
                <a:latin typeface="Arial"/>
                <a:cs typeface="Arial"/>
              </a:rPr>
              <a:t>ت</a:t>
            </a:r>
            <a:r>
              <a:rPr dirty="0" sz="900" spc="-270">
                <a:solidFill>
                  <a:srgbClr val="FFFFFF"/>
                </a:solidFill>
                <a:latin typeface="Arial"/>
                <a:cs typeface="Arial"/>
              </a:rPr>
              <a:t>ل</a:t>
            </a:r>
            <a:r>
              <a:rPr dirty="0" sz="900">
                <a:solidFill>
                  <a:srgbClr val="FFFFFF"/>
                </a:solidFill>
                <a:latin typeface="Arial"/>
                <a:cs typeface="Arial"/>
              </a:rPr>
              <a:t>ا</a:t>
            </a:r>
            <a:endParaRPr sz="9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77824" y="2176272"/>
            <a:ext cx="18287" cy="468172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877824" y="6095"/>
            <a:ext cx="18287" cy="150266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1216152" y="1834895"/>
            <a:ext cx="7924800" cy="1828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877824" y="1508760"/>
            <a:ext cx="18287" cy="667512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0" y="1834895"/>
            <a:ext cx="557784" cy="18287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551687" y="1834895"/>
            <a:ext cx="664464" cy="18287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2898648" y="588302"/>
            <a:ext cx="2503678" cy="1010246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3171189" y="722121"/>
            <a:ext cx="1797685" cy="57404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3600" spc="475"/>
              <a:t>TENSES</a:t>
            </a:r>
            <a:endParaRPr sz="3600"/>
          </a:p>
        </p:txBody>
      </p:sp>
      <p:sp>
        <p:nvSpPr>
          <p:cNvPr id="10" name="object 10"/>
          <p:cNvSpPr/>
          <p:nvPr/>
        </p:nvSpPr>
        <p:spPr>
          <a:xfrm>
            <a:off x="4800600" y="597446"/>
            <a:ext cx="2003932" cy="1010246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 txBox="1"/>
          <p:nvPr/>
        </p:nvSpPr>
        <p:spPr>
          <a:xfrm>
            <a:off x="5455081" y="722121"/>
            <a:ext cx="1048385" cy="5740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3600" spc="-175" b="1">
                <a:solidFill>
                  <a:srgbClr val="FFFF00"/>
                </a:solidFill>
                <a:latin typeface="Arial"/>
                <a:cs typeface="Arial"/>
              </a:rPr>
              <a:t>ةنمزلأا</a:t>
            </a:r>
            <a:endParaRPr sz="3600">
              <a:latin typeface="Arial"/>
              <a:cs typeface="Arial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3511296" y="2807157"/>
            <a:ext cx="2979166" cy="903528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3758184" y="3368083"/>
            <a:ext cx="2491486" cy="80601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/>
          <p:nvPr/>
        </p:nvSpPr>
        <p:spPr>
          <a:xfrm>
            <a:off x="3770376" y="3395471"/>
            <a:ext cx="2441575" cy="0"/>
          </a:xfrm>
          <a:custGeom>
            <a:avLst/>
            <a:gdLst/>
            <a:ahLst/>
            <a:cxnLst/>
            <a:rect l="l" t="t" r="r" b="b"/>
            <a:pathLst>
              <a:path w="2441575" h="0">
                <a:moveTo>
                  <a:pt x="0" y="0"/>
                </a:moveTo>
                <a:lnTo>
                  <a:pt x="2441448" y="0"/>
                </a:lnTo>
              </a:path>
            </a:pathLst>
          </a:custGeom>
          <a:ln w="30479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/>
          <p:nvPr/>
        </p:nvSpPr>
        <p:spPr>
          <a:xfrm>
            <a:off x="1097280" y="3956329"/>
            <a:ext cx="473748" cy="486003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/>
          <p:nvPr/>
        </p:nvSpPr>
        <p:spPr>
          <a:xfrm>
            <a:off x="1575816" y="3840518"/>
            <a:ext cx="613981" cy="678014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7" name="object 17"/>
          <p:cNvSpPr/>
          <p:nvPr/>
        </p:nvSpPr>
        <p:spPr>
          <a:xfrm>
            <a:off x="1786127" y="3840518"/>
            <a:ext cx="1753997" cy="678014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8" name="object 18"/>
          <p:cNvSpPr/>
          <p:nvPr/>
        </p:nvSpPr>
        <p:spPr>
          <a:xfrm>
            <a:off x="3233927" y="3840518"/>
            <a:ext cx="1735708" cy="678014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9" name="object 19"/>
          <p:cNvSpPr/>
          <p:nvPr/>
        </p:nvSpPr>
        <p:spPr>
          <a:xfrm>
            <a:off x="4565903" y="3840518"/>
            <a:ext cx="772502" cy="678014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0" name="object 20"/>
          <p:cNvSpPr/>
          <p:nvPr/>
        </p:nvSpPr>
        <p:spPr>
          <a:xfrm>
            <a:off x="5032247" y="3840518"/>
            <a:ext cx="1759966" cy="678014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1" name="object 21"/>
          <p:cNvSpPr/>
          <p:nvPr/>
        </p:nvSpPr>
        <p:spPr>
          <a:xfrm>
            <a:off x="1097280" y="4395241"/>
            <a:ext cx="473748" cy="486003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2" name="object 22"/>
          <p:cNvSpPr/>
          <p:nvPr/>
        </p:nvSpPr>
        <p:spPr>
          <a:xfrm>
            <a:off x="1575816" y="4279430"/>
            <a:ext cx="613981" cy="678014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3" name="object 23"/>
          <p:cNvSpPr/>
          <p:nvPr/>
        </p:nvSpPr>
        <p:spPr>
          <a:xfrm>
            <a:off x="1786127" y="4279430"/>
            <a:ext cx="1040714" cy="678014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4" name="object 24"/>
          <p:cNvSpPr/>
          <p:nvPr/>
        </p:nvSpPr>
        <p:spPr>
          <a:xfrm>
            <a:off x="2517648" y="4279430"/>
            <a:ext cx="937069" cy="678014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5" name="object 25"/>
          <p:cNvSpPr/>
          <p:nvPr/>
        </p:nvSpPr>
        <p:spPr>
          <a:xfrm>
            <a:off x="3051048" y="4279430"/>
            <a:ext cx="1263205" cy="678014"/>
          </a:xfrm>
          <a:prstGeom prst="rect">
            <a:avLst/>
          </a:prstGeom>
          <a:blipFill>
            <a:blip r:embed="rId2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6" name="object 26"/>
          <p:cNvSpPr/>
          <p:nvPr/>
        </p:nvSpPr>
        <p:spPr>
          <a:xfrm>
            <a:off x="4005071" y="4279430"/>
            <a:ext cx="994981" cy="678014"/>
          </a:xfrm>
          <a:prstGeom prst="rect">
            <a:avLst/>
          </a:prstGeom>
          <a:blipFill>
            <a:blip r:embed="rId2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7" name="object 27"/>
          <p:cNvSpPr/>
          <p:nvPr/>
        </p:nvSpPr>
        <p:spPr>
          <a:xfrm>
            <a:off x="4596384" y="4279430"/>
            <a:ext cx="1083360" cy="678014"/>
          </a:xfrm>
          <a:prstGeom prst="rect">
            <a:avLst/>
          </a:prstGeom>
          <a:blipFill>
            <a:blip r:embed="rId2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8" name="object 28"/>
          <p:cNvSpPr/>
          <p:nvPr/>
        </p:nvSpPr>
        <p:spPr>
          <a:xfrm>
            <a:off x="5370576" y="4279430"/>
            <a:ext cx="1074216" cy="678014"/>
          </a:xfrm>
          <a:prstGeom prst="rect">
            <a:avLst/>
          </a:prstGeom>
          <a:blipFill>
            <a:blip r:embed="rId2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9" name="object 29"/>
          <p:cNvSpPr/>
          <p:nvPr/>
        </p:nvSpPr>
        <p:spPr>
          <a:xfrm>
            <a:off x="6041135" y="4279430"/>
            <a:ext cx="495058" cy="678014"/>
          </a:xfrm>
          <a:prstGeom prst="rect">
            <a:avLst/>
          </a:prstGeom>
          <a:blipFill>
            <a:blip r:embed="rId2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0" name="object 30"/>
          <p:cNvSpPr/>
          <p:nvPr/>
        </p:nvSpPr>
        <p:spPr>
          <a:xfrm>
            <a:off x="1097280" y="4834153"/>
            <a:ext cx="473748" cy="486003"/>
          </a:xfrm>
          <a:prstGeom prst="rect">
            <a:avLst/>
          </a:prstGeom>
          <a:blipFill>
            <a:blip r:embed="rId2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1" name="object 31"/>
          <p:cNvSpPr/>
          <p:nvPr/>
        </p:nvSpPr>
        <p:spPr>
          <a:xfrm>
            <a:off x="1575816" y="4718342"/>
            <a:ext cx="1436878" cy="678014"/>
          </a:xfrm>
          <a:prstGeom prst="rect">
            <a:avLst/>
          </a:prstGeom>
          <a:blipFill>
            <a:blip r:embed="rId2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2" name="object 32"/>
          <p:cNvSpPr/>
          <p:nvPr/>
        </p:nvSpPr>
        <p:spPr>
          <a:xfrm>
            <a:off x="2609088" y="4718342"/>
            <a:ext cx="870026" cy="678014"/>
          </a:xfrm>
          <a:prstGeom prst="rect">
            <a:avLst/>
          </a:prstGeom>
          <a:blipFill>
            <a:blip r:embed="rId2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3" name="object 33"/>
          <p:cNvSpPr/>
          <p:nvPr/>
        </p:nvSpPr>
        <p:spPr>
          <a:xfrm>
            <a:off x="3169920" y="4718342"/>
            <a:ext cx="1382141" cy="678014"/>
          </a:xfrm>
          <a:prstGeom prst="rect">
            <a:avLst/>
          </a:prstGeom>
          <a:blipFill>
            <a:blip r:embed="rId2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4" name="object 34"/>
          <p:cNvSpPr/>
          <p:nvPr/>
        </p:nvSpPr>
        <p:spPr>
          <a:xfrm>
            <a:off x="4245864" y="4718342"/>
            <a:ext cx="1449197" cy="678014"/>
          </a:xfrm>
          <a:prstGeom prst="rect">
            <a:avLst/>
          </a:prstGeom>
          <a:blipFill>
            <a:blip r:embed="rId3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5" name="object 35"/>
          <p:cNvSpPr/>
          <p:nvPr/>
        </p:nvSpPr>
        <p:spPr>
          <a:xfrm>
            <a:off x="5379720" y="4718342"/>
            <a:ext cx="2281174" cy="678014"/>
          </a:xfrm>
          <a:prstGeom prst="rect">
            <a:avLst/>
          </a:prstGeom>
          <a:blipFill>
            <a:blip r:embed="rId3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6" name="object 36"/>
          <p:cNvSpPr/>
          <p:nvPr/>
        </p:nvSpPr>
        <p:spPr>
          <a:xfrm>
            <a:off x="7257288" y="4718342"/>
            <a:ext cx="495071" cy="678014"/>
          </a:xfrm>
          <a:prstGeom prst="rect">
            <a:avLst/>
          </a:prstGeom>
          <a:blipFill>
            <a:blip r:embed="rId2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7" name="object 37"/>
          <p:cNvSpPr/>
          <p:nvPr/>
        </p:nvSpPr>
        <p:spPr>
          <a:xfrm>
            <a:off x="1097280" y="5273040"/>
            <a:ext cx="473748" cy="486003"/>
          </a:xfrm>
          <a:prstGeom prst="rect">
            <a:avLst/>
          </a:prstGeom>
          <a:blipFill>
            <a:blip r:embed="rId3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8" name="object 38"/>
          <p:cNvSpPr/>
          <p:nvPr/>
        </p:nvSpPr>
        <p:spPr>
          <a:xfrm>
            <a:off x="1575816" y="5157215"/>
            <a:ext cx="998016" cy="678014"/>
          </a:xfrm>
          <a:prstGeom prst="rect">
            <a:avLst/>
          </a:prstGeom>
          <a:blipFill>
            <a:blip r:embed="rId3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9" name="object 39"/>
          <p:cNvSpPr/>
          <p:nvPr/>
        </p:nvSpPr>
        <p:spPr>
          <a:xfrm>
            <a:off x="2170176" y="5157215"/>
            <a:ext cx="1903222" cy="678014"/>
          </a:xfrm>
          <a:prstGeom prst="rect">
            <a:avLst/>
          </a:prstGeom>
          <a:blipFill>
            <a:blip r:embed="rId3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0" name="object 40"/>
          <p:cNvSpPr/>
          <p:nvPr/>
        </p:nvSpPr>
        <p:spPr>
          <a:xfrm>
            <a:off x="3767328" y="5157215"/>
            <a:ext cx="2131822" cy="678014"/>
          </a:xfrm>
          <a:prstGeom prst="rect">
            <a:avLst/>
          </a:prstGeom>
          <a:blipFill>
            <a:blip r:embed="rId3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1" name="object 41"/>
          <p:cNvSpPr/>
          <p:nvPr/>
        </p:nvSpPr>
        <p:spPr>
          <a:xfrm>
            <a:off x="5495544" y="5157215"/>
            <a:ext cx="897458" cy="678014"/>
          </a:xfrm>
          <a:prstGeom prst="rect">
            <a:avLst/>
          </a:prstGeom>
          <a:blipFill>
            <a:blip r:embed="rId3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2" name="object 42"/>
          <p:cNvSpPr/>
          <p:nvPr/>
        </p:nvSpPr>
        <p:spPr>
          <a:xfrm>
            <a:off x="6083808" y="5157215"/>
            <a:ext cx="1046784" cy="678014"/>
          </a:xfrm>
          <a:prstGeom prst="rect">
            <a:avLst/>
          </a:prstGeom>
          <a:blipFill>
            <a:blip r:embed="rId3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3" name="object 43"/>
          <p:cNvSpPr txBox="1"/>
          <p:nvPr/>
        </p:nvSpPr>
        <p:spPr>
          <a:xfrm>
            <a:off x="1222044" y="2920695"/>
            <a:ext cx="6334760" cy="271843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2546350">
              <a:lnSpc>
                <a:spcPct val="100000"/>
              </a:lnSpc>
              <a:spcBef>
                <a:spcPts val="95"/>
              </a:spcBef>
            </a:pPr>
            <a:r>
              <a:rPr dirty="0" sz="3200" spc="-75">
                <a:solidFill>
                  <a:srgbClr val="FFFFFF"/>
                </a:solidFill>
                <a:latin typeface="Arial"/>
                <a:cs typeface="Arial"/>
              </a:rPr>
              <a:t>ةــــــــــــــــــــــلثمأ</a:t>
            </a:r>
            <a:endParaRPr sz="32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3450">
              <a:latin typeface="Times New Roman"/>
              <a:cs typeface="Times New Roman"/>
            </a:endParaRPr>
          </a:p>
          <a:p>
            <a:pPr marL="546100" indent="-534035">
              <a:lnSpc>
                <a:spcPct val="100000"/>
              </a:lnSpc>
              <a:buClr>
                <a:srgbClr val="FFFFCC"/>
              </a:buClr>
              <a:buSzPct val="68750"/>
              <a:buAutoNum type="arabicPeriod"/>
              <a:tabLst>
                <a:tab pos="546100" algn="l"/>
                <a:tab pos="546735" algn="l"/>
              </a:tabLst>
            </a:pPr>
            <a:r>
              <a:rPr dirty="0" sz="2400" spc="290">
                <a:solidFill>
                  <a:srgbClr val="FFFFFF"/>
                </a:solidFill>
                <a:latin typeface="Calibri"/>
                <a:cs typeface="Calibri"/>
              </a:rPr>
              <a:t>I </a:t>
            </a:r>
            <a:r>
              <a:rPr dirty="0" sz="2400" spc="75">
                <a:solidFill>
                  <a:srgbClr val="CC3300"/>
                </a:solidFill>
                <a:latin typeface="Calibri"/>
                <a:cs typeface="Calibri"/>
              </a:rPr>
              <a:t>have </a:t>
            </a:r>
            <a:r>
              <a:rPr dirty="0" sz="2400" spc="45">
                <a:solidFill>
                  <a:srgbClr val="CC3300"/>
                </a:solidFill>
                <a:latin typeface="Calibri"/>
                <a:cs typeface="Calibri"/>
              </a:rPr>
              <a:t>lived </a:t>
            </a:r>
            <a:r>
              <a:rPr dirty="0" sz="2400" spc="35">
                <a:solidFill>
                  <a:srgbClr val="FFFFFF"/>
                </a:solidFill>
                <a:latin typeface="Calibri"/>
                <a:cs typeface="Calibri"/>
              </a:rPr>
              <a:t>in </a:t>
            </a:r>
            <a:r>
              <a:rPr dirty="0" sz="2400" spc="75">
                <a:solidFill>
                  <a:srgbClr val="FFFFFF"/>
                </a:solidFill>
                <a:latin typeface="Calibri"/>
                <a:cs typeface="Calibri"/>
              </a:rPr>
              <a:t>Riyadh </a:t>
            </a:r>
            <a:r>
              <a:rPr dirty="0" sz="2500" spc="-15">
                <a:solidFill>
                  <a:srgbClr val="FFFF00"/>
                </a:solidFill>
                <a:latin typeface="Calibri"/>
                <a:cs typeface="Calibri"/>
              </a:rPr>
              <a:t>for </a:t>
            </a:r>
            <a:r>
              <a:rPr dirty="0" sz="2400" spc="95">
                <a:solidFill>
                  <a:srgbClr val="FFFFFF"/>
                </a:solidFill>
                <a:latin typeface="Calibri"/>
                <a:cs typeface="Calibri"/>
              </a:rPr>
              <a:t>six</a:t>
            </a:r>
            <a:r>
              <a:rPr dirty="0" sz="2400" spc="37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400" spc="85">
                <a:solidFill>
                  <a:srgbClr val="FFFFFF"/>
                </a:solidFill>
                <a:latin typeface="Calibri"/>
                <a:cs typeface="Calibri"/>
              </a:rPr>
              <a:t>years.</a:t>
            </a:r>
            <a:endParaRPr sz="2400">
              <a:latin typeface="Calibri"/>
              <a:cs typeface="Calibri"/>
            </a:endParaRPr>
          </a:p>
          <a:p>
            <a:pPr marL="546100" indent="-534035">
              <a:lnSpc>
                <a:spcPct val="100000"/>
              </a:lnSpc>
              <a:spcBef>
                <a:spcPts val="459"/>
              </a:spcBef>
              <a:buSzPct val="68750"/>
              <a:buAutoNum type="arabicPeriod"/>
              <a:tabLst>
                <a:tab pos="546100" algn="l"/>
                <a:tab pos="546735" algn="l"/>
              </a:tabLst>
            </a:pPr>
            <a:r>
              <a:rPr dirty="0" sz="2400" spc="290">
                <a:solidFill>
                  <a:srgbClr val="FFFFCC"/>
                </a:solidFill>
                <a:latin typeface="Calibri"/>
                <a:cs typeface="Calibri"/>
              </a:rPr>
              <a:t>I </a:t>
            </a:r>
            <a:r>
              <a:rPr dirty="0" sz="2400" spc="75">
                <a:solidFill>
                  <a:srgbClr val="CC3300"/>
                </a:solidFill>
                <a:latin typeface="Calibri"/>
                <a:cs typeface="Calibri"/>
              </a:rPr>
              <a:t>have </a:t>
            </a:r>
            <a:r>
              <a:rPr dirty="0" sz="2400" spc="35">
                <a:solidFill>
                  <a:srgbClr val="FFFFCC"/>
                </a:solidFill>
                <a:latin typeface="Calibri"/>
                <a:cs typeface="Calibri"/>
              </a:rPr>
              <a:t>not </a:t>
            </a:r>
            <a:r>
              <a:rPr dirty="0" sz="2400" spc="50">
                <a:solidFill>
                  <a:srgbClr val="CC3300"/>
                </a:solidFill>
                <a:latin typeface="Calibri"/>
                <a:cs typeface="Calibri"/>
              </a:rPr>
              <a:t>visited </a:t>
            </a:r>
            <a:r>
              <a:rPr dirty="0" sz="2400" spc="55">
                <a:solidFill>
                  <a:srgbClr val="FFFFCC"/>
                </a:solidFill>
                <a:latin typeface="Calibri"/>
                <a:cs typeface="Calibri"/>
              </a:rPr>
              <a:t>him </a:t>
            </a:r>
            <a:r>
              <a:rPr dirty="0" sz="2500" spc="30">
                <a:solidFill>
                  <a:srgbClr val="FFFF00"/>
                </a:solidFill>
                <a:latin typeface="Calibri"/>
                <a:cs typeface="Calibri"/>
              </a:rPr>
              <a:t>since</a:t>
            </a:r>
            <a:r>
              <a:rPr dirty="0" sz="2500" spc="125">
                <a:solidFill>
                  <a:srgbClr val="FFFF00"/>
                </a:solidFill>
                <a:latin typeface="Calibri"/>
                <a:cs typeface="Calibri"/>
              </a:rPr>
              <a:t> </a:t>
            </a:r>
            <a:r>
              <a:rPr dirty="0" sz="2400" spc="105">
                <a:solidFill>
                  <a:srgbClr val="FFFFCC"/>
                </a:solidFill>
                <a:latin typeface="Calibri"/>
                <a:cs typeface="Calibri"/>
              </a:rPr>
              <a:t>1995.</a:t>
            </a:r>
            <a:endParaRPr sz="2400">
              <a:latin typeface="Calibri"/>
              <a:cs typeface="Calibri"/>
            </a:endParaRPr>
          </a:p>
          <a:p>
            <a:pPr marL="546100" indent="-534035">
              <a:lnSpc>
                <a:spcPct val="100000"/>
              </a:lnSpc>
              <a:spcBef>
                <a:spcPts val="459"/>
              </a:spcBef>
              <a:buSzPct val="68750"/>
              <a:buAutoNum type="arabicPeriod"/>
              <a:tabLst>
                <a:tab pos="546100" algn="l"/>
                <a:tab pos="546735" algn="l"/>
              </a:tabLst>
            </a:pPr>
            <a:r>
              <a:rPr dirty="0" sz="2400" spc="70">
                <a:solidFill>
                  <a:srgbClr val="FFFFCC"/>
                </a:solidFill>
                <a:latin typeface="Calibri"/>
                <a:cs typeface="Calibri"/>
              </a:rPr>
              <a:t>Ahmed </a:t>
            </a:r>
            <a:r>
              <a:rPr dirty="0" sz="2400" spc="100">
                <a:solidFill>
                  <a:srgbClr val="CC3300"/>
                </a:solidFill>
                <a:latin typeface="Calibri"/>
                <a:cs typeface="Calibri"/>
              </a:rPr>
              <a:t>has </a:t>
            </a:r>
            <a:r>
              <a:rPr dirty="0" sz="2500" spc="20">
                <a:solidFill>
                  <a:srgbClr val="FFFF00"/>
                </a:solidFill>
                <a:latin typeface="Calibri"/>
                <a:cs typeface="Calibri"/>
              </a:rPr>
              <a:t>already </a:t>
            </a:r>
            <a:r>
              <a:rPr dirty="0" sz="2400" spc="55">
                <a:solidFill>
                  <a:srgbClr val="CC3300"/>
                </a:solidFill>
                <a:latin typeface="Calibri"/>
                <a:cs typeface="Calibri"/>
              </a:rPr>
              <a:t>finished </a:t>
            </a:r>
            <a:r>
              <a:rPr dirty="0" sz="2400" spc="70">
                <a:solidFill>
                  <a:srgbClr val="FFFFCC"/>
                </a:solidFill>
                <a:latin typeface="Calibri"/>
                <a:cs typeface="Calibri"/>
              </a:rPr>
              <a:t>his</a:t>
            </a:r>
            <a:r>
              <a:rPr dirty="0" sz="2400" spc="155">
                <a:solidFill>
                  <a:srgbClr val="FFFFCC"/>
                </a:solidFill>
                <a:latin typeface="Calibri"/>
                <a:cs typeface="Calibri"/>
              </a:rPr>
              <a:t> </a:t>
            </a:r>
            <a:r>
              <a:rPr dirty="0" sz="2400" spc="65">
                <a:solidFill>
                  <a:srgbClr val="FFFFCC"/>
                </a:solidFill>
                <a:latin typeface="Calibri"/>
                <a:cs typeface="Calibri"/>
              </a:rPr>
              <a:t>homework</a:t>
            </a:r>
            <a:r>
              <a:rPr dirty="0" sz="2400" spc="65">
                <a:solidFill>
                  <a:srgbClr val="FFFFFF"/>
                </a:solidFill>
                <a:latin typeface="Calibri"/>
                <a:cs typeface="Calibri"/>
              </a:rPr>
              <a:t>.</a:t>
            </a:r>
            <a:endParaRPr sz="2400">
              <a:latin typeface="Calibri"/>
              <a:cs typeface="Calibri"/>
            </a:endParaRPr>
          </a:p>
          <a:p>
            <a:pPr marL="546100" indent="-534035">
              <a:lnSpc>
                <a:spcPct val="100000"/>
              </a:lnSpc>
              <a:spcBef>
                <a:spcPts val="455"/>
              </a:spcBef>
              <a:buClr>
                <a:srgbClr val="FFFFCC"/>
              </a:buClr>
              <a:buSzPct val="68750"/>
              <a:buAutoNum type="arabicPeriod"/>
              <a:tabLst>
                <a:tab pos="546100" algn="l"/>
                <a:tab pos="546735" algn="l"/>
              </a:tabLst>
            </a:pPr>
            <a:r>
              <a:rPr dirty="0" sz="2400" spc="125">
                <a:solidFill>
                  <a:srgbClr val="FFFFFF"/>
                </a:solidFill>
                <a:latin typeface="Calibri"/>
                <a:cs typeface="Calibri"/>
              </a:rPr>
              <a:t>She </a:t>
            </a:r>
            <a:r>
              <a:rPr dirty="0" sz="2400" spc="100">
                <a:solidFill>
                  <a:srgbClr val="CC3300"/>
                </a:solidFill>
                <a:latin typeface="Calibri"/>
                <a:cs typeface="Calibri"/>
              </a:rPr>
              <a:t>has </a:t>
            </a:r>
            <a:r>
              <a:rPr dirty="0" sz="2400" spc="25">
                <a:solidFill>
                  <a:srgbClr val="CC3300"/>
                </a:solidFill>
                <a:latin typeface="Calibri"/>
                <a:cs typeface="Calibri"/>
              </a:rPr>
              <a:t>written </a:t>
            </a:r>
            <a:r>
              <a:rPr dirty="0" sz="2400" spc="45">
                <a:solidFill>
                  <a:srgbClr val="FFFFFF"/>
                </a:solidFill>
                <a:latin typeface="Calibri"/>
                <a:cs typeface="Calibri"/>
              </a:rPr>
              <a:t>three </a:t>
            </a:r>
            <a:r>
              <a:rPr dirty="0" sz="2400" spc="35">
                <a:solidFill>
                  <a:srgbClr val="FFFFFF"/>
                </a:solidFill>
                <a:latin typeface="Calibri"/>
                <a:cs typeface="Calibri"/>
              </a:rPr>
              <a:t>letters </a:t>
            </a:r>
            <a:r>
              <a:rPr dirty="0" sz="2500" spc="40">
                <a:solidFill>
                  <a:srgbClr val="FFFF00"/>
                </a:solidFill>
                <a:latin typeface="Calibri"/>
                <a:cs typeface="Calibri"/>
              </a:rPr>
              <a:t>just</a:t>
            </a:r>
            <a:r>
              <a:rPr dirty="0" sz="2500" spc="290">
                <a:solidFill>
                  <a:srgbClr val="FFFF00"/>
                </a:solidFill>
                <a:latin typeface="Calibri"/>
                <a:cs typeface="Calibri"/>
              </a:rPr>
              <a:t> </a:t>
            </a:r>
            <a:r>
              <a:rPr dirty="0" sz="2400" spc="55">
                <a:solidFill>
                  <a:srgbClr val="FFFFFF"/>
                </a:solidFill>
                <a:latin typeface="Calibri"/>
                <a:cs typeface="Calibri"/>
              </a:rPr>
              <a:t>now.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44" name="object 44"/>
          <p:cNvSpPr/>
          <p:nvPr/>
        </p:nvSpPr>
        <p:spPr>
          <a:xfrm>
            <a:off x="4340352" y="6321552"/>
            <a:ext cx="1296797" cy="382371"/>
          </a:xfrm>
          <a:prstGeom prst="rect">
            <a:avLst/>
          </a:prstGeom>
          <a:blipFill>
            <a:blip r:embed="rId3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5" name="object 45"/>
          <p:cNvSpPr/>
          <p:nvPr/>
        </p:nvSpPr>
        <p:spPr>
          <a:xfrm>
            <a:off x="4462271" y="6406896"/>
            <a:ext cx="1043749" cy="248297"/>
          </a:xfrm>
          <a:prstGeom prst="rect">
            <a:avLst/>
          </a:prstGeom>
          <a:blipFill>
            <a:blip r:embed="rId3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6" name="object 46"/>
          <p:cNvSpPr/>
          <p:nvPr/>
        </p:nvSpPr>
        <p:spPr>
          <a:xfrm>
            <a:off x="4267200" y="6248400"/>
            <a:ext cx="1295400" cy="381000"/>
          </a:xfrm>
          <a:custGeom>
            <a:avLst/>
            <a:gdLst/>
            <a:ahLst/>
            <a:cxnLst/>
            <a:rect l="l" t="t" r="r" b="b"/>
            <a:pathLst>
              <a:path w="1295400" h="381000">
                <a:moveTo>
                  <a:pt x="1295400" y="0"/>
                </a:moveTo>
                <a:lnTo>
                  <a:pt x="0" y="0"/>
                </a:lnTo>
                <a:lnTo>
                  <a:pt x="0" y="381000"/>
                </a:lnTo>
                <a:lnTo>
                  <a:pt x="1295400" y="381000"/>
                </a:lnTo>
                <a:lnTo>
                  <a:pt x="1295400" y="333375"/>
                </a:lnTo>
                <a:lnTo>
                  <a:pt x="540512" y="333375"/>
                </a:lnTo>
                <a:lnTo>
                  <a:pt x="540512" y="190500"/>
                </a:lnTo>
                <a:lnTo>
                  <a:pt x="504825" y="190500"/>
                </a:lnTo>
                <a:lnTo>
                  <a:pt x="647700" y="47625"/>
                </a:lnTo>
                <a:lnTo>
                  <a:pt x="1295400" y="47625"/>
                </a:lnTo>
                <a:lnTo>
                  <a:pt x="1295400" y="0"/>
                </a:lnTo>
                <a:close/>
              </a:path>
              <a:path w="1295400" h="381000">
                <a:moveTo>
                  <a:pt x="1295400" y="65481"/>
                </a:moveTo>
                <a:lnTo>
                  <a:pt x="736980" y="65481"/>
                </a:lnTo>
                <a:lnTo>
                  <a:pt x="736980" y="136918"/>
                </a:lnTo>
                <a:lnTo>
                  <a:pt x="790575" y="190500"/>
                </a:lnTo>
                <a:lnTo>
                  <a:pt x="754888" y="190500"/>
                </a:lnTo>
                <a:lnTo>
                  <a:pt x="754888" y="333375"/>
                </a:lnTo>
                <a:lnTo>
                  <a:pt x="1295400" y="333375"/>
                </a:lnTo>
                <a:lnTo>
                  <a:pt x="1295400" y="65481"/>
                </a:lnTo>
                <a:close/>
              </a:path>
              <a:path w="1295400" h="381000">
                <a:moveTo>
                  <a:pt x="1295400" y="47625"/>
                </a:moveTo>
                <a:lnTo>
                  <a:pt x="647700" y="47625"/>
                </a:lnTo>
                <a:lnTo>
                  <a:pt x="701294" y="101206"/>
                </a:lnTo>
                <a:lnTo>
                  <a:pt x="701294" y="65481"/>
                </a:lnTo>
                <a:lnTo>
                  <a:pt x="1295400" y="65481"/>
                </a:lnTo>
                <a:lnTo>
                  <a:pt x="12954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7" name="object 47"/>
          <p:cNvSpPr/>
          <p:nvPr/>
        </p:nvSpPr>
        <p:spPr>
          <a:xfrm>
            <a:off x="4807711" y="6313881"/>
            <a:ext cx="214629" cy="267970"/>
          </a:xfrm>
          <a:custGeom>
            <a:avLst/>
            <a:gdLst/>
            <a:ahLst/>
            <a:cxnLst/>
            <a:rect l="l" t="t" r="r" b="b"/>
            <a:pathLst>
              <a:path w="214629" h="267970">
                <a:moveTo>
                  <a:pt x="196468" y="0"/>
                </a:moveTo>
                <a:lnTo>
                  <a:pt x="160782" y="0"/>
                </a:lnTo>
                <a:lnTo>
                  <a:pt x="160782" y="35725"/>
                </a:lnTo>
                <a:lnTo>
                  <a:pt x="196468" y="71437"/>
                </a:lnTo>
                <a:lnTo>
                  <a:pt x="196468" y="0"/>
                </a:lnTo>
                <a:close/>
              </a:path>
              <a:path w="214629" h="267970">
                <a:moveTo>
                  <a:pt x="214375" y="125018"/>
                </a:moveTo>
                <a:lnTo>
                  <a:pt x="0" y="125018"/>
                </a:lnTo>
                <a:lnTo>
                  <a:pt x="0" y="267893"/>
                </a:lnTo>
                <a:lnTo>
                  <a:pt x="89280" y="267893"/>
                </a:lnTo>
                <a:lnTo>
                  <a:pt x="89280" y="196456"/>
                </a:lnTo>
                <a:lnTo>
                  <a:pt x="214375" y="196456"/>
                </a:lnTo>
                <a:lnTo>
                  <a:pt x="214375" y="125018"/>
                </a:lnTo>
                <a:close/>
              </a:path>
              <a:path w="214629" h="267970">
                <a:moveTo>
                  <a:pt x="214375" y="196456"/>
                </a:moveTo>
                <a:lnTo>
                  <a:pt x="125095" y="196456"/>
                </a:lnTo>
                <a:lnTo>
                  <a:pt x="125095" y="267893"/>
                </a:lnTo>
                <a:lnTo>
                  <a:pt x="214375" y="267893"/>
                </a:lnTo>
                <a:lnTo>
                  <a:pt x="214375" y="196456"/>
                </a:lnTo>
                <a:close/>
              </a:path>
            </a:pathLst>
          </a:custGeom>
          <a:solidFill>
            <a:srgbClr val="00007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8" name="object 48"/>
          <p:cNvSpPr/>
          <p:nvPr/>
        </p:nvSpPr>
        <p:spPr>
          <a:xfrm>
            <a:off x="47720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142875" y="0"/>
                </a:moveTo>
                <a:lnTo>
                  <a:pt x="0" y="142875"/>
                </a:lnTo>
                <a:lnTo>
                  <a:pt x="285750" y="142875"/>
                </a:lnTo>
                <a:lnTo>
                  <a:pt x="142875" y="0"/>
                </a:lnTo>
                <a:close/>
              </a:path>
              <a:path w="285750" h="285750">
                <a:moveTo>
                  <a:pt x="160782" y="214312"/>
                </a:moveTo>
                <a:lnTo>
                  <a:pt x="124967" y="214312"/>
                </a:lnTo>
                <a:lnTo>
                  <a:pt x="124967" y="285750"/>
                </a:lnTo>
                <a:lnTo>
                  <a:pt x="160782" y="285750"/>
                </a:lnTo>
                <a:lnTo>
                  <a:pt x="160782" y="214312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9" name="object 49"/>
          <p:cNvSpPr/>
          <p:nvPr/>
        </p:nvSpPr>
        <p:spPr>
          <a:xfrm>
            <a:off x="5788152" y="6321552"/>
            <a:ext cx="458571" cy="382371"/>
          </a:xfrm>
          <a:prstGeom prst="rect">
            <a:avLst/>
          </a:prstGeom>
          <a:blipFill>
            <a:blip r:embed="rId4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0" name="object 50"/>
          <p:cNvSpPr/>
          <p:nvPr/>
        </p:nvSpPr>
        <p:spPr>
          <a:xfrm>
            <a:off x="5846064" y="6406896"/>
            <a:ext cx="336638" cy="248297"/>
          </a:xfrm>
          <a:prstGeom prst="rect">
            <a:avLst/>
          </a:prstGeom>
          <a:blipFill>
            <a:blip r:embed="rId4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1" name="object 51"/>
          <p:cNvSpPr/>
          <p:nvPr/>
        </p:nvSpPr>
        <p:spPr>
          <a:xfrm>
            <a:off x="5715000" y="6248400"/>
            <a:ext cx="457200" cy="381000"/>
          </a:xfrm>
          <a:custGeom>
            <a:avLst/>
            <a:gdLst/>
            <a:ahLst/>
            <a:cxnLst/>
            <a:rect l="l" t="t" r="r" b="b"/>
            <a:pathLst>
              <a:path w="457200" h="381000">
                <a:moveTo>
                  <a:pt x="457200" y="0"/>
                </a:moveTo>
                <a:lnTo>
                  <a:pt x="0" y="0"/>
                </a:lnTo>
                <a:lnTo>
                  <a:pt x="0" y="381000"/>
                </a:lnTo>
                <a:lnTo>
                  <a:pt x="457200" y="381000"/>
                </a:lnTo>
                <a:lnTo>
                  <a:pt x="457200" y="333375"/>
                </a:lnTo>
                <a:lnTo>
                  <a:pt x="85725" y="333375"/>
                </a:lnTo>
                <a:lnTo>
                  <a:pt x="85725" y="47625"/>
                </a:lnTo>
                <a:lnTo>
                  <a:pt x="457200" y="47625"/>
                </a:lnTo>
                <a:lnTo>
                  <a:pt x="457200" y="0"/>
                </a:lnTo>
                <a:close/>
              </a:path>
              <a:path w="457200" h="381000">
                <a:moveTo>
                  <a:pt x="457200" y="47625"/>
                </a:moveTo>
                <a:lnTo>
                  <a:pt x="85725" y="47625"/>
                </a:lnTo>
                <a:lnTo>
                  <a:pt x="371475" y="190500"/>
                </a:lnTo>
                <a:lnTo>
                  <a:pt x="85725" y="333375"/>
                </a:lnTo>
                <a:lnTo>
                  <a:pt x="457200" y="333375"/>
                </a:lnTo>
                <a:lnTo>
                  <a:pt x="4572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2" name="object 52"/>
          <p:cNvSpPr/>
          <p:nvPr/>
        </p:nvSpPr>
        <p:spPr>
          <a:xfrm>
            <a:off x="58007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0" y="0"/>
                </a:moveTo>
                <a:lnTo>
                  <a:pt x="0" y="285750"/>
                </a:lnTo>
                <a:lnTo>
                  <a:pt x="285750" y="142875"/>
                </a:lnTo>
                <a:lnTo>
                  <a:pt x="0" y="0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3" name="object 53"/>
          <p:cNvSpPr/>
          <p:nvPr/>
        </p:nvSpPr>
        <p:spPr>
          <a:xfrm>
            <a:off x="3730752" y="6321552"/>
            <a:ext cx="458571" cy="382371"/>
          </a:xfrm>
          <a:prstGeom prst="rect">
            <a:avLst/>
          </a:prstGeom>
          <a:blipFill>
            <a:blip r:embed="rId4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4" name="object 54"/>
          <p:cNvSpPr/>
          <p:nvPr/>
        </p:nvSpPr>
        <p:spPr>
          <a:xfrm>
            <a:off x="3770376" y="6406896"/>
            <a:ext cx="373227" cy="248297"/>
          </a:xfrm>
          <a:prstGeom prst="rect">
            <a:avLst/>
          </a:prstGeom>
          <a:blipFill>
            <a:blip r:embed="rId4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5" name="object 55"/>
          <p:cNvSpPr/>
          <p:nvPr/>
        </p:nvSpPr>
        <p:spPr>
          <a:xfrm>
            <a:off x="3657600" y="6248400"/>
            <a:ext cx="457200" cy="381000"/>
          </a:xfrm>
          <a:custGeom>
            <a:avLst/>
            <a:gdLst/>
            <a:ahLst/>
            <a:cxnLst/>
            <a:rect l="l" t="t" r="r" b="b"/>
            <a:pathLst>
              <a:path w="457200" h="381000">
                <a:moveTo>
                  <a:pt x="457200" y="0"/>
                </a:moveTo>
                <a:lnTo>
                  <a:pt x="0" y="0"/>
                </a:lnTo>
                <a:lnTo>
                  <a:pt x="0" y="381000"/>
                </a:lnTo>
                <a:lnTo>
                  <a:pt x="457200" y="381000"/>
                </a:lnTo>
                <a:lnTo>
                  <a:pt x="457200" y="333375"/>
                </a:lnTo>
                <a:lnTo>
                  <a:pt x="371475" y="333375"/>
                </a:lnTo>
                <a:lnTo>
                  <a:pt x="85725" y="190500"/>
                </a:lnTo>
                <a:lnTo>
                  <a:pt x="371475" y="47625"/>
                </a:lnTo>
                <a:lnTo>
                  <a:pt x="457200" y="47625"/>
                </a:lnTo>
                <a:lnTo>
                  <a:pt x="457200" y="0"/>
                </a:lnTo>
                <a:close/>
              </a:path>
              <a:path w="457200" h="381000">
                <a:moveTo>
                  <a:pt x="457200" y="47625"/>
                </a:moveTo>
                <a:lnTo>
                  <a:pt x="371475" y="47625"/>
                </a:lnTo>
                <a:lnTo>
                  <a:pt x="371475" y="333375"/>
                </a:lnTo>
                <a:lnTo>
                  <a:pt x="457200" y="333375"/>
                </a:lnTo>
                <a:lnTo>
                  <a:pt x="4572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6" name="object 56"/>
          <p:cNvSpPr/>
          <p:nvPr/>
        </p:nvSpPr>
        <p:spPr>
          <a:xfrm>
            <a:off x="37433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285750" y="0"/>
                </a:moveTo>
                <a:lnTo>
                  <a:pt x="0" y="142875"/>
                </a:lnTo>
                <a:lnTo>
                  <a:pt x="285750" y="285750"/>
                </a:lnTo>
                <a:lnTo>
                  <a:pt x="285750" y="0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7" name="object 57"/>
          <p:cNvSpPr/>
          <p:nvPr/>
        </p:nvSpPr>
        <p:spPr>
          <a:xfrm>
            <a:off x="1975104" y="2127529"/>
            <a:ext cx="5801741" cy="543915"/>
          </a:xfrm>
          <a:prstGeom prst="rect">
            <a:avLst/>
          </a:prstGeom>
          <a:blipFill>
            <a:blip r:embed="rId4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8" name="object 58"/>
          <p:cNvSpPr/>
          <p:nvPr/>
        </p:nvSpPr>
        <p:spPr>
          <a:xfrm>
            <a:off x="2331720" y="2185441"/>
            <a:ext cx="4887340" cy="486003"/>
          </a:xfrm>
          <a:prstGeom prst="rect">
            <a:avLst/>
          </a:prstGeom>
          <a:blipFill>
            <a:blip r:embed="rId4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9" name="object 59"/>
          <p:cNvSpPr/>
          <p:nvPr/>
        </p:nvSpPr>
        <p:spPr>
          <a:xfrm>
            <a:off x="1906523" y="2058923"/>
            <a:ext cx="5791200" cy="533400"/>
          </a:xfrm>
          <a:custGeom>
            <a:avLst/>
            <a:gdLst/>
            <a:ahLst/>
            <a:cxnLst/>
            <a:rect l="l" t="t" r="r" b="b"/>
            <a:pathLst>
              <a:path w="5791200" h="533400">
                <a:moveTo>
                  <a:pt x="5702300" y="0"/>
                </a:moveTo>
                <a:lnTo>
                  <a:pt x="88900" y="0"/>
                </a:lnTo>
                <a:lnTo>
                  <a:pt x="54274" y="6979"/>
                </a:lnTo>
                <a:lnTo>
                  <a:pt x="26019" y="26019"/>
                </a:lnTo>
                <a:lnTo>
                  <a:pt x="6979" y="54274"/>
                </a:lnTo>
                <a:lnTo>
                  <a:pt x="0" y="88900"/>
                </a:lnTo>
                <a:lnTo>
                  <a:pt x="0" y="444500"/>
                </a:lnTo>
                <a:lnTo>
                  <a:pt x="6979" y="479125"/>
                </a:lnTo>
                <a:lnTo>
                  <a:pt x="26019" y="507380"/>
                </a:lnTo>
                <a:lnTo>
                  <a:pt x="54274" y="526420"/>
                </a:lnTo>
                <a:lnTo>
                  <a:pt x="88900" y="533400"/>
                </a:lnTo>
                <a:lnTo>
                  <a:pt x="5702300" y="533400"/>
                </a:lnTo>
                <a:lnTo>
                  <a:pt x="5736925" y="526420"/>
                </a:lnTo>
                <a:lnTo>
                  <a:pt x="5765180" y="507380"/>
                </a:lnTo>
                <a:lnTo>
                  <a:pt x="5784220" y="479125"/>
                </a:lnTo>
                <a:lnTo>
                  <a:pt x="5791200" y="444500"/>
                </a:lnTo>
                <a:lnTo>
                  <a:pt x="5791200" y="88900"/>
                </a:lnTo>
                <a:lnTo>
                  <a:pt x="5784220" y="54274"/>
                </a:lnTo>
                <a:lnTo>
                  <a:pt x="5765180" y="26019"/>
                </a:lnTo>
                <a:lnTo>
                  <a:pt x="5736925" y="6979"/>
                </a:lnTo>
                <a:lnTo>
                  <a:pt x="5702300" y="0"/>
                </a:lnTo>
                <a:close/>
              </a:path>
            </a:pathLst>
          </a:custGeom>
          <a:solidFill>
            <a:srgbClr val="66CC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0" name="object 60"/>
          <p:cNvSpPr/>
          <p:nvPr/>
        </p:nvSpPr>
        <p:spPr>
          <a:xfrm>
            <a:off x="1906523" y="2058923"/>
            <a:ext cx="5791200" cy="533400"/>
          </a:xfrm>
          <a:custGeom>
            <a:avLst/>
            <a:gdLst/>
            <a:ahLst/>
            <a:cxnLst/>
            <a:rect l="l" t="t" r="r" b="b"/>
            <a:pathLst>
              <a:path w="5791200" h="533400">
                <a:moveTo>
                  <a:pt x="0" y="88900"/>
                </a:moveTo>
                <a:lnTo>
                  <a:pt x="6979" y="54274"/>
                </a:lnTo>
                <a:lnTo>
                  <a:pt x="26019" y="26019"/>
                </a:lnTo>
                <a:lnTo>
                  <a:pt x="54274" y="6979"/>
                </a:lnTo>
                <a:lnTo>
                  <a:pt x="88900" y="0"/>
                </a:lnTo>
                <a:lnTo>
                  <a:pt x="5702300" y="0"/>
                </a:lnTo>
                <a:lnTo>
                  <a:pt x="5736925" y="6979"/>
                </a:lnTo>
                <a:lnTo>
                  <a:pt x="5765180" y="26019"/>
                </a:lnTo>
                <a:lnTo>
                  <a:pt x="5784220" y="54274"/>
                </a:lnTo>
                <a:lnTo>
                  <a:pt x="5791200" y="88900"/>
                </a:lnTo>
                <a:lnTo>
                  <a:pt x="5791200" y="444500"/>
                </a:lnTo>
                <a:lnTo>
                  <a:pt x="5784220" y="479125"/>
                </a:lnTo>
                <a:lnTo>
                  <a:pt x="5765180" y="507380"/>
                </a:lnTo>
                <a:lnTo>
                  <a:pt x="5736925" y="526420"/>
                </a:lnTo>
                <a:lnTo>
                  <a:pt x="5702300" y="533400"/>
                </a:lnTo>
                <a:lnTo>
                  <a:pt x="88900" y="533400"/>
                </a:lnTo>
                <a:lnTo>
                  <a:pt x="54274" y="526420"/>
                </a:lnTo>
                <a:lnTo>
                  <a:pt x="26019" y="507380"/>
                </a:lnTo>
                <a:lnTo>
                  <a:pt x="6979" y="479125"/>
                </a:lnTo>
                <a:lnTo>
                  <a:pt x="0" y="444500"/>
                </a:lnTo>
                <a:lnTo>
                  <a:pt x="0" y="88900"/>
                </a:lnTo>
                <a:close/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1" name="object 61"/>
          <p:cNvSpPr txBox="1"/>
          <p:nvPr/>
        </p:nvSpPr>
        <p:spPr>
          <a:xfrm>
            <a:off x="2383282" y="2169414"/>
            <a:ext cx="2825750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spc="160" b="1">
                <a:solidFill>
                  <a:srgbClr val="000066"/>
                </a:solidFill>
                <a:latin typeface="Calibri"/>
                <a:cs typeface="Calibri"/>
              </a:rPr>
              <a:t>7. </a:t>
            </a:r>
            <a:r>
              <a:rPr dirty="0" sz="1800" spc="170" b="1">
                <a:solidFill>
                  <a:srgbClr val="000066"/>
                </a:solidFill>
                <a:latin typeface="Calibri"/>
                <a:cs typeface="Calibri"/>
              </a:rPr>
              <a:t>Present </a:t>
            </a:r>
            <a:r>
              <a:rPr dirty="0" sz="1800" spc="160" b="1">
                <a:solidFill>
                  <a:srgbClr val="000066"/>
                </a:solidFill>
                <a:latin typeface="Calibri"/>
                <a:cs typeface="Calibri"/>
              </a:rPr>
              <a:t>Perfect</a:t>
            </a:r>
            <a:r>
              <a:rPr dirty="0" sz="1800" spc="-80" b="1">
                <a:solidFill>
                  <a:srgbClr val="000066"/>
                </a:solidFill>
                <a:latin typeface="Calibri"/>
                <a:cs typeface="Calibri"/>
              </a:rPr>
              <a:t> </a:t>
            </a:r>
            <a:r>
              <a:rPr dirty="0" sz="1800" spc="185" b="1">
                <a:solidFill>
                  <a:srgbClr val="000066"/>
                </a:solidFill>
                <a:latin typeface="Calibri"/>
                <a:cs typeface="Calibri"/>
              </a:rPr>
              <a:t>Tense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62" name="object 62"/>
          <p:cNvSpPr txBox="1"/>
          <p:nvPr/>
        </p:nvSpPr>
        <p:spPr>
          <a:xfrm>
            <a:off x="5981191" y="2169414"/>
            <a:ext cx="1040765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spc="-210" b="1">
                <a:solidFill>
                  <a:srgbClr val="000066"/>
                </a:solidFill>
                <a:latin typeface="Arial"/>
                <a:cs typeface="Arial"/>
              </a:rPr>
              <a:t>ماتلا</a:t>
            </a:r>
            <a:r>
              <a:rPr dirty="0" sz="1800" spc="-95" b="1">
                <a:solidFill>
                  <a:srgbClr val="000066"/>
                </a:solidFill>
                <a:latin typeface="Arial"/>
                <a:cs typeface="Arial"/>
              </a:rPr>
              <a:t> </a:t>
            </a:r>
            <a:r>
              <a:rPr dirty="0" sz="1800" spc="-114" b="1">
                <a:solidFill>
                  <a:srgbClr val="000066"/>
                </a:solidFill>
                <a:latin typeface="Arial"/>
                <a:cs typeface="Arial"/>
              </a:rPr>
              <a:t>عراضملا</a:t>
            </a:r>
            <a:endParaRPr sz="1800">
              <a:latin typeface="Arial"/>
              <a:cs typeface="Arial"/>
            </a:endParaRPr>
          </a:p>
        </p:txBody>
      </p:sp>
      <p:sp>
        <p:nvSpPr>
          <p:cNvPr id="63" name="object 63"/>
          <p:cNvSpPr/>
          <p:nvPr/>
        </p:nvSpPr>
        <p:spPr>
          <a:xfrm>
            <a:off x="4340352" y="6321552"/>
            <a:ext cx="1296797" cy="382371"/>
          </a:xfrm>
          <a:prstGeom prst="rect">
            <a:avLst/>
          </a:prstGeom>
          <a:blipFill>
            <a:blip r:embed="rId3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4" name="object 64"/>
          <p:cNvSpPr/>
          <p:nvPr/>
        </p:nvSpPr>
        <p:spPr>
          <a:xfrm>
            <a:off x="4462271" y="6406896"/>
            <a:ext cx="1043749" cy="248297"/>
          </a:xfrm>
          <a:prstGeom prst="rect">
            <a:avLst/>
          </a:prstGeom>
          <a:blipFill>
            <a:blip r:embed="rId3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5" name="object 65"/>
          <p:cNvSpPr/>
          <p:nvPr/>
        </p:nvSpPr>
        <p:spPr>
          <a:xfrm>
            <a:off x="4267200" y="6248400"/>
            <a:ext cx="1295400" cy="381000"/>
          </a:xfrm>
          <a:custGeom>
            <a:avLst/>
            <a:gdLst/>
            <a:ahLst/>
            <a:cxnLst/>
            <a:rect l="l" t="t" r="r" b="b"/>
            <a:pathLst>
              <a:path w="1295400" h="381000">
                <a:moveTo>
                  <a:pt x="1295400" y="0"/>
                </a:moveTo>
                <a:lnTo>
                  <a:pt x="0" y="0"/>
                </a:lnTo>
                <a:lnTo>
                  <a:pt x="0" y="381000"/>
                </a:lnTo>
                <a:lnTo>
                  <a:pt x="1295400" y="381000"/>
                </a:lnTo>
                <a:lnTo>
                  <a:pt x="1295400" y="333375"/>
                </a:lnTo>
                <a:lnTo>
                  <a:pt x="540512" y="333375"/>
                </a:lnTo>
                <a:lnTo>
                  <a:pt x="540512" y="190500"/>
                </a:lnTo>
                <a:lnTo>
                  <a:pt x="504825" y="190500"/>
                </a:lnTo>
                <a:lnTo>
                  <a:pt x="647700" y="47625"/>
                </a:lnTo>
                <a:lnTo>
                  <a:pt x="1295400" y="47625"/>
                </a:lnTo>
                <a:lnTo>
                  <a:pt x="1295400" y="0"/>
                </a:lnTo>
                <a:close/>
              </a:path>
              <a:path w="1295400" h="381000">
                <a:moveTo>
                  <a:pt x="1295400" y="65481"/>
                </a:moveTo>
                <a:lnTo>
                  <a:pt x="736980" y="65481"/>
                </a:lnTo>
                <a:lnTo>
                  <a:pt x="736980" y="136918"/>
                </a:lnTo>
                <a:lnTo>
                  <a:pt x="790575" y="190500"/>
                </a:lnTo>
                <a:lnTo>
                  <a:pt x="754888" y="190500"/>
                </a:lnTo>
                <a:lnTo>
                  <a:pt x="754888" y="333375"/>
                </a:lnTo>
                <a:lnTo>
                  <a:pt x="1295400" y="333375"/>
                </a:lnTo>
                <a:lnTo>
                  <a:pt x="1295400" y="65481"/>
                </a:lnTo>
                <a:close/>
              </a:path>
              <a:path w="1295400" h="381000">
                <a:moveTo>
                  <a:pt x="1295400" y="47625"/>
                </a:moveTo>
                <a:lnTo>
                  <a:pt x="647700" y="47625"/>
                </a:lnTo>
                <a:lnTo>
                  <a:pt x="701294" y="101206"/>
                </a:lnTo>
                <a:lnTo>
                  <a:pt x="701294" y="65481"/>
                </a:lnTo>
                <a:lnTo>
                  <a:pt x="1295400" y="65481"/>
                </a:lnTo>
                <a:lnTo>
                  <a:pt x="12954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6" name="object 66"/>
          <p:cNvSpPr/>
          <p:nvPr/>
        </p:nvSpPr>
        <p:spPr>
          <a:xfrm>
            <a:off x="4807711" y="6313881"/>
            <a:ext cx="214629" cy="267970"/>
          </a:xfrm>
          <a:custGeom>
            <a:avLst/>
            <a:gdLst/>
            <a:ahLst/>
            <a:cxnLst/>
            <a:rect l="l" t="t" r="r" b="b"/>
            <a:pathLst>
              <a:path w="214629" h="267970">
                <a:moveTo>
                  <a:pt x="196468" y="0"/>
                </a:moveTo>
                <a:lnTo>
                  <a:pt x="160782" y="0"/>
                </a:lnTo>
                <a:lnTo>
                  <a:pt x="160782" y="35725"/>
                </a:lnTo>
                <a:lnTo>
                  <a:pt x="196468" y="71437"/>
                </a:lnTo>
                <a:lnTo>
                  <a:pt x="196468" y="0"/>
                </a:lnTo>
                <a:close/>
              </a:path>
              <a:path w="214629" h="267970">
                <a:moveTo>
                  <a:pt x="214375" y="125018"/>
                </a:moveTo>
                <a:lnTo>
                  <a:pt x="0" y="125018"/>
                </a:lnTo>
                <a:lnTo>
                  <a:pt x="0" y="267893"/>
                </a:lnTo>
                <a:lnTo>
                  <a:pt x="89280" y="267893"/>
                </a:lnTo>
                <a:lnTo>
                  <a:pt x="89280" y="196456"/>
                </a:lnTo>
                <a:lnTo>
                  <a:pt x="214375" y="196456"/>
                </a:lnTo>
                <a:lnTo>
                  <a:pt x="214375" y="125018"/>
                </a:lnTo>
                <a:close/>
              </a:path>
              <a:path w="214629" h="267970">
                <a:moveTo>
                  <a:pt x="214375" y="196456"/>
                </a:moveTo>
                <a:lnTo>
                  <a:pt x="125095" y="196456"/>
                </a:lnTo>
                <a:lnTo>
                  <a:pt x="125095" y="267893"/>
                </a:lnTo>
                <a:lnTo>
                  <a:pt x="214375" y="267893"/>
                </a:lnTo>
                <a:lnTo>
                  <a:pt x="214375" y="196456"/>
                </a:lnTo>
                <a:close/>
              </a:path>
            </a:pathLst>
          </a:custGeom>
          <a:solidFill>
            <a:srgbClr val="00007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7" name="object 67"/>
          <p:cNvSpPr/>
          <p:nvPr/>
        </p:nvSpPr>
        <p:spPr>
          <a:xfrm>
            <a:off x="47720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142875" y="0"/>
                </a:moveTo>
                <a:lnTo>
                  <a:pt x="0" y="142875"/>
                </a:lnTo>
                <a:lnTo>
                  <a:pt x="285750" y="142875"/>
                </a:lnTo>
                <a:lnTo>
                  <a:pt x="142875" y="0"/>
                </a:lnTo>
                <a:close/>
              </a:path>
              <a:path w="285750" h="285750">
                <a:moveTo>
                  <a:pt x="160782" y="214312"/>
                </a:moveTo>
                <a:lnTo>
                  <a:pt x="124967" y="214312"/>
                </a:lnTo>
                <a:lnTo>
                  <a:pt x="124967" y="285750"/>
                </a:lnTo>
                <a:lnTo>
                  <a:pt x="160782" y="285750"/>
                </a:lnTo>
                <a:lnTo>
                  <a:pt x="160782" y="214312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8" name="object 68"/>
          <p:cNvSpPr txBox="1">
            <a:spLocks noGrp="1"/>
          </p:cNvSpPr>
          <p:nvPr>
            <p:ph type="dt" idx="6" sz="half"/>
          </p:nvPr>
        </p:nvSpPr>
        <p:spPr>
          <a:prstGeom prst="rect"/>
        </p:spPr>
        <p:txBody>
          <a:bodyPr wrap="square" lIns="0" tIns="31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 spc="-190"/>
              <a:t>ق</a:t>
            </a:r>
            <a:r>
              <a:rPr dirty="0" spc="-240"/>
              <a:t>ب</a:t>
            </a:r>
            <a:r>
              <a:rPr dirty="0" spc="25"/>
              <a:t>ا</a:t>
            </a:r>
            <a:r>
              <a:rPr dirty="0" spc="-175"/>
              <a:t>سلا</a:t>
            </a:r>
          </a:p>
        </p:txBody>
      </p:sp>
      <p:sp>
        <p:nvSpPr>
          <p:cNvPr id="69" name="object 69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31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 spc="-195"/>
              <a:t>ةيسيئرلا </a:t>
            </a:r>
            <a:r>
              <a:rPr dirty="0" spc="-110"/>
              <a:t>ةمئاقلا </a:t>
            </a:r>
            <a:r>
              <a:rPr dirty="0" spc="-105"/>
              <a:t>ىلإ</a:t>
            </a:r>
            <a:r>
              <a:rPr dirty="0" spc="-75"/>
              <a:t> </a:t>
            </a:r>
            <a:r>
              <a:rPr dirty="0" spc="-5"/>
              <a:t>ةدوع</a:t>
            </a:r>
          </a:p>
        </p:txBody>
      </p:sp>
      <p:sp>
        <p:nvSpPr>
          <p:cNvPr id="70" name="object 70"/>
          <p:cNvSpPr txBox="1"/>
          <p:nvPr/>
        </p:nvSpPr>
        <p:spPr>
          <a:xfrm>
            <a:off x="5833109" y="6368591"/>
            <a:ext cx="220345" cy="154940"/>
          </a:xfrm>
          <a:prstGeom prst="rect">
            <a:avLst/>
          </a:prstGeom>
        </p:spPr>
        <p:txBody>
          <a:bodyPr wrap="square" lIns="0" tIns="31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 sz="900" spc="-50">
                <a:solidFill>
                  <a:srgbClr val="FFFFFF"/>
                </a:solidFill>
                <a:latin typeface="Arial"/>
                <a:cs typeface="Arial"/>
              </a:rPr>
              <a:t>ي</a:t>
            </a:r>
            <a:r>
              <a:rPr dirty="0" sz="900" spc="-270">
                <a:solidFill>
                  <a:srgbClr val="FFFFFF"/>
                </a:solidFill>
                <a:latin typeface="Arial"/>
                <a:cs typeface="Arial"/>
              </a:rPr>
              <a:t>ل</a:t>
            </a:r>
            <a:r>
              <a:rPr dirty="0" sz="900" spc="25">
                <a:solidFill>
                  <a:srgbClr val="FFFFFF"/>
                </a:solidFill>
                <a:latin typeface="Arial"/>
                <a:cs typeface="Arial"/>
              </a:rPr>
              <a:t>ا</a:t>
            </a:r>
            <a:r>
              <a:rPr dirty="0" sz="900" spc="-430">
                <a:solidFill>
                  <a:srgbClr val="FFFFFF"/>
                </a:solidFill>
                <a:latin typeface="Arial"/>
                <a:cs typeface="Arial"/>
              </a:rPr>
              <a:t>ت</a:t>
            </a:r>
            <a:r>
              <a:rPr dirty="0" sz="900" spc="-270">
                <a:solidFill>
                  <a:srgbClr val="FFFFFF"/>
                </a:solidFill>
                <a:latin typeface="Arial"/>
                <a:cs typeface="Arial"/>
              </a:rPr>
              <a:t>ل</a:t>
            </a:r>
            <a:r>
              <a:rPr dirty="0" sz="900">
                <a:solidFill>
                  <a:srgbClr val="FFFFFF"/>
                </a:solidFill>
                <a:latin typeface="Arial"/>
                <a:cs typeface="Arial"/>
              </a:rPr>
              <a:t>ا</a:t>
            </a:r>
            <a:endParaRPr sz="9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77824" y="2176272"/>
            <a:ext cx="18287" cy="468172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877824" y="6095"/>
            <a:ext cx="18287" cy="150266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1216152" y="1834895"/>
            <a:ext cx="7924800" cy="1828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877824" y="1508760"/>
            <a:ext cx="18287" cy="667512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0" y="1834895"/>
            <a:ext cx="557784" cy="18287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551687" y="1834895"/>
            <a:ext cx="664464" cy="18287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2898648" y="588302"/>
            <a:ext cx="2503678" cy="1010246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3171189" y="722121"/>
            <a:ext cx="1797685" cy="57404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3600" spc="475"/>
              <a:t>TENSES</a:t>
            </a:r>
            <a:endParaRPr sz="3600"/>
          </a:p>
        </p:txBody>
      </p:sp>
      <p:sp>
        <p:nvSpPr>
          <p:cNvPr id="10" name="object 10"/>
          <p:cNvSpPr/>
          <p:nvPr/>
        </p:nvSpPr>
        <p:spPr>
          <a:xfrm>
            <a:off x="4800600" y="597446"/>
            <a:ext cx="2003932" cy="1010246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 txBox="1"/>
          <p:nvPr/>
        </p:nvSpPr>
        <p:spPr>
          <a:xfrm>
            <a:off x="5455081" y="722121"/>
            <a:ext cx="1048385" cy="5740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3600" spc="-175" b="1">
                <a:solidFill>
                  <a:srgbClr val="FFFF00"/>
                </a:solidFill>
                <a:latin typeface="Arial"/>
                <a:cs typeface="Arial"/>
              </a:rPr>
              <a:t>ةنمزلأا</a:t>
            </a:r>
            <a:endParaRPr sz="3600">
              <a:latin typeface="Arial"/>
              <a:cs typeface="Arial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1301496" y="2676080"/>
            <a:ext cx="239153" cy="290893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1615439" y="2606001"/>
            <a:ext cx="723684" cy="406692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/>
          <p:nvPr/>
        </p:nvSpPr>
        <p:spPr>
          <a:xfrm>
            <a:off x="2151888" y="2606001"/>
            <a:ext cx="815149" cy="406692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/>
          <p:nvPr/>
        </p:nvSpPr>
        <p:spPr>
          <a:xfrm>
            <a:off x="2721864" y="2606001"/>
            <a:ext cx="315328" cy="406692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/>
          <p:nvPr/>
        </p:nvSpPr>
        <p:spPr>
          <a:xfrm>
            <a:off x="2791967" y="2606001"/>
            <a:ext cx="4628133" cy="406692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7" name="object 17"/>
          <p:cNvSpPr/>
          <p:nvPr/>
        </p:nvSpPr>
        <p:spPr>
          <a:xfrm>
            <a:off x="7174992" y="2606001"/>
            <a:ext cx="315328" cy="406692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8" name="object 18"/>
          <p:cNvSpPr/>
          <p:nvPr/>
        </p:nvSpPr>
        <p:spPr>
          <a:xfrm>
            <a:off x="8028431" y="2819361"/>
            <a:ext cx="845616" cy="406692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9" name="object 19"/>
          <p:cNvSpPr/>
          <p:nvPr/>
        </p:nvSpPr>
        <p:spPr>
          <a:xfrm>
            <a:off x="7970519" y="2819361"/>
            <a:ext cx="303034" cy="406692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0" name="object 20"/>
          <p:cNvSpPr/>
          <p:nvPr/>
        </p:nvSpPr>
        <p:spPr>
          <a:xfrm>
            <a:off x="7787640" y="2819361"/>
            <a:ext cx="428002" cy="406692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1" name="object 21"/>
          <p:cNvSpPr/>
          <p:nvPr/>
        </p:nvSpPr>
        <p:spPr>
          <a:xfrm>
            <a:off x="7680959" y="2819361"/>
            <a:ext cx="351802" cy="406692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2" name="object 22"/>
          <p:cNvSpPr/>
          <p:nvPr/>
        </p:nvSpPr>
        <p:spPr>
          <a:xfrm>
            <a:off x="4568952" y="2819361"/>
            <a:ext cx="3357245" cy="406692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3" name="object 23"/>
          <p:cNvSpPr/>
          <p:nvPr/>
        </p:nvSpPr>
        <p:spPr>
          <a:xfrm>
            <a:off x="4520184" y="2819361"/>
            <a:ext cx="293890" cy="406692"/>
          </a:xfrm>
          <a:prstGeom prst="rect">
            <a:avLst/>
          </a:prstGeom>
          <a:blipFill>
            <a:blip r:embed="rId2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4" name="object 24"/>
          <p:cNvSpPr/>
          <p:nvPr/>
        </p:nvSpPr>
        <p:spPr>
          <a:xfrm>
            <a:off x="1301496" y="3316160"/>
            <a:ext cx="239153" cy="290893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5" name="object 25"/>
          <p:cNvSpPr/>
          <p:nvPr/>
        </p:nvSpPr>
        <p:spPr>
          <a:xfrm>
            <a:off x="1615439" y="3246081"/>
            <a:ext cx="534758" cy="406692"/>
          </a:xfrm>
          <a:prstGeom prst="rect">
            <a:avLst/>
          </a:prstGeom>
          <a:blipFill>
            <a:blip r:embed="rId2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6" name="object 26"/>
          <p:cNvSpPr/>
          <p:nvPr/>
        </p:nvSpPr>
        <p:spPr>
          <a:xfrm>
            <a:off x="1962911" y="3246081"/>
            <a:ext cx="815149" cy="406692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7" name="object 27"/>
          <p:cNvSpPr/>
          <p:nvPr/>
        </p:nvSpPr>
        <p:spPr>
          <a:xfrm>
            <a:off x="2532888" y="3246081"/>
            <a:ext cx="315328" cy="406692"/>
          </a:xfrm>
          <a:prstGeom prst="rect">
            <a:avLst/>
          </a:prstGeom>
          <a:blipFill>
            <a:blip r:embed="rId2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8" name="object 28"/>
          <p:cNvSpPr/>
          <p:nvPr/>
        </p:nvSpPr>
        <p:spPr>
          <a:xfrm>
            <a:off x="2602992" y="3246081"/>
            <a:ext cx="2131822" cy="406692"/>
          </a:xfrm>
          <a:prstGeom prst="rect">
            <a:avLst/>
          </a:prstGeom>
          <a:blipFill>
            <a:blip r:embed="rId2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9" name="object 29"/>
          <p:cNvSpPr/>
          <p:nvPr/>
        </p:nvSpPr>
        <p:spPr>
          <a:xfrm>
            <a:off x="4489703" y="3246081"/>
            <a:ext cx="315328" cy="406692"/>
          </a:xfrm>
          <a:prstGeom prst="rect">
            <a:avLst/>
          </a:prstGeom>
          <a:blipFill>
            <a:blip r:embed="rId2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0" name="object 30"/>
          <p:cNvSpPr/>
          <p:nvPr/>
        </p:nvSpPr>
        <p:spPr>
          <a:xfrm>
            <a:off x="8028431" y="3459441"/>
            <a:ext cx="845616" cy="406692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1" name="object 31"/>
          <p:cNvSpPr/>
          <p:nvPr/>
        </p:nvSpPr>
        <p:spPr>
          <a:xfrm>
            <a:off x="7970519" y="3459441"/>
            <a:ext cx="303034" cy="406692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2" name="object 32"/>
          <p:cNvSpPr/>
          <p:nvPr/>
        </p:nvSpPr>
        <p:spPr>
          <a:xfrm>
            <a:off x="7732776" y="3459441"/>
            <a:ext cx="482892" cy="406692"/>
          </a:xfrm>
          <a:prstGeom prst="rect">
            <a:avLst/>
          </a:prstGeom>
          <a:blipFill>
            <a:blip r:embed="rId2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3" name="object 33"/>
          <p:cNvSpPr/>
          <p:nvPr/>
        </p:nvSpPr>
        <p:spPr>
          <a:xfrm>
            <a:off x="7626095" y="3459441"/>
            <a:ext cx="351802" cy="406692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4" name="object 34"/>
          <p:cNvSpPr/>
          <p:nvPr/>
        </p:nvSpPr>
        <p:spPr>
          <a:xfrm>
            <a:off x="6754368" y="3459441"/>
            <a:ext cx="1116914" cy="406692"/>
          </a:xfrm>
          <a:prstGeom prst="rect">
            <a:avLst/>
          </a:prstGeom>
          <a:blipFill>
            <a:blip r:embed="rId2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5" name="object 35"/>
          <p:cNvSpPr/>
          <p:nvPr/>
        </p:nvSpPr>
        <p:spPr>
          <a:xfrm>
            <a:off x="6705600" y="3459441"/>
            <a:ext cx="293890" cy="406692"/>
          </a:xfrm>
          <a:prstGeom prst="rect">
            <a:avLst/>
          </a:prstGeom>
          <a:blipFill>
            <a:blip r:embed="rId2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6" name="object 36"/>
          <p:cNvSpPr/>
          <p:nvPr/>
        </p:nvSpPr>
        <p:spPr>
          <a:xfrm>
            <a:off x="4340352" y="6321552"/>
            <a:ext cx="1296797" cy="382371"/>
          </a:xfrm>
          <a:prstGeom prst="rect">
            <a:avLst/>
          </a:prstGeom>
          <a:blipFill>
            <a:blip r:embed="rId2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7" name="object 37"/>
          <p:cNvSpPr/>
          <p:nvPr/>
        </p:nvSpPr>
        <p:spPr>
          <a:xfrm>
            <a:off x="4462271" y="6406896"/>
            <a:ext cx="1043749" cy="248297"/>
          </a:xfrm>
          <a:prstGeom prst="rect">
            <a:avLst/>
          </a:prstGeom>
          <a:blipFill>
            <a:blip r:embed="rId2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8" name="object 38"/>
          <p:cNvSpPr/>
          <p:nvPr/>
        </p:nvSpPr>
        <p:spPr>
          <a:xfrm>
            <a:off x="4267200" y="6248400"/>
            <a:ext cx="1295400" cy="381000"/>
          </a:xfrm>
          <a:custGeom>
            <a:avLst/>
            <a:gdLst/>
            <a:ahLst/>
            <a:cxnLst/>
            <a:rect l="l" t="t" r="r" b="b"/>
            <a:pathLst>
              <a:path w="1295400" h="381000">
                <a:moveTo>
                  <a:pt x="1295400" y="0"/>
                </a:moveTo>
                <a:lnTo>
                  <a:pt x="0" y="0"/>
                </a:lnTo>
                <a:lnTo>
                  <a:pt x="0" y="381000"/>
                </a:lnTo>
                <a:lnTo>
                  <a:pt x="1295400" y="381000"/>
                </a:lnTo>
                <a:lnTo>
                  <a:pt x="1295400" y="333375"/>
                </a:lnTo>
                <a:lnTo>
                  <a:pt x="540512" y="333375"/>
                </a:lnTo>
                <a:lnTo>
                  <a:pt x="540512" y="190500"/>
                </a:lnTo>
                <a:lnTo>
                  <a:pt x="504825" y="190500"/>
                </a:lnTo>
                <a:lnTo>
                  <a:pt x="647700" y="47625"/>
                </a:lnTo>
                <a:lnTo>
                  <a:pt x="1295400" y="47625"/>
                </a:lnTo>
                <a:lnTo>
                  <a:pt x="1295400" y="0"/>
                </a:lnTo>
                <a:close/>
              </a:path>
              <a:path w="1295400" h="381000">
                <a:moveTo>
                  <a:pt x="1295400" y="65481"/>
                </a:moveTo>
                <a:lnTo>
                  <a:pt x="736980" y="65481"/>
                </a:lnTo>
                <a:lnTo>
                  <a:pt x="736980" y="136918"/>
                </a:lnTo>
                <a:lnTo>
                  <a:pt x="790575" y="190500"/>
                </a:lnTo>
                <a:lnTo>
                  <a:pt x="754888" y="190500"/>
                </a:lnTo>
                <a:lnTo>
                  <a:pt x="754888" y="333375"/>
                </a:lnTo>
                <a:lnTo>
                  <a:pt x="1295400" y="333375"/>
                </a:lnTo>
                <a:lnTo>
                  <a:pt x="1295400" y="65481"/>
                </a:lnTo>
                <a:close/>
              </a:path>
              <a:path w="1295400" h="381000">
                <a:moveTo>
                  <a:pt x="1295400" y="47625"/>
                </a:moveTo>
                <a:lnTo>
                  <a:pt x="647700" y="47625"/>
                </a:lnTo>
                <a:lnTo>
                  <a:pt x="701294" y="101206"/>
                </a:lnTo>
                <a:lnTo>
                  <a:pt x="701294" y="65481"/>
                </a:lnTo>
                <a:lnTo>
                  <a:pt x="1295400" y="65481"/>
                </a:lnTo>
                <a:lnTo>
                  <a:pt x="12954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9" name="object 39"/>
          <p:cNvSpPr/>
          <p:nvPr/>
        </p:nvSpPr>
        <p:spPr>
          <a:xfrm>
            <a:off x="4807711" y="6313881"/>
            <a:ext cx="214629" cy="267970"/>
          </a:xfrm>
          <a:custGeom>
            <a:avLst/>
            <a:gdLst/>
            <a:ahLst/>
            <a:cxnLst/>
            <a:rect l="l" t="t" r="r" b="b"/>
            <a:pathLst>
              <a:path w="214629" h="267970">
                <a:moveTo>
                  <a:pt x="196468" y="0"/>
                </a:moveTo>
                <a:lnTo>
                  <a:pt x="160782" y="0"/>
                </a:lnTo>
                <a:lnTo>
                  <a:pt x="160782" y="35725"/>
                </a:lnTo>
                <a:lnTo>
                  <a:pt x="196468" y="71437"/>
                </a:lnTo>
                <a:lnTo>
                  <a:pt x="196468" y="0"/>
                </a:lnTo>
                <a:close/>
              </a:path>
              <a:path w="214629" h="267970">
                <a:moveTo>
                  <a:pt x="214375" y="125018"/>
                </a:moveTo>
                <a:lnTo>
                  <a:pt x="0" y="125018"/>
                </a:lnTo>
                <a:lnTo>
                  <a:pt x="0" y="267893"/>
                </a:lnTo>
                <a:lnTo>
                  <a:pt x="89280" y="267893"/>
                </a:lnTo>
                <a:lnTo>
                  <a:pt x="89280" y="196456"/>
                </a:lnTo>
                <a:lnTo>
                  <a:pt x="214375" y="196456"/>
                </a:lnTo>
                <a:lnTo>
                  <a:pt x="214375" y="125018"/>
                </a:lnTo>
                <a:close/>
              </a:path>
              <a:path w="214629" h="267970">
                <a:moveTo>
                  <a:pt x="214375" y="196456"/>
                </a:moveTo>
                <a:lnTo>
                  <a:pt x="125095" y="196456"/>
                </a:lnTo>
                <a:lnTo>
                  <a:pt x="125095" y="267893"/>
                </a:lnTo>
                <a:lnTo>
                  <a:pt x="214375" y="267893"/>
                </a:lnTo>
                <a:lnTo>
                  <a:pt x="214375" y="196456"/>
                </a:lnTo>
                <a:close/>
              </a:path>
            </a:pathLst>
          </a:custGeom>
          <a:solidFill>
            <a:srgbClr val="00007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0" name="object 40"/>
          <p:cNvSpPr/>
          <p:nvPr/>
        </p:nvSpPr>
        <p:spPr>
          <a:xfrm>
            <a:off x="47720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142875" y="0"/>
                </a:moveTo>
                <a:lnTo>
                  <a:pt x="0" y="142875"/>
                </a:lnTo>
                <a:lnTo>
                  <a:pt x="285750" y="142875"/>
                </a:lnTo>
                <a:lnTo>
                  <a:pt x="142875" y="0"/>
                </a:lnTo>
                <a:close/>
              </a:path>
              <a:path w="285750" h="285750">
                <a:moveTo>
                  <a:pt x="160782" y="214312"/>
                </a:moveTo>
                <a:lnTo>
                  <a:pt x="124967" y="214312"/>
                </a:lnTo>
                <a:lnTo>
                  <a:pt x="124967" y="285750"/>
                </a:lnTo>
                <a:lnTo>
                  <a:pt x="160782" y="285750"/>
                </a:lnTo>
                <a:lnTo>
                  <a:pt x="160782" y="214312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1" name="object 41"/>
          <p:cNvSpPr/>
          <p:nvPr/>
        </p:nvSpPr>
        <p:spPr>
          <a:xfrm>
            <a:off x="5788152" y="6321552"/>
            <a:ext cx="458571" cy="382371"/>
          </a:xfrm>
          <a:prstGeom prst="rect">
            <a:avLst/>
          </a:prstGeom>
          <a:blipFill>
            <a:blip r:embed="rId3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2" name="object 42"/>
          <p:cNvSpPr/>
          <p:nvPr/>
        </p:nvSpPr>
        <p:spPr>
          <a:xfrm>
            <a:off x="5846064" y="6406896"/>
            <a:ext cx="336638" cy="248297"/>
          </a:xfrm>
          <a:prstGeom prst="rect">
            <a:avLst/>
          </a:prstGeom>
          <a:blipFill>
            <a:blip r:embed="rId3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3" name="object 43"/>
          <p:cNvSpPr/>
          <p:nvPr/>
        </p:nvSpPr>
        <p:spPr>
          <a:xfrm>
            <a:off x="5715000" y="6248400"/>
            <a:ext cx="457200" cy="381000"/>
          </a:xfrm>
          <a:custGeom>
            <a:avLst/>
            <a:gdLst/>
            <a:ahLst/>
            <a:cxnLst/>
            <a:rect l="l" t="t" r="r" b="b"/>
            <a:pathLst>
              <a:path w="457200" h="381000">
                <a:moveTo>
                  <a:pt x="457200" y="0"/>
                </a:moveTo>
                <a:lnTo>
                  <a:pt x="0" y="0"/>
                </a:lnTo>
                <a:lnTo>
                  <a:pt x="0" y="381000"/>
                </a:lnTo>
                <a:lnTo>
                  <a:pt x="457200" y="381000"/>
                </a:lnTo>
                <a:lnTo>
                  <a:pt x="457200" y="333375"/>
                </a:lnTo>
                <a:lnTo>
                  <a:pt x="85725" y="333375"/>
                </a:lnTo>
                <a:lnTo>
                  <a:pt x="85725" y="47625"/>
                </a:lnTo>
                <a:lnTo>
                  <a:pt x="457200" y="47625"/>
                </a:lnTo>
                <a:lnTo>
                  <a:pt x="457200" y="0"/>
                </a:lnTo>
                <a:close/>
              </a:path>
              <a:path w="457200" h="381000">
                <a:moveTo>
                  <a:pt x="457200" y="47625"/>
                </a:moveTo>
                <a:lnTo>
                  <a:pt x="85725" y="47625"/>
                </a:lnTo>
                <a:lnTo>
                  <a:pt x="371475" y="190500"/>
                </a:lnTo>
                <a:lnTo>
                  <a:pt x="85725" y="333375"/>
                </a:lnTo>
                <a:lnTo>
                  <a:pt x="457200" y="333375"/>
                </a:lnTo>
                <a:lnTo>
                  <a:pt x="4572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4" name="object 44"/>
          <p:cNvSpPr/>
          <p:nvPr/>
        </p:nvSpPr>
        <p:spPr>
          <a:xfrm>
            <a:off x="58007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0" y="0"/>
                </a:moveTo>
                <a:lnTo>
                  <a:pt x="0" y="285750"/>
                </a:lnTo>
                <a:lnTo>
                  <a:pt x="285750" y="142875"/>
                </a:lnTo>
                <a:lnTo>
                  <a:pt x="0" y="0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5" name="object 45"/>
          <p:cNvSpPr/>
          <p:nvPr/>
        </p:nvSpPr>
        <p:spPr>
          <a:xfrm>
            <a:off x="3730752" y="6321552"/>
            <a:ext cx="458571" cy="382371"/>
          </a:xfrm>
          <a:prstGeom prst="rect">
            <a:avLst/>
          </a:prstGeom>
          <a:blipFill>
            <a:blip r:embed="rId3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6" name="object 46"/>
          <p:cNvSpPr/>
          <p:nvPr/>
        </p:nvSpPr>
        <p:spPr>
          <a:xfrm>
            <a:off x="3770376" y="6406896"/>
            <a:ext cx="373227" cy="248297"/>
          </a:xfrm>
          <a:prstGeom prst="rect">
            <a:avLst/>
          </a:prstGeom>
          <a:blipFill>
            <a:blip r:embed="rId3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7" name="object 47"/>
          <p:cNvSpPr/>
          <p:nvPr/>
        </p:nvSpPr>
        <p:spPr>
          <a:xfrm>
            <a:off x="3657600" y="6248400"/>
            <a:ext cx="457200" cy="381000"/>
          </a:xfrm>
          <a:custGeom>
            <a:avLst/>
            <a:gdLst/>
            <a:ahLst/>
            <a:cxnLst/>
            <a:rect l="l" t="t" r="r" b="b"/>
            <a:pathLst>
              <a:path w="457200" h="381000">
                <a:moveTo>
                  <a:pt x="457200" y="0"/>
                </a:moveTo>
                <a:lnTo>
                  <a:pt x="0" y="0"/>
                </a:lnTo>
                <a:lnTo>
                  <a:pt x="0" y="381000"/>
                </a:lnTo>
                <a:lnTo>
                  <a:pt x="457200" y="381000"/>
                </a:lnTo>
                <a:lnTo>
                  <a:pt x="457200" y="333375"/>
                </a:lnTo>
                <a:lnTo>
                  <a:pt x="371475" y="333375"/>
                </a:lnTo>
                <a:lnTo>
                  <a:pt x="85725" y="190500"/>
                </a:lnTo>
                <a:lnTo>
                  <a:pt x="371475" y="47625"/>
                </a:lnTo>
                <a:lnTo>
                  <a:pt x="457200" y="47625"/>
                </a:lnTo>
                <a:lnTo>
                  <a:pt x="457200" y="0"/>
                </a:lnTo>
                <a:close/>
              </a:path>
              <a:path w="457200" h="381000">
                <a:moveTo>
                  <a:pt x="457200" y="47625"/>
                </a:moveTo>
                <a:lnTo>
                  <a:pt x="371475" y="47625"/>
                </a:lnTo>
                <a:lnTo>
                  <a:pt x="371475" y="333375"/>
                </a:lnTo>
                <a:lnTo>
                  <a:pt x="457200" y="333375"/>
                </a:lnTo>
                <a:lnTo>
                  <a:pt x="4572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8" name="object 48"/>
          <p:cNvSpPr/>
          <p:nvPr/>
        </p:nvSpPr>
        <p:spPr>
          <a:xfrm>
            <a:off x="37433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285750" y="0"/>
                </a:moveTo>
                <a:lnTo>
                  <a:pt x="0" y="142875"/>
                </a:lnTo>
                <a:lnTo>
                  <a:pt x="285750" y="285750"/>
                </a:lnTo>
                <a:lnTo>
                  <a:pt x="285750" y="0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9" name="object 49"/>
          <p:cNvSpPr/>
          <p:nvPr/>
        </p:nvSpPr>
        <p:spPr>
          <a:xfrm>
            <a:off x="4876800" y="3871848"/>
            <a:ext cx="0" cy="2284730"/>
          </a:xfrm>
          <a:custGeom>
            <a:avLst/>
            <a:gdLst/>
            <a:ahLst/>
            <a:cxnLst/>
            <a:rect l="l" t="t" r="r" b="b"/>
            <a:pathLst>
              <a:path w="0" h="2284729">
                <a:moveTo>
                  <a:pt x="0" y="0"/>
                </a:moveTo>
                <a:lnTo>
                  <a:pt x="0" y="2284158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0" name="object 50"/>
          <p:cNvSpPr/>
          <p:nvPr/>
        </p:nvSpPr>
        <p:spPr>
          <a:xfrm>
            <a:off x="2500376" y="4191000"/>
            <a:ext cx="4905375" cy="0"/>
          </a:xfrm>
          <a:custGeom>
            <a:avLst/>
            <a:gdLst/>
            <a:ahLst/>
            <a:cxnLst/>
            <a:rect l="l" t="t" r="r" b="b"/>
            <a:pathLst>
              <a:path w="4905375" h="0">
                <a:moveTo>
                  <a:pt x="0" y="0"/>
                </a:moveTo>
                <a:lnTo>
                  <a:pt x="4905248" y="0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1" name="object 51"/>
          <p:cNvSpPr/>
          <p:nvPr/>
        </p:nvSpPr>
        <p:spPr>
          <a:xfrm>
            <a:off x="2500376" y="4434840"/>
            <a:ext cx="4905375" cy="0"/>
          </a:xfrm>
          <a:custGeom>
            <a:avLst/>
            <a:gdLst/>
            <a:ahLst/>
            <a:cxnLst/>
            <a:rect l="l" t="t" r="r" b="b"/>
            <a:pathLst>
              <a:path w="4905375" h="0">
                <a:moveTo>
                  <a:pt x="0" y="0"/>
                </a:moveTo>
                <a:lnTo>
                  <a:pt x="4905248" y="0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2" name="object 52"/>
          <p:cNvSpPr/>
          <p:nvPr/>
        </p:nvSpPr>
        <p:spPr>
          <a:xfrm>
            <a:off x="2500376" y="4678679"/>
            <a:ext cx="4905375" cy="0"/>
          </a:xfrm>
          <a:custGeom>
            <a:avLst/>
            <a:gdLst/>
            <a:ahLst/>
            <a:cxnLst/>
            <a:rect l="l" t="t" r="r" b="b"/>
            <a:pathLst>
              <a:path w="4905375" h="0">
                <a:moveTo>
                  <a:pt x="0" y="0"/>
                </a:moveTo>
                <a:lnTo>
                  <a:pt x="4905248" y="0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3" name="object 53"/>
          <p:cNvSpPr/>
          <p:nvPr/>
        </p:nvSpPr>
        <p:spPr>
          <a:xfrm>
            <a:off x="2500376" y="4922520"/>
            <a:ext cx="4905375" cy="0"/>
          </a:xfrm>
          <a:custGeom>
            <a:avLst/>
            <a:gdLst/>
            <a:ahLst/>
            <a:cxnLst/>
            <a:rect l="l" t="t" r="r" b="b"/>
            <a:pathLst>
              <a:path w="4905375" h="0">
                <a:moveTo>
                  <a:pt x="0" y="0"/>
                </a:moveTo>
                <a:lnTo>
                  <a:pt x="4905248" y="0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4" name="object 54"/>
          <p:cNvSpPr/>
          <p:nvPr/>
        </p:nvSpPr>
        <p:spPr>
          <a:xfrm>
            <a:off x="2500376" y="5166359"/>
            <a:ext cx="4905375" cy="0"/>
          </a:xfrm>
          <a:custGeom>
            <a:avLst/>
            <a:gdLst/>
            <a:ahLst/>
            <a:cxnLst/>
            <a:rect l="l" t="t" r="r" b="b"/>
            <a:pathLst>
              <a:path w="4905375" h="0">
                <a:moveTo>
                  <a:pt x="0" y="0"/>
                </a:moveTo>
                <a:lnTo>
                  <a:pt x="4905248" y="0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5" name="object 55"/>
          <p:cNvSpPr/>
          <p:nvPr/>
        </p:nvSpPr>
        <p:spPr>
          <a:xfrm>
            <a:off x="2500376" y="5410200"/>
            <a:ext cx="4905375" cy="0"/>
          </a:xfrm>
          <a:custGeom>
            <a:avLst/>
            <a:gdLst/>
            <a:ahLst/>
            <a:cxnLst/>
            <a:rect l="l" t="t" r="r" b="b"/>
            <a:pathLst>
              <a:path w="4905375" h="0">
                <a:moveTo>
                  <a:pt x="0" y="0"/>
                </a:moveTo>
                <a:lnTo>
                  <a:pt x="4905248" y="0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6" name="object 56"/>
          <p:cNvSpPr/>
          <p:nvPr/>
        </p:nvSpPr>
        <p:spPr>
          <a:xfrm>
            <a:off x="2500376" y="5654040"/>
            <a:ext cx="4905375" cy="0"/>
          </a:xfrm>
          <a:custGeom>
            <a:avLst/>
            <a:gdLst/>
            <a:ahLst/>
            <a:cxnLst/>
            <a:rect l="l" t="t" r="r" b="b"/>
            <a:pathLst>
              <a:path w="4905375" h="0">
                <a:moveTo>
                  <a:pt x="0" y="0"/>
                </a:moveTo>
                <a:lnTo>
                  <a:pt x="4905248" y="0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7" name="object 57"/>
          <p:cNvSpPr/>
          <p:nvPr/>
        </p:nvSpPr>
        <p:spPr>
          <a:xfrm>
            <a:off x="2500376" y="5897879"/>
            <a:ext cx="4905375" cy="0"/>
          </a:xfrm>
          <a:custGeom>
            <a:avLst/>
            <a:gdLst/>
            <a:ahLst/>
            <a:cxnLst/>
            <a:rect l="l" t="t" r="r" b="b"/>
            <a:pathLst>
              <a:path w="4905375" h="0">
                <a:moveTo>
                  <a:pt x="0" y="0"/>
                </a:moveTo>
                <a:lnTo>
                  <a:pt x="4905248" y="0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8" name="object 58"/>
          <p:cNvSpPr/>
          <p:nvPr/>
        </p:nvSpPr>
        <p:spPr>
          <a:xfrm>
            <a:off x="2514600" y="3871848"/>
            <a:ext cx="0" cy="2284730"/>
          </a:xfrm>
          <a:custGeom>
            <a:avLst/>
            <a:gdLst/>
            <a:ahLst/>
            <a:cxnLst/>
            <a:rect l="l" t="t" r="r" b="b"/>
            <a:pathLst>
              <a:path w="0" h="2284729">
                <a:moveTo>
                  <a:pt x="0" y="0"/>
                </a:moveTo>
                <a:lnTo>
                  <a:pt x="0" y="2284158"/>
                </a:lnTo>
              </a:path>
            </a:pathLst>
          </a:custGeom>
          <a:ln w="285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9" name="object 59"/>
          <p:cNvSpPr/>
          <p:nvPr/>
        </p:nvSpPr>
        <p:spPr>
          <a:xfrm>
            <a:off x="7391400" y="3871848"/>
            <a:ext cx="0" cy="2284730"/>
          </a:xfrm>
          <a:custGeom>
            <a:avLst/>
            <a:gdLst/>
            <a:ahLst/>
            <a:cxnLst/>
            <a:rect l="l" t="t" r="r" b="b"/>
            <a:pathLst>
              <a:path w="0" h="2284729">
                <a:moveTo>
                  <a:pt x="0" y="0"/>
                </a:moveTo>
                <a:lnTo>
                  <a:pt x="0" y="2284158"/>
                </a:lnTo>
              </a:path>
            </a:pathLst>
          </a:custGeom>
          <a:ln w="285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0" name="object 60"/>
          <p:cNvSpPr/>
          <p:nvPr/>
        </p:nvSpPr>
        <p:spPr>
          <a:xfrm>
            <a:off x="2500376" y="3886200"/>
            <a:ext cx="4905375" cy="0"/>
          </a:xfrm>
          <a:custGeom>
            <a:avLst/>
            <a:gdLst/>
            <a:ahLst/>
            <a:cxnLst/>
            <a:rect l="l" t="t" r="r" b="b"/>
            <a:pathLst>
              <a:path w="4905375" h="0">
                <a:moveTo>
                  <a:pt x="0" y="0"/>
                </a:moveTo>
                <a:lnTo>
                  <a:pt x="4905248" y="0"/>
                </a:lnTo>
              </a:path>
            </a:pathLst>
          </a:custGeom>
          <a:ln w="285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1" name="object 61"/>
          <p:cNvSpPr/>
          <p:nvPr/>
        </p:nvSpPr>
        <p:spPr>
          <a:xfrm>
            <a:off x="2500376" y="6141720"/>
            <a:ext cx="4905375" cy="0"/>
          </a:xfrm>
          <a:custGeom>
            <a:avLst/>
            <a:gdLst/>
            <a:ahLst/>
            <a:cxnLst/>
            <a:rect l="l" t="t" r="r" b="b"/>
            <a:pathLst>
              <a:path w="4905375" h="0">
                <a:moveTo>
                  <a:pt x="0" y="0"/>
                </a:moveTo>
                <a:lnTo>
                  <a:pt x="4905248" y="0"/>
                </a:lnTo>
              </a:path>
            </a:pathLst>
          </a:custGeom>
          <a:ln w="285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2" name="object 62"/>
          <p:cNvSpPr/>
          <p:nvPr/>
        </p:nvSpPr>
        <p:spPr>
          <a:xfrm>
            <a:off x="2520695" y="3886136"/>
            <a:ext cx="461581" cy="290893"/>
          </a:xfrm>
          <a:prstGeom prst="rect">
            <a:avLst/>
          </a:prstGeom>
          <a:blipFill>
            <a:blip r:embed="rId3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3" name="object 63"/>
          <p:cNvSpPr/>
          <p:nvPr/>
        </p:nvSpPr>
        <p:spPr>
          <a:xfrm>
            <a:off x="2801111" y="3889184"/>
            <a:ext cx="897458" cy="290893"/>
          </a:xfrm>
          <a:prstGeom prst="rect">
            <a:avLst/>
          </a:prstGeom>
          <a:blipFill>
            <a:blip r:embed="rId3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4" name="object 64"/>
          <p:cNvSpPr/>
          <p:nvPr/>
        </p:nvSpPr>
        <p:spPr>
          <a:xfrm>
            <a:off x="4882896" y="3886136"/>
            <a:ext cx="360946" cy="290893"/>
          </a:xfrm>
          <a:prstGeom prst="rect">
            <a:avLst/>
          </a:prstGeom>
          <a:blipFill>
            <a:blip r:embed="rId3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5" name="object 65"/>
          <p:cNvSpPr/>
          <p:nvPr/>
        </p:nvSpPr>
        <p:spPr>
          <a:xfrm>
            <a:off x="5062728" y="3889184"/>
            <a:ext cx="543915" cy="290893"/>
          </a:xfrm>
          <a:prstGeom prst="rect">
            <a:avLst/>
          </a:prstGeom>
          <a:blipFill>
            <a:blip r:embed="rId3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6" name="object 66"/>
          <p:cNvSpPr/>
          <p:nvPr/>
        </p:nvSpPr>
        <p:spPr>
          <a:xfrm>
            <a:off x="2520695" y="4190936"/>
            <a:ext cx="665772" cy="290893"/>
          </a:xfrm>
          <a:prstGeom prst="rect">
            <a:avLst/>
          </a:prstGeom>
          <a:blipFill>
            <a:blip r:embed="rId3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7" name="object 67"/>
          <p:cNvSpPr/>
          <p:nvPr/>
        </p:nvSpPr>
        <p:spPr>
          <a:xfrm>
            <a:off x="4882896" y="4190936"/>
            <a:ext cx="748093" cy="290893"/>
          </a:xfrm>
          <a:prstGeom prst="rect">
            <a:avLst/>
          </a:prstGeom>
          <a:blipFill>
            <a:blip r:embed="rId3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8" name="object 68"/>
          <p:cNvSpPr/>
          <p:nvPr/>
        </p:nvSpPr>
        <p:spPr>
          <a:xfrm>
            <a:off x="2520695" y="4434776"/>
            <a:ext cx="617004" cy="290893"/>
          </a:xfrm>
          <a:prstGeom prst="rect">
            <a:avLst/>
          </a:prstGeom>
          <a:blipFill>
            <a:blip r:embed="rId4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9" name="object 69"/>
          <p:cNvSpPr/>
          <p:nvPr/>
        </p:nvSpPr>
        <p:spPr>
          <a:xfrm>
            <a:off x="4882896" y="4434776"/>
            <a:ext cx="732828" cy="290893"/>
          </a:xfrm>
          <a:prstGeom prst="rect">
            <a:avLst/>
          </a:prstGeom>
          <a:blipFill>
            <a:blip r:embed="rId4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0" name="object 70"/>
          <p:cNvSpPr/>
          <p:nvPr/>
        </p:nvSpPr>
        <p:spPr>
          <a:xfrm>
            <a:off x="2520695" y="4678616"/>
            <a:ext cx="723684" cy="290893"/>
          </a:xfrm>
          <a:prstGeom prst="rect">
            <a:avLst/>
          </a:prstGeom>
          <a:blipFill>
            <a:blip r:embed="rId4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1" name="object 71"/>
          <p:cNvSpPr/>
          <p:nvPr/>
        </p:nvSpPr>
        <p:spPr>
          <a:xfrm>
            <a:off x="4882896" y="4678616"/>
            <a:ext cx="610958" cy="290893"/>
          </a:xfrm>
          <a:prstGeom prst="rect">
            <a:avLst/>
          </a:prstGeom>
          <a:blipFill>
            <a:blip r:embed="rId4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2" name="object 72"/>
          <p:cNvSpPr/>
          <p:nvPr/>
        </p:nvSpPr>
        <p:spPr>
          <a:xfrm>
            <a:off x="2520695" y="4922456"/>
            <a:ext cx="696302" cy="290893"/>
          </a:xfrm>
          <a:prstGeom prst="rect">
            <a:avLst/>
          </a:prstGeom>
          <a:blipFill>
            <a:blip r:embed="rId4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3" name="object 73"/>
          <p:cNvSpPr/>
          <p:nvPr/>
        </p:nvSpPr>
        <p:spPr>
          <a:xfrm>
            <a:off x="4882896" y="4922456"/>
            <a:ext cx="839558" cy="290893"/>
          </a:xfrm>
          <a:prstGeom prst="rect">
            <a:avLst/>
          </a:prstGeom>
          <a:blipFill>
            <a:blip r:embed="rId4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4" name="object 74"/>
          <p:cNvSpPr/>
          <p:nvPr/>
        </p:nvSpPr>
        <p:spPr>
          <a:xfrm>
            <a:off x="2520695" y="5166296"/>
            <a:ext cx="1955164" cy="290893"/>
          </a:xfrm>
          <a:prstGeom prst="rect">
            <a:avLst/>
          </a:prstGeom>
          <a:blipFill>
            <a:blip r:embed="rId4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5" name="object 75"/>
          <p:cNvSpPr/>
          <p:nvPr/>
        </p:nvSpPr>
        <p:spPr>
          <a:xfrm>
            <a:off x="4882896" y="5166296"/>
            <a:ext cx="1747774" cy="290893"/>
          </a:xfrm>
          <a:prstGeom prst="rect">
            <a:avLst/>
          </a:prstGeom>
          <a:blipFill>
            <a:blip r:embed="rId4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6" name="object 76"/>
          <p:cNvSpPr/>
          <p:nvPr/>
        </p:nvSpPr>
        <p:spPr>
          <a:xfrm>
            <a:off x="2520695" y="5410187"/>
            <a:ext cx="458571" cy="290893"/>
          </a:xfrm>
          <a:prstGeom prst="rect">
            <a:avLst/>
          </a:prstGeom>
          <a:blipFill>
            <a:blip r:embed="rId4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7" name="object 77"/>
          <p:cNvSpPr/>
          <p:nvPr/>
        </p:nvSpPr>
        <p:spPr>
          <a:xfrm>
            <a:off x="4882896" y="5410187"/>
            <a:ext cx="528637" cy="290893"/>
          </a:xfrm>
          <a:prstGeom prst="rect">
            <a:avLst/>
          </a:prstGeom>
          <a:blipFill>
            <a:blip r:embed="rId4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8" name="object 78"/>
          <p:cNvSpPr/>
          <p:nvPr/>
        </p:nvSpPr>
        <p:spPr>
          <a:xfrm>
            <a:off x="2520695" y="5654027"/>
            <a:ext cx="830402" cy="290893"/>
          </a:xfrm>
          <a:prstGeom prst="rect">
            <a:avLst/>
          </a:prstGeom>
          <a:blipFill>
            <a:blip r:embed="rId5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9" name="object 79"/>
          <p:cNvSpPr/>
          <p:nvPr/>
        </p:nvSpPr>
        <p:spPr>
          <a:xfrm>
            <a:off x="4882896" y="5654027"/>
            <a:ext cx="659714" cy="290893"/>
          </a:xfrm>
          <a:prstGeom prst="rect">
            <a:avLst/>
          </a:prstGeom>
          <a:blipFill>
            <a:blip r:embed="rId5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0" name="object 80"/>
          <p:cNvSpPr/>
          <p:nvPr/>
        </p:nvSpPr>
        <p:spPr>
          <a:xfrm>
            <a:off x="2520695" y="5897867"/>
            <a:ext cx="1068146" cy="290893"/>
          </a:xfrm>
          <a:prstGeom prst="rect">
            <a:avLst/>
          </a:prstGeom>
          <a:blipFill>
            <a:blip r:embed="rId5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1" name="object 81"/>
          <p:cNvSpPr/>
          <p:nvPr/>
        </p:nvSpPr>
        <p:spPr>
          <a:xfrm>
            <a:off x="4882896" y="5897867"/>
            <a:ext cx="702360" cy="290893"/>
          </a:xfrm>
          <a:prstGeom prst="rect">
            <a:avLst/>
          </a:prstGeom>
          <a:blipFill>
            <a:blip r:embed="rId5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graphicFrame>
        <p:nvGraphicFramePr>
          <p:cNvPr id="82" name="object 82"/>
          <p:cNvGraphicFramePr>
            <a:graphicFrameLocks noGrp="1"/>
          </p:cNvGraphicFramePr>
          <p:nvPr/>
        </p:nvGraphicFramePr>
        <p:xfrm>
          <a:off x="2393695" y="3886136"/>
          <a:ext cx="4364355" cy="230314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286000"/>
                <a:gridCol w="2078354"/>
              </a:tblGrid>
              <a:tr h="299370">
                <a:tc>
                  <a:txBody>
                    <a:bodyPr/>
                    <a:lstStyle/>
                    <a:p>
                      <a:pPr marL="212725">
                        <a:lnSpc>
                          <a:spcPct val="100000"/>
                        </a:lnSpc>
                        <a:spcBef>
                          <a:spcPts val="355"/>
                        </a:spcBef>
                        <a:tabLst>
                          <a:tab pos="1087120" algn="l"/>
                        </a:tabLst>
                      </a:pPr>
                      <a:r>
                        <a:rPr dirty="0" sz="1000" spc="30">
                          <a:solidFill>
                            <a:srgbClr val="FFFF00"/>
                          </a:solidFill>
                          <a:latin typeface="Calibri"/>
                          <a:cs typeface="Calibri"/>
                        </a:rPr>
                        <a:t>since	</a:t>
                      </a:r>
                      <a:r>
                        <a:rPr dirty="0" sz="1000" spc="-80">
                          <a:solidFill>
                            <a:srgbClr val="FFFF00"/>
                          </a:solidFill>
                          <a:latin typeface="Arial"/>
                          <a:cs typeface="Arial"/>
                        </a:rPr>
                        <a:t>ذنم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B="0" marT="45085"/>
                </a:tc>
                <a:tc>
                  <a:txBody>
                    <a:bodyPr/>
                    <a:lstStyle/>
                    <a:p>
                      <a:pPr marL="290195">
                        <a:lnSpc>
                          <a:spcPct val="100000"/>
                        </a:lnSpc>
                        <a:spcBef>
                          <a:spcPts val="355"/>
                        </a:spcBef>
                      </a:pPr>
                      <a:r>
                        <a:rPr dirty="0" sz="1000" spc="30">
                          <a:solidFill>
                            <a:srgbClr val="FFFF00"/>
                          </a:solidFill>
                          <a:latin typeface="Calibri"/>
                          <a:cs typeface="Calibri"/>
                        </a:rPr>
                        <a:t>For</a:t>
                      </a:r>
                      <a:r>
                        <a:rPr dirty="0" sz="1000" spc="85">
                          <a:solidFill>
                            <a:srgbClr val="FFFF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000" spc="-60">
                          <a:solidFill>
                            <a:srgbClr val="FFFF00"/>
                          </a:solidFill>
                          <a:latin typeface="Arial"/>
                          <a:cs typeface="Arial"/>
                        </a:rPr>
                        <a:t>ةدمل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B="0" marT="45085"/>
                </a:tc>
              </a:tr>
              <a:tr h="272796">
                <a:tc>
                  <a:txBody>
                    <a:bodyPr/>
                    <a:lstStyle/>
                    <a:p>
                      <a:pPr marL="212725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dirty="0" sz="1000" spc="4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2</a:t>
                      </a:r>
                      <a:r>
                        <a:rPr dirty="0" sz="1000" spc="8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000" spc="1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o’clock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B="0" marT="51435"/>
                </a:tc>
                <a:tc>
                  <a:txBody>
                    <a:bodyPr/>
                    <a:lstStyle/>
                    <a:p>
                      <a:pPr marL="290195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dirty="0" sz="1000" spc="5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a</a:t>
                      </a:r>
                      <a:r>
                        <a:rPr dirty="0" sz="1000" spc="7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000" spc="2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moment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B="0" marT="51435"/>
                </a:tc>
              </a:tr>
              <a:tr h="243839">
                <a:tc>
                  <a:txBody>
                    <a:bodyPr/>
                    <a:lstStyle/>
                    <a:p>
                      <a:pPr marL="212725">
                        <a:lnSpc>
                          <a:spcPct val="100000"/>
                        </a:lnSpc>
                        <a:spcBef>
                          <a:spcPts val="175"/>
                        </a:spcBef>
                      </a:pPr>
                      <a:r>
                        <a:rPr dirty="0" sz="1000" spc="1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Monday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B="0" marT="22225"/>
                </a:tc>
                <a:tc>
                  <a:txBody>
                    <a:bodyPr/>
                    <a:lstStyle/>
                    <a:p>
                      <a:pPr marL="290195">
                        <a:lnSpc>
                          <a:spcPct val="100000"/>
                        </a:lnSpc>
                        <a:spcBef>
                          <a:spcPts val="175"/>
                        </a:spcBef>
                      </a:pPr>
                      <a:r>
                        <a:rPr dirty="0" sz="1000" spc="4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3</a:t>
                      </a:r>
                      <a:r>
                        <a:rPr dirty="0" sz="1000" spc="8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000" spc="2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minutes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B="0" marT="22225"/>
                </a:tc>
              </a:tr>
              <a:tr h="243839">
                <a:tc>
                  <a:txBody>
                    <a:bodyPr/>
                    <a:lstStyle/>
                    <a:p>
                      <a:pPr marL="212725">
                        <a:lnSpc>
                          <a:spcPct val="100000"/>
                        </a:lnSpc>
                        <a:spcBef>
                          <a:spcPts val="175"/>
                        </a:spcBef>
                      </a:pPr>
                      <a:r>
                        <a:rPr dirty="0" sz="1000" spc="3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yesterday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B="0" marT="22225"/>
                </a:tc>
                <a:tc>
                  <a:txBody>
                    <a:bodyPr/>
                    <a:lstStyle/>
                    <a:p>
                      <a:pPr marL="290195">
                        <a:lnSpc>
                          <a:spcPct val="100000"/>
                        </a:lnSpc>
                        <a:spcBef>
                          <a:spcPts val="175"/>
                        </a:spcBef>
                      </a:pPr>
                      <a:r>
                        <a:rPr dirty="0" sz="1000" spc="4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an</a:t>
                      </a:r>
                      <a:r>
                        <a:rPr dirty="0" sz="1000" spc="6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000" spc="2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hour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B="0" marT="22225"/>
                </a:tc>
              </a:tr>
              <a:tr h="243840">
                <a:tc>
                  <a:txBody>
                    <a:bodyPr/>
                    <a:lstStyle/>
                    <a:p>
                      <a:pPr marL="212725">
                        <a:lnSpc>
                          <a:spcPct val="100000"/>
                        </a:lnSpc>
                        <a:spcBef>
                          <a:spcPts val="175"/>
                        </a:spcBef>
                      </a:pPr>
                      <a:r>
                        <a:rPr dirty="0" sz="1000" spc="2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last</a:t>
                      </a:r>
                      <a:r>
                        <a:rPr dirty="0" sz="1000" spc="5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000" spc="2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night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B="0" marT="22225"/>
                </a:tc>
                <a:tc>
                  <a:txBody>
                    <a:bodyPr/>
                    <a:lstStyle/>
                    <a:p>
                      <a:pPr marL="290195">
                        <a:lnSpc>
                          <a:spcPct val="100000"/>
                        </a:lnSpc>
                        <a:spcBef>
                          <a:spcPts val="175"/>
                        </a:spcBef>
                      </a:pPr>
                      <a:r>
                        <a:rPr dirty="0" sz="1000" spc="3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many</a:t>
                      </a:r>
                      <a:r>
                        <a:rPr dirty="0" sz="1000" spc="8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000" spc="2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hours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B="0" marT="22225"/>
                </a:tc>
              </a:tr>
              <a:tr h="243865">
                <a:tc>
                  <a:txBody>
                    <a:bodyPr/>
                    <a:lstStyle/>
                    <a:p>
                      <a:pPr marL="212725">
                        <a:lnSpc>
                          <a:spcPct val="100000"/>
                        </a:lnSpc>
                        <a:spcBef>
                          <a:spcPts val="175"/>
                        </a:spcBef>
                      </a:pPr>
                      <a:r>
                        <a:rPr dirty="0" sz="1000" spc="2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last week/ last </a:t>
                      </a:r>
                      <a:r>
                        <a:rPr dirty="0" sz="1000" spc="1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month/ </a:t>
                      </a:r>
                      <a:r>
                        <a:rPr dirty="0" sz="1000" spc="2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last</a:t>
                      </a:r>
                      <a:r>
                        <a:rPr dirty="0" sz="1000" spc="24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000" spc="3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year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B="0" marT="22225"/>
                </a:tc>
                <a:tc>
                  <a:txBody>
                    <a:bodyPr/>
                    <a:lstStyle/>
                    <a:p>
                      <a:pPr marL="290195">
                        <a:lnSpc>
                          <a:spcPct val="100000"/>
                        </a:lnSpc>
                        <a:spcBef>
                          <a:spcPts val="175"/>
                        </a:spcBef>
                      </a:pPr>
                      <a:r>
                        <a:rPr dirty="0" sz="1000" spc="4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3 </a:t>
                      </a:r>
                      <a:r>
                        <a:rPr dirty="0" sz="1000" spc="3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days/ </a:t>
                      </a:r>
                      <a:r>
                        <a:rPr dirty="0" sz="1000" spc="4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5 </a:t>
                      </a:r>
                      <a:r>
                        <a:rPr dirty="0" sz="1000" spc="3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weeks </a:t>
                      </a:r>
                      <a:r>
                        <a:rPr dirty="0" sz="1000" spc="-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/ </a:t>
                      </a:r>
                      <a:r>
                        <a:rPr dirty="0" sz="1000" spc="4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4</a:t>
                      </a:r>
                      <a:r>
                        <a:rPr dirty="0" sz="1000" spc="9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000" spc="2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months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B="0" marT="22225"/>
                </a:tc>
              </a:tr>
              <a:tr h="243865">
                <a:tc>
                  <a:txBody>
                    <a:bodyPr/>
                    <a:lstStyle/>
                    <a:p>
                      <a:pPr marL="212725">
                        <a:lnSpc>
                          <a:spcPct val="100000"/>
                        </a:lnSpc>
                        <a:spcBef>
                          <a:spcPts val="175"/>
                        </a:spcBef>
                      </a:pPr>
                      <a:r>
                        <a:rPr dirty="0" sz="1000" spc="4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1996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B="0" marT="22225"/>
                </a:tc>
                <a:tc>
                  <a:txBody>
                    <a:bodyPr/>
                    <a:lstStyle/>
                    <a:p>
                      <a:pPr marL="290195">
                        <a:lnSpc>
                          <a:spcPct val="100000"/>
                        </a:lnSpc>
                        <a:spcBef>
                          <a:spcPts val="175"/>
                        </a:spcBef>
                      </a:pPr>
                      <a:r>
                        <a:rPr dirty="0" sz="1000" spc="5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a</a:t>
                      </a:r>
                      <a:r>
                        <a:rPr dirty="0" sz="1000" spc="7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000" spc="3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year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B="0" marT="22225"/>
                </a:tc>
              </a:tr>
              <a:tr h="243839">
                <a:tc>
                  <a:txBody>
                    <a:bodyPr/>
                    <a:lstStyle/>
                    <a:p>
                      <a:pPr marL="212725">
                        <a:lnSpc>
                          <a:spcPct val="100000"/>
                        </a:lnSpc>
                        <a:spcBef>
                          <a:spcPts val="180"/>
                        </a:spcBef>
                      </a:pPr>
                      <a:r>
                        <a:rPr dirty="0" sz="1000" spc="2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last</a:t>
                      </a:r>
                      <a:r>
                        <a:rPr dirty="0" sz="1000" spc="5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000" spc="2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century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B="0" marT="22860"/>
                </a:tc>
                <a:tc>
                  <a:txBody>
                    <a:bodyPr/>
                    <a:lstStyle/>
                    <a:p>
                      <a:pPr marL="290195">
                        <a:lnSpc>
                          <a:spcPct val="100000"/>
                        </a:lnSpc>
                        <a:spcBef>
                          <a:spcPts val="180"/>
                        </a:spcBef>
                      </a:pPr>
                      <a:r>
                        <a:rPr dirty="0" sz="1000" spc="4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10</a:t>
                      </a:r>
                      <a:r>
                        <a:rPr dirty="0" sz="1000" spc="8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000" spc="4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years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B="0" marT="22860"/>
                </a:tc>
              </a:tr>
              <a:tr h="267366">
                <a:tc>
                  <a:txBody>
                    <a:bodyPr/>
                    <a:lstStyle/>
                    <a:p>
                      <a:pPr marL="212725">
                        <a:lnSpc>
                          <a:spcPct val="100000"/>
                        </a:lnSpc>
                        <a:spcBef>
                          <a:spcPts val="180"/>
                        </a:spcBef>
                      </a:pPr>
                      <a:r>
                        <a:rPr dirty="0" sz="1000" spc="2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he</a:t>
                      </a:r>
                      <a:r>
                        <a:rPr dirty="0" sz="1000" spc="7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000" spc="8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came…………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B="0" marT="22860"/>
                </a:tc>
                <a:tc>
                  <a:txBody>
                    <a:bodyPr/>
                    <a:lstStyle/>
                    <a:p>
                      <a:pPr marL="290195">
                        <a:lnSpc>
                          <a:spcPct val="100000"/>
                        </a:lnSpc>
                        <a:spcBef>
                          <a:spcPts val="180"/>
                        </a:spcBef>
                      </a:pPr>
                      <a:r>
                        <a:rPr dirty="0" sz="1000" spc="5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a</a:t>
                      </a:r>
                      <a:r>
                        <a:rPr dirty="0" sz="1000" spc="7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000" spc="2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century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B="0" marT="22860"/>
                </a:tc>
              </a:tr>
            </a:tbl>
          </a:graphicData>
        </a:graphic>
      </p:graphicFrame>
      <p:sp>
        <p:nvSpPr>
          <p:cNvPr id="83" name="object 83"/>
          <p:cNvSpPr/>
          <p:nvPr/>
        </p:nvSpPr>
        <p:spPr>
          <a:xfrm>
            <a:off x="3956303" y="2127529"/>
            <a:ext cx="1839341" cy="467715"/>
          </a:xfrm>
          <a:prstGeom prst="rect">
            <a:avLst/>
          </a:prstGeom>
          <a:blipFill>
            <a:blip r:embed="rId5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4" name="object 84"/>
          <p:cNvSpPr/>
          <p:nvPr/>
        </p:nvSpPr>
        <p:spPr>
          <a:xfrm>
            <a:off x="4081271" y="2151849"/>
            <a:ext cx="1580134" cy="482892"/>
          </a:xfrm>
          <a:prstGeom prst="rect">
            <a:avLst/>
          </a:prstGeom>
          <a:blipFill>
            <a:blip r:embed="rId5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5" name="object 85"/>
          <p:cNvSpPr/>
          <p:nvPr/>
        </p:nvSpPr>
        <p:spPr>
          <a:xfrm>
            <a:off x="3887723" y="2058923"/>
            <a:ext cx="1828800" cy="457200"/>
          </a:xfrm>
          <a:custGeom>
            <a:avLst/>
            <a:gdLst/>
            <a:ahLst/>
            <a:cxnLst/>
            <a:rect l="l" t="t" r="r" b="b"/>
            <a:pathLst>
              <a:path w="1828800" h="457200">
                <a:moveTo>
                  <a:pt x="1752600" y="0"/>
                </a:moveTo>
                <a:lnTo>
                  <a:pt x="76200" y="0"/>
                </a:lnTo>
                <a:lnTo>
                  <a:pt x="46559" y="5994"/>
                </a:lnTo>
                <a:lnTo>
                  <a:pt x="22336" y="22336"/>
                </a:lnTo>
                <a:lnTo>
                  <a:pt x="5994" y="46559"/>
                </a:lnTo>
                <a:lnTo>
                  <a:pt x="0" y="76200"/>
                </a:lnTo>
                <a:lnTo>
                  <a:pt x="0" y="381000"/>
                </a:lnTo>
                <a:lnTo>
                  <a:pt x="5994" y="410640"/>
                </a:lnTo>
                <a:lnTo>
                  <a:pt x="22336" y="434863"/>
                </a:lnTo>
                <a:lnTo>
                  <a:pt x="46559" y="451205"/>
                </a:lnTo>
                <a:lnTo>
                  <a:pt x="76200" y="457200"/>
                </a:lnTo>
                <a:lnTo>
                  <a:pt x="1752600" y="457200"/>
                </a:lnTo>
                <a:lnTo>
                  <a:pt x="1782240" y="451205"/>
                </a:lnTo>
                <a:lnTo>
                  <a:pt x="1806463" y="434863"/>
                </a:lnTo>
                <a:lnTo>
                  <a:pt x="1822805" y="410640"/>
                </a:lnTo>
                <a:lnTo>
                  <a:pt x="1828800" y="381000"/>
                </a:lnTo>
                <a:lnTo>
                  <a:pt x="1828800" y="76200"/>
                </a:lnTo>
                <a:lnTo>
                  <a:pt x="1822805" y="46559"/>
                </a:lnTo>
                <a:lnTo>
                  <a:pt x="1806463" y="22336"/>
                </a:lnTo>
                <a:lnTo>
                  <a:pt x="1782240" y="5994"/>
                </a:lnTo>
                <a:lnTo>
                  <a:pt x="1752600" y="0"/>
                </a:lnTo>
                <a:close/>
              </a:path>
            </a:pathLst>
          </a:custGeom>
          <a:solidFill>
            <a:srgbClr val="66CC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6" name="object 86"/>
          <p:cNvSpPr/>
          <p:nvPr/>
        </p:nvSpPr>
        <p:spPr>
          <a:xfrm>
            <a:off x="3887723" y="2058923"/>
            <a:ext cx="1828800" cy="457200"/>
          </a:xfrm>
          <a:custGeom>
            <a:avLst/>
            <a:gdLst/>
            <a:ahLst/>
            <a:cxnLst/>
            <a:rect l="l" t="t" r="r" b="b"/>
            <a:pathLst>
              <a:path w="1828800" h="457200">
                <a:moveTo>
                  <a:pt x="0" y="76200"/>
                </a:moveTo>
                <a:lnTo>
                  <a:pt x="5994" y="46559"/>
                </a:lnTo>
                <a:lnTo>
                  <a:pt x="22336" y="22336"/>
                </a:lnTo>
                <a:lnTo>
                  <a:pt x="46559" y="5994"/>
                </a:lnTo>
                <a:lnTo>
                  <a:pt x="76200" y="0"/>
                </a:lnTo>
                <a:lnTo>
                  <a:pt x="1752600" y="0"/>
                </a:lnTo>
                <a:lnTo>
                  <a:pt x="1782240" y="5994"/>
                </a:lnTo>
                <a:lnTo>
                  <a:pt x="1806463" y="22336"/>
                </a:lnTo>
                <a:lnTo>
                  <a:pt x="1822805" y="46559"/>
                </a:lnTo>
                <a:lnTo>
                  <a:pt x="1828800" y="76200"/>
                </a:lnTo>
                <a:lnTo>
                  <a:pt x="1828800" y="381000"/>
                </a:lnTo>
                <a:lnTo>
                  <a:pt x="1822805" y="410640"/>
                </a:lnTo>
                <a:lnTo>
                  <a:pt x="1806463" y="434863"/>
                </a:lnTo>
                <a:lnTo>
                  <a:pt x="1782240" y="451205"/>
                </a:lnTo>
                <a:lnTo>
                  <a:pt x="1752600" y="457200"/>
                </a:lnTo>
                <a:lnTo>
                  <a:pt x="76200" y="457200"/>
                </a:lnTo>
                <a:lnTo>
                  <a:pt x="46559" y="451205"/>
                </a:lnTo>
                <a:lnTo>
                  <a:pt x="22336" y="434863"/>
                </a:lnTo>
                <a:lnTo>
                  <a:pt x="5994" y="410640"/>
                </a:lnTo>
                <a:lnTo>
                  <a:pt x="0" y="381000"/>
                </a:lnTo>
                <a:lnTo>
                  <a:pt x="0" y="76200"/>
                </a:lnTo>
                <a:close/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87" name="object 87"/>
          <p:cNvSpPr txBox="1"/>
          <p:nvPr/>
        </p:nvSpPr>
        <p:spPr>
          <a:xfrm>
            <a:off x="1311275" y="2137409"/>
            <a:ext cx="7512050" cy="160972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ctr" marR="528320">
              <a:lnSpc>
                <a:spcPct val="100000"/>
              </a:lnSpc>
              <a:spcBef>
                <a:spcPts val="100"/>
              </a:spcBef>
            </a:pPr>
            <a:r>
              <a:rPr dirty="0" sz="1800" spc="190" b="1">
                <a:solidFill>
                  <a:srgbClr val="000066"/>
                </a:solidFill>
                <a:latin typeface="Calibri"/>
                <a:cs typeface="Calibri"/>
              </a:rPr>
              <a:t>Since </a:t>
            </a:r>
            <a:r>
              <a:rPr dirty="0" sz="1800" spc="135" b="1">
                <a:solidFill>
                  <a:srgbClr val="000066"/>
                </a:solidFill>
                <a:latin typeface="Calibri"/>
                <a:cs typeface="Calibri"/>
              </a:rPr>
              <a:t>&amp;</a:t>
            </a:r>
            <a:r>
              <a:rPr dirty="0" sz="1800" spc="10" b="1">
                <a:solidFill>
                  <a:srgbClr val="000066"/>
                </a:solidFill>
                <a:latin typeface="Calibri"/>
                <a:cs typeface="Calibri"/>
              </a:rPr>
              <a:t> </a:t>
            </a:r>
            <a:r>
              <a:rPr dirty="0" sz="1800" spc="165" b="1">
                <a:solidFill>
                  <a:srgbClr val="000066"/>
                </a:solidFill>
                <a:latin typeface="Calibri"/>
                <a:cs typeface="Calibri"/>
              </a:rPr>
              <a:t>For</a:t>
            </a:r>
            <a:endParaRPr sz="18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1650">
              <a:latin typeface="Times New Roman"/>
              <a:cs typeface="Times New Roman"/>
            </a:endParaRPr>
          </a:p>
          <a:p>
            <a:pPr marL="420370" indent="-344805">
              <a:lnSpc>
                <a:spcPts val="1670"/>
              </a:lnSpc>
              <a:buClr>
                <a:srgbClr val="FFFFCC"/>
              </a:buClr>
              <a:buSzPct val="67857"/>
              <a:buFont typeface="Calibri"/>
              <a:buChar char="•"/>
              <a:tabLst>
                <a:tab pos="420370" algn="l"/>
                <a:tab pos="421005" algn="l"/>
              </a:tabLst>
            </a:pPr>
            <a:r>
              <a:rPr dirty="0" sz="1400" spc="140" b="1">
                <a:solidFill>
                  <a:srgbClr val="FFFF00"/>
                </a:solidFill>
                <a:latin typeface="Calibri"/>
                <a:cs typeface="Calibri"/>
              </a:rPr>
              <a:t>Since </a:t>
            </a:r>
            <a:r>
              <a:rPr dirty="0" sz="1400" spc="45">
                <a:solidFill>
                  <a:srgbClr val="FFFFFF"/>
                </a:solidFill>
                <a:latin typeface="Calibri"/>
                <a:cs typeface="Calibri"/>
              </a:rPr>
              <a:t>means </a:t>
            </a:r>
            <a:r>
              <a:rPr dirty="0" sz="1400" spc="10">
                <a:solidFill>
                  <a:srgbClr val="FFFFFF"/>
                </a:solidFill>
                <a:latin typeface="Calibri"/>
                <a:cs typeface="Calibri"/>
              </a:rPr>
              <a:t>“from </a:t>
            </a:r>
            <a:r>
              <a:rPr dirty="0" sz="1400" spc="45">
                <a:solidFill>
                  <a:srgbClr val="FFFFFF"/>
                </a:solidFill>
                <a:latin typeface="Calibri"/>
                <a:cs typeface="Calibri"/>
              </a:rPr>
              <a:t>some </a:t>
            </a:r>
            <a:r>
              <a:rPr dirty="0" sz="1400" spc="10">
                <a:solidFill>
                  <a:srgbClr val="FFFFFF"/>
                </a:solidFill>
                <a:latin typeface="Calibri"/>
                <a:cs typeface="Calibri"/>
              </a:rPr>
              <a:t>definite </a:t>
            </a:r>
            <a:r>
              <a:rPr dirty="0" sz="1400" spc="15">
                <a:solidFill>
                  <a:srgbClr val="FFFFFF"/>
                </a:solidFill>
                <a:latin typeface="Calibri"/>
                <a:cs typeface="Calibri"/>
              </a:rPr>
              <a:t>point or </a:t>
            </a:r>
            <a:r>
              <a:rPr dirty="0" sz="1400" spc="20">
                <a:solidFill>
                  <a:srgbClr val="FFFFFF"/>
                </a:solidFill>
                <a:latin typeface="Calibri"/>
                <a:cs typeface="Calibri"/>
              </a:rPr>
              <a:t>period </a:t>
            </a:r>
            <a:r>
              <a:rPr dirty="0" sz="1400" spc="40">
                <a:solidFill>
                  <a:srgbClr val="FFFFFF"/>
                </a:solidFill>
                <a:latin typeface="Calibri"/>
                <a:cs typeface="Calibri"/>
              </a:rPr>
              <a:t>n </a:t>
            </a:r>
            <a:r>
              <a:rPr dirty="0" sz="1400" spc="15">
                <a:solidFill>
                  <a:srgbClr val="FFFFFF"/>
                </a:solidFill>
                <a:latin typeface="Calibri"/>
                <a:cs typeface="Calibri"/>
              </a:rPr>
              <a:t>the </a:t>
            </a:r>
            <a:r>
              <a:rPr dirty="0" sz="1400" spc="35">
                <a:solidFill>
                  <a:srgbClr val="FFFFFF"/>
                </a:solidFill>
                <a:latin typeface="Calibri"/>
                <a:cs typeface="Calibri"/>
              </a:rPr>
              <a:t>past </a:t>
            </a:r>
            <a:r>
              <a:rPr dirty="0" sz="1400" spc="30">
                <a:solidFill>
                  <a:srgbClr val="FFFFFF"/>
                </a:solidFill>
                <a:latin typeface="Calibri"/>
                <a:cs typeface="Calibri"/>
              </a:rPr>
              <a:t>up</a:t>
            </a:r>
            <a:r>
              <a:rPr dirty="0" sz="1400" spc="36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400">
                <a:solidFill>
                  <a:srgbClr val="FFFFFF"/>
                </a:solidFill>
                <a:latin typeface="Calibri"/>
                <a:cs typeface="Calibri"/>
              </a:rPr>
              <a:t>to </a:t>
            </a:r>
            <a:r>
              <a:rPr dirty="0" sz="1400" spc="20">
                <a:solidFill>
                  <a:srgbClr val="FFFFFF"/>
                </a:solidFill>
                <a:latin typeface="Calibri"/>
                <a:cs typeface="Calibri"/>
              </a:rPr>
              <a:t>now”</a:t>
            </a:r>
            <a:endParaRPr sz="1400">
              <a:latin typeface="Calibri"/>
              <a:cs typeface="Calibri"/>
            </a:endParaRPr>
          </a:p>
          <a:p>
            <a:pPr algn="r" marR="68580">
              <a:lnSpc>
                <a:spcPts val="1670"/>
              </a:lnSpc>
            </a:pPr>
            <a:r>
              <a:rPr dirty="0" sz="1400" spc="-50">
                <a:solidFill>
                  <a:srgbClr val="FFFFFF"/>
                </a:solidFill>
                <a:latin typeface="Arial"/>
                <a:cs typeface="Arial"/>
              </a:rPr>
              <a:t>.نلآا </a:t>
            </a:r>
            <a:r>
              <a:rPr dirty="0" sz="1400" spc="-265">
                <a:solidFill>
                  <a:srgbClr val="FFFFFF"/>
                </a:solidFill>
                <a:latin typeface="Arial"/>
                <a:cs typeface="Arial"/>
              </a:rPr>
              <a:t>ىتح </a:t>
            </a:r>
            <a:r>
              <a:rPr dirty="0" sz="1400" spc="-5">
                <a:solidFill>
                  <a:srgbClr val="FFFFFF"/>
                </a:solidFill>
                <a:latin typeface="Arial"/>
                <a:cs typeface="Arial"/>
              </a:rPr>
              <a:t>و </a:t>
            </a:r>
            <a:r>
              <a:rPr dirty="0" sz="1400" spc="-130">
                <a:solidFill>
                  <a:srgbClr val="FFFFFF"/>
                </a:solidFill>
                <a:latin typeface="Arial"/>
                <a:cs typeface="Arial"/>
              </a:rPr>
              <a:t>يضاملا </a:t>
            </a:r>
            <a:r>
              <a:rPr dirty="0" sz="1400" spc="-409">
                <a:solidFill>
                  <a:srgbClr val="FFFFFF"/>
                </a:solidFill>
                <a:latin typeface="Arial"/>
                <a:cs typeface="Arial"/>
              </a:rPr>
              <a:t>يف</a:t>
            </a:r>
            <a:r>
              <a:rPr dirty="0" sz="1400" spc="5">
                <a:solidFill>
                  <a:srgbClr val="FFFFFF"/>
                </a:solidFill>
                <a:latin typeface="Arial"/>
                <a:cs typeface="Arial"/>
              </a:rPr>
              <a:t> ةددحم </a:t>
            </a:r>
            <a:r>
              <a:rPr dirty="0" sz="1400" spc="-360">
                <a:solidFill>
                  <a:srgbClr val="FFFFFF"/>
                </a:solidFill>
                <a:latin typeface="Arial"/>
                <a:cs typeface="Arial"/>
              </a:rPr>
              <a:t>ةرتف  </a:t>
            </a:r>
            <a:r>
              <a:rPr dirty="0" sz="1400" spc="-10">
                <a:solidFill>
                  <a:srgbClr val="FFFFFF"/>
                </a:solidFill>
                <a:latin typeface="Arial"/>
                <a:cs typeface="Arial"/>
              </a:rPr>
              <a:t>وأ </a:t>
            </a:r>
            <a:r>
              <a:rPr dirty="0" sz="1400" spc="-185">
                <a:solidFill>
                  <a:srgbClr val="FFFFFF"/>
                </a:solidFill>
                <a:latin typeface="Arial"/>
                <a:cs typeface="Arial"/>
              </a:rPr>
              <a:t>ةطقن </a:t>
            </a:r>
            <a:r>
              <a:rPr dirty="0" sz="1400" spc="40">
                <a:solidFill>
                  <a:srgbClr val="FFFFFF"/>
                </a:solidFill>
                <a:latin typeface="Arial"/>
                <a:cs typeface="Arial"/>
              </a:rPr>
              <a:t>نم</a:t>
            </a:r>
            <a:r>
              <a:rPr dirty="0" baseline="7936" sz="2100" spc="6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400" spc="-195">
                <a:solidFill>
                  <a:srgbClr val="FFFFFF"/>
                </a:solidFill>
                <a:latin typeface="Arial"/>
                <a:cs typeface="Arial"/>
              </a:rPr>
              <a:t>ارابتعا </a:t>
            </a:r>
            <a:r>
              <a:rPr dirty="0" sz="1400" spc="-65">
                <a:solidFill>
                  <a:srgbClr val="FFFFFF"/>
                </a:solidFill>
                <a:latin typeface="Arial"/>
                <a:cs typeface="Arial"/>
              </a:rPr>
              <a:t>“</a:t>
            </a:r>
            <a:r>
              <a:rPr dirty="0" sz="1400" spc="-65" b="1">
                <a:solidFill>
                  <a:srgbClr val="FFFF00"/>
                </a:solidFill>
                <a:latin typeface="Arial"/>
                <a:cs typeface="Arial"/>
              </a:rPr>
              <a:t>ذنم</a:t>
            </a:r>
            <a:r>
              <a:rPr dirty="0" sz="1400" spc="-65">
                <a:solidFill>
                  <a:srgbClr val="FFFFFF"/>
                </a:solidFill>
                <a:latin typeface="Arial"/>
                <a:cs typeface="Arial"/>
              </a:rPr>
              <a:t>” </a:t>
            </a:r>
            <a:r>
              <a:rPr dirty="0" sz="1400" spc="-135">
                <a:solidFill>
                  <a:srgbClr val="FFFFFF"/>
                </a:solidFill>
                <a:latin typeface="Arial"/>
                <a:cs typeface="Arial"/>
              </a:rPr>
              <a:t>ةملك</a:t>
            </a:r>
            <a:r>
              <a:rPr dirty="0" sz="1400" spc="-5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400" spc="-345">
                <a:solidFill>
                  <a:srgbClr val="FFFFFF"/>
                </a:solidFill>
                <a:latin typeface="Arial"/>
                <a:cs typeface="Arial"/>
              </a:rPr>
              <a:t>ينعت</a:t>
            </a:r>
            <a:endParaRPr sz="1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1450">
              <a:latin typeface="Times New Roman"/>
              <a:cs typeface="Times New Roman"/>
            </a:endParaRPr>
          </a:p>
          <a:p>
            <a:pPr marL="420370" indent="-344805">
              <a:lnSpc>
                <a:spcPts val="1670"/>
              </a:lnSpc>
              <a:buClr>
                <a:srgbClr val="FFFFCC"/>
              </a:buClr>
              <a:buSzPct val="67857"/>
              <a:buFont typeface="Calibri"/>
              <a:buChar char="•"/>
              <a:tabLst>
                <a:tab pos="420370" algn="l"/>
                <a:tab pos="421005" algn="l"/>
              </a:tabLst>
            </a:pPr>
            <a:r>
              <a:rPr dirty="0" sz="1400" spc="125" b="1">
                <a:solidFill>
                  <a:srgbClr val="FFFF00"/>
                </a:solidFill>
                <a:latin typeface="Calibri"/>
                <a:cs typeface="Calibri"/>
              </a:rPr>
              <a:t>For </a:t>
            </a:r>
            <a:r>
              <a:rPr dirty="0" sz="1400" spc="50">
                <a:solidFill>
                  <a:srgbClr val="FFFFFF"/>
                </a:solidFill>
                <a:latin typeface="Calibri"/>
                <a:cs typeface="Calibri"/>
              </a:rPr>
              <a:t>means </a:t>
            </a:r>
            <a:r>
              <a:rPr dirty="0" sz="1400" spc="10">
                <a:solidFill>
                  <a:srgbClr val="FFFFFF"/>
                </a:solidFill>
                <a:latin typeface="Calibri"/>
                <a:cs typeface="Calibri"/>
              </a:rPr>
              <a:t>“a definite </a:t>
            </a:r>
            <a:r>
              <a:rPr dirty="0" sz="1400" spc="20">
                <a:solidFill>
                  <a:srgbClr val="FFFFFF"/>
                </a:solidFill>
                <a:latin typeface="Calibri"/>
                <a:cs typeface="Calibri"/>
              </a:rPr>
              <a:t>period of</a:t>
            </a:r>
            <a:r>
              <a:rPr dirty="0" sz="1400" spc="28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400" spc="10">
                <a:solidFill>
                  <a:srgbClr val="FFFFFF"/>
                </a:solidFill>
                <a:latin typeface="Calibri"/>
                <a:cs typeface="Calibri"/>
              </a:rPr>
              <a:t>time”</a:t>
            </a:r>
            <a:endParaRPr sz="1400">
              <a:latin typeface="Calibri"/>
              <a:cs typeface="Calibri"/>
            </a:endParaRPr>
          </a:p>
          <a:p>
            <a:pPr algn="r" marR="68580">
              <a:lnSpc>
                <a:spcPts val="1670"/>
              </a:lnSpc>
            </a:pPr>
            <a:r>
              <a:rPr dirty="0" sz="1400" spc="-130">
                <a:solidFill>
                  <a:srgbClr val="FFFFFF"/>
                </a:solidFill>
                <a:latin typeface="Arial"/>
                <a:cs typeface="Arial"/>
              </a:rPr>
              <a:t>.ةينمز </a:t>
            </a:r>
            <a:r>
              <a:rPr dirty="0" sz="1400" spc="-360">
                <a:solidFill>
                  <a:srgbClr val="FFFFFF"/>
                </a:solidFill>
                <a:latin typeface="Arial"/>
                <a:cs typeface="Arial"/>
              </a:rPr>
              <a:t>ةرتف </a:t>
            </a:r>
            <a:r>
              <a:rPr dirty="0" sz="1400" spc="-180">
                <a:solidFill>
                  <a:srgbClr val="FFFFFF"/>
                </a:solidFill>
                <a:latin typeface="Arial"/>
                <a:cs typeface="Arial"/>
              </a:rPr>
              <a:t>ىلع </a:t>
            </a:r>
            <a:r>
              <a:rPr dirty="0" sz="1400" spc="-45">
                <a:solidFill>
                  <a:srgbClr val="FFFFFF"/>
                </a:solidFill>
                <a:latin typeface="Arial"/>
                <a:cs typeface="Arial"/>
              </a:rPr>
              <a:t>“</a:t>
            </a:r>
            <a:r>
              <a:rPr dirty="0" sz="1400" spc="-45" b="1">
                <a:solidFill>
                  <a:srgbClr val="FFFF00"/>
                </a:solidFill>
                <a:latin typeface="Arial"/>
                <a:cs typeface="Arial"/>
              </a:rPr>
              <a:t>ةدمل</a:t>
            </a:r>
            <a:r>
              <a:rPr dirty="0" sz="1400" spc="-45">
                <a:solidFill>
                  <a:srgbClr val="FFFFFF"/>
                </a:solidFill>
                <a:latin typeface="Arial"/>
                <a:cs typeface="Arial"/>
              </a:rPr>
              <a:t>” </a:t>
            </a:r>
            <a:r>
              <a:rPr dirty="0" sz="1400" spc="-135">
                <a:solidFill>
                  <a:srgbClr val="FFFFFF"/>
                </a:solidFill>
                <a:latin typeface="Arial"/>
                <a:cs typeface="Arial"/>
              </a:rPr>
              <a:t>ةملك</a:t>
            </a:r>
            <a:r>
              <a:rPr dirty="0" sz="1400" spc="-10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400" spc="-345">
                <a:solidFill>
                  <a:srgbClr val="FFFFFF"/>
                </a:solidFill>
                <a:latin typeface="Arial"/>
                <a:cs typeface="Arial"/>
              </a:rPr>
              <a:t>ينعت</a:t>
            </a:r>
            <a:endParaRPr sz="1400">
              <a:latin typeface="Arial"/>
              <a:cs typeface="Arial"/>
            </a:endParaRPr>
          </a:p>
        </p:txBody>
      </p:sp>
      <p:sp>
        <p:nvSpPr>
          <p:cNvPr id="88" name="object 88"/>
          <p:cNvSpPr/>
          <p:nvPr/>
        </p:nvSpPr>
        <p:spPr>
          <a:xfrm>
            <a:off x="4340352" y="6321552"/>
            <a:ext cx="1296797" cy="382371"/>
          </a:xfrm>
          <a:prstGeom prst="rect">
            <a:avLst/>
          </a:prstGeom>
          <a:blipFill>
            <a:blip r:embed="rId2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9" name="object 89"/>
          <p:cNvSpPr/>
          <p:nvPr/>
        </p:nvSpPr>
        <p:spPr>
          <a:xfrm>
            <a:off x="4462271" y="6406896"/>
            <a:ext cx="1043749" cy="248297"/>
          </a:xfrm>
          <a:prstGeom prst="rect">
            <a:avLst/>
          </a:prstGeom>
          <a:blipFill>
            <a:blip r:embed="rId2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0" name="object 90"/>
          <p:cNvSpPr/>
          <p:nvPr/>
        </p:nvSpPr>
        <p:spPr>
          <a:xfrm>
            <a:off x="4267200" y="6248400"/>
            <a:ext cx="1295400" cy="381000"/>
          </a:xfrm>
          <a:custGeom>
            <a:avLst/>
            <a:gdLst/>
            <a:ahLst/>
            <a:cxnLst/>
            <a:rect l="l" t="t" r="r" b="b"/>
            <a:pathLst>
              <a:path w="1295400" h="381000">
                <a:moveTo>
                  <a:pt x="1295400" y="0"/>
                </a:moveTo>
                <a:lnTo>
                  <a:pt x="0" y="0"/>
                </a:lnTo>
                <a:lnTo>
                  <a:pt x="0" y="381000"/>
                </a:lnTo>
                <a:lnTo>
                  <a:pt x="1295400" y="381000"/>
                </a:lnTo>
                <a:lnTo>
                  <a:pt x="1295400" y="333375"/>
                </a:lnTo>
                <a:lnTo>
                  <a:pt x="540512" y="333375"/>
                </a:lnTo>
                <a:lnTo>
                  <a:pt x="540512" y="190500"/>
                </a:lnTo>
                <a:lnTo>
                  <a:pt x="504825" y="190500"/>
                </a:lnTo>
                <a:lnTo>
                  <a:pt x="647700" y="47625"/>
                </a:lnTo>
                <a:lnTo>
                  <a:pt x="1295400" y="47625"/>
                </a:lnTo>
                <a:lnTo>
                  <a:pt x="1295400" y="0"/>
                </a:lnTo>
                <a:close/>
              </a:path>
              <a:path w="1295400" h="381000">
                <a:moveTo>
                  <a:pt x="1295400" y="65481"/>
                </a:moveTo>
                <a:lnTo>
                  <a:pt x="736980" y="65481"/>
                </a:lnTo>
                <a:lnTo>
                  <a:pt x="736980" y="136918"/>
                </a:lnTo>
                <a:lnTo>
                  <a:pt x="790575" y="190500"/>
                </a:lnTo>
                <a:lnTo>
                  <a:pt x="754888" y="190500"/>
                </a:lnTo>
                <a:lnTo>
                  <a:pt x="754888" y="333375"/>
                </a:lnTo>
                <a:lnTo>
                  <a:pt x="1295400" y="333375"/>
                </a:lnTo>
                <a:lnTo>
                  <a:pt x="1295400" y="65481"/>
                </a:lnTo>
                <a:close/>
              </a:path>
              <a:path w="1295400" h="381000">
                <a:moveTo>
                  <a:pt x="1295400" y="47625"/>
                </a:moveTo>
                <a:lnTo>
                  <a:pt x="647700" y="47625"/>
                </a:lnTo>
                <a:lnTo>
                  <a:pt x="701294" y="101206"/>
                </a:lnTo>
                <a:lnTo>
                  <a:pt x="701294" y="65481"/>
                </a:lnTo>
                <a:lnTo>
                  <a:pt x="1295400" y="65481"/>
                </a:lnTo>
                <a:lnTo>
                  <a:pt x="12954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1" name="object 91"/>
          <p:cNvSpPr/>
          <p:nvPr/>
        </p:nvSpPr>
        <p:spPr>
          <a:xfrm>
            <a:off x="4807711" y="6313881"/>
            <a:ext cx="214629" cy="267970"/>
          </a:xfrm>
          <a:custGeom>
            <a:avLst/>
            <a:gdLst/>
            <a:ahLst/>
            <a:cxnLst/>
            <a:rect l="l" t="t" r="r" b="b"/>
            <a:pathLst>
              <a:path w="214629" h="267970">
                <a:moveTo>
                  <a:pt x="196468" y="0"/>
                </a:moveTo>
                <a:lnTo>
                  <a:pt x="160782" y="0"/>
                </a:lnTo>
                <a:lnTo>
                  <a:pt x="160782" y="35725"/>
                </a:lnTo>
                <a:lnTo>
                  <a:pt x="196468" y="71437"/>
                </a:lnTo>
                <a:lnTo>
                  <a:pt x="196468" y="0"/>
                </a:lnTo>
                <a:close/>
              </a:path>
              <a:path w="214629" h="267970">
                <a:moveTo>
                  <a:pt x="214375" y="125018"/>
                </a:moveTo>
                <a:lnTo>
                  <a:pt x="0" y="125018"/>
                </a:lnTo>
                <a:lnTo>
                  <a:pt x="0" y="267893"/>
                </a:lnTo>
                <a:lnTo>
                  <a:pt x="89280" y="267893"/>
                </a:lnTo>
                <a:lnTo>
                  <a:pt x="89280" y="196456"/>
                </a:lnTo>
                <a:lnTo>
                  <a:pt x="214375" y="196456"/>
                </a:lnTo>
                <a:lnTo>
                  <a:pt x="214375" y="125018"/>
                </a:lnTo>
                <a:close/>
              </a:path>
              <a:path w="214629" h="267970">
                <a:moveTo>
                  <a:pt x="214375" y="196456"/>
                </a:moveTo>
                <a:lnTo>
                  <a:pt x="125095" y="196456"/>
                </a:lnTo>
                <a:lnTo>
                  <a:pt x="125095" y="267893"/>
                </a:lnTo>
                <a:lnTo>
                  <a:pt x="214375" y="267893"/>
                </a:lnTo>
                <a:lnTo>
                  <a:pt x="214375" y="196456"/>
                </a:lnTo>
                <a:close/>
              </a:path>
            </a:pathLst>
          </a:custGeom>
          <a:solidFill>
            <a:srgbClr val="00007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2" name="object 92"/>
          <p:cNvSpPr/>
          <p:nvPr/>
        </p:nvSpPr>
        <p:spPr>
          <a:xfrm>
            <a:off x="47720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142875" y="0"/>
                </a:moveTo>
                <a:lnTo>
                  <a:pt x="0" y="142875"/>
                </a:lnTo>
                <a:lnTo>
                  <a:pt x="285750" y="142875"/>
                </a:lnTo>
                <a:lnTo>
                  <a:pt x="142875" y="0"/>
                </a:lnTo>
                <a:close/>
              </a:path>
              <a:path w="285750" h="285750">
                <a:moveTo>
                  <a:pt x="160782" y="214312"/>
                </a:moveTo>
                <a:lnTo>
                  <a:pt x="124967" y="214312"/>
                </a:lnTo>
                <a:lnTo>
                  <a:pt x="124967" y="285750"/>
                </a:lnTo>
                <a:lnTo>
                  <a:pt x="160782" y="285750"/>
                </a:lnTo>
                <a:lnTo>
                  <a:pt x="160782" y="214312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3" name="object 93"/>
          <p:cNvSpPr txBox="1">
            <a:spLocks noGrp="1"/>
          </p:cNvSpPr>
          <p:nvPr>
            <p:ph type="dt" idx="6" sz="half"/>
          </p:nvPr>
        </p:nvSpPr>
        <p:spPr>
          <a:prstGeom prst="rect"/>
        </p:spPr>
        <p:txBody>
          <a:bodyPr wrap="square" lIns="0" tIns="31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 spc="-190"/>
              <a:t>ق</a:t>
            </a:r>
            <a:r>
              <a:rPr dirty="0" spc="-240"/>
              <a:t>ب</a:t>
            </a:r>
            <a:r>
              <a:rPr dirty="0" spc="25"/>
              <a:t>ا</a:t>
            </a:r>
            <a:r>
              <a:rPr dirty="0" spc="-175"/>
              <a:t>سلا</a:t>
            </a:r>
          </a:p>
        </p:txBody>
      </p:sp>
      <p:sp>
        <p:nvSpPr>
          <p:cNvPr id="94" name="object 94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31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 spc="-195"/>
              <a:t>ةيسيئرلا </a:t>
            </a:r>
            <a:r>
              <a:rPr dirty="0" spc="-110"/>
              <a:t>ةمئاقلا </a:t>
            </a:r>
            <a:r>
              <a:rPr dirty="0" spc="-105"/>
              <a:t>ىلإ</a:t>
            </a:r>
            <a:r>
              <a:rPr dirty="0" spc="-75"/>
              <a:t> </a:t>
            </a:r>
            <a:r>
              <a:rPr dirty="0" spc="-5"/>
              <a:t>ةدوع</a:t>
            </a:r>
          </a:p>
        </p:txBody>
      </p:sp>
      <p:sp>
        <p:nvSpPr>
          <p:cNvPr id="95" name="object 95"/>
          <p:cNvSpPr txBox="1"/>
          <p:nvPr/>
        </p:nvSpPr>
        <p:spPr>
          <a:xfrm>
            <a:off x="5833109" y="6368591"/>
            <a:ext cx="220345" cy="154940"/>
          </a:xfrm>
          <a:prstGeom prst="rect">
            <a:avLst/>
          </a:prstGeom>
        </p:spPr>
        <p:txBody>
          <a:bodyPr wrap="square" lIns="0" tIns="31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 sz="900" spc="-50">
                <a:solidFill>
                  <a:srgbClr val="FFFFFF"/>
                </a:solidFill>
                <a:latin typeface="Arial"/>
                <a:cs typeface="Arial"/>
              </a:rPr>
              <a:t>ي</a:t>
            </a:r>
            <a:r>
              <a:rPr dirty="0" sz="900" spc="-270">
                <a:solidFill>
                  <a:srgbClr val="FFFFFF"/>
                </a:solidFill>
                <a:latin typeface="Arial"/>
                <a:cs typeface="Arial"/>
              </a:rPr>
              <a:t>ل</a:t>
            </a:r>
            <a:r>
              <a:rPr dirty="0" sz="900" spc="25">
                <a:solidFill>
                  <a:srgbClr val="FFFFFF"/>
                </a:solidFill>
                <a:latin typeface="Arial"/>
                <a:cs typeface="Arial"/>
              </a:rPr>
              <a:t>ا</a:t>
            </a:r>
            <a:r>
              <a:rPr dirty="0" sz="900" spc="-430">
                <a:solidFill>
                  <a:srgbClr val="FFFFFF"/>
                </a:solidFill>
                <a:latin typeface="Arial"/>
                <a:cs typeface="Arial"/>
              </a:rPr>
              <a:t>ت</a:t>
            </a:r>
            <a:r>
              <a:rPr dirty="0" sz="900" spc="-270">
                <a:solidFill>
                  <a:srgbClr val="FFFFFF"/>
                </a:solidFill>
                <a:latin typeface="Arial"/>
                <a:cs typeface="Arial"/>
              </a:rPr>
              <a:t>ل</a:t>
            </a:r>
            <a:r>
              <a:rPr dirty="0" sz="900">
                <a:solidFill>
                  <a:srgbClr val="FFFFFF"/>
                </a:solidFill>
                <a:latin typeface="Arial"/>
                <a:cs typeface="Arial"/>
              </a:rPr>
              <a:t>ا</a:t>
            </a:r>
            <a:endParaRPr sz="9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77824" y="2176272"/>
            <a:ext cx="18287" cy="468172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877824" y="6095"/>
            <a:ext cx="18287" cy="150266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1216152" y="1834895"/>
            <a:ext cx="7924800" cy="1828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877824" y="1508760"/>
            <a:ext cx="18287" cy="667512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0" y="1834895"/>
            <a:ext cx="557784" cy="18287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551687" y="1834895"/>
            <a:ext cx="664464" cy="18287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2898648" y="588302"/>
            <a:ext cx="2503678" cy="1010246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3171189" y="722121"/>
            <a:ext cx="1797685" cy="57404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3600" spc="475"/>
              <a:t>TENSES</a:t>
            </a:r>
            <a:endParaRPr sz="3600"/>
          </a:p>
        </p:txBody>
      </p:sp>
      <p:sp>
        <p:nvSpPr>
          <p:cNvPr id="10" name="object 10"/>
          <p:cNvSpPr/>
          <p:nvPr/>
        </p:nvSpPr>
        <p:spPr>
          <a:xfrm>
            <a:off x="4800600" y="597446"/>
            <a:ext cx="2003932" cy="1010246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 txBox="1"/>
          <p:nvPr/>
        </p:nvSpPr>
        <p:spPr>
          <a:xfrm>
            <a:off x="5455081" y="722121"/>
            <a:ext cx="1048385" cy="5740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3600" spc="-175" b="1">
                <a:solidFill>
                  <a:srgbClr val="FFFF00"/>
                </a:solidFill>
                <a:latin typeface="Arial"/>
                <a:cs typeface="Arial"/>
              </a:rPr>
              <a:t>ةنمزلأا</a:t>
            </a:r>
            <a:endParaRPr sz="3600">
              <a:latin typeface="Arial"/>
              <a:cs typeface="Arial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2761488" y="2837637"/>
            <a:ext cx="6142990" cy="510336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2636520" y="2837637"/>
            <a:ext cx="431126" cy="510336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/>
          <p:nvPr/>
        </p:nvSpPr>
        <p:spPr>
          <a:xfrm>
            <a:off x="7129271" y="3139389"/>
            <a:ext cx="1775332" cy="510336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/>
          <p:nvPr/>
        </p:nvSpPr>
        <p:spPr>
          <a:xfrm>
            <a:off x="7065264" y="3139389"/>
            <a:ext cx="370090" cy="510336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 txBox="1"/>
          <p:nvPr/>
        </p:nvSpPr>
        <p:spPr>
          <a:xfrm>
            <a:off x="2831973" y="2869524"/>
            <a:ext cx="5927090" cy="628650"/>
          </a:xfrm>
          <a:prstGeom prst="rect">
            <a:avLst/>
          </a:prstGeom>
        </p:spPr>
        <p:txBody>
          <a:bodyPr wrap="square" lIns="0" tIns="39370" rIns="0" bIns="0" rtlCol="0" vert="horz">
            <a:spAutoFit/>
          </a:bodyPr>
          <a:lstStyle/>
          <a:p>
            <a:pPr algn="r" marR="12700">
              <a:lnSpc>
                <a:spcPct val="100000"/>
              </a:lnSpc>
              <a:spcBef>
                <a:spcPts val="310"/>
              </a:spcBef>
            </a:pPr>
            <a:r>
              <a:rPr dirty="0" sz="1800" spc="-140">
                <a:solidFill>
                  <a:srgbClr val="FFFFFF"/>
                </a:solidFill>
                <a:latin typeface="Arial"/>
                <a:cs typeface="Arial"/>
              </a:rPr>
              <a:t>.يضاملا  </a:t>
            </a:r>
            <a:r>
              <a:rPr dirty="0" sz="1800" spc="30">
                <a:solidFill>
                  <a:srgbClr val="FFFFFF"/>
                </a:solidFill>
                <a:latin typeface="Arial"/>
                <a:cs typeface="Arial"/>
              </a:rPr>
              <a:t>نمز </a:t>
            </a:r>
            <a:r>
              <a:rPr dirty="0" sz="1800" spc="-520">
                <a:solidFill>
                  <a:srgbClr val="FFFFFF"/>
                </a:solidFill>
                <a:latin typeface="Arial"/>
                <a:cs typeface="Arial"/>
              </a:rPr>
              <a:t>يف</a:t>
            </a:r>
            <a:r>
              <a:rPr dirty="0" sz="1800" spc="-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800" spc="65">
                <a:solidFill>
                  <a:srgbClr val="FFFFFF"/>
                </a:solidFill>
                <a:latin typeface="Arial"/>
                <a:cs typeface="Arial"/>
              </a:rPr>
              <a:t>ام </a:t>
            </a:r>
            <a:r>
              <a:rPr dirty="0" sz="1800" spc="-110">
                <a:solidFill>
                  <a:srgbClr val="FFFFFF"/>
                </a:solidFill>
                <a:latin typeface="Arial"/>
                <a:cs typeface="Arial"/>
              </a:rPr>
              <a:t>ةظحل </a:t>
            </a:r>
            <a:r>
              <a:rPr dirty="0" sz="1800" spc="-520">
                <a:solidFill>
                  <a:srgbClr val="FFFFFF"/>
                </a:solidFill>
                <a:latin typeface="Arial"/>
                <a:cs typeface="Arial"/>
              </a:rPr>
              <a:t>يف</a:t>
            </a:r>
            <a:r>
              <a:rPr dirty="0" sz="180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800" spc="-254">
                <a:solidFill>
                  <a:srgbClr val="FFFFFF"/>
                </a:solidFill>
                <a:latin typeface="Arial"/>
                <a:cs typeface="Arial"/>
              </a:rPr>
              <a:t>ىهتنا  </a:t>
            </a:r>
            <a:r>
              <a:rPr dirty="0" sz="1800">
                <a:solidFill>
                  <a:srgbClr val="FFFFFF"/>
                </a:solidFill>
                <a:latin typeface="Arial"/>
                <a:cs typeface="Arial"/>
              </a:rPr>
              <a:t>و </a:t>
            </a:r>
            <a:r>
              <a:rPr dirty="0" sz="1800" spc="-175">
                <a:solidFill>
                  <a:srgbClr val="FFFFFF"/>
                </a:solidFill>
                <a:latin typeface="Arial"/>
                <a:cs typeface="Arial"/>
              </a:rPr>
              <a:t>لصح  </a:t>
            </a:r>
            <a:r>
              <a:rPr dirty="0" sz="1800" spc="-20">
                <a:solidFill>
                  <a:srgbClr val="FFFFFF"/>
                </a:solidFill>
                <a:latin typeface="Arial"/>
                <a:cs typeface="Arial"/>
              </a:rPr>
              <a:t>ثدح </a:t>
            </a:r>
            <a:r>
              <a:rPr dirty="0" sz="1800" spc="-25">
                <a:solidFill>
                  <a:srgbClr val="FFFFFF"/>
                </a:solidFill>
                <a:latin typeface="Arial"/>
                <a:cs typeface="Arial"/>
              </a:rPr>
              <a:t>نع </a:t>
            </a:r>
            <a:r>
              <a:rPr dirty="0" sz="1800" spc="-540">
                <a:solidFill>
                  <a:srgbClr val="FFFFFF"/>
                </a:solidFill>
                <a:latin typeface="Arial"/>
                <a:cs typeface="Arial"/>
              </a:rPr>
              <a:t>ريبعتلل</a:t>
            </a:r>
            <a:r>
              <a:rPr dirty="0" sz="1800" spc="-1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800" spc="-90">
                <a:solidFill>
                  <a:srgbClr val="FFFFFF"/>
                </a:solidFill>
                <a:latin typeface="Arial"/>
                <a:cs typeface="Arial"/>
              </a:rPr>
              <a:t>نمزلا </a:t>
            </a:r>
            <a:r>
              <a:rPr dirty="0" sz="1800" spc="95">
                <a:solidFill>
                  <a:srgbClr val="FFFFFF"/>
                </a:solidFill>
                <a:latin typeface="Arial"/>
                <a:cs typeface="Arial"/>
              </a:rPr>
              <a:t>اذه</a:t>
            </a:r>
            <a:r>
              <a:rPr dirty="0" sz="1800" spc="-18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800" spc="-365">
                <a:solidFill>
                  <a:srgbClr val="FFFFFF"/>
                </a:solidFill>
                <a:latin typeface="Arial"/>
                <a:cs typeface="Arial"/>
              </a:rPr>
              <a:t>مدختسي</a:t>
            </a:r>
            <a:endParaRPr sz="1800">
              <a:latin typeface="Arial"/>
              <a:cs typeface="Arial"/>
            </a:endParaRPr>
          </a:p>
          <a:p>
            <a:pPr algn="r" marR="5080">
              <a:lnSpc>
                <a:spcPct val="100000"/>
              </a:lnSpc>
              <a:spcBef>
                <a:spcPts val="219"/>
              </a:spcBef>
            </a:pPr>
            <a:r>
              <a:rPr dirty="0" sz="1800" spc="25">
                <a:solidFill>
                  <a:srgbClr val="FFFFFF"/>
                </a:solidFill>
                <a:latin typeface="Arial"/>
                <a:cs typeface="Arial"/>
              </a:rPr>
              <a:t>:نم </a:t>
            </a:r>
            <a:r>
              <a:rPr dirty="0" sz="1800" spc="-90">
                <a:solidFill>
                  <a:srgbClr val="FFFFFF"/>
                </a:solidFill>
                <a:latin typeface="Arial"/>
                <a:cs typeface="Arial"/>
              </a:rPr>
              <a:t>نمزلا </a:t>
            </a:r>
            <a:r>
              <a:rPr dirty="0" sz="1800" spc="100">
                <a:solidFill>
                  <a:srgbClr val="FFFFFF"/>
                </a:solidFill>
                <a:latin typeface="Arial"/>
                <a:cs typeface="Arial"/>
              </a:rPr>
              <a:t>اذه</a:t>
            </a:r>
            <a:r>
              <a:rPr dirty="0" sz="1800" spc="3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800" spc="-395">
                <a:solidFill>
                  <a:srgbClr val="FFFFFF"/>
                </a:solidFill>
                <a:latin typeface="Arial"/>
                <a:cs typeface="Arial"/>
              </a:rPr>
              <a:t>نوكتي</a:t>
            </a:r>
            <a:endParaRPr sz="1800">
              <a:latin typeface="Arial"/>
              <a:cs typeface="Arial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5992367" y="3742893"/>
            <a:ext cx="2912110" cy="510336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8" name="object 18"/>
          <p:cNvSpPr/>
          <p:nvPr/>
        </p:nvSpPr>
        <p:spPr>
          <a:xfrm>
            <a:off x="5928359" y="3742893"/>
            <a:ext cx="370103" cy="510336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9" name="object 19"/>
          <p:cNvSpPr txBox="1"/>
          <p:nvPr/>
        </p:nvSpPr>
        <p:spPr>
          <a:xfrm>
            <a:off x="6064122" y="3802126"/>
            <a:ext cx="2693035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>
                <a:solidFill>
                  <a:srgbClr val="FFFFFF"/>
                </a:solidFill>
                <a:latin typeface="Arial"/>
                <a:cs typeface="Arial"/>
              </a:rPr>
              <a:t>: </a:t>
            </a:r>
            <a:r>
              <a:rPr dirty="0" sz="1800" spc="-254">
                <a:solidFill>
                  <a:srgbClr val="FFFFFF"/>
                </a:solidFill>
                <a:latin typeface="Arial"/>
                <a:cs typeface="Arial"/>
              </a:rPr>
              <a:t>لثم </a:t>
            </a:r>
            <a:r>
              <a:rPr dirty="0" sz="1800" spc="-155">
                <a:solidFill>
                  <a:srgbClr val="FFFFFF"/>
                </a:solidFill>
                <a:latin typeface="Arial"/>
                <a:cs typeface="Arial"/>
              </a:rPr>
              <a:t>تاملك </a:t>
            </a:r>
            <a:r>
              <a:rPr dirty="0" sz="1800" spc="-35">
                <a:solidFill>
                  <a:srgbClr val="FFFFFF"/>
                </a:solidFill>
                <a:latin typeface="Arial"/>
                <a:cs typeface="Arial"/>
              </a:rPr>
              <a:t>عم </a:t>
            </a:r>
            <a:r>
              <a:rPr dirty="0" sz="1800" spc="-5">
                <a:solidFill>
                  <a:srgbClr val="FFFFFF"/>
                </a:solidFill>
                <a:latin typeface="Arial"/>
                <a:cs typeface="Arial"/>
              </a:rPr>
              <a:t>ةداع </a:t>
            </a:r>
            <a:r>
              <a:rPr dirty="0" sz="1800" spc="-90">
                <a:solidFill>
                  <a:srgbClr val="FFFFFF"/>
                </a:solidFill>
                <a:latin typeface="Arial"/>
                <a:cs typeface="Arial"/>
              </a:rPr>
              <a:t>نمزلا </a:t>
            </a:r>
            <a:r>
              <a:rPr dirty="0" sz="1800" spc="100">
                <a:solidFill>
                  <a:srgbClr val="FFFFFF"/>
                </a:solidFill>
                <a:latin typeface="Arial"/>
                <a:cs typeface="Arial"/>
              </a:rPr>
              <a:t>اذه</a:t>
            </a:r>
            <a:r>
              <a:rPr dirty="0" sz="1800" spc="-9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800" spc="-409">
                <a:solidFill>
                  <a:srgbClr val="FFFFFF"/>
                </a:solidFill>
                <a:latin typeface="Arial"/>
                <a:cs typeface="Arial"/>
              </a:rPr>
              <a:t>يتأي</a:t>
            </a:r>
            <a:endParaRPr sz="1800">
              <a:latin typeface="Arial"/>
              <a:cs typeface="Arial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2731389" y="2694889"/>
            <a:ext cx="680720" cy="32956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2000" spc="55" b="1">
                <a:solidFill>
                  <a:srgbClr val="000066"/>
                </a:solidFill>
                <a:latin typeface="Arial"/>
                <a:cs typeface="Arial"/>
              </a:rPr>
              <a:t>ر</a:t>
            </a:r>
            <a:r>
              <a:rPr dirty="0" sz="2000" spc="30" b="1">
                <a:solidFill>
                  <a:srgbClr val="000066"/>
                </a:solidFill>
                <a:latin typeface="Arial"/>
                <a:cs typeface="Arial"/>
              </a:rPr>
              <a:t>م</a:t>
            </a:r>
            <a:r>
              <a:rPr dirty="0" sz="2000" spc="-755" b="1">
                <a:solidFill>
                  <a:srgbClr val="000066"/>
                </a:solidFill>
                <a:latin typeface="Arial"/>
                <a:cs typeface="Arial"/>
              </a:rPr>
              <a:t>ت</a:t>
            </a:r>
            <a:r>
              <a:rPr dirty="0" sz="2000" spc="-585" b="1">
                <a:solidFill>
                  <a:srgbClr val="000066"/>
                </a:solidFill>
                <a:latin typeface="Arial"/>
                <a:cs typeface="Arial"/>
              </a:rPr>
              <a:t>س</a:t>
            </a:r>
            <a:r>
              <a:rPr dirty="0" sz="2000" spc="90" b="1">
                <a:solidFill>
                  <a:srgbClr val="000066"/>
                </a:solidFill>
                <a:latin typeface="Arial"/>
                <a:cs typeface="Arial"/>
              </a:rPr>
              <a:t>م</a:t>
            </a:r>
            <a:r>
              <a:rPr dirty="0" sz="2000" spc="-450" b="1">
                <a:solidFill>
                  <a:srgbClr val="000066"/>
                </a:solidFill>
                <a:latin typeface="Arial"/>
                <a:cs typeface="Arial"/>
              </a:rPr>
              <a:t>ل</a:t>
            </a:r>
            <a:r>
              <a:rPr dirty="0" sz="2000" spc="-5" b="1">
                <a:solidFill>
                  <a:srgbClr val="000066"/>
                </a:solidFill>
                <a:latin typeface="Arial"/>
                <a:cs typeface="Arial"/>
              </a:rPr>
              <a:t>ا</a:t>
            </a:r>
            <a:endParaRPr sz="2000">
              <a:latin typeface="Arial"/>
              <a:cs typeface="Arial"/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3200400" y="3429000"/>
            <a:ext cx="3127375" cy="396240"/>
          </a:xfrm>
          <a:custGeom>
            <a:avLst/>
            <a:gdLst/>
            <a:ahLst/>
            <a:cxnLst/>
            <a:rect l="l" t="t" r="r" b="b"/>
            <a:pathLst>
              <a:path w="3127375" h="396239">
                <a:moveTo>
                  <a:pt x="0" y="396239"/>
                </a:moveTo>
                <a:lnTo>
                  <a:pt x="3127248" y="396239"/>
                </a:lnTo>
                <a:lnTo>
                  <a:pt x="3127248" y="0"/>
                </a:lnTo>
                <a:lnTo>
                  <a:pt x="0" y="0"/>
                </a:lnTo>
                <a:lnTo>
                  <a:pt x="0" y="396239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2" name="object 22"/>
          <p:cNvSpPr txBox="1"/>
          <p:nvPr/>
        </p:nvSpPr>
        <p:spPr>
          <a:xfrm>
            <a:off x="3359658" y="3457701"/>
            <a:ext cx="2428240" cy="329565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2000" spc="60">
                <a:solidFill>
                  <a:srgbClr val="CC3300"/>
                </a:solidFill>
                <a:latin typeface="Calibri"/>
                <a:cs typeface="Calibri"/>
              </a:rPr>
              <a:t>had </a:t>
            </a:r>
            <a:r>
              <a:rPr dirty="0" sz="2000" spc="-430">
                <a:solidFill>
                  <a:srgbClr val="CC3300"/>
                </a:solidFill>
                <a:latin typeface="Arial"/>
                <a:cs typeface="Arial"/>
              </a:rPr>
              <a:t>+لعفلل </a:t>
            </a:r>
            <a:r>
              <a:rPr dirty="0" sz="2000" spc="-360">
                <a:solidFill>
                  <a:srgbClr val="CC3300"/>
                </a:solidFill>
                <a:latin typeface="Arial"/>
                <a:cs typeface="Arial"/>
              </a:rPr>
              <a:t>ثلاثلا</a:t>
            </a:r>
            <a:r>
              <a:rPr dirty="0" sz="2000" spc="-190">
                <a:solidFill>
                  <a:srgbClr val="CC3300"/>
                </a:solidFill>
                <a:latin typeface="Arial"/>
                <a:cs typeface="Arial"/>
              </a:rPr>
              <a:t> </a:t>
            </a:r>
            <a:r>
              <a:rPr dirty="0" sz="2000" spc="-415">
                <a:solidFill>
                  <a:srgbClr val="CC3300"/>
                </a:solidFill>
                <a:latin typeface="Arial"/>
                <a:cs typeface="Arial"/>
              </a:rPr>
              <a:t>فيرصتلا</a:t>
            </a:r>
            <a:endParaRPr sz="2000">
              <a:latin typeface="Arial"/>
              <a:cs typeface="Arial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6634353" y="3463797"/>
            <a:ext cx="111125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spc="215">
                <a:solidFill>
                  <a:srgbClr val="FFFFFF"/>
                </a:solidFill>
                <a:latin typeface="Calibri"/>
                <a:cs typeface="Calibri"/>
              </a:rPr>
              <a:t>I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24" name="object 24"/>
          <p:cNvSpPr/>
          <p:nvPr/>
        </p:nvSpPr>
        <p:spPr>
          <a:xfrm>
            <a:off x="4340352" y="6321552"/>
            <a:ext cx="1296797" cy="382371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5" name="object 25"/>
          <p:cNvSpPr/>
          <p:nvPr/>
        </p:nvSpPr>
        <p:spPr>
          <a:xfrm>
            <a:off x="4462271" y="6406896"/>
            <a:ext cx="1043749" cy="248297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6" name="object 26"/>
          <p:cNvSpPr/>
          <p:nvPr/>
        </p:nvSpPr>
        <p:spPr>
          <a:xfrm>
            <a:off x="4267200" y="6248400"/>
            <a:ext cx="1295400" cy="381000"/>
          </a:xfrm>
          <a:custGeom>
            <a:avLst/>
            <a:gdLst/>
            <a:ahLst/>
            <a:cxnLst/>
            <a:rect l="l" t="t" r="r" b="b"/>
            <a:pathLst>
              <a:path w="1295400" h="381000">
                <a:moveTo>
                  <a:pt x="1295400" y="0"/>
                </a:moveTo>
                <a:lnTo>
                  <a:pt x="0" y="0"/>
                </a:lnTo>
                <a:lnTo>
                  <a:pt x="0" y="381000"/>
                </a:lnTo>
                <a:lnTo>
                  <a:pt x="1295400" y="381000"/>
                </a:lnTo>
                <a:lnTo>
                  <a:pt x="1295400" y="333375"/>
                </a:lnTo>
                <a:lnTo>
                  <a:pt x="540512" y="333375"/>
                </a:lnTo>
                <a:lnTo>
                  <a:pt x="540512" y="190500"/>
                </a:lnTo>
                <a:lnTo>
                  <a:pt x="504825" y="190500"/>
                </a:lnTo>
                <a:lnTo>
                  <a:pt x="647700" y="47625"/>
                </a:lnTo>
                <a:lnTo>
                  <a:pt x="1295400" y="47625"/>
                </a:lnTo>
                <a:lnTo>
                  <a:pt x="1295400" y="0"/>
                </a:lnTo>
                <a:close/>
              </a:path>
              <a:path w="1295400" h="381000">
                <a:moveTo>
                  <a:pt x="1295400" y="65481"/>
                </a:moveTo>
                <a:lnTo>
                  <a:pt x="736980" y="65481"/>
                </a:lnTo>
                <a:lnTo>
                  <a:pt x="736980" y="136918"/>
                </a:lnTo>
                <a:lnTo>
                  <a:pt x="790575" y="190500"/>
                </a:lnTo>
                <a:lnTo>
                  <a:pt x="754888" y="190500"/>
                </a:lnTo>
                <a:lnTo>
                  <a:pt x="754888" y="333375"/>
                </a:lnTo>
                <a:lnTo>
                  <a:pt x="1295400" y="333375"/>
                </a:lnTo>
                <a:lnTo>
                  <a:pt x="1295400" y="65481"/>
                </a:lnTo>
                <a:close/>
              </a:path>
              <a:path w="1295400" h="381000">
                <a:moveTo>
                  <a:pt x="1295400" y="47625"/>
                </a:moveTo>
                <a:lnTo>
                  <a:pt x="647700" y="47625"/>
                </a:lnTo>
                <a:lnTo>
                  <a:pt x="701294" y="101206"/>
                </a:lnTo>
                <a:lnTo>
                  <a:pt x="701294" y="65481"/>
                </a:lnTo>
                <a:lnTo>
                  <a:pt x="1295400" y="65481"/>
                </a:lnTo>
                <a:lnTo>
                  <a:pt x="12954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7" name="object 27"/>
          <p:cNvSpPr/>
          <p:nvPr/>
        </p:nvSpPr>
        <p:spPr>
          <a:xfrm>
            <a:off x="4807711" y="6313881"/>
            <a:ext cx="214629" cy="267970"/>
          </a:xfrm>
          <a:custGeom>
            <a:avLst/>
            <a:gdLst/>
            <a:ahLst/>
            <a:cxnLst/>
            <a:rect l="l" t="t" r="r" b="b"/>
            <a:pathLst>
              <a:path w="214629" h="267970">
                <a:moveTo>
                  <a:pt x="196468" y="0"/>
                </a:moveTo>
                <a:lnTo>
                  <a:pt x="160782" y="0"/>
                </a:lnTo>
                <a:lnTo>
                  <a:pt x="160782" y="35725"/>
                </a:lnTo>
                <a:lnTo>
                  <a:pt x="196468" y="71437"/>
                </a:lnTo>
                <a:lnTo>
                  <a:pt x="196468" y="0"/>
                </a:lnTo>
                <a:close/>
              </a:path>
              <a:path w="214629" h="267970">
                <a:moveTo>
                  <a:pt x="214375" y="125018"/>
                </a:moveTo>
                <a:lnTo>
                  <a:pt x="0" y="125018"/>
                </a:lnTo>
                <a:lnTo>
                  <a:pt x="0" y="267893"/>
                </a:lnTo>
                <a:lnTo>
                  <a:pt x="89280" y="267893"/>
                </a:lnTo>
                <a:lnTo>
                  <a:pt x="89280" y="196456"/>
                </a:lnTo>
                <a:lnTo>
                  <a:pt x="214375" y="196456"/>
                </a:lnTo>
                <a:lnTo>
                  <a:pt x="214375" y="125018"/>
                </a:lnTo>
                <a:close/>
              </a:path>
              <a:path w="214629" h="267970">
                <a:moveTo>
                  <a:pt x="214375" y="196456"/>
                </a:moveTo>
                <a:lnTo>
                  <a:pt x="125095" y="196456"/>
                </a:lnTo>
                <a:lnTo>
                  <a:pt x="125095" y="267893"/>
                </a:lnTo>
                <a:lnTo>
                  <a:pt x="214375" y="267893"/>
                </a:lnTo>
                <a:lnTo>
                  <a:pt x="214375" y="196456"/>
                </a:lnTo>
                <a:close/>
              </a:path>
            </a:pathLst>
          </a:custGeom>
          <a:solidFill>
            <a:srgbClr val="00007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8" name="object 28"/>
          <p:cNvSpPr/>
          <p:nvPr/>
        </p:nvSpPr>
        <p:spPr>
          <a:xfrm>
            <a:off x="47720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142875" y="0"/>
                </a:moveTo>
                <a:lnTo>
                  <a:pt x="0" y="142875"/>
                </a:lnTo>
                <a:lnTo>
                  <a:pt x="285750" y="142875"/>
                </a:lnTo>
                <a:lnTo>
                  <a:pt x="142875" y="0"/>
                </a:lnTo>
                <a:close/>
              </a:path>
              <a:path w="285750" h="285750">
                <a:moveTo>
                  <a:pt x="160782" y="214312"/>
                </a:moveTo>
                <a:lnTo>
                  <a:pt x="124967" y="214312"/>
                </a:lnTo>
                <a:lnTo>
                  <a:pt x="124967" y="285750"/>
                </a:lnTo>
                <a:lnTo>
                  <a:pt x="160782" y="285750"/>
                </a:lnTo>
                <a:lnTo>
                  <a:pt x="160782" y="214312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9" name="object 29"/>
          <p:cNvSpPr/>
          <p:nvPr/>
        </p:nvSpPr>
        <p:spPr>
          <a:xfrm>
            <a:off x="5788152" y="6321552"/>
            <a:ext cx="458571" cy="382371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0" name="object 30"/>
          <p:cNvSpPr/>
          <p:nvPr/>
        </p:nvSpPr>
        <p:spPr>
          <a:xfrm>
            <a:off x="5846064" y="6406896"/>
            <a:ext cx="336638" cy="248297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1" name="object 31"/>
          <p:cNvSpPr/>
          <p:nvPr/>
        </p:nvSpPr>
        <p:spPr>
          <a:xfrm>
            <a:off x="5715000" y="6248400"/>
            <a:ext cx="457200" cy="381000"/>
          </a:xfrm>
          <a:custGeom>
            <a:avLst/>
            <a:gdLst/>
            <a:ahLst/>
            <a:cxnLst/>
            <a:rect l="l" t="t" r="r" b="b"/>
            <a:pathLst>
              <a:path w="457200" h="381000">
                <a:moveTo>
                  <a:pt x="457200" y="0"/>
                </a:moveTo>
                <a:lnTo>
                  <a:pt x="0" y="0"/>
                </a:lnTo>
                <a:lnTo>
                  <a:pt x="0" y="381000"/>
                </a:lnTo>
                <a:lnTo>
                  <a:pt x="457200" y="381000"/>
                </a:lnTo>
                <a:lnTo>
                  <a:pt x="457200" y="333375"/>
                </a:lnTo>
                <a:lnTo>
                  <a:pt x="85725" y="333375"/>
                </a:lnTo>
                <a:lnTo>
                  <a:pt x="85725" y="47625"/>
                </a:lnTo>
                <a:lnTo>
                  <a:pt x="457200" y="47625"/>
                </a:lnTo>
                <a:lnTo>
                  <a:pt x="457200" y="0"/>
                </a:lnTo>
                <a:close/>
              </a:path>
              <a:path w="457200" h="381000">
                <a:moveTo>
                  <a:pt x="457200" y="47625"/>
                </a:moveTo>
                <a:lnTo>
                  <a:pt x="85725" y="47625"/>
                </a:lnTo>
                <a:lnTo>
                  <a:pt x="371475" y="190500"/>
                </a:lnTo>
                <a:lnTo>
                  <a:pt x="85725" y="333375"/>
                </a:lnTo>
                <a:lnTo>
                  <a:pt x="457200" y="333375"/>
                </a:lnTo>
                <a:lnTo>
                  <a:pt x="4572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2" name="object 32"/>
          <p:cNvSpPr/>
          <p:nvPr/>
        </p:nvSpPr>
        <p:spPr>
          <a:xfrm>
            <a:off x="58007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0" y="0"/>
                </a:moveTo>
                <a:lnTo>
                  <a:pt x="0" y="285750"/>
                </a:lnTo>
                <a:lnTo>
                  <a:pt x="285750" y="142875"/>
                </a:lnTo>
                <a:lnTo>
                  <a:pt x="0" y="0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3" name="object 33"/>
          <p:cNvSpPr/>
          <p:nvPr/>
        </p:nvSpPr>
        <p:spPr>
          <a:xfrm>
            <a:off x="3730752" y="6321552"/>
            <a:ext cx="458571" cy="382371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4" name="object 34"/>
          <p:cNvSpPr/>
          <p:nvPr/>
        </p:nvSpPr>
        <p:spPr>
          <a:xfrm>
            <a:off x="3770376" y="6406896"/>
            <a:ext cx="373227" cy="248297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5" name="object 35"/>
          <p:cNvSpPr/>
          <p:nvPr/>
        </p:nvSpPr>
        <p:spPr>
          <a:xfrm>
            <a:off x="3657600" y="6248400"/>
            <a:ext cx="457200" cy="381000"/>
          </a:xfrm>
          <a:custGeom>
            <a:avLst/>
            <a:gdLst/>
            <a:ahLst/>
            <a:cxnLst/>
            <a:rect l="l" t="t" r="r" b="b"/>
            <a:pathLst>
              <a:path w="457200" h="381000">
                <a:moveTo>
                  <a:pt x="457200" y="0"/>
                </a:moveTo>
                <a:lnTo>
                  <a:pt x="0" y="0"/>
                </a:lnTo>
                <a:lnTo>
                  <a:pt x="0" y="381000"/>
                </a:lnTo>
                <a:lnTo>
                  <a:pt x="457200" y="381000"/>
                </a:lnTo>
                <a:lnTo>
                  <a:pt x="457200" y="333375"/>
                </a:lnTo>
                <a:lnTo>
                  <a:pt x="371475" y="333375"/>
                </a:lnTo>
                <a:lnTo>
                  <a:pt x="85725" y="190500"/>
                </a:lnTo>
                <a:lnTo>
                  <a:pt x="371475" y="47625"/>
                </a:lnTo>
                <a:lnTo>
                  <a:pt x="457200" y="47625"/>
                </a:lnTo>
                <a:lnTo>
                  <a:pt x="457200" y="0"/>
                </a:lnTo>
                <a:close/>
              </a:path>
              <a:path w="457200" h="381000">
                <a:moveTo>
                  <a:pt x="457200" y="47625"/>
                </a:moveTo>
                <a:lnTo>
                  <a:pt x="371475" y="47625"/>
                </a:lnTo>
                <a:lnTo>
                  <a:pt x="371475" y="333375"/>
                </a:lnTo>
                <a:lnTo>
                  <a:pt x="457200" y="333375"/>
                </a:lnTo>
                <a:lnTo>
                  <a:pt x="4572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6" name="object 36"/>
          <p:cNvSpPr/>
          <p:nvPr/>
        </p:nvSpPr>
        <p:spPr>
          <a:xfrm>
            <a:off x="37433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285750" y="0"/>
                </a:moveTo>
                <a:lnTo>
                  <a:pt x="0" y="142875"/>
                </a:lnTo>
                <a:lnTo>
                  <a:pt x="285750" y="285750"/>
                </a:lnTo>
                <a:lnTo>
                  <a:pt x="285750" y="0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7" name="object 37"/>
          <p:cNvSpPr/>
          <p:nvPr/>
        </p:nvSpPr>
        <p:spPr>
          <a:xfrm>
            <a:off x="4953000" y="4786248"/>
            <a:ext cx="0" cy="1202690"/>
          </a:xfrm>
          <a:custGeom>
            <a:avLst/>
            <a:gdLst/>
            <a:ahLst/>
            <a:cxnLst/>
            <a:rect l="l" t="t" r="r" b="b"/>
            <a:pathLst>
              <a:path w="0" h="1202689">
                <a:moveTo>
                  <a:pt x="0" y="0"/>
                </a:moveTo>
                <a:lnTo>
                  <a:pt x="0" y="1202118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8" name="object 38"/>
          <p:cNvSpPr/>
          <p:nvPr/>
        </p:nvSpPr>
        <p:spPr>
          <a:xfrm>
            <a:off x="2576576" y="5334000"/>
            <a:ext cx="4676775" cy="0"/>
          </a:xfrm>
          <a:custGeom>
            <a:avLst/>
            <a:gdLst/>
            <a:ahLst/>
            <a:cxnLst/>
            <a:rect l="l" t="t" r="r" b="b"/>
            <a:pathLst>
              <a:path w="4676775" h="0">
                <a:moveTo>
                  <a:pt x="0" y="0"/>
                </a:moveTo>
                <a:lnTo>
                  <a:pt x="4676648" y="0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9" name="object 39"/>
          <p:cNvSpPr/>
          <p:nvPr/>
        </p:nvSpPr>
        <p:spPr>
          <a:xfrm>
            <a:off x="2590800" y="4786248"/>
            <a:ext cx="0" cy="1202690"/>
          </a:xfrm>
          <a:custGeom>
            <a:avLst/>
            <a:gdLst/>
            <a:ahLst/>
            <a:cxnLst/>
            <a:rect l="l" t="t" r="r" b="b"/>
            <a:pathLst>
              <a:path w="0" h="1202689">
                <a:moveTo>
                  <a:pt x="0" y="0"/>
                </a:moveTo>
                <a:lnTo>
                  <a:pt x="0" y="1202118"/>
                </a:lnTo>
              </a:path>
            </a:pathLst>
          </a:custGeom>
          <a:ln w="285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0" name="object 40"/>
          <p:cNvSpPr/>
          <p:nvPr/>
        </p:nvSpPr>
        <p:spPr>
          <a:xfrm>
            <a:off x="7239000" y="4786248"/>
            <a:ext cx="0" cy="1202690"/>
          </a:xfrm>
          <a:custGeom>
            <a:avLst/>
            <a:gdLst/>
            <a:ahLst/>
            <a:cxnLst/>
            <a:rect l="l" t="t" r="r" b="b"/>
            <a:pathLst>
              <a:path w="0" h="1202689">
                <a:moveTo>
                  <a:pt x="0" y="0"/>
                </a:moveTo>
                <a:lnTo>
                  <a:pt x="0" y="1202118"/>
                </a:lnTo>
              </a:path>
            </a:pathLst>
          </a:custGeom>
          <a:ln w="285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1" name="object 41"/>
          <p:cNvSpPr/>
          <p:nvPr/>
        </p:nvSpPr>
        <p:spPr>
          <a:xfrm>
            <a:off x="2576576" y="4800600"/>
            <a:ext cx="4676775" cy="0"/>
          </a:xfrm>
          <a:custGeom>
            <a:avLst/>
            <a:gdLst/>
            <a:ahLst/>
            <a:cxnLst/>
            <a:rect l="l" t="t" r="r" b="b"/>
            <a:pathLst>
              <a:path w="4676775" h="0">
                <a:moveTo>
                  <a:pt x="0" y="0"/>
                </a:moveTo>
                <a:lnTo>
                  <a:pt x="4676648" y="0"/>
                </a:lnTo>
              </a:path>
            </a:pathLst>
          </a:custGeom>
          <a:ln w="285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2" name="object 42"/>
          <p:cNvSpPr/>
          <p:nvPr/>
        </p:nvSpPr>
        <p:spPr>
          <a:xfrm>
            <a:off x="2576576" y="5974079"/>
            <a:ext cx="4676775" cy="0"/>
          </a:xfrm>
          <a:custGeom>
            <a:avLst/>
            <a:gdLst/>
            <a:ahLst/>
            <a:cxnLst/>
            <a:rect l="l" t="t" r="r" b="b"/>
            <a:pathLst>
              <a:path w="4676775" h="0">
                <a:moveTo>
                  <a:pt x="0" y="0"/>
                </a:moveTo>
                <a:lnTo>
                  <a:pt x="4676648" y="0"/>
                </a:lnTo>
              </a:path>
            </a:pathLst>
          </a:custGeom>
          <a:ln w="285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3" name="object 43"/>
          <p:cNvSpPr/>
          <p:nvPr/>
        </p:nvSpPr>
        <p:spPr>
          <a:xfrm>
            <a:off x="2535935" y="4763973"/>
            <a:ext cx="775525" cy="510336"/>
          </a:xfrm>
          <a:prstGeom prst="rect">
            <a:avLst/>
          </a:prstGeom>
          <a:blipFill>
            <a:blip r:embed="rId2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4" name="object 44"/>
          <p:cNvSpPr/>
          <p:nvPr/>
        </p:nvSpPr>
        <p:spPr>
          <a:xfrm>
            <a:off x="3002279" y="4770069"/>
            <a:ext cx="1613789" cy="510336"/>
          </a:xfrm>
          <a:prstGeom prst="rect">
            <a:avLst/>
          </a:prstGeom>
          <a:blipFill>
            <a:blip r:embed="rId2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5" name="object 45"/>
          <p:cNvSpPr/>
          <p:nvPr/>
        </p:nvSpPr>
        <p:spPr>
          <a:xfrm>
            <a:off x="4898135" y="4763973"/>
            <a:ext cx="946226" cy="510336"/>
          </a:xfrm>
          <a:prstGeom prst="rect">
            <a:avLst/>
          </a:prstGeom>
          <a:blipFill>
            <a:blip r:embed="rId2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6" name="object 46"/>
          <p:cNvSpPr/>
          <p:nvPr/>
        </p:nvSpPr>
        <p:spPr>
          <a:xfrm>
            <a:off x="5535167" y="4770069"/>
            <a:ext cx="1543685" cy="510336"/>
          </a:xfrm>
          <a:prstGeom prst="rect">
            <a:avLst/>
          </a:prstGeom>
          <a:blipFill>
            <a:blip r:embed="rId2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7" name="object 47"/>
          <p:cNvSpPr/>
          <p:nvPr/>
        </p:nvSpPr>
        <p:spPr>
          <a:xfrm>
            <a:off x="2535935" y="5297423"/>
            <a:ext cx="891349" cy="510336"/>
          </a:xfrm>
          <a:prstGeom prst="rect">
            <a:avLst/>
          </a:prstGeom>
          <a:blipFill>
            <a:blip r:embed="rId2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8" name="object 48"/>
          <p:cNvSpPr/>
          <p:nvPr/>
        </p:nvSpPr>
        <p:spPr>
          <a:xfrm>
            <a:off x="3118104" y="5303520"/>
            <a:ext cx="1793620" cy="510336"/>
          </a:xfrm>
          <a:prstGeom prst="rect">
            <a:avLst/>
          </a:prstGeom>
          <a:blipFill>
            <a:blip r:embed="rId2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9" name="object 49"/>
          <p:cNvSpPr/>
          <p:nvPr/>
        </p:nvSpPr>
        <p:spPr>
          <a:xfrm>
            <a:off x="4898135" y="5297423"/>
            <a:ext cx="1366774" cy="510336"/>
          </a:xfrm>
          <a:prstGeom prst="rect">
            <a:avLst/>
          </a:prstGeom>
          <a:blipFill>
            <a:blip r:embed="rId2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0" name="object 50"/>
          <p:cNvSpPr/>
          <p:nvPr/>
        </p:nvSpPr>
        <p:spPr>
          <a:xfrm>
            <a:off x="5955791" y="5303520"/>
            <a:ext cx="568248" cy="510336"/>
          </a:xfrm>
          <a:prstGeom prst="rect">
            <a:avLst/>
          </a:prstGeom>
          <a:blipFill>
            <a:blip r:embed="rId2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1" name="object 51"/>
          <p:cNvSpPr/>
          <p:nvPr/>
        </p:nvSpPr>
        <p:spPr>
          <a:xfrm>
            <a:off x="4895088" y="5577840"/>
            <a:ext cx="1244904" cy="510336"/>
          </a:xfrm>
          <a:prstGeom prst="rect">
            <a:avLst/>
          </a:prstGeom>
          <a:blipFill>
            <a:blip r:embed="rId2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graphicFrame>
        <p:nvGraphicFramePr>
          <p:cNvPr id="52" name="object 52"/>
          <p:cNvGraphicFramePr>
            <a:graphicFrameLocks noGrp="1"/>
          </p:cNvGraphicFramePr>
          <p:nvPr/>
        </p:nvGraphicFramePr>
        <p:xfrm>
          <a:off x="2408935" y="4763973"/>
          <a:ext cx="4797425" cy="132461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494280"/>
                <a:gridCol w="2302510"/>
              </a:tblGrid>
              <a:tr h="524941">
                <a:tc>
                  <a:txBody>
                    <a:bodyPr/>
                    <a:lstStyle/>
                    <a:p>
                      <a:pPr marL="273685">
                        <a:lnSpc>
                          <a:spcPct val="100000"/>
                        </a:lnSpc>
                        <a:spcBef>
                          <a:spcPts val="620"/>
                        </a:spcBef>
                        <a:tabLst>
                          <a:tab pos="1824355" algn="l"/>
                        </a:tabLst>
                      </a:pPr>
                      <a:r>
                        <a:rPr dirty="0" sz="1800" spc="25">
                          <a:solidFill>
                            <a:srgbClr val="FFFF00"/>
                          </a:solidFill>
                          <a:latin typeface="Calibri"/>
                          <a:cs typeface="Calibri"/>
                        </a:rPr>
                        <a:t>after	</a:t>
                      </a:r>
                      <a:r>
                        <a:rPr dirty="0" sz="1800" spc="-14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ذنم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B="0" marT="78740"/>
                </a:tc>
                <a:tc>
                  <a:txBody>
                    <a:bodyPr/>
                    <a:lstStyle/>
                    <a:p>
                      <a:pPr marL="142240">
                        <a:lnSpc>
                          <a:spcPct val="100000"/>
                        </a:lnSpc>
                        <a:spcBef>
                          <a:spcPts val="620"/>
                        </a:spcBef>
                      </a:pPr>
                      <a:r>
                        <a:rPr dirty="0" sz="1800" spc="25">
                          <a:solidFill>
                            <a:srgbClr val="FFFF00"/>
                          </a:solidFill>
                          <a:latin typeface="Calibri"/>
                          <a:cs typeface="Calibri"/>
                        </a:rPr>
                        <a:t>before</a:t>
                      </a:r>
                      <a:r>
                        <a:rPr dirty="0" sz="1800" spc="135">
                          <a:solidFill>
                            <a:srgbClr val="FFFF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800" spc="-114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ةدمل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B="0" marT="78740"/>
                </a:tc>
              </a:tr>
              <a:tr h="799261">
                <a:tc>
                  <a:txBody>
                    <a:bodyPr/>
                    <a:lstStyle/>
                    <a:p>
                      <a:pPr marL="273685">
                        <a:lnSpc>
                          <a:spcPct val="100000"/>
                        </a:lnSpc>
                        <a:spcBef>
                          <a:spcPts val="685"/>
                        </a:spcBef>
                      </a:pPr>
                      <a:r>
                        <a:rPr dirty="0" sz="1800" spc="45">
                          <a:solidFill>
                            <a:srgbClr val="FFFF00"/>
                          </a:solidFill>
                          <a:latin typeface="Calibri"/>
                          <a:cs typeface="Calibri"/>
                        </a:rPr>
                        <a:t>which </a:t>
                      </a:r>
                      <a:r>
                        <a:rPr dirty="0" sz="1800" spc="-8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نلآا</a:t>
                      </a:r>
                      <a:r>
                        <a:rPr dirty="0" sz="1800" spc="5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800" spc="-34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ىتح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B="0" marT="86995"/>
                </a:tc>
                <a:tc>
                  <a:txBody>
                    <a:bodyPr/>
                    <a:lstStyle/>
                    <a:p>
                      <a:pPr marL="142240">
                        <a:lnSpc>
                          <a:spcPct val="100000"/>
                        </a:lnSpc>
                        <a:spcBef>
                          <a:spcPts val="685"/>
                        </a:spcBef>
                      </a:pPr>
                      <a:r>
                        <a:rPr dirty="0" sz="1800" spc="80">
                          <a:solidFill>
                            <a:srgbClr val="FFFF00"/>
                          </a:solidFill>
                          <a:latin typeface="Calibri"/>
                          <a:cs typeface="Calibri"/>
                        </a:rPr>
                        <a:t>as </a:t>
                      </a:r>
                      <a:r>
                        <a:rPr dirty="0" sz="1800" spc="50">
                          <a:solidFill>
                            <a:srgbClr val="FFFF00"/>
                          </a:solidFill>
                          <a:latin typeface="Calibri"/>
                          <a:cs typeface="Calibri"/>
                        </a:rPr>
                        <a:t>soon </a:t>
                      </a:r>
                      <a:r>
                        <a:rPr dirty="0" sz="1800" spc="80">
                          <a:solidFill>
                            <a:srgbClr val="FFFF00"/>
                          </a:solidFill>
                          <a:latin typeface="Calibri"/>
                          <a:cs typeface="Calibri"/>
                        </a:rPr>
                        <a:t>as</a:t>
                      </a:r>
                      <a:r>
                        <a:rPr dirty="0" sz="1800" spc="235">
                          <a:solidFill>
                            <a:srgbClr val="FFFF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800" spc="-52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يف</a:t>
                      </a:r>
                      <a:endParaRPr sz="1800">
                        <a:latin typeface="Arial"/>
                        <a:cs typeface="Arial"/>
                      </a:endParaRPr>
                    </a:p>
                    <a:p>
                      <a:pPr algn="ctr" marR="445770">
                        <a:lnSpc>
                          <a:spcPct val="100000"/>
                        </a:lnSpc>
                      </a:pPr>
                      <a:r>
                        <a:rPr dirty="0" sz="1800" spc="-23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دبلأا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B="0" marT="86995"/>
                </a:tc>
              </a:tr>
            </a:tbl>
          </a:graphicData>
        </a:graphic>
      </p:graphicFrame>
      <p:sp>
        <p:nvSpPr>
          <p:cNvPr id="53" name="object 53"/>
          <p:cNvSpPr/>
          <p:nvPr/>
        </p:nvSpPr>
        <p:spPr>
          <a:xfrm>
            <a:off x="1975104" y="2127529"/>
            <a:ext cx="5801741" cy="543915"/>
          </a:xfrm>
          <a:prstGeom prst="rect">
            <a:avLst/>
          </a:prstGeom>
          <a:blipFill>
            <a:blip r:embed="rId3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4" name="object 54"/>
          <p:cNvSpPr/>
          <p:nvPr/>
        </p:nvSpPr>
        <p:spPr>
          <a:xfrm>
            <a:off x="2435351" y="2185441"/>
            <a:ext cx="4686046" cy="486003"/>
          </a:xfrm>
          <a:prstGeom prst="rect">
            <a:avLst/>
          </a:prstGeom>
          <a:blipFill>
            <a:blip r:embed="rId3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5" name="object 55"/>
          <p:cNvSpPr/>
          <p:nvPr/>
        </p:nvSpPr>
        <p:spPr>
          <a:xfrm>
            <a:off x="1906523" y="2058923"/>
            <a:ext cx="5791200" cy="533400"/>
          </a:xfrm>
          <a:custGeom>
            <a:avLst/>
            <a:gdLst/>
            <a:ahLst/>
            <a:cxnLst/>
            <a:rect l="l" t="t" r="r" b="b"/>
            <a:pathLst>
              <a:path w="5791200" h="533400">
                <a:moveTo>
                  <a:pt x="5702300" y="0"/>
                </a:moveTo>
                <a:lnTo>
                  <a:pt x="88900" y="0"/>
                </a:lnTo>
                <a:lnTo>
                  <a:pt x="54274" y="6979"/>
                </a:lnTo>
                <a:lnTo>
                  <a:pt x="26019" y="26019"/>
                </a:lnTo>
                <a:lnTo>
                  <a:pt x="6979" y="54274"/>
                </a:lnTo>
                <a:lnTo>
                  <a:pt x="0" y="88900"/>
                </a:lnTo>
                <a:lnTo>
                  <a:pt x="0" y="444500"/>
                </a:lnTo>
                <a:lnTo>
                  <a:pt x="6979" y="479125"/>
                </a:lnTo>
                <a:lnTo>
                  <a:pt x="26019" y="507380"/>
                </a:lnTo>
                <a:lnTo>
                  <a:pt x="54274" y="526420"/>
                </a:lnTo>
                <a:lnTo>
                  <a:pt x="88900" y="533400"/>
                </a:lnTo>
                <a:lnTo>
                  <a:pt x="5702300" y="533400"/>
                </a:lnTo>
                <a:lnTo>
                  <a:pt x="5736925" y="526420"/>
                </a:lnTo>
                <a:lnTo>
                  <a:pt x="5765180" y="507380"/>
                </a:lnTo>
                <a:lnTo>
                  <a:pt x="5784220" y="479125"/>
                </a:lnTo>
                <a:lnTo>
                  <a:pt x="5791200" y="444500"/>
                </a:lnTo>
                <a:lnTo>
                  <a:pt x="5791200" y="88900"/>
                </a:lnTo>
                <a:lnTo>
                  <a:pt x="5784220" y="54274"/>
                </a:lnTo>
                <a:lnTo>
                  <a:pt x="5765180" y="26019"/>
                </a:lnTo>
                <a:lnTo>
                  <a:pt x="5736925" y="6979"/>
                </a:lnTo>
                <a:lnTo>
                  <a:pt x="5702300" y="0"/>
                </a:lnTo>
                <a:close/>
              </a:path>
            </a:pathLst>
          </a:custGeom>
          <a:solidFill>
            <a:srgbClr val="66CC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6" name="object 56"/>
          <p:cNvSpPr/>
          <p:nvPr/>
        </p:nvSpPr>
        <p:spPr>
          <a:xfrm>
            <a:off x="1906523" y="2058923"/>
            <a:ext cx="5791200" cy="533400"/>
          </a:xfrm>
          <a:custGeom>
            <a:avLst/>
            <a:gdLst/>
            <a:ahLst/>
            <a:cxnLst/>
            <a:rect l="l" t="t" r="r" b="b"/>
            <a:pathLst>
              <a:path w="5791200" h="533400">
                <a:moveTo>
                  <a:pt x="0" y="88900"/>
                </a:moveTo>
                <a:lnTo>
                  <a:pt x="6979" y="54274"/>
                </a:lnTo>
                <a:lnTo>
                  <a:pt x="26019" y="26019"/>
                </a:lnTo>
                <a:lnTo>
                  <a:pt x="54274" y="6979"/>
                </a:lnTo>
                <a:lnTo>
                  <a:pt x="88900" y="0"/>
                </a:lnTo>
                <a:lnTo>
                  <a:pt x="5702300" y="0"/>
                </a:lnTo>
                <a:lnTo>
                  <a:pt x="5736925" y="6979"/>
                </a:lnTo>
                <a:lnTo>
                  <a:pt x="5765180" y="26019"/>
                </a:lnTo>
                <a:lnTo>
                  <a:pt x="5784220" y="54274"/>
                </a:lnTo>
                <a:lnTo>
                  <a:pt x="5791200" y="88900"/>
                </a:lnTo>
                <a:lnTo>
                  <a:pt x="5791200" y="444500"/>
                </a:lnTo>
                <a:lnTo>
                  <a:pt x="5784220" y="479125"/>
                </a:lnTo>
                <a:lnTo>
                  <a:pt x="5765180" y="507380"/>
                </a:lnTo>
                <a:lnTo>
                  <a:pt x="5736925" y="526420"/>
                </a:lnTo>
                <a:lnTo>
                  <a:pt x="5702300" y="533400"/>
                </a:lnTo>
                <a:lnTo>
                  <a:pt x="88900" y="533400"/>
                </a:lnTo>
                <a:lnTo>
                  <a:pt x="54274" y="526420"/>
                </a:lnTo>
                <a:lnTo>
                  <a:pt x="26019" y="507380"/>
                </a:lnTo>
                <a:lnTo>
                  <a:pt x="6979" y="479125"/>
                </a:lnTo>
                <a:lnTo>
                  <a:pt x="0" y="444500"/>
                </a:lnTo>
                <a:lnTo>
                  <a:pt x="0" y="88900"/>
                </a:lnTo>
                <a:close/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7" name="object 57"/>
          <p:cNvSpPr txBox="1"/>
          <p:nvPr/>
        </p:nvSpPr>
        <p:spPr>
          <a:xfrm>
            <a:off x="2448814" y="2091689"/>
            <a:ext cx="3217545" cy="628015"/>
          </a:xfrm>
          <a:prstGeom prst="rect">
            <a:avLst/>
          </a:prstGeom>
        </p:spPr>
        <p:txBody>
          <a:bodyPr wrap="square" lIns="0" tIns="26670" rIns="0" bIns="0" rtlCol="0" vert="horz">
            <a:spAutoFit/>
          </a:bodyPr>
          <a:lstStyle/>
          <a:p>
            <a:pPr marL="234315" marR="30480" indent="-183515">
              <a:lnSpc>
                <a:spcPts val="2350"/>
              </a:lnSpc>
              <a:spcBef>
                <a:spcPts val="210"/>
              </a:spcBef>
              <a:tabLst>
                <a:tab pos="2462530" algn="l"/>
              </a:tabLst>
            </a:pPr>
            <a:r>
              <a:rPr dirty="0" baseline="-12345" sz="2700" spc="-232" b="1">
                <a:solidFill>
                  <a:srgbClr val="000066"/>
                </a:solidFill>
                <a:latin typeface="Calibri"/>
                <a:cs typeface="Calibri"/>
              </a:rPr>
              <a:t>8.</a:t>
            </a:r>
            <a:r>
              <a:rPr dirty="0" sz="2000" spc="-155">
                <a:solidFill>
                  <a:srgbClr val="000066"/>
                </a:solidFill>
                <a:latin typeface="Calibri"/>
                <a:cs typeface="Calibri"/>
              </a:rPr>
              <a:t>4</a:t>
            </a:r>
            <a:r>
              <a:rPr dirty="0" baseline="-12345" sz="2700" spc="-232" b="1">
                <a:solidFill>
                  <a:srgbClr val="000066"/>
                </a:solidFill>
                <a:latin typeface="Calibri"/>
                <a:cs typeface="Calibri"/>
              </a:rPr>
              <a:t>P</a:t>
            </a:r>
            <a:r>
              <a:rPr dirty="0" sz="2000" spc="-155">
                <a:solidFill>
                  <a:srgbClr val="000066"/>
                </a:solidFill>
                <a:latin typeface="Calibri"/>
                <a:cs typeface="Calibri"/>
              </a:rPr>
              <a:t>. </a:t>
            </a:r>
            <a:r>
              <a:rPr dirty="0" baseline="-12345" sz="2700" spc="-480" b="1">
                <a:solidFill>
                  <a:srgbClr val="000066"/>
                </a:solidFill>
                <a:latin typeface="Calibri"/>
                <a:cs typeface="Calibri"/>
              </a:rPr>
              <a:t>a</a:t>
            </a:r>
            <a:r>
              <a:rPr dirty="0" sz="2000" spc="-320">
                <a:solidFill>
                  <a:srgbClr val="000066"/>
                </a:solidFill>
                <a:latin typeface="Calibri"/>
                <a:cs typeface="Calibri"/>
              </a:rPr>
              <a:t>P</a:t>
            </a:r>
            <a:r>
              <a:rPr dirty="0" baseline="-12345" sz="2700" spc="-480" b="1">
                <a:solidFill>
                  <a:srgbClr val="000066"/>
                </a:solidFill>
                <a:latin typeface="Calibri"/>
                <a:cs typeface="Calibri"/>
              </a:rPr>
              <a:t>s</a:t>
            </a:r>
            <a:r>
              <a:rPr dirty="0" sz="2000" spc="-320">
                <a:solidFill>
                  <a:srgbClr val="000066"/>
                </a:solidFill>
                <a:latin typeface="Calibri"/>
                <a:cs typeface="Calibri"/>
              </a:rPr>
              <a:t>r</a:t>
            </a:r>
            <a:r>
              <a:rPr dirty="0" baseline="-12345" sz="2700" spc="-480" b="1">
                <a:solidFill>
                  <a:srgbClr val="000066"/>
                </a:solidFill>
                <a:latin typeface="Calibri"/>
                <a:cs typeface="Calibri"/>
              </a:rPr>
              <a:t>t</a:t>
            </a:r>
            <a:r>
              <a:rPr dirty="0" sz="2000" spc="-320">
                <a:solidFill>
                  <a:srgbClr val="000066"/>
                </a:solidFill>
                <a:latin typeface="Calibri"/>
                <a:cs typeface="Calibri"/>
              </a:rPr>
              <a:t>es</a:t>
            </a:r>
            <a:r>
              <a:rPr dirty="0" baseline="-12345" sz="2700" spc="-480" b="1">
                <a:solidFill>
                  <a:srgbClr val="000066"/>
                </a:solidFill>
                <a:latin typeface="Calibri"/>
                <a:cs typeface="Calibri"/>
              </a:rPr>
              <a:t>P</a:t>
            </a:r>
            <a:r>
              <a:rPr dirty="0" sz="2000" spc="-320">
                <a:solidFill>
                  <a:srgbClr val="000066"/>
                </a:solidFill>
                <a:latin typeface="Calibri"/>
                <a:cs typeface="Calibri"/>
              </a:rPr>
              <a:t>e</a:t>
            </a:r>
            <a:r>
              <a:rPr dirty="0" baseline="-12345" sz="2700" spc="-480" b="1">
                <a:solidFill>
                  <a:srgbClr val="000066"/>
                </a:solidFill>
                <a:latin typeface="Calibri"/>
                <a:cs typeface="Calibri"/>
              </a:rPr>
              <a:t>e</a:t>
            </a:r>
            <a:r>
              <a:rPr dirty="0" sz="2000" spc="-320">
                <a:solidFill>
                  <a:srgbClr val="000066"/>
                </a:solidFill>
                <a:latin typeface="Calibri"/>
                <a:cs typeface="Calibri"/>
              </a:rPr>
              <a:t>n</a:t>
            </a:r>
            <a:r>
              <a:rPr dirty="0" baseline="-12345" sz="2700" spc="-480" b="1">
                <a:solidFill>
                  <a:srgbClr val="000066"/>
                </a:solidFill>
                <a:latin typeface="Calibri"/>
                <a:cs typeface="Calibri"/>
              </a:rPr>
              <a:t>r</a:t>
            </a:r>
            <a:r>
              <a:rPr dirty="0" sz="2000" spc="-320">
                <a:solidFill>
                  <a:srgbClr val="000066"/>
                </a:solidFill>
                <a:latin typeface="Calibri"/>
                <a:cs typeface="Calibri"/>
              </a:rPr>
              <a:t>t</a:t>
            </a:r>
            <a:r>
              <a:rPr dirty="0" baseline="-12345" sz="2700" spc="-480" b="1">
                <a:solidFill>
                  <a:srgbClr val="000066"/>
                </a:solidFill>
                <a:latin typeface="Calibri"/>
                <a:cs typeface="Calibri"/>
              </a:rPr>
              <a:t>fe</a:t>
            </a:r>
            <a:r>
              <a:rPr dirty="0" sz="2000" spc="-320">
                <a:solidFill>
                  <a:srgbClr val="000066"/>
                </a:solidFill>
                <a:latin typeface="Calibri"/>
                <a:cs typeface="Calibri"/>
              </a:rPr>
              <a:t>C</a:t>
            </a:r>
            <a:r>
              <a:rPr dirty="0" baseline="-12345" sz="2700" spc="-480" b="1">
                <a:solidFill>
                  <a:srgbClr val="000066"/>
                </a:solidFill>
                <a:latin typeface="Calibri"/>
                <a:cs typeface="Calibri"/>
              </a:rPr>
              <a:t>c</a:t>
            </a:r>
            <a:r>
              <a:rPr dirty="0" sz="2000" spc="-320">
                <a:solidFill>
                  <a:srgbClr val="000066"/>
                </a:solidFill>
                <a:latin typeface="Calibri"/>
                <a:cs typeface="Calibri"/>
              </a:rPr>
              <a:t>o</a:t>
            </a:r>
            <a:r>
              <a:rPr dirty="0" baseline="-12345" sz="2700" spc="-480" b="1">
                <a:solidFill>
                  <a:srgbClr val="000066"/>
                </a:solidFill>
                <a:latin typeface="Calibri"/>
                <a:cs typeface="Calibri"/>
              </a:rPr>
              <a:t>t</a:t>
            </a:r>
            <a:r>
              <a:rPr dirty="0" sz="2000" spc="-320">
                <a:solidFill>
                  <a:srgbClr val="000066"/>
                </a:solidFill>
                <a:latin typeface="Calibri"/>
                <a:cs typeface="Calibri"/>
              </a:rPr>
              <a:t>n</a:t>
            </a:r>
            <a:r>
              <a:rPr dirty="0" baseline="-12345" sz="2700" spc="-480" b="1">
                <a:solidFill>
                  <a:srgbClr val="000066"/>
                </a:solidFill>
                <a:latin typeface="Calibri"/>
                <a:cs typeface="Calibri"/>
              </a:rPr>
              <a:t>T</a:t>
            </a:r>
            <a:r>
              <a:rPr dirty="0" sz="2000" spc="-320">
                <a:solidFill>
                  <a:srgbClr val="000066"/>
                </a:solidFill>
                <a:latin typeface="Calibri"/>
                <a:cs typeface="Calibri"/>
              </a:rPr>
              <a:t>t</a:t>
            </a:r>
            <a:r>
              <a:rPr dirty="0" baseline="-12345" sz="2700" spc="-480" b="1">
                <a:solidFill>
                  <a:srgbClr val="000066"/>
                </a:solidFill>
                <a:latin typeface="Calibri"/>
                <a:cs typeface="Calibri"/>
              </a:rPr>
              <a:t>e</a:t>
            </a:r>
            <a:r>
              <a:rPr dirty="0" sz="2000" spc="-320">
                <a:solidFill>
                  <a:srgbClr val="000066"/>
                </a:solidFill>
                <a:latin typeface="Calibri"/>
                <a:cs typeface="Calibri"/>
              </a:rPr>
              <a:t>in</a:t>
            </a:r>
            <a:r>
              <a:rPr dirty="0" baseline="-12345" sz="2700" spc="-480" b="1">
                <a:solidFill>
                  <a:srgbClr val="000066"/>
                </a:solidFill>
                <a:latin typeface="Calibri"/>
                <a:cs typeface="Calibri"/>
              </a:rPr>
              <a:t>n</a:t>
            </a:r>
            <a:r>
              <a:rPr dirty="0" sz="2000" spc="-320">
                <a:solidFill>
                  <a:srgbClr val="000066"/>
                </a:solidFill>
                <a:latin typeface="Calibri"/>
                <a:cs typeface="Calibri"/>
              </a:rPr>
              <a:t>u</a:t>
            </a:r>
            <a:r>
              <a:rPr dirty="0" baseline="-12345" sz="2700" spc="-480" b="1">
                <a:solidFill>
                  <a:srgbClr val="000066"/>
                </a:solidFill>
                <a:latin typeface="Calibri"/>
                <a:cs typeface="Calibri"/>
              </a:rPr>
              <a:t>s</a:t>
            </a:r>
            <a:r>
              <a:rPr dirty="0" sz="2000" spc="-320">
                <a:solidFill>
                  <a:srgbClr val="000066"/>
                </a:solidFill>
                <a:latin typeface="Calibri"/>
                <a:cs typeface="Calibri"/>
              </a:rPr>
              <a:t>o</a:t>
            </a:r>
            <a:r>
              <a:rPr dirty="0" baseline="-12345" sz="2700" spc="-480" b="1">
                <a:solidFill>
                  <a:srgbClr val="000066"/>
                </a:solidFill>
                <a:latin typeface="Calibri"/>
                <a:cs typeface="Calibri"/>
              </a:rPr>
              <a:t>e</a:t>
            </a:r>
            <a:r>
              <a:rPr dirty="0" sz="2000" spc="-320">
                <a:solidFill>
                  <a:srgbClr val="000066"/>
                </a:solidFill>
                <a:latin typeface="Calibri"/>
                <a:cs typeface="Calibri"/>
              </a:rPr>
              <a:t>us  </a:t>
            </a:r>
            <a:r>
              <a:rPr dirty="0" sz="2000" spc="-45">
                <a:solidFill>
                  <a:srgbClr val="000066"/>
                </a:solidFill>
                <a:latin typeface="Calibri"/>
                <a:cs typeface="Calibri"/>
              </a:rPr>
              <a:t>T</a:t>
            </a:r>
            <a:r>
              <a:rPr dirty="0" sz="2000" spc="55">
                <a:solidFill>
                  <a:srgbClr val="000066"/>
                </a:solidFill>
                <a:latin typeface="Calibri"/>
                <a:cs typeface="Calibri"/>
              </a:rPr>
              <a:t>e</a:t>
            </a:r>
            <a:r>
              <a:rPr dirty="0" sz="2000" spc="50">
                <a:solidFill>
                  <a:srgbClr val="000066"/>
                </a:solidFill>
                <a:latin typeface="Calibri"/>
                <a:cs typeface="Calibri"/>
              </a:rPr>
              <a:t>n</a:t>
            </a:r>
            <a:r>
              <a:rPr dirty="0" sz="2000" spc="65">
                <a:solidFill>
                  <a:srgbClr val="000066"/>
                </a:solidFill>
                <a:latin typeface="Calibri"/>
                <a:cs typeface="Calibri"/>
              </a:rPr>
              <a:t>s</a:t>
            </a:r>
            <a:r>
              <a:rPr dirty="0" sz="2000" spc="85">
                <a:solidFill>
                  <a:srgbClr val="000066"/>
                </a:solidFill>
                <a:latin typeface="Calibri"/>
                <a:cs typeface="Calibri"/>
              </a:rPr>
              <a:t>e</a:t>
            </a:r>
            <a:r>
              <a:rPr dirty="0" sz="2000">
                <a:solidFill>
                  <a:srgbClr val="000066"/>
                </a:solidFill>
                <a:latin typeface="Calibri"/>
                <a:cs typeface="Calibri"/>
              </a:rPr>
              <a:t>	</a:t>
            </a:r>
            <a:r>
              <a:rPr dirty="0" sz="2000" spc="10" b="1">
                <a:solidFill>
                  <a:srgbClr val="000066"/>
                </a:solidFill>
                <a:latin typeface="Arial"/>
                <a:cs typeface="Arial"/>
              </a:rPr>
              <a:t>عر</a:t>
            </a:r>
            <a:r>
              <a:rPr dirty="0" sz="2000" spc="-10" b="1">
                <a:solidFill>
                  <a:srgbClr val="000066"/>
                </a:solidFill>
                <a:latin typeface="Arial"/>
                <a:cs typeface="Arial"/>
              </a:rPr>
              <a:t>ا</a:t>
            </a:r>
            <a:r>
              <a:rPr dirty="0" sz="2000" spc="-365" b="1">
                <a:solidFill>
                  <a:srgbClr val="000066"/>
                </a:solidFill>
                <a:latin typeface="Arial"/>
                <a:cs typeface="Arial"/>
              </a:rPr>
              <a:t>ض</a:t>
            </a:r>
            <a:r>
              <a:rPr dirty="0" sz="2000" spc="-140" b="1">
                <a:solidFill>
                  <a:srgbClr val="000066"/>
                </a:solidFill>
                <a:latin typeface="Arial"/>
                <a:cs typeface="Arial"/>
              </a:rPr>
              <a:t>م</a:t>
            </a:r>
            <a:r>
              <a:rPr dirty="0" sz="2000" spc="-455" b="1">
                <a:solidFill>
                  <a:srgbClr val="000066"/>
                </a:solidFill>
                <a:latin typeface="Arial"/>
                <a:cs typeface="Arial"/>
              </a:rPr>
              <a:t>ل</a:t>
            </a:r>
            <a:r>
              <a:rPr dirty="0" sz="2000" spc="-5" b="1">
                <a:solidFill>
                  <a:srgbClr val="000066"/>
                </a:solidFill>
                <a:latin typeface="Arial"/>
                <a:cs typeface="Arial"/>
              </a:rPr>
              <a:t>ا</a:t>
            </a:r>
            <a:endParaRPr sz="2000">
              <a:latin typeface="Arial"/>
              <a:cs typeface="Arial"/>
            </a:endParaRPr>
          </a:p>
        </p:txBody>
      </p:sp>
      <p:sp>
        <p:nvSpPr>
          <p:cNvPr id="58" name="object 58"/>
          <p:cNvSpPr txBox="1"/>
          <p:nvPr/>
        </p:nvSpPr>
        <p:spPr>
          <a:xfrm>
            <a:off x="5972047" y="2169414"/>
            <a:ext cx="952500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spc="-210" b="1">
                <a:solidFill>
                  <a:srgbClr val="000066"/>
                </a:solidFill>
                <a:latin typeface="Arial"/>
                <a:cs typeface="Arial"/>
              </a:rPr>
              <a:t>ماتلا</a:t>
            </a:r>
            <a:r>
              <a:rPr dirty="0" sz="1800" spc="-65" b="1">
                <a:solidFill>
                  <a:srgbClr val="000066"/>
                </a:solidFill>
                <a:latin typeface="Arial"/>
                <a:cs typeface="Arial"/>
              </a:rPr>
              <a:t> </a:t>
            </a:r>
            <a:r>
              <a:rPr dirty="0" sz="1800" spc="-155" b="1">
                <a:solidFill>
                  <a:srgbClr val="000066"/>
                </a:solidFill>
                <a:latin typeface="Arial"/>
                <a:cs typeface="Arial"/>
              </a:rPr>
              <a:t>يضاملا</a:t>
            </a:r>
            <a:endParaRPr sz="1800">
              <a:latin typeface="Arial"/>
              <a:cs typeface="Arial"/>
            </a:endParaRPr>
          </a:p>
        </p:txBody>
      </p:sp>
      <p:sp>
        <p:nvSpPr>
          <p:cNvPr id="59" name="object 59"/>
          <p:cNvSpPr/>
          <p:nvPr/>
        </p:nvSpPr>
        <p:spPr>
          <a:xfrm>
            <a:off x="4340352" y="6321552"/>
            <a:ext cx="1296797" cy="382371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0" name="object 60"/>
          <p:cNvSpPr/>
          <p:nvPr/>
        </p:nvSpPr>
        <p:spPr>
          <a:xfrm>
            <a:off x="4462271" y="6406896"/>
            <a:ext cx="1043749" cy="248297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1" name="object 61"/>
          <p:cNvSpPr/>
          <p:nvPr/>
        </p:nvSpPr>
        <p:spPr>
          <a:xfrm>
            <a:off x="4267200" y="6248400"/>
            <a:ext cx="1295400" cy="381000"/>
          </a:xfrm>
          <a:custGeom>
            <a:avLst/>
            <a:gdLst/>
            <a:ahLst/>
            <a:cxnLst/>
            <a:rect l="l" t="t" r="r" b="b"/>
            <a:pathLst>
              <a:path w="1295400" h="381000">
                <a:moveTo>
                  <a:pt x="1295400" y="0"/>
                </a:moveTo>
                <a:lnTo>
                  <a:pt x="0" y="0"/>
                </a:lnTo>
                <a:lnTo>
                  <a:pt x="0" y="381000"/>
                </a:lnTo>
                <a:lnTo>
                  <a:pt x="1295400" y="381000"/>
                </a:lnTo>
                <a:lnTo>
                  <a:pt x="1295400" y="333375"/>
                </a:lnTo>
                <a:lnTo>
                  <a:pt x="540512" y="333375"/>
                </a:lnTo>
                <a:lnTo>
                  <a:pt x="540512" y="190500"/>
                </a:lnTo>
                <a:lnTo>
                  <a:pt x="504825" y="190500"/>
                </a:lnTo>
                <a:lnTo>
                  <a:pt x="647700" y="47625"/>
                </a:lnTo>
                <a:lnTo>
                  <a:pt x="1295400" y="47625"/>
                </a:lnTo>
                <a:lnTo>
                  <a:pt x="1295400" y="0"/>
                </a:lnTo>
                <a:close/>
              </a:path>
              <a:path w="1295400" h="381000">
                <a:moveTo>
                  <a:pt x="1295400" y="65481"/>
                </a:moveTo>
                <a:lnTo>
                  <a:pt x="736980" y="65481"/>
                </a:lnTo>
                <a:lnTo>
                  <a:pt x="736980" y="136918"/>
                </a:lnTo>
                <a:lnTo>
                  <a:pt x="790575" y="190500"/>
                </a:lnTo>
                <a:lnTo>
                  <a:pt x="754888" y="190500"/>
                </a:lnTo>
                <a:lnTo>
                  <a:pt x="754888" y="333375"/>
                </a:lnTo>
                <a:lnTo>
                  <a:pt x="1295400" y="333375"/>
                </a:lnTo>
                <a:lnTo>
                  <a:pt x="1295400" y="65481"/>
                </a:lnTo>
                <a:close/>
              </a:path>
              <a:path w="1295400" h="381000">
                <a:moveTo>
                  <a:pt x="1295400" y="47625"/>
                </a:moveTo>
                <a:lnTo>
                  <a:pt x="647700" y="47625"/>
                </a:lnTo>
                <a:lnTo>
                  <a:pt x="701294" y="101206"/>
                </a:lnTo>
                <a:lnTo>
                  <a:pt x="701294" y="65481"/>
                </a:lnTo>
                <a:lnTo>
                  <a:pt x="1295400" y="65481"/>
                </a:lnTo>
                <a:lnTo>
                  <a:pt x="12954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2" name="object 62"/>
          <p:cNvSpPr/>
          <p:nvPr/>
        </p:nvSpPr>
        <p:spPr>
          <a:xfrm>
            <a:off x="4807711" y="6313881"/>
            <a:ext cx="214629" cy="267970"/>
          </a:xfrm>
          <a:custGeom>
            <a:avLst/>
            <a:gdLst/>
            <a:ahLst/>
            <a:cxnLst/>
            <a:rect l="l" t="t" r="r" b="b"/>
            <a:pathLst>
              <a:path w="214629" h="267970">
                <a:moveTo>
                  <a:pt x="196468" y="0"/>
                </a:moveTo>
                <a:lnTo>
                  <a:pt x="160782" y="0"/>
                </a:lnTo>
                <a:lnTo>
                  <a:pt x="160782" y="35725"/>
                </a:lnTo>
                <a:lnTo>
                  <a:pt x="196468" y="71437"/>
                </a:lnTo>
                <a:lnTo>
                  <a:pt x="196468" y="0"/>
                </a:lnTo>
                <a:close/>
              </a:path>
              <a:path w="214629" h="267970">
                <a:moveTo>
                  <a:pt x="214375" y="125018"/>
                </a:moveTo>
                <a:lnTo>
                  <a:pt x="0" y="125018"/>
                </a:lnTo>
                <a:lnTo>
                  <a:pt x="0" y="267893"/>
                </a:lnTo>
                <a:lnTo>
                  <a:pt x="89280" y="267893"/>
                </a:lnTo>
                <a:lnTo>
                  <a:pt x="89280" y="196456"/>
                </a:lnTo>
                <a:lnTo>
                  <a:pt x="214375" y="196456"/>
                </a:lnTo>
                <a:lnTo>
                  <a:pt x="214375" y="125018"/>
                </a:lnTo>
                <a:close/>
              </a:path>
              <a:path w="214629" h="267970">
                <a:moveTo>
                  <a:pt x="214375" y="196456"/>
                </a:moveTo>
                <a:lnTo>
                  <a:pt x="125095" y="196456"/>
                </a:lnTo>
                <a:lnTo>
                  <a:pt x="125095" y="267893"/>
                </a:lnTo>
                <a:lnTo>
                  <a:pt x="214375" y="267893"/>
                </a:lnTo>
                <a:lnTo>
                  <a:pt x="214375" y="196456"/>
                </a:lnTo>
                <a:close/>
              </a:path>
            </a:pathLst>
          </a:custGeom>
          <a:solidFill>
            <a:srgbClr val="00007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3" name="object 63"/>
          <p:cNvSpPr/>
          <p:nvPr/>
        </p:nvSpPr>
        <p:spPr>
          <a:xfrm>
            <a:off x="47720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142875" y="0"/>
                </a:moveTo>
                <a:lnTo>
                  <a:pt x="0" y="142875"/>
                </a:lnTo>
                <a:lnTo>
                  <a:pt x="285750" y="142875"/>
                </a:lnTo>
                <a:lnTo>
                  <a:pt x="142875" y="0"/>
                </a:lnTo>
                <a:close/>
              </a:path>
              <a:path w="285750" h="285750">
                <a:moveTo>
                  <a:pt x="160782" y="214312"/>
                </a:moveTo>
                <a:lnTo>
                  <a:pt x="124967" y="214312"/>
                </a:lnTo>
                <a:lnTo>
                  <a:pt x="124967" y="285750"/>
                </a:lnTo>
                <a:lnTo>
                  <a:pt x="160782" y="285750"/>
                </a:lnTo>
                <a:lnTo>
                  <a:pt x="160782" y="214312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4" name="object 64"/>
          <p:cNvSpPr txBox="1">
            <a:spLocks noGrp="1"/>
          </p:cNvSpPr>
          <p:nvPr>
            <p:ph type="dt" idx="6" sz="half"/>
          </p:nvPr>
        </p:nvSpPr>
        <p:spPr>
          <a:prstGeom prst="rect"/>
        </p:spPr>
        <p:txBody>
          <a:bodyPr wrap="square" lIns="0" tIns="31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 spc="-190"/>
              <a:t>ق</a:t>
            </a:r>
            <a:r>
              <a:rPr dirty="0" spc="-240"/>
              <a:t>ب</a:t>
            </a:r>
            <a:r>
              <a:rPr dirty="0" spc="25"/>
              <a:t>ا</a:t>
            </a:r>
            <a:r>
              <a:rPr dirty="0" spc="-175"/>
              <a:t>سلا</a:t>
            </a:r>
          </a:p>
        </p:txBody>
      </p:sp>
      <p:sp>
        <p:nvSpPr>
          <p:cNvPr id="65" name="object 65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31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 spc="-195"/>
              <a:t>ةيسيئرلا </a:t>
            </a:r>
            <a:r>
              <a:rPr dirty="0" spc="-110"/>
              <a:t>ةمئاقلا </a:t>
            </a:r>
            <a:r>
              <a:rPr dirty="0" spc="-105"/>
              <a:t>ىلإ</a:t>
            </a:r>
            <a:r>
              <a:rPr dirty="0" spc="-75"/>
              <a:t> </a:t>
            </a:r>
            <a:r>
              <a:rPr dirty="0" spc="-5"/>
              <a:t>ةدوع</a:t>
            </a:r>
          </a:p>
        </p:txBody>
      </p:sp>
      <p:sp>
        <p:nvSpPr>
          <p:cNvPr id="66" name="object 66"/>
          <p:cNvSpPr txBox="1"/>
          <p:nvPr/>
        </p:nvSpPr>
        <p:spPr>
          <a:xfrm>
            <a:off x="5833109" y="6368591"/>
            <a:ext cx="220345" cy="154940"/>
          </a:xfrm>
          <a:prstGeom prst="rect">
            <a:avLst/>
          </a:prstGeom>
        </p:spPr>
        <p:txBody>
          <a:bodyPr wrap="square" lIns="0" tIns="31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 sz="900" spc="-50">
                <a:solidFill>
                  <a:srgbClr val="FFFFFF"/>
                </a:solidFill>
                <a:latin typeface="Arial"/>
                <a:cs typeface="Arial"/>
              </a:rPr>
              <a:t>ي</a:t>
            </a:r>
            <a:r>
              <a:rPr dirty="0" sz="900" spc="-270">
                <a:solidFill>
                  <a:srgbClr val="FFFFFF"/>
                </a:solidFill>
                <a:latin typeface="Arial"/>
                <a:cs typeface="Arial"/>
              </a:rPr>
              <a:t>ل</a:t>
            </a:r>
            <a:r>
              <a:rPr dirty="0" sz="900" spc="25">
                <a:solidFill>
                  <a:srgbClr val="FFFFFF"/>
                </a:solidFill>
                <a:latin typeface="Arial"/>
                <a:cs typeface="Arial"/>
              </a:rPr>
              <a:t>ا</a:t>
            </a:r>
            <a:r>
              <a:rPr dirty="0" sz="900" spc="-430">
                <a:solidFill>
                  <a:srgbClr val="FFFFFF"/>
                </a:solidFill>
                <a:latin typeface="Arial"/>
                <a:cs typeface="Arial"/>
              </a:rPr>
              <a:t>ت</a:t>
            </a:r>
            <a:r>
              <a:rPr dirty="0" sz="900" spc="-270">
                <a:solidFill>
                  <a:srgbClr val="FFFFFF"/>
                </a:solidFill>
                <a:latin typeface="Arial"/>
                <a:cs typeface="Arial"/>
              </a:rPr>
              <a:t>ل</a:t>
            </a:r>
            <a:r>
              <a:rPr dirty="0" sz="900">
                <a:solidFill>
                  <a:srgbClr val="FFFFFF"/>
                </a:solidFill>
                <a:latin typeface="Arial"/>
                <a:cs typeface="Arial"/>
              </a:rPr>
              <a:t>ا</a:t>
            </a:r>
            <a:endParaRPr sz="9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77824" y="2176272"/>
            <a:ext cx="18287" cy="468172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877824" y="6095"/>
            <a:ext cx="18287" cy="150266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1216152" y="1834895"/>
            <a:ext cx="7924800" cy="1828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877824" y="1508760"/>
            <a:ext cx="18287" cy="667512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0" y="1834895"/>
            <a:ext cx="557784" cy="18287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551687" y="1834895"/>
            <a:ext cx="664464" cy="18287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1289303" y="5327903"/>
            <a:ext cx="7706741" cy="696302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1220724" y="5259323"/>
            <a:ext cx="7696200" cy="685800"/>
          </a:xfrm>
          <a:custGeom>
            <a:avLst/>
            <a:gdLst/>
            <a:ahLst/>
            <a:cxnLst/>
            <a:rect l="l" t="t" r="r" b="b"/>
            <a:pathLst>
              <a:path w="7696200" h="685800">
                <a:moveTo>
                  <a:pt x="0" y="685800"/>
                </a:moveTo>
                <a:lnTo>
                  <a:pt x="7696200" y="685800"/>
                </a:lnTo>
                <a:lnTo>
                  <a:pt x="7696200" y="0"/>
                </a:lnTo>
                <a:lnTo>
                  <a:pt x="0" y="0"/>
                </a:lnTo>
                <a:lnTo>
                  <a:pt x="0" y="68580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1220724" y="5259323"/>
            <a:ext cx="7696200" cy="685800"/>
          </a:xfrm>
          <a:custGeom>
            <a:avLst/>
            <a:gdLst/>
            <a:ahLst/>
            <a:cxnLst/>
            <a:rect l="l" t="t" r="r" b="b"/>
            <a:pathLst>
              <a:path w="7696200" h="685800">
                <a:moveTo>
                  <a:pt x="0" y="685800"/>
                </a:moveTo>
                <a:lnTo>
                  <a:pt x="7696200" y="685800"/>
                </a:lnTo>
                <a:lnTo>
                  <a:pt x="7696200" y="0"/>
                </a:lnTo>
                <a:lnTo>
                  <a:pt x="0" y="0"/>
                </a:lnTo>
                <a:lnTo>
                  <a:pt x="0" y="685800"/>
                </a:lnTo>
                <a:close/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2898648" y="588302"/>
            <a:ext cx="2503678" cy="1010246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 txBox="1">
            <a:spLocks noGrp="1"/>
          </p:cNvSpPr>
          <p:nvPr>
            <p:ph type="title"/>
          </p:nvPr>
        </p:nvSpPr>
        <p:spPr>
          <a:xfrm>
            <a:off x="3171189" y="722121"/>
            <a:ext cx="1797685" cy="57404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3600" spc="475"/>
              <a:t>TENSES</a:t>
            </a:r>
            <a:endParaRPr sz="3600"/>
          </a:p>
        </p:txBody>
      </p:sp>
      <p:sp>
        <p:nvSpPr>
          <p:cNvPr id="13" name="object 13"/>
          <p:cNvSpPr/>
          <p:nvPr/>
        </p:nvSpPr>
        <p:spPr>
          <a:xfrm>
            <a:off x="4800600" y="597446"/>
            <a:ext cx="2003932" cy="1010246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 txBox="1"/>
          <p:nvPr/>
        </p:nvSpPr>
        <p:spPr>
          <a:xfrm>
            <a:off x="5455081" y="722121"/>
            <a:ext cx="1048385" cy="5740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3600" spc="-175" b="1">
                <a:solidFill>
                  <a:srgbClr val="FFFF00"/>
                </a:solidFill>
                <a:latin typeface="Arial"/>
                <a:cs typeface="Arial"/>
              </a:rPr>
              <a:t>ةنمزلأا</a:t>
            </a:r>
            <a:endParaRPr sz="3600">
              <a:latin typeface="Arial"/>
              <a:cs typeface="Arial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3511296" y="2807157"/>
            <a:ext cx="2979166" cy="903528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/>
          <p:nvPr/>
        </p:nvSpPr>
        <p:spPr>
          <a:xfrm>
            <a:off x="3758184" y="3368083"/>
            <a:ext cx="2491486" cy="80601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7" name="object 17"/>
          <p:cNvSpPr/>
          <p:nvPr/>
        </p:nvSpPr>
        <p:spPr>
          <a:xfrm>
            <a:off x="3770376" y="3395471"/>
            <a:ext cx="2441575" cy="0"/>
          </a:xfrm>
          <a:custGeom>
            <a:avLst/>
            <a:gdLst/>
            <a:ahLst/>
            <a:cxnLst/>
            <a:rect l="l" t="t" r="r" b="b"/>
            <a:pathLst>
              <a:path w="2441575" h="0">
                <a:moveTo>
                  <a:pt x="0" y="0"/>
                </a:moveTo>
                <a:lnTo>
                  <a:pt x="2441448" y="0"/>
                </a:lnTo>
              </a:path>
            </a:pathLst>
          </a:custGeom>
          <a:ln w="30479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8" name="object 18"/>
          <p:cNvSpPr/>
          <p:nvPr/>
        </p:nvSpPr>
        <p:spPr>
          <a:xfrm>
            <a:off x="1118616" y="3502202"/>
            <a:ext cx="400672" cy="412826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9" name="object 19"/>
          <p:cNvSpPr/>
          <p:nvPr/>
        </p:nvSpPr>
        <p:spPr>
          <a:xfrm>
            <a:off x="1606296" y="3404590"/>
            <a:ext cx="516470" cy="571271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0" name="object 20"/>
          <p:cNvSpPr/>
          <p:nvPr/>
        </p:nvSpPr>
        <p:spPr>
          <a:xfrm>
            <a:off x="1780032" y="3404590"/>
            <a:ext cx="1683766" cy="571271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1" name="object 21"/>
          <p:cNvSpPr/>
          <p:nvPr/>
        </p:nvSpPr>
        <p:spPr>
          <a:xfrm>
            <a:off x="3200400" y="3404590"/>
            <a:ext cx="1135202" cy="571271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2" name="object 22"/>
          <p:cNvSpPr/>
          <p:nvPr/>
        </p:nvSpPr>
        <p:spPr>
          <a:xfrm>
            <a:off x="3992879" y="3404590"/>
            <a:ext cx="519493" cy="571271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3" name="object 23"/>
          <p:cNvSpPr/>
          <p:nvPr/>
        </p:nvSpPr>
        <p:spPr>
          <a:xfrm>
            <a:off x="4169664" y="3404590"/>
            <a:ext cx="1098613" cy="571271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4" name="object 24"/>
          <p:cNvSpPr/>
          <p:nvPr/>
        </p:nvSpPr>
        <p:spPr>
          <a:xfrm>
            <a:off x="4925567" y="3404590"/>
            <a:ext cx="498170" cy="571271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5" name="object 25"/>
          <p:cNvSpPr/>
          <p:nvPr/>
        </p:nvSpPr>
        <p:spPr>
          <a:xfrm>
            <a:off x="1118616" y="3867962"/>
            <a:ext cx="400672" cy="412826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6" name="object 26"/>
          <p:cNvSpPr/>
          <p:nvPr/>
        </p:nvSpPr>
        <p:spPr>
          <a:xfrm>
            <a:off x="1606296" y="3770350"/>
            <a:ext cx="970584" cy="571271"/>
          </a:xfrm>
          <a:prstGeom prst="rect">
            <a:avLst/>
          </a:prstGeom>
          <a:blipFill>
            <a:blip r:embed="rId2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7" name="object 27"/>
          <p:cNvSpPr/>
          <p:nvPr/>
        </p:nvSpPr>
        <p:spPr>
          <a:xfrm>
            <a:off x="2234183" y="3770350"/>
            <a:ext cx="891349" cy="571271"/>
          </a:xfrm>
          <a:prstGeom prst="rect">
            <a:avLst/>
          </a:prstGeom>
          <a:blipFill>
            <a:blip r:embed="rId2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8" name="object 28"/>
          <p:cNvSpPr/>
          <p:nvPr/>
        </p:nvSpPr>
        <p:spPr>
          <a:xfrm>
            <a:off x="2865120" y="3770350"/>
            <a:ext cx="1046784" cy="571271"/>
          </a:xfrm>
          <a:prstGeom prst="rect">
            <a:avLst/>
          </a:prstGeom>
          <a:blipFill>
            <a:blip r:embed="rId2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9" name="object 29"/>
          <p:cNvSpPr/>
          <p:nvPr/>
        </p:nvSpPr>
        <p:spPr>
          <a:xfrm>
            <a:off x="3569208" y="3770350"/>
            <a:ext cx="866990" cy="571271"/>
          </a:xfrm>
          <a:prstGeom prst="rect">
            <a:avLst/>
          </a:prstGeom>
          <a:blipFill>
            <a:blip r:embed="rId2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0" name="object 30"/>
          <p:cNvSpPr/>
          <p:nvPr/>
        </p:nvSpPr>
        <p:spPr>
          <a:xfrm>
            <a:off x="4172711" y="3770350"/>
            <a:ext cx="909637" cy="571271"/>
          </a:xfrm>
          <a:prstGeom prst="rect">
            <a:avLst/>
          </a:prstGeom>
          <a:blipFill>
            <a:blip r:embed="rId2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1" name="object 31"/>
          <p:cNvSpPr/>
          <p:nvPr/>
        </p:nvSpPr>
        <p:spPr>
          <a:xfrm>
            <a:off x="4739640" y="3770350"/>
            <a:ext cx="1699133" cy="571271"/>
          </a:xfrm>
          <a:prstGeom prst="rect">
            <a:avLst/>
          </a:prstGeom>
          <a:blipFill>
            <a:blip r:embed="rId2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2" name="object 32"/>
          <p:cNvSpPr/>
          <p:nvPr/>
        </p:nvSpPr>
        <p:spPr>
          <a:xfrm>
            <a:off x="6181344" y="3770350"/>
            <a:ext cx="1473453" cy="571271"/>
          </a:xfrm>
          <a:prstGeom prst="rect">
            <a:avLst/>
          </a:prstGeom>
          <a:blipFill>
            <a:blip r:embed="rId2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3" name="object 33"/>
          <p:cNvSpPr/>
          <p:nvPr/>
        </p:nvSpPr>
        <p:spPr>
          <a:xfrm>
            <a:off x="7312152" y="3770350"/>
            <a:ext cx="418858" cy="571271"/>
          </a:xfrm>
          <a:prstGeom prst="rect">
            <a:avLst/>
          </a:prstGeom>
          <a:blipFill>
            <a:blip r:embed="rId2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4" name="object 34"/>
          <p:cNvSpPr/>
          <p:nvPr/>
        </p:nvSpPr>
        <p:spPr>
          <a:xfrm>
            <a:off x="1118616" y="4233722"/>
            <a:ext cx="400672" cy="412826"/>
          </a:xfrm>
          <a:prstGeom prst="rect">
            <a:avLst/>
          </a:prstGeom>
          <a:blipFill>
            <a:blip r:embed="rId2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5" name="object 35"/>
          <p:cNvSpPr/>
          <p:nvPr/>
        </p:nvSpPr>
        <p:spPr>
          <a:xfrm>
            <a:off x="1606296" y="4136110"/>
            <a:ext cx="1202258" cy="571271"/>
          </a:xfrm>
          <a:prstGeom prst="rect">
            <a:avLst/>
          </a:prstGeom>
          <a:blipFill>
            <a:blip r:embed="rId3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6" name="object 36"/>
          <p:cNvSpPr/>
          <p:nvPr/>
        </p:nvSpPr>
        <p:spPr>
          <a:xfrm>
            <a:off x="2465832" y="4136110"/>
            <a:ext cx="1464309" cy="571271"/>
          </a:xfrm>
          <a:prstGeom prst="rect">
            <a:avLst/>
          </a:prstGeom>
          <a:blipFill>
            <a:blip r:embed="rId3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7" name="object 37"/>
          <p:cNvSpPr/>
          <p:nvPr/>
        </p:nvSpPr>
        <p:spPr>
          <a:xfrm>
            <a:off x="3666744" y="4136110"/>
            <a:ext cx="1369822" cy="571271"/>
          </a:xfrm>
          <a:prstGeom prst="rect">
            <a:avLst/>
          </a:prstGeom>
          <a:blipFill>
            <a:blip r:embed="rId3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8" name="object 38"/>
          <p:cNvSpPr/>
          <p:nvPr/>
        </p:nvSpPr>
        <p:spPr>
          <a:xfrm>
            <a:off x="4693920" y="4136110"/>
            <a:ext cx="985837" cy="571271"/>
          </a:xfrm>
          <a:prstGeom prst="rect">
            <a:avLst/>
          </a:prstGeom>
          <a:blipFill>
            <a:blip r:embed="rId3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9" name="object 39"/>
          <p:cNvSpPr/>
          <p:nvPr/>
        </p:nvSpPr>
        <p:spPr>
          <a:xfrm>
            <a:off x="5419344" y="4136110"/>
            <a:ext cx="699325" cy="571271"/>
          </a:xfrm>
          <a:prstGeom prst="rect">
            <a:avLst/>
          </a:prstGeom>
          <a:blipFill>
            <a:blip r:embed="rId3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0" name="object 40"/>
          <p:cNvSpPr/>
          <p:nvPr/>
        </p:nvSpPr>
        <p:spPr>
          <a:xfrm>
            <a:off x="5775959" y="4136110"/>
            <a:ext cx="1126058" cy="571271"/>
          </a:xfrm>
          <a:prstGeom prst="rect">
            <a:avLst/>
          </a:prstGeom>
          <a:blipFill>
            <a:blip r:embed="rId3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1" name="object 41"/>
          <p:cNvSpPr/>
          <p:nvPr/>
        </p:nvSpPr>
        <p:spPr>
          <a:xfrm>
            <a:off x="6559295" y="4136110"/>
            <a:ext cx="418858" cy="571271"/>
          </a:xfrm>
          <a:prstGeom prst="rect">
            <a:avLst/>
          </a:prstGeom>
          <a:blipFill>
            <a:blip r:embed="rId2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2" name="object 42"/>
          <p:cNvSpPr/>
          <p:nvPr/>
        </p:nvSpPr>
        <p:spPr>
          <a:xfrm>
            <a:off x="1118616" y="4599482"/>
            <a:ext cx="400672" cy="412826"/>
          </a:xfrm>
          <a:prstGeom prst="rect">
            <a:avLst/>
          </a:prstGeom>
          <a:blipFill>
            <a:blip r:embed="rId3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3" name="object 43"/>
          <p:cNvSpPr/>
          <p:nvPr/>
        </p:nvSpPr>
        <p:spPr>
          <a:xfrm>
            <a:off x="1606296" y="4501870"/>
            <a:ext cx="1543685" cy="571271"/>
          </a:xfrm>
          <a:prstGeom prst="rect">
            <a:avLst/>
          </a:prstGeom>
          <a:blipFill>
            <a:blip r:embed="rId3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4" name="object 44"/>
          <p:cNvSpPr/>
          <p:nvPr/>
        </p:nvSpPr>
        <p:spPr>
          <a:xfrm>
            <a:off x="2886455" y="4501870"/>
            <a:ext cx="909637" cy="571271"/>
          </a:xfrm>
          <a:prstGeom prst="rect">
            <a:avLst/>
          </a:prstGeom>
          <a:blipFill>
            <a:blip r:embed="rId2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5" name="object 45"/>
          <p:cNvSpPr/>
          <p:nvPr/>
        </p:nvSpPr>
        <p:spPr>
          <a:xfrm>
            <a:off x="3453384" y="4501870"/>
            <a:ext cx="1619885" cy="571271"/>
          </a:xfrm>
          <a:prstGeom prst="rect">
            <a:avLst/>
          </a:prstGeom>
          <a:blipFill>
            <a:blip r:embed="rId3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6" name="object 46"/>
          <p:cNvSpPr/>
          <p:nvPr/>
        </p:nvSpPr>
        <p:spPr>
          <a:xfrm>
            <a:off x="4812791" y="4501870"/>
            <a:ext cx="1586230" cy="571271"/>
          </a:xfrm>
          <a:prstGeom prst="rect">
            <a:avLst/>
          </a:prstGeom>
          <a:blipFill>
            <a:blip r:embed="rId3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7" name="object 47"/>
          <p:cNvSpPr/>
          <p:nvPr/>
        </p:nvSpPr>
        <p:spPr>
          <a:xfrm>
            <a:off x="6056376" y="4501870"/>
            <a:ext cx="967549" cy="571271"/>
          </a:xfrm>
          <a:prstGeom prst="rect">
            <a:avLst/>
          </a:prstGeom>
          <a:blipFill>
            <a:blip r:embed="rId4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8" name="object 48"/>
          <p:cNvSpPr/>
          <p:nvPr/>
        </p:nvSpPr>
        <p:spPr>
          <a:xfrm>
            <a:off x="6760464" y="4501870"/>
            <a:ext cx="1574165" cy="571271"/>
          </a:xfrm>
          <a:prstGeom prst="rect">
            <a:avLst/>
          </a:prstGeom>
          <a:blipFill>
            <a:blip r:embed="rId4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9" name="object 49"/>
          <p:cNvSpPr/>
          <p:nvPr/>
        </p:nvSpPr>
        <p:spPr>
          <a:xfrm>
            <a:off x="2953511" y="5233415"/>
            <a:ext cx="5972428" cy="571271"/>
          </a:xfrm>
          <a:prstGeom prst="rect">
            <a:avLst/>
          </a:prstGeom>
          <a:blipFill>
            <a:blip r:embed="rId4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0" name="object 50"/>
          <p:cNvSpPr/>
          <p:nvPr/>
        </p:nvSpPr>
        <p:spPr>
          <a:xfrm>
            <a:off x="2706623" y="5233415"/>
            <a:ext cx="589572" cy="571271"/>
          </a:xfrm>
          <a:prstGeom prst="rect">
            <a:avLst/>
          </a:prstGeom>
          <a:blipFill>
            <a:blip r:embed="rId4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1" name="object 51"/>
          <p:cNvSpPr/>
          <p:nvPr/>
        </p:nvSpPr>
        <p:spPr>
          <a:xfrm>
            <a:off x="1429511" y="5233415"/>
            <a:ext cx="1549653" cy="571271"/>
          </a:xfrm>
          <a:prstGeom prst="rect">
            <a:avLst/>
          </a:prstGeom>
          <a:blipFill>
            <a:blip r:embed="rId4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2" name="object 52"/>
          <p:cNvSpPr/>
          <p:nvPr/>
        </p:nvSpPr>
        <p:spPr>
          <a:xfrm>
            <a:off x="8275319" y="5538215"/>
            <a:ext cx="650570" cy="571271"/>
          </a:xfrm>
          <a:prstGeom prst="rect">
            <a:avLst/>
          </a:prstGeom>
          <a:blipFill>
            <a:blip r:embed="rId4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3" name="object 53"/>
          <p:cNvSpPr/>
          <p:nvPr/>
        </p:nvSpPr>
        <p:spPr>
          <a:xfrm>
            <a:off x="8205216" y="5538215"/>
            <a:ext cx="412826" cy="571271"/>
          </a:xfrm>
          <a:prstGeom prst="rect">
            <a:avLst/>
          </a:prstGeom>
          <a:blipFill>
            <a:blip r:embed="rId4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4" name="object 54"/>
          <p:cNvSpPr/>
          <p:nvPr/>
        </p:nvSpPr>
        <p:spPr>
          <a:xfrm>
            <a:off x="4340352" y="6321552"/>
            <a:ext cx="1296797" cy="382371"/>
          </a:xfrm>
          <a:prstGeom prst="rect">
            <a:avLst/>
          </a:prstGeom>
          <a:blipFill>
            <a:blip r:embed="rId4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5" name="object 55"/>
          <p:cNvSpPr/>
          <p:nvPr/>
        </p:nvSpPr>
        <p:spPr>
          <a:xfrm>
            <a:off x="4462271" y="6406896"/>
            <a:ext cx="1043749" cy="248297"/>
          </a:xfrm>
          <a:prstGeom prst="rect">
            <a:avLst/>
          </a:prstGeom>
          <a:blipFill>
            <a:blip r:embed="rId4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6" name="object 56"/>
          <p:cNvSpPr/>
          <p:nvPr/>
        </p:nvSpPr>
        <p:spPr>
          <a:xfrm>
            <a:off x="4267200" y="6248400"/>
            <a:ext cx="1295400" cy="381000"/>
          </a:xfrm>
          <a:custGeom>
            <a:avLst/>
            <a:gdLst/>
            <a:ahLst/>
            <a:cxnLst/>
            <a:rect l="l" t="t" r="r" b="b"/>
            <a:pathLst>
              <a:path w="1295400" h="381000">
                <a:moveTo>
                  <a:pt x="1295400" y="0"/>
                </a:moveTo>
                <a:lnTo>
                  <a:pt x="0" y="0"/>
                </a:lnTo>
                <a:lnTo>
                  <a:pt x="0" y="381000"/>
                </a:lnTo>
                <a:lnTo>
                  <a:pt x="1295400" y="381000"/>
                </a:lnTo>
                <a:lnTo>
                  <a:pt x="1295400" y="333375"/>
                </a:lnTo>
                <a:lnTo>
                  <a:pt x="540512" y="333375"/>
                </a:lnTo>
                <a:lnTo>
                  <a:pt x="540512" y="190500"/>
                </a:lnTo>
                <a:lnTo>
                  <a:pt x="504825" y="190500"/>
                </a:lnTo>
                <a:lnTo>
                  <a:pt x="647700" y="47625"/>
                </a:lnTo>
                <a:lnTo>
                  <a:pt x="1295400" y="47625"/>
                </a:lnTo>
                <a:lnTo>
                  <a:pt x="1295400" y="0"/>
                </a:lnTo>
                <a:close/>
              </a:path>
              <a:path w="1295400" h="381000">
                <a:moveTo>
                  <a:pt x="1295400" y="65481"/>
                </a:moveTo>
                <a:lnTo>
                  <a:pt x="736980" y="65481"/>
                </a:lnTo>
                <a:lnTo>
                  <a:pt x="736980" y="136918"/>
                </a:lnTo>
                <a:lnTo>
                  <a:pt x="790575" y="190500"/>
                </a:lnTo>
                <a:lnTo>
                  <a:pt x="754888" y="190500"/>
                </a:lnTo>
                <a:lnTo>
                  <a:pt x="754888" y="333375"/>
                </a:lnTo>
                <a:lnTo>
                  <a:pt x="1295400" y="333375"/>
                </a:lnTo>
                <a:lnTo>
                  <a:pt x="1295400" y="65481"/>
                </a:lnTo>
                <a:close/>
              </a:path>
              <a:path w="1295400" h="381000">
                <a:moveTo>
                  <a:pt x="1295400" y="47625"/>
                </a:moveTo>
                <a:lnTo>
                  <a:pt x="647700" y="47625"/>
                </a:lnTo>
                <a:lnTo>
                  <a:pt x="701294" y="101206"/>
                </a:lnTo>
                <a:lnTo>
                  <a:pt x="701294" y="65481"/>
                </a:lnTo>
                <a:lnTo>
                  <a:pt x="1295400" y="65481"/>
                </a:lnTo>
                <a:lnTo>
                  <a:pt x="12954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7" name="object 57"/>
          <p:cNvSpPr/>
          <p:nvPr/>
        </p:nvSpPr>
        <p:spPr>
          <a:xfrm>
            <a:off x="4807711" y="6313881"/>
            <a:ext cx="214629" cy="267970"/>
          </a:xfrm>
          <a:custGeom>
            <a:avLst/>
            <a:gdLst/>
            <a:ahLst/>
            <a:cxnLst/>
            <a:rect l="l" t="t" r="r" b="b"/>
            <a:pathLst>
              <a:path w="214629" h="267970">
                <a:moveTo>
                  <a:pt x="196468" y="0"/>
                </a:moveTo>
                <a:lnTo>
                  <a:pt x="160782" y="0"/>
                </a:lnTo>
                <a:lnTo>
                  <a:pt x="160782" y="35725"/>
                </a:lnTo>
                <a:lnTo>
                  <a:pt x="196468" y="71437"/>
                </a:lnTo>
                <a:lnTo>
                  <a:pt x="196468" y="0"/>
                </a:lnTo>
                <a:close/>
              </a:path>
              <a:path w="214629" h="267970">
                <a:moveTo>
                  <a:pt x="214375" y="125018"/>
                </a:moveTo>
                <a:lnTo>
                  <a:pt x="0" y="125018"/>
                </a:lnTo>
                <a:lnTo>
                  <a:pt x="0" y="267893"/>
                </a:lnTo>
                <a:lnTo>
                  <a:pt x="89280" y="267893"/>
                </a:lnTo>
                <a:lnTo>
                  <a:pt x="89280" y="196456"/>
                </a:lnTo>
                <a:lnTo>
                  <a:pt x="214375" y="196456"/>
                </a:lnTo>
                <a:lnTo>
                  <a:pt x="214375" y="125018"/>
                </a:lnTo>
                <a:close/>
              </a:path>
              <a:path w="214629" h="267970">
                <a:moveTo>
                  <a:pt x="214375" y="196456"/>
                </a:moveTo>
                <a:lnTo>
                  <a:pt x="125095" y="196456"/>
                </a:lnTo>
                <a:lnTo>
                  <a:pt x="125095" y="267893"/>
                </a:lnTo>
                <a:lnTo>
                  <a:pt x="214375" y="267893"/>
                </a:lnTo>
                <a:lnTo>
                  <a:pt x="214375" y="196456"/>
                </a:lnTo>
                <a:close/>
              </a:path>
            </a:pathLst>
          </a:custGeom>
          <a:solidFill>
            <a:srgbClr val="00007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8" name="object 58"/>
          <p:cNvSpPr/>
          <p:nvPr/>
        </p:nvSpPr>
        <p:spPr>
          <a:xfrm>
            <a:off x="47720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142875" y="0"/>
                </a:moveTo>
                <a:lnTo>
                  <a:pt x="0" y="142875"/>
                </a:lnTo>
                <a:lnTo>
                  <a:pt x="285750" y="142875"/>
                </a:lnTo>
                <a:lnTo>
                  <a:pt x="142875" y="0"/>
                </a:lnTo>
                <a:close/>
              </a:path>
              <a:path w="285750" h="285750">
                <a:moveTo>
                  <a:pt x="160782" y="214312"/>
                </a:moveTo>
                <a:lnTo>
                  <a:pt x="124967" y="214312"/>
                </a:lnTo>
                <a:lnTo>
                  <a:pt x="124967" y="285750"/>
                </a:lnTo>
                <a:lnTo>
                  <a:pt x="160782" y="285750"/>
                </a:lnTo>
                <a:lnTo>
                  <a:pt x="160782" y="214312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9" name="object 59"/>
          <p:cNvSpPr/>
          <p:nvPr/>
        </p:nvSpPr>
        <p:spPr>
          <a:xfrm>
            <a:off x="5788152" y="6321552"/>
            <a:ext cx="458571" cy="382371"/>
          </a:xfrm>
          <a:prstGeom prst="rect">
            <a:avLst/>
          </a:prstGeom>
          <a:blipFill>
            <a:blip r:embed="rId4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0" name="object 60"/>
          <p:cNvSpPr/>
          <p:nvPr/>
        </p:nvSpPr>
        <p:spPr>
          <a:xfrm>
            <a:off x="5846064" y="6406896"/>
            <a:ext cx="336638" cy="248297"/>
          </a:xfrm>
          <a:prstGeom prst="rect">
            <a:avLst/>
          </a:prstGeom>
          <a:blipFill>
            <a:blip r:embed="rId5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1" name="object 61"/>
          <p:cNvSpPr/>
          <p:nvPr/>
        </p:nvSpPr>
        <p:spPr>
          <a:xfrm>
            <a:off x="5715000" y="6248400"/>
            <a:ext cx="457200" cy="381000"/>
          </a:xfrm>
          <a:custGeom>
            <a:avLst/>
            <a:gdLst/>
            <a:ahLst/>
            <a:cxnLst/>
            <a:rect l="l" t="t" r="r" b="b"/>
            <a:pathLst>
              <a:path w="457200" h="381000">
                <a:moveTo>
                  <a:pt x="457200" y="0"/>
                </a:moveTo>
                <a:lnTo>
                  <a:pt x="0" y="0"/>
                </a:lnTo>
                <a:lnTo>
                  <a:pt x="0" y="381000"/>
                </a:lnTo>
                <a:lnTo>
                  <a:pt x="457200" y="381000"/>
                </a:lnTo>
                <a:lnTo>
                  <a:pt x="457200" y="333375"/>
                </a:lnTo>
                <a:lnTo>
                  <a:pt x="85725" y="333375"/>
                </a:lnTo>
                <a:lnTo>
                  <a:pt x="85725" y="47625"/>
                </a:lnTo>
                <a:lnTo>
                  <a:pt x="457200" y="47625"/>
                </a:lnTo>
                <a:lnTo>
                  <a:pt x="457200" y="0"/>
                </a:lnTo>
                <a:close/>
              </a:path>
              <a:path w="457200" h="381000">
                <a:moveTo>
                  <a:pt x="457200" y="47625"/>
                </a:moveTo>
                <a:lnTo>
                  <a:pt x="85725" y="47625"/>
                </a:lnTo>
                <a:lnTo>
                  <a:pt x="371475" y="190500"/>
                </a:lnTo>
                <a:lnTo>
                  <a:pt x="85725" y="333375"/>
                </a:lnTo>
                <a:lnTo>
                  <a:pt x="457200" y="333375"/>
                </a:lnTo>
                <a:lnTo>
                  <a:pt x="4572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2" name="object 62"/>
          <p:cNvSpPr/>
          <p:nvPr/>
        </p:nvSpPr>
        <p:spPr>
          <a:xfrm>
            <a:off x="58007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0" y="0"/>
                </a:moveTo>
                <a:lnTo>
                  <a:pt x="0" y="285750"/>
                </a:lnTo>
                <a:lnTo>
                  <a:pt x="285750" y="142875"/>
                </a:lnTo>
                <a:lnTo>
                  <a:pt x="0" y="0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3" name="object 63"/>
          <p:cNvSpPr/>
          <p:nvPr/>
        </p:nvSpPr>
        <p:spPr>
          <a:xfrm>
            <a:off x="3730752" y="6321552"/>
            <a:ext cx="458571" cy="382371"/>
          </a:xfrm>
          <a:prstGeom prst="rect">
            <a:avLst/>
          </a:prstGeom>
          <a:blipFill>
            <a:blip r:embed="rId5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4" name="object 64"/>
          <p:cNvSpPr/>
          <p:nvPr/>
        </p:nvSpPr>
        <p:spPr>
          <a:xfrm>
            <a:off x="3770376" y="6406896"/>
            <a:ext cx="373227" cy="248297"/>
          </a:xfrm>
          <a:prstGeom prst="rect">
            <a:avLst/>
          </a:prstGeom>
          <a:blipFill>
            <a:blip r:embed="rId5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5" name="object 65"/>
          <p:cNvSpPr/>
          <p:nvPr/>
        </p:nvSpPr>
        <p:spPr>
          <a:xfrm>
            <a:off x="3657600" y="6248400"/>
            <a:ext cx="457200" cy="381000"/>
          </a:xfrm>
          <a:custGeom>
            <a:avLst/>
            <a:gdLst/>
            <a:ahLst/>
            <a:cxnLst/>
            <a:rect l="l" t="t" r="r" b="b"/>
            <a:pathLst>
              <a:path w="457200" h="381000">
                <a:moveTo>
                  <a:pt x="457200" y="0"/>
                </a:moveTo>
                <a:lnTo>
                  <a:pt x="0" y="0"/>
                </a:lnTo>
                <a:lnTo>
                  <a:pt x="0" y="381000"/>
                </a:lnTo>
                <a:lnTo>
                  <a:pt x="457200" y="381000"/>
                </a:lnTo>
                <a:lnTo>
                  <a:pt x="457200" y="333375"/>
                </a:lnTo>
                <a:lnTo>
                  <a:pt x="371475" y="333375"/>
                </a:lnTo>
                <a:lnTo>
                  <a:pt x="85725" y="190500"/>
                </a:lnTo>
                <a:lnTo>
                  <a:pt x="371475" y="47625"/>
                </a:lnTo>
                <a:lnTo>
                  <a:pt x="457200" y="47625"/>
                </a:lnTo>
                <a:lnTo>
                  <a:pt x="457200" y="0"/>
                </a:lnTo>
                <a:close/>
              </a:path>
              <a:path w="457200" h="381000">
                <a:moveTo>
                  <a:pt x="457200" y="47625"/>
                </a:moveTo>
                <a:lnTo>
                  <a:pt x="371475" y="47625"/>
                </a:lnTo>
                <a:lnTo>
                  <a:pt x="371475" y="333375"/>
                </a:lnTo>
                <a:lnTo>
                  <a:pt x="457200" y="333375"/>
                </a:lnTo>
                <a:lnTo>
                  <a:pt x="4572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6" name="object 66"/>
          <p:cNvSpPr/>
          <p:nvPr/>
        </p:nvSpPr>
        <p:spPr>
          <a:xfrm>
            <a:off x="37433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285750" y="0"/>
                </a:moveTo>
                <a:lnTo>
                  <a:pt x="0" y="142875"/>
                </a:lnTo>
                <a:lnTo>
                  <a:pt x="285750" y="285750"/>
                </a:lnTo>
                <a:lnTo>
                  <a:pt x="285750" y="0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7" name="object 67"/>
          <p:cNvSpPr/>
          <p:nvPr/>
        </p:nvSpPr>
        <p:spPr>
          <a:xfrm>
            <a:off x="1975104" y="2127529"/>
            <a:ext cx="5801741" cy="543915"/>
          </a:xfrm>
          <a:prstGeom prst="rect">
            <a:avLst/>
          </a:prstGeom>
          <a:blipFill>
            <a:blip r:embed="rId5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8" name="object 68"/>
          <p:cNvSpPr/>
          <p:nvPr/>
        </p:nvSpPr>
        <p:spPr>
          <a:xfrm>
            <a:off x="2435351" y="2185441"/>
            <a:ext cx="4686046" cy="486003"/>
          </a:xfrm>
          <a:prstGeom prst="rect">
            <a:avLst/>
          </a:prstGeom>
          <a:blipFill>
            <a:blip r:embed="rId5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9" name="object 69"/>
          <p:cNvSpPr/>
          <p:nvPr/>
        </p:nvSpPr>
        <p:spPr>
          <a:xfrm>
            <a:off x="1906523" y="2058923"/>
            <a:ext cx="5791200" cy="533400"/>
          </a:xfrm>
          <a:custGeom>
            <a:avLst/>
            <a:gdLst/>
            <a:ahLst/>
            <a:cxnLst/>
            <a:rect l="l" t="t" r="r" b="b"/>
            <a:pathLst>
              <a:path w="5791200" h="533400">
                <a:moveTo>
                  <a:pt x="5702300" y="0"/>
                </a:moveTo>
                <a:lnTo>
                  <a:pt x="88900" y="0"/>
                </a:lnTo>
                <a:lnTo>
                  <a:pt x="54274" y="6979"/>
                </a:lnTo>
                <a:lnTo>
                  <a:pt x="26019" y="26019"/>
                </a:lnTo>
                <a:lnTo>
                  <a:pt x="6979" y="54274"/>
                </a:lnTo>
                <a:lnTo>
                  <a:pt x="0" y="88900"/>
                </a:lnTo>
                <a:lnTo>
                  <a:pt x="0" y="444500"/>
                </a:lnTo>
                <a:lnTo>
                  <a:pt x="6979" y="479125"/>
                </a:lnTo>
                <a:lnTo>
                  <a:pt x="26019" y="507380"/>
                </a:lnTo>
                <a:lnTo>
                  <a:pt x="54274" y="526420"/>
                </a:lnTo>
                <a:lnTo>
                  <a:pt x="88900" y="533400"/>
                </a:lnTo>
                <a:lnTo>
                  <a:pt x="5702300" y="533400"/>
                </a:lnTo>
                <a:lnTo>
                  <a:pt x="5736925" y="526420"/>
                </a:lnTo>
                <a:lnTo>
                  <a:pt x="5765180" y="507380"/>
                </a:lnTo>
                <a:lnTo>
                  <a:pt x="5784220" y="479125"/>
                </a:lnTo>
                <a:lnTo>
                  <a:pt x="5791200" y="444500"/>
                </a:lnTo>
                <a:lnTo>
                  <a:pt x="5791200" y="88900"/>
                </a:lnTo>
                <a:lnTo>
                  <a:pt x="5784220" y="54274"/>
                </a:lnTo>
                <a:lnTo>
                  <a:pt x="5765180" y="26019"/>
                </a:lnTo>
                <a:lnTo>
                  <a:pt x="5736925" y="6979"/>
                </a:lnTo>
                <a:lnTo>
                  <a:pt x="5702300" y="0"/>
                </a:lnTo>
                <a:close/>
              </a:path>
            </a:pathLst>
          </a:custGeom>
          <a:solidFill>
            <a:srgbClr val="66CC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0" name="object 70"/>
          <p:cNvSpPr/>
          <p:nvPr/>
        </p:nvSpPr>
        <p:spPr>
          <a:xfrm>
            <a:off x="1906523" y="2058923"/>
            <a:ext cx="5791200" cy="533400"/>
          </a:xfrm>
          <a:custGeom>
            <a:avLst/>
            <a:gdLst/>
            <a:ahLst/>
            <a:cxnLst/>
            <a:rect l="l" t="t" r="r" b="b"/>
            <a:pathLst>
              <a:path w="5791200" h="533400">
                <a:moveTo>
                  <a:pt x="0" y="88900"/>
                </a:moveTo>
                <a:lnTo>
                  <a:pt x="6979" y="54274"/>
                </a:lnTo>
                <a:lnTo>
                  <a:pt x="26019" y="26019"/>
                </a:lnTo>
                <a:lnTo>
                  <a:pt x="54274" y="6979"/>
                </a:lnTo>
                <a:lnTo>
                  <a:pt x="88900" y="0"/>
                </a:lnTo>
                <a:lnTo>
                  <a:pt x="5702300" y="0"/>
                </a:lnTo>
                <a:lnTo>
                  <a:pt x="5736925" y="6979"/>
                </a:lnTo>
                <a:lnTo>
                  <a:pt x="5765180" y="26019"/>
                </a:lnTo>
                <a:lnTo>
                  <a:pt x="5784220" y="54274"/>
                </a:lnTo>
                <a:lnTo>
                  <a:pt x="5791200" y="88900"/>
                </a:lnTo>
                <a:lnTo>
                  <a:pt x="5791200" y="444500"/>
                </a:lnTo>
                <a:lnTo>
                  <a:pt x="5784220" y="479125"/>
                </a:lnTo>
                <a:lnTo>
                  <a:pt x="5765180" y="507380"/>
                </a:lnTo>
                <a:lnTo>
                  <a:pt x="5736925" y="526420"/>
                </a:lnTo>
                <a:lnTo>
                  <a:pt x="5702300" y="533400"/>
                </a:lnTo>
                <a:lnTo>
                  <a:pt x="88900" y="533400"/>
                </a:lnTo>
                <a:lnTo>
                  <a:pt x="54274" y="526420"/>
                </a:lnTo>
                <a:lnTo>
                  <a:pt x="26019" y="507380"/>
                </a:lnTo>
                <a:lnTo>
                  <a:pt x="6979" y="479125"/>
                </a:lnTo>
                <a:lnTo>
                  <a:pt x="0" y="444500"/>
                </a:lnTo>
                <a:lnTo>
                  <a:pt x="0" y="88900"/>
                </a:lnTo>
                <a:close/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71" name="object 71"/>
          <p:cNvSpPr txBox="1"/>
          <p:nvPr/>
        </p:nvSpPr>
        <p:spPr>
          <a:xfrm>
            <a:off x="1209344" y="2169414"/>
            <a:ext cx="7590790" cy="3767454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89685">
              <a:lnSpc>
                <a:spcPct val="100000"/>
              </a:lnSpc>
              <a:spcBef>
                <a:spcPts val="100"/>
              </a:spcBef>
            </a:pPr>
            <a:r>
              <a:rPr dirty="0" sz="1800" spc="160" b="1">
                <a:solidFill>
                  <a:srgbClr val="000066"/>
                </a:solidFill>
                <a:latin typeface="Calibri"/>
                <a:cs typeface="Calibri"/>
              </a:rPr>
              <a:t>8. </a:t>
            </a:r>
            <a:r>
              <a:rPr dirty="0" sz="1800" spc="185" b="1">
                <a:solidFill>
                  <a:srgbClr val="000066"/>
                </a:solidFill>
                <a:latin typeface="Calibri"/>
                <a:cs typeface="Calibri"/>
              </a:rPr>
              <a:t>Past </a:t>
            </a:r>
            <a:r>
              <a:rPr dirty="0" sz="1800" spc="160" b="1">
                <a:solidFill>
                  <a:srgbClr val="000066"/>
                </a:solidFill>
                <a:latin typeface="Calibri"/>
                <a:cs typeface="Calibri"/>
              </a:rPr>
              <a:t>Perfect </a:t>
            </a:r>
            <a:r>
              <a:rPr dirty="0" sz="1800" spc="185" b="1">
                <a:solidFill>
                  <a:srgbClr val="000066"/>
                </a:solidFill>
                <a:latin typeface="Calibri"/>
                <a:cs typeface="Calibri"/>
              </a:rPr>
              <a:t>Tense </a:t>
            </a:r>
            <a:r>
              <a:rPr dirty="0" sz="1800" spc="-210" b="1">
                <a:solidFill>
                  <a:srgbClr val="000066"/>
                </a:solidFill>
                <a:latin typeface="Arial"/>
                <a:cs typeface="Arial"/>
              </a:rPr>
              <a:t>ماتلا</a:t>
            </a:r>
            <a:r>
              <a:rPr dirty="0" sz="1800" spc="-114" b="1">
                <a:solidFill>
                  <a:srgbClr val="000066"/>
                </a:solidFill>
                <a:latin typeface="Arial"/>
                <a:cs typeface="Arial"/>
              </a:rPr>
              <a:t> </a:t>
            </a:r>
            <a:r>
              <a:rPr dirty="0" sz="1800" spc="-155" b="1">
                <a:solidFill>
                  <a:srgbClr val="000066"/>
                </a:solidFill>
                <a:latin typeface="Arial"/>
                <a:cs typeface="Arial"/>
              </a:rPr>
              <a:t>يضاملا</a:t>
            </a:r>
            <a:endParaRPr sz="18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3250">
              <a:latin typeface="Times New Roman"/>
              <a:cs typeface="Times New Roman"/>
            </a:endParaRPr>
          </a:p>
          <a:p>
            <a:pPr algn="ctr" marR="33655">
              <a:lnSpc>
                <a:spcPct val="100000"/>
              </a:lnSpc>
            </a:pPr>
            <a:r>
              <a:rPr dirty="0" sz="3200" spc="-75">
                <a:solidFill>
                  <a:srgbClr val="FFFFFF"/>
                </a:solidFill>
                <a:latin typeface="Arial"/>
                <a:cs typeface="Arial"/>
              </a:rPr>
              <a:t>ةــــــــــــــــــــــلثمأ</a:t>
            </a:r>
            <a:endParaRPr sz="3200">
              <a:latin typeface="Arial"/>
              <a:cs typeface="Arial"/>
            </a:endParaRPr>
          </a:p>
          <a:p>
            <a:pPr marL="558800" indent="-534035">
              <a:lnSpc>
                <a:spcPct val="100000"/>
              </a:lnSpc>
              <a:spcBef>
                <a:spcPts val="455"/>
              </a:spcBef>
              <a:buClr>
                <a:srgbClr val="FFFFCC"/>
              </a:buClr>
              <a:buSzPct val="70000"/>
              <a:buAutoNum type="arabicPeriod"/>
              <a:tabLst>
                <a:tab pos="558800" algn="l"/>
                <a:tab pos="559435" algn="l"/>
              </a:tabLst>
            </a:pPr>
            <a:r>
              <a:rPr dirty="0" sz="2000" spc="235">
                <a:solidFill>
                  <a:srgbClr val="FFFFFF"/>
                </a:solidFill>
                <a:latin typeface="Calibri"/>
                <a:cs typeface="Calibri"/>
              </a:rPr>
              <a:t>I </a:t>
            </a:r>
            <a:r>
              <a:rPr dirty="0" sz="2000" spc="60">
                <a:solidFill>
                  <a:srgbClr val="CC3300"/>
                </a:solidFill>
                <a:latin typeface="Calibri"/>
                <a:cs typeface="Calibri"/>
              </a:rPr>
              <a:t>had washed </a:t>
            </a:r>
            <a:r>
              <a:rPr dirty="0" sz="2100" spc="-15">
                <a:solidFill>
                  <a:srgbClr val="FFFF00"/>
                </a:solidFill>
                <a:latin typeface="Calibri"/>
                <a:cs typeface="Calibri"/>
              </a:rPr>
              <a:t>before </a:t>
            </a:r>
            <a:r>
              <a:rPr dirty="0" sz="2000" spc="235">
                <a:solidFill>
                  <a:srgbClr val="FFFFFF"/>
                </a:solidFill>
                <a:latin typeface="Calibri"/>
                <a:cs typeface="Calibri"/>
              </a:rPr>
              <a:t>I</a:t>
            </a:r>
            <a:r>
              <a:rPr dirty="0" sz="2000" spc="7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 spc="55">
                <a:solidFill>
                  <a:srgbClr val="CC3300"/>
                </a:solidFill>
                <a:latin typeface="Calibri"/>
                <a:cs typeface="Calibri"/>
              </a:rPr>
              <a:t>prayed</a:t>
            </a:r>
            <a:r>
              <a:rPr dirty="0" sz="2000" spc="55">
                <a:solidFill>
                  <a:srgbClr val="FFFFFF"/>
                </a:solidFill>
                <a:latin typeface="Calibri"/>
                <a:cs typeface="Calibri"/>
              </a:rPr>
              <a:t>.</a:t>
            </a:r>
            <a:endParaRPr sz="2000">
              <a:latin typeface="Calibri"/>
              <a:cs typeface="Calibri"/>
            </a:endParaRPr>
          </a:p>
          <a:p>
            <a:pPr marL="558800" indent="-534035">
              <a:lnSpc>
                <a:spcPct val="100000"/>
              </a:lnSpc>
              <a:spcBef>
                <a:spcPts val="459"/>
              </a:spcBef>
              <a:buSzPct val="70000"/>
              <a:buAutoNum type="arabicPeriod"/>
              <a:tabLst>
                <a:tab pos="558800" algn="l"/>
                <a:tab pos="559435" algn="l"/>
              </a:tabLst>
            </a:pPr>
            <a:r>
              <a:rPr dirty="0" sz="2000" spc="90">
                <a:solidFill>
                  <a:srgbClr val="FFFFCC"/>
                </a:solidFill>
                <a:latin typeface="Calibri"/>
                <a:cs typeface="Calibri"/>
              </a:rPr>
              <a:t>They </a:t>
            </a:r>
            <a:r>
              <a:rPr dirty="0" sz="2000" spc="35">
                <a:solidFill>
                  <a:srgbClr val="CC3300"/>
                </a:solidFill>
                <a:latin typeface="Calibri"/>
                <a:cs typeface="Calibri"/>
              </a:rPr>
              <a:t>went </a:t>
            </a:r>
            <a:r>
              <a:rPr dirty="0" sz="2000" spc="50">
                <a:solidFill>
                  <a:srgbClr val="FFFFCC"/>
                </a:solidFill>
                <a:latin typeface="Calibri"/>
                <a:cs typeface="Calibri"/>
              </a:rPr>
              <a:t>home </a:t>
            </a:r>
            <a:r>
              <a:rPr dirty="0" sz="2000" spc="35">
                <a:solidFill>
                  <a:srgbClr val="FFFF00"/>
                </a:solidFill>
                <a:latin typeface="Calibri"/>
                <a:cs typeface="Calibri"/>
              </a:rPr>
              <a:t>after </a:t>
            </a:r>
            <a:r>
              <a:rPr dirty="0" sz="2000" spc="45">
                <a:solidFill>
                  <a:srgbClr val="FFFFCC"/>
                </a:solidFill>
                <a:latin typeface="Calibri"/>
                <a:cs typeface="Calibri"/>
              </a:rPr>
              <a:t>they </a:t>
            </a:r>
            <a:r>
              <a:rPr dirty="0" sz="2000" spc="65">
                <a:solidFill>
                  <a:srgbClr val="CC3300"/>
                </a:solidFill>
                <a:latin typeface="Calibri"/>
                <a:cs typeface="Calibri"/>
              </a:rPr>
              <a:t>had </a:t>
            </a:r>
            <a:r>
              <a:rPr dirty="0" sz="2000" spc="35">
                <a:solidFill>
                  <a:srgbClr val="CC3300"/>
                </a:solidFill>
                <a:latin typeface="Calibri"/>
                <a:cs typeface="Calibri"/>
              </a:rPr>
              <a:t>finished </a:t>
            </a:r>
            <a:r>
              <a:rPr dirty="0" sz="2000" spc="20">
                <a:solidFill>
                  <a:srgbClr val="FFFFCC"/>
                </a:solidFill>
                <a:latin typeface="Calibri"/>
                <a:cs typeface="Calibri"/>
              </a:rPr>
              <a:t>their</a:t>
            </a:r>
            <a:r>
              <a:rPr dirty="0" sz="2000" spc="195">
                <a:solidFill>
                  <a:srgbClr val="FFFFCC"/>
                </a:solidFill>
                <a:latin typeface="Calibri"/>
                <a:cs typeface="Calibri"/>
              </a:rPr>
              <a:t> </a:t>
            </a:r>
            <a:r>
              <a:rPr dirty="0" sz="2000" spc="55">
                <a:solidFill>
                  <a:srgbClr val="FFFFCC"/>
                </a:solidFill>
                <a:latin typeface="Calibri"/>
                <a:cs typeface="Calibri"/>
              </a:rPr>
              <a:t>work</a:t>
            </a:r>
            <a:r>
              <a:rPr dirty="0" sz="2000" spc="55">
                <a:solidFill>
                  <a:srgbClr val="FFFFFF"/>
                </a:solidFill>
                <a:latin typeface="Calibri"/>
                <a:cs typeface="Calibri"/>
              </a:rPr>
              <a:t>.</a:t>
            </a:r>
            <a:endParaRPr sz="2000">
              <a:latin typeface="Calibri"/>
              <a:cs typeface="Calibri"/>
            </a:endParaRPr>
          </a:p>
          <a:p>
            <a:pPr marL="558800" indent="-534035">
              <a:lnSpc>
                <a:spcPct val="100000"/>
              </a:lnSpc>
              <a:spcBef>
                <a:spcPts val="484"/>
              </a:spcBef>
              <a:buClr>
                <a:srgbClr val="FFFFCC"/>
              </a:buClr>
              <a:buSzPct val="70000"/>
              <a:buAutoNum type="arabicPeriod"/>
              <a:tabLst>
                <a:tab pos="558800" algn="l"/>
                <a:tab pos="559435" algn="l"/>
              </a:tabLst>
            </a:pPr>
            <a:r>
              <a:rPr dirty="0" sz="2000" spc="55">
                <a:solidFill>
                  <a:srgbClr val="FFFFFF"/>
                </a:solidFill>
                <a:latin typeface="Calibri"/>
                <a:cs typeface="Calibri"/>
              </a:rPr>
              <a:t>Ahmed</a:t>
            </a:r>
            <a:r>
              <a:rPr dirty="0" sz="2000" spc="17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 spc="60">
                <a:solidFill>
                  <a:srgbClr val="CC3300"/>
                </a:solidFill>
                <a:latin typeface="Calibri"/>
                <a:cs typeface="Calibri"/>
              </a:rPr>
              <a:t>had</a:t>
            </a:r>
            <a:r>
              <a:rPr dirty="0" sz="2000" spc="170">
                <a:solidFill>
                  <a:srgbClr val="CC3300"/>
                </a:solidFill>
                <a:latin typeface="Calibri"/>
                <a:cs typeface="Calibri"/>
              </a:rPr>
              <a:t> </a:t>
            </a:r>
            <a:r>
              <a:rPr dirty="0" sz="2000" spc="50">
                <a:solidFill>
                  <a:srgbClr val="CC3300"/>
                </a:solidFill>
                <a:latin typeface="Calibri"/>
                <a:cs typeface="Calibri"/>
              </a:rPr>
              <a:t>eaten</a:t>
            </a:r>
            <a:r>
              <a:rPr dirty="0" sz="2000" spc="175">
                <a:solidFill>
                  <a:srgbClr val="CC3300"/>
                </a:solidFill>
                <a:latin typeface="Calibri"/>
                <a:cs typeface="Calibri"/>
              </a:rPr>
              <a:t> </a:t>
            </a:r>
            <a:r>
              <a:rPr dirty="0" sz="2000" spc="35">
                <a:solidFill>
                  <a:srgbClr val="FFFFFF"/>
                </a:solidFill>
                <a:latin typeface="Calibri"/>
                <a:cs typeface="Calibri"/>
              </a:rPr>
              <a:t>the</a:t>
            </a:r>
            <a:r>
              <a:rPr dirty="0" sz="2000" spc="17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 spc="65">
                <a:solidFill>
                  <a:srgbClr val="FFFFFF"/>
                </a:solidFill>
                <a:latin typeface="Calibri"/>
                <a:cs typeface="Calibri"/>
              </a:rPr>
              <a:t>cake</a:t>
            </a:r>
            <a:r>
              <a:rPr dirty="0" sz="2000" spc="204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 spc="45">
                <a:solidFill>
                  <a:srgbClr val="FFFF00"/>
                </a:solidFill>
                <a:latin typeface="Calibri"/>
                <a:cs typeface="Calibri"/>
              </a:rPr>
              <a:t>which</a:t>
            </a:r>
            <a:r>
              <a:rPr dirty="0" sz="2000" spc="185">
                <a:solidFill>
                  <a:srgbClr val="FFFF00"/>
                </a:solidFill>
                <a:latin typeface="Calibri"/>
                <a:cs typeface="Calibri"/>
              </a:rPr>
              <a:t> </a:t>
            </a:r>
            <a:r>
              <a:rPr dirty="0" sz="2000" spc="55">
                <a:solidFill>
                  <a:srgbClr val="FFFFFF"/>
                </a:solidFill>
                <a:latin typeface="Calibri"/>
                <a:cs typeface="Calibri"/>
              </a:rPr>
              <a:t>he</a:t>
            </a:r>
            <a:r>
              <a:rPr dirty="0" sz="2000" spc="19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 spc="60">
                <a:solidFill>
                  <a:srgbClr val="CC3300"/>
                </a:solidFill>
                <a:latin typeface="Calibri"/>
                <a:cs typeface="Calibri"/>
              </a:rPr>
              <a:t>bought</a:t>
            </a:r>
            <a:r>
              <a:rPr dirty="0" sz="2000" spc="60">
                <a:solidFill>
                  <a:srgbClr val="FFFFFF"/>
                </a:solidFill>
                <a:latin typeface="Calibri"/>
                <a:cs typeface="Calibri"/>
              </a:rPr>
              <a:t>.</a:t>
            </a:r>
            <a:endParaRPr sz="2000">
              <a:latin typeface="Calibri"/>
              <a:cs typeface="Calibri"/>
            </a:endParaRPr>
          </a:p>
          <a:p>
            <a:pPr marL="558800" indent="-534035">
              <a:lnSpc>
                <a:spcPct val="100000"/>
              </a:lnSpc>
              <a:spcBef>
                <a:spcPts val="480"/>
              </a:spcBef>
              <a:buClr>
                <a:srgbClr val="FFFFCC"/>
              </a:buClr>
              <a:buSzPct val="70000"/>
              <a:buAutoNum type="arabicPeriod"/>
              <a:tabLst>
                <a:tab pos="558800" algn="l"/>
                <a:tab pos="559435" algn="l"/>
              </a:tabLst>
            </a:pPr>
            <a:r>
              <a:rPr dirty="0" sz="2000" spc="70">
                <a:solidFill>
                  <a:srgbClr val="FFFF00"/>
                </a:solidFill>
                <a:latin typeface="Calibri"/>
                <a:cs typeface="Calibri"/>
              </a:rPr>
              <a:t>As </a:t>
            </a:r>
            <a:r>
              <a:rPr dirty="0" sz="2000" spc="50">
                <a:solidFill>
                  <a:srgbClr val="FFFF00"/>
                </a:solidFill>
                <a:latin typeface="Calibri"/>
                <a:cs typeface="Calibri"/>
              </a:rPr>
              <a:t>soon </a:t>
            </a:r>
            <a:r>
              <a:rPr dirty="0" sz="2000" spc="100">
                <a:solidFill>
                  <a:srgbClr val="FFFF00"/>
                </a:solidFill>
                <a:latin typeface="Calibri"/>
                <a:cs typeface="Calibri"/>
              </a:rPr>
              <a:t>as </a:t>
            </a:r>
            <a:r>
              <a:rPr dirty="0" sz="2000" spc="50">
                <a:solidFill>
                  <a:srgbClr val="FFFFFF"/>
                </a:solidFill>
                <a:latin typeface="Calibri"/>
                <a:cs typeface="Calibri"/>
              </a:rPr>
              <a:t>they </a:t>
            </a:r>
            <a:r>
              <a:rPr dirty="0" sz="2000" spc="65">
                <a:solidFill>
                  <a:srgbClr val="CC3300"/>
                </a:solidFill>
                <a:latin typeface="Calibri"/>
                <a:cs typeface="Calibri"/>
              </a:rPr>
              <a:t>had </a:t>
            </a:r>
            <a:r>
              <a:rPr dirty="0" sz="2000" spc="55">
                <a:solidFill>
                  <a:srgbClr val="CC3300"/>
                </a:solidFill>
                <a:latin typeface="Calibri"/>
                <a:cs typeface="Calibri"/>
              </a:rPr>
              <a:t>bought </a:t>
            </a:r>
            <a:r>
              <a:rPr dirty="0" sz="2000" spc="85">
                <a:solidFill>
                  <a:srgbClr val="FFFFFF"/>
                </a:solidFill>
                <a:latin typeface="Calibri"/>
                <a:cs typeface="Calibri"/>
              </a:rPr>
              <a:t>a 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car, </a:t>
            </a:r>
            <a:r>
              <a:rPr dirty="0" sz="2000" spc="45">
                <a:solidFill>
                  <a:srgbClr val="FFFFFF"/>
                </a:solidFill>
                <a:latin typeface="Calibri"/>
                <a:cs typeface="Calibri"/>
              </a:rPr>
              <a:t>they </a:t>
            </a:r>
            <a:r>
              <a:rPr dirty="0" sz="2000" spc="40">
                <a:solidFill>
                  <a:srgbClr val="CC3300"/>
                </a:solidFill>
                <a:latin typeface="Calibri"/>
                <a:cs typeface="Calibri"/>
              </a:rPr>
              <a:t>drove </a:t>
            </a:r>
            <a:r>
              <a:rPr dirty="0" sz="2000" spc="10">
                <a:solidFill>
                  <a:srgbClr val="FFFFFF"/>
                </a:solidFill>
                <a:latin typeface="Calibri"/>
                <a:cs typeface="Calibri"/>
              </a:rPr>
              <a:t>to</a:t>
            </a:r>
            <a:r>
              <a:rPr dirty="0" sz="2000" spc="45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 spc="40">
                <a:solidFill>
                  <a:srgbClr val="FFFFFF"/>
                </a:solidFill>
                <a:latin typeface="Calibri"/>
                <a:cs typeface="Calibri"/>
              </a:rPr>
              <a:t>Makkah.</a:t>
            </a:r>
            <a:endParaRPr sz="20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2850">
              <a:latin typeface="Times New Roman"/>
              <a:cs typeface="Times New Roman"/>
            </a:endParaRPr>
          </a:p>
          <a:p>
            <a:pPr algn="r" marR="45085">
              <a:lnSpc>
                <a:spcPct val="100000"/>
              </a:lnSpc>
            </a:pPr>
            <a:r>
              <a:rPr dirty="0" sz="2000" spc="-185">
                <a:latin typeface="Arial"/>
                <a:cs typeface="Arial"/>
              </a:rPr>
              <a:t>يضاملا  </a:t>
            </a:r>
            <a:r>
              <a:rPr dirty="0" sz="2000" spc="-215">
                <a:latin typeface="Arial"/>
                <a:cs typeface="Arial"/>
              </a:rPr>
              <a:t>ءاهتنا</a:t>
            </a:r>
            <a:r>
              <a:rPr dirty="0" sz="2000" spc="125">
                <a:latin typeface="Arial"/>
                <a:cs typeface="Arial"/>
              </a:rPr>
              <a:t> </a:t>
            </a:r>
            <a:r>
              <a:rPr dirty="0" sz="2000" spc="-420">
                <a:solidFill>
                  <a:srgbClr val="CC3300"/>
                </a:solidFill>
                <a:latin typeface="Arial"/>
                <a:cs typeface="Arial"/>
              </a:rPr>
              <a:t>دعب    </a:t>
            </a:r>
            <a:r>
              <a:rPr dirty="0" sz="2000" spc="-35">
                <a:latin typeface="Arial"/>
                <a:cs typeface="Arial"/>
              </a:rPr>
              <a:t>ثدح </a:t>
            </a:r>
            <a:r>
              <a:rPr dirty="0" sz="2000" spc="-160">
                <a:latin typeface="Arial"/>
                <a:cs typeface="Arial"/>
              </a:rPr>
              <a:t>يذلا  </a:t>
            </a:r>
            <a:r>
              <a:rPr dirty="0" sz="2000" spc="-495">
                <a:latin typeface="Arial"/>
                <a:cs typeface="Arial"/>
              </a:rPr>
              <a:t>طيسبلا          </a:t>
            </a:r>
            <a:r>
              <a:rPr dirty="0" sz="2000" spc="-180">
                <a:latin typeface="Arial"/>
                <a:cs typeface="Arial"/>
              </a:rPr>
              <a:t>يضاملا </a:t>
            </a:r>
            <a:r>
              <a:rPr dirty="0" sz="2000" spc="35">
                <a:latin typeface="Arial"/>
                <a:cs typeface="Arial"/>
              </a:rPr>
              <a:t>نمز </a:t>
            </a:r>
            <a:r>
              <a:rPr dirty="0" sz="2000" spc="-5">
                <a:latin typeface="Arial"/>
                <a:cs typeface="Arial"/>
              </a:rPr>
              <a:t>هعم </a:t>
            </a:r>
            <a:r>
              <a:rPr dirty="0" sz="2000" spc="-455">
                <a:latin typeface="Arial"/>
                <a:cs typeface="Arial"/>
              </a:rPr>
              <a:t>يتأي     </a:t>
            </a:r>
            <a:r>
              <a:rPr dirty="0" sz="2000" spc="70">
                <a:latin typeface="Arial"/>
                <a:cs typeface="Arial"/>
              </a:rPr>
              <a:t>ام </a:t>
            </a:r>
            <a:r>
              <a:rPr dirty="0" baseline="6944" sz="3000" spc="104">
                <a:latin typeface="Arial"/>
                <a:cs typeface="Arial"/>
              </a:rPr>
              <a:t> </a:t>
            </a:r>
            <a:r>
              <a:rPr dirty="0" sz="2000" spc="-305">
                <a:latin typeface="Arial"/>
                <a:cs typeface="Arial"/>
              </a:rPr>
              <a:t>ابلاغ  </a:t>
            </a:r>
            <a:r>
              <a:rPr dirty="0" sz="2000" spc="-100">
                <a:latin typeface="Arial"/>
                <a:cs typeface="Arial"/>
              </a:rPr>
              <a:t>نمزلا </a:t>
            </a:r>
            <a:r>
              <a:rPr dirty="0" sz="2000" spc="105">
                <a:latin typeface="Arial"/>
                <a:cs typeface="Arial"/>
              </a:rPr>
              <a:t>اذه </a:t>
            </a:r>
            <a:r>
              <a:rPr dirty="0" sz="2000">
                <a:latin typeface="Arial"/>
                <a:cs typeface="Arial"/>
              </a:rPr>
              <a:t>نأ</a:t>
            </a:r>
            <a:r>
              <a:rPr dirty="0" sz="2000" spc="-320">
                <a:latin typeface="Arial"/>
                <a:cs typeface="Arial"/>
              </a:rPr>
              <a:t> </a:t>
            </a:r>
            <a:r>
              <a:rPr dirty="0" sz="2000" spc="-110">
                <a:latin typeface="Arial"/>
                <a:cs typeface="Arial"/>
              </a:rPr>
              <a:t>ظحلا</a:t>
            </a:r>
            <a:endParaRPr sz="2000">
              <a:latin typeface="Arial"/>
              <a:cs typeface="Arial"/>
            </a:endParaRPr>
          </a:p>
          <a:p>
            <a:pPr algn="r" marR="43180">
              <a:lnSpc>
                <a:spcPct val="100000"/>
              </a:lnSpc>
              <a:spcBef>
                <a:spcPts val="5"/>
              </a:spcBef>
            </a:pPr>
            <a:r>
              <a:rPr dirty="0" sz="2000" spc="-10">
                <a:latin typeface="Arial"/>
                <a:cs typeface="Arial"/>
              </a:rPr>
              <a:t>.</a:t>
            </a:r>
            <a:r>
              <a:rPr dirty="0" sz="2000" spc="-195">
                <a:latin typeface="Arial"/>
                <a:cs typeface="Arial"/>
              </a:rPr>
              <a:t>ما</a:t>
            </a:r>
            <a:r>
              <a:rPr dirty="0" sz="2000" spc="-525">
                <a:latin typeface="Arial"/>
                <a:cs typeface="Arial"/>
              </a:rPr>
              <a:t>ت</a:t>
            </a:r>
            <a:r>
              <a:rPr dirty="0" sz="2000" spc="-310">
                <a:latin typeface="Arial"/>
                <a:cs typeface="Arial"/>
              </a:rPr>
              <a:t>لا</a:t>
            </a:r>
            <a:endParaRPr sz="2000">
              <a:latin typeface="Arial"/>
              <a:cs typeface="Arial"/>
            </a:endParaRPr>
          </a:p>
        </p:txBody>
      </p:sp>
      <p:sp>
        <p:nvSpPr>
          <p:cNvPr id="72" name="object 72"/>
          <p:cNvSpPr/>
          <p:nvPr/>
        </p:nvSpPr>
        <p:spPr>
          <a:xfrm>
            <a:off x="4340352" y="6321552"/>
            <a:ext cx="1296797" cy="382371"/>
          </a:xfrm>
          <a:prstGeom prst="rect">
            <a:avLst/>
          </a:prstGeom>
          <a:blipFill>
            <a:blip r:embed="rId4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3" name="object 73"/>
          <p:cNvSpPr/>
          <p:nvPr/>
        </p:nvSpPr>
        <p:spPr>
          <a:xfrm>
            <a:off x="4462271" y="6406896"/>
            <a:ext cx="1043749" cy="248297"/>
          </a:xfrm>
          <a:prstGeom prst="rect">
            <a:avLst/>
          </a:prstGeom>
          <a:blipFill>
            <a:blip r:embed="rId4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4" name="object 74"/>
          <p:cNvSpPr/>
          <p:nvPr/>
        </p:nvSpPr>
        <p:spPr>
          <a:xfrm>
            <a:off x="4267200" y="6248400"/>
            <a:ext cx="1295400" cy="381000"/>
          </a:xfrm>
          <a:custGeom>
            <a:avLst/>
            <a:gdLst/>
            <a:ahLst/>
            <a:cxnLst/>
            <a:rect l="l" t="t" r="r" b="b"/>
            <a:pathLst>
              <a:path w="1295400" h="381000">
                <a:moveTo>
                  <a:pt x="1295400" y="0"/>
                </a:moveTo>
                <a:lnTo>
                  <a:pt x="0" y="0"/>
                </a:lnTo>
                <a:lnTo>
                  <a:pt x="0" y="381000"/>
                </a:lnTo>
                <a:lnTo>
                  <a:pt x="1295400" y="381000"/>
                </a:lnTo>
                <a:lnTo>
                  <a:pt x="1295400" y="333375"/>
                </a:lnTo>
                <a:lnTo>
                  <a:pt x="540512" y="333375"/>
                </a:lnTo>
                <a:lnTo>
                  <a:pt x="540512" y="190500"/>
                </a:lnTo>
                <a:lnTo>
                  <a:pt x="504825" y="190500"/>
                </a:lnTo>
                <a:lnTo>
                  <a:pt x="647700" y="47625"/>
                </a:lnTo>
                <a:lnTo>
                  <a:pt x="1295400" y="47625"/>
                </a:lnTo>
                <a:lnTo>
                  <a:pt x="1295400" y="0"/>
                </a:lnTo>
                <a:close/>
              </a:path>
              <a:path w="1295400" h="381000">
                <a:moveTo>
                  <a:pt x="1295400" y="65481"/>
                </a:moveTo>
                <a:lnTo>
                  <a:pt x="736980" y="65481"/>
                </a:lnTo>
                <a:lnTo>
                  <a:pt x="736980" y="136918"/>
                </a:lnTo>
                <a:lnTo>
                  <a:pt x="790575" y="190500"/>
                </a:lnTo>
                <a:lnTo>
                  <a:pt x="754888" y="190500"/>
                </a:lnTo>
                <a:lnTo>
                  <a:pt x="754888" y="333375"/>
                </a:lnTo>
                <a:lnTo>
                  <a:pt x="1295400" y="333375"/>
                </a:lnTo>
                <a:lnTo>
                  <a:pt x="1295400" y="65481"/>
                </a:lnTo>
                <a:close/>
              </a:path>
              <a:path w="1295400" h="381000">
                <a:moveTo>
                  <a:pt x="1295400" y="47625"/>
                </a:moveTo>
                <a:lnTo>
                  <a:pt x="647700" y="47625"/>
                </a:lnTo>
                <a:lnTo>
                  <a:pt x="701294" y="101206"/>
                </a:lnTo>
                <a:lnTo>
                  <a:pt x="701294" y="65481"/>
                </a:lnTo>
                <a:lnTo>
                  <a:pt x="1295400" y="65481"/>
                </a:lnTo>
                <a:lnTo>
                  <a:pt x="12954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5" name="object 75"/>
          <p:cNvSpPr/>
          <p:nvPr/>
        </p:nvSpPr>
        <p:spPr>
          <a:xfrm>
            <a:off x="4807711" y="6313881"/>
            <a:ext cx="214629" cy="267970"/>
          </a:xfrm>
          <a:custGeom>
            <a:avLst/>
            <a:gdLst/>
            <a:ahLst/>
            <a:cxnLst/>
            <a:rect l="l" t="t" r="r" b="b"/>
            <a:pathLst>
              <a:path w="214629" h="267970">
                <a:moveTo>
                  <a:pt x="196468" y="0"/>
                </a:moveTo>
                <a:lnTo>
                  <a:pt x="160782" y="0"/>
                </a:lnTo>
                <a:lnTo>
                  <a:pt x="160782" y="35725"/>
                </a:lnTo>
                <a:lnTo>
                  <a:pt x="196468" y="71437"/>
                </a:lnTo>
                <a:lnTo>
                  <a:pt x="196468" y="0"/>
                </a:lnTo>
                <a:close/>
              </a:path>
              <a:path w="214629" h="267970">
                <a:moveTo>
                  <a:pt x="214375" y="125018"/>
                </a:moveTo>
                <a:lnTo>
                  <a:pt x="0" y="125018"/>
                </a:lnTo>
                <a:lnTo>
                  <a:pt x="0" y="267893"/>
                </a:lnTo>
                <a:lnTo>
                  <a:pt x="89280" y="267893"/>
                </a:lnTo>
                <a:lnTo>
                  <a:pt x="89280" y="196456"/>
                </a:lnTo>
                <a:lnTo>
                  <a:pt x="214375" y="196456"/>
                </a:lnTo>
                <a:lnTo>
                  <a:pt x="214375" y="125018"/>
                </a:lnTo>
                <a:close/>
              </a:path>
              <a:path w="214629" h="267970">
                <a:moveTo>
                  <a:pt x="214375" y="196456"/>
                </a:moveTo>
                <a:lnTo>
                  <a:pt x="125095" y="196456"/>
                </a:lnTo>
                <a:lnTo>
                  <a:pt x="125095" y="267893"/>
                </a:lnTo>
                <a:lnTo>
                  <a:pt x="214375" y="267893"/>
                </a:lnTo>
                <a:lnTo>
                  <a:pt x="214375" y="196456"/>
                </a:lnTo>
                <a:close/>
              </a:path>
            </a:pathLst>
          </a:custGeom>
          <a:solidFill>
            <a:srgbClr val="00007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6" name="object 76"/>
          <p:cNvSpPr/>
          <p:nvPr/>
        </p:nvSpPr>
        <p:spPr>
          <a:xfrm>
            <a:off x="47720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142875" y="0"/>
                </a:moveTo>
                <a:lnTo>
                  <a:pt x="0" y="142875"/>
                </a:lnTo>
                <a:lnTo>
                  <a:pt x="285750" y="142875"/>
                </a:lnTo>
                <a:lnTo>
                  <a:pt x="142875" y="0"/>
                </a:lnTo>
                <a:close/>
              </a:path>
              <a:path w="285750" h="285750">
                <a:moveTo>
                  <a:pt x="160782" y="214312"/>
                </a:moveTo>
                <a:lnTo>
                  <a:pt x="124967" y="214312"/>
                </a:lnTo>
                <a:lnTo>
                  <a:pt x="124967" y="285750"/>
                </a:lnTo>
                <a:lnTo>
                  <a:pt x="160782" y="285750"/>
                </a:lnTo>
                <a:lnTo>
                  <a:pt x="160782" y="214312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7" name="object 77"/>
          <p:cNvSpPr txBox="1">
            <a:spLocks noGrp="1"/>
          </p:cNvSpPr>
          <p:nvPr>
            <p:ph type="dt" idx="6" sz="half"/>
          </p:nvPr>
        </p:nvSpPr>
        <p:spPr>
          <a:prstGeom prst="rect"/>
        </p:spPr>
        <p:txBody>
          <a:bodyPr wrap="square" lIns="0" tIns="31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 spc="-190"/>
              <a:t>ق</a:t>
            </a:r>
            <a:r>
              <a:rPr dirty="0" spc="-240"/>
              <a:t>ب</a:t>
            </a:r>
            <a:r>
              <a:rPr dirty="0" spc="25"/>
              <a:t>ا</a:t>
            </a:r>
            <a:r>
              <a:rPr dirty="0" spc="-175"/>
              <a:t>سلا</a:t>
            </a:r>
          </a:p>
        </p:txBody>
      </p:sp>
      <p:sp>
        <p:nvSpPr>
          <p:cNvPr id="78" name="object 78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31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 spc="-195"/>
              <a:t>ةيسيئرلا </a:t>
            </a:r>
            <a:r>
              <a:rPr dirty="0" spc="-110"/>
              <a:t>ةمئاقلا </a:t>
            </a:r>
            <a:r>
              <a:rPr dirty="0" spc="-105"/>
              <a:t>ىلإ</a:t>
            </a:r>
            <a:r>
              <a:rPr dirty="0" spc="-75"/>
              <a:t> </a:t>
            </a:r>
            <a:r>
              <a:rPr dirty="0" spc="-5"/>
              <a:t>ةدوع</a:t>
            </a:r>
          </a:p>
        </p:txBody>
      </p:sp>
      <p:sp>
        <p:nvSpPr>
          <p:cNvPr id="79" name="object 79"/>
          <p:cNvSpPr txBox="1"/>
          <p:nvPr/>
        </p:nvSpPr>
        <p:spPr>
          <a:xfrm>
            <a:off x="5833109" y="6368591"/>
            <a:ext cx="220345" cy="154940"/>
          </a:xfrm>
          <a:prstGeom prst="rect">
            <a:avLst/>
          </a:prstGeom>
        </p:spPr>
        <p:txBody>
          <a:bodyPr wrap="square" lIns="0" tIns="31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 sz="900" spc="-50">
                <a:solidFill>
                  <a:srgbClr val="FFFFFF"/>
                </a:solidFill>
                <a:latin typeface="Arial"/>
                <a:cs typeface="Arial"/>
              </a:rPr>
              <a:t>ي</a:t>
            </a:r>
            <a:r>
              <a:rPr dirty="0" sz="900" spc="-270">
                <a:solidFill>
                  <a:srgbClr val="FFFFFF"/>
                </a:solidFill>
                <a:latin typeface="Arial"/>
                <a:cs typeface="Arial"/>
              </a:rPr>
              <a:t>ل</a:t>
            </a:r>
            <a:r>
              <a:rPr dirty="0" sz="900" spc="25">
                <a:solidFill>
                  <a:srgbClr val="FFFFFF"/>
                </a:solidFill>
                <a:latin typeface="Arial"/>
                <a:cs typeface="Arial"/>
              </a:rPr>
              <a:t>ا</a:t>
            </a:r>
            <a:r>
              <a:rPr dirty="0" sz="900" spc="-430">
                <a:solidFill>
                  <a:srgbClr val="FFFFFF"/>
                </a:solidFill>
                <a:latin typeface="Arial"/>
                <a:cs typeface="Arial"/>
              </a:rPr>
              <a:t>ت</a:t>
            </a:r>
            <a:r>
              <a:rPr dirty="0" sz="900" spc="-270">
                <a:solidFill>
                  <a:srgbClr val="FFFFFF"/>
                </a:solidFill>
                <a:latin typeface="Arial"/>
                <a:cs typeface="Arial"/>
              </a:rPr>
              <a:t>ل</a:t>
            </a:r>
            <a:r>
              <a:rPr dirty="0" sz="900">
                <a:solidFill>
                  <a:srgbClr val="FFFFFF"/>
                </a:solidFill>
                <a:latin typeface="Arial"/>
                <a:cs typeface="Arial"/>
              </a:rPr>
              <a:t>ا</a:t>
            </a:r>
            <a:endParaRPr sz="9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77824" y="2176272"/>
            <a:ext cx="18287" cy="468172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877824" y="6095"/>
            <a:ext cx="18287" cy="150266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1216152" y="1834895"/>
            <a:ext cx="7924800" cy="1828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877824" y="1508760"/>
            <a:ext cx="18287" cy="667512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0" y="1834895"/>
            <a:ext cx="557784" cy="18287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551687" y="1834895"/>
            <a:ext cx="664464" cy="18287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2898648" y="588302"/>
            <a:ext cx="2503678" cy="1010246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3171189" y="722121"/>
            <a:ext cx="1797685" cy="57404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3600" spc="475"/>
              <a:t>TENSES</a:t>
            </a:r>
            <a:endParaRPr sz="3600"/>
          </a:p>
        </p:txBody>
      </p:sp>
      <p:sp>
        <p:nvSpPr>
          <p:cNvPr id="10" name="object 10"/>
          <p:cNvSpPr/>
          <p:nvPr/>
        </p:nvSpPr>
        <p:spPr>
          <a:xfrm>
            <a:off x="4800600" y="597446"/>
            <a:ext cx="2003932" cy="1010246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 txBox="1"/>
          <p:nvPr/>
        </p:nvSpPr>
        <p:spPr>
          <a:xfrm>
            <a:off x="5455081" y="722121"/>
            <a:ext cx="1048385" cy="5740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3600" spc="-175" b="1">
                <a:solidFill>
                  <a:srgbClr val="FFFF00"/>
                </a:solidFill>
                <a:latin typeface="Arial"/>
                <a:cs typeface="Arial"/>
              </a:rPr>
              <a:t>ةنمزلأا</a:t>
            </a:r>
            <a:endParaRPr sz="3600">
              <a:latin typeface="Arial"/>
              <a:cs typeface="Arial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2621279" y="2837637"/>
            <a:ext cx="6283198" cy="510336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2496311" y="2837637"/>
            <a:ext cx="431126" cy="510336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/>
          <p:nvPr/>
        </p:nvSpPr>
        <p:spPr>
          <a:xfrm>
            <a:off x="7129271" y="3139389"/>
            <a:ext cx="1775332" cy="510336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/>
          <p:nvPr/>
        </p:nvSpPr>
        <p:spPr>
          <a:xfrm>
            <a:off x="7065264" y="3139389"/>
            <a:ext cx="370090" cy="510336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 txBox="1"/>
          <p:nvPr/>
        </p:nvSpPr>
        <p:spPr>
          <a:xfrm>
            <a:off x="2691764" y="2869524"/>
            <a:ext cx="6067425" cy="628650"/>
          </a:xfrm>
          <a:prstGeom prst="rect">
            <a:avLst/>
          </a:prstGeom>
        </p:spPr>
        <p:txBody>
          <a:bodyPr wrap="square" lIns="0" tIns="39370" rIns="0" bIns="0" rtlCol="0" vert="horz">
            <a:spAutoFit/>
          </a:bodyPr>
          <a:lstStyle/>
          <a:p>
            <a:pPr algn="r" marR="13335">
              <a:lnSpc>
                <a:spcPct val="100000"/>
              </a:lnSpc>
              <a:spcBef>
                <a:spcPts val="310"/>
              </a:spcBef>
            </a:pPr>
            <a:r>
              <a:rPr dirty="0" sz="1800" spc="-360">
                <a:solidFill>
                  <a:srgbClr val="FFFFFF"/>
                </a:solidFill>
                <a:latin typeface="Arial"/>
                <a:cs typeface="Arial"/>
              </a:rPr>
              <a:t>.لبقتسملا    </a:t>
            </a:r>
            <a:r>
              <a:rPr dirty="0" sz="1800" spc="-520">
                <a:solidFill>
                  <a:srgbClr val="FFFFFF"/>
                </a:solidFill>
                <a:latin typeface="Arial"/>
                <a:cs typeface="Arial"/>
              </a:rPr>
              <a:t>يف</a:t>
            </a:r>
            <a:r>
              <a:rPr dirty="0" sz="1800" spc="-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800" spc="65">
                <a:solidFill>
                  <a:srgbClr val="FFFFFF"/>
                </a:solidFill>
                <a:latin typeface="Arial"/>
                <a:cs typeface="Arial"/>
              </a:rPr>
              <a:t>ام </a:t>
            </a:r>
            <a:r>
              <a:rPr dirty="0" sz="1800" spc="30">
                <a:solidFill>
                  <a:srgbClr val="FFFFFF"/>
                </a:solidFill>
                <a:latin typeface="Arial"/>
                <a:cs typeface="Arial"/>
              </a:rPr>
              <a:t>نمز </a:t>
            </a:r>
            <a:r>
              <a:rPr dirty="0" sz="1800" spc="-520">
                <a:solidFill>
                  <a:srgbClr val="FFFFFF"/>
                </a:solidFill>
                <a:latin typeface="Arial"/>
                <a:cs typeface="Arial"/>
              </a:rPr>
              <a:t>يف</a:t>
            </a:r>
            <a:r>
              <a:rPr dirty="0" sz="1800" spc="-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800" spc="-165">
                <a:solidFill>
                  <a:srgbClr val="FFFFFF"/>
                </a:solidFill>
                <a:latin typeface="Arial"/>
                <a:cs typeface="Arial"/>
              </a:rPr>
              <a:t>هؤاهتنا  </a:t>
            </a:r>
            <a:r>
              <a:rPr dirty="0" sz="1800">
                <a:solidFill>
                  <a:srgbClr val="FFFFFF"/>
                </a:solidFill>
                <a:latin typeface="Arial"/>
                <a:cs typeface="Arial"/>
              </a:rPr>
              <a:t>و </a:t>
            </a:r>
            <a:r>
              <a:rPr dirty="0" sz="1800" spc="-155">
                <a:solidFill>
                  <a:srgbClr val="FFFFFF"/>
                </a:solidFill>
                <a:latin typeface="Arial"/>
                <a:cs typeface="Arial"/>
              </a:rPr>
              <a:t>هثودح </a:t>
            </a:r>
            <a:r>
              <a:rPr dirty="0" sz="1800" spc="-300">
                <a:solidFill>
                  <a:srgbClr val="FFFFFF"/>
                </a:solidFill>
                <a:latin typeface="Arial"/>
                <a:cs typeface="Arial"/>
              </a:rPr>
              <a:t>عقوتم   </a:t>
            </a:r>
            <a:r>
              <a:rPr dirty="0" sz="1800" spc="-20">
                <a:solidFill>
                  <a:srgbClr val="FFFFFF"/>
                </a:solidFill>
                <a:latin typeface="Arial"/>
                <a:cs typeface="Arial"/>
              </a:rPr>
              <a:t>ثدح </a:t>
            </a:r>
            <a:r>
              <a:rPr dirty="0" sz="1800" spc="-25">
                <a:solidFill>
                  <a:srgbClr val="FFFFFF"/>
                </a:solidFill>
                <a:latin typeface="Arial"/>
                <a:cs typeface="Arial"/>
              </a:rPr>
              <a:t>نع </a:t>
            </a:r>
            <a:r>
              <a:rPr dirty="0" sz="1800" spc="-540">
                <a:solidFill>
                  <a:srgbClr val="FFFFFF"/>
                </a:solidFill>
                <a:latin typeface="Arial"/>
                <a:cs typeface="Arial"/>
              </a:rPr>
              <a:t>ريبعتلل</a:t>
            </a:r>
            <a:r>
              <a:rPr dirty="0" sz="1800" spc="-1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800" spc="-90">
                <a:solidFill>
                  <a:srgbClr val="FFFFFF"/>
                </a:solidFill>
                <a:latin typeface="Arial"/>
                <a:cs typeface="Arial"/>
              </a:rPr>
              <a:t>نمزلا </a:t>
            </a:r>
            <a:r>
              <a:rPr dirty="0" sz="1800" spc="95">
                <a:solidFill>
                  <a:srgbClr val="FFFFFF"/>
                </a:solidFill>
                <a:latin typeface="Arial"/>
                <a:cs typeface="Arial"/>
              </a:rPr>
              <a:t>اذه</a:t>
            </a:r>
            <a:r>
              <a:rPr dirty="0" sz="1800" spc="-8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800" spc="-365">
                <a:solidFill>
                  <a:srgbClr val="FFFFFF"/>
                </a:solidFill>
                <a:latin typeface="Arial"/>
                <a:cs typeface="Arial"/>
              </a:rPr>
              <a:t>مدختسي</a:t>
            </a:r>
            <a:endParaRPr sz="1800">
              <a:latin typeface="Arial"/>
              <a:cs typeface="Arial"/>
            </a:endParaRPr>
          </a:p>
          <a:p>
            <a:pPr algn="r" marR="5080">
              <a:lnSpc>
                <a:spcPct val="100000"/>
              </a:lnSpc>
              <a:spcBef>
                <a:spcPts val="219"/>
              </a:spcBef>
            </a:pPr>
            <a:r>
              <a:rPr dirty="0" sz="1800" spc="25">
                <a:solidFill>
                  <a:srgbClr val="FFFFFF"/>
                </a:solidFill>
                <a:latin typeface="Arial"/>
                <a:cs typeface="Arial"/>
              </a:rPr>
              <a:t>:نم </a:t>
            </a:r>
            <a:r>
              <a:rPr dirty="0" sz="1800" spc="-90">
                <a:solidFill>
                  <a:srgbClr val="FFFFFF"/>
                </a:solidFill>
                <a:latin typeface="Arial"/>
                <a:cs typeface="Arial"/>
              </a:rPr>
              <a:t>نمزلا </a:t>
            </a:r>
            <a:r>
              <a:rPr dirty="0" sz="1800" spc="100">
                <a:solidFill>
                  <a:srgbClr val="FFFFFF"/>
                </a:solidFill>
                <a:latin typeface="Arial"/>
                <a:cs typeface="Arial"/>
              </a:rPr>
              <a:t>اذه</a:t>
            </a:r>
            <a:r>
              <a:rPr dirty="0" sz="1800" spc="3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800" spc="-395">
                <a:solidFill>
                  <a:srgbClr val="FFFFFF"/>
                </a:solidFill>
                <a:latin typeface="Arial"/>
                <a:cs typeface="Arial"/>
              </a:rPr>
              <a:t>نوكتي</a:t>
            </a:r>
            <a:endParaRPr sz="1800">
              <a:latin typeface="Arial"/>
              <a:cs typeface="Arial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5992367" y="3742893"/>
            <a:ext cx="2912110" cy="510336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8" name="object 18"/>
          <p:cNvSpPr/>
          <p:nvPr/>
        </p:nvSpPr>
        <p:spPr>
          <a:xfrm>
            <a:off x="5928359" y="3742893"/>
            <a:ext cx="370103" cy="510336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9" name="object 19"/>
          <p:cNvSpPr txBox="1"/>
          <p:nvPr/>
        </p:nvSpPr>
        <p:spPr>
          <a:xfrm>
            <a:off x="6064122" y="3802126"/>
            <a:ext cx="2693035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>
                <a:solidFill>
                  <a:srgbClr val="FFFFFF"/>
                </a:solidFill>
                <a:latin typeface="Arial"/>
                <a:cs typeface="Arial"/>
              </a:rPr>
              <a:t>: </a:t>
            </a:r>
            <a:r>
              <a:rPr dirty="0" sz="1800" spc="-254">
                <a:solidFill>
                  <a:srgbClr val="FFFFFF"/>
                </a:solidFill>
                <a:latin typeface="Arial"/>
                <a:cs typeface="Arial"/>
              </a:rPr>
              <a:t>لثم </a:t>
            </a:r>
            <a:r>
              <a:rPr dirty="0" sz="1800" spc="-155">
                <a:solidFill>
                  <a:srgbClr val="FFFFFF"/>
                </a:solidFill>
                <a:latin typeface="Arial"/>
                <a:cs typeface="Arial"/>
              </a:rPr>
              <a:t>تاملك </a:t>
            </a:r>
            <a:r>
              <a:rPr dirty="0" sz="1800" spc="-35">
                <a:solidFill>
                  <a:srgbClr val="FFFFFF"/>
                </a:solidFill>
                <a:latin typeface="Arial"/>
                <a:cs typeface="Arial"/>
              </a:rPr>
              <a:t>عم </a:t>
            </a:r>
            <a:r>
              <a:rPr dirty="0" sz="1800" spc="-5">
                <a:solidFill>
                  <a:srgbClr val="FFFFFF"/>
                </a:solidFill>
                <a:latin typeface="Arial"/>
                <a:cs typeface="Arial"/>
              </a:rPr>
              <a:t>ةداع </a:t>
            </a:r>
            <a:r>
              <a:rPr dirty="0" sz="1800" spc="-90">
                <a:solidFill>
                  <a:srgbClr val="FFFFFF"/>
                </a:solidFill>
                <a:latin typeface="Arial"/>
                <a:cs typeface="Arial"/>
              </a:rPr>
              <a:t>نمزلا </a:t>
            </a:r>
            <a:r>
              <a:rPr dirty="0" sz="1800" spc="100">
                <a:solidFill>
                  <a:srgbClr val="FFFFFF"/>
                </a:solidFill>
                <a:latin typeface="Arial"/>
                <a:cs typeface="Arial"/>
              </a:rPr>
              <a:t>اذه</a:t>
            </a:r>
            <a:r>
              <a:rPr dirty="0" sz="1800" spc="-9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800" spc="-409">
                <a:solidFill>
                  <a:srgbClr val="FFFFFF"/>
                </a:solidFill>
                <a:latin typeface="Arial"/>
                <a:cs typeface="Arial"/>
              </a:rPr>
              <a:t>يتأي</a:t>
            </a:r>
            <a:endParaRPr sz="1800">
              <a:latin typeface="Arial"/>
              <a:cs typeface="Arial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2731389" y="2694889"/>
            <a:ext cx="680720" cy="32956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2000" spc="55" b="1">
                <a:solidFill>
                  <a:srgbClr val="000066"/>
                </a:solidFill>
                <a:latin typeface="Arial"/>
                <a:cs typeface="Arial"/>
              </a:rPr>
              <a:t>ر</a:t>
            </a:r>
            <a:r>
              <a:rPr dirty="0" sz="2000" spc="30" b="1">
                <a:solidFill>
                  <a:srgbClr val="000066"/>
                </a:solidFill>
                <a:latin typeface="Arial"/>
                <a:cs typeface="Arial"/>
              </a:rPr>
              <a:t>م</a:t>
            </a:r>
            <a:r>
              <a:rPr dirty="0" sz="2000" spc="-755" b="1">
                <a:solidFill>
                  <a:srgbClr val="000066"/>
                </a:solidFill>
                <a:latin typeface="Arial"/>
                <a:cs typeface="Arial"/>
              </a:rPr>
              <a:t>ت</a:t>
            </a:r>
            <a:r>
              <a:rPr dirty="0" sz="2000" spc="-585" b="1">
                <a:solidFill>
                  <a:srgbClr val="000066"/>
                </a:solidFill>
                <a:latin typeface="Arial"/>
                <a:cs typeface="Arial"/>
              </a:rPr>
              <a:t>س</a:t>
            </a:r>
            <a:r>
              <a:rPr dirty="0" sz="2000" spc="90" b="1">
                <a:solidFill>
                  <a:srgbClr val="000066"/>
                </a:solidFill>
                <a:latin typeface="Arial"/>
                <a:cs typeface="Arial"/>
              </a:rPr>
              <a:t>م</a:t>
            </a:r>
            <a:r>
              <a:rPr dirty="0" sz="2000" spc="-450" b="1">
                <a:solidFill>
                  <a:srgbClr val="000066"/>
                </a:solidFill>
                <a:latin typeface="Arial"/>
                <a:cs typeface="Arial"/>
              </a:rPr>
              <a:t>ل</a:t>
            </a:r>
            <a:r>
              <a:rPr dirty="0" sz="2000" spc="-5" b="1">
                <a:solidFill>
                  <a:srgbClr val="000066"/>
                </a:solidFill>
                <a:latin typeface="Arial"/>
                <a:cs typeface="Arial"/>
              </a:rPr>
              <a:t>ا</a:t>
            </a:r>
            <a:endParaRPr sz="2000">
              <a:latin typeface="Arial"/>
              <a:cs typeface="Arial"/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2590800" y="3429000"/>
            <a:ext cx="3956685" cy="396240"/>
          </a:xfrm>
          <a:custGeom>
            <a:avLst/>
            <a:gdLst/>
            <a:ahLst/>
            <a:cxnLst/>
            <a:rect l="l" t="t" r="r" b="b"/>
            <a:pathLst>
              <a:path w="3956684" h="396239">
                <a:moveTo>
                  <a:pt x="0" y="396239"/>
                </a:moveTo>
                <a:lnTo>
                  <a:pt x="3956304" y="396239"/>
                </a:lnTo>
                <a:lnTo>
                  <a:pt x="3956304" y="0"/>
                </a:lnTo>
                <a:lnTo>
                  <a:pt x="0" y="0"/>
                </a:lnTo>
                <a:lnTo>
                  <a:pt x="0" y="396239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2" name="object 22"/>
          <p:cNvSpPr txBox="1"/>
          <p:nvPr/>
        </p:nvSpPr>
        <p:spPr>
          <a:xfrm>
            <a:off x="2749676" y="3457701"/>
            <a:ext cx="3254375" cy="329565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2000" spc="10">
                <a:solidFill>
                  <a:srgbClr val="CC3300"/>
                </a:solidFill>
                <a:latin typeface="Calibri"/>
                <a:cs typeface="Calibri"/>
              </a:rPr>
              <a:t>will </a:t>
            </a:r>
            <a:r>
              <a:rPr dirty="0" sz="2000" spc="450">
                <a:solidFill>
                  <a:srgbClr val="CC3300"/>
                </a:solidFill>
                <a:latin typeface="Calibri"/>
                <a:cs typeface="Calibri"/>
              </a:rPr>
              <a:t>+ </a:t>
            </a:r>
            <a:r>
              <a:rPr dirty="0" sz="2000" spc="55">
                <a:solidFill>
                  <a:srgbClr val="CC3300"/>
                </a:solidFill>
                <a:latin typeface="Calibri"/>
                <a:cs typeface="Calibri"/>
              </a:rPr>
              <a:t>have </a:t>
            </a:r>
            <a:r>
              <a:rPr dirty="0" sz="2000" spc="-434">
                <a:solidFill>
                  <a:srgbClr val="CC3300"/>
                </a:solidFill>
                <a:latin typeface="Arial"/>
                <a:cs typeface="Arial"/>
              </a:rPr>
              <a:t>+لعفلل </a:t>
            </a:r>
            <a:r>
              <a:rPr dirty="0" sz="2000" spc="-360">
                <a:solidFill>
                  <a:srgbClr val="CC3300"/>
                </a:solidFill>
                <a:latin typeface="Arial"/>
                <a:cs typeface="Arial"/>
              </a:rPr>
              <a:t>ثلاثلا</a:t>
            </a:r>
            <a:r>
              <a:rPr dirty="0" sz="2000" spc="-190">
                <a:solidFill>
                  <a:srgbClr val="CC3300"/>
                </a:solidFill>
                <a:latin typeface="Arial"/>
                <a:cs typeface="Arial"/>
              </a:rPr>
              <a:t> </a:t>
            </a:r>
            <a:r>
              <a:rPr dirty="0" sz="2000" spc="-415">
                <a:solidFill>
                  <a:srgbClr val="CC3300"/>
                </a:solidFill>
                <a:latin typeface="Arial"/>
                <a:cs typeface="Arial"/>
              </a:rPr>
              <a:t>فيرصتلا</a:t>
            </a:r>
            <a:endParaRPr sz="2000">
              <a:latin typeface="Arial"/>
              <a:cs typeface="Arial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6634353" y="3463797"/>
            <a:ext cx="111125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spc="215">
                <a:solidFill>
                  <a:srgbClr val="FFFFFF"/>
                </a:solidFill>
                <a:latin typeface="Calibri"/>
                <a:cs typeface="Calibri"/>
              </a:rPr>
              <a:t>I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24" name="object 24"/>
          <p:cNvSpPr/>
          <p:nvPr/>
        </p:nvSpPr>
        <p:spPr>
          <a:xfrm>
            <a:off x="4340352" y="6321552"/>
            <a:ext cx="1296797" cy="382371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5" name="object 25"/>
          <p:cNvSpPr/>
          <p:nvPr/>
        </p:nvSpPr>
        <p:spPr>
          <a:xfrm>
            <a:off x="4462271" y="6406896"/>
            <a:ext cx="1043749" cy="248297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6" name="object 26"/>
          <p:cNvSpPr/>
          <p:nvPr/>
        </p:nvSpPr>
        <p:spPr>
          <a:xfrm>
            <a:off x="4267200" y="6248400"/>
            <a:ext cx="1295400" cy="381000"/>
          </a:xfrm>
          <a:custGeom>
            <a:avLst/>
            <a:gdLst/>
            <a:ahLst/>
            <a:cxnLst/>
            <a:rect l="l" t="t" r="r" b="b"/>
            <a:pathLst>
              <a:path w="1295400" h="381000">
                <a:moveTo>
                  <a:pt x="1295400" y="0"/>
                </a:moveTo>
                <a:lnTo>
                  <a:pt x="0" y="0"/>
                </a:lnTo>
                <a:lnTo>
                  <a:pt x="0" y="381000"/>
                </a:lnTo>
                <a:lnTo>
                  <a:pt x="1295400" y="381000"/>
                </a:lnTo>
                <a:lnTo>
                  <a:pt x="1295400" y="333375"/>
                </a:lnTo>
                <a:lnTo>
                  <a:pt x="540512" y="333375"/>
                </a:lnTo>
                <a:lnTo>
                  <a:pt x="540512" y="190500"/>
                </a:lnTo>
                <a:lnTo>
                  <a:pt x="504825" y="190500"/>
                </a:lnTo>
                <a:lnTo>
                  <a:pt x="647700" y="47625"/>
                </a:lnTo>
                <a:lnTo>
                  <a:pt x="1295400" y="47625"/>
                </a:lnTo>
                <a:lnTo>
                  <a:pt x="1295400" y="0"/>
                </a:lnTo>
                <a:close/>
              </a:path>
              <a:path w="1295400" h="381000">
                <a:moveTo>
                  <a:pt x="1295400" y="65481"/>
                </a:moveTo>
                <a:lnTo>
                  <a:pt x="736980" y="65481"/>
                </a:lnTo>
                <a:lnTo>
                  <a:pt x="736980" y="136918"/>
                </a:lnTo>
                <a:lnTo>
                  <a:pt x="790575" y="190500"/>
                </a:lnTo>
                <a:lnTo>
                  <a:pt x="754888" y="190500"/>
                </a:lnTo>
                <a:lnTo>
                  <a:pt x="754888" y="333375"/>
                </a:lnTo>
                <a:lnTo>
                  <a:pt x="1295400" y="333375"/>
                </a:lnTo>
                <a:lnTo>
                  <a:pt x="1295400" y="65481"/>
                </a:lnTo>
                <a:close/>
              </a:path>
              <a:path w="1295400" h="381000">
                <a:moveTo>
                  <a:pt x="1295400" y="47625"/>
                </a:moveTo>
                <a:lnTo>
                  <a:pt x="647700" y="47625"/>
                </a:lnTo>
                <a:lnTo>
                  <a:pt x="701294" y="101206"/>
                </a:lnTo>
                <a:lnTo>
                  <a:pt x="701294" y="65481"/>
                </a:lnTo>
                <a:lnTo>
                  <a:pt x="1295400" y="65481"/>
                </a:lnTo>
                <a:lnTo>
                  <a:pt x="12954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7" name="object 27"/>
          <p:cNvSpPr/>
          <p:nvPr/>
        </p:nvSpPr>
        <p:spPr>
          <a:xfrm>
            <a:off x="4807711" y="6313881"/>
            <a:ext cx="214629" cy="267970"/>
          </a:xfrm>
          <a:custGeom>
            <a:avLst/>
            <a:gdLst/>
            <a:ahLst/>
            <a:cxnLst/>
            <a:rect l="l" t="t" r="r" b="b"/>
            <a:pathLst>
              <a:path w="214629" h="267970">
                <a:moveTo>
                  <a:pt x="196468" y="0"/>
                </a:moveTo>
                <a:lnTo>
                  <a:pt x="160782" y="0"/>
                </a:lnTo>
                <a:lnTo>
                  <a:pt x="160782" y="35725"/>
                </a:lnTo>
                <a:lnTo>
                  <a:pt x="196468" y="71437"/>
                </a:lnTo>
                <a:lnTo>
                  <a:pt x="196468" y="0"/>
                </a:lnTo>
                <a:close/>
              </a:path>
              <a:path w="214629" h="267970">
                <a:moveTo>
                  <a:pt x="214375" y="125018"/>
                </a:moveTo>
                <a:lnTo>
                  <a:pt x="0" y="125018"/>
                </a:lnTo>
                <a:lnTo>
                  <a:pt x="0" y="267893"/>
                </a:lnTo>
                <a:lnTo>
                  <a:pt x="89280" y="267893"/>
                </a:lnTo>
                <a:lnTo>
                  <a:pt x="89280" y="196456"/>
                </a:lnTo>
                <a:lnTo>
                  <a:pt x="214375" y="196456"/>
                </a:lnTo>
                <a:lnTo>
                  <a:pt x="214375" y="125018"/>
                </a:lnTo>
                <a:close/>
              </a:path>
              <a:path w="214629" h="267970">
                <a:moveTo>
                  <a:pt x="214375" y="196456"/>
                </a:moveTo>
                <a:lnTo>
                  <a:pt x="125095" y="196456"/>
                </a:lnTo>
                <a:lnTo>
                  <a:pt x="125095" y="267893"/>
                </a:lnTo>
                <a:lnTo>
                  <a:pt x="214375" y="267893"/>
                </a:lnTo>
                <a:lnTo>
                  <a:pt x="214375" y="196456"/>
                </a:lnTo>
                <a:close/>
              </a:path>
            </a:pathLst>
          </a:custGeom>
          <a:solidFill>
            <a:srgbClr val="00007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8" name="object 28"/>
          <p:cNvSpPr/>
          <p:nvPr/>
        </p:nvSpPr>
        <p:spPr>
          <a:xfrm>
            <a:off x="47720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142875" y="0"/>
                </a:moveTo>
                <a:lnTo>
                  <a:pt x="0" y="142875"/>
                </a:lnTo>
                <a:lnTo>
                  <a:pt x="285750" y="142875"/>
                </a:lnTo>
                <a:lnTo>
                  <a:pt x="142875" y="0"/>
                </a:lnTo>
                <a:close/>
              </a:path>
              <a:path w="285750" h="285750">
                <a:moveTo>
                  <a:pt x="160782" y="214312"/>
                </a:moveTo>
                <a:lnTo>
                  <a:pt x="124967" y="214312"/>
                </a:lnTo>
                <a:lnTo>
                  <a:pt x="124967" y="285750"/>
                </a:lnTo>
                <a:lnTo>
                  <a:pt x="160782" y="285750"/>
                </a:lnTo>
                <a:lnTo>
                  <a:pt x="160782" y="214312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9" name="object 29"/>
          <p:cNvSpPr/>
          <p:nvPr/>
        </p:nvSpPr>
        <p:spPr>
          <a:xfrm>
            <a:off x="5788152" y="6321552"/>
            <a:ext cx="458571" cy="382371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0" name="object 30"/>
          <p:cNvSpPr/>
          <p:nvPr/>
        </p:nvSpPr>
        <p:spPr>
          <a:xfrm>
            <a:off x="5846064" y="6406896"/>
            <a:ext cx="336638" cy="248297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1" name="object 31"/>
          <p:cNvSpPr/>
          <p:nvPr/>
        </p:nvSpPr>
        <p:spPr>
          <a:xfrm>
            <a:off x="5715000" y="6248400"/>
            <a:ext cx="457200" cy="381000"/>
          </a:xfrm>
          <a:custGeom>
            <a:avLst/>
            <a:gdLst/>
            <a:ahLst/>
            <a:cxnLst/>
            <a:rect l="l" t="t" r="r" b="b"/>
            <a:pathLst>
              <a:path w="457200" h="381000">
                <a:moveTo>
                  <a:pt x="457200" y="0"/>
                </a:moveTo>
                <a:lnTo>
                  <a:pt x="0" y="0"/>
                </a:lnTo>
                <a:lnTo>
                  <a:pt x="0" y="381000"/>
                </a:lnTo>
                <a:lnTo>
                  <a:pt x="457200" y="381000"/>
                </a:lnTo>
                <a:lnTo>
                  <a:pt x="457200" y="333375"/>
                </a:lnTo>
                <a:lnTo>
                  <a:pt x="85725" y="333375"/>
                </a:lnTo>
                <a:lnTo>
                  <a:pt x="85725" y="47625"/>
                </a:lnTo>
                <a:lnTo>
                  <a:pt x="457200" y="47625"/>
                </a:lnTo>
                <a:lnTo>
                  <a:pt x="457200" y="0"/>
                </a:lnTo>
                <a:close/>
              </a:path>
              <a:path w="457200" h="381000">
                <a:moveTo>
                  <a:pt x="457200" y="47625"/>
                </a:moveTo>
                <a:lnTo>
                  <a:pt x="85725" y="47625"/>
                </a:lnTo>
                <a:lnTo>
                  <a:pt x="371475" y="190500"/>
                </a:lnTo>
                <a:lnTo>
                  <a:pt x="85725" y="333375"/>
                </a:lnTo>
                <a:lnTo>
                  <a:pt x="457200" y="333375"/>
                </a:lnTo>
                <a:lnTo>
                  <a:pt x="4572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2" name="object 32"/>
          <p:cNvSpPr/>
          <p:nvPr/>
        </p:nvSpPr>
        <p:spPr>
          <a:xfrm>
            <a:off x="58007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0" y="0"/>
                </a:moveTo>
                <a:lnTo>
                  <a:pt x="0" y="285750"/>
                </a:lnTo>
                <a:lnTo>
                  <a:pt x="285750" y="142875"/>
                </a:lnTo>
                <a:lnTo>
                  <a:pt x="0" y="0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3" name="object 33"/>
          <p:cNvSpPr/>
          <p:nvPr/>
        </p:nvSpPr>
        <p:spPr>
          <a:xfrm>
            <a:off x="3730752" y="6321552"/>
            <a:ext cx="458571" cy="382371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4" name="object 34"/>
          <p:cNvSpPr/>
          <p:nvPr/>
        </p:nvSpPr>
        <p:spPr>
          <a:xfrm>
            <a:off x="3770376" y="6406896"/>
            <a:ext cx="373227" cy="248297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5" name="object 35"/>
          <p:cNvSpPr/>
          <p:nvPr/>
        </p:nvSpPr>
        <p:spPr>
          <a:xfrm>
            <a:off x="3657600" y="6248400"/>
            <a:ext cx="457200" cy="381000"/>
          </a:xfrm>
          <a:custGeom>
            <a:avLst/>
            <a:gdLst/>
            <a:ahLst/>
            <a:cxnLst/>
            <a:rect l="l" t="t" r="r" b="b"/>
            <a:pathLst>
              <a:path w="457200" h="381000">
                <a:moveTo>
                  <a:pt x="457200" y="0"/>
                </a:moveTo>
                <a:lnTo>
                  <a:pt x="0" y="0"/>
                </a:lnTo>
                <a:lnTo>
                  <a:pt x="0" y="381000"/>
                </a:lnTo>
                <a:lnTo>
                  <a:pt x="457200" y="381000"/>
                </a:lnTo>
                <a:lnTo>
                  <a:pt x="457200" y="333375"/>
                </a:lnTo>
                <a:lnTo>
                  <a:pt x="371475" y="333375"/>
                </a:lnTo>
                <a:lnTo>
                  <a:pt x="85725" y="190500"/>
                </a:lnTo>
                <a:lnTo>
                  <a:pt x="371475" y="47625"/>
                </a:lnTo>
                <a:lnTo>
                  <a:pt x="457200" y="47625"/>
                </a:lnTo>
                <a:lnTo>
                  <a:pt x="457200" y="0"/>
                </a:lnTo>
                <a:close/>
              </a:path>
              <a:path w="457200" h="381000">
                <a:moveTo>
                  <a:pt x="457200" y="47625"/>
                </a:moveTo>
                <a:lnTo>
                  <a:pt x="371475" y="47625"/>
                </a:lnTo>
                <a:lnTo>
                  <a:pt x="371475" y="333375"/>
                </a:lnTo>
                <a:lnTo>
                  <a:pt x="457200" y="333375"/>
                </a:lnTo>
                <a:lnTo>
                  <a:pt x="4572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6" name="object 36"/>
          <p:cNvSpPr/>
          <p:nvPr/>
        </p:nvSpPr>
        <p:spPr>
          <a:xfrm>
            <a:off x="37433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285750" y="0"/>
                </a:moveTo>
                <a:lnTo>
                  <a:pt x="0" y="142875"/>
                </a:lnTo>
                <a:lnTo>
                  <a:pt x="285750" y="285750"/>
                </a:lnTo>
                <a:lnTo>
                  <a:pt x="285750" y="0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7" name="object 37"/>
          <p:cNvSpPr/>
          <p:nvPr/>
        </p:nvSpPr>
        <p:spPr>
          <a:xfrm>
            <a:off x="4953000" y="4786248"/>
            <a:ext cx="0" cy="561975"/>
          </a:xfrm>
          <a:custGeom>
            <a:avLst/>
            <a:gdLst/>
            <a:ahLst/>
            <a:cxnLst/>
            <a:rect l="l" t="t" r="r" b="b"/>
            <a:pathLst>
              <a:path w="0" h="561975">
                <a:moveTo>
                  <a:pt x="0" y="0"/>
                </a:moveTo>
                <a:lnTo>
                  <a:pt x="0" y="561975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8" name="object 38"/>
          <p:cNvSpPr/>
          <p:nvPr/>
        </p:nvSpPr>
        <p:spPr>
          <a:xfrm>
            <a:off x="2590800" y="4786248"/>
            <a:ext cx="0" cy="561975"/>
          </a:xfrm>
          <a:custGeom>
            <a:avLst/>
            <a:gdLst/>
            <a:ahLst/>
            <a:cxnLst/>
            <a:rect l="l" t="t" r="r" b="b"/>
            <a:pathLst>
              <a:path w="0" h="561975">
                <a:moveTo>
                  <a:pt x="0" y="0"/>
                </a:moveTo>
                <a:lnTo>
                  <a:pt x="0" y="561975"/>
                </a:lnTo>
              </a:path>
            </a:pathLst>
          </a:custGeom>
          <a:ln w="285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9" name="object 39"/>
          <p:cNvSpPr/>
          <p:nvPr/>
        </p:nvSpPr>
        <p:spPr>
          <a:xfrm>
            <a:off x="7239000" y="4786248"/>
            <a:ext cx="0" cy="561975"/>
          </a:xfrm>
          <a:custGeom>
            <a:avLst/>
            <a:gdLst/>
            <a:ahLst/>
            <a:cxnLst/>
            <a:rect l="l" t="t" r="r" b="b"/>
            <a:pathLst>
              <a:path w="0" h="561975">
                <a:moveTo>
                  <a:pt x="0" y="0"/>
                </a:moveTo>
                <a:lnTo>
                  <a:pt x="0" y="561975"/>
                </a:lnTo>
              </a:path>
            </a:pathLst>
          </a:custGeom>
          <a:ln w="285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0" name="object 40"/>
          <p:cNvSpPr/>
          <p:nvPr/>
        </p:nvSpPr>
        <p:spPr>
          <a:xfrm>
            <a:off x="2576576" y="4800600"/>
            <a:ext cx="4676775" cy="0"/>
          </a:xfrm>
          <a:custGeom>
            <a:avLst/>
            <a:gdLst/>
            <a:ahLst/>
            <a:cxnLst/>
            <a:rect l="l" t="t" r="r" b="b"/>
            <a:pathLst>
              <a:path w="4676775" h="0">
                <a:moveTo>
                  <a:pt x="0" y="0"/>
                </a:moveTo>
                <a:lnTo>
                  <a:pt x="4676648" y="0"/>
                </a:lnTo>
              </a:path>
            </a:pathLst>
          </a:custGeom>
          <a:ln w="285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1" name="object 41"/>
          <p:cNvSpPr/>
          <p:nvPr/>
        </p:nvSpPr>
        <p:spPr>
          <a:xfrm>
            <a:off x="2576576" y="5334000"/>
            <a:ext cx="4676775" cy="0"/>
          </a:xfrm>
          <a:custGeom>
            <a:avLst/>
            <a:gdLst/>
            <a:ahLst/>
            <a:cxnLst/>
            <a:rect l="l" t="t" r="r" b="b"/>
            <a:pathLst>
              <a:path w="4676775" h="0">
                <a:moveTo>
                  <a:pt x="0" y="0"/>
                </a:moveTo>
                <a:lnTo>
                  <a:pt x="4676648" y="0"/>
                </a:lnTo>
              </a:path>
            </a:pathLst>
          </a:custGeom>
          <a:ln w="285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2" name="object 42"/>
          <p:cNvSpPr/>
          <p:nvPr/>
        </p:nvSpPr>
        <p:spPr>
          <a:xfrm>
            <a:off x="2535935" y="4763973"/>
            <a:ext cx="543915" cy="510336"/>
          </a:xfrm>
          <a:prstGeom prst="rect">
            <a:avLst/>
          </a:prstGeom>
          <a:blipFill>
            <a:blip r:embed="rId2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3" name="object 43"/>
          <p:cNvSpPr txBox="1"/>
          <p:nvPr/>
        </p:nvSpPr>
        <p:spPr>
          <a:xfrm>
            <a:off x="2670429" y="4829936"/>
            <a:ext cx="262890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spc="50">
                <a:solidFill>
                  <a:srgbClr val="FFFF00"/>
                </a:solidFill>
                <a:latin typeface="Calibri"/>
                <a:cs typeface="Calibri"/>
              </a:rPr>
              <a:t>by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44" name="object 44"/>
          <p:cNvSpPr/>
          <p:nvPr/>
        </p:nvSpPr>
        <p:spPr>
          <a:xfrm>
            <a:off x="2770632" y="4770069"/>
            <a:ext cx="1827021" cy="510336"/>
          </a:xfrm>
          <a:prstGeom prst="rect">
            <a:avLst/>
          </a:prstGeom>
          <a:blipFill>
            <a:blip r:embed="rId2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5" name="object 45"/>
          <p:cNvSpPr txBox="1"/>
          <p:nvPr/>
        </p:nvSpPr>
        <p:spPr>
          <a:xfrm>
            <a:off x="3985945" y="4829936"/>
            <a:ext cx="464820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spc="-5">
                <a:solidFill>
                  <a:srgbClr val="FFFFFF"/>
                </a:solidFill>
                <a:latin typeface="Arial"/>
                <a:cs typeface="Arial"/>
              </a:rPr>
              <a:t>ل</a:t>
            </a:r>
            <a:r>
              <a:rPr dirty="0" sz="1800" spc="-10">
                <a:solidFill>
                  <a:srgbClr val="FFFFFF"/>
                </a:solidFill>
                <a:latin typeface="Arial"/>
                <a:cs typeface="Arial"/>
              </a:rPr>
              <a:t>و</a:t>
            </a:r>
            <a:r>
              <a:rPr dirty="0" sz="1800" spc="-535">
                <a:solidFill>
                  <a:srgbClr val="FFFFFF"/>
                </a:solidFill>
                <a:latin typeface="Arial"/>
                <a:cs typeface="Arial"/>
              </a:rPr>
              <a:t>ل</a:t>
            </a:r>
            <a:r>
              <a:rPr dirty="0" sz="1800" spc="-60">
                <a:solidFill>
                  <a:srgbClr val="FFFFFF"/>
                </a:solidFill>
                <a:latin typeface="Arial"/>
                <a:cs typeface="Arial"/>
              </a:rPr>
              <a:t>ح</a:t>
            </a:r>
            <a:r>
              <a:rPr dirty="0" sz="1800" spc="-844">
                <a:solidFill>
                  <a:srgbClr val="FFFFFF"/>
                </a:solidFill>
                <a:latin typeface="Arial"/>
                <a:cs typeface="Arial"/>
              </a:rPr>
              <a:t>ب</a:t>
            </a:r>
            <a:endParaRPr sz="1800">
              <a:latin typeface="Arial"/>
              <a:cs typeface="Arial"/>
            </a:endParaRPr>
          </a:p>
        </p:txBody>
      </p:sp>
      <p:sp>
        <p:nvSpPr>
          <p:cNvPr id="46" name="object 46"/>
          <p:cNvSpPr/>
          <p:nvPr/>
        </p:nvSpPr>
        <p:spPr>
          <a:xfrm>
            <a:off x="4898135" y="4763973"/>
            <a:ext cx="501192" cy="510336"/>
          </a:xfrm>
          <a:prstGeom prst="rect">
            <a:avLst/>
          </a:prstGeom>
          <a:blipFill>
            <a:blip r:embed="rId2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7" name="object 47"/>
          <p:cNvSpPr txBox="1"/>
          <p:nvPr/>
        </p:nvSpPr>
        <p:spPr>
          <a:xfrm>
            <a:off x="5033517" y="4829936"/>
            <a:ext cx="219710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spc="30">
                <a:solidFill>
                  <a:srgbClr val="FFFF00"/>
                </a:solidFill>
                <a:latin typeface="Calibri"/>
                <a:cs typeface="Calibri"/>
              </a:rPr>
              <a:t>at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48" name="object 48"/>
          <p:cNvSpPr/>
          <p:nvPr/>
        </p:nvSpPr>
        <p:spPr>
          <a:xfrm>
            <a:off x="5090159" y="4770069"/>
            <a:ext cx="1513078" cy="510336"/>
          </a:xfrm>
          <a:prstGeom prst="rect">
            <a:avLst/>
          </a:prstGeom>
          <a:blipFill>
            <a:blip r:embed="rId2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9" name="object 49"/>
          <p:cNvSpPr txBox="1"/>
          <p:nvPr/>
        </p:nvSpPr>
        <p:spPr>
          <a:xfrm>
            <a:off x="6181775" y="4829936"/>
            <a:ext cx="276860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spc="-10">
                <a:solidFill>
                  <a:srgbClr val="FFFFFF"/>
                </a:solidFill>
                <a:latin typeface="Arial"/>
                <a:cs typeface="Arial"/>
              </a:rPr>
              <a:t>د</a:t>
            </a:r>
            <a:r>
              <a:rPr dirty="0" sz="1800" spc="-520">
                <a:solidFill>
                  <a:srgbClr val="FFFFFF"/>
                </a:solidFill>
                <a:latin typeface="Arial"/>
                <a:cs typeface="Arial"/>
              </a:rPr>
              <a:t>ن</a:t>
            </a:r>
            <a:r>
              <a:rPr dirty="0" sz="1800" spc="-35">
                <a:solidFill>
                  <a:srgbClr val="FFFFFF"/>
                </a:solidFill>
                <a:latin typeface="Arial"/>
                <a:cs typeface="Arial"/>
              </a:rPr>
              <a:t>ع</a:t>
            </a:r>
            <a:endParaRPr sz="1800">
              <a:latin typeface="Arial"/>
              <a:cs typeface="Arial"/>
            </a:endParaRPr>
          </a:p>
        </p:txBody>
      </p:sp>
      <p:sp>
        <p:nvSpPr>
          <p:cNvPr id="50" name="object 50"/>
          <p:cNvSpPr/>
          <p:nvPr/>
        </p:nvSpPr>
        <p:spPr>
          <a:xfrm>
            <a:off x="1975104" y="2127529"/>
            <a:ext cx="5801741" cy="543915"/>
          </a:xfrm>
          <a:prstGeom prst="rect">
            <a:avLst/>
          </a:prstGeom>
          <a:blipFill>
            <a:blip r:embed="rId2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1" name="object 51"/>
          <p:cNvSpPr/>
          <p:nvPr/>
        </p:nvSpPr>
        <p:spPr>
          <a:xfrm>
            <a:off x="2301239" y="2185441"/>
            <a:ext cx="4954396" cy="486003"/>
          </a:xfrm>
          <a:prstGeom prst="rect">
            <a:avLst/>
          </a:prstGeom>
          <a:blipFill>
            <a:blip r:embed="rId2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2" name="object 52"/>
          <p:cNvSpPr/>
          <p:nvPr/>
        </p:nvSpPr>
        <p:spPr>
          <a:xfrm>
            <a:off x="1906523" y="2058923"/>
            <a:ext cx="5791200" cy="533400"/>
          </a:xfrm>
          <a:custGeom>
            <a:avLst/>
            <a:gdLst/>
            <a:ahLst/>
            <a:cxnLst/>
            <a:rect l="l" t="t" r="r" b="b"/>
            <a:pathLst>
              <a:path w="5791200" h="533400">
                <a:moveTo>
                  <a:pt x="5702300" y="0"/>
                </a:moveTo>
                <a:lnTo>
                  <a:pt x="88900" y="0"/>
                </a:lnTo>
                <a:lnTo>
                  <a:pt x="54274" y="6979"/>
                </a:lnTo>
                <a:lnTo>
                  <a:pt x="26019" y="26019"/>
                </a:lnTo>
                <a:lnTo>
                  <a:pt x="6979" y="54274"/>
                </a:lnTo>
                <a:lnTo>
                  <a:pt x="0" y="88900"/>
                </a:lnTo>
                <a:lnTo>
                  <a:pt x="0" y="444500"/>
                </a:lnTo>
                <a:lnTo>
                  <a:pt x="6979" y="479125"/>
                </a:lnTo>
                <a:lnTo>
                  <a:pt x="26019" y="507380"/>
                </a:lnTo>
                <a:lnTo>
                  <a:pt x="54274" y="526420"/>
                </a:lnTo>
                <a:lnTo>
                  <a:pt x="88900" y="533400"/>
                </a:lnTo>
                <a:lnTo>
                  <a:pt x="5702300" y="533400"/>
                </a:lnTo>
                <a:lnTo>
                  <a:pt x="5736925" y="526420"/>
                </a:lnTo>
                <a:lnTo>
                  <a:pt x="5765180" y="507380"/>
                </a:lnTo>
                <a:lnTo>
                  <a:pt x="5784220" y="479125"/>
                </a:lnTo>
                <a:lnTo>
                  <a:pt x="5791200" y="444500"/>
                </a:lnTo>
                <a:lnTo>
                  <a:pt x="5791200" y="88900"/>
                </a:lnTo>
                <a:lnTo>
                  <a:pt x="5784220" y="54274"/>
                </a:lnTo>
                <a:lnTo>
                  <a:pt x="5765180" y="26019"/>
                </a:lnTo>
                <a:lnTo>
                  <a:pt x="5736925" y="6979"/>
                </a:lnTo>
                <a:lnTo>
                  <a:pt x="5702300" y="0"/>
                </a:lnTo>
                <a:close/>
              </a:path>
            </a:pathLst>
          </a:custGeom>
          <a:solidFill>
            <a:srgbClr val="66CC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3" name="object 53"/>
          <p:cNvSpPr/>
          <p:nvPr/>
        </p:nvSpPr>
        <p:spPr>
          <a:xfrm>
            <a:off x="1906523" y="2058923"/>
            <a:ext cx="5791200" cy="533400"/>
          </a:xfrm>
          <a:custGeom>
            <a:avLst/>
            <a:gdLst/>
            <a:ahLst/>
            <a:cxnLst/>
            <a:rect l="l" t="t" r="r" b="b"/>
            <a:pathLst>
              <a:path w="5791200" h="533400">
                <a:moveTo>
                  <a:pt x="0" y="88900"/>
                </a:moveTo>
                <a:lnTo>
                  <a:pt x="6979" y="54274"/>
                </a:lnTo>
                <a:lnTo>
                  <a:pt x="26019" y="26019"/>
                </a:lnTo>
                <a:lnTo>
                  <a:pt x="54274" y="6979"/>
                </a:lnTo>
                <a:lnTo>
                  <a:pt x="88900" y="0"/>
                </a:lnTo>
                <a:lnTo>
                  <a:pt x="5702300" y="0"/>
                </a:lnTo>
                <a:lnTo>
                  <a:pt x="5736925" y="6979"/>
                </a:lnTo>
                <a:lnTo>
                  <a:pt x="5765180" y="26019"/>
                </a:lnTo>
                <a:lnTo>
                  <a:pt x="5784220" y="54274"/>
                </a:lnTo>
                <a:lnTo>
                  <a:pt x="5791200" y="88900"/>
                </a:lnTo>
                <a:lnTo>
                  <a:pt x="5791200" y="444500"/>
                </a:lnTo>
                <a:lnTo>
                  <a:pt x="5784220" y="479125"/>
                </a:lnTo>
                <a:lnTo>
                  <a:pt x="5765180" y="507380"/>
                </a:lnTo>
                <a:lnTo>
                  <a:pt x="5736925" y="526420"/>
                </a:lnTo>
                <a:lnTo>
                  <a:pt x="5702300" y="533400"/>
                </a:lnTo>
                <a:lnTo>
                  <a:pt x="88900" y="533400"/>
                </a:lnTo>
                <a:lnTo>
                  <a:pt x="54274" y="526420"/>
                </a:lnTo>
                <a:lnTo>
                  <a:pt x="26019" y="507380"/>
                </a:lnTo>
                <a:lnTo>
                  <a:pt x="6979" y="479125"/>
                </a:lnTo>
                <a:lnTo>
                  <a:pt x="0" y="444500"/>
                </a:lnTo>
                <a:lnTo>
                  <a:pt x="0" y="88900"/>
                </a:lnTo>
                <a:close/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4" name="object 54"/>
          <p:cNvSpPr txBox="1"/>
          <p:nvPr/>
        </p:nvSpPr>
        <p:spPr>
          <a:xfrm>
            <a:off x="2314701" y="2145030"/>
            <a:ext cx="3351529" cy="574675"/>
          </a:xfrm>
          <a:prstGeom prst="rect">
            <a:avLst/>
          </a:prstGeom>
        </p:spPr>
        <p:txBody>
          <a:bodyPr wrap="square" lIns="0" tIns="69215" rIns="0" bIns="0" rtlCol="0" vert="horz">
            <a:spAutoFit/>
          </a:bodyPr>
          <a:lstStyle/>
          <a:p>
            <a:pPr marL="368300" marR="30480" indent="-318135">
              <a:lnSpc>
                <a:spcPts val="1930"/>
              </a:lnSpc>
              <a:spcBef>
                <a:spcPts val="545"/>
              </a:spcBef>
              <a:tabLst>
                <a:tab pos="2596515" algn="l"/>
              </a:tabLst>
            </a:pPr>
            <a:r>
              <a:rPr dirty="0" sz="1800" spc="160" b="1">
                <a:solidFill>
                  <a:srgbClr val="000066"/>
                </a:solidFill>
                <a:latin typeface="Calibri"/>
                <a:cs typeface="Calibri"/>
              </a:rPr>
              <a:t>9. </a:t>
            </a:r>
            <a:r>
              <a:rPr dirty="0" sz="1800" spc="-350" b="1">
                <a:solidFill>
                  <a:srgbClr val="000066"/>
                </a:solidFill>
                <a:latin typeface="Calibri"/>
                <a:cs typeface="Calibri"/>
              </a:rPr>
              <a:t>F</a:t>
            </a:r>
            <a:r>
              <a:rPr dirty="0" baseline="11111" sz="3000" spc="-525">
                <a:solidFill>
                  <a:srgbClr val="000066"/>
                </a:solidFill>
                <a:latin typeface="Calibri"/>
                <a:cs typeface="Calibri"/>
              </a:rPr>
              <a:t>4</a:t>
            </a:r>
            <a:r>
              <a:rPr dirty="0" sz="1800" spc="-350" b="1">
                <a:solidFill>
                  <a:srgbClr val="000066"/>
                </a:solidFill>
                <a:latin typeface="Calibri"/>
                <a:cs typeface="Calibri"/>
              </a:rPr>
              <a:t>u</a:t>
            </a:r>
            <a:r>
              <a:rPr dirty="0" baseline="11111" sz="3000" spc="-525">
                <a:solidFill>
                  <a:srgbClr val="000066"/>
                </a:solidFill>
                <a:latin typeface="Calibri"/>
                <a:cs typeface="Calibri"/>
              </a:rPr>
              <a:t>. </a:t>
            </a:r>
            <a:r>
              <a:rPr dirty="0" sz="1800" spc="-345" b="1">
                <a:solidFill>
                  <a:srgbClr val="000066"/>
                </a:solidFill>
                <a:latin typeface="Calibri"/>
                <a:cs typeface="Calibri"/>
              </a:rPr>
              <a:t>t</a:t>
            </a:r>
            <a:r>
              <a:rPr dirty="0" baseline="11111" sz="3000" spc="-517">
                <a:solidFill>
                  <a:srgbClr val="000066"/>
                </a:solidFill>
                <a:latin typeface="Calibri"/>
                <a:cs typeface="Calibri"/>
              </a:rPr>
              <a:t>P</a:t>
            </a:r>
            <a:r>
              <a:rPr dirty="0" sz="1800" spc="-345" b="1">
                <a:solidFill>
                  <a:srgbClr val="000066"/>
                </a:solidFill>
                <a:latin typeface="Calibri"/>
                <a:cs typeface="Calibri"/>
              </a:rPr>
              <a:t>u</a:t>
            </a:r>
            <a:r>
              <a:rPr dirty="0" baseline="11111" sz="3000" spc="-517">
                <a:solidFill>
                  <a:srgbClr val="000066"/>
                </a:solidFill>
                <a:latin typeface="Calibri"/>
                <a:cs typeface="Calibri"/>
              </a:rPr>
              <a:t>r</a:t>
            </a:r>
            <a:r>
              <a:rPr dirty="0" sz="1800" spc="-345" b="1">
                <a:solidFill>
                  <a:srgbClr val="000066"/>
                </a:solidFill>
                <a:latin typeface="Calibri"/>
                <a:cs typeface="Calibri"/>
              </a:rPr>
              <a:t>r</a:t>
            </a:r>
            <a:r>
              <a:rPr dirty="0" baseline="11111" sz="3000" spc="-517">
                <a:solidFill>
                  <a:srgbClr val="000066"/>
                </a:solidFill>
                <a:latin typeface="Calibri"/>
                <a:cs typeface="Calibri"/>
              </a:rPr>
              <a:t>e</a:t>
            </a:r>
            <a:r>
              <a:rPr dirty="0" sz="1800" spc="-345" b="1">
                <a:solidFill>
                  <a:srgbClr val="000066"/>
                </a:solidFill>
                <a:latin typeface="Calibri"/>
                <a:cs typeface="Calibri"/>
              </a:rPr>
              <a:t>e</a:t>
            </a:r>
            <a:r>
              <a:rPr dirty="0" baseline="11111" sz="3000" spc="-517">
                <a:solidFill>
                  <a:srgbClr val="000066"/>
                </a:solidFill>
                <a:latin typeface="Calibri"/>
                <a:cs typeface="Calibri"/>
              </a:rPr>
              <a:t>se</a:t>
            </a:r>
            <a:r>
              <a:rPr dirty="0" sz="1800" spc="-345" b="1">
                <a:solidFill>
                  <a:srgbClr val="000066"/>
                </a:solidFill>
                <a:latin typeface="Calibri"/>
                <a:cs typeface="Calibri"/>
              </a:rPr>
              <a:t>P</a:t>
            </a:r>
            <a:r>
              <a:rPr dirty="0" baseline="11111" sz="3000" spc="-517">
                <a:solidFill>
                  <a:srgbClr val="000066"/>
                </a:solidFill>
                <a:latin typeface="Calibri"/>
                <a:cs typeface="Calibri"/>
              </a:rPr>
              <a:t>n</a:t>
            </a:r>
            <a:r>
              <a:rPr dirty="0" sz="1800" spc="-345" b="1">
                <a:solidFill>
                  <a:srgbClr val="000066"/>
                </a:solidFill>
                <a:latin typeface="Calibri"/>
                <a:cs typeface="Calibri"/>
              </a:rPr>
              <a:t>e</a:t>
            </a:r>
            <a:r>
              <a:rPr dirty="0" baseline="11111" sz="3000" spc="-517">
                <a:solidFill>
                  <a:srgbClr val="000066"/>
                </a:solidFill>
                <a:latin typeface="Calibri"/>
                <a:cs typeface="Calibri"/>
              </a:rPr>
              <a:t>t</a:t>
            </a:r>
            <a:r>
              <a:rPr dirty="0" sz="1800" spc="-345" b="1">
                <a:solidFill>
                  <a:srgbClr val="000066"/>
                </a:solidFill>
                <a:latin typeface="Calibri"/>
                <a:cs typeface="Calibri"/>
              </a:rPr>
              <a:t>rf</a:t>
            </a:r>
            <a:r>
              <a:rPr dirty="0" baseline="11111" sz="3000" spc="-517">
                <a:solidFill>
                  <a:srgbClr val="000066"/>
                </a:solidFill>
                <a:latin typeface="Calibri"/>
                <a:cs typeface="Calibri"/>
              </a:rPr>
              <a:t>C</a:t>
            </a:r>
            <a:r>
              <a:rPr dirty="0" sz="1800" spc="-345" b="1">
                <a:solidFill>
                  <a:srgbClr val="000066"/>
                </a:solidFill>
                <a:latin typeface="Calibri"/>
                <a:cs typeface="Calibri"/>
              </a:rPr>
              <a:t>e</a:t>
            </a:r>
            <a:r>
              <a:rPr dirty="0" baseline="11111" sz="3000" spc="-517">
                <a:solidFill>
                  <a:srgbClr val="000066"/>
                </a:solidFill>
                <a:latin typeface="Calibri"/>
                <a:cs typeface="Calibri"/>
              </a:rPr>
              <a:t>o</a:t>
            </a:r>
            <a:r>
              <a:rPr dirty="0" sz="1800" spc="-345" b="1">
                <a:solidFill>
                  <a:srgbClr val="000066"/>
                </a:solidFill>
                <a:latin typeface="Calibri"/>
                <a:cs typeface="Calibri"/>
              </a:rPr>
              <a:t>c</a:t>
            </a:r>
            <a:r>
              <a:rPr dirty="0" baseline="11111" sz="3000" spc="-517">
                <a:solidFill>
                  <a:srgbClr val="000066"/>
                </a:solidFill>
                <a:latin typeface="Calibri"/>
                <a:cs typeface="Calibri"/>
              </a:rPr>
              <a:t>n</a:t>
            </a:r>
            <a:r>
              <a:rPr dirty="0" sz="1800" spc="-345" b="1">
                <a:solidFill>
                  <a:srgbClr val="000066"/>
                </a:solidFill>
                <a:latin typeface="Calibri"/>
                <a:cs typeface="Calibri"/>
              </a:rPr>
              <a:t>t </a:t>
            </a:r>
            <a:r>
              <a:rPr dirty="0" baseline="11111" sz="3000" spc="-517">
                <a:solidFill>
                  <a:srgbClr val="000066"/>
                </a:solidFill>
                <a:latin typeface="Calibri"/>
                <a:cs typeface="Calibri"/>
              </a:rPr>
              <a:t>t</a:t>
            </a:r>
            <a:r>
              <a:rPr dirty="0" sz="1800" spc="-345" b="1">
                <a:solidFill>
                  <a:srgbClr val="000066"/>
                </a:solidFill>
                <a:latin typeface="Calibri"/>
                <a:cs typeface="Calibri"/>
              </a:rPr>
              <a:t>T</a:t>
            </a:r>
            <a:r>
              <a:rPr dirty="0" baseline="11111" sz="3000" spc="-517">
                <a:solidFill>
                  <a:srgbClr val="000066"/>
                </a:solidFill>
                <a:latin typeface="Calibri"/>
                <a:cs typeface="Calibri"/>
              </a:rPr>
              <a:t>in</a:t>
            </a:r>
            <a:r>
              <a:rPr dirty="0" sz="1800" spc="-345" b="1">
                <a:solidFill>
                  <a:srgbClr val="000066"/>
                </a:solidFill>
                <a:latin typeface="Calibri"/>
                <a:cs typeface="Calibri"/>
              </a:rPr>
              <a:t>e</a:t>
            </a:r>
            <a:r>
              <a:rPr dirty="0" baseline="11111" sz="3000" spc="-517">
                <a:solidFill>
                  <a:srgbClr val="000066"/>
                </a:solidFill>
                <a:latin typeface="Calibri"/>
                <a:cs typeface="Calibri"/>
              </a:rPr>
              <a:t>u</a:t>
            </a:r>
            <a:r>
              <a:rPr dirty="0" sz="1800" spc="-345" b="1">
                <a:solidFill>
                  <a:srgbClr val="000066"/>
                </a:solidFill>
                <a:latin typeface="Calibri"/>
                <a:cs typeface="Calibri"/>
              </a:rPr>
              <a:t>n</a:t>
            </a:r>
            <a:r>
              <a:rPr dirty="0" baseline="11111" sz="3000" spc="-517">
                <a:solidFill>
                  <a:srgbClr val="000066"/>
                </a:solidFill>
                <a:latin typeface="Calibri"/>
                <a:cs typeface="Calibri"/>
              </a:rPr>
              <a:t>o</a:t>
            </a:r>
            <a:r>
              <a:rPr dirty="0" sz="1800" spc="-345" b="1">
                <a:solidFill>
                  <a:srgbClr val="000066"/>
                </a:solidFill>
                <a:latin typeface="Calibri"/>
                <a:cs typeface="Calibri"/>
              </a:rPr>
              <a:t>s</a:t>
            </a:r>
            <a:r>
              <a:rPr dirty="0" baseline="11111" sz="3000" spc="-517">
                <a:solidFill>
                  <a:srgbClr val="000066"/>
                </a:solidFill>
                <a:latin typeface="Calibri"/>
                <a:cs typeface="Calibri"/>
              </a:rPr>
              <a:t>u</a:t>
            </a:r>
            <a:r>
              <a:rPr dirty="0" sz="1800" spc="-345" b="1">
                <a:solidFill>
                  <a:srgbClr val="000066"/>
                </a:solidFill>
                <a:latin typeface="Calibri"/>
                <a:cs typeface="Calibri"/>
              </a:rPr>
              <a:t>e</a:t>
            </a:r>
            <a:r>
              <a:rPr dirty="0" baseline="11111" sz="3000" spc="-517">
                <a:solidFill>
                  <a:srgbClr val="000066"/>
                </a:solidFill>
                <a:latin typeface="Calibri"/>
                <a:cs typeface="Calibri"/>
              </a:rPr>
              <a:t>s </a:t>
            </a:r>
            <a:r>
              <a:rPr dirty="0" sz="2000" spc="-345">
                <a:solidFill>
                  <a:srgbClr val="000066"/>
                </a:solidFill>
                <a:latin typeface="Calibri"/>
                <a:cs typeface="Calibri"/>
              </a:rPr>
              <a:t> </a:t>
            </a:r>
            <a:r>
              <a:rPr dirty="0" sz="2000" spc="-45">
                <a:solidFill>
                  <a:srgbClr val="000066"/>
                </a:solidFill>
                <a:latin typeface="Calibri"/>
                <a:cs typeface="Calibri"/>
              </a:rPr>
              <a:t>T</a:t>
            </a:r>
            <a:r>
              <a:rPr dirty="0" sz="2000" spc="55">
                <a:solidFill>
                  <a:srgbClr val="000066"/>
                </a:solidFill>
                <a:latin typeface="Calibri"/>
                <a:cs typeface="Calibri"/>
              </a:rPr>
              <a:t>e</a:t>
            </a:r>
            <a:r>
              <a:rPr dirty="0" sz="2000" spc="50">
                <a:solidFill>
                  <a:srgbClr val="000066"/>
                </a:solidFill>
                <a:latin typeface="Calibri"/>
                <a:cs typeface="Calibri"/>
              </a:rPr>
              <a:t>n</a:t>
            </a:r>
            <a:r>
              <a:rPr dirty="0" sz="2000" spc="65">
                <a:solidFill>
                  <a:srgbClr val="000066"/>
                </a:solidFill>
                <a:latin typeface="Calibri"/>
                <a:cs typeface="Calibri"/>
              </a:rPr>
              <a:t>s</a:t>
            </a:r>
            <a:r>
              <a:rPr dirty="0" sz="2000" spc="85">
                <a:solidFill>
                  <a:srgbClr val="000066"/>
                </a:solidFill>
                <a:latin typeface="Calibri"/>
                <a:cs typeface="Calibri"/>
              </a:rPr>
              <a:t>e</a:t>
            </a:r>
            <a:r>
              <a:rPr dirty="0" sz="2000">
                <a:solidFill>
                  <a:srgbClr val="000066"/>
                </a:solidFill>
                <a:latin typeface="Calibri"/>
                <a:cs typeface="Calibri"/>
              </a:rPr>
              <a:t>	</a:t>
            </a:r>
            <a:r>
              <a:rPr dirty="0" sz="2000" spc="10" b="1">
                <a:solidFill>
                  <a:srgbClr val="000066"/>
                </a:solidFill>
                <a:latin typeface="Arial"/>
                <a:cs typeface="Arial"/>
              </a:rPr>
              <a:t>عر</a:t>
            </a:r>
            <a:r>
              <a:rPr dirty="0" sz="2000" spc="-10" b="1">
                <a:solidFill>
                  <a:srgbClr val="000066"/>
                </a:solidFill>
                <a:latin typeface="Arial"/>
                <a:cs typeface="Arial"/>
              </a:rPr>
              <a:t>ا</a:t>
            </a:r>
            <a:r>
              <a:rPr dirty="0" sz="2000" spc="-365" b="1">
                <a:solidFill>
                  <a:srgbClr val="000066"/>
                </a:solidFill>
                <a:latin typeface="Arial"/>
                <a:cs typeface="Arial"/>
              </a:rPr>
              <a:t>ض</a:t>
            </a:r>
            <a:r>
              <a:rPr dirty="0" sz="2000" spc="-140" b="1">
                <a:solidFill>
                  <a:srgbClr val="000066"/>
                </a:solidFill>
                <a:latin typeface="Arial"/>
                <a:cs typeface="Arial"/>
              </a:rPr>
              <a:t>م</a:t>
            </a:r>
            <a:r>
              <a:rPr dirty="0" sz="2000" spc="-455" b="1">
                <a:solidFill>
                  <a:srgbClr val="000066"/>
                </a:solidFill>
                <a:latin typeface="Arial"/>
                <a:cs typeface="Arial"/>
              </a:rPr>
              <a:t>ل</a:t>
            </a:r>
            <a:r>
              <a:rPr dirty="0" sz="2000" spc="-5" b="1">
                <a:solidFill>
                  <a:srgbClr val="000066"/>
                </a:solidFill>
                <a:latin typeface="Arial"/>
                <a:cs typeface="Arial"/>
              </a:rPr>
              <a:t>ا</a:t>
            </a:r>
            <a:endParaRPr sz="2000">
              <a:latin typeface="Arial"/>
              <a:cs typeface="Arial"/>
            </a:endParaRPr>
          </a:p>
        </p:txBody>
      </p:sp>
      <p:sp>
        <p:nvSpPr>
          <p:cNvPr id="55" name="object 55"/>
          <p:cNvSpPr txBox="1"/>
          <p:nvPr/>
        </p:nvSpPr>
        <p:spPr>
          <a:xfrm>
            <a:off x="6026911" y="2169414"/>
            <a:ext cx="1031240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spc="-210" b="1">
                <a:solidFill>
                  <a:srgbClr val="000066"/>
                </a:solidFill>
                <a:latin typeface="Arial"/>
                <a:cs typeface="Arial"/>
              </a:rPr>
              <a:t>ماتلا</a:t>
            </a:r>
            <a:r>
              <a:rPr dirty="0" sz="1800" spc="-35" b="1">
                <a:solidFill>
                  <a:srgbClr val="000066"/>
                </a:solidFill>
                <a:latin typeface="Arial"/>
                <a:cs typeface="Arial"/>
              </a:rPr>
              <a:t> </a:t>
            </a:r>
            <a:r>
              <a:rPr dirty="0" sz="1800" spc="-345" b="1">
                <a:solidFill>
                  <a:srgbClr val="000066"/>
                </a:solidFill>
                <a:latin typeface="Arial"/>
                <a:cs typeface="Arial"/>
              </a:rPr>
              <a:t>لبقتسملا</a:t>
            </a:r>
            <a:endParaRPr sz="1800">
              <a:latin typeface="Arial"/>
              <a:cs typeface="Arial"/>
            </a:endParaRPr>
          </a:p>
        </p:txBody>
      </p:sp>
      <p:sp>
        <p:nvSpPr>
          <p:cNvPr id="56" name="object 56"/>
          <p:cNvSpPr/>
          <p:nvPr/>
        </p:nvSpPr>
        <p:spPr>
          <a:xfrm>
            <a:off x="4340352" y="6321552"/>
            <a:ext cx="1296797" cy="382371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7" name="object 57"/>
          <p:cNvSpPr/>
          <p:nvPr/>
        </p:nvSpPr>
        <p:spPr>
          <a:xfrm>
            <a:off x="4462271" y="6406896"/>
            <a:ext cx="1043749" cy="248297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8" name="object 58"/>
          <p:cNvSpPr/>
          <p:nvPr/>
        </p:nvSpPr>
        <p:spPr>
          <a:xfrm>
            <a:off x="4267200" y="6248400"/>
            <a:ext cx="1295400" cy="381000"/>
          </a:xfrm>
          <a:custGeom>
            <a:avLst/>
            <a:gdLst/>
            <a:ahLst/>
            <a:cxnLst/>
            <a:rect l="l" t="t" r="r" b="b"/>
            <a:pathLst>
              <a:path w="1295400" h="381000">
                <a:moveTo>
                  <a:pt x="1295400" y="0"/>
                </a:moveTo>
                <a:lnTo>
                  <a:pt x="0" y="0"/>
                </a:lnTo>
                <a:lnTo>
                  <a:pt x="0" y="381000"/>
                </a:lnTo>
                <a:lnTo>
                  <a:pt x="1295400" y="381000"/>
                </a:lnTo>
                <a:lnTo>
                  <a:pt x="1295400" y="333375"/>
                </a:lnTo>
                <a:lnTo>
                  <a:pt x="540512" y="333375"/>
                </a:lnTo>
                <a:lnTo>
                  <a:pt x="540512" y="190500"/>
                </a:lnTo>
                <a:lnTo>
                  <a:pt x="504825" y="190500"/>
                </a:lnTo>
                <a:lnTo>
                  <a:pt x="647700" y="47625"/>
                </a:lnTo>
                <a:lnTo>
                  <a:pt x="1295400" y="47625"/>
                </a:lnTo>
                <a:lnTo>
                  <a:pt x="1295400" y="0"/>
                </a:lnTo>
                <a:close/>
              </a:path>
              <a:path w="1295400" h="381000">
                <a:moveTo>
                  <a:pt x="1295400" y="65481"/>
                </a:moveTo>
                <a:lnTo>
                  <a:pt x="736980" y="65481"/>
                </a:lnTo>
                <a:lnTo>
                  <a:pt x="736980" y="136918"/>
                </a:lnTo>
                <a:lnTo>
                  <a:pt x="790575" y="190500"/>
                </a:lnTo>
                <a:lnTo>
                  <a:pt x="754888" y="190500"/>
                </a:lnTo>
                <a:lnTo>
                  <a:pt x="754888" y="333375"/>
                </a:lnTo>
                <a:lnTo>
                  <a:pt x="1295400" y="333375"/>
                </a:lnTo>
                <a:lnTo>
                  <a:pt x="1295400" y="65481"/>
                </a:lnTo>
                <a:close/>
              </a:path>
              <a:path w="1295400" h="381000">
                <a:moveTo>
                  <a:pt x="1295400" y="47625"/>
                </a:moveTo>
                <a:lnTo>
                  <a:pt x="647700" y="47625"/>
                </a:lnTo>
                <a:lnTo>
                  <a:pt x="701294" y="101206"/>
                </a:lnTo>
                <a:lnTo>
                  <a:pt x="701294" y="65481"/>
                </a:lnTo>
                <a:lnTo>
                  <a:pt x="1295400" y="65481"/>
                </a:lnTo>
                <a:lnTo>
                  <a:pt x="12954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9" name="object 59"/>
          <p:cNvSpPr/>
          <p:nvPr/>
        </p:nvSpPr>
        <p:spPr>
          <a:xfrm>
            <a:off x="4807711" y="6313881"/>
            <a:ext cx="214629" cy="267970"/>
          </a:xfrm>
          <a:custGeom>
            <a:avLst/>
            <a:gdLst/>
            <a:ahLst/>
            <a:cxnLst/>
            <a:rect l="l" t="t" r="r" b="b"/>
            <a:pathLst>
              <a:path w="214629" h="267970">
                <a:moveTo>
                  <a:pt x="196468" y="0"/>
                </a:moveTo>
                <a:lnTo>
                  <a:pt x="160782" y="0"/>
                </a:lnTo>
                <a:lnTo>
                  <a:pt x="160782" y="35725"/>
                </a:lnTo>
                <a:lnTo>
                  <a:pt x="196468" y="71437"/>
                </a:lnTo>
                <a:lnTo>
                  <a:pt x="196468" y="0"/>
                </a:lnTo>
                <a:close/>
              </a:path>
              <a:path w="214629" h="267970">
                <a:moveTo>
                  <a:pt x="214375" y="125018"/>
                </a:moveTo>
                <a:lnTo>
                  <a:pt x="0" y="125018"/>
                </a:lnTo>
                <a:lnTo>
                  <a:pt x="0" y="267893"/>
                </a:lnTo>
                <a:lnTo>
                  <a:pt x="89280" y="267893"/>
                </a:lnTo>
                <a:lnTo>
                  <a:pt x="89280" y="196456"/>
                </a:lnTo>
                <a:lnTo>
                  <a:pt x="214375" y="196456"/>
                </a:lnTo>
                <a:lnTo>
                  <a:pt x="214375" y="125018"/>
                </a:lnTo>
                <a:close/>
              </a:path>
              <a:path w="214629" h="267970">
                <a:moveTo>
                  <a:pt x="214375" y="196456"/>
                </a:moveTo>
                <a:lnTo>
                  <a:pt x="125095" y="196456"/>
                </a:lnTo>
                <a:lnTo>
                  <a:pt x="125095" y="267893"/>
                </a:lnTo>
                <a:lnTo>
                  <a:pt x="214375" y="267893"/>
                </a:lnTo>
                <a:lnTo>
                  <a:pt x="214375" y="196456"/>
                </a:lnTo>
                <a:close/>
              </a:path>
            </a:pathLst>
          </a:custGeom>
          <a:solidFill>
            <a:srgbClr val="00007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0" name="object 60"/>
          <p:cNvSpPr/>
          <p:nvPr/>
        </p:nvSpPr>
        <p:spPr>
          <a:xfrm>
            <a:off x="47720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142875" y="0"/>
                </a:moveTo>
                <a:lnTo>
                  <a:pt x="0" y="142875"/>
                </a:lnTo>
                <a:lnTo>
                  <a:pt x="285750" y="142875"/>
                </a:lnTo>
                <a:lnTo>
                  <a:pt x="142875" y="0"/>
                </a:lnTo>
                <a:close/>
              </a:path>
              <a:path w="285750" h="285750">
                <a:moveTo>
                  <a:pt x="160782" y="214312"/>
                </a:moveTo>
                <a:lnTo>
                  <a:pt x="124967" y="214312"/>
                </a:lnTo>
                <a:lnTo>
                  <a:pt x="124967" y="285750"/>
                </a:lnTo>
                <a:lnTo>
                  <a:pt x="160782" y="285750"/>
                </a:lnTo>
                <a:lnTo>
                  <a:pt x="160782" y="214312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1" name="object 61"/>
          <p:cNvSpPr txBox="1">
            <a:spLocks noGrp="1"/>
          </p:cNvSpPr>
          <p:nvPr>
            <p:ph type="dt" idx="6" sz="half"/>
          </p:nvPr>
        </p:nvSpPr>
        <p:spPr>
          <a:prstGeom prst="rect"/>
        </p:spPr>
        <p:txBody>
          <a:bodyPr wrap="square" lIns="0" tIns="31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 spc="-190"/>
              <a:t>ق</a:t>
            </a:r>
            <a:r>
              <a:rPr dirty="0" spc="-240"/>
              <a:t>ب</a:t>
            </a:r>
            <a:r>
              <a:rPr dirty="0" spc="25"/>
              <a:t>ا</a:t>
            </a:r>
            <a:r>
              <a:rPr dirty="0" spc="-175"/>
              <a:t>سلا</a:t>
            </a:r>
          </a:p>
        </p:txBody>
      </p:sp>
      <p:sp>
        <p:nvSpPr>
          <p:cNvPr id="62" name="object 62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31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 spc="-195"/>
              <a:t>ةيسيئرلا </a:t>
            </a:r>
            <a:r>
              <a:rPr dirty="0" spc="-110"/>
              <a:t>ةمئاقلا </a:t>
            </a:r>
            <a:r>
              <a:rPr dirty="0" spc="-105"/>
              <a:t>ىلإ</a:t>
            </a:r>
            <a:r>
              <a:rPr dirty="0" spc="-75"/>
              <a:t> </a:t>
            </a:r>
            <a:r>
              <a:rPr dirty="0" spc="-5"/>
              <a:t>ةدوع</a:t>
            </a:r>
          </a:p>
        </p:txBody>
      </p:sp>
      <p:sp>
        <p:nvSpPr>
          <p:cNvPr id="63" name="object 63"/>
          <p:cNvSpPr txBox="1"/>
          <p:nvPr/>
        </p:nvSpPr>
        <p:spPr>
          <a:xfrm>
            <a:off x="5833109" y="6368591"/>
            <a:ext cx="220345" cy="154940"/>
          </a:xfrm>
          <a:prstGeom prst="rect">
            <a:avLst/>
          </a:prstGeom>
        </p:spPr>
        <p:txBody>
          <a:bodyPr wrap="square" lIns="0" tIns="31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 sz="900" spc="-50">
                <a:solidFill>
                  <a:srgbClr val="FFFFFF"/>
                </a:solidFill>
                <a:latin typeface="Arial"/>
                <a:cs typeface="Arial"/>
              </a:rPr>
              <a:t>ي</a:t>
            </a:r>
            <a:r>
              <a:rPr dirty="0" sz="900" spc="-270">
                <a:solidFill>
                  <a:srgbClr val="FFFFFF"/>
                </a:solidFill>
                <a:latin typeface="Arial"/>
                <a:cs typeface="Arial"/>
              </a:rPr>
              <a:t>ل</a:t>
            </a:r>
            <a:r>
              <a:rPr dirty="0" sz="900" spc="25">
                <a:solidFill>
                  <a:srgbClr val="FFFFFF"/>
                </a:solidFill>
                <a:latin typeface="Arial"/>
                <a:cs typeface="Arial"/>
              </a:rPr>
              <a:t>ا</a:t>
            </a:r>
            <a:r>
              <a:rPr dirty="0" sz="900" spc="-430">
                <a:solidFill>
                  <a:srgbClr val="FFFFFF"/>
                </a:solidFill>
                <a:latin typeface="Arial"/>
                <a:cs typeface="Arial"/>
              </a:rPr>
              <a:t>ت</a:t>
            </a:r>
            <a:r>
              <a:rPr dirty="0" sz="900" spc="-270">
                <a:solidFill>
                  <a:srgbClr val="FFFFFF"/>
                </a:solidFill>
                <a:latin typeface="Arial"/>
                <a:cs typeface="Arial"/>
              </a:rPr>
              <a:t>ل</a:t>
            </a:r>
            <a:r>
              <a:rPr dirty="0" sz="900">
                <a:solidFill>
                  <a:srgbClr val="FFFFFF"/>
                </a:solidFill>
                <a:latin typeface="Arial"/>
                <a:cs typeface="Arial"/>
              </a:rPr>
              <a:t>ا</a:t>
            </a:r>
            <a:endParaRPr sz="9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77824" y="2176272"/>
            <a:ext cx="18287" cy="468172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877824" y="6095"/>
            <a:ext cx="18287" cy="150266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1216152" y="1834895"/>
            <a:ext cx="7924800" cy="1828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877824" y="1508760"/>
            <a:ext cx="18287" cy="667512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0" y="1834895"/>
            <a:ext cx="557784" cy="18287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551687" y="1834895"/>
            <a:ext cx="664464" cy="18287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2529839" y="323126"/>
            <a:ext cx="6614159" cy="1010246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3691128" y="871766"/>
            <a:ext cx="2320798" cy="1010246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algn="ctr" marL="535305">
              <a:lnSpc>
                <a:spcPts val="4285"/>
              </a:lnSpc>
              <a:spcBef>
                <a:spcPts val="100"/>
              </a:spcBef>
            </a:pPr>
            <a:r>
              <a:rPr dirty="0" sz="3600" spc="350"/>
              <a:t>Simple</a:t>
            </a:r>
            <a:r>
              <a:rPr dirty="0" sz="3600" spc="204"/>
              <a:t> </a:t>
            </a:r>
            <a:r>
              <a:rPr dirty="0" sz="3600" spc="365"/>
              <a:t>Sentences</a:t>
            </a:r>
            <a:endParaRPr sz="3600"/>
          </a:p>
          <a:p>
            <a:pPr algn="ctr" marL="535305">
              <a:lnSpc>
                <a:spcPts val="4285"/>
              </a:lnSpc>
            </a:pPr>
            <a:r>
              <a:rPr dirty="0" sz="3600" spc="-700">
                <a:latin typeface="Arial"/>
                <a:cs typeface="Arial"/>
              </a:rPr>
              <a:t>ةطيسب</a:t>
            </a:r>
            <a:r>
              <a:rPr dirty="0" sz="3600" spc="-615">
                <a:latin typeface="Arial"/>
                <a:cs typeface="Arial"/>
              </a:rPr>
              <a:t> </a:t>
            </a:r>
            <a:r>
              <a:rPr dirty="0" sz="3600">
                <a:latin typeface="Arial"/>
                <a:cs typeface="Arial"/>
              </a:rPr>
              <a:t>لمج</a:t>
            </a:r>
            <a:endParaRPr sz="3600">
              <a:latin typeface="Arial"/>
              <a:cs typeface="Arial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3547871" y="1911134"/>
            <a:ext cx="5216398" cy="790790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3447288" y="1911134"/>
            <a:ext cx="571271" cy="790790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7802880" y="2423198"/>
            <a:ext cx="961428" cy="790790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/>
          <p:nvPr/>
        </p:nvSpPr>
        <p:spPr>
          <a:xfrm>
            <a:off x="7702295" y="2423198"/>
            <a:ext cx="571271" cy="790790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/>
          <p:nvPr/>
        </p:nvSpPr>
        <p:spPr>
          <a:xfrm>
            <a:off x="996696" y="3069310"/>
            <a:ext cx="577392" cy="571271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/>
          <p:nvPr/>
        </p:nvSpPr>
        <p:spPr>
          <a:xfrm>
            <a:off x="1545336" y="2935262"/>
            <a:ext cx="714590" cy="790790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7" name="object 17"/>
          <p:cNvSpPr/>
          <p:nvPr/>
        </p:nvSpPr>
        <p:spPr>
          <a:xfrm>
            <a:off x="1789176" y="2935262"/>
            <a:ext cx="1077290" cy="790790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8" name="object 18"/>
          <p:cNvSpPr/>
          <p:nvPr/>
        </p:nvSpPr>
        <p:spPr>
          <a:xfrm>
            <a:off x="2508504" y="2935262"/>
            <a:ext cx="1412620" cy="790790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9" name="object 19"/>
          <p:cNvSpPr/>
          <p:nvPr/>
        </p:nvSpPr>
        <p:spPr>
          <a:xfrm>
            <a:off x="996696" y="3581374"/>
            <a:ext cx="577392" cy="571271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0" name="object 20"/>
          <p:cNvSpPr/>
          <p:nvPr/>
        </p:nvSpPr>
        <p:spPr>
          <a:xfrm>
            <a:off x="1545336" y="3447326"/>
            <a:ext cx="1851533" cy="790790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1" name="object 21"/>
          <p:cNvSpPr/>
          <p:nvPr/>
        </p:nvSpPr>
        <p:spPr>
          <a:xfrm>
            <a:off x="2926079" y="3447326"/>
            <a:ext cx="1077290" cy="790790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2" name="object 22"/>
          <p:cNvSpPr/>
          <p:nvPr/>
        </p:nvSpPr>
        <p:spPr>
          <a:xfrm>
            <a:off x="3645408" y="3447326"/>
            <a:ext cx="2924429" cy="790790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3" name="object 23"/>
          <p:cNvSpPr/>
          <p:nvPr/>
        </p:nvSpPr>
        <p:spPr>
          <a:xfrm>
            <a:off x="3252215" y="4471454"/>
            <a:ext cx="5512053" cy="790790"/>
          </a:xfrm>
          <a:prstGeom prst="rect">
            <a:avLst/>
          </a:prstGeom>
          <a:blipFill>
            <a:blip r:embed="rId2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4" name="object 24"/>
          <p:cNvSpPr/>
          <p:nvPr/>
        </p:nvSpPr>
        <p:spPr>
          <a:xfrm>
            <a:off x="3151632" y="4471454"/>
            <a:ext cx="571271" cy="790790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5" name="object 25"/>
          <p:cNvSpPr/>
          <p:nvPr/>
        </p:nvSpPr>
        <p:spPr>
          <a:xfrm>
            <a:off x="935736" y="4983479"/>
            <a:ext cx="714590" cy="790790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6" name="object 26"/>
          <p:cNvSpPr/>
          <p:nvPr/>
        </p:nvSpPr>
        <p:spPr>
          <a:xfrm>
            <a:off x="1179575" y="4983479"/>
            <a:ext cx="1077290" cy="790790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7" name="object 27"/>
          <p:cNvSpPr/>
          <p:nvPr/>
        </p:nvSpPr>
        <p:spPr>
          <a:xfrm>
            <a:off x="1898904" y="4983479"/>
            <a:ext cx="3899789" cy="790790"/>
          </a:xfrm>
          <a:prstGeom prst="rect">
            <a:avLst/>
          </a:prstGeom>
          <a:blipFill>
            <a:blip r:embed="rId2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8" name="object 28"/>
          <p:cNvSpPr txBox="1"/>
          <p:nvPr/>
        </p:nvSpPr>
        <p:spPr>
          <a:xfrm>
            <a:off x="1145844" y="1919549"/>
            <a:ext cx="7386320" cy="3620135"/>
          </a:xfrm>
          <a:prstGeom prst="rect">
            <a:avLst/>
          </a:prstGeom>
        </p:spPr>
        <p:txBody>
          <a:bodyPr wrap="square" lIns="0" tIns="97155" rIns="0" bIns="0" rtlCol="0" vert="horz">
            <a:spAutoFit/>
          </a:bodyPr>
          <a:lstStyle/>
          <a:p>
            <a:pPr algn="r" marR="8890">
              <a:lnSpc>
                <a:spcPct val="100000"/>
              </a:lnSpc>
              <a:spcBef>
                <a:spcPts val="765"/>
              </a:spcBef>
            </a:pPr>
            <a:r>
              <a:rPr dirty="0" sz="2800" spc="-585">
                <a:solidFill>
                  <a:srgbClr val="FFFFFF"/>
                </a:solidFill>
                <a:latin typeface="Arial"/>
                <a:cs typeface="Arial"/>
              </a:rPr>
              <a:t>:طقف    </a:t>
            </a:r>
            <a:r>
              <a:rPr dirty="0" sz="2800" spc="-25">
                <a:solidFill>
                  <a:srgbClr val="FFFFFF"/>
                </a:solidFill>
                <a:latin typeface="Arial"/>
                <a:cs typeface="Arial"/>
              </a:rPr>
              <a:t>دحاو </a:t>
            </a:r>
            <a:r>
              <a:rPr dirty="0" sz="2800" spc="-630">
                <a:solidFill>
                  <a:srgbClr val="FFFFFF"/>
                </a:solidFill>
                <a:latin typeface="Arial"/>
                <a:cs typeface="Arial"/>
              </a:rPr>
              <a:t>لعف     </a:t>
            </a:r>
            <a:r>
              <a:rPr dirty="0" sz="2800" spc="-345">
                <a:solidFill>
                  <a:srgbClr val="FFFFFF"/>
                </a:solidFill>
                <a:latin typeface="Arial"/>
                <a:cs typeface="Arial"/>
              </a:rPr>
              <a:t>ىلع  </a:t>
            </a:r>
            <a:r>
              <a:rPr dirty="0" sz="2800" spc="-540">
                <a:solidFill>
                  <a:srgbClr val="FFFFFF"/>
                </a:solidFill>
                <a:latin typeface="Arial"/>
                <a:cs typeface="Arial"/>
              </a:rPr>
              <a:t>يوتحت   </a:t>
            </a:r>
            <a:r>
              <a:rPr dirty="0" sz="2800" spc="-575">
                <a:solidFill>
                  <a:srgbClr val="FFFFFF"/>
                </a:solidFill>
                <a:latin typeface="Arial"/>
                <a:cs typeface="Arial"/>
              </a:rPr>
              <a:t>يتلا    </a:t>
            </a:r>
            <a:r>
              <a:rPr dirty="0" sz="2800" spc="-229">
                <a:solidFill>
                  <a:srgbClr val="FFFFFF"/>
                </a:solidFill>
                <a:latin typeface="Arial"/>
                <a:cs typeface="Arial"/>
              </a:rPr>
              <a:t>ةلمجلا</a:t>
            </a:r>
            <a:r>
              <a:rPr dirty="0" sz="2800" spc="-13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800" spc="160">
                <a:solidFill>
                  <a:srgbClr val="FFFFFF"/>
                </a:solidFill>
                <a:latin typeface="Arial"/>
                <a:cs typeface="Arial"/>
              </a:rPr>
              <a:t>يه</a:t>
            </a:r>
            <a:endParaRPr sz="2800">
              <a:latin typeface="Arial"/>
              <a:cs typeface="Arial"/>
            </a:endParaRPr>
          </a:p>
          <a:p>
            <a:pPr algn="r" marR="5080">
              <a:lnSpc>
                <a:spcPct val="100000"/>
              </a:lnSpc>
              <a:spcBef>
                <a:spcPts val="675"/>
              </a:spcBef>
            </a:pPr>
            <a:r>
              <a:rPr dirty="0" sz="2800" spc="10">
                <a:solidFill>
                  <a:srgbClr val="FFFFFF"/>
                </a:solidFill>
                <a:latin typeface="Arial"/>
                <a:cs typeface="Arial"/>
              </a:rPr>
              <a:t>:</a:t>
            </a:r>
            <a:r>
              <a:rPr dirty="0" sz="2800" spc="-320">
                <a:solidFill>
                  <a:srgbClr val="FFFFFF"/>
                </a:solidFill>
                <a:latin typeface="Arial"/>
                <a:cs typeface="Arial"/>
              </a:rPr>
              <a:t>لا</a:t>
            </a:r>
            <a:r>
              <a:rPr dirty="0" sz="2800" spc="-625">
                <a:solidFill>
                  <a:srgbClr val="FFFFFF"/>
                </a:solidFill>
                <a:latin typeface="Arial"/>
                <a:cs typeface="Arial"/>
              </a:rPr>
              <a:t>ث</a:t>
            </a:r>
            <a:r>
              <a:rPr dirty="0" sz="2800" spc="160">
                <a:solidFill>
                  <a:srgbClr val="FFFFFF"/>
                </a:solidFill>
                <a:latin typeface="Arial"/>
                <a:cs typeface="Arial"/>
              </a:rPr>
              <a:t>م</a:t>
            </a:r>
            <a:endParaRPr sz="2800">
              <a:latin typeface="Arial"/>
              <a:cs typeface="Arial"/>
            </a:endParaRPr>
          </a:p>
          <a:p>
            <a:pPr marL="622300" indent="-610235">
              <a:lnSpc>
                <a:spcPct val="100000"/>
              </a:lnSpc>
              <a:spcBef>
                <a:spcPts val="745"/>
              </a:spcBef>
              <a:buClr>
                <a:srgbClr val="FFFFCC"/>
              </a:buClr>
              <a:buSzPct val="69642"/>
              <a:buAutoNum type="arabicParenR"/>
              <a:tabLst>
                <a:tab pos="622300" algn="l"/>
                <a:tab pos="622935" algn="l"/>
              </a:tabLst>
            </a:pPr>
            <a:r>
              <a:rPr dirty="0" sz="2800" spc="340">
                <a:solidFill>
                  <a:srgbClr val="FFFFFF"/>
                </a:solidFill>
                <a:latin typeface="Calibri"/>
                <a:cs typeface="Calibri"/>
              </a:rPr>
              <a:t>I </a:t>
            </a:r>
            <a:r>
              <a:rPr dirty="0" sz="2800" spc="105">
                <a:solidFill>
                  <a:srgbClr val="CC3300"/>
                </a:solidFill>
                <a:latin typeface="Calibri"/>
                <a:cs typeface="Calibri"/>
              </a:rPr>
              <a:t>saw </a:t>
            </a:r>
            <a:r>
              <a:rPr dirty="0" sz="2800" spc="130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dirty="0" sz="2800" spc="28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800" spc="35">
                <a:solidFill>
                  <a:srgbClr val="FFFFFF"/>
                </a:solidFill>
                <a:latin typeface="Calibri"/>
                <a:cs typeface="Calibri"/>
              </a:rPr>
              <a:t>boy.</a:t>
            </a:r>
            <a:endParaRPr sz="2800">
              <a:latin typeface="Calibri"/>
              <a:cs typeface="Calibri"/>
            </a:endParaRPr>
          </a:p>
          <a:p>
            <a:pPr marL="622300" indent="-610235">
              <a:lnSpc>
                <a:spcPct val="100000"/>
              </a:lnSpc>
              <a:spcBef>
                <a:spcPts val="675"/>
              </a:spcBef>
              <a:buClr>
                <a:srgbClr val="FFFFCC"/>
              </a:buClr>
              <a:buSzPct val="69642"/>
              <a:buAutoNum type="arabicParenR"/>
              <a:tabLst>
                <a:tab pos="622300" algn="l"/>
                <a:tab pos="622935" algn="l"/>
              </a:tabLst>
            </a:pPr>
            <a:r>
              <a:rPr dirty="0" sz="2800" spc="145">
                <a:solidFill>
                  <a:srgbClr val="FFFFFF"/>
                </a:solidFill>
                <a:latin typeface="Calibri"/>
                <a:cs typeface="Calibri"/>
              </a:rPr>
              <a:t>The </a:t>
            </a:r>
            <a:r>
              <a:rPr dirty="0" sz="2800" spc="85">
                <a:solidFill>
                  <a:srgbClr val="FFFFFF"/>
                </a:solidFill>
                <a:latin typeface="Calibri"/>
                <a:cs typeface="Calibri"/>
              </a:rPr>
              <a:t>boy </a:t>
            </a:r>
            <a:r>
              <a:rPr dirty="0" sz="2800" spc="110">
                <a:solidFill>
                  <a:srgbClr val="CC3300"/>
                </a:solidFill>
                <a:latin typeface="Calibri"/>
                <a:cs typeface="Calibri"/>
              </a:rPr>
              <a:t>was </a:t>
            </a:r>
            <a:r>
              <a:rPr dirty="0" sz="2800" spc="70">
                <a:solidFill>
                  <a:srgbClr val="FFFFFF"/>
                </a:solidFill>
                <a:latin typeface="Calibri"/>
                <a:cs typeface="Calibri"/>
              </a:rPr>
              <a:t>riding </a:t>
            </a:r>
            <a:r>
              <a:rPr dirty="0" sz="2800" spc="130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dirty="0" sz="2800" spc="75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800" spc="80">
                <a:solidFill>
                  <a:srgbClr val="FFFFFF"/>
                </a:solidFill>
                <a:latin typeface="Calibri"/>
                <a:cs typeface="Calibri"/>
              </a:rPr>
              <a:t>bicycle.</a:t>
            </a:r>
            <a:endParaRPr sz="28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4000">
              <a:latin typeface="Times New Roman"/>
              <a:cs typeface="Times New Roman"/>
            </a:endParaRPr>
          </a:p>
          <a:p>
            <a:pPr algn="r" marR="7620">
              <a:lnSpc>
                <a:spcPct val="100000"/>
              </a:lnSpc>
              <a:spcBef>
                <a:spcPts val="5"/>
              </a:spcBef>
            </a:pPr>
            <a:r>
              <a:rPr dirty="0" sz="2800" spc="-490">
                <a:solidFill>
                  <a:srgbClr val="FFFFFF"/>
                </a:solidFill>
                <a:latin typeface="Arial"/>
                <a:cs typeface="Arial"/>
              </a:rPr>
              <a:t>:ةطيسب </a:t>
            </a:r>
            <a:r>
              <a:rPr dirty="0" sz="2800" spc="-25">
                <a:solidFill>
                  <a:srgbClr val="FFFFFF"/>
                </a:solidFill>
                <a:latin typeface="Arial"/>
                <a:cs typeface="Arial"/>
              </a:rPr>
              <a:t>ةدحاو </a:t>
            </a:r>
            <a:r>
              <a:rPr dirty="0" sz="2800" spc="-125">
                <a:solidFill>
                  <a:srgbClr val="FFFFFF"/>
                </a:solidFill>
                <a:latin typeface="Arial"/>
                <a:cs typeface="Arial"/>
              </a:rPr>
              <a:t>ةلمج </a:t>
            </a:r>
            <a:r>
              <a:rPr dirty="0" sz="2800" spc="-440">
                <a:solidFill>
                  <a:srgbClr val="FFFFFF"/>
                </a:solidFill>
                <a:latin typeface="Arial"/>
                <a:cs typeface="Arial"/>
              </a:rPr>
              <a:t>نوكنل </a:t>
            </a:r>
            <a:r>
              <a:rPr dirty="0" sz="2800" spc="-505">
                <a:solidFill>
                  <a:srgbClr val="FFFFFF"/>
                </a:solidFill>
                <a:latin typeface="Arial"/>
                <a:cs typeface="Arial"/>
              </a:rPr>
              <a:t>نيتلمجلا </a:t>
            </a:r>
            <a:r>
              <a:rPr dirty="0" sz="2800" spc="-434">
                <a:solidFill>
                  <a:srgbClr val="FFFFFF"/>
                </a:solidFill>
                <a:latin typeface="Arial"/>
                <a:cs typeface="Arial"/>
              </a:rPr>
              <a:t>طبر</a:t>
            </a:r>
            <a:r>
              <a:rPr dirty="0" sz="2800" spc="-409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800" spc="-380">
                <a:solidFill>
                  <a:srgbClr val="FFFFFF"/>
                </a:solidFill>
                <a:latin typeface="Arial"/>
                <a:cs typeface="Arial"/>
              </a:rPr>
              <a:t>نكمي</a:t>
            </a:r>
            <a:endParaRPr sz="28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745"/>
              </a:spcBef>
            </a:pPr>
            <a:r>
              <a:rPr dirty="0" sz="2800" spc="340">
                <a:solidFill>
                  <a:srgbClr val="FFFFFF"/>
                </a:solidFill>
                <a:latin typeface="Calibri"/>
                <a:cs typeface="Calibri"/>
              </a:rPr>
              <a:t>I </a:t>
            </a:r>
            <a:r>
              <a:rPr dirty="0" sz="2800" spc="105">
                <a:solidFill>
                  <a:srgbClr val="CC3300"/>
                </a:solidFill>
                <a:latin typeface="Calibri"/>
                <a:cs typeface="Calibri"/>
              </a:rPr>
              <a:t>saw </a:t>
            </a:r>
            <a:r>
              <a:rPr dirty="0" sz="2800" spc="130">
                <a:solidFill>
                  <a:srgbClr val="FFFFFF"/>
                </a:solidFill>
                <a:latin typeface="Calibri"/>
                <a:cs typeface="Calibri"/>
              </a:rPr>
              <a:t>a </a:t>
            </a:r>
            <a:r>
              <a:rPr dirty="0" sz="2800" spc="85">
                <a:solidFill>
                  <a:srgbClr val="FFFFFF"/>
                </a:solidFill>
                <a:latin typeface="Calibri"/>
                <a:cs typeface="Calibri"/>
              </a:rPr>
              <a:t>boy </a:t>
            </a:r>
            <a:r>
              <a:rPr dirty="0" sz="2800" spc="70">
                <a:solidFill>
                  <a:srgbClr val="FFFFFF"/>
                </a:solidFill>
                <a:latin typeface="Calibri"/>
                <a:cs typeface="Calibri"/>
              </a:rPr>
              <a:t>riding </a:t>
            </a:r>
            <a:r>
              <a:rPr dirty="0" sz="2800" spc="130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dirty="0" sz="2800" spc="68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800" spc="80">
                <a:solidFill>
                  <a:srgbClr val="FFFFFF"/>
                </a:solidFill>
                <a:latin typeface="Calibri"/>
                <a:cs typeface="Calibri"/>
              </a:rPr>
              <a:t>bicycle.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29" name="object 29"/>
          <p:cNvSpPr/>
          <p:nvPr/>
        </p:nvSpPr>
        <p:spPr>
          <a:xfrm>
            <a:off x="4340352" y="6321552"/>
            <a:ext cx="1296797" cy="382371"/>
          </a:xfrm>
          <a:prstGeom prst="rect">
            <a:avLst/>
          </a:prstGeom>
          <a:blipFill>
            <a:blip r:embed="rId2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0" name="object 30"/>
          <p:cNvSpPr/>
          <p:nvPr/>
        </p:nvSpPr>
        <p:spPr>
          <a:xfrm>
            <a:off x="4462271" y="6406896"/>
            <a:ext cx="1043749" cy="248297"/>
          </a:xfrm>
          <a:prstGeom prst="rect">
            <a:avLst/>
          </a:prstGeom>
          <a:blipFill>
            <a:blip r:embed="rId2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1" name="object 31"/>
          <p:cNvSpPr/>
          <p:nvPr/>
        </p:nvSpPr>
        <p:spPr>
          <a:xfrm>
            <a:off x="4267200" y="6248400"/>
            <a:ext cx="1295400" cy="381000"/>
          </a:xfrm>
          <a:custGeom>
            <a:avLst/>
            <a:gdLst/>
            <a:ahLst/>
            <a:cxnLst/>
            <a:rect l="l" t="t" r="r" b="b"/>
            <a:pathLst>
              <a:path w="1295400" h="381000">
                <a:moveTo>
                  <a:pt x="1295400" y="0"/>
                </a:moveTo>
                <a:lnTo>
                  <a:pt x="0" y="0"/>
                </a:lnTo>
                <a:lnTo>
                  <a:pt x="0" y="381000"/>
                </a:lnTo>
                <a:lnTo>
                  <a:pt x="1295400" y="381000"/>
                </a:lnTo>
                <a:lnTo>
                  <a:pt x="1295400" y="333375"/>
                </a:lnTo>
                <a:lnTo>
                  <a:pt x="540512" y="333375"/>
                </a:lnTo>
                <a:lnTo>
                  <a:pt x="540512" y="190500"/>
                </a:lnTo>
                <a:lnTo>
                  <a:pt x="504825" y="190500"/>
                </a:lnTo>
                <a:lnTo>
                  <a:pt x="647700" y="47625"/>
                </a:lnTo>
                <a:lnTo>
                  <a:pt x="1295400" y="47625"/>
                </a:lnTo>
                <a:lnTo>
                  <a:pt x="1295400" y="0"/>
                </a:lnTo>
                <a:close/>
              </a:path>
              <a:path w="1295400" h="381000">
                <a:moveTo>
                  <a:pt x="1295400" y="65481"/>
                </a:moveTo>
                <a:lnTo>
                  <a:pt x="736980" y="65481"/>
                </a:lnTo>
                <a:lnTo>
                  <a:pt x="736980" y="136918"/>
                </a:lnTo>
                <a:lnTo>
                  <a:pt x="790575" y="190500"/>
                </a:lnTo>
                <a:lnTo>
                  <a:pt x="754888" y="190500"/>
                </a:lnTo>
                <a:lnTo>
                  <a:pt x="754888" y="333375"/>
                </a:lnTo>
                <a:lnTo>
                  <a:pt x="1295400" y="333375"/>
                </a:lnTo>
                <a:lnTo>
                  <a:pt x="1295400" y="65481"/>
                </a:lnTo>
                <a:close/>
              </a:path>
              <a:path w="1295400" h="381000">
                <a:moveTo>
                  <a:pt x="1295400" y="47625"/>
                </a:moveTo>
                <a:lnTo>
                  <a:pt x="647700" y="47625"/>
                </a:lnTo>
                <a:lnTo>
                  <a:pt x="701294" y="101206"/>
                </a:lnTo>
                <a:lnTo>
                  <a:pt x="701294" y="65481"/>
                </a:lnTo>
                <a:lnTo>
                  <a:pt x="1295400" y="65481"/>
                </a:lnTo>
                <a:lnTo>
                  <a:pt x="12954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2" name="object 32"/>
          <p:cNvSpPr/>
          <p:nvPr/>
        </p:nvSpPr>
        <p:spPr>
          <a:xfrm>
            <a:off x="4807711" y="6313881"/>
            <a:ext cx="214629" cy="267970"/>
          </a:xfrm>
          <a:custGeom>
            <a:avLst/>
            <a:gdLst/>
            <a:ahLst/>
            <a:cxnLst/>
            <a:rect l="l" t="t" r="r" b="b"/>
            <a:pathLst>
              <a:path w="214629" h="267970">
                <a:moveTo>
                  <a:pt x="196468" y="0"/>
                </a:moveTo>
                <a:lnTo>
                  <a:pt x="160782" y="0"/>
                </a:lnTo>
                <a:lnTo>
                  <a:pt x="160782" y="35725"/>
                </a:lnTo>
                <a:lnTo>
                  <a:pt x="196468" y="71437"/>
                </a:lnTo>
                <a:lnTo>
                  <a:pt x="196468" y="0"/>
                </a:lnTo>
                <a:close/>
              </a:path>
              <a:path w="214629" h="267970">
                <a:moveTo>
                  <a:pt x="214375" y="125018"/>
                </a:moveTo>
                <a:lnTo>
                  <a:pt x="0" y="125018"/>
                </a:lnTo>
                <a:lnTo>
                  <a:pt x="0" y="267893"/>
                </a:lnTo>
                <a:lnTo>
                  <a:pt x="89280" y="267893"/>
                </a:lnTo>
                <a:lnTo>
                  <a:pt x="89280" y="196456"/>
                </a:lnTo>
                <a:lnTo>
                  <a:pt x="214375" y="196456"/>
                </a:lnTo>
                <a:lnTo>
                  <a:pt x="214375" y="125018"/>
                </a:lnTo>
                <a:close/>
              </a:path>
              <a:path w="214629" h="267970">
                <a:moveTo>
                  <a:pt x="214375" y="196456"/>
                </a:moveTo>
                <a:lnTo>
                  <a:pt x="125095" y="196456"/>
                </a:lnTo>
                <a:lnTo>
                  <a:pt x="125095" y="267893"/>
                </a:lnTo>
                <a:lnTo>
                  <a:pt x="214375" y="267893"/>
                </a:lnTo>
                <a:lnTo>
                  <a:pt x="214375" y="196456"/>
                </a:lnTo>
                <a:close/>
              </a:path>
            </a:pathLst>
          </a:custGeom>
          <a:solidFill>
            <a:srgbClr val="00007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3" name="object 33"/>
          <p:cNvSpPr/>
          <p:nvPr/>
        </p:nvSpPr>
        <p:spPr>
          <a:xfrm>
            <a:off x="47720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142875" y="0"/>
                </a:moveTo>
                <a:lnTo>
                  <a:pt x="0" y="142875"/>
                </a:lnTo>
                <a:lnTo>
                  <a:pt x="285750" y="142875"/>
                </a:lnTo>
                <a:lnTo>
                  <a:pt x="142875" y="0"/>
                </a:lnTo>
                <a:close/>
              </a:path>
              <a:path w="285750" h="285750">
                <a:moveTo>
                  <a:pt x="160782" y="214312"/>
                </a:moveTo>
                <a:lnTo>
                  <a:pt x="124967" y="214312"/>
                </a:lnTo>
                <a:lnTo>
                  <a:pt x="124967" y="285750"/>
                </a:lnTo>
                <a:lnTo>
                  <a:pt x="160782" y="285750"/>
                </a:lnTo>
                <a:lnTo>
                  <a:pt x="160782" y="214312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4" name="object 34"/>
          <p:cNvSpPr/>
          <p:nvPr/>
        </p:nvSpPr>
        <p:spPr>
          <a:xfrm>
            <a:off x="5788152" y="6321552"/>
            <a:ext cx="458571" cy="382371"/>
          </a:xfrm>
          <a:prstGeom prst="rect">
            <a:avLst/>
          </a:prstGeom>
          <a:blipFill>
            <a:blip r:embed="rId2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5" name="object 35"/>
          <p:cNvSpPr/>
          <p:nvPr/>
        </p:nvSpPr>
        <p:spPr>
          <a:xfrm>
            <a:off x="5846064" y="6406896"/>
            <a:ext cx="336638" cy="248297"/>
          </a:xfrm>
          <a:prstGeom prst="rect">
            <a:avLst/>
          </a:prstGeom>
          <a:blipFill>
            <a:blip r:embed="rId2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6" name="object 36"/>
          <p:cNvSpPr/>
          <p:nvPr/>
        </p:nvSpPr>
        <p:spPr>
          <a:xfrm>
            <a:off x="5715000" y="6248400"/>
            <a:ext cx="457200" cy="381000"/>
          </a:xfrm>
          <a:custGeom>
            <a:avLst/>
            <a:gdLst/>
            <a:ahLst/>
            <a:cxnLst/>
            <a:rect l="l" t="t" r="r" b="b"/>
            <a:pathLst>
              <a:path w="457200" h="381000">
                <a:moveTo>
                  <a:pt x="457200" y="0"/>
                </a:moveTo>
                <a:lnTo>
                  <a:pt x="0" y="0"/>
                </a:lnTo>
                <a:lnTo>
                  <a:pt x="0" y="381000"/>
                </a:lnTo>
                <a:lnTo>
                  <a:pt x="457200" y="381000"/>
                </a:lnTo>
                <a:lnTo>
                  <a:pt x="457200" y="333375"/>
                </a:lnTo>
                <a:lnTo>
                  <a:pt x="85725" y="333375"/>
                </a:lnTo>
                <a:lnTo>
                  <a:pt x="85725" y="47625"/>
                </a:lnTo>
                <a:lnTo>
                  <a:pt x="457200" y="47625"/>
                </a:lnTo>
                <a:lnTo>
                  <a:pt x="457200" y="0"/>
                </a:lnTo>
                <a:close/>
              </a:path>
              <a:path w="457200" h="381000">
                <a:moveTo>
                  <a:pt x="457200" y="47625"/>
                </a:moveTo>
                <a:lnTo>
                  <a:pt x="85725" y="47625"/>
                </a:lnTo>
                <a:lnTo>
                  <a:pt x="371475" y="190500"/>
                </a:lnTo>
                <a:lnTo>
                  <a:pt x="85725" y="333375"/>
                </a:lnTo>
                <a:lnTo>
                  <a:pt x="457200" y="333375"/>
                </a:lnTo>
                <a:lnTo>
                  <a:pt x="4572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7" name="object 37"/>
          <p:cNvSpPr/>
          <p:nvPr/>
        </p:nvSpPr>
        <p:spPr>
          <a:xfrm>
            <a:off x="58007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0" y="0"/>
                </a:moveTo>
                <a:lnTo>
                  <a:pt x="0" y="285750"/>
                </a:lnTo>
                <a:lnTo>
                  <a:pt x="285750" y="142875"/>
                </a:lnTo>
                <a:lnTo>
                  <a:pt x="0" y="0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8" name="object 38"/>
          <p:cNvSpPr/>
          <p:nvPr/>
        </p:nvSpPr>
        <p:spPr>
          <a:xfrm>
            <a:off x="3730752" y="6321552"/>
            <a:ext cx="458571" cy="382371"/>
          </a:xfrm>
          <a:prstGeom prst="rect">
            <a:avLst/>
          </a:prstGeom>
          <a:blipFill>
            <a:blip r:embed="rId2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9" name="object 39"/>
          <p:cNvSpPr/>
          <p:nvPr/>
        </p:nvSpPr>
        <p:spPr>
          <a:xfrm>
            <a:off x="3770376" y="6406896"/>
            <a:ext cx="373227" cy="248297"/>
          </a:xfrm>
          <a:prstGeom prst="rect">
            <a:avLst/>
          </a:prstGeom>
          <a:blipFill>
            <a:blip r:embed="rId2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0" name="object 40"/>
          <p:cNvSpPr/>
          <p:nvPr/>
        </p:nvSpPr>
        <p:spPr>
          <a:xfrm>
            <a:off x="3657600" y="6248400"/>
            <a:ext cx="457200" cy="381000"/>
          </a:xfrm>
          <a:custGeom>
            <a:avLst/>
            <a:gdLst/>
            <a:ahLst/>
            <a:cxnLst/>
            <a:rect l="l" t="t" r="r" b="b"/>
            <a:pathLst>
              <a:path w="457200" h="381000">
                <a:moveTo>
                  <a:pt x="457200" y="0"/>
                </a:moveTo>
                <a:lnTo>
                  <a:pt x="0" y="0"/>
                </a:lnTo>
                <a:lnTo>
                  <a:pt x="0" y="381000"/>
                </a:lnTo>
                <a:lnTo>
                  <a:pt x="457200" y="381000"/>
                </a:lnTo>
                <a:lnTo>
                  <a:pt x="457200" y="333375"/>
                </a:lnTo>
                <a:lnTo>
                  <a:pt x="371475" y="333375"/>
                </a:lnTo>
                <a:lnTo>
                  <a:pt x="85725" y="190500"/>
                </a:lnTo>
                <a:lnTo>
                  <a:pt x="371475" y="47625"/>
                </a:lnTo>
                <a:lnTo>
                  <a:pt x="457200" y="47625"/>
                </a:lnTo>
                <a:lnTo>
                  <a:pt x="457200" y="0"/>
                </a:lnTo>
                <a:close/>
              </a:path>
              <a:path w="457200" h="381000">
                <a:moveTo>
                  <a:pt x="457200" y="47625"/>
                </a:moveTo>
                <a:lnTo>
                  <a:pt x="371475" y="47625"/>
                </a:lnTo>
                <a:lnTo>
                  <a:pt x="371475" y="333375"/>
                </a:lnTo>
                <a:lnTo>
                  <a:pt x="457200" y="333375"/>
                </a:lnTo>
                <a:lnTo>
                  <a:pt x="4572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1" name="object 41"/>
          <p:cNvSpPr/>
          <p:nvPr/>
        </p:nvSpPr>
        <p:spPr>
          <a:xfrm>
            <a:off x="37433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285750" y="0"/>
                </a:moveTo>
                <a:lnTo>
                  <a:pt x="0" y="142875"/>
                </a:lnTo>
                <a:lnTo>
                  <a:pt x="285750" y="285750"/>
                </a:lnTo>
                <a:lnTo>
                  <a:pt x="285750" y="0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2" name="object 42"/>
          <p:cNvSpPr/>
          <p:nvPr/>
        </p:nvSpPr>
        <p:spPr>
          <a:xfrm>
            <a:off x="4340352" y="6321552"/>
            <a:ext cx="1296797" cy="382371"/>
          </a:xfrm>
          <a:prstGeom prst="rect">
            <a:avLst/>
          </a:prstGeom>
          <a:blipFill>
            <a:blip r:embed="rId2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3" name="object 43"/>
          <p:cNvSpPr/>
          <p:nvPr/>
        </p:nvSpPr>
        <p:spPr>
          <a:xfrm>
            <a:off x="4462271" y="6406896"/>
            <a:ext cx="1043749" cy="248297"/>
          </a:xfrm>
          <a:prstGeom prst="rect">
            <a:avLst/>
          </a:prstGeom>
          <a:blipFill>
            <a:blip r:embed="rId2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4" name="object 44"/>
          <p:cNvSpPr/>
          <p:nvPr/>
        </p:nvSpPr>
        <p:spPr>
          <a:xfrm>
            <a:off x="4267200" y="6248400"/>
            <a:ext cx="1295400" cy="381000"/>
          </a:xfrm>
          <a:custGeom>
            <a:avLst/>
            <a:gdLst/>
            <a:ahLst/>
            <a:cxnLst/>
            <a:rect l="l" t="t" r="r" b="b"/>
            <a:pathLst>
              <a:path w="1295400" h="381000">
                <a:moveTo>
                  <a:pt x="1295400" y="0"/>
                </a:moveTo>
                <a:lnTo>
                  <a:pt x="0" y="0"/>
                </a:lnTo>
                <a:lnTo>
                  <a:pt x="0" y="381000"/>
                </a:lnTo>
                <a:lnTo>
                  <a:pt x="1295400" y="381000"/>
                </a:lnTo>
                <a:lnTo>
                  <a:pt x="1295400" y="333375"/>
                </a:lnTo>
                <a:lnTo>
                  <a:pt x="540512" y="333375"/>
                </a:lnTo>
                <a:lnTo>
                  <a:pt x="540512" y="190500"/>
                </a:lnTo>
                <a:lnTo>
                  <a:pt x="504825" y="190500"/>
                </a:lnTo>
                <a:lnTo>
                  <a:pt x="647700" y="47625"/>
                </a:lnTo>
                <a:lnTo>
                  <a:pt x="1295400" y="47625"/>
                </a:lnTo>
                <a:lnTo>
                  <a:pt x="1295400" y="0"/>
                </a:lnTo>
                <a:close/>
              </a:path>
              <a:path w="1295400" h="381000">
                <a:moveTo>
                  <a:pt x="1295400" y="65481"/>
                </a:moveTo>
                <a:lnTo>
                  <a:pt x="736980" y="65481"/>
                </a:lnTo>
                <a:lnTo>
                  <a:pt x="736980" y="136918"/>
                </a:lnTo>
                <a:lnTo>
                  <a:pt x="790575" y="190500"/>
                </a:lnTo>
                <a:lnTo>
                  <a:pt x="754888" y="190500"/>
                </a:lnTo>
                <a:lnTo>
                  <a:pt x="754888" y="333375"/>
                </a:lnTo>
                <a:lnTo>
                  <a:pt x="1295400" y="333375"/>
                </a:lnTo>
                <a:lnTo>
                  <a:pt x="1295400" y="65481"/>
                </a:lnTo>
                <a:close/>
              </a:path>
              <a:path w="1295400" h="381000">
                <a:moveTo>
                  <a:pt x="1295400" y="47625"/>
                </a:moveTo>
                <a:lnTo>
                  <a:pt x="647700" y="47625"/>
                </a:lnTo>
                <a:lnTo>
                  <a:pt x="701294" y="101206"/>
                </a:lnTo>
                <a:lnTo>
                  <a:pt x="701294" y="65481"/>
                </a:lnTo>
                <a:lnTo>
                  <a:pt x="1295400" y="65481"/>
                </a:lnTo>
                <a:lnTo>
                  <a:pt x="12954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5" name="object 45"/>
          <p:cNvSpPr/>
          <p:nvPr/>
        </p:nvSpPr>
        <p:spPr>
          <a:xfrm>
            <a:off x="4807711" y="6313881"/>
            <a:ext cx="214629" cy="267970"/>
          </a:xfrm>
          <a:custGeom>
            <a:avLst/>
            <a:gdLst/>
            <a:ahLst/>
            <a:cxnLst/>
            <a:rect l="l" t="t" r="r" b="b"/>
            <a:pathLst>
              <a:path w="214629" h="267970">
                <a:moveTo>
                  <a:pt x="196468" y="0"/>
                </a:moveTo>
                <a:lnTo>
                  <a:pt x="160782" y="0"/>
                </a:lnTo>
                <a:lnTo>
                  <a:pt x="160782" y="35725"/>
                </a:lnTo>
                <a:lnTo>
                  <a:pt x="196468" y="71437"/>
                </a:lnTo>
                <a:lnTo>
                  <a:pt x="196468" y="0"/>
                </a:lnTo>
                <a:close/>
              </a:path>
              <a:path w="214629" h="267970">
                <a:moveTo>
                  <a:pt x="214375" y="125018"/>
                </a:moveTo>
                <a:lnTo>
                  <a:pt x="0" y="125018"/>
                </a:lnTo>
                <a:lnTo>
                  <a:pt x="0" y="267893"/>
                </a:lnTo>
                <a:lnTo>
                  <a:pt x="89280" y="267893"/>
                </a:lnTo>
                <a:lnTo>
                  <a:pt x="89280" y="196456"/>
                </a:lnTo>
                <a:lnTo>
                  <a:pt x="214375" y="196456"/>
                </a:lnTo>
                <a:lnTo>
                  <a:pt x="214375" y="125018"/>
                </a:lnTo>
                <a:close/>
              </a:path>
              <a:path w="214629" h="267970">
                <a:moveTo>
                  <a:pt x="214375" y="196456"/>
                </a:moveTo>
                <a:lnTo>
                  <a:pt x="125095" y="196456"/>
                </a:lnTo>
                <a:lnTo>
                  <a:pt x="125095" y="267893"/>
                </a:lnTo>
                <a:lnTo>
                  <a:pt x="214375" y="267893"/>
                </a:lnTo>
                <a:lnTo>
                  <a:pt x="214375" y="196456"/>
                </a:lnTo>
                <a:close/>
              </a:path>
            </a:pathLst>
          </a:custGeom>
          <a:solidFill>
            <a:srgbClr val="00007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6" name="object 46"/>
          <p:cNvSpPr/>
          <p:nvPr/>
        </p:nvSpPr>
        <p:spPr>
          <a:xfrm>
            <a:off x="47720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142875" y="0"/>
                </a:moveTo>
                <a:lnTo>
                  <a:pt x="0" y="142875"/>
                </a:lnTo>
                <a:lnTo>
                  <a:pt x="285750" y="142875"/>
                </a:lnTo>
                <a:lnTo>
                  <a:pt x="142875" y="0"/>
                </a:lnTo>
                <a:close/>
              </a:path>
              <a:path w="285750" h="285750">
                <a:moveTo>
                  <a:pt x="160782" y="214312"/>
                </a:moveTo>
                <a:lnTo>
                  <a:pt x="124967" y="214312"/>
                </a:lnTo>
                <a:lnTo>
                  <a:pt x="124967" y="285750"/>
                </a:lnTo>
                <a:lnTo>
                  <a:pt x="160782" y="285750"/>
                </a:lnTo>
                <a:lnTo>
                  <a:pt x="160782" y="214312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7" name="object 47"/>
          <p:cNvSpPr txBox="1">
            <a:spLocks noGrp="1"/>
          </p:cNvSpPr>
          <p:nvPr>
            <p:ph type="dt" idx="6" sz="half"/>
          </p:nvPr>
        </p:nvSpPr>
        <p:spPr>
          <a:prstGeom prst="rect"/>
        </p:spPr>
        <p:txBody>
          <a:bodyPr wrap="square" lIns="0" tIns="31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 spc="-190"/>
              <a:t>ق</a:t>
            </a:r>
            <a:r>
              <a:rPr dirty="0" spc="-240"/>
              <a:t>ب</a:t>
            </a:r>
            <a:r>
              <a:rPr dirty="0" spc="25"/>
              <a:t>ا</a:t>
            </a:r>
            <a:r>
              <a:rPr dirty="0" spc="-175"/>
              <a:t>سلا</a:t>
            </a:r>
          </a:p>
        </p:txBody>
      </p:sp>
      <p:sp>
        <p:nvSpPr>
          <p:cNvPr id="48" name="object 48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31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 spc="-195"/>
              <a:t>ةيسيئرلا </a:t>
            </a:r>
            <a:r>
              <a:rPr dirty="0" spc="-110"/>
              <a:t>ةمئاقلا </a:t>
            </a:r>
            <a:r>
              <a:rPr dirty="0" spc="-105"/>
              <a:t>ىلإ</a:t>
            </a:r>
            <a:r>
              <a:rPr dirty="0" spc="-75"/>
              <a:t> </a:t>
            </a:r>
            <a:r>
              <a:rPr dirty="0" spc="-5"/>
              <a:t>ةدوع</a:t>
            </a:r>
          </a:p>
        </p:txBody>
      </p:sp>
      <p:sp>
        <p:nvSpPr>
          <p:cNvPr id="49" name="object 49"/>
          <p:cNvSpPr txBox="1"/>
          <p:nvPr/>
        </p:nvSpPr>
        <p:spPr>
          <a:xfrm>
            <a:off x="5833109" y="6368591"/>
            <a:ext cx="220345" cy="154940"/>
          </a:xfrm>
          <a:prstGeom prst="rect">
            <a:avLst/>
          </a:prstGeom>
        </p:spPr>
        <p:txBody>
          <a:bodyPr wrap="square" lIns="0" tIns="31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 sz="900" spc="-50">
                <a:solidFill>
                  <a:srgbClr val="FFFFFF"/>
                </a:solidFill>
                <a:latin typeface="Arial"/>
                <a:cs typeface="Arial"/>
              </a:rPr>
              <a:t>ي</a:t>
            </a:r>
            <a:r>
              <a:rPr dirty="0" sz="900" spc="-270">
                <a:solidFill>
                  <a:srgbClr val="FFFFFF"/>
                </a:solidFill>
                <a:latin typeface="Arial"/>
                <a:cs typeface="Arial"/>
              </a:rPr>
              <a:t>ل</a:t>
            </a:r>
            <a:r>
              <a:rPr dirty="0" sz="900" spc="25">
                <a:solidFill>
                  <a:srgbClr val="FFFFFF"/>
                </a:solidFill>
                <a:latin typeface="Arial"/>
                <a:cs typeface="Arial"/>
              </a:rPr>
              <a:t>ا</a:t>
            </a:r>
            <a:r>
              <a:rPr dirty="0" sz="900" spc="-430">
                <a:solidFill>
                  <a:srgbClr val="FFFFFF"/>
                </a:solidFill>
                <a:latin typeface="Arial"/>
                <a:cs typeface="Arial"/>
              </a:rPr>
              <a:t>ت</a:t>
            </a:r>
            <a:r>
              <a:rPr dirty="0" sz="900" spc="-270">
                <a:solidFill>
                  <a:srgbClr val="FFFFFF"/>
                </a:solidFill>
                <a:latin typeface="Arial"/>
                <a:cs typeface="Arial"/>
              </a:rPr>
              <a:t>ل</a:t>
            </a:r>
            <a:r>
              <a:rPr dirty="0" sz="900">
                <a:solidFill>
                  <a:srgbClr val="FFFFFF"/>
                </a:solidFill>
                <a:latin typeface="Arial"/>
                <a:cs typeface="Arial"/>
              </a:rPr>
              <a:t>ا</a:t>
            </a:r>
            <a:endParaRPr sz="9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77824" y="2176272"/>
            <a:ext cx="18287" cy="468172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877824" y="6095"/>
            <a:ext cx="18287" cy="150266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1216152" y="1834895"/>
            <a:ext cx="7924800" cy="1828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877824" y="1508760"/>
            <a:ext cx="18287" cy="667512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0" y="1834895"/>
            <a:ext cx="557784" cy="18287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551687" y="1834895"/>
            <a:ext cx="664464" cy="18287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2898648" y="588302"/>
            <a:ext cx="2503678" cy="1010246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3171189" y="722121"/>
            <a:ext cx="1797685" cy="57404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3600" spc="475"/>
              <a:t>TENSES</a:t>
            </a:r>
            <a:endParaRPr sz="3600"/>
          </a:p>
        </p:txBody>
      </p:sp>
      <p:sp>
        <p:nvSpPr>
          <p:cNvPr id="10" name="object 10"/>
          <p:cNvSpPr/>
          <p:nvPr/>
        </p:nvSpPr>
        <p:spPr>
          <a:xfrm>
            <a:off x="4800600" y="597446"/>
            <a:ext cx="2003932" cy="1010246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 txBox="1"/>
          <p:nvPr/>
        </p:nvSpPr>
        <p:spPr>
          <a:xfrm>
            <a:off x="5455081" y="722121"/>
            <a:ext cx="1048385" cy="5740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3600" spc="-175" b="1">
                <a:solidFill>
                  <a:srgbClr val="FFFF00"/>
                </a:solidFill>
                <a:latin typeface="Arial"/>
                <a:cs typeface="Arial"/>
              </a:rPr>
              <a:t>ةنمزلأا</a:t>
            </a:r>
            <a:endParaRPr sz="3600">
              <a:latin typeface="Arial"/>
              <a:cs typeface="Arial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3511296" y="2807157"/>
            <a:ext cx="2979166" cy="903528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3758184" y="3368083"/>
            <a:ext cx="2491486" cy="80601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/>
          <p:nvPr/>
        </p:nvSpPr>
        <p:spPr>
          <a:xfrm>
            <a:off x="3770376" y="3395471"/>
            <a:ext cx="2441575" cy="0"/>
          </a:xfrm>
          <a:custGeom>
            <a:avLst/>
            <a:gdLst/>
            <a:ahLst/>
            <a:cxnLst/>
            <a:rect l="l" t="t" r="r" b="b"/>
            <a:pathLst>
              <a:path w="2441575" h="0">
                <a:moveTo>
                  <a:pt x="0" y="0"/>
                </a:moveTo>
                <a:lnTo>
                  <a:pt x="2441448" y="0"/>
                </a:lnTo>
              </a:path>
            </a:pathLst>
          </a:custGeom>
          <a:ln w="30479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/>
          <p:nvPr/>
        </p:nvSpPr>
        <p:spPr>
          <a:xfrm>
            <a:off x="1097280" y="3956329"/>
            <a:ext cx="473748" cy="486003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/>
          <p:nvPr/>
        </p:nvSpPr>
        <p:spPr>
          <a:xfrm>
            <a:off x="1575816" y="3840518"/>
            <a:ext cx="735914" cy="678014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7" name="object 17"/>
          <p:cNvSpPr/>
          <p:nvPr/>
        </p:nvSpPr>
        <p:spPr>
          <a:xfrm>
            <a:off x="2002535" y="3840518"/>
            <a:ext cx="1092504" cy="678014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8" name="object 18"/>
          <p:cNvSpPr/>
          <p:nvPr/>
        </p:nvSpPr>
        <p:spPr>
          <a:xfrm>
            <a:off x="2691383" y="3840518"/>
            <a:ext cx="2765933" cy="678014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9" name="object 19"/>
          <p:cNvSpPr/>
          <p:nvPr/>
        </p:nvSpPr>
        <p:spPr>
          <a:xfrm>
            <a:off x="5053584" y="3840518"/>
            <a:ext cx="2717165" cy="678014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0" name="object 20"/>
          <p:cNvSpPr/>
          <p:nvPr/>
        </p:nvSpPr>
        <p:spPr>
          <a:xfrm>
            <a:off x="7458456" y="3840518"/>
            <a:ext cx="903528" cy="678014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1" name="object 21"/>
          <p:cNvSpPr/>
          <p:nvPr/>
        </p:nvSpPr>
        <p:spPr>
          <a:xfrm>
            <a:off x="1575816" y="4206278"/>
            <a:ext cx="1339342" cy="678014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2" name="object 22"/>
          <p:cNvSpPr/>
          <p:nvPr/>
        </p:nvSpPr>
        <p:spPr>
          <a:xfrm>
            <a:off x="1097280" y="4761001"/>
            <a:ext cx="473748" cy="486003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3" name="object 23"/>
          <p:cNvSpPr/>
          <p:nvPr/>
        </p:nvSpPr>
        <p:spPr>
          <a:xfrm>
            <a:off x="1575816" y="4645190"/>
            <a:ext cx="684060" cy="678014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4" name="object 24"/>
          <p:cNvSpPr/>
          <p:nvPr/>
        </p:nvSpPr>
        <p:spPr>
          <a:xfrm>
            <a:off x="1953767" y="4645190"/>
            <a:ext cx="1257096" cy="678014"/>
          </a:xfrm>
          <a:prstGeom prst="rect">
            <a:avLst/>
          </a:prstGeom>
          <a:blipFill>
            <a:blip r:embed="rId2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5" name="object 25"/>
          <p:cNvSpPr/>
          <p:nvPr/>
        </p:nvSpPr>
        <p:spPr>
          <a:xfrm>
            <a:off x="2807207" y="4645190"/>
            <a:ext cx="2098421" cy="678014"/>
          </a:xfrm>
          <a:prstGeom prst="rect">
            <a:avLst/>
          </a:prstGeom>
          <a:blipFill>
            <a:blip r:embed="rId2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6" name="object 26"/>
          <p:cNvSpPr/>
          <p:nvPr/>
        </p:nvSpPr>
        <p:spPr>
          <a:xfrm>
            <a:off x="4501896" y="4645190"/>
            <a:ext cx="2607309" cy="678014"/>
          </a:xfrm>
          <a:prstGeom prst="rect">
            <a:avLst/>
          </a:prstGeom>
          <a:blipFill>
            <a:blip r:embed="rId2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7" name="object 27"/>
          <p:cNvSpPr/>
          <p:nvPr/>
        </p:nvSpPr>
        <p:spPr>
          <a:xfrm>
            <a:off x="6803135" y="4645190"/>
            <a:ext cx="2095246" cy="678014"/>
          </a:xfrm>
          <a:prstGeom prst="rect">
            <a:avLst/>
          </a:prstGeom>
          <a:blipFill>
            <a:blip r:embed="rId2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8" name="object 28"/>
          <p:cNvSpPr txBox="1"/>
          <p:nvPr/>
        </p:nvSpPr>
        <p:spPr>
          <a:xfrm>
            <a:off x="1222044" y="2920695"/>
            <a:ext cx="7291070" cy="220345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algn="ctr" marL="232410">
              <a:lnSpc>
                <a:spcPct val="100000"/>
              </a:lnSpc>
              <a:spcBef>
                <a:spcPts val="95"/>
              </a:spcBef>
            </a:pPr>
            <a:r>
              <a:rPr dirty="0" sz="3200" spc="-75">
                <a:solidFill>
                  <a:srgbClr val="FFFFFF"/>
                </a:solidFill>
                <a:latin typeface="Arial"/>
                <a:cs typeface="Arial"/>
              </a:rPr>
              <a:t>ةــــــــــــــــــــــلثمأ</a:t>
            </a:r>
            <a:endParaRPr sz="32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3550">
              <a:latin typeface="Times New Roman"/>
              <a:cs typeface="Times New Roman"/>
            </a:endParaRPr>
          </a:p>
          <a:p>
            <a:pPr marL="546100" indent="-534035">
              <a:lnSpc>
                <a:spcPct val="100000"/>
              </a:lnSpc>
              <a:buClr>
                <a:srgbClr val="FFFFCC"/>
              </a:buClr>
              <a:buSzPct val="68750"/>
              <a:buAutoNum type="arabicPeriod"/>
              <a:tabLst>
                <a:tab pos="546100" algn="l"/>
                <a:tab pos="546735" algn="l"/>
                <a:tab pos="4025265" algn="l"/>
              </a:tabLst>
            </a:pPr>
            <a:r>
              <a:rPr dirty="0" sz="2400" spc="110">
                <a:solidFill>
                  <a:srgbClr val="FFFF00"/>
                </a:solidFill>
                <a:latin typeface="Calibri"/>
                <a:cs typeface="Calibri"/>
              </a:rPr>
              <a:t>By </a:t>
            </a:r>
            <a:r>
              <a:rPr dirty="0" sz="2400" spc="100">
                <a:solidFill>
                  <a:srgbClr val="FFFFFF"/>
                </a:solidFill>
                <a:latin typeface="Calibri"/>
                <a:cs typeface="Calibri"/>
              </a:rPr>
              <a:t>2.00 </a:t>
            </a:r>
            <a:r>
              <a:rPr dirty="0" sz="2400" spc="45">
                <a:solidFill>
                  <a:srgbClr val="FFFFFF"/>
                </a:solidFill>
                <a:latin typeface="Calibri"/>
                <a:cs typeface="Calibri"/>
              </a:rPr>
              <a:t>this</a:t>
            </a:r>
            <a:r>
              <a:rPr dirty="0" sz="2400" spc="48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400" spc="50">
                <a:solidFill>
                  <a:srgbClr val="FFFFFF"/>
                </a:solidFill>
                <a:latin typeface="Calibri"/>
                <a:cs typeface="Calibri"/>
              </a:rPr>
              <a:t>afternoon,</a:t>
            </a:r>
            <a:r>
              <a:rPr dirty="0" sz="2400" spc="21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400" spc="290">
                <a:solidFill>
                  <a:srgbClr val="FFFFFF"/>
                </a:solidFill>
                <a:latin typeface="Calibri"/>
                <a:cs typeface="Calibri"/>
              </a:rPr>
              <a:t>I	</a:t>
            </a:r>
            <a:r>
              <a:rPr dirty="0" sz="2400" spc="10">
                <a:solidFill>
                  <a:srgbClr val="CC3300"/>
                </a:solidFill>
                <a:latin typeface="Calibri"/>
                <a:cs typeface="Calibri"/>
              </a:rPr>
              <a:t>will </a:t>
            </a:r>
            <a:r>
              <a:rPr dirty="0" sz="2400" spc="75">
                <a:solidFill>
                  <a:srgbClr val="CC3300"/>
                </a:solidFill>
                <a:latin typeface="Calibri"/>
                <a:cs typeface="Calibri"/>
              </a:rPr>
              <a:t>have </a:t>
            </a:r>
            <a:r>
              <a:rPr dirty="0" sz="2400" spc="55">
                <a:solidFill>
                  <a:srgbClr val="CC3300"/>
                </a:solidFill>
                <a:latin typeface="Calibri"/>
                <a:cs typeface="Calibri"/>
              </a:rPr>
              <a:t>finished</a:t>
            </a:r>
            <a:r>
              <a:rPr dirty="0" sz="2400" spc="-15">
                <a:solidFill>
                  <a:srgbClr val="CC3300"/>
                </a:solidFill>
                <a:latin typeface="Calibri"/>
                <a:cs typeface="Calibri"/>
              </a:rPr>
              <a:t> </a:t>
            </a:r>
            <a:r>
              <a:rPr dirty="0" sz="2400" spc="90">
                <a:solidFill>
                  <a:srgbClr val="FFFFFF"/>
                </a:solidFill>
                <a:latin typeface="Calibri"/>
                <a:cs typeface="Calibri"/>
              </a:rPr>
              <a:t>my</a:t>
            </a:r>
            <a:endParaRPr sz="2400">
              <a:latin typeface="Calibri"/>
              <a:cs typeface="Calibri"/>
            </a:endParaRPr>
          </a:p>
          <a:p>
            <a:pPr marL="546100">
              <a:lnSpc>
                <a:spcPct val="100000"/>
              </a:lnSpc>
              <a:spcBef>
                <a:spcPts val="5"/>
              </a:spcBef>
            </a:pPr>
            <a:r>
              <a:rPr dirty="0" sz="2400" spc="60">
                <a:solidFill>
                  <a:srgbClr val="FFFFFF"/>
                </a:solidFill>
                <a:latin typeface="Calibri"/>
                <a:cs typeface="Calibri"/>
              </a:rPr>
              <a:t>work.</a:t>
            </a:r>
            <a:endParaRPr sz="2400">
              <a:latin typeface="Calibri"/>
              <a:cs typeface="Calibri"/>
            </a:endParaRPr>
          </a:p>
          <a:p>
            <a:pPr marL="546100" indent="-534035">
              <a:lnSpc>
                <a:spcPct val="100000"/>
              </a:lnSpc>
              <a:spcBef>
                <a:spcPts val="575"/>
              </a:spcBef>
              <a:buClr>
                <a:srgbClr val="FFFFCC"/>
              </a:buClr>
              <a:buSzPct val="68750"/>
              <a:buAutoNum type="arabicPeriod" startAt="2"/>
              <a:tabLst>
                <a:tab pos="546100" algn="l"/>
                <a:tab pos="546735" algn="l"/>
              </a:tabLst>
            </a:pPr>
            <a:r>
              <a:rPr dirty="0" sz="2400" spc="10">
                <a:solidFill>
                  <a:srgbClr val="FFFF00"/>
                </a:solidFill>
                <a:latin typeface="Calibri"/>
                <a:cs typeface="Calibri"/>
              </a:rPr>
              <a:t>At </a:t>
            </a:r>
            <a:r>
              <a:rPr dirty="0" sz="2400" spc="100">
                <a:solidFill>
                  <a:srgbClr val="FFFFCC"/>
                </a:solidFill>
                <a:latin typeface="Calibri"/>
                <a:cs typeface="Calibri"/>
              </a:rPr>
              <a:t>10.00 </a:t>
            </a:r>
            <a:r>
              <a:rPr dirty="0" sz="2400" spc="60">
                <a:solidFill>
                  <a:srgbClr val="FFFFCC"/>
                </a:solidFill>
                <a:latin typeface="Calibri"/>
                <a:cs typeface="Calibri"/>
              </a:rPr>
              <a:t>tonight, </a:t>
            </a:r>
            <a:r>
              <a:rPr dirty="0" sz="2400" spc="95">
                <a:solidFill>
                  <a:srgbClr val="FFFFCC"/>
                </a:solidFill>
                <a:latin typeface="Calibri"/>
                <a:cs typeface="Calibri"/>
              </a:rPr>
              <a:t>she </a:t>
            </a:r>
            <a:r>
              <a:rPr dirty="0" sz="2400" spc="10">
                <a:solidFill>
                  <a:srgbClr val="CC3300"/>
                </a:solidFill>
                <a:latin typeface="Calibri"/>
                <a:cs typeface="Calibri"/>
              </a:rPr>
              <a:t>will </a:t>
            </a:r>
            <a:r>
              <a:rPr dirty="0" sz="2400" spc="75">
                <a:solidFill>
                  <a:srgbClr val="CC3300"/>
                </a:solidFill>
                <a:latin typeface="Calibri"/>
                <a:cs typeface="Calibri"/>
              </a:rPr>
              <a:t>have </a:t>
            </a:r>
            <a:r>
              <a:rPr dirty="0" sz="2400" spc="25">
                <a:solidFill>
                  <a:srgbClr val="CC3300"/>
                </a:solidFill>
                <a:latin typeface="Calibri"/>
                <a:cs typeface="Calibri"/>
              </a:rPr>
              <a:t>written </a:t>
            </a:r>
            <a:r>
              <a:rPr dirty="0" sz="2400" spc="45">
                <a:solidFill>
                  <a:srgbClr val="FFFFCC"/>
                </a:solidFill>
                <a:latin typeface="Calibri"/>
                <a:cs typeface="Calibri"/>
              </a:rPr>
              <a:t>five</a:t>
            </a:r>
            <a:r>
              <a:rPr dirty="0" sz="2400" spc="165">
                <a:solidFill>
                  <a:srgbClr val="FFFFCC"/>
                </a:solidFill>
                <a:latin typeface="Calibri"/>
                <a:cs typeface="Calibri"/>
              </a:rPr>
              <a:t> </a:t>
            </a:r>
            <a:r>
              <a:rPr dirty="0" sz="2400" spc="45">
                <a:solidFill>
                  <a:srgbClr val="FFFFCC"/>
                </a:solidFill>
                <a:latin typeface="Calibri"/>
                <a:cs typeface="Calibri"/>
              </a:rPr>
              <a:t>letters.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29" name="object 29"/>
          <p:cNvSpPr/>
          <p:nvPr/>
        </p:nvSpPr>
        <p:spPr>
          <a:xfrm>
            <a:off x="4340352" y="6321552"/>
            <a:ext cx="1296797" cy="382371"/>
          </a:xfrm>
          <a:prstGeom prst="rect">
            <a:avLst/>
          </a:prstGeom>
          <a:blipFill>
            <a:blip r:embed="rId2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0" name="object 30"/>
          <p:cNvSpPr/>
          <p:nvPr/>
        </p:nvSpPr>
        <p:spPr>
          <a:xfrm>
            <a:off x="4462271" y="6406896"/>
            <a:ext cx="1043749" cy="248297"/>
          </a:xfrm>
          <a:prstGeom prst="rect">
            <a:avLst/>
          </a:prstGeom>
          <a:blipFill>
            <a:blip r:embed="rId2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1" name="object 31"/>
          <p:cNvSpPr/>
          <p:nvPr/>
        </p:nvSpPr>
        <p:spPr>
          <a:xfrm>
            <a:off x="4267200" y="6248400"/>
            <a:ext cx="1295400" cy="381000"/>
          </a:xfrm>
          <a:custGeom>
            <a:avLst/>
            <a:gdLst/>
            <a:ahLst/>
            <a:cxnLst/>
            <a:rect l="l" t="t" r="r" b="b"/>
            <a:pathLst>
              <a:path w="1295400" h="381000">
                <a:moveTo>
                  <a:pt x="1295400" y="0"/>
                </a:moveTo>
                <a:lnTo>
                  <a:pt x="0" y="0"/>
                </a:lnTo>
                <a:lnTo>
                  <a:pt x="0" y="381000"/>
                </a:lnTo>
                <a:lnTo>
                  <a:pt x="1295400" y="381000"/>
                </a:lnTo>
                <a:lnTo>
                  <a:pt x="1295400" y="333375"/>
                </a:lnTo>
                <a:lnTo>
                  <a:pt x="540512" y="333375"/>
                </a:lnTo>
                <a:lnTo>
                  <a:pt x="540512" y="190500"/>
                </a:lnTo>
                <a:lnTo>
                  <a:pt x="504825" y="190500"/>
                </a:lnTo>
                <a:lnTo>
                  <a:pt x="647700" y="47625"/>
                </a:lnTo>
                <a:lnTo>
                  <a:pt x="1295400" y="47625"/>
                </a:lnTo>
                <a:lnTo>
                  <a:pt x="1295400" y="0"/>
                </a:lnTo>
                <a:close/>
              </a:path>
              <a:path w="1295400" h="381000">
                <a:moveTo>
                  <a:pt x="1295400" y="65481"/>
                </a:moveTo>
                <a:lnTo>
                  <a:pt x="736980" y="65481"/>
                </a:lnTo>
                <a:lnTo>
                  <a:pt x="736980" y="136918"/>
                </a:lnTo>
                <a:lnTo>
                  <a:pt x="790575" y="190500"/>
                </a:lnTo>
                <a:lnTo>
                  <a:pt x="754888" y="190500"/>
                </a:lnTo>
                <a:lnTo>
                  <a:pt x="754888" y="333375"/>
                </a:lnTo>
                <a:lnTo>
                  <a:pt x="1295400" y="333375"/>
                </a:lnTo>
                <a:lnTo>
                  <a:pt x="1295400" y="65481"/>
                </a:lnTo>
                <a:close/>
              </a:path>
              <a:path w="1295400" h="381000">
                <a:moveTo>
                  <a:pt x="1295400" y="47625"/>
                </a:moveTo>
                <a:lnTo>
                  <a:pt x="647700" y="47625"/>
                </a:lnTo>
                <a:lnTo>
                  <a:pt x="701294" y="101206"/>
                </a:lnTo>
                <a:lnTo>
                  <a:pt x="701294" y="65481"/>
                </a:lnTo>
                <a:lnTo>
                  <a:pt x="1295400" y="65481"/>
                </a:lnTo>
                <a:lnTo>
                  <a:pt x="12954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2" name="object 32"/>
          <p:cNvSpPr/>
          <p:nvPr/>
        </p:nvSpPr>
        <p:spPr>
          <a:xfrm>
            <a:off x="4807711" y="6313881"/>
            <a:ext cx="214629" cy="267970"/>
          </a:xfrm>
          <a:custGeom>
            <a:avLst/>
            <a:gdLst/>
            <a:ahLst/>
            <a:cxnLst/>
            <a:rect l="l" t="t" r="r" b="b"/>
            <a:pathLst>
              <a:path w="214629" h="267970">
                <a:moveTo>
                  <a:pt x="196468" y="0"/>
                </a:moveTo>
                <a:lnTo>
                  <a:pt x="160782" y="0"/>
                </a:lnTo>
                <a:lnTo>
                  <a:pt x="160782" y="35725"/>
                </a:lnTo>
                <a:lnTo>
                  <a:pt x="196468" y="71437"/>
                </a:lnTo>
                <a:lnTo>
                  <a:pt x="196468" y="0"/>
                </a:lnTo>
                <a:close/>
              </a:path>
              <a:path w="214629" h="267970">
                <a:moveTo>
                  <a:pt x="214375" y="125018"/>
                </a:moveTo>
                <a:lnTo>
                  <a:pt x="0" y="125018"/>
                </a:lnTo>
                <a:lnTo>
                  <a:pt x="0" y="267893"/>
                </a:lnTo>
                <a:lnTo>
                  <a:pt x="89280" y="267893"/>
                </a:lnTo>
                <a:lnTo>
                  <a:pt x="89280" y="196456"/>
                </a:lnTo>
                <a:lnTo>
                  <a:pt x="214375" y="196456"/>
                </a:lnTo>
                <a:lnTo>
                  <a:pt x="214375" y="125018"/>
                </a:lnTo>
                <a:close/>
              </a:path>
              <a:path w="214629" h="267970">
                <a:moveTo>
                  <a:pt x="214375" y="196456"/>
                </a:moveTo>
                <a:lnTo>
                  <a:pt x="125095" y="196456"/>
                </a:lnTo>
                <a:lnTo>
                  <a:pt x="125095" y="267893"/>
                </a:lnTo>
                <a:lnTo>
                  <a:pt x="214375" y="267893"/>
                </a:lnTo>
                <a:lnTo>
                  <a:pt x="214375" y="196456"/>
                </a:lnTo>
                <a:close/>
              </a:path>
            </a:pathLst>
          </a:custGeom>
          <a:solidFill>
            <a:srgbClr val="00007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3" name="object 33"/>
          <p:cNvSpPr/>
          <p:nvPr/>
        </p:nvSpPr>
        <p:spPr>
          <a:xfrm>
            <a:off x="47720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142875" y="0"/>
                </a:moveTo>
                <a:lnTo>
                  <a:pt x="0" y="142875"/>
                </a:lnTo>
                <a:lnTo>
                  <a:pt x="285750" y="142875"/>
                </a:lnTo>
                <a:lnTo>
                  <a:pt x="142875" y="0"/>
                </a:lnTo>
                <a:close/>
              </a:path>
              <a:path w="285750" h="285750">
                <a:moveTo>
                  <a:pt x="160782" y="214312"/>
                </a:moveTo>
                <a:lnTo>
                  <a:pt x="124967" y="214312"/>
                </a:lnTo>
                <a:lnTo>
                  <a:pt x="124967" y="285750"/>
                </a:lnTo>
                <a:lnTo>
                  <a:pt x="160782" y="285750"/>
                </a:lnTo>
                <a:lnTo>
                  <a:pt x="160782" y="214312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4" name="object 34"/>
          <p:cNvSpPr/>
          <p:nvPr/>
        </p:nvSpPr>
        <p:spPr>
          <a:xfrm>
            <a:off x="5788152" y="6321552"/>
            <a:ext cx="458571" cy="382371"/>
          </a:xfrm>
          <a:prstGeom prst="rect">
            <a:avLst/>
          </a:prstGeom>
          <a:blipFill>
            <a:blip r:embed="rId2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5" name="object 35"/>
          <p:cNvSpPr/>
          <p:nvPr/>
        </p:nvSpPr>
        <p:spPr>
          <a:xfrm>
            <a:off x="5846064" y="6406896"/>
            <a:ext cx="336638" cy="248297"/>
          </a:xfrm>
          <a:prstGeom prst="rect">
            <a:avLst/>
          </a:prstGeom>
          <a:blipFill>
            <a:blip r:embed="rId2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6" name="object 36"/>
          <p:cNvSpPr/>
          <p:nvPr/>
        </p:nvSpPr>
        <p:spPr>
          <a:xfrm>
            <a:off x="5715000" y="6248400"/>
            <a:ext cx="457200" cy="381000"/>
          </a:xfrm>
          <a:custGeom>
            <a:avLst/>
            <a:gdLst/>
            <a:ahLst/>
            <a:cxnLst/>
            <a:rect l="l" t="t" r="r" b="b"/>
            <a:pathLst>
              <a:path w="457200" h="381000">
                <a:moveTo>
                  <a:pt x="457200" y="0"/>
                </a:moveTo>
                <a:lnTo>
                  <a:pt x="0" y="0"/>
                </a:lnTo>
                <a:lnTo>
                  <a:pt x="0" y="381000"/>
                </a:lnTo>
                <a:lnTo>
                  <a:pt x="457200" y="381000"/>
                </a:lnTo>
                <a:lnTo>
                  <a:pt x="457200" y="333375"/>
                </a:lnTo>
                <a:lnTo>
                  <a:pt x="85725" y="333375"/>
                </a:lnTo>
                <a:lnTo>
                  <a:pt x="85725" y="47625"/>
                </a:lnTo>
                <a:lnTo>
                  <a:pt x="457200" y="47625"/>
                </a:lnTo>
                <a:lnTo>
                  <a:pt x="457200" y="0"/>
                </a:lnTo>
                <a:close/>
              </a:path>
              <a:path w="457200" h="381000">
                <a:moveTo>
                  <a:pt x="457200" y="47625"/>
                </a:moveTo>
                <a:lnTo>
                  <a:pt x="85725" y="47625"/>
                </a:lnTo>
                <a:lnTo>
                  <a:pt x="371475" y="190500"/>
                </a:lnTo>
                <a:lnTo>
                  <a:pt x="85725" y="333375"/>
                </a:lnTo>
                <a:lnTo>
                  <a:pt x="457200" y="333375"/>
                </a:lnTo>
                <a:lnTo>
                  <a:pt x="4572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7" name="object 37"/>
          <p:cNvSpPr/>
          <p:nvPr/>
        </p:nvSpPr>
        <p:spPr>
          <a:xfrm>
            <a:off x="58007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0" y="0"/>
                </a:moveTo>
                <a:lnTo>
                  <a:pt x="0" y="285750"/>
                </a:lnTo>
                <a:lnTo>
                  <a:pt x="285750" y="142875"/>
                </a:lnTo>
                <a:lnTo>
                  <a:pt x="0" y="0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8" name="object 38"/>
          <p:cNvSpPr/>
          <p:nvPr/>
        </p:nvSpPr>
        <p:spPr>
          <a:xfrm>
            <a:off x="3730752" y="6321552"/>
            <a:ext cx="458571" cy="382371"/>
          </a:xfrm>
          <a:prstGeom prst="rect">
            <a:avLst/>
          </a:prstGeom>
          <a:blipFill>
            <a:blip r:embed="rId2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9" name="object 39"/>
          <p:cNvSpPr/>
          <p:nvPr/>
        </p:nvSpPr>
        <p:spPr>
          <a:xfrm>
            <a:off x="3770376" y="6406896"/>
            <a:ext cx="373227" cy="248297"/>
          </a:xfrm>
          <a:prstGeom prst="rect">
            <a:avLst/>
          </a:prstGeom>
          <a:blipFill>
            <a:blip r:embed="rId3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0" name="object 40"/>
          <p:cNvSpPr/>
          <p:nvPr/>
        </p:nvSpPr>
        <p:spPr>
          <a:xfrm>
            <a:off x="3657600" y="6248400"/>
            <a:ext cx="457200" cy="381000"/>
          </a:xfrm>
          <a:custGeom>
            <a:avLst/>
            <a:gdLst/>
            <a:ahLst/>
            <a:cxnLst/>
            <a:rect l="l" t="t" r="r" b="b"/>
            <a:pathLst>
              <a:path w="457200" h="381000">
                <a:moveTo>
                  <a:pt x="457200" y="0"/>
                </a:moveTo>
                <a:lnTo>
                  <a:pt x="0" y="0"/>
                </a:lnTo>
                <a:lnTo>
                  <a:pt x="0" y="381000"/>
                </a:lnTo>
                <a:lnTo>
                  <a:pt x="457200" y="381000"/>
                </a:lnTo>
                <a:lnTo>
                  <a:pt x="457200" y="333375"/>
                </a:lnTo>
                <a:lnTo>
                  <a:pt x="371475" y="333375"/>
                </a:lnTo>
                <a:lnTo>
                  <a:pt x="85725" y="190500"/>
                </a:lnTo>
                <a:lnTo>
                  <a:pt x="371475" y="47625"/>
                </a:lnTo>
                <a:lnTo>
                  <a:pt x="457200" y="47625"/>
                </a:lnTo>
                <a:lnTo>
                  <a:pt x="457200" y="0"/>
                </a:lnTo>
                <a:close/>
              </a:path>
              <a:path w="457200" h="381000">
                <a:moveTo>
                  <a:pt x="457200" y="47625"/>
                </a:moveTo>
                <a:lnTo>
                  <a:pt x="371475" y="47625"/>
                </a:lnTo>
                <a:lnTo>
                  <a:pt x="371475" y="333375"/>
                </a:lnTo>
                <a:lnTo>
                  <a:pt x="457200" y="333375"/>
                </a:lnTo>
                <a:lnTo>
                  <a:pt x="4572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1" name="object 41"/>
          <p:cNvSpPr/>
          <p:nvPr/>
        </p:nvSpPr>
        <p:spPr>
          <a:xfrm>
            <a:off x="37433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285750" y="0"/>
                </a:moveTo>
                <a:lnTo>
                  <a:pt x="0" y="142875"/>
                </a:lnTo>
                <a:lnTo>
                  <a:pt x="285750" y="285750"/>
                </a:lnTo>
                <a:lnTo>
                  <a:pt x="285750" y="0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2" name="object 42"/>
          <p:cNvSpPr/>
          <p:nvPr/>
        </p:nvSpPr>
        <p:spPr>
          <a:xfrm>
            <a:off x="1975104" y="2127529"/>
            <a:ext cx="5801741" cy="543915"/>
          </a:xfrm>
          <a:prstGeom prst="rect">
            <a:avLst/>
          </a:prstGeom>
          <a:blipFill>
            <a:blip r:embed="rId3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3" name="object 43"/>
          <p:cNvSpPr/>
          <p:nvPr/>
        </p:nvSpPr>
        <p:spPr>
          <a:xfrm>
            <a:off x="2301239" y="2185441"/>
            <a:ext cx="4954396" cy="486003"/>
          </a:xfrm>
          <a:prstGeom prst="rect">
            <a:avLst/>
          </a:prstGeom>
          <a:blipFill>
            <a:blip r:embed="rId3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4" name="object 44"/>
          <p:cNvSpPr/>
          <p:nvPr/>
        </p:nvSpPr>
        <p:spPr>
          <a:xfrm>
            <a:off x="1906523" y="2058923"/>
            <a:ext cx="5791200" cy="533400"/>
          </a:xfrm>
          <a:custGeom>
            <a:avLst/>
            <a:gdLst/>
            <a:ahLst/>
            <a:cxnLst/>
            <a:rect l="l" t="t" r="r" b="b"/>
            <a:pathLst>
              <a:path w="5791200" h="533400">
                <a:moveTo>
                  <a:pt x="5702300" y="0"/>
                </a:moveTo>
                <a:lnTo>
                  <a:pt x="88900" y="0"/>
                </a:lnTo>
                <a:lnTo>
                  <a:pt x="54274" y="6979"/>
                </a:lnTo>
                <a:lnTo>
                  <a:pt x="26019" y="26019"/>
                </a:lnTo>
                <a:lnTo>
                  <a:pt x="6979" y="54274"/>
                </a:lnTo>
                <a:lnTo>
                  <a:pt x="0" y="88900"/>
                </a:lnTo>
                <a:lnTo>
                  <a:pt x="0" y="444500"/>
                </a:lnTo>
                <a:lnTo>
                  <a:pt x="6979" y="479125"/>
                </a:lnTo>
                <a:lnTo>
                  <a:pt x="26019" y="507380"/>
                </a:lnTo>
                <a:lnTo>
                  <a:pt x="54274" y="526420"/>
                </a:lnTo>
                <a:lnTo>
                  <a:pt x="88900" y="533400"/>
                </a:lnTo>
                <a:lnTo>
                  <a:pt x="5702300" y="533400"/>
                </a:lnTo>
                <a:lnTo>
                  <a:pt x="5736925" y="526420"/>
                </a:lnTo>
                <a:lnTo>
                  <a:pt x="5765180" y="507380"/>
                </a:lnTo>
                <a:lnTo>
                  <a:pt x="5784220" y="479125"/>
                </a:lnTo>
                <a:lnTo>
                  <a:pt x="5791200" y="444500"/>
                </a:lnTo>
                <a:lnTo>
                  <a:pt x="5791200" y="88900"/>
                </a:lnTo>
                <a:lnTo>
                  <a:pt x="5784220" y="54274"/>
                </a:lnTo>
                <a:lnTo>
                  <a:pt x="5765180" y="26019"/>
                </a:lnTo>
                <a:lnTo>
                  <a:pt x="5736925" y="6979"/>
                </a:lnTo>
                <a:lnTo>
                  <a:pt x="5702300" y="0"/>
                </a:lnTo>
                <a:close/>
              </a:path>
            </a:pathLst>
          </a:custGeom>
          <a:solidFill>
            <a:srgbClr val="66CC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5" name="object 45"/>
          <p:cNvSpPr/>
          <p:nvPr/>
        </p:nvSpPr>
        <p:spPr>
          <a:xfrm>
            <a:off x="1906523" y="2058923"/>
            <a:ext cx="5791200" cy="533400"/>
          </a:xfrm>
          <a:custGeom>
            <a:avLst/>
            <a:gdLst/>
            <a:ahLst/>
            <a:cxnLst/>
            <a:rect l="l" t="t" r="r" b="b"/>
            <a:pathLst>
              <a:path w="5791200" h="533400">
                <a:moveTo>
                  <a:pt x="0" y="88900"/>
                </a:moveTo>
                <a:lnTo>
                  <a:pt x="6979" y="54274"/>
                </a:lnTo>
                <a:lnTo>
                  <a:pt x="26019" y="26019"/>
                </a:lnTo>
                <a:lnTo>
                  <a:pt x="54274" y="6979"/>
                </a:lnTo>
                <a:lnTo>
                  <a:pt x="88900" y="0"/>
                </a:lnTo>
                <a:lnTo>
                  <a:pt x="5702300" y="0"/>
                </a:lnTo>
                <a:lnTo>
                  <a:pt x="5736925" y="6979"/>
                </a:lnTo>
                <a:lnTo>
                  <a:pt x="5765180" y="26019"/>
                </a:lnTo>
                <a:lnTo>
                  <a:pt x="5784220" y="54274"/>
                </a:lnTo>
                <a:lnTo>
                  <a:pt x="5791200" y="88900"/>
                </a:lnTo>
                <a:lnTo>
                  <a:pt x="5791200" y="444500"/>
                </a:lnTo>
                <a:lnTo>
                  <a:pt x="5784220" y="479125"/>
                </a:lnTo>
                <a:lnTo>
                  <a:pt x="5765180" y="507380"/>
                </a:lnTo>
                <a:lnTo>
                  <a:pt x="5736925" y="526420"/>
                </a:lnTo>
                <a:lnTo>
                  <a:pt x="5702300" y="533400"/>
                </a:lnTo>
                <a:lnTo>
                  <a:pt x="88900" y="533400"/>
                </a:lnTo>
                <a:lnTo>
                  <a:pt x="54274" y="526420"/>
                </a:lnTo>
                <a:lnTo>
                  <a:pt x="26019" y="507380"/>
                </a:lnTo>
                <a:lnTo>
                  <a:pt x="6979" y="479125"/>
                </a:lnTo>
                <a:lnTo>
                  <a:pt x="0" y="444500"/>
                </a:lnTo>
                <a:lnTo>
                  <a:pt x="0" y="88900"/>
                </a:lnTo>
                <a:close/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6" name="object 46"/>
          <p:cNvSpPr txBox="1"/>
          <p:nvPr/>
        </p:nvSpPr>
        <p:spPr>
          <a:xfrm>
            <a:off x="2352801" y="2169414"/>
            <a:ext cx="2700655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spc="160" b="1">
                <a:solidFill>
                  <a:srgbClr val="000066"/>
                </a:solidFill>
                <a:latin typeface="Calibri"/>
                <a:cs typeface="Calibri"/>
              </a:rPr>
              <a:t>9. </a:t>
            </a:r>
            <a:r>
              <a:rPr dirty="0" sz="1800" spc="165" b="1">
                <a:solidFill>
                  <a:srgbClr val="000066"/>
                </a:solidFill>
                <a:latin typeface="Calibri"/>
                <a:cs typeface="Calibri"/>
              </a:rPr>
              <a:t>Future </a:t>
            </a:r>
            <a:r>
              <a:rPr dirty="0" sz="1800" spc="160" b="1">
                <a:solidFill>
                  <a:srgbClr val="000066"/>
                </a:solidFill>
                <a:latin typeface="Calibri"/>
                <a:cs typeface="Calibri"/>
              </a:rPr>
              <a:t>Perfect</a:t>
            </a:r>
            <a:r>
              <a:rPr dirty="0" sz="1800" spc="-65" b="1">
                <a:solidFill>
                  <a:srgbClr val="000066"/>
                </a:solidFill>
                <a:latin typeface="Calibri"/>
                <a:cs typeface="Calibri"/>
              </a:rPr>
              <a:t> </a:t>
            </a:r>
            <a:r>
              <a:rPr dirty="0" sz="1800" spc="185" b="1">
                <a:solidFill>
                  <a:srgbClr val="000066"/>
                </a:solidFill>
                <a:latin typeface="Calibri"/>
                <a:cs typeface="Calibri"/>
              </a:rPr>
              <a:t>Tense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47" name="object 47"/>
          <p:cNvSpPr txBox="1"/>
          <p:nvPr/>
        </p:nvSpPr>
        <p:spPr>
          <a:xfrm>
            <a:off x="6026911" y="2169414"/>
            <a:ext cx="1031240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spc="-210" b="1">
                <a:solidFill>
                  <a:srgbClr val="000066"/>
                </a:solidFill>
                <a:latin typeface="Arial"/>
                <a:cs typeface="Arial"/>
              </a:rPr>
              <a:t>ماتلا</a:t>
            </a:r>
            <a:r>
              <a:rPr dirty="0" sz="1800" spc="-35" b="1">
                <a:solidFill>
                  <a:srgbClr val="000066"/>
                </a:solidFill>
                <a:latin typeface="Arial"/>
                <a:cs typeface="Arial"/>
              </a:rPr>
              <a:t> </a:t>
            </a:r>
            <a:r>
              <a:rPr dirty="0" sz="1800" spc="-345" b="1">
                <a:solidFill>
                  <a:srgbClr val="000066"/>
                </a:solidFill>
                <a:latin typeface="Arial"/>
                <a:cs typeface="Arial"/>
              </a:rPr>
              <a:t>لبقتسملا</a:t>
            </a:r>
            <a:endParaRPr sz="1800">
              <a:latin typeface="Arial"/>
              <a:cs typeface="Arial"/>
            </a:endParaRPr>
          </a:p>
        </p:txBody>
      </p:sp>
      <p:sp>
        <p:nvSpPr>
          <p:cNvPr id="48" name="object 48"/>
          <p:cNvSpPr/>
          <p:nvPr/>
        </p:nvSpPr>
        <p:spPr>
          <a:xfrm>
            <a:off x="4340352" y="6321552"/>
            <a:ext cx="1296797" cy="382371"/>
          </a:xfrm>
          <a:prstGeom prst="rect">
            <a:avLst/>
          </a:prstGeom>
          <a:blipFill>
            <a:blip r:embed="rId2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9" name="object 49"/>
          <p:cNvSpPr/>
          <p:nvPr/>
        </p:nvSpPr>
        <p:spPr>
          <a:xfrm>
            <a:off x="4462271" y="6406896"/>
            <a:ext cx="1043749" cy="248297"/>
          </a:xfrm>
          <a:prstGeom prst="rect">
            <a:avLst/>
          </a:prstGeom>
          <a:blipFill>
            <a:blip r:embed="rId2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0" name="object 50"/>
          <p:cNvSpPr/>
          <p:nvPr/>
        </p:nvSpPr>
        <p:spPr>
          <a:xfrm>
            <a:off x="4267200" y="6248400"/>
            <a:ext cx="1295400" cy="381000"/>
          </a:xfrm>
          <a:custGeom>
            <a:avLst/>
            <a:gdLst/>
            <a:ahLst/>
            <a:cxnLst/>
            <a:rect l="l" t="t" r="r" b="b"/>
            <a:pathLst>
              <a:path w="1295400" h="381000">
                <a:moveTo>
                  <a:pt x="1295400" y="0"/>
                </a:moveTo>
                <a:lnTo>
                  <a:pt x="0" y="0"/>
                </a:lnTo>
                <a:lnTo>
                  <a:pt x="0" y="381000"/>
                </a:lnTo>
                <a:lnTo>
                  <a:pt x="1295400" y="381000"/>
                </a:lnTo>
                <a:lnTo>
                  <a:pt x="1295400" y="333375"/>
                </a:lnTo>
                <a:lnTo>
                  <a:pt x="540512" y="333375"/>
                </a:lnTo>
                <a:lnTo>
                  <a:pt x="540512" y="190500"/>
                </a:lnTo>
                <a:lnTo>
                  <a:pt x="504825" y="190500"/>
                </a:lnTo>
                <a:lnTo>
                  <a:pt x="647700" y="47625"/>
                </a:lnTo>
                <a:lnTo>
                  <a:pt x="1295400" y="47625"/>
                </a:lnTo>
                <a:lnTo>
                  <a:pt x="1295400" y="0"/>
                </a:lnTo>
                <a:close/>
              </a:path>
              <a:path w="1295400" h="381000">
                <a:moveTo>
                  <a:pt x="1295400" y="65481"/>
                </a:moveTo>
                <a:lnTo>
                  <a:pt x="736980" y="65481"/>
                </a:lnTo>
                <a:lnTo>
                  <a:pt x="736980" y="136918"/>
                </a:lnTo>
                <a:lnTo>
                  <a:pt x="790575" y="190500"/>
                </a:lnTo>
                <a:lnTo>
                  <a:pt x="754888" y="190500"/>
                </a:lnTo>
                <a:lnTo>
                  <a:pt x="754888" y="333375"/>
                </a:lnTo>
                <a:lnTo>
                  <a:pt x="1295400" y="333375"/>
                </a:lnTo>
                <a:lnTo>
                  <a:pt x="1295400" y="65481"/>
                </a:lnTo>
                <a:close/>
              </a:path>
              <a:path w="1295400" h="381000">
                <a:moveTo>
                  <a:pt x="1295400" y="47625"/>
                </a:moveTo>
                <a:lnTo>
                  <a:pt x="647700" y="47625"/>
                </a:lnTo>
                <a:lnTo>
                  <a:pt x="701294" y="101206"/>
                </a:lnTo>
                <a:lnTo>
                  <a:pt x="701294" y="65481"/>
                </a:lnTo>
                <a:lnTo>
                  <a:pt x="1295400" y="65481"/>
                </a:lnTo>
                <a:lnTo>
                  <a:pt x="12954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1" name="object 51"/>
          <p:cNvSpPr/>
          <p:nvPr/>
        </p:nvSpPr>
        <p:spPr>
          <a:xfrm>
            <a:off x="4807711" y="6313881"/>
            <a:ext cx="214629" cy="267970"/>
          </a:xfrm>
          <a:custGeom>
            <a:avLst/>
            <a:gdLst/>
            <a:ahLst/>
            <a:cxnLst/>
            <a:rect l="l" t="t" r="r" b="b"/>
            <a:pathLst>
              <a:path w="214629" h="267970">
                <a:moveTo>
                  <a:pt x="196468" y="0"/>
                </a:moveTo>
                <a:lnTo>
                  <a:pt x="160782" y="0"/>
                </a:lnTo>
                <a:lnTo>
                  <a:pt x="160782" y="35725"/>
                </a:lnTo>
                <a:lnTo>
                  <a:pt x="196468" y="71437"/>
                </a:lnTo>
                <a:lnTo>
                  <a:pt x="196468" y="0"/>
                </a:lnTo>
                <a:close/>
              </a:path>
              <a:path w="214629" h="267970">
                <a:moveTo>
                  <a:pt x="214375" y="125018"/>
                </a:moveTo>
                <a:lnTo>
                  <a:pt x="0" y="125018"/>
                </a:lnTo>
                <a:lnTo>
                  <a:pt x="0" y="267893"/>
                </a:lnTo>
                <a:lnTo>
                  <a:pt x="89280" y="267893"/>
                </a:lnTo>
                <a:lnTo>
                  <a:pt x="89280" y="196456"/>
                </a:lnTo>
                <a:lnTo>
                  <a:pt x="214375" y="196456"/>
                </a:lnTo>
                <a:lnTo>
                  <a:pt x="214375" y="125018"/>
                </a:lnTo>
                <a:close/>
              </a:path>
              <a:path w="214629" h="267970">
                <a:moveTo>
                  <a:pt x="214375" y="196456"/>
                </a:moveTo>
                <a:lnTo>
                  <a:pt x="125095" y="196456"/>
                </a:lnTo>
                <a:lnTo>
                  <a:pt x="125095" y="267893"/>
                </a:lnTo>
                <a:lnTo>
                  <a:pt x="214375" y="267893"/>
                </a:lnTo>
                <a:lnTo>
                  <a:pt x="214375" y="196456"/>
                </a:lnTo>
                <a:close/>
              </a:path>
            </a:pathLst>
          </a:custGeom>
          <a:solidFill>
            <a:srgbClr val="00007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2" name="object 52"/>
          <p:cNvSpPr/>
          <p:nvPr/>
        </p:nvSpPr>
        <p:spPr>
          <a:xfrm>
            <a:off x="47720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142875" y="0"/>
                </a:moveTo>
                <a:lnTo>
                  <a:pt x="0" y="142875"/>
                </a:lnTo>
                <a:lnTo>
                  <a:pt x="285750" y="142875"/>
                </a:lnTo>
                <a:lnTo>
                  <a:pt x="142875" y="0"/>
                </a:lnTo>
                <a:close/>
              </a:path>
              <a:path w="285750" h="285750">
                <a:moveTo>
                  <a:pt x="160782" y="214312"/>
                </a:moveTo>
                <a:lnTo>
                  <a:pt x="124967" y="214312"/>
                </a:lnTo>
                <a:lnTo>
                  <a:pt x="124967" y="285750"/>
                </a:lnTo>
                <a:lnTo>
                  <a:pt x="160782" y="285750"/>
                </a:lnTo>
                <a:lnTo>
                  <a:pt x="160782" y="214312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3" name="object 53"/>
          <p:cNvSpPr txBox="1">
            <a:spLocks noGrp="1"/>
          </p:cNvSpPr>
          <p:nvPr>
            <p:ph type="dt" idx="6" sz="half"/>
          </p:nvPr>
        </p:nvSpPr>
        <p:spPr>
          <a:prstGeom prst="rect"/>
        </p:spPr>
        <p:txBody>
          <a:bodyPr wrap="square" lIns="0" tIns="31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 spc="-190"/>
              <a:t>ق</a:t>
            </a:r>
            <a:r>
              <a:rPr dirty="0" spc="-240"/>
              <a:t>ب</a:t>
            </a:r>
            <a:r>
              <a:rPr dirty="0" spc="25"/>
              <a:t>ا</a:t>
            </a:r>
            <a:r>
              <a:rPr dirty="0" spc="-175"/>
              <a:t>سلا</a:t>
            </a:r>
          </a:p>
        </p:txBody>
      </p:sp>
      <p:sp>
        <p:nvSpPr>
          <p:cNvPr id="54" name="object 54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31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 spc="-195"/>
              <a:t>ةيسيئرلا </a:t>
            </a:r>
            <a:r>
              <a:rPr dirty="0" spc="-110"/>
              <a:t>ةمئاقلا </a:t>
            </a:r>
            <a:r>
              <a:rPr dirty="0" spc="-105"/>
              <a:t>ىلإ</a:t>
            </a:r>
            <a:r>
              <a:rPr dirty="0" spc="-75"/>
              <a:t> </a:t>
            </a:r>
            <a:r>
              <a:rPr dirty="0" spc="-5"/>
              <a:t>ةدوع</a:t>
            </a:r>
          </a:p>
        </p:txBody>
      </p:sp>
      <p:sp>
        <p:nvSpPr>
          <p:cNvPr id="55" name="object 55"/>
          <p:cNvSpPr txBox="1"/>
          <p:nvPr/>
        </p:nvSpPr>
        <p:spPr>
          <a:xfrm>
            <a:off x="5833109" y="6368591"/>
            <a:ext cx="220345" cy="154940"/>
          </a:xfrm>
          <a:prstGeom prst="rect">
            <a:avLst/>
          </a:prstGeom>
        </p:spPr>
        <p:txBody>
          <a:bodyPr wrap="square" lIns="0" tIns="31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 sz="900" spc="-50">
                <a:solidFill>
                  <a:srgbClr val="FFFFFF"/>
                </a:solidFill>
                <a:latin typeface="Arial"/>
                <a:cs typeface="Arial"/>
              </a:rPr>
              <a:t>ي</a:t>
            </a:r>
            <a:r>
              <a:rPr dirty="0" sz="900" spc="-270">
                <a:solidFill>
                  <a:srgbClr val="FFFFFF"/>
                </a:solidFill>
                <a:latin typeface="Arial"/>
                <a:cs typeface="Arial"/>
              </a:rPr>
              <a:t>ل</a:t>
            </a:r>
            <a:r>
              <a:rPr dirty="0" sz="900" spc="25">
                <a:solidFill>
                  <a:srgbClr val="FFFFFF"/>
                </a:solidFill>
                <a:latin typeface="Arial"/>
                <a:cs typeface="Arial"/>
              </a:rPr>
              <a:t>ا</a:t>
            </a:r>
            <a:r>
              <a:rPr dirty="0" sz="900" spc="-430">
                <a:solidFill>
                  <a:srgbClr val="FFFFFF"/>
                </a:solidFill>
                <a:latin typeface="Arial"/>
                <a:cs typeface="Arial"/>
              </a:rPr>
              <a:t>ت</a:t>
            </a:r>
            <a:r>
              <a:rPr dirty="0" sz="900" spc="-270">
                <a:solidFill>
                  <a:srgbClr val="FFFFFF"/>
                </a:solidFill>
                <a:latin typeface="Arial"/>
                <a:cs typeface="Arial"/>
              </a:rPr>
              <a:t>ل</a:t>
            </a:r>
            <a:r>
              <a:rPr dirty="0" sz="900">
                <a:solidFill>
                  <a:srgbClr val="FFFFFF"/>
                </a:solidFill>
                <a:latin typeface="Arial"/>
                <a:cs typeface="Arial"/>
              </a:rPr>
              <a:t>ا</a:t>
            </a:r>
            <a:endParaRPr sz="9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77824" y="2176272"/>
            <a:ext cx="18287" cy="468172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877824" y="6095"/>
            <a:ext cx="18287" cy="150266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1216152" y="1834895"/>
            <a:ext cx="7924800" cy="1828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877824" y="1508760"/>
            <a:ext cx="18287" cy="667512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0" y="1834895"/>
            <a:ext cx="557784" cy="18287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551687" y="1834895"/>
            <a:ext cx="664464" cy="18287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2898648" y="588302"/>
            <a:ext cx="2503678" cy="1010246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3171189" y="722121"/>
            <a:ext cx="1797685" cy="57404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3600" spc="475"/>
              <a:t>TENSES</a:t>
            </a:r>
            <a:endParaRPr sz="3600"/>
          </a:p>
        </p:txBody>
      </p:sp>
      <p:sp>
        <p:nvSpPr>
          <p:cNvPr id="10" name="object 10"/>
          <p:cNvSpPr/>
          <p:nvPr/>
        </p:nvSpPr>
        <p:spPr>
          <a:xfrm>
            <a:off x="4800600" y="597446"/>
            <a:ext cx="2003932" cy="1010246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 txBox="1"/>
          <p:nvPr/>
        </p:nvSpPr>
        <p:spPr>
          <a:xfrm>
            <a:off x="5455081" y="722121"/>
            <a:ext cx="1048385" cy="5740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3600" spc="-175" b="1">
                <a:solidFill>
                  <a:srgbClr val="FFFF00"/>
                </a:solidFill>
                <a:latin typeface="Arial"/>
                <a:cs typeface="Arial"/>
              </a:rPr>
              <a:t>ةنمزلأا</a:t>
            </a:r>
            <a:endParaRPr sz="3600">
              <a:latin typeface="Arial"/>
              <a:cs typeface="Arial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2033016" y="2837637"/>
            <a:ext cx="6871461" cy="510336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1905000" y="2837637"/>
            <a:ext cx="434136" cy="510336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/>
          <p:nvPr/>
        </p:nvSpPr>
        <p:spPr>
          <a:xfrm>
            <a:off x="7129271" y="3139389"/>
            <a:ext cx="1775332" cy="510336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/>
          <p:nvPr/>
        </p:nvSpPr>
        <p:spPr>
          <a:xfrm>
            <a:off x="7065264" y="3139389"/>
            <a:ext cx="370090" cy="510336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 txBox="1"/>
          <p:nvPr/>
        </p:nvSpPr>
        <p:spPr>
          <a:xfrm>
            <a:off x="2103247" y="2869524"/>
            <a:ext cx="6670040" cy="628650"/>
          </a:xfrm>
          <a:prstGeom prst="rect">
            <a:avLst/>
          </a:prstGeom>
        </p:spPr>
        <p:txBody>
          <a:bodyPr wrap="square" lIns="0" tIns="39370" rIns="0" bIns="0" rtlCol="0" vert="horz">
            <a:spAutoFit/>
          </a:bodyPr>
          <a:lstStyle/>
          <a:p>
            <a:pPr algn="r" marR="5080">
              <a:lnSpc>
                <a:spcPct val="100000"/>
              </a:lnSpc>
              <a:spcBef>
                <a:spcPts val="310"/>
              </a:spcBef>
            </a:pPr>
            <a:r>
              <a:rPr dirty="0" sz="1800" spc="-65">
                <a:solidFill>
                  <a:srgbClr val="FFFFFF"/>
                </a:solidFill>
                <a:latin typeface="Arial"/>
                <a:cs typeface="Arial"/>
              </a:rPr>
              <a:t>.نلآا </a:t>
            </a:r>
            <a:r>
              <a:rPr dirty="0" sz="1800" spc="-335">
                <a:solidFill>
                  <a:srgbClr val="FFFFFF"/>
                </a:solidFill>
                <a:latin typeface="Arial"/>
                <a:cs typeface="Arial"/>
              </a:rPr>
              <a:t>ىتح </a:t>
            </a:r>
            <a:r>
              <a:rPr dirty="0" sz="1800" spc="-17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800" spc="-235">
                <a:solidFill>
                  <a:srgbClr val="FFFFFF"/>
                </a:solidFill>
                <a:latin typeface="Arial"/>
                <a:cs typeface="Arial"/>
              </a:rPr>
              <a:t>رمتسم  </a:t>
            </a:r>
            <a:r>
              <a:rPr dirty="0" sz="1800" spc="-315">
                <a:solidFill>
                  <a:srgbClr val="FFFFFF"/>
                </a:solidFill>
                <a:latin typeface="Arial"/>
                <a:cs typeface="Arial"/>
              </a:rPr>
              <a:t>هنكل   </a:t>
            </a:r>
            <a:r>
              <a:rPr dirty="0" sz="1800">
                <a:solidFill>
                  <a:srgbClr val="FFFFFF"/>
                </a:solidFill>
                <a:latin typeface="Arial"/>
                <a:cs typeface="Arial"/>
              </a:rPr>
              <a:t>و </a:t>
            </a:r>
            <a:r>
              <a:rPr dirty="0" sz="1800" spc="-160">
                <a:solidFill>
                  <a:srgbClr val="FFFFFF"/>
                </a:solidFill>
                <a:latin typeface="Arial"/>
                <a:cs typeface="Arial"/>
              </a:rPr>
              <a:t>يضاملا  </a:t>
            </a:r>
            <a:r>
              <a:rPr dirty="0" sz="1800" spc="-520">
                <a:solidFill>
                  <a:srgbClr val="FFFFFF"/>
                </a:solidFill>
                <a:latin typeface="Arial"/>
                <a:cs typeface="Arial"/>
              </a:rPr>
              <a:t>يف</a:t>
            </a:r>
            <a:r>
              <a:rPr dirty="0" sz="180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800" spc="-430">
                <a:solidFill>
                  <a:srgbClr val="FFFFFF"/>
                </a:solidFill>
                <a:latin typeface="Arial"/>
                <a:cs typeface="Arial"/>
              </a:rPr>
              <a:t>مت        </a:t>
            </a:r>
            <a:r>
              <a:rPr dirty="0" sz="1800">
                <a:solidFill>
                  <a:srgbClr val="FFFFFF"/>
                </a:solidFill>
                <a:latin typeface="Arial"/>
                <a:cs typeface="Arial"/>
              </a:rPr>
              <a:t>و </a:t>
            </a:r>
            <a:r>
              <a:rPr dirty="0" sz="1800" spc="-85">
                <a:solidFill>
                  <a:srgbClr val="FFFFFF"/>
                </a:solidFill>
                <a:latin typeface="Arial"/>
                <a:cs typeface="Arial"/>
              </a:rPr>
              <a:t>هنم </a:t>
            </a:r>
            <a:r>
              <a:rPr dirty="0" sz="1800" spc="-20">
                <a:solidFill>
                  <a:srgbClr val="FFFFFF"/>
                </a:solidFill>
                <a:latin typeface="Arial"/>
                <a:cs typeface="Arial"/>
              </a:rPr>
              <a:t>ءزج </a:t>
            </a:r>
            <a:r>
              <a:rPr dirty="0" sz="1800" spc="-245">
                <a:solidFill>
                  <a:srgbClr val="FFFFFF"/>
                </a:solidFill>
                <a:latin typeface="Arial"/>
                <a:cs typeface="Arial"/>
              </a:rPr>
              <a:t>عقو  </a:t>
            </a:r>
            <a:r>
              <a:rPr dirty="0" sz="1800" spc="-20">
                <a:solidFill>
                  <a:srgbClr val="FFFFFF"/>
                </a:solidFill>
                <a:latin typeface="Arial"/>
                <a:cs typeface="Arial"/>
              </a:rPr>
              <a:t>ثدح </a:t>
            </a:r>
            <a:r>
              <a:rPr dirty="0" sz="1800" spc="-25">
                <a:solidFill>
                  <a:srgbClr val="FFFFFF"/>
                </a:solidFill>
                <a:latin typeface="Arial"/>
                <a:cs typeface="Arial"/>
              </a:rPr>
              <a:t>نع </a:t>
            </a:r>
            <a:r>
              <a:rPr dirty="0" sz="1800" spc="-540">
                <a:solidFill>
                  <a:srgbClr val="FFFFFF"/>
                </a:solidFill>
                <a:latin typeface="Arial"/>
                <a:cs typeface="Arial"/>
              </a:rPr>
              <a:t>ريبعتلل</a:t>
            </a:r>
            <a:r>
              <a:rPr dirty="0" sz="1800" spc="-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800" spc="-85">
                <a:solidFill>
                  <a:srgbClr val="FFFFFF"/>
                </a:solidFill>
                <a:latin typeface="Arial"/>
                <a:cs typeface="Arial"/>
              </a:rPr>
              <a:t>نمزلا </a:t>
            </a:r>
            <a:r>
              <a:rPr dirty="0" sz="1800" spc="100">
                <a:solidFill>
                  <a:srgbClr val="FFFFFF"/>
                </a:solidFill>
                <a:latin typeface="Arial"/>
                <a:cs typeface="Arial"/>
              </a:rPr>
              <a:t>اذه</a:t>
            </a:r>
            <a:r>
              <a:rPr dirty="0" sz="1800" spc="5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800" spc="-365">
                <a:solidFill>
                  <a:srgbClr val="FFFFFF"/>
                </a:solidFill>
                <a:latin typeface="Arial"/>
                <a:cs typeface="Arial"/>
              </a:rPr>
              <a:t>مدختسي</a:t>
            </a:r>
            <a:endParaRPr sz="1800">
              <a:latin typeface="Arial"/>
              <a:cs typeface="Arial"/>
            </a:endParaRPr>
          </a:p>
          <a:p>
            <a:pPr algn="r" marR="19050">
              <a:lnSpc>
                <a:spcPct val="100000"/>
              </a:lnSpc>
              <a:spcBef>
                <a:spcPts val="219"/>
              </a:spcBef>
            </a:pPr>
            <a:r>
              <a:rPr dirty="0" sz="1800" spc="25">
                <a:solidFill>
                  <a:srgbClr val="FFFFFF"/>
                </a:solidFill>
                <a:latin typeface="Arial"/>
                <a:cs typeface="Arial"/>
              </a:rPr>
              <a:t>:نم </a:t>
            </a:r>
            <a:r>
              <a:rPr dirty="0" sz="1800" spc="-90">
                <a:solidFill>
                  <a:srgbClr val="FFFFFF"/>
                </a:solidFill>
                <a:latin typeface="Arial"/>
                <a:cs typeface="Arial"/>
              </a:rPr>
              <a:t>نمزلا </a:t>
            </a:r>
            <a:r>
              <a:rPr dirty="0" sz="1800" spc="100">
                <a:solidFill>
                  <a:srgbClr val="FFFFFF"/>
                </a:solidFill>
                <a:latin typeface="Arial"/>
                <a:cs typeface="Arial"/>
              </a:rPr>
              <a:t>اذه</a:t>
            </a:r>
            <a:r>
              <a:rPr dirty="0" sz="1800" spc="3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800" spc="-395">
                <a:solidFill>
                  <a:srgbClr val="FFFFFF"/>
                </a:solidFill>
                <a:latin typeface="Arial"/>
                <a:cs typeface="Arial"/>
              </a:rPr>
              <a:t>نوكتي</a:t>
            </a:r>
            <a:endParaRPr sz="1800">
              <a:latin typeface="Arial"/>
              <a:cs typeface="Arial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5992367" y="3742893"/>
            <a:ext cx="2912110" cy="510336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8" name="object 18"/>
          <p:cNvSpPr/>
          <p:nvPr/>
        </p:nvSpPr>
        <p:spPr>
          <a:xfrm>
            <a:off x="5928359" y="3742893"/>
            <a:ext cx="370103" cy="510336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9" name="object 19"/>
          <p:cNvSpPr txBox="1"/>
          <p:nvPr/>
        </p:nvSpPr>
        <p:spPr>
          <a:xfrm>
            <a:off x="6064122" y="3802126"/>
            <a:ext cx="2693035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>
                <a:solidFill>
                  <a:srgbClr val="FFFFFF"/>
                </a:solidFill>
                <a:latin typeface="Arial"/>
                <a:cs typeface="Arial"/>
              </a:rPr>
              <a:t>: </a:t>
            </a:r>
            <a:r>
              <a:rPr dirty="0" sz="1800" spc="-254">
                <a:solidFill>
                  <a:srgbClr val="FFFFFF"/>
                </a:solidFill>
                <a:latin typeface="Arial"/>
                <a:cs typeface="Arial"/>
              </a:rPr>
              <a:t>لثم </a:t>
            </a:r>
            <a:r>
              <a:rPr dirty="0" sz="1800" spc="-155">
                <a:solidFill>
                  <a:srgbClr val="FFFFFF"/>
                </a:solidFill>
                <a:latin typeface="Arial"/>
                <a:cs typeface="Arial"/>
              </a:rPr>
              <a:t>تاملك </a:t>
            </a:r>
            <a:r>
              <a:rPr dirty="0" sz="1800" spc="-35">
                <a:solidFill>
                  <a:srgbClr val="FFFFFF"/>
                </a:solidFill>
                <a:latin typeface="Arial"/>
                <a:cs typeface="Arial"/>
              </a:rPr>
              <a:t>عم </a:t>
            </a:r>
            <a:r>
              <a:rPr dirty="0" sz="1800" spc="-5">
                <a:solidFill>
                  <a:srgbClr val="FFFFFF"/>
                </a:solidFill>
                <a:latin typeface="Arial"/>
                <a:cs typeface="Arial"/>
              </a:rPr>
              <a:t>ةداع </a:t>
            </a:r>
            <a:r>
              <a:rPr dirty="0" sz="1800" spc="-90">
                <a:solidFill>
                  <a:srgbClr val="FFFFFF"/>
                </a:solidFill>
                <a:latin typeface="Arial"/>
                <a:cs typeface="Arial"/>
              </a:rPr>
              <a:t>نمزلا </a:t>
            </a:r>
            <a:r>
              <a:rPr dirty="0" sz="1800" spc="100">
                <a:solidFill>
                  <a:srgbClr val="FFFFFF"/>
                </a:solidFill>
                <a:latin typeface="Arial"/>
                <a:cs typeface="Arial"/>
              </a:rPr>
              <a:t>اذه</a:t>
            </a:r>
            <a:r>
              <a:rPr dirty="0" sz="1800" spc="-9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800" spc="-409">
                <a:solidFill>
                  <a:srgbClr val="FFFFFF"/>
                </a:solidFill>
                <a:latin typeface="Arial"/>
                <a:cs typeface="Arial"/>
              </a:rPr>
              <a:t>يتأي</a:t>
            </a:r>
            <a:endParaRPr sz="1800">
              <a:latin typeface="Arial"/>
              <a:cs typeface="Arial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2731389" y="2694889"/>
            <a:ext cx="680720" cy="32956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2000" spc="55" b="1">
                <a:solidFill>
                  <a:srgbClr val="000066"/>
                </a:solidFill>
                <a:latin typeface="Arial"/>
                <a:cs typeface="Arial"/>
              </a:rPr>
              <a:t>ر</a:t>
            </a:r>
            <a:r>
              <a:rPr dirty="0" sz="2000" spc="30" b="1">
                <a:solidFill>
                  <a:srgbClr val="000066"/>
                </a:solidFill>
                <a:latin typeface="Arial"/>
                <a:cs typeface="Arial"/>
              </a:rPr>
              <a:t>م</a:t>
            </a:r>
            <a:r>
              <a:rPr dirty="0" sz="2000" spc="-755" b="1">
                <a:solidFill>
                  <a:srgbClr val="000066"/>
                </a:solidFill>
                <a:latin typeface="Arial"/>
                <a:cs typeface="Arial"/>
              </a:rPr>
              <a:t>ت</a:t>
            </a:r>
            <a:r>
              <a:rPr dirty="0" sz="2000" spc="-585" b="1">
                <a:solidFill>
                  <a:srgbClr val="000066"/>
                </a:solidFill>
                <a:latin typeface="Arial"/>
                <a:cs typeface="Arial"/>
              </a:rPr>
              <a:t>س</a:t>
            </a:r>
            <a:r>
              <a:rPr dirty="0" sz="2000" spc="90" b="1">
                <a:solidFill>
                  <a:srgbClr val="000066"/>
                </a:solidFill>
                <a:latin typeface="Arial"/>
                <a:cs typeface="Arial"/>
              </a:rPr>
              <a:t>م</a:t>
            </a:r>
            <a:r>
              <a:rPr dirty="0" sz="2000" spc="-450" b="1">
                <a:solidFill>
                  <a:srgbClr val="000066"/>
                </a:solidFill>
                <a:latin typeface="Arial"/>
                <a:cs typeface="Arial"/>
              </a:rPr>
              <a:t>ل</a:t>
            </a:r>
            <a:r>
              <a:rPr dirty="0" sz="2000" spc="-5" b="1">
                <a:solidFill>
                  <a:srgbClr val="000066"/>
                </a:solidFill>
                <a:latin typeface="Arial"/>
                <a:cs typeface="Arial"/>
              </a:rPr>
              <a:t>ا</a:t>
            </a:r>
            <a:endParaRPr sz="2000">
              <a:latin typeface="Arial"/>
              <a:cs typeface="Arial"/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2590800" y="3429000"/>
            <a:ext cx="3609340" cy="396240"/>
          </a:xfrm>
          <a:custGeom>
            <a:avLst/>
            <a:gdLst/>
            <a:ahLst/>
            <a:cxnLst/>
            <a:rect l="l" t="t" r="r" b="b"/>
            <a:pathLst>
              <a:path w="3609340" h="396239">
                <a:moveTo>
                  <a:pt x="0" y="396239"/>
                </a:moveTo>
                <a:lnTo>
                  <a:pt x="3608832" y="396239"/>
                </a:lnTo>
                <a:lnTo>
                  <a:pt x="3608832" y="0"/>
                </a:lnTo>
                <a:lnTo>
                  <a:pt x="0" y="0"/>
                </a:lnTo>
                <a:lnTo>
                  <a:pt x="0" y="396239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2" name="object 22"/>
          <p:cNvSpPr txBox="1"/>
          <p:nvPr/>
        </p:nvSpPr>
        <p:spPr>
          <a:xfrm>
            <a:off x="2749676" y="3457701"/>
            <a:ext cx="3216910" cy="329565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2000" spc="80">
                <a:solidFill>
                  <a:srgbClr val="CC3300"/>
                </a:solidFill>
                <a:latin typeface="Calibri"/>
                <a:cs typeface="Calibri"/>
              </a:rPr>
              <a:t>has </a:t>
            </a:r>
            <a:r>
              <a:rPr dirty="0" sz="2000" spc="-15">
                <a:solidFill>
                  <a:srgbClr val="CC3300"/>
                </a:solidFill>
                <a:latin typeface="Calibri"/>
                <a:cs typeface="Calibri"/>
              </a:rPr>
              <a:t>/ </a:t>
            </a:r>
            <a:r>
              <a:rPr dirty="0" sz="2000" spc="55">
                <a:solidFill>
                  <a:srgbClr val="CC3300"/>
                </a:solidFill>
                <a:latin typeface="Calibri"/>
                <a:cs typeface="Calibri"/>
              </a:rPr>
              <a:t>have </a:t>
            </a:r>
            <a:r>
              <a:rPr dirty="0" sz="2000" spc="450">
                <a:solidFill>
                  <a:srgbClr val="CC3300"/>
                </a:solidFill>
                <a:latin typeface="Calibri"/>
                <a:cs typeface="Calibri"/>
              </a:rPr>
              <a:t>+ </a:t>
            </a:r>
            <a:r>
              <a:rPr dirty="0" sz="2000" spc="55">
                <a:solidFill>
                  <a:srgbClr val="CC3300"/>
                </a:solidFill>
                <a:latin typeface="Calibri"/>
                <a:cs typeface="Calibri"/>
              </a:rPr>
              <a:t>been </a:t>
            </a:r>
            <a:r>
              <a:rPr dirty="0" sz="2000" spc="-180">
                <a:solidFill>
                  <a:srgbClr val="CC3300"/>
                </a:solidFill>
                <a:latin typeface="Arial"/>
                <a:cs typeface="Arial"/>
              </a:rPr>
              <a:t>+لعف</a:t>
            </a:r>
            <a:r>
              <a:rPr dirty="0" sz="2000" spc="-180">
                <a:solidFill>
                  <a:srgbClr val="CC3300"/>
                </a:solidFill>
                <a:latin typeface="Calibri"/>
                <a:cs typeface="Calibri"/>
              </a:rPr>
              <a:t>+</a:t>
            </a:r>
            <a:r>
              <a:rPr dirty="0" sz="2000" spc="-55">
                <a:solidFill>
                  <a:srgbClr val="CC3300"/>
                </a:solidFill>
                <a:latin typeface="Calibri"/>
                <a:cs typeface="Calibri"/>
              </a:rPr>
              <a:t> </a:t>
            </a:r>
            <a:r>
              <a:rPr dirty="0" sz="2000" spc="65">
                <a:solidFill>
                  <a:srgbClr val="CC3300"/>
                </a:solidFill>
                <a:latin typeface="Calibri"/>
                <a:cs typeface="Calibri"/>
              </a:rPr>
              <a:t>ing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6634353" y="3463797"/>
            <a:ext cx="111125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spc="215">
                <a:solidFill>
                  <a:srgbClr val="FFFFFF"/>
                </a:solidFill>
                <a:latin typeface="Calibri"/>
                <a:cs typeface="Calibri"/>
              </a:rPr>
              <a:t>I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24" name="object 24"/>
          <p:cNvSpPr/>
          <p:nvPr/>
        </p:nvSpPr>
        <p:spPr>
          <a:xfrm>
            <a:off x="4340352" y="6321552"/>
            <a:ext cx="1296797" cy="382371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5" name="object 25"/>
          <p:cNvSpPr/>
          <p:nvPr/>
        </p:nvSpPr>
        <p:spPr>
          <a:xfrm>
            <a:off x="4462271" y="6406896"/>
            <a:ext cx="1043749" cy="248297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6" name="object 26"/>
          <p:cNvSpPr/>
          <p:nvPr/>
        </p:nvSpPr>
        <p:spPr>
          <a:xfrm>
            <a:off x="4267200" y="6248400"/>
            <a:ext cx="1295400" cy="381000"/>
          </a:xfrm>
          <a:custGeom>
            <a:avLst/>
            <a:gdLst/>
            <a:ahLst/>
            <a:cxnLst/>
            <a:rect l="l" t="t" r="r" b="b"/>
            <a:pathLst>
              <a:path w="1295400" h="381000">
                <a:moveTo>
                  <a:pt x="1295400" y="0"/>
                </a:moveTo>
                <a:lnTo>
                  <a:pt x="0" y="0"/>
                </a:lnTo>
                <a:lnTo>
                  <a:pt x="0" y="381000"/>
                </a:lnTo>
                <a:lnTo>
                  <a:pt x="1295400" y="381000"/>
                </a:lnTo>
                <a:lnTo>
                  <a:pt x="1295400" y="333375"/>
                </a:lnTo>
                <a:lnTo>
                  <a:pt x="540512" y="333375"/>
                </a:lnTo>
                <a:lnTo>
                  <a:pt x="540512" y="190500"/>
                </a:lnTo>
                <a:lnTo>
                  <a:pt x="504825" y="190500"/>
                </a:lnTo>
                <a:lnTo>
                  <a:pt x="647700" y="47625"/>
                </a:lnTo>
                <a:lnTo>
                  <a:pt x="1295400" y="47625"/>
                </a:lnTo>
                <a:lnTo>
                  <a:pt x="1295400" y="0"/>
                </a:lnTo>
                <a:close/>
              </a:path>
              <a:path w="1295400" h="381000">
                <a:moveTo>
                  <a:pt x="1295400" y="65481"/>
                </a:moveTo>
                <a:lnTo>
                  <a:pt x="736980" y="65481"/>
                </a:lnTo>
                <a:lnTo>
                  <a:pt x="736980" y="136918"/>
                </a:lnTo>
                <a:lnTo>
                  <a:pt x="790575" y="190500"/>
                </a:lnTo>
                <a:lnTo>
                  <a:pt x="754888" y="190500"/>
                </a:lnTo>
                <a:lnTo>
                  <a:pt x="754888" y="333375"/>
                </a:lnTo>
                <a:lnTo>
                  <a:pt x="1295400" y="333375"/>
                </a:lnTo>
                <a:lnTo>
                  <a:pt x="1295400" y="65481"/>
                </a:lnTo>
                <a:close/>
              </a:path>
              <a:path w="1295400" h="381000">
                <a:moveTo>
                  <a:pt x="1295400" y="47625"/>
                </a:moveTo>
                <a:lnTo>
                  <a:pt x="647700" y="47625"/>
                </a:lnTo>
                <a:lnTo>
                  <a:pt x="701294" y="101206"/>
                </a:lnTo>
                <a:lnTo>
                  <a:pt x="701294" y="65481"/>
                </a:lnTo>
                <a:lnTo>
                  <a:pt x="1295400" y="65481"/>
                </a:lnTo>
                <a:lnTo>
                  <a:pt x="12954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7" name="object 27"/>
          <p:cNvSpPr/>
          <p:nvPr/>
        </p:nvSpPr>
        <p:spPr>
          <a:xfrm>
            <a:off x="4807711" y="6313881"/>
            <a:ext cx="214629" cy="267970"/>
          </a:xfrm>
          <a:custGeom>
            <a:avLst/>
            <a:gdLst/>
            <a:ahLst/>
            <a:cxnLst/>
            <a:rect l="l" t="t" r="r" b="b"/>
            <a:pathLst>
              <a:path w="214629" h="267970">
                <a:moveTo>
                  <a:pt x="196468" y="0"/>
                </a:moveTo>
                <a:lnTo>
                  <a:pt x="160782" y="0"/>
                </a:lnTo>
                <a:lnTo>
                  <a:pt x="160782" y="35725"/>
                </a:lnTo>
                <a:lnTo>
                  <a:pt x="196468" y="71437"/>
                </a:lnTo>
                <a:lnTo>
                  <a:pt x="196468" y="0"/>
                </a:lnTo>
                <a:close/>
              </a:path>
              <a:path w="214629" h="267970">
                <a:moveTo>
                  <a:pt x="214375" y="125018"/>
                </a:moveTo>
                <a:lnTo>
                  <a:pt x="0" y="125018"/>
                </a:lnTo>
                <a:lnTo>
                  <a:pt x="0" y="267893"/>
                </a:lnTo>
                <a:lnTo>
                  <a:pt x="89280" y="267893"/>
                </a:lnTo>
                <a:lnTo>
                  <a:pt x="89280" y="196456"/>
                </a:lnTo>
                <a:lnTo>
                  <a:pt x="214375" y="196456"/>
                </a:lnTo>
                <a:lnTo>
                  <a:pt x="214375" y="125018"/>
                </a:lnTo>
                <a:close/>
              </a:path>
              <a:path w="214629" h="267970">
                <a:moveTo>
                  <a:pt x="214375" y="196456"/>
                </a:moveTo>
                <a:lnTo>
                  <a:pt x="125095" y="196456"/>
                </a:lnTo>
                <a:lnTo>
                  <a:pt x="125095" y="267893"/>
                </a:lnTo>
                <a:lnTo>
                  <a:pt x="214375" y="267893"/>
                </a:lnTo>
                <a:lnTo>
                  <a:pt x="214375" y="196456"/>
                </a:lnTo>
                <a:close/>
              </a:path>
            </a:pathLst>
          </a:custGeom>
          <a:solidFill>
            <a:srgbClr val="00007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8" name="object 28"/>
          <p:cNvSpPr/>
          <p:nvPr/>
        </p:nvSpPr>
        <p:spPr>
          <a:xfrm>
            <a:off x="47720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142875" y="0"/>
                </a:moveTo>
                <a:lnTo>
                  <a:pt x="0" y="142875"/>
                </a:lnTo>
                <a:lnTo>
                  <a:pt x="285750" y="142875"/>
                </a:lnTo>
                <a:lnTo>
                  <a:pt x="142875" y="0"/>
                </a:lnTo>
                <a:close/>
              </a:path>
              <a:path w="285750" h="285750">
                <a:moveTo>
                  <a:pt x="160782" y="214312"/>
                </a:moveTo>
                <a:lnTo>
                  <a:pt x="124967" y="214312"/>
                </a:lnTo>
                <a:lnTo>
                  <a:pt x="124967" y="285750"/>
                </a:lnTo>
                <a:lnTo>
                  <a:pt x="160782" y="285750"/>
                </a:lnTo>
                <a:lnTo>
                  <a:pt x="160782" y="214312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9" name="object 29"/>
          <p:cNvSpPr/>
          <p:nvPr/>
        </p:nvSpPr>
        <p:spPr>
          <a:xfrm>
            <a:off x="5788152" y="6321552"/>
            <a:ext cx="458571" cy="382371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0" name="object 30"/>
          <p:cNvSpPr/>
          <p:nvPr/>
        </p:nvSpPr>
        <p:spPr>
          <a:xfrm>
            <a:off x="5846064" y="6406896"/>
            <a:ext cx="336638" cy="248297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1" name="object 31"/>
          <p:cNvSpPr/>
          <p:nvPr/>
        </p:nvSpPr>
        <p:spPr>
          <a:xfrm>
            <a:off x="5715000" y="6248400"/>
            <a:ext cx="457200" cy="381000"/>
          </a:xfrm>
          <a:custGeom>
            <a:avLst/>
            <a:gdLst/>
            <a:ahLst/>
            <a:cxnLst/>
            <a:rect l="l" t="t" r="r" b="b"/>
            <a:pathLst>
              <a:path w="457200" h="381000">
                <a:moveTo>
                  <a:pt x="457200" y="0"/>
                </a:moveTo>
                <a:lnTo>
                  <a:pt x="0" y="0"/>
                </a:lnTo>
                <a:lnTo>
                  <a:pt x="0" y="381000"/>
                </a:lnTo>
                <a:lnTo>
                  <a:pt x="457200" y="381000"/>
                </a:lnTo>
                <a:lnTo>
                  <a:pt x="457200" y="333375"/>
                </a:lnTo>
                <a:lnTo>
                  <a:pt x="85725" y="333375"/>
                </a:lnTo>
                <a:lnTo>
                  <a:pt x="85725" y="47625"/>
                </a:lnTo>
                <a:lnTo>
                  <a:pt x="457200" y="47625"/>
                </a:lnTo>
                <a:lnTo>
                  <a:pt x="457200" y="0"/>
                </a:lnTo>
                <a:close/>
              </a:path>
              <a:path w="457200" h="381000">
                <a:moveTo>
                  <a:pt x="457200" y="47625"/>
                </a:moveTo>
                <a:lnTo>
                  <a:pt x="85725" y="47625"/>
                </a:lnTo>
                <a:lnTo>
                  <a:pt x="371475" y="190500"/>
                </a:lnTo>
                <a:lnTo>
                  <a:pt x="85725" y="333375"/>
                </a:lnTo>
                <a:lnTo>
                  <a:pt x="457200" y="333375"/>
                </a:lnTo>
                <a:lnTo>
                  <a:pt x="4572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2" name="object 32"/>
          <p:cNvSpPr/>
          <p:nvPr/>
        </p:nvSpPr>
        <p:spPr>
          <a:xfrm>
            <a:off x="58007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0" y="0"/>
                </a:moveTo>
                <a:lnTo>
                  <a:pt x="0" y="285750"/>
                </a:lnTo>
                <a:lnTo>
                  <a:pt x="285750" y="142875"/>
                </a:lnTo>
                <a:lnTo>
                  <a:pt x="0" y="0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3" name="object 33"/>
          <p:cNvSpPr/>
          <p:nvPr/>
        </p:nvSpPr>
        <p:spPr>
          <a:xfrm>
            <a:off x="3730752" y="6321552"/>
            <a:ext cx="458571" cy="382371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4" name="object 34"/>
          <p:cNvSpPr/>
          <p:nvPr/>
        </p:nvSpPr>
        <p:spPr>
          <a:xfrm>
            <a:off x="3770376" y="6406896"/>
            <a:ext cx="373227" cy="248297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5" name="object 35"/>
          <p:cNvSpPr/>
          <p:nvPr/>
        </p:nvSpPr>
        <p:spPr>
          <a:xfrm>
            <a:off x="3657600" y="6248400"/>
            <a:ext cx="457200" cy="381000"/>
          </a:xfrm>
          <a:custGeom>
            <a:avLst/>
            <a:gdLst/>
            <a:ahLst/>
            <a:cxnLst/>
            <a:rect l="l" t="t" r="r" b="b"/>
            <a:pathLst>
              <a:path w="457200" h="381000">
                <a:moveTo>
                  <a:pt x="457200" y="0"/>
                </a:moveTo>
                <a:lnTo>
                  <a:pt x="0" y="0"/>
                </a:lnTo>
                <a:lnTo>
                  <a:pt x="0" y="381000"/>
                </a:lnTo>
                <a:lnTo>
                  <a:pt x="457200" y="381000"/>
                </a:lnTo>
                <a:lnTo>
                  <a:pt x="457200" y="333375"/>
                </a:lnTo>
                <a:lnTo>
                  <a:pt x="371475" y="333375"/>
                </a:lnTo>
                <a:lnTo>
                  <a:pt x="85725" y="190500"/>
                </a:lnTo>
                <a:lnTo>
                  <a:pt x="371475" y="47625"/>
                </a:lnTo>
                <a:lnTo>
                  <a:pt x="457200" y="47625"/>
                </a:lnTo>
                <a:lnTo>
                  <a:pt x="457200" y="0"/>
                </a:lnTo>
                <a:close/>
              </a:path>
              <a:path w="457200" h="381000">
                <a:moveTo>
                  <a:pt x="457200" y="47625"/>
                </a:moveTo>
                <a:lnTo>
                  <a:pt x="371475" y="47625"/>
                </a:lnTo>
                <a:lnTo>
                  <a:pt x="371475" y="333375"/>
                </a:lnTo>
                <a:lnTo>
                  <a:pt x="457200" y="333375"/>
                </a:lnTo>
                <a:lnTo>
                  <a:pt x="4572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6" name="object 36"/>
          <p:cNvSpPr/>
          <p:nvPr/>
        </p:nvSpPr>
        <p:spPr>
          <a:xfrm>
            <a:off x="37433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285750" y="0"/>
                </a:moveTo>
                <a:lnTo>
                  <a:pt x="0" y="142875"/>
                </a:lnTo>
                <a:lnTo>
                  <a:pt x="285750" y="285750"/>
                </a:lnTo>
                <a:lnTo>
                  <a:pt x="285750" y="0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7" name="object 37"/>
          <p:cNvSpPr/>
          <p:nvPr/>
        </p:nvSpPr>
        <p:spPr>
          <a:xfrm>
            <a:off x="4953000" y="4786248"/>
            <a:ext cx="0" cy="561975"/>
          </a:xfrm>
          <a:custGeom>
            <a:avLst/>
            <a:gdLst/>
            <a:ahLst/>
            <a:cxnLst/>
            <a:rect l="l" t="t" r="r" b="b"/>
            <a:pathLst>
              <a:path w="0" h="561975">
                <a:moveTo>
                  <a:pt x="0" y="0"/>
                </a:moveTo>
                <a:lnTo>
                  <a:pt x="0" y="561975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8" name="object 38"/>
          <p:cNvSpPr/>
          <p:nvPr/>
        </p:nvSpPr>
        <p:spPr>
          <a:xfrm>
            <a:off x="2590800" y="4786248"/>
            <a:ext cx="0" cy="561975"/>
          </a:xfrm>
          <a:custGeom>
            <a:avLst/>
            <a:gdLst/>
            <a:ahLst/>
            <a:cxnLst/>
            <a:rect l="l" t="t" r="r" b="b"/>
            <a:pathLst>
              <a:path w="0" h="561975">
                <a:moveTo>
                  <a:pt x="0" y="0"/>
                </a:moveTo>
                <a:lnTo>
                  <a:pt x="0" y="561975"/>
                </a:lnTo>
              </a:path>
            </a:pathLst>
          </a:custGeom>
          <a:ln w="285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9" name="object 39"/>
          <p:cNvSpPr/>
          <p:nvPr/>
        </p:nvSpPr>
        <p:spPr>
          <a:xfrm>
            <a:off x="7239000" y="4786248"/>
            <a:ext cx="0" cy="561975"/>
          </a:xfrm>
          <a:custGeom>
            <a:avLst/>
            <a:gdLst/>
            <a:ahLst/>
            <a:cxnLst/>
            <a:rect l="l" t="t" r="r" b="b"/>
            <a:pathLst>
              <a:path w="0" h="561975">
                <a:moveTo>
                  <a:pt x="0" y="0"/>
                </a:moveTo>
                <a:lnTo>
                  <a:pt x="0" y="561975"/>
                </a:lnTo>
              </a:path>
            </a:pathLst>
          </a:custGeom>
          <a:ln w="285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0" name="object 40"/>
          <p:cNvSpPr/>
          <p:nvPr/>
        </p:nvSpPr>
        <p:spPr>
          <a:xfrm>
            <a:off x="2576576" y="4800600"/>
            <a:ext cx="4676775" cy="0"/>
          </a:xfrm>
          <a:custGeom>
            <a:avLst/>
            <a:gdLst/>
            <a:ahLst/>
            <a:cxnLst/>
            <a:rect l="l" t="t" r="r" b="b"/>
            <a:pathLst>
              <a:path w="4676775" h="0">
                <a:moveTo>
                  <a:pt x="0" y="0"/>
                </a:moveTo>
                <a:lnTo>
                  <a:pt x="4676648" y="0"/>
                </a:lnTo>
              </a:path>
            </a:pathLst>
          </a:custGeom>
          <a:ln w="285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1" name="object 41"/>
          <p:cNvSpPr/>
          <p:nvPr/>
        </p:nvSpPr>
        <p:spPr>
          <a:xfrm>
            <a:off x="2576576" y="5334000"/>
            <a:ext cx="4676775" cy="0"/>
          </a:xfrm>
          <a:custGeom>
            <a:avLst/>
            <a:gdLst/>
            <a:ahLst/>
            <a:cxnLst/>
            <a:rect l="l" t="t" r="r" b="b"/>
            <a:pathLst>
              <a:path w="4676775" h="0">
                <a:moveTo>
                  <a:pt x="0" y="0"/>
                </a:moveTo>
                <a:lnTo>
                  <a:pt x="4676648" y="0"/>
                </a:lnTo>
              </a:path>
            </a:pathLst>
          </a:custGeom>
          <a:ln w="285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2" name="object 42"/>
          <p:cNvSpPr/>
          <p:nvPr/>
        </p:nvSpPr>
        <p:spPr>
          <a:xfrm>
            <a:off x="2535935" y="4763973"/>
            <a:ext cx="583514" cy="510336"/>
          </a:xfrm>
          <a:prstGeom prst="rect">
            <a:avLst/>
          </a:prstGeom>
          <a:blipFill>
            <a:blip r:embed="rId2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3" name="object 43"/>
          <p:cNvSpPr txBox="1"/>
          <p:nvPr/>
        </p:nvSpPr>
        <p:spPr>
          <a:xfrm>
            <a:off x="2670429" y="4829936"/>
            <a:ext cx="302895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spc="-5">
                <a:solidFill>
                  <a:srgbClr val="FFFF00"/>
                </a:solidFill>
                <a:latin typeface="Calibri"/>
                <a:cs typeface="Calibri"/>
              </a:rPr>
              <a:t>f</a:t>
            </a:r>
            <a:r>
              <a:rPr dirty="0" sz="1800" spc="30">
                <a:solidFill>
                  <a:srgbClr val="FFFF00"/>
                </a:solidFill>
                <a:latin typeface="Calibri"/>
                <a:cs typeface="Calibri"/>
              </a:rPr>
              <a:t>o</a:t>
            </a:r>
            <a:r>
              <a:rPr dirty="0" sz="1800" spc="20">
                <a:solidFill>
                  <a:srgbClr val="FFFF00"/>
                </a:solidFill>
                <a:latin typeface="Calibri"/>
                <a:cs typeface="Calibri"/>
              </a:rPr>
              <a:t>r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44" name="object 44"/>
          <p:cNvSpPr/>
          <p:nvPr/>
        </p:nvSpPr>
        <p:spPr>
          <a:xfrm>
            <a:off x="2810255" y="4770069"/>
            <a:ext cx="1665477" cy="510336"/>
          </a:xfrm>
          <a:prstGeom prst="rect">
            <a:avLst/>
          </a:prstGeom>
          <a:blipFill>
            <a:blip r:embed="rId2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5" name="object 45"/>
          <p:cNvSpPr txBox="1"/>
          <p:nvPr/>
        </p:nvSpPr>
        <p:spPr>
          <a:xfrm>
            <a:off x="4022369" y="4829936"/>
            <a:ext cx="304800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spc="-5">
                <a:solidFill>
                  <a:srgbClr val="FFFFFF"/>
                </a:solidFill>
                <a:latin typeface="Arial"/>
                <a:cs typeface="Arial"/>
              </a:rPr>
              <a:t>ة</a:t>
            </a:r>
            <a:r>
              <a:rPr dirty="0" sz="1800" spc="-10">
                <a:solidFill>
                  <a:srgbClr val="FFFFFF"/>
                </a:solidFill>
                <a:latin typeface="Arial"/>
                <a:cs typeface="Arial"/>
              </a:rPr>
              <a:t>د</a:t>
            </a:r>
            <a:r>
              <a:rPr dirty="0" sz="1800" spc="110">
                <a:solidFill>
                  <a:srgbClr val="FFFFFF"/>
                </a:solidFill>
                <a:latin typeface="Arial"/>
                <a:cs typeface="Arial"/>
              </a:rPr>
              <a:t>م</a:t>
            </a:r>
            <a:r>
              <a:rPr dirty="0" sz="1800" spc="-540">
                <a:solidFill>
                  <a:srgbClr val="FFFFFF"/>
                </a:solidFill>
                <a:latin typeface="Arial"/>
                <a:cs typeface="Arial"/>
              </a:rPr>
              <a:t>ل</a:t>
            </a:r>
            <a:endParaRPr sz="1800">
              <a:latin typeface="Arial"/>
              <a:cs typeface="Arial"/>
            </a:endParaRPr>
          </a:p>
        </p:txBody>
      </p:sp>
      <p:sp>
        <p:nvSpPr>
          <p:cNvPr id="46" name="object 46"/>
          <p:cNvSpPr/>
          <p:nvPr/>
        </p:nvSpPr>
        <p:spPr>
          <a:xfrm>
            <a:off x="4898135" y="4763973"/>
            <a:ext cx="812114" cy="510336"/>
          </a:xfrm>
          <a:prstGeom prst="rect">
            <a:avLst/>
          </a:prstGeom>
          <a:blipFill>
            <a:blip r:embed="rId2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7" name="object 47"/>
          <p:cNvSpPr txBox="1"/>
          <p:nvPr/>
        </p:nvSpPr>
        <p:spPr>
          <a:xfrm>
            <a:off x="5033517" y="4829936"/>
            <a:ext cx="532765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spc="80">
                <a:solidFill>
                  <a:srgbClr val="FFFF00"/>
                </a:solidFill>
                <a:latin typeface="Calibri"/>
                <a:cs typeface="Calibri"/>
              </a:rPr>
              <a:t>s</a:t>
            </a:r>
            <a:r>
              <a:rPr dirty="0" sz="1800" spc="40">
                <a:solidFill>
                  <a:srgbClr val="FFFF00"/>
                </a:solidFill>
                <a:latin typeface="Calibri"/>
                <a:cs typeface="Calibri"/>
              </a:rPr>
              <a:t>in</a:t>
            </a:r>
            <a:r>
              <a:rPr dirty="0" sz="1800" spc="50">
                <a:solidFill>
                  <a:srgbClr val="FFFF00"/>
                </a:solidFill>
                <a:latin typeface="Calibri"/>
                <a:cs typeface="Calibri"/>
              </a:rPr>
              <a:t>c</a:t>
            </a:r>
            <a:r>
              <a:rPr dirty="0" sz="1800" spc="50">
                <a:solidFill>
                  <a:srgbClr val="FFFF00"/>
                </a:solidFill>
                <a:latin typeface="Calibri"/>
                <a:cs typeface="Calibri"/>
              </a:rPr>
              <a:t>e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48" name="object 48"/>
          <p:cNvSpPr/>
          <p:nvPr/>
        </p:nvSpPr>
        <p:spPr>
          <a:xfrm>
            <a:off x="5401055" y="4770069"/>
            <a:ext cx="1482598" cy="510336"/>
          </a:xfrm>
          <a:prstGeom prst="rect">
            <a:avLst/>
          </a:prstGeom>
          <a:blipFill>
            <a:blip r:embed="rId2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9" name="object 49"/>
          <p:cNvSpPr txBox="1"/>
          <p:nvPr/>
        </p:nvSpPr>
        <p:spPr>
          <a:xfrm>
            <a:off x="6489242" y="4829936"/>
            <a:ext cx="247015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spc="-10">
                <a:solidFill>
                  <a:srgbClr val="FFFFFF"/>
                </a:solidFill>
                <a:latin typeface="Arial"/>
                <a:cs typeface="Arial"/>
              </a:rPr>
              <a:t>ذ</a:t>
            </a:r>
            <a:r>
              <a:rPr dirty="0" sz="1800" spc="-520">
                <a:solidFill>
                  <a:srgbClr val="FFFFFF"/>
                </a:solidFill>
                <a:latin typeface="Arial"/>
                <a:cs typeface="Arial"/>
              </a:rPr>
              <a:t>ن</a:t>
            </a:r>
            <a:r>
              <a:rPr dirty="0" sz="1800" spc="100">
                <a:solidFill>
                  <a:srgbClr val="FFFFFF"/>
                </a:solidFill>
                <a:latin typeface="Arial"/>
                <a:cs typeface="Arial"/>
              </a:rPr>
              <a:t>م</a:t>
            </a:r>
            <a:endParaRPr sz="1800">
              <a:latin typeface="Arial"/>
              <a:cs typeface="Arial"/>
            </a:endParaRPr>
          </a:p>
        </p:txBody>
      </p:sp>
      <p:sp>
        <p:nvSpPr>
          <p:cNvPr id="50" name="object 50"/>
          <p:cNvSpPr/>
          <p:nvPr/>
        </p:nvSpPr>
        <p:spPr>
          <a:xfrm>
            <a:off x="1289303" y="2127529"/>
            <a:ext cx="7249541" cy="543915"/>
          </a:xfrm>
          <a:prstGeom prst="rect">
            <a:avLst/>
          </a:prstGeom>
          <a:blipFill>
            <a:blip r:embed="rId2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1" name="object 51"/>
          <p:cNvSpPr/>
          <p:nvPr/>
        </p:nvSpPr>
        <p:spPr>
          <a:xfrm>
            <a:off x="1600200" y="2185441"/>
            <a:ext cx="6493509" cy="486003"/>
          </a:xfrm>
          <a:prstGeom prst="rect">
            <a:avLst/>
          </a:prstGeom>
          <a:blipFill>
            <a:blip r:embed="rId2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2" name="object 52"/>
          <p:cNvSpPr/>
          <p:nvPr/>
        </p:nvSpPr>
        <p:spPr>
          <a:xfrm>
            <a:off x="1220724" y="2058923"/>
            <a:ext cx="7239000" cy="533400"/>
          </a:xfrm>
          <a:custGeom>
            <a:avLst/>
            <a:gdLst/>
            <a:ahLst/>
            <a:cxnLst/>
            <a:rect l="l" t="t" r="r" b="b"/>
            <a:pathLst>
              <a:path w="7239000" h="533400">
                <a:moveTo>
                  <a:pt x="7150100" y="0"/>
                </a:moveTo>
                <a:lnTo>
                  <a:pt x="88900" y="0"/>
                </a:lnTo>
                <a:lnTo>
                  <a:pt x="54296" y="6979"/>
                </a:lnTo>
                <a:lnTo>
                  <a:pt x="26038" y="26019"/>
                </a:lnTo>
                <a:lnTo>
                  <a:pt x="6986" y="54274"/>
                </a:lnTo>
                <a:lnTo>
                  <a:pt x="0" y="88900"/>
                </a:lnTo>
                <a:lnTo>
                  <a:pt x="0" y="444500"/>
                </a:lnTo>
                <a:lnTo>
                  <a:pt x="6986" y="479125"/>
                </a:lnTo>
                <a:lnTo>
                  <a:pt x="26038" y="507380"/>
                </a:lnTo>
                <a:lnTo>
                  <a:pt x="54296" y="526420"/>
                </a:lnTo>
                <a:lnTo>
                  <a:pt x="88900" y="533400"/>
                </a:lnTo>
                <a:lnTo>
                  <a:pt x="7150100" y="533400"/>
                </a:lnTo>
                <a:lnTo>
                  <a:pt x="7184725" y="526420"/>
                </a:lnTo>
                <a:lnTo>
                  <a:pt x="7212980" y="507380"/>
                </a:lnTo>
                <a:lnTo>
                  <a:pt x="7232020" y="479125"/>
                </a:lnTo>
                <a:lnTo>
                  <a:pt x="7239000" y="444500"/>
                </a:lnTo>
                <a:lnTo>
                  <a:pt x="7239000" y="88900"/>
                </a:lnTo>
                <a:lnTo>
                  <a:pt x="7232020" y="54274"/>
                </a:lnTo>
                <a:lnTo>
                  <a:pt x="7212980" y="26019"/>
                </a:lnTo>
                <a:lnTo>
                  <a:pt x="7184725" y="6979"/>
                </a:lnTo>
                <a:lnTo>
                  <a:pt x="7150100" y="0"/>
                </a:lnTo>
                <a:close/>
              </a:path>
            </a:pathLst>
          </a:custGeom>
          <a:solidFill>
            <a:srgbClr val="66CC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3" name="object 53"/>
          <p:cNvSpPr/>
          <p:nvPr/>
        </p:nvSpPr>
        <p:spPr>
          <a:xfrm>
            <a:off x="1220724" y="2058923"/>
            <a:ext cx="7239000" cy="533400"/>
          </a:xfrm>
          <a:custGeom>
            <a:avLst/>
            <a:gdLst/>
            <a:ahLst/>
            <a:cxnLst/>
            <a:rect l="l" t="t" r="r" b="b"/>
            <a:pathLst>
              <a:path w="7239000" h="533400">
                <a:moveTo>
                  <a:pt x="0" y="88900"/>
                </a:moveTo>
                <a:lnTo>
                  <a:pt x="6986" y="54274"/>
                </a:lnTo>
                <a:lnTo>
                  <a:pt x="26038" y="26019"/>
                </a:lnTo>
                <a:lnTo>
                  <a:pt x="54296" y="6979"/>
                </a:lnTo>
                <a:lnTo>
                  <a:pt x="88900" y="0"/>
                </a:lnTo>
                <a:lnTo>
                  <a:pt x="7150100" y="0"/>
                </a:lnTo>
                <a:lnTo>
                  <a:pt x="7184725" y="6979"/>
                </a:lnTo>
                <a:lnTo>
                  <a:pt x="7212980" y="26019"/>
                </a:lnTo>
                <a:lnTo>
                  <a:pt x="7232020" y="54274"/>
                </a:lnTo>
                <a:lnTo>
                  <a:pt x="7239000" y="88900"/>
                </a:lnTo>
                <a:lnTo>
                  <a:pt x="7239000" y="444500"/>
                </a:lnTo>
                <a:lnTo>
                  <a:pt x="7232020" y="479125"/>
                </a:lnTo>
                <a:lnTo>
                  <a:pt x="7212980" y="507380"/>
                </a:lnTo>
                <a:lnTo>
                  <a:pt x="7184725" y="526420"/>
                </a:lnTo>
                <a:lnTo>
                  <a:pt x="7150100" y="533400"/>
                </a:lnTo>
                <a:lnTo>
                  <a:pt x="88900" y="533400"/>
                </a:lnTo>
                <a:lnTo>
                  <a:pt x="54296" y="526420"/>
                </a:lnTo>
                <a:lnTo>
                  <a:pt x="26038" y="507380"/>
                </a:lnTo>
                <a:lnTo>
                  <a:pt x="6986" y="479125"/>
                </a:lnTo>
                <a:lnTo>
                  <a:pt x="0" y="444500"/>
                </a:lnTo>
                <a:lnTo>
                  <a:pt x="0" y="88900"/>
                </a:lnTo>
                <a:close/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4" name="object 54"/>
          <p:cNvSpPr txBox="1"/>
          <p:nvPr/>
        </p:nvSpPr>
        <p:spPr>
          <a:xfrm>
            <a:off x="1613408" y="2145030"/>
            <a:ext cx="4376420" cy="574675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50800">
              <a:lnSpc>
                <a:spcPts val="2165"/>
              </a:lnSpc>
              <a:spcBef>
                <a:spcPts val="90"/>
              </a:spcBef>
            </a:pPr>
            <a:r>
              <a:rPr dirty="0" sz="1800" spc="30" b="1">
                <a:solidFill>
                  <a:srgbClr val="000066"/>
                </a:solidFill>
                <a:latin typeface="Arial"/>
                <a:cs typeface="Arial"/>
              </a:rPr>
              <a:t>10</a:t>
            </a:r>
            <a:r>
              <a:rPr dirty="0" sz="1800" spc="30" b="1">
                <a:solidFill>
                  <a:srgbClr val="000066"/>
                </a:solidFill>
                <a:latin typeface="Calibri"/>
                <a:cs typeface="Calibri"/>
              </a:rPr>
              <a:t>. </a:t>
            </a:r>
            <a:r>
              <a:rPr dirty="0" sz="1800" spc="-35" b="1">
                <a:solidFill>
                  <a:srgbClr val="000066"/>
                </a:solidFill>
                <a:latin typeface="Calibri"/>
                <a:cs typeface="Calibri"/>
              </a:rPr>
              <a:t>Prese</a:t>
            </a:r>
            <a:r>
              <a:rPr dirty="0" baseline="11111" sz="3000" spc="-52">
                <a:solidFill>
                  <a:srgbClr val="000066"/>
                </a:solidFill>
                <a:latin typeface="Calibri"/>
                <a:cs typeface="Calibri"/>
              </a:rPr>
              <a:t>4</a:t>
            </a:r>
            <a:r>
              <a:rPr dirty="0" sz="1800" spc="-35" b="1">
                <a:solidFill>
                  <a:srgbClr val="000066"/>
                </a:solidFill>
                <a:latin typeface="Calibri"/>
                <a:cs typeface="Calibri"/>
              </a:rPr>
              <a:t>n</a:t>
            </a:r>
            <a:r>
              <a:rPr dirty="0" baseline="11111" sz="3000" spc="-52">
                <a:solidFill>
                  <a:srgbClr val="000066"/>
                </a:solidFill>
                <a:latin typeface="Calibri"/>
                <a:cs typeface="Calibri"/>
              </a:rPr>
              <a:t>.</a:t>
            </a:r>
            <a:r>
              <a:rPr dirty="0" sz="1800" spc="-35" b="1">
                <a:solidFill>
                  <a:srgbClr val="000066"/>
                </a:solidFill>
                <a:latin typeface="Calibri"/>
                <a:cs typeface="Calibri"/>
              </a:rPr>
              <a:t>t </a:t>
            </a:r>
            <a:r>
              <a:rPr dirty="0" baseline="11111" sz="3000" spc="-525">
                <a:solidFill>
                  <a:srgbClr val="000066"/>
                </a:solidFill>
                <a:latin typeface="Calibri"/>
                <a:cs typeface="Calibri"/>
              </a:rPr>
              <a:t>P</a:t>
            </a:r>
            <a:r>
              <a:rPr dirty="0" sz="1800" spc="-350" b="1">
                <a:solidFill>
                  <a:srgbClr val="000066"/>
                </a:solidFill>
                <a:latin typeface="Calibri"/>
                <a:cs typeface="Calibri"/>
              </a:rPr>
              <a:t>P</a:t>
            </a:r>
            <a:r>
              <a:rPr dirty="0" baseline="11111" sz="3000" spc="-525">
                <a:solidFill>
                  <a:srgbClr val="000066"/>
                </a:solidFill>
                <a:latin typeface="Calibri"/>
                <a:cs typeface="Calibri"/>
              </a:rPr>
              <a:t>r</a:t>
            </a:r>
            <a:r>
              <a:rPr dirty="0" sz="1800" spc="-350" b="1">
                <a:solidFill>
                  <a:srgbClr val="000066"/>
                </a:solidFill>
                <a:latin typeface="Calibri"/>
                <a:cs typeface="Calibri"/>
              </a:rPr>
              <a:t>e</a:t>
            </a:r>
            <a:r>
              <a:rPr dirty="0" baseline="11111" sz="3000" spc="-525">
                <a:solidFill>
                  <a:srgbClr val="000066"/>
                </a:solidFill>
                <a:latin typeface="Calibri"/>
                <a:cs typeface="Calibri"/>
              </a:rPr>
              <a:t>e</a:t>
            </a:r>
            <a:r>
              <a:rPr dirty="0" sz="1800" spc="-350" b="1">
                <a:solidFill>
                  <a:srgbClr val="000066"/>
                </a:solidFill>
                <a:latin typeface="Calibri"/>
                <a:cs typeface="Calibri"/>
              </a:rPr>
              <a:t>r</a:t>
            </a:r>
            <a:r>
              <a:rPr dirty="0" baseline="11111" sz="3000" spc="-525">
                <a:solidFill>
                  <a:srgbClr val="000066"/>
                </a:solidFill>
                <a:latin typeface="Calibri"/>
                <a:cs typeface="Calibri"/>
              </a:rPr>
              <a:t>s</a:t>
            </a:r>
            <a:r>
              <a:rPr dirty="0" sz="1800" spc="-350" b="1">
                <a:solidFill>
                  <a:srgbClr val="000066"/>
                </a:solidFill>
                <a:latin typeface="Calibri"/>
                <a:cs typeface="Calibri"/>
              </a:rPr>
              <a:t>f</a:t>
            </a:r>
            <a:r>
              <a:rPr dirty="0" baseline="11111" sz="3000" spc="-525">
                <a:solidFill>
                  <a:srgbClr val="000066"/>
                </a:solidFill>
                <a:latin typeface="Calibri"/>
                <a:cs typeface="Calibri"/>
              </a:rPr>
              <a:t>e</a:t>
            </a:r>
            <a:r>
              <a:rPr dirty="0" sz="1800" spc="-350" b="1">
                <a:solidFill>
                  <a:srgbClr val="000066"/>
                </a:solidFill>
                <a:latin typeface="Calibri"/>
                <a:cs typeface="Calibri"/>
              </a:rPr>
              <a:t>e</a:t>
            </a:r>
            <a:r>
              <a:rPr dirty="0" baseline="11111" sz="3000" spc="-525">
                <a:solidFill>
                  <a:srgbClr val="000066"/>
                </a:solidFill>
                <a:latin typeface="Calibri"/>
                <a:cs typeface="Calibri"/>
              </a:rPr>
              <a:t>n</a:t>
            </a:r>
            <a:r>
              <a:rPr dirty="0" sz="1800" spc="-350" b="1">
                <a:solidFill>
                  <a:srgbClr val="000066"/>
                </a:solidFill>
                <a:latin typeface="Calibri"/>
                <a:cs typeface="Calibri"/>
              </a:rPr>
              <a:t>c</a:t>
            </a:r>
            <a:r>
              <a:rPr dirty="0" baseline="11111" sz="3000" spc="-525">
                <a:solidFill>
                  <a:srgbClr val="000066"/>
                </a:solidFill>
                <a:latin typeface="Calibri"/>
                <a:cs typeface="Calibri"/>
              </a:rPr>
              <a:t>t</a:t>
            </a:r>
            <a:r>
              <a:rPr dirty="0" sz="1800" spc="-350" b="1">
                <a:solidFill>
                  <a:srgbClr val="000066"/>
                </a:solidFill>
                <a:latin typeface="Calibri"/>
                <a:cs typeface="Calibri"/>
              </a:rPr>
              <a:t>t </a:t>
            </a:r>
            <a:r>
              <a:rPr dirty="0" baseline="11111" sz="3000" spc="-569">
                <a:solidFill>
                  <a:srgbClr val="000066"/>
                </a:solidFill>
                <a:latin typeface="Calibri"/>
                <a:cs typeface="Calibri"/>
              </a:rPr>
              <a:t>C</a:t>
            </a:r>
            <a:r>
              <a:rPr dirty="0" sz="1800" spc="-380" b="1">
                <a:solidFill>
                  <a:srgbClr val="000066"/>
                </a:solidFill>
                <a:latin typeface="Calibri"/>
                <a:cs typeface="Calibri"/>
              </a:rPr>
              <a:t>C</a:t>
            </a:r>
            <a:r>
              <a:rPr dirty="0" baseline="11111" sz="3000" spc="-569">
                <a:solidFill>
                  <a:srgbClr val="000066"/>
                </a:solidFill>
                <a:latin typeface="Calibri"/>
                <a:cs typeface="Calibri"/>
              </a:rPr>
              <a:t>o</a:t>
            </a:r>
            <a:r>
              <a:rPr dirty="0" sz="1800" spc="-380" b="1">
                <a:solidFill>
                  <a:srgbClr val="000066"/>
                </a:solidFill>
                <a:latin typeface="Calibri"/>
                <a:cs typeface="Calibri"/>
              </a:rPr>
              <a:t>o</a:t>
            </a:r>
            <a:r>
              <a:rPr dirty="0" baseline="11111" sz="3000" spc="-569">
                <a:solidFill>
                  <a:srgbClr val="000066"/>
                </a:solidFill>
                <a:latin typeface="Calibri"/>
                <a:cs typeface="Calibri"/>
              </a:rPr>
              <a:t>n</a:t>
            </a:r>
            <a:r>
              <a:rPr dirty="0" sz="1800" spc="-380" b="1">
                <a:solidFill>
                  <a:srgbClr val="000066"/>
                </a:solidFill>
                <a:latin typeface="Calibri"/>
                <a:cs typeface="Calibri"/>
              </a:rPr>
              <a:t>n</a:t>
            </a:r>
            <a:r>
              <a:rPr dirty="0" baseline="11111" sz="3000" spc="-569">
                <a:solidFill>
                  <a:srgbClr val="000066"/>
                </a:solidFill>
                <a:latin typeface="Calibri"/>
                <a:cs typeface="Calibri"/>
              </a:rPr>
              <a:t>t</a:t>
            </a:r>
            <a:r>
              <a:rPr dirty="0" sz="1800" spc="-380" b="1">
                <a:solidFill>
                  <a:srgbClr val="000066"/>
                </a:solidFill>
                <a:latin typeface="Calibri"/>
                <a:cs typeface="Calibri"/>
              </a:rPr>
              <a:t>t</a:t>
            </a:r>
            <a:r>
              <a:rPr dirty="0" baseline="11111" sz="3000" spc="-569">
                <a:solidFill>
                  <a:srgbClr val="000066"/>
                </a:solidFill>
                <a:latin typeface="Calibri"/>
                <a:cs typeface="Calibri"/>
              </a:rPr>
              <a:t>i</a:t>
            </a:r>
            <a:r>
              <a:rPr dirty="0" sz="1800" spc="-380" b="1">
                <a:solidFill>
                  <a:srgbClr val="000066"/>
                </a:solidFill>
                <a:latin typeface="Calibri"/>
                <a:cs typeface="Calibri"/>
              </a:rPr>
              <a:t>i</a:t>
            </a:r>
            <a:r>
              <a:rPr dirty="0" baseline="11111" sz="3000" spc="-569">
                <a:solidFill>
                  <a:srgbClr val="000066"/>
                </a:solidFill>
                <a:latin typeface="Calibri"/>
                <a:cs typeface="Calibri"/>
              </a:rPr>
              <a:t>n</a:t>
            </a:r>
            <a:r>
              <a:rPr dirty="0" sz="1800" spc="-380" b="1">
                <a:solidFill>
                  <a:srgbClr val="000066"/>
                </a:solidFill>
                <a:latin typeface="Calibri"/>
                <a:cs typeface="Calibri"/>
              </a:rPr>
              <a:t>n</a:t>
            </a:r>
            <a:r>
              <a:rPr dirty="0" baseline="11111" sz="3000" spc="-569">
                <a:solidFill>
                  <a:srgbClr val="000066"/>
                </a:solidFill>
                <a:latin typeface="Calibri"/>
                <a:cs typeface="Calibri"/>
              </a:rPr>
              <a:t>u</a:t>
            </a:r>
            <a:r>
              <a:rPr dirty="0" sz="1800" spc="-380" b="1">
                <a:solidFill>
                  <a:srgbClr val="000066"/>
                </a:solidFill>
                <a:latin typeface="Calibri"/>
                <a:cs typeface="Calibri"/>
              </a:rPr>
              <a:t>u</a:t>
            </a:r>
            <a:r>
              <a:rPr dirty="0" baseline="11111" sz="3000" spc="-569">
                <a:solidFill>
                  <a:srgbClr val="000066"/>
                </a:solidFill>
                <a:latin typeface="Calibri"/>
                <a:cs typeface="Calibri"/>
              </a:rPr>
              <a:t>o</a:t>
            </a:r>
            <a:r>
              <a:rPr dirty="0" sz="1800" spc="-380" b="1">
                <a:solidFill>
                  <a:srgbClr val="000066"/>
                </a:solidFill>
                <a:latin typeface="Calibri"/>
                <a:cs typeface="Calibri"/>
              </a:rPr>
              <a:t>o</a:t>
            </a:r>
            <a:r>
              <a:rPr dirty="0" baseline="11111" sz="3000" spc="-569">
                <a:solidFill>
                  <a:srgbClr val="000066"/>
                </a:solidFill>
                <a:latin typeface="Calibri"/>
                <a:cs typeface="Calibri"/>
              </a:rPr>
              <a:t>u</a:t>
            </a:r>
            <a:r>
              <a:rPr dirty="0" sz="1800" spc="-380" b="1">
                <a:solidFill>
                  <a:srgbClr val="000066"/>
                </a:solidFill>
                <a:latin typeface="Calibri"/>
                <a:cs typeface="Calibri"/>
              </a:rPr>
              <a:t>u</a:t>
            </a:r>
            <a:r>
              <a:rPr dirty="0" baseline="11111" sz="3000" spc="-569">
                <a:solidFill>
                  <a:srgbClr val="000066"/>
                </a:solidFill>
                <a:latin typeface="Calibri"/>
                <a:cs typeface="Calibri"/>
              </a:rPr>
              <a:t>s</a:t>
            </a:r>
            <a:r>
              <a:rPr dirty="0" sz="1800" spc="-380" b="1">
                <a:solidFill>
                  <a:srgbClr val="000066"/>
                </a:solidFill>
                <a:latin typeface="Calibri"/>
                <a:cs typeface="Calibri"/>
              </a:rPr>
              <a:t>s</a:t>
            </a:r>
            <a:r>
              <a:rPr dirty="0" sz="1800" spc="-375" b="1">
                <a:solidFill>
                  <a:srgbClr val="000066"/>
                </a:solidFill>
                <a:latin typeface="Calibri"/>
                <a:cs typeface="Calibri"/>
              </a:rPr>
              <a:t> </a:t>
            </a:r>
            <a:r>
              <a:rPr dirty="0" sz="1800" spc="185" b="1">
                <a:solidFill>
                  <a:srgbClr val="000066"/>
                </a:solidFill>
                <a:latin typeface="Calibri"/>
                <a:cs typeface="Calibri"/>
              </a:rPr>
              <a:t>Tense</a:t>
            </a:r>
            <a:endParaRPr sz="1800">
              <a:latin typeface="Calibri"/>
              <a:cs typeface="Calibri"/>
            </a:endParaRPr>
          </a:p>
          <a:p>
            <a:pPr marL="1069340">
              <a:lnSpc>
                <a:spcPts val="2165"/>
              </a:lnSpc>
            </a:pPr>
            <a:r>
              <a:rPr dirty="0" sz="2000" spc="40">
                <a:solidFill>
                  <a:srgbClr val="000066"/>
                </a:solidFill>
                <a:latin typeface="Calibri"/>
                <a:cs typeface="Calibri"/>
              </a:rPr>
              <a:t>Tense</a:t>
            </a:r>
            <a:r>
              <a:rPr dirty="0" sz="2000" spc="190">
                <a:solidFill>
                  <a:srgbClr val="000066"/>
                </a:solidFill>
                <a:latin typeface="Calibri"/>
                <a:cs typeface="Calibri"/>
              </a:rPr>
              <a:t> </a:t>
            </a:r>
            <a:r>
              <a:rPr dirty="0" sz="2000" spc="-135" b="1">
                <a:solidFill>
                  <a:srgbClr val="000066"/>
                </a:solidFill>
                <a:latin typeface="Arial"/>
                <a:cs typeface="Arial"/>
              </a:rPr>
              <a:t>عراضملا</a:t>
            </a:r>
            <a:endParaRPr sz="2000">
              <a:latin typeface="Arial"/>
              <a:cs typeface="Arial"/>
            </a:endParaRPr>
          </a:p>
        </p:txBody>
      </p:sp>
      <p:sp>
        <p:nvSpPr>
          <p:cNvPr id="55" name="object 55"/>
          <p:cNvSpPr txBox="1"/>
          <p:nvPr/>
        </p:nvSpPr>
        <p:spPr>
          <a:xfrm>
            <a:off x="6191503" y="2169414"/>
            <a:ext cx="1704975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spc="-204" b="1">
                <a:solidFill>
                  <a:srgbClr val="000066"/>
                </a:solidFill>
                <a:latin typeface="Arial"/>
                <a:cs typeface="Arial"/>
              </a:rPr>
              <a:t>رمتسملا </a:t>
            </a:r>
            <a:r>
              <a:rPr dirty="0" sz="1800" spc="-210" b="1">
                <a:solidFill>
                  <a:srgbClr val="000066"/>
                </a:solidFill>
                <a:latin typeface="Arial"/>
                <a:cs typeface="Arial"/>
              </a:rPr>
              <a:t>ماتلا</a:t>
            </a:r>
            <a:r>
              <a:rPr dirty="0" sz="1800" spc="-114" b="1">
                <a:solidFill>
                  <a:srgbClr val="000066"/>
                </a:solidFill>
                <a:latin typeface="Arial"/>
                <a:cs typeface="Arial"/>
              </a:rPr>
              <a:t> عراضملا</a:t>
            </a:r>
            <a:endParaRPr sz="1800">
              <a:latin typeface="Arial"/>
              <a:cs typeface="Arial"/>
            </a:endParaRPr>
          </a:p>
        </p:txBody>
      </p:sp>
      <p:sp>
        <p:nvSpPr>
          <p:cNvPr id="56" name="object 56"/>
          <p:cNvSpPr/>
          <p:nvPr/>
        </p:nvSpPr>
        <p:spPr>
          <a:xfrm>
            <a:off x="4340352" y="6321552"/>
            <a:ext cx="1296797" cy="382371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7" name="object 57"/>
          <p:cNvSpPr/>
          <p:nvPr/>
        </p:nvSpPr>
        <p:spPr>
          <a:xfrm>
            <a:off x="4462271" y="6406896"/>
            <a:ext cx="1043749" cy="248297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8" name="object 58"/>
          <p:cNvSpPr/>
          <p:nvPr/>
        </p:nvSpPr>
        <p:spPr>
          <a:xfrm>
            <a:off x="4267200" y="6248400"/>
            <a:ext cx="1295400" cy="381000"/>
          </a:xfrm>
          <a:custGeom>
            <a:avLst/>
            <a:gdLst/>
            <a:ahLst/>
            <a:cxnLst/>
            <a:rect l="l" t="t" r="r" b="b"/>
            <a:pathLst>
              <a:path w="1295400" h="381000">
                <a:moveTo>
                  <a:pt x="1295400" y="0"/>
                </a:moveTo>
                <a:lnTo>
                  <a:pt x="0" y="0"/>
                </a:lnTo>
                <a:lnTo>
                  <a:pt x="0" y="381000"/>
                </a:lnTo>
                <a:lnTo>
                  <a:pt x="1295400" y="381000"/>
                </a:lnTo>
                <a:lnTo>
                  <a:pt x="1295400" y="333375"/>
                </a:lnTo>
                <a:lnTo>
                  <a:pt x="540512" y="333375"/>
                </a:lnTo>
                <a:lnTo>
                  <a:pt x="540512" y="190500"/>
                </a:lnTo>
                <a:lnTo>
                  <a:pt x="504825" y="190500"/>
                </a:lnTo>
                <a:lnTo>
                  <a:pt x="647700" y="47625"/>
                </a:lnTo>
                <a:lnTo>
                  <a:pt x="1295400" y="47625"/>
                </a:lnTo>
                <a:lnTo>
                  <a:pt x="1295400" y="0"/>
                </a:lnTo>
                <a:close/>
              </a:path>
              <a:path w="1295400" h="381000">
                <a:moveTo>
                  <a:pt x="1295400" y="65481"/>
                </a:moveTo>
                <a:lnTo>
                  <a:pt x="736980" y="65481"/>
                </a:lnTo>
                <a:lnTo>
                  <a:pt x="736980" y="136918"/>
                </a:lnTo>
                <a:lnTo>
                  <a:pt x="790575" y="190500"/>
                </a:lnTo>
                <a:lnTo>
                  <a:pt x="754888" y="190500"/>
                </a:lnTo>
                <a:lnTo>
                  <a:pt x="754888" y="333375"/>
                </a:lnTo>
                <a:lnTo>
                  <a:pt x="1295400" y="333375"/>
                </a:lnTo>
                <a:lnTo>
                  <a:pt x="1295400" y="65481"/>
                </a:lnTo>
                <a:close/>
              </a:path>
              <a:path w="1295400" h="381000">
                <a:moveTo>
                  <a:pt x="1295400" y="47625"/>
                </a:moveTo>
                <a:lnTo>
                  <a:pt x="647700" y="47625"/>
                </a:lnTo>
                <a:lnTo>
                  <a:pt x="701294" y="101206"/>
                </a:lnTo>
                <a:lnTo>
                  <a:pt x="701294" y="65481"/>
                </a:lnTo>
                <a:lnTo>
                  <a:pt x="1295400" y="65481"/>
                </a:lnTo>
                <a:lnTo>
                  <a:pt x="12954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9" name="object 59"/>
          <p:cNvSpPr/>
          <p:nvPr/>
        </p:nvSpPr>
        <p:spPr>
          <a:xfrm>
            <a:off x="4807711" y="6313881"/>
            <a:ext cx="214629" cy="267970"/>
          </a:xfrm>
          <a:custGeom>
            <a:avLst/>
            <a:gdLst/>
            <a:ahLst/>
            <a:cxnLst/>
            <a:rect l="l" t="t" r="r" b="b"/>
            <a:pathLst>
              <a:path w="214629" h="267970">
                <a:moveTo>
                  <a:pt x="196468" y="0"/>
                </a:moveTo>
                <a:lnTo>
                  <a:pt x="160782" y="0"/>
                </a:lnTo>
                <a:lnTo>
                  <a:pt x="160782" y="35725"/>
                </a:lnTo>
                <a:lnTo>
                  <a:pt x="196468" y="71437"/>
                </a:lnTo>
                <a:lnTo>
                  <a:pt x="196468" y="0"/>
                </a:lnTo>
                <a:close/>
              </a:path>
              <a:path w="214629" h="267970">
                <a:moveTo>
                  <a:pt x="214375" y="125018"/>
                </a:moveTo>
                <a:lnTo>
                  <a:pt x="0" y="125018"/>
                </a:lnTo>
                <a:lnTo>
                  <a:pt x="0" y="267893"/>
                </a:lnTo>
                <a:lnTo>
                  <a:pt x="89280" y="267893"/>
                </a:lnTo>
                <a:lnTo>
                  <a:pt x="89280" y="196456"/>
                </a:lnTo>
                <a:lnTo>
                  <a:pt x="214375" y="196456"/>
                </a:lnTo>
                <a:lnTo>
                  <a:pt x="214375" y="125018"/>
                </a:lnTo>
                <a:close/>
              </a:path>
              <a:path w="214629" h="267970">
                <a:moveTo>
                  <a:pt x="214375" y="196456"/>
                </a:moveTo>
                <a:lnTo>
                  <a:pt x="125095" y="196456"/>
                </a:lnTo>
                <a:lnTo>
                  <a:pt x="125095" y="267893"/>
                </a:lnTo>
                <a:lnTo>
                  <a:pt x="214375" y="267893"/>
                </a:lnTo>
                <a:lnTo>
                  <a:pt x="214375" y="196456"/>
                </a:lnTo>
                <a:close/>
              </a:path>
            </a:pathLst>
          </a:custGeom>
          <a:solidFill>
            <a:srgbClr val="00007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0" name="object 60"/>
          <p:cNvSpPr/>
          <p:nvPr/>
        </p:nvSpPr>
        <p:spPr>
          <a:xfrm>
            <a:off x="47720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142875" y="0"/>
                </a:moveTo>
                <a:lnTo>
                  <a:pt x="0" y="142875"/>
                </a:lnTo>
                <a:lnTo>
                  <a:pt x="285750" y="142875"/>
                </a:lnTo>
                <a:lnTo>
                  <a:pt x="142875" y="0"/>
                </a:lnTo>
                <a:close/>
              </a:path>
              <a:path w="285750" h="285750">
                <a:moveTo>
                  <a:pt x="160782" y="214312"/>
                </a:moveTo>
                <a:lnTo>
                  <a:pt x="124967" y="214312"/>
                </a:lnTo>
                <a:lnTo>
                  <a:pt x="124967" y="285750"/>
                </a:lnTo>
                <a:lnTo>
                  <a:pt x="160782" y="285750"/>
                </a:lnTo>
                <a:lnTo>
                  <a:pt x="160782" y="214312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1" name="object 61"/>
          <p:cNvSpPr txBox="1">
            <a:spLocks noGrp="1"/>
          </p:cNvSpPr>
          <p:nvPr>
            <p:ph type="dt" idx="6" sz="half"/>
          </p:nvPr>
        </p:nvSpPr>
        <p:spPr>
          <a:prstGeom prst="rect"/>
        </p:spPr>
        <p:txBody>
          <a:bodyPr wrap="square" lIns="0" tIns="31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 spc="-190"/>
              <a:t>ق</a:t>
            </a:r>
            <a:r>
              <a:rPr dirty="0" spc="-240"/>
              <a:t>ب</a:t>
            </a:r>
            <a:r>
              <a:rPr dirty="0" spc="25"/>
              <a:t>ا</a:t>
            </a:r>
            <a:r>
              <a:rPr dirty="0" spc="-175"/>
              <a:t>سلا</a:t>
            </a:r>
          </a:p>
        </p:txBody>
      </p:sp>
      <p:sp>
        <p:nvSpPr>
          <p:cNvPr id="62" name="object 62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31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 spc="-195"/>
              <a:t>ةيسيئرلا </a:t>
            </a:r>
            <a:r>
              <a:rPr dirty="0" spc="-110"/>
              <a:t>ةمئاقلا </a:t>
            </a:r>
            <a:r>
              <a:rPr dirty="0" spc="-105"/>
              <a:t>ىلإ</a:t>
            </a:r>
            <a:r>
              <a:rPr dirty="0" spc="-75"/>
              <a:t> </a:t>
            </a:r>
            <a:r>
              <a:rPr dirty="0" spc="-5"/>
              <a:t>ةدوع</a:t>
            </a:r>
          </a:p>
        </p:txBody>
      </p:sp>
      <p:sp>
        <p:nvSpPr>
          <p:cNvPr id="63" name="object 63"/>
          <p:cNvSpPr txBox="1"/>
          <p:nvPr/>
        </p:nvSpPr>
        <p:spPr>
          <a:xfrm>
            <a:off x="5833109" y="6368591"/>
            <a:ext cx="220345" cy="154940"/>
          </a:xfrm>
          <a:prstGeom prst="rect">
            <a:avLst/>
          </a:prstGeom>
        </p:spPr>
        <p:txBody>
          <a:bodyPr wrap="square" lIns="0" tIns="31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 sz="900" spc="-50">
                <a:solidFill>
                  <a:srgbClr val="FFFFFF"/>
                </a:solidFill>
                <a:latin typeface="Arial"/>
                <a:cs typeface="Arial"/>
              </a:rPr>
              <a:t>ي</a:t>
            </a:r>
            <a:r>
              <a:rPr dirty="0" sz="900" spc="-270">
                <a:solidFill>
                  <a:srgbClr val="FFFFFF"/>
                </a:solidFill>
                <a:latin typeface="Arial"/>
                <a:cs typeface="Arial"/>
              </a:rPr>
              <a:t>ل</a:t>
            </a:r>
            <a:r>
              <a:rPr dirty="0" sz="900" spc="25">
                <a:solidFill>
                  <a:srgbClr val="FFFFFF"/>
                </a:solidFill>
                <a:latin typeface="Arial"/>
                <a:cs typeface="Arial"/>
              </a:rPr>
              <a:t>ا</a:t>
            </a:r>
            <a:r>
              <a:rPr dirty="0" sz="900" spc="-430">
                <a:solidFill>
                  <a:srgbClr val="FFFFFF"/>
                </a:solidFill>
                <a:latin typeface="Arial"/>
                <a:cs typeface="Arial"/>
              </a:rPr>
              <a:t>ت</a:t>
            </a:r>
            <a:r>
              <a:rPr dirty="0" sz="900" spc="-270">
                <a:solidFill>
                  <a:srgbClr val="FFFFFF"/>
                </a:solidFill>
                <a:latin typeface="Arial"/>
                <a:cs typeface="Arial"/>
              </a:rPr>
              <a:t>ل</a:t>
            </a:r>
            <a:r>
              <a:rPr dirty="0" sz="900">
                <a:solidFill>
                  <a:srgbClr val="FFFFFF"/>
                </a:solidFill>
                <a:latin typeface="Arial"/>
                <a:cs typeface="Arial"/>
              </a:rPr>
              <a:t>ا</a:t>
            </a:r>
            <a:endParaRPr sz="9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77824" y="2176272"/>
            <a:ext cx="18287" cy="468172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877824" y="6095"/>
            <a:ext cx="18287" cy="150266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1216152" y="1834895"/>
            <a:ext cx="7924800" cy="1828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877824" y="1508760"/>
            <a:ext cx="18287" cy="667512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0" y="1834895"/>
            <a:ext cx="557784" cy="18287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551687" y="1834895"/>
            <a:ext cx="664464" cy="18287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2898648" y="588302"/>
            <a:ext cx="2503678" cy="1010246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3171189" y="722121"/>
            <a:ext cx="1797685" cy="57404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3600" spc="475"/>
              <a:t>TENSES</a:t>
            </a:r>
            <a:endParaRPr sz="3600"/>
          </a:p>
        </p:txBody>
      </p:sp>
      <p:sp>
        <p:nvSpPr>
          <p:cNvPr id="10" name="object 10"/>
          <p:cNvSpPr/>
          <p:nvPr/>
        </p:nvSpPr>
        <p:spPr>
          <a:xfrm>
            <a:off x="4800600" y="597446"/>
            <a:ext cx="2003932" cy="1010246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 txBox="1"/>
          <p:nvPr/>
        </p:nvSpPr>
        <p:spPr>
          <a:xfrm>
            <a:off x="5455081" y="722121"/>
            <a:ext cx="1048385" cy="5740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3600" spc="-175" b="1">
                <a:solidFill>
                  <a:srgbClr val="FFFF00"/>
                </a:solidFill>
                <a:latin typeface="Arial"/>
                <a:cs typeface="Arial"/>
              </a:rPr>
              <a:t>ةنمزلأا</a:t>
            </a:r>
            <a:endParaRPr sz="3600">
              <a:latin typeface="Arial"/>
              <a:cs typeface="Arial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3511296" y="2807157"/>
            <a:ext cx="2979166" cy="903528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3758184" y="3368083"/>
            <a:ext cx="2491486" cy="80601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/>
          <p:nvPr/>
        </p:nvSpPr>
        <p:spPr>
          <a:xfrm>
            <a:off x="3770376" y="3395471"/>
            <a:ext cx="2441575" cy="0"/>
          </a:xfrm>
          <a:custGeom>
            <a:avLst/>
            <a:gdLst/>
            <a:ahLst/>
            <a:cxnLst/>
            <a:rect l="l" t="t" r="r" b="b"/>
            <a:pathLst>
              <a:path w="2441575" h="0">
                <a:moveTo>
                  <a:pt x="0" y="0"/>
                </a:moveTo>
                <a:lnTo>
                  <a:pt x="2441448" y="0"/>
                </a:lnTo>
              </a:path>
            </a:pathLst>
          </a:custGeom>
          <a:ln w="30479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/>
          <p:nvPr/>
        </p:nvSpPr>
        <p:spPr>
          <a:xfrm>
            <a:off x="1097280" y="3956329"/>
            <a:ext cx="473748" cy="486003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/>
          <p:nvPr/>
        </p:nvSpPr>
        <p:spPr>
          <a:xfrm>
            <a:off x="1575816" y="3840518"/>
            <a:ext cx="613981" cy="678014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7" name="object 17"/>
          <p:cNvSpPr/>
          <p:nvPr/>
        </p:nvSpPr>
        <p:spPr>
          <a:xfrm>
            <a:off x="1786127" y="3840518"/>
            <a:ext cx="3027933" cy="678014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8" name="object 18"/>
          <p:cNvSpPr/>
          <p:nvPr/>
        </p:nvSpPr>
        <p:spPr>
          <a:xfrm>
            <a:off x="4504944" y="3840518"/>
            <a:ext cx="1455165" cy="678014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9" name="object 19"/>
          <p:cNvSpPr/>
          <p:nvPr/>
        </p:nvSpPr>
        <p:spPr>
          <a:xfrm>
            <a:off x="5556503" y="3840518"/>
            <a:ext cx="772502" cy="678014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0" name="object 20"/>
          <p:cNvSpPr/>
          <p:nvPr/>
        </p:nvSpPr>
        <p:spPr>
          <a:xfrm>
            <a:off x="6019800" y="3840518"/>
            <a:ext cx="1759966" cy="678014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1" name="object 21"/>
          <p:cNvSpPr/>
          <p:nvPr/>
        </p:nvSpPr>
        <p:spPr>
          <a:xfrm>
            <a:off x="1097280" y="4395241"/>
            <a:ext cx="473748" cy="486003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2" name="object 22"/>
          <p:cNvSpPr/>
          <p:nvPr/>
        </p:nvSpPr>
        <p:spPr>
          <a:xfrm>
            <a:off x="1575816" y="4279430"/>
            <a:ext cx="998016" cy="678014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3" name="object 23"/>
          <p:cNvSpPr/>
          <p:nvPr/>
        </p:nvSpPr>
        <p:spPr>
          <a:xfrm>
            <a:off x="2170176" y="4279430"/>
            <a:ext cx="2826766" cy="678014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4" name="object 24"/>
          <p:cNvSpPr/>
          <p:nvPr/>
        </p:nvSpPr>
        <p:spPr>
          <a:xfrm>
            <a:off x="4684776" y="4279430"/>
            <a:ext cx="1083360" cy="678014"/>
          </a:xfrm>
          <a:prstGeom prst="rect">
            <a:avLst/>
          </a:prstGeom>
          <a:blipFill>
            <a:blip r:embed="rId2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5" name="object 25"/>
          <p:cNvSpPr/>
          <p:nvPr/>
        </p:nvSpPr>
        <p:spPr>
          <a:xfrm>
            <a:off x="5458967" y="4279430"/>
            <a:ext cx="665772" cy="678014"/>
          </a:xfrm>
          <a:prstGeom prst="rect">
            <a:avLst/>
          </a:prstGeom>
          <a:blipFill>
            <a:blip r:embed="rId2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6" name="object 26"/>
          <p:cNvSpPr/>
          <p:nvPr/>
        </p:nvSpPr>
        <p:spPr>
          <a:xfrm>
            <a:off x="5721096" y="4279430"/>
            <a:ext cx="568248" cy="678014"/>
          </a:xfrm>
          <a:prstGeom prst="rect">
            <a:avLst/>
          </a:prstGeom>
          <a:blipFill>
            <a:blip r:embed="rId2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7" name="object 27"/>
          <p:cNvSpPr/>
          <p:nvPr/>
        </p:nvSpPr>
        <p:spPr>
          <a:xfrm>
            <a:off x="5885688" y="4279430"/>
            <a:ext cx="467715" cy="678014"/>
          </a:xfrm>
          <a:prstGeom prst="rect">
            <a:avLst/>
          </a:prstGeom>
          <a:blipFill>
            <a:blip r:embed="rId2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8" name="object 28"/>
          <p:cNvSpPr/>
          <p:nvPr/>
        </p:nvSpPr>
        <p:spPr>
          <a:xfrm>
            <a:off x="5949696" y="4279430"/>
            <a:ext cx="1263205" cy="678014"/>
          </a:xfrm>
          <a:prstGeom prst="rect">
            <a:avLst/>
          </a:prstGeom>
          <a:blipFill>
            <a:blip r:embed="rId2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9" name="object 29"/>
          <p:cNvSpPr txBox="1"/>
          <p:nvPr/>
        </p:nvSpPr>
        <p:spPr>
          <a:xfrm>
            <a:off x="1222044" y="2920695"/>
            <a:ext cx="6266815" cy="183705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2546350">
              <a:lnSpc>
                <a:spcPct val="100000"/>
              </a:lnSpc>
              <a:spcBef>
                <a:spcPts val="95"/>
              </a:spcBef>
            </a:pPr>
            <a:r>
              <a:rPr dirty="0" sz="3200" spc="-75">
                <a:solidFill>
                  <a:srgbClr val="FFFFFF"/>
                </a:solidFill>
                <a:latin typeface="Arial"/>
                <a:cs typeface="Arial"/>
              </a:rPr>
              <a:t>ةــــــــــــــــــــــلثمأ</a:t>
            </a:r>
            <a:endParaRPr sz="32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3550">
              <a:latin typeface="Times New Roman"/>
              <a:cs typeface="Times New Roman"/>
            </a:endParaRPr>
          </a:p>
          <a:p>
            <a:pPr marL="546100" indent="-534035">
              <a:lnSpc>
                <a:spcPct val="100000"/>
              </a:lnSpc>
              <a:buClr>
                <a:srgbClr val="FFFFCC"/>
              </a:buClr>
              <a:buSzPct val="68750"/>
              <a:buAutoNum type="arabicPeriod"/>
              <a:tabLst>
                <a:tab pos="546100" algn="l"/>
                <a:tab pos="546735" algn="l"/>
              </a:tabLst>
            </a:pPr>
            <a:r>
              <a:rPr dirty="0" sz="2400" spc="290">
                <a:solidFill>
                  <a:srgbClr val="FFFFFF"/>
                </a:solidFill>
                <a:latin typeface="Calibri"/>
                <a:cs typeface="Calibri"/>
              </a:rPr>
              <a:t>I </a:t>
            </a:r>
            <a:r>
              <a:rPr dirty="0" sz="2400" spc="75">
                <a:solidFill>
                  <a:srgbClr val="CC3300"/>
                </a:solidFill>
                <a:latin typeface="Calibri"/>
                <a:cs typeface="Calibri"/>
              </a:rPr>
              <a:t>have </a:t>
            </a:r>
            <a:r>
              <a:rPr dirty="0" sz="2400" spc="65">
                <a:solidFill>
                  <a:srgbClr val="CC3300"/>
                </a:solidFill>
                <a:latin typeface="Calibri"/>
                <a:cs typeface="Calibri"/>
              </a:rPr>
              <a:t>been </a:t>
            </a:r>
            <a:r>
              <a:rPr dirty="0" sz="2400" spc="75">
                <a:solidFill>
                  <a:srgbClr val="CC3300"/>
                </a:solidFill>
                <a:latin typeface="Calibri"/>
                <a:cs typeface="Calibri"/>
              </a:rPr>
              <a:t>studying </a:t>
            </a:r>
            <a:r>
              <a:rPr dirty="0" sz="2400" spc="90">
                <a:solidFill>
                  <a:srgbClr val="FFFFFF"/>
                </a:solidFill>
                <a:latin typeface="Calibri"/>
                <a:cs typeface="Calibri"/>
              </a:rPr>
              <a:t>English </a:t>
            </a:r>
            <a:r>
              <a:rPr dirty="0" sz="2400" spc="20">
                <a:solidFill>
                  <a:srgbClr val="FFFF00"/>
                </a:solidFill>
                <a:latin typeface="Calibri"/>
                <a:cs typeface="Calibri"/>
              </a:rPr>
              <a:t>for </a:t>
            </a:r>
            <a:r>
              <a:rPr dirty="0" sz="2400" spc="95">
                <a:solidFill>
                  <a:srgbClr val="FFFFFF"/>
                </a:solidFill>
                <a:latin typeface="Calibri"/>
                <a:cs typeface="Calibri"/>
              </a:rPr>
              <a:t>six</a:t>
            </a:r>
            <a:r>
              <a:rPr dirty="0" sz="2400" spc="29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400" spc="85">
                <a:solidFill>
                  <a:srgbClr val="FFFFFF"/>
                </a:solidFill>
                <a:latin typeface="Calibri"/>
                <a:cs typeface="Calibri"/>
              </a:rPr>
              <a:t>years.</a:t>
            </a:r>
            <a:endParaRPr sz="2400">
              <a:latin typeface="Calibri"/>
              <a:cs typeface="Calibri"/>
            </a:endParaRPr>
          </a:p>
          <a:p>
            <a:pPr marL="546100" indent="-534035">
              <a:lnSpc>
                <a:spcPct val="100000"/>
              </a:lnSpc>
              <a:spcBef>
                <a:spcPts val="580"/>
              </a:spcBef>
              <a:buSzPct val="68750"/>
              <a:buAutoNum type="arabicPeriod"/>
              <a:tabLst>
                <a:tab pos="546100" algn="l"/>
                <a:tab pos="546735" algn="l"/>
              </a:tabLst>
            </a:pPr>
            <a:r>
              <a:rPr dirty="0" sz="2400" spc="125">
                <a:solidFill>
                  <a:srgbClr val="FFFFCC"/>
                </a:solidFill>
                <a:latin typeface="Calibri"/>
                <a:cs typeface="Calibri"/>
              </a:rPr>
              <a:t>She </a:t>
            </a:r>
            <a:r>
              <a:rPr dirty="0" sz="2400" spc="100">
                <a:solidFill>
                  <a:srgbClr val="CC3300"/>
                </a:solidFill>
                <a:latin typeface="Calibri"/>
                <a:cs typeface="Calibri"/>
              </a:rPr>
              <a:t>has </a:t>
            </a:r>
            <a:r>
              <a:rPr dirty="0" sz="2400" spc="65">
                <a:solidFill>
                  <a:srgbClr val="CC3300"/>
                </a:solidFill>
                <a:latin typeface="Calibri"/>
                <a:cs typeface="Calibri"/>
              </a:rPr>
              <a:t>been </a:t>
            </a:r>
            <a:r>
              <a:rPr dirty="0" sz="2400" spc="75">
                <a:solidFill>
                  <a:srgbClr val="CC3300"/>
                </a:solidFill>
                <a:latin typeface="Calibri"/>
                <a:cs typeface="Calibri"/>
              </a:rPr>
              <a:t>sleeping </a:t>
            </a:r>
            <a:r>
              <a:rPr dirty="0" sz="2400" spc="75">
                <a:solidFill>
                  <a:srgbClr val="FFFF00"/>
                </a:solidFill>
                <a:latin typeface="Calibri"/>
                <a:cs typeface="Calibri"/>
              </a:rPr>
              <a:t>since </a:t>
            </a:r>
            <a:r>
              <a:rPr dirty="0" sz="2400" spc="95">
                <a:solidFill>
                  <a:srgbClr val="FFFFCC"/>
                </a:solidFill>
                <a:latin typeface="Calibri"/>
                <a:cs typeface="Calibri"/>
              </a:rPr>
              <a:t>2</a:t>
            </a:r>
            <a:r>
              <a:rPr dirty="0" sz="2400" spc="120">
                <a:solidFill>
                  <a:srgbClr val="FFFFCC"/>
                </a:solidFill>
                <a:latin typeface="Calibri"/>
                <a:cs typeface="Calibri"/>
              </a:rPr>
              <a:t> </a:t>
            </a:r>
            <a:r>
              <a:rPr dirty="0" sz="2400" spc="40">
                <a:solidFill>
                  <a:srgbClr val="FFFFCC"/>
                </a:solidFill>
                <a:latin typeface="Calibri"/>
                <a:cs typeface="Calibri"/>
              </a:rPr>
              <a:t>o’clock.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30" name="object 30"/>
          <p:cNvSpPr/>
          <p:nvPr/>
        </p:nvSpPr>
        <p:spPr>
          <a:xfrm>
            <a:off x="4340352" y="6321552"/>
            <a:ext cx="1296797" cy="382371"/>
          </a:xfrm>
          <a:prstGeom prst="rect">
            <a:avLst/>
          </a:prstGeom>
          <a:blipFill>
            <a:blip r:embed="rId2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1" name="object 31"/>
          <p:cNvSpPr/>
          <p:nvPr/>
        </p:nvSpPr>
        <p:spPr>
          <a:xfrm>
            <a:off x="4462271" y="6406896"/>
            <a:ext cx="1043749" cy="248297"/>
          </a:xfrm>
          <a:prstGeom prst="rect">
            <a:avLst/>
          </a:prstGeom>
          <a:blipFill>
            <a:blip r:embed="rId2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2" name="object 32"/>
          <p:cNvSpPr/>
          <p:nvPr/>
        </p:nvSpPr>
        <p:spPr>
          <a:xfrm>
            <a:off x="4267200" y="6248400"/>
            <a:ext cx="1295400" cy="381000"/>
          </a:xfrm>
          <a:custGeom>
            <a:avLst/>
            <a:gdLst/>
            <a:ahLst/>
            <a:cxnLst/>
            <a:rect l="l" t="t" r="r" b="b"/>
            <a:pathLst>
              <a:path w="1295400" h="381000">
                <a:moveTo>
                  <a:pt x="1295400" y="0"/>
                </a:moveTo>
                <a:lnTo>
                  <a:pt x="0" y="0"/>
                </a:lnTo>
                <a:lnTo>
                  <a:pt x="0" y="381000"/>
                </a:lnTo>
                <a:lnTo>
                  <a:pt x="1295400" y="381000"/>
                </a:lnTo>
                <a:lnTo>
                  <a:pt x="1295400" y="333375"/>
                </a:lnTo>
                <a:lnTo>
                  <a:pt x="540512" y="333375"/>
                </a:lnTo>
                <a:lnTo>
                  <a:pt x="540512" y="190500"/>
                </a:lnTo>
                <a:lnTo>
                  <a:pt x="504825" y="190500"/>
                </a:lnTo>
                <a:lnTo>
                  <a:pt x="647700" y="47625"/>
                </a:lnTo>
                <a:lnTo>
                  <a:pt x="1295400" y="47625"/>
                </a:lnTo>
                <a:lnTo>
                  <a:pt x="1295400" y="0"/>
                </a:lnTo>
                <a:close/>
              </a:path>
              <a:path w="1295400" h="381000">
                <a:moveTo>
                  <a:pt x="1295400" y="65481"/>
                </a:moveTo>
                <a:lnTo>
                  <a:pt x="736980" y="65481"/>
                </a:lnTo>
                <a:lnTo>
                  <a:pt x="736980" y="136918"/>
                </a:lnTo>
                <a:lnTo>
                  <a:pt x="790575" y="190500"/>
                </a:lnTo>
                <a:lnTo>
                  <a:pt x="754888" y="190500"/>
                </a:lnTo>
                <a:lnTo>
                  <a:pt x="754888" y="333375"/>
                </a:lnTo>
                <a:lnTo>
                  <a:pt x="1295400" y="333375"/>
                </a:lnTo>
                <a:lnTo>
                  <a:pt x="1295400" y="65481"/>
                </a:lnTo>
                <a:close/>
              </a:path>
              <a:path w="1295400" h="381000">
                <a:moveTo>
                  <a:pt x="1295400" y="47625"/>
                </a:moveTo>
                <a:lnTo>
                  <a:pt x="647700" y="47625"/>
                </a:lnTo>
                <a:lnTo>
                  <a:pt x="701294" y="101206"/>
                </a:lnTo>
                <a:lnTo>
                  <a:pt x="701294" y="65481"/>
                </a:lnTo>
                <a:lnTo>
                  <a:pt x="1295400" y="65481"/>
                </a:lnTo>
                <a:lnTo>
                  <a:pt x="12954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3" name="object 33"/>
          <p:cNvSpPr/>
          <p:nvPr/>
        </p:nvSpPr>
        <p:spPr>
          <a:xfrm>
            <a:off x="4807711" y="6313881"/>
            <a:ext cx="214629" cy="267970"/>
          </a:xfrm>
          <a:custGeom>
            <a:avLst/>
            <a:gdLst/>
            <a:ahLst/>
            <a:cxnLst/>
            <a:rect l="l" t="t" r="r" b="b"/>
            <a:pathLst>
              <a:path w="214629" h="267970">
                <a:moveTo>
                  <a:pt x="196468" y="0"/>
                </a:moveTo>
                <a:lnTo>
                  <a:pt x="160782" y="0"/>
                </a:lnTo>
                <a:lnTo>
                  <a:pt x="160782" y="35725"/>
                </a:lnTo>
                <a:lnTo>
                  <a:pt x="196468" y="71437"/>
                </a:lnTo>
                <a:lnTo>
                  <a:pt x="196468" y="0"/>
                </a:lnTo>
                <a:close/>
              </a:path>
              <a:path w="214629" h="267970">
                <a:moveTo>
                  <a:pt x="214375" y="125018"/>
                </a:moveTo>
                <a:lnTo>
                  <a:pt x="0" y="125018"/>
                </a:lnTo>
                <a:lnTo>
                  <a:pt x="0" y="267893"/>
                </a:lnTo>
                <a:lnTo>
                  <a:pt x="89280" y="267893"/>
                </a:lnTo>
                <a:lnTo>
                  <a:pt x="89280" y="196456"/>
                </a:lnTo>
                <a:lnTo>
                  <a:pt x="214375" y="196456"/>
                </a:lnTo>
                <a:lnTo>
                  <a:pt x="214375" y="125018"/>
                </a:lnTo>
                <a:close/>
              </a:path>
              <a:path w="214629" h="267970">
                <a:moveTo>
                  <a:pt x="214375" y="196456"/>
                </a:moveTo>
                <a:lnTo>
                  <a:pt x="125095" y="196456"/>
                </a:lnTo>
                <a:lnTo>
                  <a:pt x="125095" y="267893"/>
                </a:lnTo>
                <a:lnTo>
                  <a:pt x="214375" y="267893"/>
                </a:lnTo>
                <a:lnTo>
                  <a:pt x="214375" y="196456"/>
                </a:lnTo>
                <a:close/>
              </a:path>
            </a:pathLst>
          </a:custGeom>
          <a:solidFill>
            <a:srgbClr val="00007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4" name="object 34"/>
          <p:cNvSpPr/>
          <p:nvPr/>
        </p:nvSpPr>
        <p:spPr>
          <a:xfrm>
            <a:off x="47720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142875" y="0"/>
                </a:moveTo>
                <a:lnTo>
                  <a:pt x="0" y="142875"/>
                </a:lnTo>
                <a:lnTo>
                  <a:pt x="285750" y="142875"/>
                </a:lnTo>
                <a:lnTo>
                  <a:pt x="142875" y="0"/>
                </a:lnTo>
                <a:close/>
              </a:path>
              <a:path w="285750" h="285750">
                <a:moveTo>
                  <a:pt x="160782" y="214312"/>
                </a:moveTo>
                <a:lnTo>
                  <a:pt x="124967" y="214312"/>
                </a:lnTo>
                <a:lnTo>
                  <a:pt x="124967" y="285750"/>
                </a:lnTo>
                <a:lnTo>
                  <a:pt x="160782" y="285750"/>
                </a:lnTo>
                <a:lnTo>
                  <a:pt x="160782" y="214312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5" name="object 35"/>
          <p:cNvSpPr/>
          <p:nvPr/>
        </p:nvSpPr>
        <p:spPr>
          <a:xfrm>
            <a:off x="5788152" y="6321552"/>
            <a:ext cx="458571" cy="382371"/>
          </a:xfrm>
          <a:prstGeom prst="rect">
            <a:avLst/>
          </a:prstGeom>
          <a:blipFill>
            <a:blip r:embed="rId2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6" name="object 36"/>
          <p:cNvSpPr/>
          <p:nvPr/>
        </p:nvSpPr>
        <p:spPr>
          <a:xfrm>
            <a:off x="5846064" y="6406896"/>
            <a:ext cx="336638" cy="248297"/>
          </a:xfrm>
          <a:prstGeom prst="rect">
            <a:avLst/>
          </a:prstGeom>
          <a:blipFill>
            <a:blip r:embed="rId2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7" name="object 37"/>
          <p:cNvSpPr/>
          <p:nvPr/>
        </p:nvSpPr>
        <p:spPr>
          <a:xfrm>
            <a:off x="5715000" y="6248400"/>
            <a:ext cx="457200" cy="381000"/>
          </a:xfrm>
          <a:custGeom>
            <a:avLst/>
            <a:gdLst/>
            <a:ahLst/>
            <a:cxnLst/>
            <a:rect l="l" t="t" r="r" b="b"/>
            <a:pathLst>
              <a:path w="457200" h="381000">
                <a:moveTo>
                  <a:pt x="457200" y="0"/>
                </a:moveTo>
                <a:lnTo>
                  <a:pt x="0" y="0"/>
                </a:lnTo>
                <a:lnTo>
                  <a:pt x="0" y="381000"/>
                </a:lnTo>
                <a:lnTo>
                  <a:pt x="457200" y="381000"/>
                </a:lnTo>
                <a:lnTo>
                  <a:pt x="457200" y="333375"/>
                </a:lnTo>
                <a:lnTo>
                  <a:pt x="85725" y="333375"/>
                </a:lnTo>
                <a:lnTo>
                  <a:pt x="85725" y="47625"/>
                </a:lnTo>
                <a:lnTo>
                  <a:pt x="457200" y="47625"/>
                </a:lnTo>
                <a:lnTo>
                  <a:pt x="457200" y="0"/>
                </a:lnTo>
                <a:close/>
              </a:path>
              <a:path w="457200" h="381000">
                <a:moveTo>
                  <a:pt x="457200" y="47625"/>
                </a:moveTo>
                <a:lnTo>
                  <a:pt x="85725" y="47625"/>
                </a:lnTo>
                <a:lnTo>
                  <a:pt x="371475" y="190500"/>
                </a:lnTo>
                <a:lnTo>
                  <a:pt x="85725" y="333375"/>
                </a:lnTo>
                <a:lnTo>
                  <a:pt x="457200" y="333375"/>
                </a:lnTo>
                <a:lnTo>
                  <a:pt x="4572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8" name="object 38"/>
          <p:cNvSpPr/>
          <p:nvPr/>
        </p:nvSpPr>
        <p:spPr>
          <a:xfrm>
            <a:off x="58007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0" y="0"/>
                </a:moveTo>
                <a:lnTo>
                  <a:pt x="0" y="285750"/>
                </a:lnTo>
                <a:lnTo>
                  <a:pt x="285750" y="142875"/>
                </a:lnTo>
                <a:lnTo>
                  <a:pt x="0" y="0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9" name="object 39"/>
          <p:cNvSpPr/>
          <p:nvPr/>
        </p:nvSpPr>
        <p:spPr>
          <a:xfrm>
            <a:off x="3730752" y="6321552"/>
            <a:ext cx="458571" cy="382371"/>
          </a:xfrm>
          <a:prstGeom prst="rect">
            <a:avLst/>
          </a:prstGeom>
          <a:blipFill>
            <a:blip r:embed="rId3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0" name="object 40"/>
          <p:cNvSpPr/>
          <p:nvPr/>
        </p:nvSpPr>
        <p:spPr>
          <a:xfrm>
            <a:off x="3770376" y="6406896"/>
            <a:ext cx="373227" cy="248297"/>
          </a:xfrm>
          <a:prstGeom prst="rect">
            <a:avLst/>
          </a:prstGeom>
          <a:blipFill>
            <a:blip r:embed="rId3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1" name="object 41"/>
          <p:cNvSpPr/>
          <p:nvPr/>
        </p:nvSpPr>
        <p:spPr>
          <a:xfrm>
            <a:off x="3657600" y="6248400"/>
            <a:ext cx="457200" cy="381000"/>
          </a:xfrm>
          <a:custGeom>
            <a:avLst/>
            <a:gdLst/>
            <a:ahLst/>
            <a:cxnLst/>
            <a:rect l="l" t="t" r="r" b="b"/>
            <a:pathLst>
              <a:path w="457200" h="381000">
                <a:moveTo>
                  <a:pt x="457200" y="0"/>
                </a:moveTo>
                <a:lnTo>
                  <a:pt x="0" y="0"/>
                </a:lnTo>
                <a:lnTo>
                  <a:pt x="0" y="381000"/>
                </a:lnTo>
                <a:lnTo>
                  <a:pt x="457200" y="381000"/>
                </a:lnTo>
                <a:lnTo>
                  <a:pt x="457200" y="333375"/>
                </a:lnTo>
                <a:lnTo>
                  <a:pt x="371475" y="333375"/>
                </a:lnTo>
                <a:lnTo>
                  <a:pt x="85725" y="190500"/>
                </a:lnTo>
                <a:lnTo>
                  <a:pt x="371475" y="47625"/>
                </a:lnTo>
                <a:lnTo>
                  <a:pt x="457200" y="47625"/>
                </a:lnTo>
                <a:lnTo>
                  <a:pt x="457200" y="0"/>
                </a:lnTo>
                <a:close/>
              </a:path>
              <a:path w="457200" h="381000">
                <a:moveTo>
                  <a:pt x="457200" y="47625"/>
                </a:moveTo>
                <a:lnTo>
                  <a:pt x="371475" y="47625"/>
                </a:lnTo>
                <a:lnTo>
                  <a:pt x="371475" y="333375"/>
                </a:lnTo>
                <a:lnTo>
                  <a:pt x="457200" y="333375"/>
                </a:lnTo>
                <a:lnTo>
                  <a:pt x="4572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2" name="object 42"/>
          <p:cNvSpPr/>
          <p:nvPr/>
        </p:nvSpPr>
        <p:spPr>
          <a:xfrm>
            <a:off x="37433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285750" y="0"/>
                </a:moveTo>
                <a:lnTo>
                  <a:pt x="0" y="142875"/>
                </a:lnTo>
                <a:lnTo>
                  <a:pt x="285750" y="285750"/>
                </a:lnTo>
                <a:lnTo>
                  <a:pt x="285750" y="0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3" name="object 43"/>
          <p:cNvSpPr/>
          <p:nvPr/>
        </p:nvSpPr>
        <p:spPr>
          <a:xfrm>
            <a:off x="1289303" y="2127529"/>
            <a:ext cx="7249541" cy="543915"/>
          </a:xfrm>
          <a:prstGeom prst="rect">
            <a:avLst/>
          </a:prstGeom>
          <a:blipFill>
            <a:blip r:embed="rId3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4" name="object 44"/>
          <p:cNvSpPr/>
          <p:nvPr/>
        </p:nvSpPr>
        <p:spPr>
          <a:xfrm>
            <a:off x="1600200" y="2185441"/>
            <a:ext cx="6493509" cy="486003"/>
          </a:xfrm>
          <a:prstGeom prst="rect">
            <a:avLst/>
          </a:prstGeom>
          <a:blipFill>
            <a:blip r:embed="rId3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5" name="object 45"/>
          <p:cNvSpPr/>
          <p:nvPr/>
        </p:nvSpPr>
        <p:spPr>
          <a:xfrm>
            <a:off x="1220724" y="2058923"/>
            <a:ext cx="7239000" cy="533400"/>
          </a:xfrm>
          <a:custGeom>
            <a:avLst/>
            <a:gdLst/>
            <a:ahLst/>
            <a:cxnLst/>
            <a:rect l="l" t="t" r="r" b="b"/>
            <a:pathLst>
              <a:path w="7239000" h="533400">
                <a:moveTo>
                  <a:pt x="7150100" y="0"/>
                </a:moveTo>
                <a:lnTo>
                  <a:pt x="88900" y="0"/>
                </a:lnTo>
                <a:lnTo>
                  <a:pt x="54296" y="6979"/>
                </a:lnTo>
                <a:lnTo>
                  <a:pt x="26038" y="26019"/>
                </a:lnTo>
                <a:lnTo>
                  <a:pt x="6986" y="54274"/>
                </a:lnTo>
                <a:lnTo>
                  <a:pt x="0" y="88900"/>
                </a:lnTo>
                <a:lnTo>
                  <a:pt x="0" y="444500"/>
                </a:lnTo>
                <a:lnTo>
                  <a:pt x="6986" y="479125"/>
                </a:lnTo>
                <a:lnTo>
                  <a:pt x="26038" y="507380"/>
                </a:lnTo>
                <a:lnTo>
                  <a:pt x="54296" y="526420"/>
                </a:lnTo>
                <a:lnTo>
                  <a:pt x="88900" y="533400"/>
                </a:lnTo>
                <a:lnTo>
                  <a:pt x="7150100" y="533400"/>
                </a:lnTo>
                <a:lnTo>
                  <a:pt x="7184725" y="526420"/>
                </a:lnTo>
                <a:lnTo>
                  <a:pt x="7212980" y="507380"/>
                </a:lnTo>
                <a:lnTo>
                  <a:pt x="7232020" y="479125"/>
                </a:lnTo>
                <a:lnTo>
                  <a:pt x="7239000" y="444500"/>
                </a:lnTo>
                <a:lnTo>
                  <a:pt x="7239000" y="88900"/>
                </a:lnTo>
                <a:lnTo>
                  <a:pt x="7232020" y="54274"/>
                </a:lnTo>
                <a:lnTo>
                  <a:pt x="7212980" y="26019"/>
                </a:lnTo>
                <a:lnTo>
                  <a:pt x="7184725" y="6979"/>
                </a:lnTo>
                <a:lnTo>
                  <a:pt x="7150100" y="0"/>
                </a:lnTo>
                <a:close/>
              </a:path>
            </a:pathLst>
          </a:custGeom>
          <a:solidFill>
            <a:srgbClr val="66CC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6" name="object 46"/>
          <p:cNvSpPr/>
          <p:nvPr/>
        </p:nvSpPr>
        <p:spPr>
          <a:xfrm>
            <a:off x="1220724" y="2058923"/>
            <a:ext cx="7239000" cy="533400"/>
          </a:xfrm>
          <a:custGeom>
            <a:avLst/>
            <a:gdLst/>
            <a:ahLst/>
            <a:cxnLst/>
            <a:rect l="l" t="t" r="r" b="b"/>
            <a:pathLst>
              <a:path w="7239000" h="533400">
                <a:moveTo>
                  <a:pt x="0" y="88900"/>
                </a:moveTo>
                <a:lnTo>
                  <a:pt x="6986" y="54274"/>
                </a:lnTo>
                <a:lnTo>
                  <a:pt x="26038" y="26019"/>
                </a:lnTo>
                <a:lnTo>
                  <a:pt x="54296" y="6979"/>
                </a:lnTo>
                <a:lnTo>
                  <a:pt x="88900" y="0"/>
                </a:lnTo>
                <a:lnTo>
                  <a:pt x="7150100" y="0"/>
                </a:lnTo>
                <a:lnTo>
                  <a:pt x="7184725" y="6979"/>
                </a:lnTo>
                <a:lnTo>
                  <a:pt x="7212980" y="26019"/>
                </a:lnTo>
                <a:lnTo>
                  <a:pt x="7232020" y="54274"/>
                </a:lnTo>
                <a:lnTo>
                  <a:pt x="7239000" y="88900"/>
                </a:lnTo>
                <a:lnTo>
                  <a:pt x="7239000" y="444500"/>
                </a:lnTo>
                <a:lnTo>
                  <a:pt x="7232020" y="479125"/>
                </a:lnTo>
                <a:lnTo>
                  <a:pt x="7212980" y="507380"/>
                </a:lnTo>
                <a:lnTo>
                  <a:pt x="7184725" y="526420"/>
                </a:lnTo>
                <a:lnTo>
                  <a:pt x="7150100" y="533400"/>
                </a:lnTo>
                <a:lnTo>
                  <a:pt x="88900" y="533400"/>
                </a:lnTo>
                <a:lnTo>
                  <a:pt x="54296" y="526420"/>
                </a:lnTo>
                <a:lnTo>
                  <a:pt x="26038" y="507380"/>
                </a:lnTo>
                <a:lnTo>
                  <a:pt x="6986" y="479125"/>
                </a:lnTo>
                <a:lnTo>
                  <a:pt x="0" y="444500"/>
                </a:lnTo>
                <a:lnTo>
                  <a:pt x="0" y="88900"/>
                </a:lnTo>
                <a:close/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7" name="object 47"/>
          <p:cNvSpPr txBox="1"/>
          <p:nvPr/>
        </p:nvSpPr>
        <p:spPr>
          <a:xfrm>
            <a:off x="1651507" y="2169414"/>
            <a:ext cx="4300220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spc="30" b="1">
                <a:solidFill>
                  <a:srgbClr val="000066"/>
                </a:solidFill>
                <a:latin typeface="Arial"/>
                <a:cs typeface="Arial"/>
              </a:rPr>
              <a:t>10</a:t>
            </a:r>
            <a:r>
              <a:rPr dirty="0" sz="1800" spc="30" b="1">
                <a:solidFill>
                  <a:srgbClr val="000066"/>
                </a:solidFill>
                <a:latin typeface="Calibri"/>
                <a:cs typeface="Calibri"/>
              </a:rPr>
              <a:t>. </a:t>
            </a:r>
            <a:r>
              <a:rPr dirty="0" sz="1800" spc="170" b="1">
                <a:solidFill>
                  <a:srgbClr val="000066"/>
                </a:solidFill>
                <a:latin typeface="Calibri"/>
                <a:cs typeface="Calibri"/>
              </a:rPr>
              <a:t>Present </a:t>
            </a:r>
            <a:r>
              <a:rPr dirty="0" sz="1800" spc="160" b="1">
                <a:solidFill>
                  <a:srgbClr val="000066"/>
                </a:solidFill>
                <a:latin typeface="Calibri"/>
                <a:cs typeface="Calibri"/>
              </a:rPr>
              <a:t>Perfect </a:t>
            </a:r>
            <a:r>
              <a:rPr dirty="0" sz="1800" spc="165" b="1">
                <a:solidFill>
                  <a:srgbClr val="000066"/>
                </a:solidFill>
                <a:latin typeface="Calibri"/>
                <a:cs typeface="Calibri"/>
              </a:rPr>
              <a:t>Continuous</a:t>
            </a:r>
            <a:r>
              <a:rPr dirty="0" sz="1800" spc="5" b="1">
                <a:solidFill>
                  <a:srgbClr val="000066"/>
                </a:solidFill>
                <a:latin typeface="Calibri"/>
                <a:cs typeface="Calibri"/>
              </a:rPr>
              <a:t> </a:t>
            </a:r>
            <a:r>
              <a:rPr dirty="0" sz="1800" spc="185" b="1">
                <a:solidFill>
                  <a:srgbClr val="000066"/>
                </a:solidFill>
                <a:latin typeface="Calibri"/>
                <a:cs typeface="Calibri"/>
              </a:rPr>
              <a:t>Tense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48" name="object 48"/>
          <p:cNvSpPr txBox="1"/>
          <p:nvPr/>
        </p:nvSpPr>
        <p:spPr>
          <a:xfrm>
            <a:off x="6191503" y="2169414"/>
            <a:ext cx="1704975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spc="-204" b="1">
                <a:solidFill>
                  <a:srgbClr val="000066"/>
                </a:solidFill>
                <a:latin typeface="Arial"/>
                <a:cs typeface="Arial"/>
              </a:rPr>
              <a:t>رمتسملا </a:t>
            </a:r>
            <a:r>
              <a:rPr dirty="0" sz="1800" spc="-210" b="1">
                <a:solidFill>
                  <a:srgbClr val="000066"/>
                </a:solidFill>
                <a:latin typeface="Arial"/>
                <a:cs typeface="Arial"/>
              </a:rPr>
              <a:t>ماتلا</a:t>
            </a:r>
            <a:r>
              <a:rPr dirty="0" sz="1800" spc="-114" b="1">
                <a:solidFill>
                  <a:srgbClr val="000066"/>
                </a:solidFill>
                <a:latin typeface="Arial"/>
                <a:cs typeface="Arial"/>
              </a:rPr>
              <a:t> عراضملا</a:t>
            </a:r>
            <a:endParaRPr sz="1800">
              <a:latin typeface="Arial"/>
              <a:cs typeface="Arial"/>
            </a:endParaRPr>
          </a:p>
        </p:txBody>
      </p:sp>
      <p:sp>
        <p:nvSpPr>
          <p:cNvPr id="49" name="object 49"/>
          <p:cNvSpPr/>
          <p:nvPr/>
        </p:nvSpPr>
        <p:spPr>
          <a:xfrm>
            <a:off x="4340352" y="6321552"/>
            <a:ext cx="1296797" cy="382371"/>
          </a:xfrm>
          <a:prstGeom prst="rect">
            <a:avLst/>
          </a:prstGeom>
          <a:blipFill>
            <a:blip r:embed="rId2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0" name="object 50"/>
          <p:cNvSpPr/>
          <p:nvPr/>
        </p:nvSpPr>
        <p:spPr>
          <a:xfrm>
            <a:off x="4462271" y="6406896"/>
            <a:ext cx="1043749" cy="248297"/>
          </a:xfrm>
          <a:prstGeom prst="rect">
            <a:avLst/>
          </a:prstGeom>
          <a:blipFill>
            <a:blip r:embed="rId2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1" name="object 51"/>
          <p:cNvSpPr/>
          <p:nvPr/>
        </p:nvSpPr>
        <p:spPr>
          <a:xfrm>
            <a:off x="4267200" y="6248400"/>
            <a:ext cx="1295400" cy="381000"/>
          </a:xfrm>
          <a:custGeom>
            <a:avLst/>
            <a:gdLst/>
            <a:ahLst/>
            <a:cxnLst/>
            <a:rect l="l" t="t" r="r" b="b"/>
            <a:pathLst>
              <a:path w="1295400" h="381000">
                <a:moveTo>
                  <a:pt x="1295400" y="0"/>
                </a:moveTo>
                <a:lnTo>
                  <a:pt x="0" y="0"/>
                </a:lnTo>
                <a:lnTo>
                  <a:pt x="0" y="381000"/>
                </a:lnTo>
                <a:lnTo>
                  <a:pt x="1295400" y="381000"/>
                </a:lnTo>
                <a:lnTo>
                  <a:pt x="1295400" y="333375"/>
                </a:lnTo>
                <a:lnTo>
                  <a:pt x="540512" y="333375"/>
                </a:lnTo>
                <a:lnTo>
                  <a:pt x="540512" y="190500"/>
                </a:lnTo>
                <a:lnTo>
                  <a:pt x="504825" y="190500"/>
                </a:lnTo>
                <a:lnTo>
                  <a:pt x="647700" y="47625"/>
                </a:lnTo>
                <a:lnTo>
                  <a:pt x="1295400" y="47625"/>
                </a:lnTo>
                <a:lnTo>
                  <a:pt x="1295400" y="0"/>
                </a:lnTo>
                <a:close/>
              </a:path>
              <a:path w="1295400" h="381000">
                <a:moveTo>
                  <a:pt x="1295400" y="65481"/>
                </a:moveTo>
                <a:lnTo>
                  <a:pt x="736980" y="65481"/>
                </a:lnTo>
                <a:lnTo>
                  <a:pt x="736980" y="136918"/>
                </a:lnTo>
                <a:lnTo>
                  <a:pt x="790575" y="190500"/>
                </a:lnTo>
                <a:lnTo>
                  <a:pt x="754888" y="190500"/>
                </a:lnTo>
                <a:lnTo>
                  <a:pt x="754888" y="333375"/>
                </a:lnTo>
                <a:lnTo>
                  <a:pt x="1295400" y="333375"/>
                </a:lnTo>
                <a:lnTo>
                  <a:pt x="1295400" y="65481"/>
                </a:lnTo>
                <a:close/>
              </a:path>
              <a:path w="1295400" h="381000">
                <a:moveTo>
                  <a:pt x="1295400" y="47625"/>
                </a:moveTo>
                <a:lnTo>
                  <a:pt x="647700" y="47625"/>
                </a:lnTo>
                <a:lnTo>
                  <a:pt x="701294" y="101206"/>
                </a:lnTo>
                <a:lnTo>
                  <a:pt x="701294" y="65481"/>
                </a:lnTo>
                <a:lnTo>
                  <a:pt x="1295400" y="65481"/>
                </a:lnTo>
                <a:lnTo>
                  <a:pt x="12954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2" name="object 52"/>
          <p:cNvSpPr/>
          <p:nvPr/>
        </p:nvSpPr>
        <p:spPr>
          <a:xfrm>
            <a:off x="4807711" y="6313881"/>
            <a:ext cx="214629" cy="267970"/>
          </a:xfrm>
          <a:custGeom>
            <a:avLst/>
            <a:gdLst/>
            <a:ahLst/>
            <a:cxnLst/>
            <a:rect l="l" t="t" r="r" b="b"/>
            <a:pathLst>
              <a:path w="214629" h="267970">
                <a:moveTo>
                  <a:pt x="196468" y="0"/>
                </a:moveTo>
                <a:lnTo>
                  <a:pt x="160782" y="0"/>
                </a:lnTo>
                <a:lnTo>
                  <a:pt x="160782" y="35725"/>
                </a:lnTo>
                <a:lnTo>
                  <a:pt x="196468" y="71437"/>
                </a:lnTo>
                <a:lnTo>
                  <a:pt x="196468" y="0"/>
                </a:lnTo>
                <a:close/>
              </a:path>
              <a:path w="214629" h="267970">
                <a:moveTo>
                  <a:pt x="214375" y="125018"/>
                </a:moveTo>
                <a:lnTo>
                  <a:pt x="0" y="125018"/>
                </a:lnTo>
                <a:lnTo>
                  <a:pt x="0" y="267893"/>
                </a:lnTo>
                <a:lnTo>
                  <a:pt x="89280" y="267893"/>
                </a:lnTo>
                <a:lnTo>
                  <a:pt x="89280" y="196456"/>
                </a:lnTo>
                <a:lnTo>
                  <a:pt x="214375" y="196456"/>
                </a:lnTo>
                <a:lnTo>
                  <a:pt x="214375" y="125018"/>
                </a:lnTo>
                <a:close/>
              </a:path>
              <a:path w="214629" h="267970">
                <a:moveTo>
                  <a:pt x="214375" y="196456"/>
                </a:moveTo>
                <a:lnTo>
                  <a:pt x="125095" y="196456"/>
                </a:lnTo>
                <a:lnTo>
                  <a:pt x="125095" y="267893"/>
                </a:lnTo>
                <a:lnTo>
                  <a:pt x="214375" y="267893"/>
                </a:lnTo>
                <a:lnTo>
                  <a:pt x="214375" y="196456"/>
                </a:lnTo>
                <a:close/>
              </a:path>
            </a:pathLst>
          </a:custGeom>
          <a:solidFill>
            <a:srgbClr val="00007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3" name="object 53"/>
          <p:cNvSpPr/>
          <p:nvPr/>
        </p:nvSpPr>
        <p:spPr>
          <a:xfrm>
            <a:off x="47720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142875" y="0"/>
                </a:moveTo>
                <a:lnTo>
                  <a:pt x="0" y="142875"/>
                </a:lnTo>
                <a:lnTo>
                  <a:pt x="285750" y="142875"/>
                </a:lnTo>
                <a:lnTo>
                  <a:pt x="142875" y="0"/>
                </a:lnTo>
                <a:close/>
              </a:path>
              <a:path w="285750" h="285750">
                <a:moveTo>
                  <a:pt x="160782" y="214312"/>
                </a:moveTo>
                <a:lnTo>
                  <a:pt x="124967" y="214312"/>
                </a:lnTo>
                <a:lnTo>
                  <a:pt x="124967" y="285750"/>
                </a:lnTo>
                <a:lnTo>
                  <a:pt x="160782" y="285750"/>
                </a:lnTo>
                <a:lnTo>
                  <a:pt x="160782" y="214312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4" name="object 54"/>
          <p:cNvSpPr txBox="1">
            <a:spLocks noGrp="1"/>
          </p:cNvSpPr>
          <p:nvPr>
            <p:ph type="dt" idx="6" sz="half"/>
          </p:nvPr>
        </p:nvSpPr>
        <p:spPr>
          <a:prstGeom prst="rect"/>
        </p:spPr>
        <p:txBody>
          <a:bodyPr wrap="square" lIns="0" tIns="31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 spc="-190"/>
              <a:t>ق</a:t>
            </a:r>
            <a:r>
              <a:rPr dirty="0" spc="-240"/>
              <a:t>ب</a:t>
            </a:r>
            <a:r>
              <a:rPr dirty="0" spc="25"/>
              <a:t>ا</a:t>
            </a:r>
            <a:r>
              <a:rPr dirty="0" spc="-175"/>
              <a:t>سلا</a:t>
            </a:r>
          </a:p>
        </p:txBody>
      </p:sp>
      <p:sp>
        <p:nvSpPr>
          <p:cNvPr id="55" name="object 55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31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 spc="-195"/>
              <a:t>ةيسيئرلا </a:t>
            </a:r>
            <a:r>
              <a:rPr dirty="0" spc="-110"/>
              <a:t>ةمئاقلا </a:t>
            </a:r>
            <a:r>
              <a:rPr dirty="0" spc="-105"/>
              <a:t>ىلإ</a:t>
            </a:r>
            <a:r>
              <a:rPr dirty="0" spc="-75"/>
              <a:t> </a:t>
            </a:r>
            <a:r>
              <a:rPr dirty="0" spc="-5"/>
              <a:t>ةدوع</a:t>
            </a:r>
          </a:p>
        </p:txBody>
      </p:sp>
      <p:sp>
        <p:nvSpPr>
          <p:cNvPr id="56" name="object 56"/>
          <p:cNvSpPr txBox="1"/>
          <p:nvPr/>
        </p:nvSpPr>
        <p:spPr>
          <a:xfrm>
            <a:off x="5833109" y="6368591"/>
            <a:ext cx="220345" cy="154940"/>
          </a:xfrm>
          <a:prstGeom prst="rect">
            <a:avLst/>
          </a:prstGeom>
        </p:spPr>
        <p:txBody>
          <a:bodyPr wrap="square" lIns="0" tIns="31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 sz="900" spc="-50">
                <a:solidFill>
                  <a:srgbClr val="FFFFFF"/>
                </a:solidFill>
                <a:latin typeface="Arial"/>
                <a:cs typeface="Arial"/>
              </a:rPr>
              <a:t>ي</a:t>
            </a:r>
            <a:r>
              <a:rPr dirty="0" sz="900" spc="-270">
                <a:solidFill>
                  <a:srgbClr val="FFFFFF"/>
                </a:solidFill>
                <a:latin typeface="Arial"/>
                <a:cs typeface="Arial"/>
              </a:rPr>
              <a:t>ل</a:t>
            </a:r>
            <a:r>
              <a:rPr dirty="0" sz="900" spc="25">
                <a:solidFill>
                  <a:srgbClr val="FFFFFF"/>
                </a:solidFill>
                <a:latin typeface="Arial"/>
                <a:cs typeface="Arial"/>
              </a:rPr>
              <a:t>ا</a:t>
            </a:r>
            <a:r>
              <a:rPr dirty="0" sz="900" spc="-430">
                <a:solidFill>
                  <a:srgbClr val="FFFFFF"/>
                </a:solidFill>
                <a:latin typeface="Arial"/>
                <a:cs typeface="Arial"/>
              </a:rPr>
              <a:t>ت</a:t>
            </a:r>
            <a:r>
              <a:rPr dirty="0" sz="900" spc="-270">
                <a:solidFill>
                  <a:srgbClr val="FFFFFF"/>
                </a:solidFill>
                <a:latin typeface="Arial"/>
                <a:cs typeface="Arial"/>
              </a:rPr>
              <a:t>ل</a:t>
            </a:r>
            <a:r>
              <a:rPr dirty="0" sz="900">
                <a:solidFill>
                  <a:srgbClr val="FFFFFF"/>
                </a:solidFill>
                <a:latin typeface="Arial"/>
                <a:cs typeface="Arial"/>
              </a:rPr>
              <a:t>ا</a:t>
            </a:r>
            <a:endParaRPr sz="9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77824" y="2176272"/>
            <a:ext cx="18287" cy="468172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877824" y="6095"/>
            <a:ext cx="18287" cy="150266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1216152" y="1834895"/>
            <a:ext cx="7924800" cy="1828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877824" y="1508760"/>
            <a:ext cx="18287" cy="667512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0" y="1834895"/>
            <a:ext cx="557784" cy="18287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551687" y="1834895"/>
            <a:ext cx="664464" cy="18287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2898648" y="588302"/>
            <a:ext cx="2503678" cy="1010246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3171189" y="722121"/>
            <a:ext cx="1797685" cy="57404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3600" spc="475"/>
              <a:t>TENSES</a:t>
            </a:r>
            <a:endParaRPr sz="3600"/>
          </a:p>
        </p:txBody>
      </p:sp>
      <p:sp>
        <p:nvSpPr>
          <p:cNvPr id="10" name="object 10"/>
          <p:cNvSpPr/>
          <p:nvPr/>
        </p:nvSpPr>
        <p:spPr>
          <a:xfrm>
            <a:off x="4800600" y="597446"/>
            <a:ext cx="2003932" cy="1010246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 txBox="1"/>
          <p:nvPr/>
        </p:nvSpPr>
        <p:spPr>
          <a:xfrm>
            <a:off x="5455081" y="722121"/>
            <a:ext cx="1048385" cy="5740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3600" spc="-175" b="1">
                <a:solidFill>
                  <a:srgbClr val="FFFF00"/>
                </a:solidFill>
                <a:latin typeface="Arial"/>
                <a:cs typeface="Arial"/>
              </a:rPr>
              <a:t>ةنمزلأا</a:t>
            </a:r>
            <a:endParaRPr sz="3600">
              <a:latin typeface="Arial"/>
              <a:cs typeface="Arial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2551176" y="2825470"/>
            <a:ext cx="6374764" cy="571271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2343911" y="2825470"/>
            <a:ext cx="549948" cy="571271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/>
          <p:nvPr/>
        </p:nvSpPr>
        <p:spPr>
          <a:xfrm>
            <a:off x="1283208" y="2825470"/>
            <a:ext cx="1403477" cy="571271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/>
          <p:nvPr/>
        </p:nvSpPr>
        <p:spPr>
          <a:xfrm>
            <a:off x="8153400" y="3099790"/>
            <a:ext cx="772502" cy="571271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/>
          <p:nvPr/>
        </p:nvSpPr>
        <p:spPr>
          <a:xfrm>
            <a:off x="8083295" y="3099790"/>
            <a:ext cx="412826" cy="571271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7" name="object 17"/>
          <p:cNvSpPr txBox="1"/>
          <p:nvPr/>
        </p:nvSpPr>
        <p:spPr>
          <a:xfrm>
            <a:off x="4380103" y="2893568"/>
            <a:ext cx="4383405" cy="603885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algn="r" marR="12065">
              <a:lnSpc>
                <a:spcPts val="2280"/>
              </a:lnSpc>
              <a:spcBef>
                <a:spcPts val="90"/>
              </a:spcBef>
            </a:pPr>
            <a:r>
              <a:rPr dirty="0" sz="2000" spc="-305">
                <a:solidFill>
                  <a:srgbClr val="FFFFFF"/>
                </a:solidFill>
                <a:latin typeface="Arial"/>
                <a:cs typeface="Arial"/>
              </a:rPr>
              <a:t>ماتلا  </a:t>
            </a:r>
            <a:r>
              <a:rPr dirty="0" sz="2000" spc="-145">
                <a:solidFill>
                  <a:srgbClr val="FFFFFF"/>
                </a:solidFill>
                <a:latin typeface="Arial"/>
                <a:cs typeface="Arial"/>
              </a:rPr>
              <a:t>عراضملا  </a:t>
            </a:r>
            <a:r>
              <a:rPr dirty="0" sz="2000" spc="-5">
                <a:solidFill>
                  <a:srgbClr val="FFFFFF"/>
                </a:solidFill>
                <a:latin typeface="Arial"/>
                <a:cs typeface="Arial"/>
              </a:rPr>
              <a:t>و </a:t>
            </a:r>
            <a:r>
              <a:rPr dirty="0" sz="2000" spc="-280">
                <a:solidFill>
                  <a:srgbClr val="FFFFFF"/>
                </a:solidFill>
                <a:latin typeface="Arial"/>
                <a:cs typeface="Arial"/>
              </a:rPr>
              <a:t>رمتسملا  </a:t>
            </a:r>
            <a:r>
              <a:rPr dirty="0" sz="2000" spc="-305">
                <a:solidFill>
                  <a:srgbClr val="FFFFFF"/>
                </a:solidFill>
                <a:latin typeface="Arial"/>
                <a:cs typeface="Arial"/>
              </a:rPr>
              <a:t>ماتلا  </a:t>
            </a:r>
            <a:r>
              <a:rPr dirty="0" sz="2000" spc="-145">
                <a:solidFill>
                  <a:srgbClr val="FFFFFF"/>
                </a:solidFill>
                <a:latin typeface="Arial"/>
                <a:cs typeface="Arial"/>
              </a:rPr>
              <a:t>عراضملا</a:t>
            </a:r>
            <a:r>
              <a:rPr dirty="0" sz="2000" spc="-14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000" spc="-585">
                <a:solidFill>
                  <a:srgbClr val="FFFFFF"/>
                </a:solidFill>
                <a:latin typeface="Arial"/>
                <a:cs typeface="Arial"/>
              </a:rPr>
              <a:t>نيب</a:t>
            </a:r>
            <a:r>
              <a:rPr dirty="0" sz="200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000" spc="-415">
                <a:solidFill>
                  <a:srgbClr val="FFFFFF"/>
                </a:solidFill>
                <a:latin typeface="Arial"/>
                <a:cs typeface="Arial"/>
              </a:rPr>
              <a:t>قرفن    </a:t>
            </a:r>
            <a:r>
              <a:rPr dirty="0" sz="2000" spc="-375">
                <a:solidFill>
                  <a:srgbClr val="FFFFFF"/>
                </a:solidFill>
                <a:latin typeface="Arial"/>
                <a:cs typeface="Arial"/>
              </a:rPr>
              <a:t>يكل</a:t>
            </a:r>
            <a:endParaRPr sz="2000">
              <a:latin typeface="Arial"/>
              <a:cs typeface="Arial"/>
            </a:endParaRPr>
          </a:p>
          <a:p>
            <a:pPr algn="r" marR="5080">
              <a:lnSpc>
                <a:spcPts val="2280"/>
              </a:lnSpc>
            </a:pPr>
            <a:r>
              <a:rPr dirty="0" sz="2000" spc="-10">
                <a:solidFill>
                  <a:srgbClr val="FFFFFF"/>
                </a:solidFill>
                <a:latin typeface="Arial"/>
                <a:cs typeface="Arial"/>
              </a:rPr>
              <a:t>:</a:t>
            </a:r>
            <a:r>
              <a:rPr dirty="0" sz="2000" spc="-390">
                <a:solidFill>
                  <a:srgbClr val="FFFFFF"/>
                </a:solidFill>
                <a:latin typeface="Arial"/>
                <a:cs typeface="Arial"/>
              </a:rPr>
              <a:t>ةي</a:t>
            </a:r>
            <a:r>
              <a:rPr dirty="0" sz="2000" spc="-440">
                <a:solidFill>
                  <a:srgbClr val="FFFFFF"/>
                </a:solidFill>
                <a:latin typeface="Arial"/>
                <a:cs typeface="Arial"/>
              </a:rPr>
              <a:t>ل</a:t>
            </a:r>
            <a:r>
              <a:rPr dirty="0" sz="2000" spc="-380">
                <a:solidFill>
                  <a:srgbClr val="FFFFFF"/>
                </a:solidFill>
                <a:latin typeface="Arial"/>
                <a:cs typeface="Arial"/>
              </a:rPr>
              <a:t>اتلا</a:t>
            </a:r>
            <a:endParaRPr sz="2000">
              <a:latin typeface="Arial"/>
              <a:cs typeface="Arial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1118616" y="3800906"/>
            <a:ext cx="333628" cy="412826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9" name="object 19"/>
          <p:cNvSpPr/>
          <p:nvPr/>
        </p:nvSpPr>
        <p:spPr>
          <a:xfrm>
            <a:off x="1606296" y="3703294"/>
            <a:ext cx="7124446" cy="571271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0" name="object 20"/>
          <p:cNvSpPr/>
          <p:nvPr/>
        </p:nvSpPr>
        <p:spPr>
          <a:xfrm>
            <a:off x="1606296" y="3977614"/>
            <a:ext cx="4049141" cy="571271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1" name="object 21"/>
          <p:cNvSpPr/>
          <p:nvPr/>
        </p:nvSpPr>
        <p:spPr>
          <a:xfrm>
            <a:off x="6815328" y="4312894"/>
            <a:ext cx="2110485" cy="571271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2" name="object 22"/>
          <p:cNvSpPr/>
          <p:nvPr/>
        </p:nvSpPr>
        <p:spPr>
          <a:xfrm>
            <a:off x="6745223" y="4312894"/>
            <a:ext cx="412826" cy="571271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3" name="object 23"/>
          <p:cNvSpPr txBox="1"/>
          <p:nvPr/>
        </p:nvSpPr>
        <p:spPr>
          <a:xfrm>
            <a:off x="1196644" y="3777741"/>
            <a:ext cx="7600950" cy="933450"/>
          </a:xfrm>
          <a:prstGeom prst="rect">
            <a:avLst/>
          </a:prstGeom>
        </p:spPr>
        <p:txBody>
          <a:bodyPr wrap="square" lIns="0" tIns="46355" rIns="0" bIns="0" rtlCol="0" vert="horz">
            <a:spAutoFit/>
          </a:bodyPr>
          <a:lstStyle/>
          <a:p>
            <a:pPr marL="571500" marR="327660" indent="-534035">
              <a:lnSpc>
                <a:spcPts val="2160"/>
              </a:lnSpc>
              <a:spcBef>
                <a:spcPts val="365"/>
              </a:spcBef>
              <a:buClr>
                <a:srgbClr val="FFFFCC"/>
              </a:buClr>
              <a:buSzPct val="70000"/>
              <a:buChar char="•"/>
              <a:tabLst>
                <a:tab pos="571500" algn="l"/>
                <a:tab pos="572135" algn="l"/>
              </a:tabLst>
            </a:pPr>
            <a:r>
              <a:rPr dirty="0" sz="2000" spc="10">
                <a:solidFill>
                  <a:srgbClr val="FFFFFF"/>
                </a:solidFill>
                <a:latin typeface="Calibri"/>
                <a:cs typeface="Calibri"/>
              </a:rPr>
              <a:t>Maha </a:t>
            </a:r>
            <a:r>
              <a:rPr dirty="0" sz="2000" spc="45">
                <a:solidFill>
                  <a:srgbClr val="FFFFFF"/>
                </a:solidFill>
                <a:latin typeface="Calibri"/>
                <a:cs typeface="Calibri"/>
              </a:rPr>
              <a:t>started </a:t>
            </a:r>
            <a:r>
              <a:rPr dirty="0" sz="2000" spc="75">
                <a:solidFill>
                  <a:srgbClr val="FFFFFF"/>
                </a:solidFill>
                <a:latin typeface="Calibri"/>
                <a:cs typeface="Calibri"/>
              </a:rPr>
              <a:t>making </a:t>
            </a:r>
            <a:r>
              <a:rPr dirty="0" sz="2000" spc="70">
                <a:solidFill>
                  <a:srgbClr val="FFFFFF"/>
                </a:solidFill>
                <a:latin typeface="Calibri"/>
                <a:cs typeface="Calibri"/>
              </a:rPr>
              <a:t>cakes </a:t>
            </a:r>
            <a:r>
              <a:rPr dirty="0" sz="2000" spc="30">
                <a:solidFill>
                  <a:srgbClr val="FFFFFF"/>
                </a:solidFill>
                <a:latin typeface="Calibri"/>
                <a:cs typeface="Calibri"/>
              </a:rPr>
              <a:t>three </a:t>
            </a:r>
            <a:r>
              <a:rPr dirty="0" sz="2000" spc="45">
                <a:solidFill>
                  <a:srgbClr val="FFFFFF"/>
                </a:solidFill>
                <a:latin typeface="Calibri"/>
                <a:cs typeface="Calibri"/>
              </a:rPr>
              <a:t>hours </a:t>
            </a:r>
            <a:r>
              <a:rPr dirty="0" sz="2000" spc="85">
                <a:solidFill>
                  <a:srgbClr val="FFFFFF"/>
                </a:solidFill>
                <a:latin typeface="Calibri"/>
                <a:cs typeface="Calibri"/>
              </a:rPr>
              <a:t>ago. </a:t>
            </a:r>
            <a:r>
              <a:rPr dirty="0" sz="2000" spc="70">
                <a:solidFill>
                  <a:srgbClr val="FFFFFF"/>
                </a:solidFill>
                <a:latin typeface="Calibri"/>
                <a:cs typeface="Calibri"/>
              </a:rPr>
              <a:t>There </a:t>
            </a:r>
            <a:r>
              <a:rPr dirty="0" sz="2000" spc="50">
                <a:solidFill>
                  <a:srgbClr val="FFFFFF"/>
                </a:solidFill>
                <a:latin typeface="Calibri"/>
                <a:cs typeface="Calibri"/>
              </a:rPr>
              <a:t>are </a:t>
            </a:r>
            <a:r>
              <a:rPr dirty="0" sz="2000" spc="40">
                <a:solidFill>
                  <a:srgbClr val="FFFFFF"/>
                </a:solidFill>
                <a:latin typeface="Calibri"/>
                <a:cs typeface="Calibri"/>
              </a:rPr>
              <a:t>now  one </a:t>
            </a:r>
            <a:r>
              <a:rPr dirty="0" sz="2000" spc="45">
                <a:solidFill>
                  <a:srgbClr val="FFFFFF"/>
                </a:solidFill>
                <a:latin typeface="Calibri"/>
                <a:cs typeface="Calibri"/>
              </a:rPr>
              <a:t>hundred </a:t>
            </a:r>
            <a:r>
              <a:rPr dirty="0" sz="2000" spc="70">
                <a:solidFill>
                  <a:srgbClr val="FFFFFF"/>
                </a:solidFill>
                <a:latin typeface="Calibri"/>
                <a:cs typeface="Calibri"/>
              </a:rPr>
              <a:t>cakes </a:t>
            </a:r>
            <a:r>
              <a:rPr dirty="0" sz="2000" spc="40">
                <a:solidFill>
                  <a:srgbClr val="FFFFFF"/>
                </a:solidFill>
                <a:latin typeface="Calibri"/>
                <a:cs typeface="Calibri"/>
              </a:rPr>
              <a:t>on </a:t>
            </a:r>
            <a:r>
              <a:rPr dirty="0" sz="2000" spc="30">
                <a:solidFill>
                  <a:srgbClr val="FFFFFF"/>
                </a:solidFill>
                <a:latin typeface="Calibri"/>
                <a:cs typeface="Calibri"/>
              </a:rPr>
              <a:t>the</a:t>
            </a:r>
            <a:r>
              <a:rPr dirty="0" sz="2000" spc="22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 spc="45">
                <a:solidFill>
                  <a:srgbClr val="FFFFFF"/>
                </a:solidFill>
                <a:latin typeface="Calibri"/>
                <a:cs typeface="Calibri"/>
              </a:rPr>
              <a:t>table.</a:t>
            </a:r>
            <a:endParaRPr sz="2000">
              <a:latin typeface="Calibri"/>
              <a:cs typeface="Calibri"/>
            </a:endParaRPr>
          </a:p>
          <a:p>
            <a:pPr algn="r" marR="43180">
              <a:lnSpc>
                <a:spcPct val="100000"/>
              </a:lnSpc>
              <a:spcBef>
                <a:spcPts val="160"/>
              </a:spcBef>
            </a:pPr>
            <a:r>
              <a:rPr dirty="0" sz="2000" spc="-135">
                <a:solidFill>
                  <a:srgbClr val="FFFFFF"/>
                </a:solidFill>
                <a:latin typeface="Arial"/>
                <a:cs typeface="Arial"/>
              </a:rPr>
              <a:t>:نو</a:t>
            </a:r>
            <a:r>
              <a:rPr dirty="0" baseline="-5555" sz="3000" spc="-202">
                <a:solidFill>
                  <a:srgbClr val="FFFFFF"/>
                </a:solidFill>
                <a:latin typeface="Arial"/>
                <a:cs typeface="Arial"/>
              </a:rPr>
              <a:t>ّ </a:t>
            </a:r>
            <a:r>
              <a:rPr dirty="0" sz="2000" spc="-490">
                <a:solidFill>
                  <a:srgbClr val="FFFFFF"/>
                </a:solidFill>
                <a:latin typeface="Arial"/>
                <a:cs typeface="Arial"/>
              </a:rPr>
              <a:t>كن </a:t>
            </a:r>
            <a:r>
              <a:rPr dirty="0" sz="2000" spc="-365">
                <a:solidFill>
                  <a:srgbClr val="FFFFFF"/>
                </a:solidFill>
                <a:latin typeface="Arial"/>
                <a:cs typeface="Arial"/>
              </a:rPr>
              <a:t>نيتلمجلا </a:t>
            </a:r>
            <a:r>
              <a:rPr dirty="0" sz="2000" spc="100">
                <a:solidFill>
                  <a:srgbClr val="FFFFFF"/>
                </a:solidFill>
                <a:latin typeface="Arial"/>
                <a:cs typeface="Arial"/>
              </a:rPr>
              <a:t>هذه</a:t>
            </a:r>
            <a:r>
              <a:rPr dirty="0" sz="2000" spc="2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000" spc="55">
                <a:solidFill>
                  <a:srgbClr val="FFFFFF"/>
                </a:solidFill>
                <a:latin typeface="Arial"/>
                <a:cs typeface="Arial"/>
              </a:rPr>
              <a:t>نم</a:t>
            </a:r>
            <a:endParaRPr sz="2000">
              <a:latin typeface="Arial"/>
              <a:cs typeface="Arial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1267713" y="4799457"/>
            <a:ext cx="3949065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114" b="1">
                <a:solidFill>
                  <a:srgbClr val="FFFFFF"/>
                </a:solidFill>
                <a:latin typeface="Calibri"/>
                <a:cs typeface="Calibri"/>
              </a:rPr>
              <a:t>Present </a:t>
            </a:r>
            <a:r>
              <a:rPr dirty="0" sz="1200" spc="105" b="1">
                <a:solidFill>
                  <a:srgbClr val="FFFFFF"/>
                </a:solidFill>
                <a:latin typeface="Calibri"/>
                <a:cs typeface="Calibri"/>
              </a:rPr>
              <a:t>Perfect </a:t>
            </a:r>
            <a:r>
              <a:rPr dirty="0" sz="1200" spc="110" b="1">
                <a:solidFill>
                  <a:srgbClr val="FFFFFF"/>
                </a:solidFill>
                <a:latin typeface="Calibri"/>
                <a:cs typeface="Calibri"/>
              </a:rPr>
              <a:t>Continuous </a:t>
            </a:r>
            <a:r>
              <a:rPr dirty="0" sz="1200" spc="125" b="1">
                <a:solidFill>
                  <a:srgbClr val="FFFFFF"/>
                </a:solidFill>
                <a:latin typeface="Calibri"/>
                <a:cs typeface="Calibri"/>
              </a:rPr>
              <a:t>Tense </a:t>
            </a:r>
            <a:r>
              <a:rPr dirty="0" sz="1200" spc="-135" b="1">
                <a:solidFill>
                  <a:srgbClr val="FFFFFF"/>
                </a:solidFill>
                <a:latin typeface="Arial"/>
                <a:cs typeface="Arial"/>
              </a:rPr>
              <a:t>رمتسملا </a:t>
            </a:r>
            <a:r>
              <a:rPr dirty="0" sz="1200" spc="-140" b="1">
                <a:solidFill>
                  <a:srgbClr val="FFFFFF"/>
                </a:solidFill>
                <a:latin typeface="Arial"/>
                <a:cs typeface="Arial"/>
              </a:rPr>
              <a:t>ماتلا</a:t>
            </a:r>
            <a:r>
              <a:rPr dirty="0" sz="1200" spc="3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200" spc="-75" b="1">
                <a:solidFill>
                  <a:srgbClr val="FFFFFF"/>
                </a:solidFill>
                <a:latin typeface="Arial"/>
                <a:cs typeface="Arial"/>
              </a:rPr>
              <a:t>عراضملا</a:t>
            </a:r>
            <a:endParaRPr sz="1200">
              <a:latin typeface="Arial"/>
              <a:cs typeface="Arial"/>
            </a:endParaRPr>
          </a:p>
        </p:txBody>
      </p:sp>
      <p:sp>
        <p:nvSpPr>
          <p:cNvPr id="25" name="object 25"/>
          <p:cNvSpPr/>
          <p:nvPr/>
        </p:nvSpPr>
        <p:spPr>
          <a:xfrm>
            <a:off x="1127760" y="5062753"/>
            <a:ext cx="300037" cy="373227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6" name="object 26"/>
          <p:cNvSpPr/>
          <p:nvPr/>
        </p:nvSpPr>
        <p:spPr>
          <a:xfrm>
            <a:off x="1621536" y="4977333"/>
            <a:ext cx="751116" cy="510336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7" name="object 27"/>
          <p:cNvSpPr/>
          <p:nvPr/>
        </p:nvSpPr>
        <p:spPr>
          <a:xfrm>
            <a:off x="2066544" y="4977333"/>
            <a:ext cx="2022220" cy="510336"/>
          </a:xfrm>
          <a:prstGeom prst="rect">
            <a:avLst/>
          </a:prstGeom>
          <a:blipFill>
            <a:blip r:embed="rId2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8" name="object 28"/>
          <p:cNvSpPr/>
          <p:nvPr/>
        </p:nvSpPr>
        <p:spPr>
          <a:xfrm>
            <a:off x="3858767" y="4977333"/>
            <a:ext cx="940104" cy="510336"/>
          </a:xfrm>
          <a:prstGeom prst="rect">
            <a:avLst/>
          </a:prstGeom>
          <a:blipFill>
            <a:blip r:embed="rId2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9" name="object 29"/>
          <p:cNvSpPr/>
          <p:nvPr/>
        </p:nvSpPr>
        <p:spPr>
          <a:xfrm>
            <a:off x="4492752" y="4977333"/>
            <a:ext cx="583514" cy="510336"/>
          </a:xfrm>
          <a:prstGeom prst="rect">
            <a:avLst/>
          </a:prstGeom>
          <a:blipFill>
            <a:blip r:embed="rId2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0" name="object 30"/>
          <p:cNvSpPr/>
          <p:nvPr/>
        </p:nvSpPr>
        <p:spPr>
          <a:xfrm>
            <a:off x="4840223" y="4977333"/>
            <a:ext cx="1607565" cy="510336"/>
          </a:xfrm>
          <a:prstGeom prst="rect">
            <a:avLst/>
          </a:prstGeom>
          <a:blipFill>
            <a:blip r:embed="rId2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1" name="object 31"/>
          <p:cNvSpPr txBox="1"/>
          <p:nvPr/>
        </p:nvSpPr>
        <p:spPr>
          <a:xfrm>
            <a:off x="1222044" y="5043296"/>
            <a:ext cx="5009515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546100" indent="-534035">
              <a:lnSpc>
                <a:spcPct val="100000"/>
              </a:lnSpc>
              <a:spcBef>
                <a:spcPts val="100"/>
              </a:spcBef>
              <a:buSzPct val="69444"/>
              <a:buChar char="•"/>
              <a:tabLst>
                <a:tab pos="546100" algn="l"/>
                <a:tab pos="546735" algn="l"/>
              </a:tabLst>
            </a:pPr>
            <a:r>
              <a:rPr dirty="0" sz="1800" spc="95">
                <a:solidFill>
                  <a:srgbClr val="FFFFCC"/>
                </a:solidFill>
                <a:latin typeface="Calibri"/>
                <a:cs typeface="Calibri"/>
              </a:rPr>
              <a:t>She </a:t>
            </a:r>
            <a:r>
              <a:rPr dirty="0" sz="1800" spc="75">
                <a:solidFill>
                  <a:srgbClr val="CC3300"/>
                </a:solidFill>
                <a:latin typeface="Calibri"/>
                <a:cs typeface="Calibri"/>
              </a:rPr>
              <a:t>has </a:t>
            </a:r>
            <a:r>
              <a:rPr dirty="0" sz="1800" spc="40">
                <a:solidFill>
                  <a:srgbClr val="CC3300"/>
                </a:solidFill>
                <a:latin typeface="Calibri"/>
                <a:cs typeface="Calibri"/>
              </a:rPr>
              <a:t>been </a:t>
            </a:r>
            <a:r>
              <a:rPr dirty="0" sz="1800" spc="65">
                <a:solidFill>
                  <a:srgbClr val="CC3300"/>
                </a:solidFill>
                <a:latin typeface="Calibri"/>
                <a:cs typeface="Calibri"/>
              </a:rPr>
              <a:t>making </a:t>
            </a:r>
            <a:r>
              <a:rPr dirty="0" sz="1800" spc="65">
                <a:solidFill>
                  <a:srgbClr val="FFFFFF"/>
                </a:solidFill>
                <a:latin typeface="Calibri"/>
                <a:cs typeface="Calibri"/>
              </a:rPr>
              <a:t>cakes </a:t>
            </a:r>
            <a:r>
              <a:rPr dirty="0" sz="1800" spc="15">
                <a:solidFill>
                  <a:srgbClr val="FFFF00"/>
                </a:solidFill>
                <a:latin typeface="Calibri"/>
                <a:cs typeface="Calibri"/>
              </a:rPr>
              <a:t>for </a:t>
            </a:r>
            <a:r>
              <a:rPr dirty="0" sz="1800" spc="30">
                <a:solidFill>
                  <a:srgbClr val="FFFFCC"/>
                </a:solidFill>
                <a:latin typeface="Calibri"/>
                <a:cs typeface="Calibri"/>
              </a:rPr>
              <a:t>three</a:t>
            </a:r>
            <a:r>
              <a:rPr dirty="0" sz="1800" spc="-60">
                <a:solidFill>
                  <a:srgbClr val="FFFFCC"/>
                </a:solidFill>
                <a:latin typeface="Calibri"/>
                <a:cs typeface="Calibri"/>
              </a:rPr>
              <a:t> </a:t>
            </a:r>
            <a:r>
              <a:rPr dirty="0" sz="1800" spc="55">
                <a:solidFill>
                  <a:srgbClr val="FFFFCC"/>
                </a:solidFill>
                <a:latin typeface="Calibri"/>
                <a:cs typeface="Calibri"/>
              </a:rPr>
              <a:t>hours.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1222044" y="5430113"/>
            <a:ext cx="2600960" cy="20891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114" b="1">
                <a:solidFill>
                  <a:srgbClr val="FFFFFF"/>
                </a:solidFill>
                <a:latin typeface="Calibri"/>
                <a:cs typeface="Calibri"/>
              </a:rPr>
              <a:t>Present </a:t>
            </a:r>
            <a:r>
              <a:rPr dirty="0" sz="1200" spc="105" b="1">
                <a:solidFill>
                  <a:srgbClr val="FFFFFF"/>
                </a:solidFill>
                <a:latin typeface="Calibri"/>
                <a:cs typeface="Calibri"/>
              </a:rPr>
              <a:t>Perfect </a:t>
            </a:r>
            <a:r>
              <a:rPr dirty="0" sz="1200" spc="125" b="1">
                <a:solidFill>
                  <a:srgbClr val="FFFFFF"/>
                </a:solidFill>
                <a:latin typeface="Calibri"/>
                <a:cs typeface="Calibri"/>
              </a:rPr>
              <a:t>Tense </a:t>
            </a:r>
            <a:r>
              <a:rPr dirty="0" sz="1200" spc="-140" b="1">
                <a:solidFill>
                  <a:srgbClr val="FFFFFF"/>
                </a:solidFill>
                <a:latin typeface="Arial"/>
                <a:cs typeface="Arial"/>
              </a:rPr>
              <a:t>ماتلا</a:t>
            </a:r>
            <a:r>
              <a:rPr dirty="0" sz="1200" spc="-4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200" spc="-75" b="1">
                <a:solidFill>
                  <a:srgbClr val="FFFFFF"/>
                </a:solidFill>
                <a:latin typeface="Arial"/>
                <a:cs typeface="Arial"/>
              </a:rPr>
              <a:t>عراضملا</a:t>
            </a:r>
            <a:endParaRPr sz="1200">
              <a:latin typeface="Arial"/>
              <a:cs typeface="Arial"/>
            </a:endParaRPr>
          </a:p>
        </p:txBody>
      </p:sp>
      <p:sp>
        <p:nvSpPr>
          <p:cNvPr id="33" name="object 33"/>
          <p:cNvSpPr/>
          <p:nvPr/>
        </p:nvSpPr>
        <p:spPr>
          <a:xfrm>
            <a:off x="1127760" y="5693664"/>
            <a:ext cx="300037" cy="373227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4" name="object 34"/>
          <p:cNvSpPr/>
          <p:nvPr/>
        </p:nvSpPr>
        <p:spPr>
          <a:xfrm>
            <a:off x="1621536" y="5608320"/>
            <a:ext cx="751116" cy="510336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5" name="object 35"/>
          <p:cNvSpPr/>
          <p:nvPr/>
        </p:nvSpPr>
        <p:spPr>
          <a:xfrm>
            <a:off x="2066544" y="5608320"/>
            <a:ext cx="1281430" cy="510336"/>
          </a:xfrm>
          <a:prstGeom prst="rect">
            <a:avLst/>
          </a:prstGeom>
          <a:blipFill>
            <a:blip r:embed="rId2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6" name="object 36"/>
          <p:cNvSpPr/>
          <p:nvPr/>
        </p:nvSpPr>
        <p:spPr>
          <a:xfrm>
            <a:off x="3121151" y="5608320"/>
            <a:ext cx="754202" cy="510336"/>
          </a:xfrm>
          <a:prstGeom prst="rect">
            <a:avLst/>
          </a:prstGeom>
          <a:blipFill>
            <a:blip r:embed="rId2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7" name="object 37"/>
          <p:cNvSpPr/>
          <p:nvPr/>
        </p:nvSpPr>
        <p:spPr>
          <a:xfrm>
            <a:off x="3569208" y="5608320"/>
            <a:ext cx="860869" cy="510336"/>
          </a:xfrm>
          <a:prstGeom prst="rect">
            <a:avLst/>
          </a:prstGeom>
          <a:blipFill>
            <a:blip r:embed="rId2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8" name="object 38"/>
          <p:cNvSpPr/>
          <p:nvPr/>
        </p:nvSpPr>
        <p:spPr>
          <a:xfrm>
            <a:off x="4123944" y="5608320"/>
            <a:ext cx="452437" cy="510336"/>
          </a:xfrm>
          <a:prstGeom prst="rect">
            <a:avLst/>
          </a:prstGeom>
          <a:blipFill>
            <a:blip r:embed="rId2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9" name="object 39"/>
          <p:cNvSpPr txBox="1"/>
          <p:nvPr/>
        </p:nvSpPr>
        <p:spPr>
          <a:xfrm>
            <a:off x="1222044" y="5674563"/>
            <a:ext cx="3131820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546100" indent="-534035">
              <a:lnSpc>
                <a:spcPct val="100000"/>
              </a:lnSpc>
              <a:spcBef>
                <a:spcPts val="100"/>
              </a:spcBef>
              <a:buSzPct val="69444"/>
              <a:buChar char="•"/>
              <a:tabLst>
                <a:tab pos="546100" algn="l"/>
                <a:tab pos="546735" algn="l"/>
              </a:tabLst>
            </a:pPr>
            <a:r>
              <a:rPr dirty="0" sz="1800" spc="95">
                <a:solidFill>
                  <a:srgbClr val="FFFFCC"/>
                </a:solidFill>
                <a:latin typeface="Calibri"/>
                <a:cs typeface="Calibri"/>
              </a:rPr>
              <a:t>She </a:t>
            </a:r>
            <a:r>
              <a:rPr dirty="0" sz="1800" spc="75">
                <a:solidFill>
                  <a:srgbClr val="CC3300"/>
                </a:solidFill>
                <a:latin typeface="Calibri"/>
                <a:cs typeface="Calibri"/>
              </a:rPr>
              <a:t>has </a:t>
            </a:r>
            <a:r>
              <a:rPr dirty="0" sz="1800" spc="55">
                <a:solidFill>
                  <a:srgbClr val="CC3300"/>
                </a:solidFill>
                <a:latin typeface="Calibri"/>
                <a:cs typeface="Calibri"/>
              </a:rPr>
              <a:t>made </a:t>
            </a:r>
            <a:r>
              <a:rPr dirty="0" sz="1800" spc="70">
                <a:solidFill>
                  <a:srgbClr val="FFFFCC"/>
                </a:solidFill>
                <a:latin typeface="Calibri"/>
                <a:cs typeface="Calibri"/>
              </a:rPr>
              <a:t>100</a:t>
            </a:r>
            <a:r>
              <a:rPr dirty="0" sz="1800" spc="390">
                <a:solidFill>
                  <a:srgbClr val="FFFFCC"/>
                </a:solidFill>
                <a:latin typeface="Calibri"/>
                <a:cs typeface="Calibri"/>
              </a:rPr>
              <a:t> </a:t>
            </a:r>
            <a:r>
              <a:rPr dirty="0" sz="1800" spc="65">
                <a:solidFill>
                  <a:srgbClr val="FFFFFF"/>
                </a:solidFill>
                <a:latin typeface="Calibri"/>
                <a:cs typeface="Calibri"/>
              </a:rPr>
              <a:t>cakes</a:t>
            </a:r>
            <a:r>
              <a:rPr dirty="0" sz="1800" spc="65">
                <a:solidFill>
                  <a:srgbClr val="FFFFCC"/>
                </a:solidFill>
                <a:latin typeface="Calibri"/>
                <a:cs typeface="Calibri"/>
              </a:rPr>
              <a:t>.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40" name="object 40"/>
          <p:cNvSpPr/>
          <p:nvPr/>
        </p:nvSpPr>
        <p:spPr>
          <a:xfrm>
            <a:off x="4340352" y="6321552"/>
            <a:ext cx="1296797" cy="382371"/>
          </a:xfrm>
          <a:prstGeom prst="rect">
            <a:avLst/>
          </a:prstGeom>
          <a:blipFill>
            <a:blip r:embed="rId2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1" name="object 41"/>
          <p:cNvSpPr/>
          <p:nvPr/>
        </p:nvSpPr>
        <p:spPr>
          <a:xfrm>
            <a:off x="4462271" y="6406896"/>
            <a:ext cx="1043749" cy="248297"/>
          </a:xfrm>
          <a:prstGeom prst="rect">
            <a:avLst/>
          </a:prstGeom>
          <a:blipFill>
            <a:blip r:embed="rId3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2" name="object 42"/>
          <p:cNvSpPr/>
          <p:nvPr/>
        </p:nvSpPr>
        <p:spPr>
          <a:xfrm>
            <a:off x="4267200" y="6248400"/>
            <a:ext cx="1295400" cy="381000"/>
          </a:xfrm>
          <a:custGeom>
            <a:avLst/>
            <a:gdLst/>
            <a:ahLst/>
            <a:cxnLst/>
            <a:rect l="l" t="t" r="r" b="b"/>
            <a:pathLst>
              <a:path w="1295400" h="381000">
                <a:moveTo>
                  <a:pt x="1295400" y="0"/>
                </a:moveTo>
                <a:lnTo>
                  <a:pt x="0" y="0"/>
                </a:lnTo>
                <a:lnTo>
                  <a:pt x="0" y="381000"/>
                </a:lnTo>
                <a:lnTo>
                  <a:pt x="1295400" y="381000"/>
                </a:lnTo>
                <a:lnTo>
                  <a:pt x="1295400" y="333375"/>
                </a:lnTo>
                <a:lnTo>
                  <a:pt x="540512" y="333375"/>
                </a:lnTo>
                <a:lnTo>
                  <a:pt x="540512" y="190500"/>
                </a:lnTo>
                <a:lnTo>
                  <a:pt x="504825" y="190500"/>
                </a:lnTo>
                <a:lnTo>
                  <a:pt x="647700" y="47625"/>
                </a:lnTo>
                <a:lnTo>
                  <a:pt x="1295400" y="47625"/>
                </a:lnTo>
                <a:lnTo>
                  <a:pt x="1295400" y="0"/>
                </a:lnTo>
                <a:close/>
              </a:path>
              <a:path w="1295400" h="381000">
                <a:moveTo>
                  <a:pt x="1295400" y="65481"/>
                </a:moveTo>
                <a:lnTo>
                  <a:pt x="736980" y="65481"/>
                </a:lnTo>
                <a:lnTo>
                  <a:pt x="736980" y="136918"/>
                </a:lnTo>
                <a:lnTo>
                  <a:pt x="790575" y="190500"/>
                </a:lnTo>
                <a:lnTo>
                  <a:pt x="754888" y="190500"/>
                </a:lnTo>
                <a:lnTo>
                  <a:pt x="754888" y="333375"/>
                </a:lnTo>
                <a:lnTo>
                  <a:pt x="1295400" y="333375"/>
                </a:lnTo>
                <a:lnTo>
                  <a:pt x="1295400" y="65481"/>
                </a:lnTo>
                <a:close/>
              </a:path>
              <a:path w="1295400" h="381000">
                <a:moveTo>
                  <a:pt x="1295400" y="47625"/>
                </a:moveTo>
                <a:lnTo>
                  <a:pt x="647700" y="47625"/>
                </a:lnTo>
                <a:lnTo>
                  <a:pt x="701294" y="101206"/>
                </a:lnTo>
                <a:lnTo>
                  <a:pt x="701294" y="65481"/>
                </a:lnTo>
                <a:lnTo>
                  <a:pt x="1295400" y="65481"/>
                </a:lnTo>
                <a:lnTo>
                  <a:pt x="12954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3" name="object 43"/>
          <p:cNvSpPr/>
          <p:nvPr/>
        </p:nvSpPr>
        <p:spPr>
          <a:xfrm>
            <a:off x="4807711" y="6313881"/>
            <a:ext cx="214629" cy="267970"/>
          </a:xfrm>
          <a:custGeom>
            <a:avLst/>
            <a:gdLst/>
            <a:ahLst/>
            <a:cxnLst/>
            <a:rect l="l" t="t" r="r" b="b"/>
            <a:pathLst>
              <a:path w="214629" h="267970">
                <a:moveTo>
                  <a:pt x="196468" y="0"/>
                </a:moveTo>
                <a:lnTo>
                  <a:pt x="160782" y="0"/>
                </a:lnTo>
                <a:lnTo>
                  <a:pt x="160782" y="35725"/>
                </a:lnTo>
                <a:lnTo>
                  <a:pt x="196468" y="71437"/>
                </a:lnTo>
                <a:lnTo>
                  <a:pt x="196468" y="0"/>
                </a:lnTo>
                <a:close/>
              </a:path>
              <a:path w="214629" h="267970">
                <a:moveTo>
                  <a:pt x="214375" y="125018"/>
                </a:moveTo>
                <a:lnTo>
                  <a:pt x="0" y="125018"/>
                </a:lnTo>
                <a:lnTo>
                  <a:pt x="0" y="267893"/>
                </a:lnTo>
                <a:lnTo>
                  <a:pt x="89280" y="267893"/>
                </a:lnTo>
                <a:lnTo>
                  <a:pt x="89280" y="196456"/>
                </a:lnTo>
                <a:lnTo>
                  <a:pt x="214375" y="196456"/>
                </a:lnTo>
                <a:lnTo>
                  <a:pt x="214375" y="125018"/>
                </a:lnTo>
                <a:close/>
              </a:path>
              <a:path w="214629" h="267970">
                <a:moveTo>
                  <a:pt x="214375" y="196456"/>
                </a:moveTo>
                <a:lnTo>
                  <a:pt x="125095" y="196456"/>
                </a:lnTo>
                <a:lnTo>
                  <a:pt x="125095" y="267893"/>
                </a:lnTo>
                <a:lnTo>
                  <a:pt x="214375" y="267893"/>
                </a:lnTo>
                <a:lnTo>
                  <a:pt x="214375" y="196456"/>
                </a:lnTo>
                <a:close/>
              </a:path>
            </a:pathLst>
          </a:custGeom>
          <a:solidFill>
            <a:srgbClr val="00007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4" name="object 44"/>
          <p:cNvSpPr/>
          <p:nvPr/>
        </p:nvSpPr>
        <p:spPr>
          <a:xfrm>
            <a:off x="47720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142875" y="0"/>
                </a:moveTo>
                <a:lnTo>
                  <a:pt x="0" y="142875"/>
                </a:lnTo>
                <a:lnTo>
                  <a:pt x="285750" y="142875"/>
                </a:lnTo>
                <a:lnTo>
                  <a:pt x="142875" y="0"/>
                </a:lnTo>
                <a:close/>
              </a:path>
              <a:path w="285750" h="285750">
                <a:moveTo>
                  <a:pt x="160782" y="214312"/>
                </a:moveTo>
                <a:lnTo>
                  <a:pt x="124967" y="214312"/>
                </a:lnTo>
                <a:lnTo>
                  <a:pt x="124967" y="285750"/>
                </a:lnTo>
                <a:lnTo>
                  <a:pt x="160782" y="285750"/>
                </a:lnTo>
                <a:lnTo>
                  <a:pt x="160782" y="214312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5" name="object 45"/>
          <p:cNvSpPr txBox="1"/>
          <p:nvPr/>
        </p:nvSpPr>
        <p:spPr>
          <a:xfrm>
            <a:off x="4448683" y="6357620"/>
            <a:ext cx="927100" cy="164465"/>
          </a:xfrm>
          <a:prstGeom prst="rect">
            <a:avLst/>
          </a:prstGeom>
        </p:spPr>
        <p:txBody>
          <a:bodyPr wrap="square" lIns="0" tIns="139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900" spc="-195">
                <a:solidFill>
                  <a:srgbClr val="FFFFFF"/>
                </a:solidFill>
                <a:latin typeface="Arial"/>
                <a:cs typeface="Arial"/>
              </a:rPr>
              <a:t>ةيسيئرلا </a:t>
            </a:r>
            <a:r>
              <a:rPr dirty="0" sz="900" spc="-110">
                <a:solidFill>
                  <a:srgbClr val="FFFFFF"/>
                </a:solidFill>
                <a:latin typeface="Arial"/>
                <a:cs typeface="Arial"/>
              </a:rPr>
              <a:t>ةمئاقلا </a:t>
            </a:r>
            <a:r>
              <a:rPr dirty="0" sz="900" spc="-105">
                <a:solidFill>
                  <a:srgbClr val="FFFFFF"/>
                </a:solidFill>
                <a:latin typeface="Arial"/>
                <a:cs typeface="Arial"/>
              </a:rPr>
              <a:t>ىلإ</a:t>
            </a:r>
            <a:r>
              <a:rPr dirty="0" sz="900" spc="-7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900" spc="-5">
                <a:solidFill>
                  <a:srgbClr val="FFFFFF"/>
                </a:solidFill>
                <a:latin typeface="Arial"/>
                <a:cs typeface="Arial"/>
              </a:rPr>
              <a:t>ةدوع</a:t>
            </a:r>
            <a:endParaRPr sz="900">
              <a:latin typeface="Arial"/>
              <a:cs typeface="Arial"/>
            </a:endParaRPr>
          </a:p>
        </p:txBody>
      </p:sp>
      <p:sp>
        <p:nvSpPr>
          <p:cNvPr id="46" name="object 46"/>
          <p:cNvSpPr/>
          <p:nvPr/>
        </p:nvSpPr>
        <p:spPr>
          <a:xfrm>
            <a:off x="3730752" y="6321552"/>
            <a:ext cx="458571" cy="382371"/>
          </a:xfrm>
          <a:prstGeom prst="rect">
            <a:avLst/>
          </a:prstGeom>
          <a:blipFill>
            <a:blip r:embed="rId3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7" name="object 47"/>
          <p:cNvSpPr/>
          <p:nvPr/>
        </p:nvSpPr>
        <p:spPr>
          <a:xfrm>
            <a:off x="3770376" y="6406896"/>
            <a:ext cx="373227" cy="248297"/>
          </a:xfrm>
          <a:prstGeom prst="rect">
            <a:avLst/>
          </a:prstGeom>
          <a:blipFill>
            <a:blip r:embed="rId3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8" name="object 48"/>
          <p:cNvSpPr/>
          <p:nvPr/>
        </p:nvSpPr>
        <p:spPr>
          <a:xfrm>
            <a:off x="3657600" y="6248400"/>
            <a:ext cx="457200" cy="381000"/>
          </a:xfrm>
          <a:custGeom>
            <a:avLst/>
            <a:gdLst/>
            <a:ahLst/>
            <a:cxnLst/>
            <a:rect l="l" t="t" r="r" b="b"/>
            <a:pathLst>
              <a:path w="457200" h="381000">
                <a:moveTo>
                  <a:pt x="457200" y="0"/>
                </a:moveTo>
                <a:lnTo>
                  <a:pt x="0" y="0"/>
                </a:lnTo>
                <a:lnTo>
                  <a:pt x="0" y="381000"/>
                </a:lnTo>
                <a:lnTo>
                  <a:pt x="457200" y="381000"/>
                </a:lnTo>
                <a:lnTo>
                  <a:pt x="457200" y="333375"/>
                </a:lnTo>
                <a:lnTo>
                  <a:pt x="371475" y="333375"/>
                </a:lnTo>
                <a:lnTo>
                  <a:pt x="85725" y="190500"/>
                </a:lnTo>
                <a:lnTo>
                  <a:pt x="371475" y="47625"/>
                </a:lnTo>
                <a:lnTo>
                  <a:pt x="457200" y="47625"/>
                </a:lnTo>
                <a:lnTo>
                  <a:pt x="457200" y="0"/>
                </a:lnTo>
                <a:close/>
              </a:path>
              <a:path w="457200" h="381000">
                <a:moveTo>
                  <a:pt x="457200" y="47625"/>
                </a:moveTo>
                <a:lnTo>
                  <a:pt x="371475" y="47625"/>
                </a:lnTo>
                <a:lnTo>
                  <a:pt x="371475" y="333375"/>
                </a:lnTo>
                <a:lnTo>
                  <a:pt x="457200" y="333375"/>
                </a:lnTo>
                <a:lnTo>
                  <a:pt x="4572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9" name="object 49"/>
          <p:cNvSpPr/>
          <p:nvPr/>
        </p:nvSpPr>
        <p:spPr>
          <a:xfrm>
            <a:off x="37433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285750" y="0"/>
                </a:moveTo>
                <a:lnTo>
                  <a:pt x="0" y="142875"/>
                </a:lnTo>
                <a:lnTo>
                  <a:pt x="285750" y="285750"/>
                </a:lnTo>
                <a:lnTo>
                  <a:pt x="285750" y="0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0" name="object 50"/>
          <p:cNvSpPr txBox="1"/>
          <p:nvPr/>
        </p:nvSpPr>
        <p:spPr>
          <a:xfrm>
            <a:off x="3756405" y="6357620"/>
            <a:ext cx="257175" cy="164465"/>
          </a:xfrm>
          <a:prstGeom prst="rect">
            <a:avLst/>
          </a:prstGeom>
        </p:spPr>
        <p:txBody>
          <a:bodyPr wrap="square" lIns="0" tIns="139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900" spc="-190">
                <a:solidFill>
                  <a:srgbClr val="FFFFFF"/>
                </a:solidFill>
                <a:latin typeface="Arial"/>
                <a:cs typeface="Arial"/>
              </a:rPr>
              <a:t>ق</a:t>
            </a:r>
            <a:r>
              <a:rPr dirty="0" sz="900" spc="-240">
                <a:solidFill>
                  <a:srgbClr val="FFFFFF"/>
                </a:solidFill>
                <a:latin typeface="Arial"/>
                <a:cs typeface="Arial"/>
              </a:rPr>
              <a:t>ب</a:t>
            </a:r>
            <a:r>
              <a:rPr dirty="0" sz="900" spc="25">
                <a:solidFill>
                  <a:srgbClr val="FFFFFF"/>
                </a:solidFill>
                <a:latin typeface="Arial"/>
                <a:cs typeface="Arial"/>
              </a:rPr>
              <a:t>ا</a:t>
            </a:r>
            <a:r>
              <a:rPr dirty="0" sz="900" spc="-175">
                <a:solidFill>
                  <a:srgbClr val="FFFFFF"/>
                </a:solidFill>
                <a:latin typeface="Arial"/>
                <a:cs typeface="Arial"/>
              </a:rPr>
              <a:t>سلا</a:t>
            </a:r>
            <a:endParaRPr sz="900">
              <a:latin typeface="Arial"/>
              <a:cs typeface="Arial"/>
            </a:endParaRPr>
          </a:p>
        </p:txBody>
      </p:sp>
      <p:sp>
        <p:nvSpPr>
          <p:cNvPr id="51" name="object 51"/>
          <p:cNvSpPr/>
          <p:nvPr/>
        </p:nvSpPr>
        <p:spPr>
          <a:xfrm>
            <a:off x="1289303" y="2127529"/>
            <a:ext cx="7249541" cy="543915"/>
          </a:xfrm>
          <a:prstGeom prst="rect">
            <a:avLst/>
          </a:prstGeom>
          <a:blipFill>
            <a:blip r:embed="rId3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2" name="object 52"/>
          <p:cNvSpPr/>
          <p:nvPr/>
        </p:nvSpPr>
        <p:spPr>
          <a:xfrm>
            <a:off x="1600200" y="2185441"/>
            <a:ext cx="6493509" cy="486003"/>
          </a:xfrm>
          <a:prstGeom prst="rect">
            <a:avLst/>
          </a:prstGeom>
          <a:blipFill>
            <a:blip r:embed="rId3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3" name="object 53"/>
          <p:cNvSpPr/>
          <p:nvPr/>
        </p:nvSpPr>
        <p:spPr>
          <a:xfrm>
            <a:off x="1220724" y="2058923"/>
            <a:ext cx="7239000" cy="533400"/>
          </a:xfrm>
          <a:custGeom>
            <a:avLst/>
            <a:gdLst/>
            <a:ahLst/>
            <a:cxnLst/>
            <a:rect l="l" t="t" r="r" b="b"/>
            <a:pathLst>
              <a:path w="7239000" h="533400">
                <a:moveTo>
                  <a:pt x="7150100" y="0"/>
                </a:moveTo>
                <a:lnTo>
                  <a:pt x="88900" y="0"/>
                </a:lnTo>
                <a:lnTo>
                  <a:pt x="54296" y="6979"/>
                </a:lnTo>
                <a:lnTo>
                  <a:pt x="26038" y="26019"/>
                </a:lnTo>
                <a:lnTo>
                  <a:pt x="6986" y="54274"/>
                </a:lnTo>
                <a:lnTo>
                  <a:pt x="0" y="88900"/>
                </a:lnTo>
                <a:lnTo>
                  <a:pt x="0" y="444500"/>
                </a:lnTo>
                <a:lnTo>
                  <a:pt x="6986" y="479125"/>
                </a:lnTo>
                <a:lnTo>
                  <a:pt x="26038" y="507380"/>
                </a:lnTo>
                <a:lnTo>
                  <a:pt x="54296" y="526420"/>
                </a:lnTo>
                <a:lnTo>
                  <a:pt x="88900" y="533400"/>
                </a:lnTo>
                <a:lnTo>
                  <a:pt x="7150100" y="533400"/>
                </a:lnTo>
                <a:lnTo>
                  <a:pt x="7184725" y="526420"/>
                </a:lnTo>
                <a:lnTo>
                  <a:pt x="7212980" y="507380"/>
                </a:lnTo>
                <a:lnTo>
                  <a:pt x="7232020" y="479125"/>
                </a:lnTo>
                <a:lnTo>
                  <a:pt x="7239000" y="444500"/>
                </a:lnTo>
                <a:lnTo>
                  <a:pt x="7239000" y="88900"/>
                </a:lnTo>
                <a:lnTo>
                  <a:pt x="7232020" y="54274"/>
                </a:lnTo>
                <a:lnTo>
                  <a:pt x="7212980" y="26019"/>
                </a:lnTo>
                <a:lnTo>
                  <a:pt x="7184725" y="6979"/>
                </a:lnTo>
                <a:lnTo>
                  <a:pt x="7150100" y="0"/>
                </a:lnTo>
                <a:close/>
              </a:path>
            </a:pathLst>
          </a:custGeom>
          <a:solidFill>
            <a:srgbClr val="66CC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4" name="object 54"/>
          <p:cNvSpPr/>
          <p:nvPr/>
        </p:nvSpPr>
        <p:spPr>
          <a:xfrm>
            <a:off x="1220724" y="2058923"/>
            <a:ext cx="7239000" cy="533400"/>
          </a:xfrm>
          <a:custGeom>
            <a:avLst/>
            <a:gdLst/>
            <a:ahLst/>
            <a:cxnLst/>
            <a:rect l="l" t="t" r="r" b="b"/>
            <a:pathLst>
              <a:path w="7239000" h="533400">
                <a:moveTo>
                  <a:pt x="0" y="88900"/>
                </a:moveTo>
                <a:lnTo>
                  <a:pt x="6986" y="54274"/>
                </a:lnTo>
                <a:lnTo>
                  <a:pt x="26038" y="26019"/>
                </a:lnTo>
                <a:lnTo>
                  <a:pt x="54296" y="6979"/>
                </a:lnTo>
                <a:lnTo>
                  <a:pt x="88900" y="0"/>
                </a:lnTo>
                <a:lnTo>
                  <a:pt x="7150100" y="0"/>
                </a:lnTo>
                <a:lnTo>
                  <a:pt x="7184725" y="6979"/>
                </a:lnTo>
                <a:lnTo>
                  <a:pt x="7212980" y="26019"/>
                </a:lnTo>
                <a:lnTo>
                  <a:pt x="7232020" y="54274"/>
                </a:lnTo>
                <a:lnTo>
                  <a:pt x="7239000" y="88900"/>
                </a:lnTo>
                <a:lnTo>
                  <a:pt x="7239000" y="444500"/>
                </a:lnTo>
                <a:lnTo>
                  <a:pt x="7232020" y="479125"/>
                </a:lnTo>
                <a:lnTo>
                  <a:pt x="7212980" y="507380"/>
                </a:lnTo>
                <a:lnTo>
                  <a:pt x="7184725" y="526420"/>
                </a:lnTo>
                <a:lnTo>
                  <a:pt x="7150100" y="533400"/>
                </a:lnTo>
                <a:lnTo>
                  <a:pt x="88900" y="533400"/>
                </a:lnTo>
                <a:lnTo>
                  <a:pt x="54296" y="526420"/>
                </a:lnTo>
                <a:lnTo>
                  <a:pt x="26038" y="507380"/>
                </a:lnTo>
                <a:lnTo>
                  <a:pt x="6986" y="479125"/>
                </a:lnTo>
                <a:lnTo>
                  <a:pt x="0" y="444500"/>
                </a:lnTo>
                <a:lnTo>
                  <a:pt x="0" y="88900"/>
                </a:lnTo>
                <a:close/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5" name="object 55"/>
          <p:cNvSpPr txBox="1"/>
          <p:nvPr/>
        </p:nvSpPr>
        <p:spPr>
          <a:xfrm>
            <a:off x="1651507" y="2169414"/>
            <a:ext cx="4300220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spc="30" b="1">
                <a:solidFill>
                  <a:srgbClr val="000066"/>
                </a:solidFill>
                <a:latin typeface="Arial"/>
                <a:cs typeface="Arial"/>
              </a:rPr>
              <a:t>10</a:t>
            </a:r>
            <a:r>
              <a:rPr dirty="0" sz="1800" spc="30" b="1">
                <a:solidFill>
                  <a:srgbClr val="000066"/>
                </a:solidFill>
                <a:latin typeface="Calibri"/>
                <a:cs typeface="Calibri"/>
              </a:rPr>
              <a:t>. </a:t>
            </a:r>
            <a:r>
              <a:rPr dirty="0" sz="1800" spc="170" b="1">
                <a:solidFill>
                  <a:srgbClr val="000066"/>
                </a:solidFill>
                <a:latin typeface="Calibri"/>
                <a:cs typeface="Calibri"/>
              </a:rPr>
              <a:t>Present </a:t>
            </a:r>
            <a:r>
              <a:rPr dirty="0" sz="1800" spc="160" b="1">
                <a:solidFill>
                  <a:srgbClr val="000066"/>
                </a:solidFill>
                <a:latin typeface="Calibri"/>
                <a:cs typeface="Calibri"/>
              </a:rPr>
              <a:t>Perfect </a:t>
            </a:r>
            <a:r>
              <a:rPr dirty="0" sz="1800" spc="165" b="1">
                <a:solidFill>
                  <a:srgbClr val="000066"/>
                </a:solidFill>
                <a:latin typeface="Calibri"/>
                <a:cs typeface="Calibri"/>
              </a:rPr>
              <a:t>Continuous</a:t>
            </a:r>
            <a:r>
              <a:rPr dirty="0" sz="1800" spc="5" b="1">
                <a:solidFill>
                  <a:srgbClr val="000066"/>
                </a:solidFill>
                <a:latin typeface="Calibri"/>
                <a:cs typeface="Calibri"/>
              </a:rPr>
              <a:t> </a:t>
            </a:r>
            <a:r>
              <a:rPr dirty="0" sz="1800" spc="185" b="1">
                <a:solidFill>
                  <a:srgbClr val="000066"/>
                </a:solidFill>
                <a:latin typeface="Calibri"/>
                <a:cs typeface="Calibri"/>
              </a:rPr>
              <a:t>Tense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56" name="object 56"/>
          <p:cNvSpPr txBox="1"/>
          <p:nvPr/>
        </p:nvSpPr>
        <p:spPr>
          <a:xfrm>
            <a:off x="6191503" y="2169414"/>
            <a:ext cx="1704975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spc="-204" b="1">
                <a:solidFill>
                  <a:srgbClr val="000066"/>
                </a:solidFill>
                <a:latin typeface="Arial"/>
                <a:cs typeface="Arial"/>
              </a:rPr>
              <a:t>رمتسملا </a:t>
            </a:r>
            <a:r>
              <a:rPr dirty="0" sz="1800" spc="-210" b="1">
                <a:solidFill>
                  <a:srgbClr val="000066"/>
                </a:solidFill>
                <a:latin typeface="Arial"/>
                <a:cs typeface="Arial"/>
              </a:rPr>
              <a:t>ماتلا</a:t>
            </a:r>
            <a:r>
              <a:rPr dirty="0" sz="1800" spc="-114" b="1">
                <a:solidFill>
                  <a:srgbClr val="000066"/>
                </a:solidFill>
                <a:latin typeface="Arial"/>
                <a:cs typeface="Arial"/>
              </a:rPr>
              <a:t> عراضملا</a:t>
            </a:r>
            <a:endParaRPr sz="1800">
              <a:latin typeface="Arial"/>
              <a:cs typeface="Arial"/>
            </a:endParaRPr>
          </a:p>
        </p:txBody>
      </p:sp>
      <p:sp>
        <p:nvSpPr>
          <p:cNvPr id="57" name="object 57"/>
          <p:cNvSpPr txBox="1"/>
          <p:nvPr/>
        </p:nvSpPr>
        <p:spPr>
          <a:xfrm>
            <a:off x="1441450" y="2930144"/>
            <a:ext cx="1762760" cy="329565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90"/>
              </a:spcBef>
            </a:pPr>
            <a:r>
              <a:rPr dirty="0" sz="2000" spc="-500">
                <a:solidFill>
                  <a:srgbClr val="FFFFFF"/>
                </a:solidFill>
                <a:latin typeface="Calibri"/>
                <a:cs typeface="Calibri"/>
              </a:rPr>
              <a:t>P</a:t>
            </a:r>
            <a:r>
              <a:rPr dirty="0" baseline="8333" sz="3000" spc="-750">
                <a:solidFill>
                  <a:srgbClr val="FFFFFF"/>
                </a:solidFill>
                <a:latin typeface="Arial"/>
                <a:cs typeface="Arial"/>
              </a:rPr>
              <a:t>ةل</a:t>
            </a:r>
            <a:r>
              <a:rPr dirty="0" sz="2000" spc="-500">
                <a:solidFill>
                  <a:srgbClr val="FFFFFF"/>
                </a:solidFill>
                <a:latin typeface="Calibri"/>
                <a:cs typeface="Calibri"/>
              </a:rPr>
              <a:t>r</a:t>
            </a:r>
            <a:r>
              <a:rPr dirty="0" baseline="8333" sz="3000" spc="-750">
                <a:solidFill>
                  <a:srgbClr val="FFFFFF"/>
                </a:solidFill>
                <a:latin typeface="Arial"/>
                <a:cs typeface="Arial"/>
              </a:rPr>
              <a:t>ث</a:t>
            </a:r>
            <a:r>
              <a:rPr dirty="0" sz="2000" spc="-50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dirty="0" baseline="8333" sz="3000" spc="-750">
                <a:solidFill>
                  <a:srgbClr val="FFFFFF"/>
                </a:solidFill>
                <a:latin typeface="Arial"/>
                <a:cs typeface="Arial"/>
              </a:rPr>
              <a:t>ملأ</a:t>
            </a:r>
            <a:r>
              <a:rPr dirty="0" sz="2000" spc="-500">
                <a:solidFill>
                  <a:srgbClr val="FFFFFF"/>
                </a:solidFill>
                <a:latin typeface="Calibri"/>
                <a:cs typeface="Calibri"/>
              </a:rPr>
              <a:t>se</a:t>
            </a:r>
            <a:r>
              <a:rPr dirty="0" baseline="8333" sz="3000" spc="-750">
                <a:solidFill>
                  <a:srgbClr val="FFFFFF"/>
                </a:solidFill>
                <a:latin typeface="Arial"/>
                <a:cs typeface="Arial"/>
              </a:rPr>
              <a:t>ا </a:t>
            </a:r>
            <a:r>
              <a:rPr dirty="0" baseline="8333" sz="3000" spc="-390">
                <a:solidFill>
                  <a:srgbClr val="FFFFFF"/>
                </a:solidFill>
                <a:latin typeface="Arial"/>
                <a:cs typeface="Arial"/>
              </a:rPr>
              <a:t>ظ</a:t>
            </a:r>
            <a:r>
              <a:rPr dirty="0" sz="2000" spc="-260">
                <a:solidFill>
                  <a:srgbClr val="FFFFFF"/>
                </a:solidFill>
                <a:latin typeface="Calibri"/>
                <a:cs typeface="Calibri"/>
              </a:rPr>
              <a:t>nt</a:t>
            </a:r>
            <a:r>
              <a:rPr dirty="0" baseline="8333" sz="3000" spc="-390">
                <a:solidFill>
                  <a:srgbClr val="FFFFFF"/>
                </a:solidFill>
                <a:latin typeface="Arial"/>
                <a:cs typeface="Arial"/>
              </a:rPr>
              <a:t>حلا</a:t>
            </a:r>
            <a:r>
              <a:rPr dirty="0" sz="2000" spc="-260">
                <a:solidFill>
                  <a:srgbClr val="FFFFFF"/>
                </a:solidFill>
                <a:latin typeface="Calibri"/>
                <a:cs typeface="Calibri"/>
              </a:rPr>
              <a:t>Pe</a:t>
            </a:r>
            <a:r>
              <a:rPr dirty="0" baseline="8333" sz="3000" spc="-390">
                <a:solidFill>
                  <a:srgbClr val="FFFFFF"/>
                </a:solidFill>
                <a:latin typeface="Arial"/>
                <a:cs typeface="Arial"/>
              </a:rPr>
              <a:t>:</a:t>
            </a:r>
            <a:r>
              <a:rPr dirty="0" sz="2000" spc="-260">
                <a:solidFill>
                  <a:srgbClr val="FFFFFF"/>
                </a:solidFill>
                <a:latin typeface="Calibri"/>
                <a:cs typeface="Calibri"/>
              </a:rPr>
              <a:t>rfect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58" name="object 58"/>
          <p:cNvSpPr/>
          <p:nvPr/>
        </p:nvSpPr>
        <p:spPr>
          <a:xfrm>
            <a:off x="4340352" y="6321552"/>
            <a:ext cx="1296797" cy="382371"/>
          </a:xfrm>
          <a:prstGeom prst="rect">
            <a:avLst/>
          </a:prstGeom>
          <a:blipFill>
            <a:blip r:embed="rId2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9" name="object 59"/>
          <p:cNvSpPr/>
          <p:nvPr/>
        </p:nvSpPr>
        <p:spPr>
          <a:xfrm>
            <a:off x="4462271" y="6406896"/>
            <a:ext cx="1043749" cy="248297"/>
          </a:xfrm>
          <a:prstGeom prst="rect">
            <a:avLst/>
          </a:prstGeom>
          <a:blipFill>
            <a:blip r:embed="rId3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0" name="object 60"/>
          <p:cNvSpPr/>
          <p:nvPr/>
        </p:nvSpPr>
        <p:spPr>
          <a:xfrm>
            <a:off x="4267200" y="6248400"/>
            <a:ext cx="1295400" cy="381000"/>
          </a:xfrm>
          <a:custGeom>
            <a:avLst/>
            <a:gdLst/>
            <a:ahLst/>
            <a:cxnLst/>
            <a:rect l="l" t="t" r="r" b="b"/>
            <a:pathLst>
              <a:path w="1295400" h="381000">
                <a:moveTo>
                  <a:pt x="1295400" y="0"/>
                </a:moveTo>
                <a:lnTo>
                  <a:pt x="0" y="0"/>
                </a:lnTo>
                <a:lnTo>
                  <a:pt x="0" y="381000"/>
                </a:lnTo>
                <a:lnTo>
                  <a:pt x="1295400" y="381000"/>
                </a:lnTo>
                <a:lnTo>
                  <a:pt x="1295400" y="333375"/>
                </a:lnTo>
                <a:lnTo>
                  <a:pt x="540512" y="333375"/>
                </a:lnTo>
                <a:lnTo>
                  <a:pt x="540512" y="190500"/>
                </a:lnTo>
                <a:lnTo>
                  <a:pt x="504825" y="190500"/>
                </a:lnTo>
                <a:lnTo>
                  <a:pt x="647700" y="47625"/>
                </a:lnTo>
                <a:lnTo>
                  <a:pt x="1295400" y="47625"/>
                </a:lnTo>
                <a:lnTo>
                  <a:pt x="1295400" y="0"/>
                </a:lnTo>
                <a:close/>
              </a:path>
              <a:path w="1295400" h="381000">
                <a:moveTo>
                  <a:pt x="1295400" y="65481"/>
                </a:moveTo>
                <a:lnTo>
                  <a:pt x="736980" y="65481"/>
                </a:lnTo>
                <a:lnTo>
                  <a:pt x="736980" y="136918"/>
                </a:lnTo>
                <a:lnTo>
                  <a:pt x="790575" y="190500"/>
                </a:lnTo>
                <a:lnTo>
                  <a:pt x="754888" y="190500"/>
                </a:lnTo>
                <a:lnTo>
                  <a:pt x="754888" y="333375"/>
                </a:lnTo>
                <a:lnTo>
                  <a:pt x="1295400" y="333375"/>
                </a:lnTo>
                <a:lnTo>
                  <a:pt x="1295400" y="65481"/>
                </a:lnTo>
                <a:close/>
              </a:path>
              <a:path w="1295400" h="381000">
                <a:moveTo>
                  <a:pt x="1295400" y="47625"/>
                </a:moveTo>
                <a:lnTo>
                  <a:pt x="647700" y="47625"/>
                </a:lnTo>
                <a:lnTo>
                  <a:pt x="701294" y="101206"/>
                </a:lnTo>
                <a:lnTo>
                  <a:pt x="701294" y="65481"/>
                </a:lnTo>
                <a:lnTo>
                  <a:pt x="1295400" y="65481"/>
                </a:lnTo>
                <a:lnTo>
                  <a:pt x="12954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1" name="object 61"/>
          <p:cNvSpPr/>
          <p:nvPr/>
        </p:nvSpPr>
        <p:spPr>
          <a:xfrm>
            <a:off x="4807711" y="6313881"/>
            <a:ext cx="214629" cy="267970"/>
          </a:xfrm>
          <a:custGeom>
            <a:avLst/>
            <a:gdLst/>
            <a:ahLst/>
            <a:cxnLst/>
            <a:rect l="l" t="t" r="r" b="b"/>
            <a:pathLst>
              <a:path w="214629" h="267970">
                <a:moveTo>
                  <a:pt x="196468" y="0"/>
                </a:moveTo>
                <a:lnTo>
                  <a:pt x="160782" y="0"/>
                </a:lnTo>
                <a:lnTo>
                  <a:pt x="160782" y="35725"/>
                </a:lnTo>
                <a:lnTo>
                  <a:pt x="196468" y="71437"/>
                </a:lnTo>
                <a:lnTo>
                  <a:pt x="196468" y="0"/>
                </a:lnTo>
                <a:close/>
              </a:path>
              <a:path w="214629" h="267970">
                <a:moveTo>
                  <a:pt x="214375" y="125018"/>
                </a:moveTo>
                <a:lnTo>
                  <a:pt x="0" y="125018"/>
                </a:lnTo>
                <a:lnTo>
                  <a:pt x="0" y="267893"/>
                </a:lnTo>
                <a:lnTo>
                  <a:pt x="89280" y="267893"/>
                </a:lnTo>
                <a:lnTo>
                  <a:pt x="89280" y="196456"/>
                </a:lnTo>
                <a:lnTo>
                  <a:pt x="214375" y="196456"/>
                </a:lnTo>
                <a:lnTo>
                  <a:pt x="214375" y="125018"/>
                </a:lnTo>
                <a:close/>
              </a:path>
              <a:path w="214629" h="267970">
                <a:moveTo>
                  <a:pt x="214375" y="196456"/>
                </a:moveTo>
                <a:lnTo>
                  <a:pt x="125095" y="196456"/>
                </a:lnTo>
                <a:lnTo>
                  <a:pt x="125095" y="267893"/>
                </a:lnTo>
                <a:lnTo>
                  <a:pt x="214375" y="267893"/>
                </a:lnTo>
                <a:lnTo>
                  <a:pt x="214375" y="196456"/>
                </a:lnTo>
                <a:close/>
              </a:path>
            </a:pathLst>
          </a:custGeom>
          <a:solidFill>
            <a:srgbClr val="00007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2" name="object 62"/>
          <p:cNvSpPr/>
          <p:nvPr/>
        </p:nvSpPr>
        <p:spPr>
          <a:xfrm>
            <a:off x="47720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142875" y="0"/>
                </a:moveTo>
                <a:lnTo>
                  <a:pt x="0" y="142875"/>
                </a:lnTo>
                <a:lnTo>
                  <a:pt x="285750" y="142875"/>
                </a:lnTo>
                <a:lnTo>
                  <a:pt x="142875" y="0"/>
                </a:lnTo>
                <a:close/>
              </a:path>
              <a:path w="285750" h="285750">
                <a:moveTo>
                  <a:pt x="160782" y="214312"/>
                </a:moveTo>
                <a:lnTo>
                  <a:pt x="124967" y="214312"/>
                </a:lnTo>
                <a:lnTo>
                  <a:pt x="124967" y="285750"/>
                </a:lnTo>
                <a:lnTo>
                  <a:pt x="160782" y="285750"/>
                </a:lnTo>
                <a:lnTo>
                  <a:pt x="160782" y="214312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77824" y="2176272"/>
            <a:ext cx="18287" cy="468172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877824" y="6095"/>
            <a:ext cx="18287" cy="150266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1216152" y="1834895"/>
            <a:ext cx="7924800" cy="1828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877824" y="1508760"/>
            <a:ext cx="18287" cy="667512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0" y="1834895"/>
            <a:ext cx="557784" cy="18287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551687" y="1834895"/>
            <a:ext cx="664464" cy="18287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2023872" y="627837"/>
            <a:ext cx="3524885" cy="1016304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5407152" y="636981"/>
            <a:ext cx="2275078" cy="1016304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xfrm>
            <a:off x="2299207" y="761441"/>
            <a:ext cx="5081270" cy="574675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3600" spc="375"/>
              <a:t>Imperatives </a:t>
            </a:r>
            <a:r>
              <a:rPr dirty="0" sz="3600" spc="-95">
                <a:latin typeface="Arial"/>
                <a:cs typeface="Arial"/>
              </a:rPr>
              <a:t>رملأا</a:t>
            </a:r>
            <a:r>
              <a:rPr dirty="0" sz="3600" spc="-85">
                <a:latin typeface="Arial"/>
                <a:cs typeface="Arial"/>
              </a:rPr>
              <a:t> </a:t>
            </a:r>
            <a:r>
              <a:rPr dirty="0" sz="3600" spc="-700">
                <a:latin typeface="Arial"/>
                <a:cs typeface="Arial"/>
              </a:rPr>
              <a:t>ةغيص</a:t>
            </a:r>
            <a:endParaRPr sz="3600">
              <a:latin typeface="Arial"/>
              <a:cs typeface="Arial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1042416" y="2161082"/>
            <a:ext cx="333628" cy="412826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1530096" y="2063470"/>
            <a:ext cx="1659508" cy="571271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2926079" y="2063470"/>
            <a:ext cx="5469509" cy="571271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/>
          <p:nvPr/>
        </p:nvSpPr>
        <p:spPr>
          <a:xfrm>
            <a:off x="1530096" y="2337790"/>
            <a:ext cx="7170166" cy="571271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/>
          <p:nvPr/>
        </p:nvSpPr>
        <p:spPr>
          <a:xfrm>
            <a:off x="1530096" y="2606014"/>
            <a:ext cx="7081774" cy="571271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/>
          <p:nvPr/>
        </p:nvSpPr>
        <p:spPr>
          <a:xfrm>
            <a:off x="1438655" y="2947390"/>
            <a:ext cx="7411084" cy="571271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7" name="object 17"/>
          <p:cNvSpPr/>
          <p:nvPr/>
        </p:nvSpPr>
        <p:spPr>
          <a:xfrm>
            <a:off x="3745991" y="3221710"/>
            <a:ext cx="5103621" cy="571271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8" name="object 18"/>
          <p:cNvSpPr/>
          <p:nvPr/>
        </p:nvSpPr>
        <p:spPr>
          <a:xfrm>
            <a:off x="3675888" y="3221710"/>
            <a:ext cx="412826" cy="571271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9" name="object 19"/>
          <p:cNvSpPr/>
          <p:nvPr/>
        </p:nvSpPr>
        <p:spPr>
          <a:xfrm>
            <a:off x="1042416" y="3989882"/>
            <a:ext cx="333628" cy="412826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0" name="object 20"/>
          <p:cNvSpPr/>
          <p:nvPr/>
        </p:nvSpPr>
        <p:spPr>
          <a:xfrm>
            <a:off x="1530096" y="3892270"/>
            <a:ext cx="6972046" cy="571271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1" name="object 21"/>
          <p:cNvSpPr/>
          <p:nvPr/>
        </p:nvSpPr>
        <p:spPr>
          <a:xfrm>
            <a:off x="1530096" y="4160494"/>
            <a:ext cx="2284222" cy="571271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2" name="object 22"/>
          <p:cNvSpPr/>
          <p:nvPr/>
        </p:nvSpPr>
        <p:spPr>
          <a:xfrm>
            <a:off x="3471671" y="4160494"/>
            <a:ext cx="549948" cy="571271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3" name="object 23"/>
          <p:cNvSpPr/>
          <p:nvPr/>
        </p:nvSpPr>
        <p:spPr>
          <a:xfrm>
            <a:off x="3678935" y="4160494"/>
            <a:ext cx="830402" cy="571271"/>
          </a:xfrm>
          <a:prstGeom prst="rect">
            <a:avLst/>
          </a:prstGeom>
          <a:blipFill>
            <a:blip r:embed="rId2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4" name="object 24"/>
          <p:cNvSpPr/>
          <p:nvPr/>
        </p:nvSpPr>
        <p:spPr>
          <a:xfrm>
            <a:off x="3505200" y="4501870"/>
            <a:ext cx="5344540" cy="571271"/>
          </a:xfrm>
          <a:prstGeom prst="rect">
            <a:avLst/>
          </a:prstGeom>
          <a:blipFill>
            <a:blip r:embed="rId2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5" name="object 25"/>
          <p:cNvSpPr/>
          <p:nvPr/>
        </p:nvSpPr>
        <p:spPr>
          <a:xfrm>
            <a:off x="3364991" y="4501870"/>
            <a:ext cx="482904" cy="571271"/>
          </a:xfrm>
          <a:prstGeom prst="rect">
            <a:avLst/>
          </a:prstGeom>
          <a:blipFill>
            <a:blip r:embed="rId2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6" name="object 26"/>
          <p:cNvSpPr txBox="1"/>
          <p:nvPr/>
        </p:nvSpPr>
        <p:spPr>
          <a:xfrm>
            <a:off x="1145844" y="2137410"/>
            <a:ext cx="7546975" cy="2762250"/>
          </a:xfrm>
          <a:prstGeom prst="rect">
            <a:avLst/>
          </a:prstGeom>
        </p:spPr>
        <p:txBody>
          <a:bodyPr wrap="square" lIns="0" tIns="45085" rIns="0" bIns="0" rtlCol="0" vert="horz">
            <a:spAutoFit/>
          </a:bodyPr>
          <a:lstStyle/>
          <a:p>
            <a:pPr marL="546100" marR="257175" indent="-534035">
              <a:lnSpc>
                <a:spcPct val="89000"/>
              </a:lnSpc>
              <a:spcBef>
                <a:spcPts val="355"/>
              </a:spcBef>
              <a:buClr>
                <a:srgbClr val="FFFFCC"/>
              </a:buClr>
              <a:buSzPct val="70000"/>
              <a:buChar char="•"/>
              <a:tabLst>
                <a:tab pos="546100" algn="l"/>
                <a:tab pos="546735" algn="l"/>
                <a:tab pos="1626870" algn="l"/>
              </a:tabLst>
            </a:pPr>
            <a:r>
              <a:rPr dirty="0" sz="2000" spc="65">
                <a:solidFill>
                  <a:srgbClr val="CC3300"/>
                </a:solidFill>
                <a:latin typeface="Calibri"/>
                <a:cs typeface="Calibri"/>
              </a:rPr>
              <a:t>Imperatives </a:t>
            </a:r>
            <a:r>
              <a:rPr dirty="0" sz="2000" spc="50">
                <a:solidFill>
                  <a:srgbClr val="FFFFFF"/>
                </a:solidFill>
                <a:latin typeface="Calibri"/>
                <a:cs typeface="Calibri"/>
              </a:rPr>
              <a:t>are </a:t>
            </a:r>
            <a:r>
              <a:rPr dirty="0" sz="2000" spc="55">
                <a:solidFill>
                  <a:srgbClr val="FFFFFF"/>
                </a:solidFill>
                <a:latin typeface="Calibri"/>
                <a:cs typeface="Calibri"/>
              </a:rPr>
              <a:t>verbs </a:t>
            </a:r>
            <a:r>
              <a:rPr dirty="0" sz="2000" spc="65">
                <a:solidFill>
                  <a:srgbClr val="FFFFFF"/>
                </a:solidFill>
                <a:latin typeface="Calibri"/>
                <a:cs typeface="Calibri"/>
              </a:rPr>
              <a:t>used </a:t>
            </a:r>
            <a:r>
              <a:rPr dirty="0" sz="2000" spc="45">
                <a:solidFill>
                  <a:srgbClr val="FFFFFF"/>
                </a:solidFill>
                <a:latin typeface="Calibri"/>
                <a:cs typeface="Calibri"/>
              </a:rPr>
              <a:t>at </a:t>
            </a:r>
            <a:r>
              <a:rPr dirty="0" sz="2000" spc="30">
                <a:solidFill>
                  <a:srgbClr val="FFFFFF"/>
                </a:solidFill>
                <a:latin typeface="Calibri"/>
                <a:cs typeface="Calibri"/>
              </a:rPr>
              <a:t>the </a:t>
            </a:r>
            <a:r>
              <a:rPr dirty="0" sz="2000" spc="60">
                <a:solidFill>
                  <a:srgbClr val="FFFFFF"/>
                </a:solidFill>
                <a:latin typeface="Calibri"/>
                <a:cs typeface="Calibri"/>
              </a:rPr>
              <a:t>beginning </a:t>
            </a:r>
            <a:r>
              <a:rPr dirty="0" sz="2000" spc="25">
                <a:solidFill>
                  <a:srgbClr val="FFFFFF"/>
                </a:solidFill>
                <a:latin typeface="Calibri"/>
                <a:cs typeface="Calibri"/>
              </a:rPr>
              <a:t>of </a:t>
            </a:r>
            <a:r>
              <a:rPr dirty="0" sz="2000" spc="60">
                <a:solidFill>
                  <a:srgbClr val="FFFFFF"/>
                </a:solidFill>
                <a:latin typeface="Calibri"/>
                <a:cs typeface="Calibri"/>
              </a:rPr>
              <a:t>sentences  </a:t>
            </a:r>
            <a:r>
              <a:rPr dirty="0" sz="2000" spc="30">
                <a:solidFill>
                  <a:srgbClr val="FFFFFF"/>
                </a:solidFill>
                <a:latin typeface="Calibri"/>
                <a:cs typeface="Calibri"/>
              </a:rPr>
              <a:t>either</a:t>
            </a:r>
            <a:r>
              <a:rPr dirty="0" sz="2000" spc="19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 spc="25">
                <a:solidFill>
                  <a:srgbClr val="FFFFFF"/>
                </a:solidFill>
                <a:latin typeface="Calibri"/>
                <a:cs typeface="Calibri"/>
              </a:rPr>
              <a:t>in	</a:t>
            </a:r>
            <a:r>
              <a:rPr dirty="0" sz="2000" spc="30">
                <a:solidFill>
                  <a:srgbClr val="FFFFFF"/>
                </a:solidFill>
                <a:latin typeface="Calibri"/>
                <a:cs typeface="Calibri"/>
              </a:rPr>
              <a:t>the affirmative </a:t>
            </a:r>
            <a:r>
              <a:rPr dirty="0" sz="2000" spc="20">
                <a:solidFill>
                  <a:srgbClr val="FFFFFF"/>
                </a:solidFill>
                <a:latin typeface="Calibri"/>
                <a:cs typeface="Calibri"/>
              </a:rPr>
              <a:t>or </a:t>
            </a:r>
            <a:r>
              <a:rPr dirty="0" sz="2000" spc="55">
                <a:solidFill>
                  <a:srgbClr val="FFFFFF"/>
                </a:solidFill>
                <a:latin typeface="Calibri"/>
                <a:cs typeface="Calibri"/>
              </a:rPr>
              <a:t>negative </a:t>
            </a:r>
            <a:r>
              <a:rPr dirty="0" sz="2000" spc="10">
                <a:solidFill>
                  <a:srgbClr val="FFFFFF"/>
                </a:solidFill>
                <a:latin typeface="Calibri"/>
                <a:cs typeface="Calibri"/>
              </a:rPr>
              <a:t>to </a:t>
            </a:r>
            <a:r>
              <a:rPr dirty="0" sz="2000" spc="35">
                <a:solidFill>
                  <a:srgbClr val="FFFFFF"/>
                </a:solidFill>
                <a:latin typeface="Calibri"/>
                <a:cs typeface="Calibri"/>
              </a:rPr>
              <a:t>indicate </a:t>
            </a:r>
            <a:r>
              <a:rPr dirty="0" sz="2000" spc="40">
                <a:solidFill>
                  <a:srgbClr val="FFFFFF"/>
                </a:solidFill>
                <a:latin typeface="Calibri"/>
                <a:cs typeface="Calibri"/>
              </a:rPr>
              <a:t>instructions,  </a:t>
            </a:r>
            <a:r>
              <a:rPr dirty="0" sz="2000" spc="35">
                <a:solidFill>
                  <a:srgbClr val="FFFFFF"/>
                </a:solidFill>
                <a:latin typeface="Calibri"/>
                <a:cs typeface="Calibri"/>
              </a:rPr>
              <a:t>invitations, </a:t>
            </a:r>
            <a:r>
              <a:rPr dirty="0" sz="2000" spc="80">
                <a:solidFill>
                  <a:srgbClr val="FFFFFF"/>
                </a:solidFill>
                <a:latin typeface="Calibri"/>
                <a:cs typeface="Calibri"/>
              </a:rPr>
              <a:t>signs </a:t>
            </a:r>
            <a:r>
              <a:rPr dirty="0" sz="2000" spc="65">
                <a:solidFill>
                  <a:srgbClr val="FFFFFF"/>
                </a:solidFill>
                <a:latin typeface="Calibri"/>
                <a:cs typeface="Calibri"/>
              </a:rPr>
              <a:t>and </a:t>
            </a:r>
            <a:r>
              <a:rPr dirty="0" sz="2000" spc="40">
                <a:solidFill>
                  <a:srgbClr val="FFFFFF"/>
                </a:solidFill>
                <a:latin typeface="Calibri"/>
                <a:cs typeface="Calibri"/>
              </a:rPr>
              <a:t>notices </a:t>
            </a:r>
            <a:r>
              <a:rPr dirty="0" sz="2000" spc="20">
                <a:solidFill>
                  <a:srgbClr val="FFFFFF"/>
                </a:solidFill>
                <a:latin typeface="Calibri"/>
                <a:cs typeface="Calibri"/>
              </a:rPr>
              <a:t>or </a:t>
            </a:r>
            <a:r>
              <a:rPr dirty="0" sz="2000" spc="35">
                <a:solidFill>
                  <a:srgbClr val="FFFFFF"/>
                </a:solidFill>
                <a:latin typeface="Calibri"/>
                <a:cs typeface="Calibri"/>
              </a:rPr>
              <a:t>telling </a:t>
            </a:r>
            <a:r>
              <a:rPr dirty="0" sz="2000" spc="55">
                <a:solidFill>
                  <a:srgbClr val="FFFFFF"/>
                </a:solidFill>
                <a:latin typeface="Calibri"/>
                <a:cs typeface="Calibri"/>
              </a:rPr>
              <a:t>someone </a:t>
            </a:r>
            <a:r>
              <a:rPr dirty="0" sz="2000" spc="45">
                <a:solidFill>
                  <a:srgbClr val="FFFFFF"/>
                </a:solidFill>
                <a:latin typeface="Calibri"/>
                <a:cs typeface="Calibri"/>
              </a:rPr>
              <a:t>what </a:t>
            </a:r>
            <a:r>
              <a:rPr dirty="0" sz="2000" spc="15">
                <a:solidFill>
                  <a:srgbClr val="FFFFFF"/>
                </a:solidFill>
                <a:latin typeface="Calibri"/>
                <a:cs typeface="Calibri"/>
              </a:rPr>
              <a:t>to</a:t>
            </a:r>
            <a:r>
              <a:rPr dirty="0" sz="2000" spc="37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 spc="45">
                <a:solidFill>
                  <a:srgbClr val="FFFFFF"/>
                </a:solidFill>
                <a:latin typeface="Calibri"/>
                <a:cs typeface="Calibri"/>
              </a:rPr>
              <a:t>do.</a:t>
            </a:r>
            <a:endParaRPr sz="2000">
              <a:latin typeface="Calibri"/>
              <a:cs typeface="Calibri"/>
            </a:endParaRPr>
          </a:p>
          <a:p>
            <a:pPr algn="r" marR="20320">
              <a:lnSpc>
                <a:spcPts val="2280"/>
              </a:lnSpc>
              <a:spcBef>
                <a:spcPts val="240"/>
              </a:spcBef>
            </a:pPr>
            <a:r>
              <a:rPr dirty="0" sz="2000" spc="-315">
                <a:solidFill>
                  <a:srgbClr val="FFFFFF"/>
                </a:solidFill>
                <a:latin typeface="Arial"/>
                <a:cs typeface="Arial"/>
              </a:rPr>
              <a:t>،تاميلعتلا  </a:t>
            </a:r>
            <a:r>
              <a:rPr dirty="0" sz="2000" spc="-20">
                <a:solidFill>
                  <a:srgbClr val="FFFFFF"/>
                </a:solidFill>
                <a:latin typeface="Arial"/>
                <a:cs typeface="Arial"/>
              </a:rPr>
              <a:t>نع </a:t>
            </a:r>
            <a:r>
              <a:rPr dirty="0" sz="2000" spc="-560">
                <a:solidFill>
                  <a:srgbClr val="FFFFFF"/>
                </a:solidFill>
                <a:latin typeface="Arial"/>
                <a:cs typeface="Arial"/>
              </a:rPr>
              <a:t>ربعتل</a:t>
            </a:r>
            <a:r>
              <a:rPr dirty="0" sz="2000" spc="3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000" spc="-320">
                <a:solidFill>
                  <a:srgbClr val="FFFFFF"/>
                </a:solidFill>
                <a:latin typeface="Arial"/>
                <a:cs typeface="Arial"/>
              </a:rPr>
              <a:t>تابثلإا   </a:t>
            </a:r>
            <a:r>
              <a:rPr dirty="0" sz="2000" spc="-580">
                <a:solidFill>
                  <a:srgbClr val="FFFFFF"/>
                </a:solidFill>
                <a:latin typeface="Arial"/>
                <a:cs typeface="Arial"/>
              </a:rPr>
              <a:t>يف</a:t>
            </a:r>
            <a:r>
              <a:rPr dirty="0" sz="200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000" spc="-345">
                <a:solidFill>
                  <a:srgbClr val="FFFFFF"/>
                </a:solidFill>
                <a:latin typeface="Arial"/>
                <a:cs typeface="Arial"/>
              </a:rPr>
              <a:t>نوكت   </a:t>
            </a:r>
            <a:r>
              <a:rPr dirty="0" sz="2000" spc="45">
                <a:solidFill>
                  <a:srgbClr val="FFFFFF"/>
                </a:solidFill>
                <a:latin typeface="Arial"/>
                <a:cs typeface="Arial"/>
              </a:rPr>
              <a:t>امأ </a:t>
            </a:r>
            <a:r>
              <a:rPr dirty="0" sz="2000" spc="-114">
                <a:solidFill>
                  <a:srgbClr val="FFFFFF"/>
                </a:solidFill>
                <a:latin typeface="Arial"/>
                <a:cs typeface="Arial"/>
              </a:rPr>
              <a:t>لمجلا </a:t>
            </a:r>
            <a:r>
              <a:rPr dirty="0" sz="2000" spc="-315">
                <a:solidFill>
                  <a:srgbClr val="FFFFFF"/>
                </a:solidFill>
                <a:latin typeface="Arial"/>
                <a:cs typeface="Arial"/>
              </a:rPr>
              <a:t>ةيادب  </a:t>
            </a:r>
            <a:r>
              <a:rPr dirty="0" sz="2000" spc="-580">
                <a:solidFill>
                  <a:srgbClr val="FFFFFF"/>
                </a:solidFill>
                <a:latin typeface="Arial"/>
                <a:cs typeface="Arial"/>
              </a:rPr>
              <a:t>يف</a:t>
            </a:r>
            <a:r>
              <a:rPr dirty="0" sz="2000" spc="1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000" spc="-430">
                <a:solidFill>
                  <a:srgbClr val="FFFFFF"/>
                </a:solidFill>
                <a:latin typeface="Arial"/>
                <a:cs typeface="Arial"/>
              </a:rPr>
              <a:t>مدختست     </a:t>
            </a:r>
            <a:r>
              <a:rPr dirty="0" sz="2000" spc="-265">
                <a:solidFill>
                  <a:srgbClr val="FFFFFF"/>
                </a:solidFill>
                <a:latin typeface="Arial"/>
                <a:cs typeface="Arial"/>
              </a:rPr>
              <a:t>لاعفأ  </a:t>
            </a:r>
            <a:r>
              <a:rPr dirty="0" sz="2000" spc="110">
                <a:solidFill>
                  <a:srgbClr val="FFFFFF"/>
                </a:solidFill>
                <a:latin typeface="Arial"/>
                <a:cs typeface="Arial"/>
              </a:rPr>
              <a:t>يه </a:t>
            </a:r>
            <a:r>
              <a:rPr dirty="0" sz="2000" spc="-50">
                <a:solidFill>
                  <a:srgbClr val="FFFFFF"/>
                </a:solidFill>
                <a:latin typeface="Arial"/>
                <a:cs typeface="Arial"/>
              </a:rPr>
              <a:t>رملأا</a:t>
            </a:r>
            <a:r>
              <a:rPr dirty="0" sz="2000" spc="-22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000" spc="-360">
                <a:solidFill>
                  <a:srgbClr val="FFFFFF"/>
                </a:solidFill>
                <a:latin typeface="Arial"/>
                <a:cs typeface="Arial"/>
              </a:rPr>
              <a:t>ةغيص</a:t>
            </a:r>
            <a:endParaRPr sz="2000">
              <a:latin typeface="Arial"/>
              <a:cs typeface="Arial"/>
            </a:endParaRPr>
          </a:p>
          <a:p>
            <a:pPr algn="r" marR="5080">
              <a:lnSpc>
                <a:spcPts val="2280"/>
              </a:lnSpc>
            </a:pPr>
            <a:r>
              <a:rPr dirty="0" sz="2000" spc="-434">
                <a:solidFill>
                  <a:srgbClr val="FFFFFF"/>
                </a:solidFill>
                <a:latin typeface="Arial"/>
                <a:cs typeface="Arial"/>
              </a:rPr>
              <a:t>.لعفي     </a:t>
            </a:r>
            <a:r>
              <a:rPr dirty="0" sz="2000" spc="30">
                <a:solidFill>
                  <a:srgbClr val="FFFFFF"/>
                </a:solidFill>
                <a:latin typeface="Arial"/>
                <a:cs typeface="Arial"/>
              </a:rPr>
              <a:t>اذام </a:t>
            </a:r>
            <a:r>
              <a:rPr dirty="0" sz="2000" spc="-225">
                <a:solidFill>
                  <a:srgbClr val="FFFFFF"/>
                </a:solidFill>
                <a:latin typeface="Arial"/>
                <a:cs typeface="Arial"/>
              </a:rPr>
              <a:t>صخش  </a:t>
            </a:r>
            <a:r>
              <a:rPr dirty="0" sz="2000" spc="-195">
                <a:solidFill>
                  <a:srgbClr val="FFFFFF"/>
                </a:solidFill>
                <a:latin typeface="Arial"/>
                <a:cs typeface="Arial"/>
              </a:rPr>
              <a:t>رابخإ  </a:t>
            </a:r>
            <a:r>
              <a:rPr dirty="0" sz="2000" spc="-5">
                <a:solidFill>
                  <a:srgbClr val="FFFFFF"/>
                </a:solidFill>
                <a:latin typeface="Arial"/>
                <a:cs typeface="Arial"/>
              </a:rPr>
              <a:t>وأ </a:t>
            </a:r>
            <a:r>
              <a:rPr dirty="0" sz="2000" spc="-90">
                <a:solidFill>
                  <a:srgbClr val="FFFFFF"/>
                </a:solidFill>
                <a:latin typeface="Arial"/>
                <a:cs typeface="Arial"/>
              </a:rPr>
              <a:t>تاظحلاملا </a:t>
            </a:r>
            <a:r>
              <a:rPr dirty="0" sz="2000" spc="-5">
                <a:solidFill>
                  <a:srgbClr val="FFFFFF"/>
                </a:solidFill>
                <a:latin typeface="Arial"/>
                <a:cs typeface="Arial"/>
              </a:rPr>
              <a:t>و </a:t>
            </a:r>
            <a:r>
              <a:rPr dirty="0" sz="2000" spc="-114">
                <a:solidFill>
                  <a:srgbClr val="FFFFFF"/>
                </a:solidFill>
                <a:latin typeface="Arial"/>
                <a:cs typeface="Arial"/>
              </a:rPr>
              <a:t>تاراشلإا</a:t>
            </a:r>
            <a:r>
              <a:rPr dirty="0" sz="2000" spc="-15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000" spc="-100">
                <a:solidFill>
                  <a:srgbClr val="FFFFFF"/>
                </a:solidFill>
                <a:latin typeface="Arial"/>
                <a:cs typeface="Arial"/>
              </a:rPr>
              <a:t>،ىوعدلا</a:t>
            </a:r>
            <a:endParaRPr sz="20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2550">
              <a:latin typeface="Times New Roman"/>
              <a:cs typeface="Times New Roman"/>
            </a:endParaRPr>
          </a:p>
          <a:p>
            <a:pPr marL="546100" indent="-534035">
              <a:lnSpc>
                <a:spcPts val="2260"/>
              </a:lnSpc>
              <a:buClr>
                <a:srgbClr val="FFFFCC"/>
              </a:buClr>
              <a:buSzPct val="70000"/>
              <a:buChar char="•"/>
              <a:tabLst>
                <a:tab pos="546100" algn="l"/>
                <a:tab pos="546735" algn="l"/>
              </a:tabLst>
            </a:pPr>
            <a:r>
              <a:rPr dirty="0" sz="2000" spc="90">
                <a:solidFill>
                  <a:srgbClr val="FFFFFF"/>
                </a:solidFill>
                <a:latin typeface="Calibri"/>
                <a:cs typeface="Calibri"/>
              </a:rPr>
              <a:t>The </a:t>
            </a:r>
            <a:r>
              <a:rPr dirty="0" sz="2000" spc="60">
                <a:solidFill>
                  <a:srgbClr val="FFFFFF"/>
                </a:solidFill>
                <a:latin typeface="Calibri"/>
                <a:cs typeface="Calibri"/>
              </a:rPr>
              <a:t>Imperatives </a:t>
            </a:r>
            <a:r>
              <a:rPr dirty="0" sz="2000" spc="75">
                <a:solidFill>
                  <a:srgbClr val="FFFFFF"/>
                </a:solidFill>
                <a:latin typeface="Calibri"/>
                <a:cs typeface="Calibri"/>
              </a:rPr>
              <a:t>uses </a:t>
            </a:r>
            <a:r>
              <a:rPr dirty="0" sz="2000" spc="35">
                <a:solidFill>
                  <a:srgbClr val="FFFFFF"/>
                </a:solidFill>
                <a:latin typeface="Calibri"/>
                <a:cs typeface="Calibri"/>
              </a:rPr>
              <a:t>the </a:t>
            </a:r>
            <a:r>
              <a:rPr dirty="0" sz="2000" spc="40">
                <a:solidFill>
                  <a:srgbClr val="FFFFFF"/>
                </a:solidFill>
                <a:latin typeface="Calibri"/>
                <a:cs typeface="Calibri"/>
              </a:rPr>
              <a:t>simple </a:t>
            </a:r>
            <a:r>
              <a:rPr dirty="0" sz="2000" spc="25">
                <a:solidFill>
                  <a:srgbClr val="FFFFFF"/>
                </a:solidFill>
                <a:latin typeface="Calibri"/>
                <a:cs typeface="Calibri"/>
              </a:rPr>
              <a:t>form of </a:t>
            </a:r>
            <a:r>
              <a:rPr dirty="0" sz="2000" spc="30">
                <a:solidFill>
                  <a:srgbClr val="FFFFFF"/>
                </a:solidFill>
                <a:latin typeface="Calibri"/>
                <a:cs typeface="Calibri"/>
              </a:rPr>
              <a:t>the </a:t>
            </a:r>
            <a:r>
              <a:rPr dirty="0" sz="2000" spc="45">
                <a:solidFill>
                  <a:srgbClr val="FFFFFF"/>
                </a:solidFill>
                <a:latin typeface="Calibri"/>
                <a:cs typeface="Calibri"/>
              </a:rPr>
              <a:t>verb </a:t>
            </a:r>
            <a:r>
              <a:rPr dirty="0" sz="2000" spc="65">
                <a:solidFill>
                  <a:srgbClr val="FFFFFF"/>
                </a:solidFill>
                <a:latin typeface="Calibri"/>
                <a:cs typeface="Calibri"/>
              </a:rPr>
              <a:t>such</a:t>
            </a:r>
            <a:r>
              <a:rPr dirty="0" sz="2000" spc="45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 spc="120">
                <a:solidFill>
                  <a:srgbClr val="FFFFFF"/>
                </a:solidFill>
                <a:latin typeface="Calibri"/>
                <a:cs typeface="Calibri"/>
              </a:rPr>
              <a:t>as:</a:t>
            </a:r>
            <a:endParaRPr sz="2000">
              <a:latin typeface="Calibri"/>
              <a:cs typeface="Calibri"/>
            </a:endParaRPr>
          </a:p>
          <a:p>
            <a:pPr marL="546100">
              <a:lnSpc>
                <a:spcPts val="2260"/>
              </a:lnSpc>
            </a:pPr>
            <a:r>
              <a:rPr dirty="0" sz="2000" spc="55">
                <a:solidFill>
                  <a:srgbClr val="FFFFFF"/>
                </a:solidFill>
                <a:latin typeface="Calibri"/>
                <a:cs typeface="Calibri"/>
              </a:rPr>
              <a:t>walk, </a:t>
            </a:r>
            <a:r>
              <a:rPr dirty="0" sz="2000" spc="60">
                <a:solidFill>
                  <a:srgbClr val="FFFFFF"/>
                </a:solidFill>
                <a:latin typeface="Calibri"/>
                <a:cs typeface="Calibri"/>
              </a:rPr>
              <a:t>read,</a:t>
            </a:r>
            <a:r>
              <a:rPr dirty="0" sz="2000" spc="27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 spc="75">
                <a:solidFill>
                  <a:srgbClr val="FFFFFF"/>
                </a:solidFill>
                <a:latin typeface="Calibri"/>
                <a:cs typeface="Calibri"/>
              </a:rPr>
              <a:t>open,….etc.</a:t>
            </a:r>
            <a:endParaRPr sz="2000">
              <a:latin typeface="Calibri"/>
              <a:cs typeface="Calibri"/>
            </a:endParaRPr>
          </a:p>
          <a:p>
            <a:pPr marL="2451735">
              <a:lnSpc>
                <a:spcPct val="100000"/>
              </a:lnSpc>
              <a:spcBef>
                <a:spcPts val="240"/>
              </a:spcBef>
            </a:pPr>
            <a:r>
              <a:rPr dirty="0" sz="2000" spc="-65">
                <a:solidFill>
                  <a:srgbClr val="FFFFFF"/>
                </a:solidFill>
                <a:latin typeface="Arial"/>
                <a:cs typeface="Arial"/>
              </a:rPr>
              <a:t>.لولأا </a:t>
            </a:r>
            <a:r>
              <a:rPr dirty="0" sz="2000" spc="-415">
                <a:solidFill>
                  <a:srgbClr val="FFFFFF"/>
                </a:solidFill>
                <a:latin typeface="Arial"/>
                <a:cs typeface="Arial"/>
              </a:rPr>
              <a:t>فيرصتلا </a:t>
            </a:r>
            <a:r>
              <a:rPr dirty="0" sz="2000" spc="-5">
                <a:solidFill>
                  <a:srgbClr val="FFFFFF"/>
                </a:solidFill>
                <a:latin typeface="Arial"/>
                <a:cs typeface="Arial"/>
              </a:rPr>
              <a:t>يأ </a:t>
            </a:r>
            <a:r>
              <a:rPr dirty="0" sz="2000" spc="-515">
                <a:solidFill>
                  <a:srgbClr val="FFFFFF"/>
                </a:solidFill>
                <a:latin typeface="Arial"/>
                <a:cs typeface="Arial"/>
              </a:rPr>
              <a:t>لعفلل </a:t>
            </a:r>
            <a:r>
              <a:rPr dirty="0" sz="2000" spc="-400">
                <a:solidFill>
                  <a:srgbClr val="FFFFFF"/>
                </a:solidFill>
                <a:latin typeface="Arial"/>
                <a:cs typeface="Arial"/>
              </a:rPr>
              <a:t>ةطيسبلا </a:t>
            </a:r>
            <a:r>
              <a:rPr dirty="0" sz="2000" spc="-340">
                <a:solidFill>
                  <a:srgbClr val="FFFFFF"/>
                </a:solidFill>
                <a:latin typeface="Arial"/>
                <a:cs typeface="Arial"/>
              </a:rPr>
              <a:t>ةغيصلا </a:t>
            </a:r>
            <a:r>
              <a:rPr dirty="0" sz="2000" spc="-50">
                <a:solidFill>
                  <a:srgbClr val="FFFFFF"/>
                </a:solidFill>
                <a:latin typeface="Arial"/>
                <a:cs typeface="Arial"/>
              </a:rPr>
              <a:t>رملأا </a:t>
            </a:r>
            <a:r>
              <a:rPr dirty="0" sz="2000" spc="-355">
                <a:solidFill>
                  <a:srgbClr val="FFFFFF"/>
                </a:solidFill>
                <a:latin typeface="Arial"/>
                <a:cs typeface="Arial"/>
              </a:rPr>
              <a:t>ةغيص</a:t>
            </a:r>
            <a:r>
              <a:rPr dirty="0" sz="2000" spc="-28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000" spc="-425">
                <a:solidFill>
                  <a:srgbClr val="FFFFFF"/>
                </a:solidFill>
                <a:latin typeface="Arial"/>
                <a:cs typeface="Arial"/>
              </a:rPr>
              <a:t>مدختست</a:t>
            </a:r>
            <a:endParaRPr sz="2000">
              <a:latin typeface="Arial"/>
              <a:cs typeface="Arial"/>
            </a:endParaRPr>
          </a:p>
        </p:txBody>
      </p:sp>
      <p:sp>
        <p:nvSpPr>
          <p:cNvPr id="27" name="object 27"/>
          <p:cNvSpPr/>
          <p:nvPr/>
        </p:nvSpPr>
        <p:spPr>
          <a:xfrm>
            <a:off x="4340352" y="6321552"/>
            <a:ext cx="1296797" cy="382371"/>
          </a:xfrm>
          <a:prstGeom prst="rect">
            <a:avLst/>
          </a:prstGeom>
          <a:blipFill>
            <a:blip r:embed="rId2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8" name="object 28"/>
          <p:cNvSpPr/>
          <p:nvPr/>
        </p:nvSpPr>
        <p:spPr>
          <a:xfrm>
            <a:off x="4462271" y="6406896"/>
            <a:ext cx="1043749" cy="248297"/>
          </a:xfrm>
          <a:prstGeom prst="rect">
            <a:avLst/>
          </a:prstGeom>
          <a:blipFill>
            <a:blip r:embed="rId2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9" name="object 29"/>
          <p:cNvSpPr/>
          <p:nvPr/>
        </p:nvSpPr>
        <p:spPr>
          <a:xfrm>
            <a:off x="4267200" y="6248400"/>
            <a:ext cx="1295400" cy="381000"/>
          </a:xfrm>
          <a:custGeom>
            <a:avLst/>
            <a:gdLst/>
            <a:ahLst/>
            <a:cxnLst/>
            <a:rect l="l" t="t" r="r" b="b"/>
            <a:pathLst>
              <a:path w="1295400" h="381000">
                <a:moveTo>
                  <a:pt x="1295400" y="0"/>
                </a:moveTo>
                <a:lnTo>
                  <a:pt x="0" y="0"/>
                </a:lnTo>
                <a:lnTo>
                  <a:pt x="0" y="381000"/>
                </a:lnTo>
                <a:lnTo>
                  <a:pt x="1295400" y="381000"/>
                </a:lnTo>
                <a:lnTo>
                  <a:pt x="1295400" y="333375"/>
                </a:lnTo>
                <a:lnTo>
                  <a:pt x="540512" y="333375"/>
                </a:lnTo>
                <a:lnTo>
                  <a:pt x="540512" y="190500"/>
                </a:lnTo>
                <a:lnTo>
                  <a:pt x="504825" y="190500"/>
                </a:lnTo>
                <a:lnTo>
                  <a:pt x="647700" y="47625"/>
                </a:lnTo>
                <a:lnTo>
                  <a:pt x="1295400" y="47625"/>
                </a:lnTo>
                <a:lnTo>
                  <a:pt x="1295400" y="0"/>
                </a:lnTo>
                <a:close/>
              </a:path>
              <a:path w="1295400" h="381000">
                <a:moveTo>
                  <a:pt x="1295400" y="65481"/>
                </a:moveTo>
                <a:lnTo>
                  <a:pt x="736980" y="65481"/>
                </a:lnTo>
                <a:lnTo>
                  <a:pt x="736980" y="136918"/>
                </a:lnTo>
                <a:lnTo>
                  <a:pt x="790575" y="190500"/>
                </a:lnTo>
                <a:lnTo>
                  <a:pt x="754888" y="190500"/>
                </a:lnTo>
                <a:lnTo>
                  <a:pt x="754888" y="333375"/>
                </a:lnTo>
                <a:lnTo>
                  <a:pt x="1295400" y="333375"/>
                </a:lnTo>
                <a:lnTo>
                  <a:pt x="1295400" y="65481"/>
                </a:lnTo>
                <a:close/>
              </a:path>
              <a:path w="1295400" h="381000">
                <a:moveTo>
                  <a:pt x="1295400" y="47625"/>
                </a:moveTo>
                <a:lnTo>
                  <a:pt x="647700" y="47625"/>
                </a:lnTo>
                <a:lnTo>
                  <a:pt x="701294" y="101206"/>
                </a:lnTo>
                <a:lnTo>
                  <a:pt x="701294" y="65481"/>
                </a:lnTo>
                <a:lnTo>
                  <a:pt x="1295400" y="65481"/>
                </a:lnTo>
                <a:lnTo>
                  <a:pt x="12954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0" name="object 30"/>
          <p:cNvSpPr/>
          <p:nvPr/>
        </p:nvSpPr>
        <p:spPr>
          <a:xfrm>
            <a:off x="4807711" y="6313881"/>
            <a:ext cx="214629" cy="267970"/>
          </a:xfrm>
          <a:custGeom>
            <a:avLst/>
            <a:gdLst/>
            <a:ahLst/>
            <a:cxnLst/>
            <a:rect l="l" t="t" r="r" b="b"/>
            <a:pathLst>
              <a:path w="214629" h="267970">
                <a:moveTo>
                  <a:pt x="196468" y="0"/>
                </a:moveTo>
                <a:lnTo>
                  <a:pt x="160782" y="0"/>
                </a:lnTo>
                <a:lnTo>
                  <a:pt x="160782" y="35725"/>
                </a:lnTo>
                <a:lnTo>
                  <a:pt x="196468" y="71437"/>
                </a:lnTo>
                <a:lnTo>
                  <a:pt x="196468" y="0"/>
                </a:lnTo>
                <a:close/>
              </a:path>
              <a:path w="214629" h="267970">
                <a:moveTo>
                  <a:pt x="214375" y="125018"/>
                </a:moveTo>
                <a:lnTo>
                  <a:pt x="0" y="125018"/>
                </a:lnTo>
                <a:lnTo>
                  <a:pt x="0" y="267893"/>
                </a:lnTo>
                <a:lnTo>
                  <a:pt x="89280" y="267893"/>
                </a:lnTo>
                <a:lnTo>
                  <a:pt x="89280" y="196456"/>
                </a:lnTo>
                <a:lnTo>
                  <a:pt x="214375" y="196456"/>
                </a:lnTo>
                <a:lnTo>
                  <a:pt x="214375" y="125018"/>
                </a:lnTo>
                <a:close/>
              </a:path>
              <a:path w="214629" h="267970">
                <a:moveTo>
                  <a:pt x="214375" y="196456"/>
                </a:moveTo>
                <a:lnTo>
                  <a:pt x="125095" y="196456"/>
                </a:lnTo>
                <a:lnTo>
                  <a:pt x="125095" y="267893"/>
                </a:lnTo>
                <a:lnTo>
                  <a:pt x="214375" y="267893"/>
                </a:lnTo>
                <a:lnTo>
                  <a:pt x="214375" y="196456"/>
                </a:lnTo>
                <a:close/>
              </a:path>
            </a:pathLst>
          </a:custGeom>
          <a:solidFill>
            <a:srgbClr val="00007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1" name="object 31"/>
          <p:cNvSpPr/>
          <p:nvPr/>
        </p:nvSpPr>
        <p:spPr>
          <a:xfrm>
            <a:off x="47720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142875" y="0"/>
                </a:moveTo>
                <a:lnTo>
                  <a:pt x="0" y="142875"/>
                </a:lnTo>
                <a:lnTo>
                  <a:pt x="285750" y="142875"/>
                </a:lnTo>
                <a:lnTo>
                  <a:pt x="142875" y="0"/>
                </a:lnTo>
                <a:close/>
              </a:path>
              <a:path w="285750" h="285750">
                <a:moveTo>
                  <a:pt x="160782" y="214312"/>
                </a:moveTo>
                <a:lnTo>
                  <a:pt x="124967" y="214312"/>
                </a:lnTo>
                <a:lnTo>
                  <a:pt x="124967" y="285750"/>
                </a:lnTo>
                <a:lnTo>
                  <a:pt x="160782" y="285750"/>
                </a:lnTo>
                <a:lnTo>
                  <a:pt x="160782" y="214312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2" name="object 32"/>
          <p:cNvSpPr txBox="1"/>
          <p:nvPr/>
        </p:nvSpPr>
        <p:spPr>
          <a:xfrm>
            <a:off x="4448683" y="6357620"/>
            <a:ext cx="927100" cy="164465"/>
          </a:xfrm>
          <a:prstGeom prst="rect">
            <a:avLst/>
          </a:prstGeom>
        </p:spPr>
        <p:txBody>
          <a:bodyPr wrap="square" lIns="0" tIns="139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900" spc="-195">
                <a:solidFill>
                  <a:srgbClr val="FFFFFF"/>
                </a:solidFill>
                <a:latin typeface="Arial"/>
                <a:cs typeface="Arial"/>
              </a:rPr>
              <a:t>ةيسيئرلا </a:t>
            </a:r>
            <a:r>
              <a:rPr dirty="0" sz="900" spc="-110">
                <a:solidFill>
                  <a:srgbClr val="FFFFFF"/>
                </a:solidFill>
                <a:latin typeface="Arial"/>
                <a:cs typeface="Arial"/>
              </a:rPr>
              <a:t>ةمئاقلا </a:t>
            </a:r>
            <a:r>
              <a:rPr dirty="0" sz="900" spc="-105">
                <a:solidFill>
                  <a:srgbClr val="FFFFFF"/>
                </a:solidFill>
                <a:latin typeface="Arial"/>
                <a:cs typeface="Arial"/>
              </a:rPr>
              <a:t>ىلإ</a:t>
            </a:r>
            <a:r>
              <a:rPr dirty="0" sz="900" spc="-7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900" spc="-5">
                <a:solidFill>
                  <a:srgbClr val="FFFFFF"/>
                </a:solidFill>
                <a:latin typeface="Arial"/>
                <a:cs typeface="Arial"/>
              </a:rPr>
              <a:t>ةدوع</a:t>
            </a:r>
            <a:endParaRPr sz="900">
              <a:latin typeface="Arial"/>
              <a:cs typeface="Arial"/>
            </a:endParaRPr>
          </a:p>
        </p:txBody>
      </p:sp>
      <p:sp>
        <p:nvSpPr>
          <p:cNvPr id="33" name="object 33"/>
          <p:cNvSpPr/>
          <p:nvPr/>
        </p:nvSpPr>
        <p:spPr>
          <a:xfrm>
            <a:off x="5788152" y="6321552"/>
            <a:ext cx="458571" cy="382371"/>
          </a:xfrm>
          <a:prstGeom prst="rect">
            <a:avLst/>
          </a:prstGeom>
          <a:blipFill>
            <a:blip r:embed="rId2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4" name="object 34"/>
          <p:cNvSpPr/>
          <p:nvPr/>
        </p:nvSpPr>
        <p:spPr>
          <a:xfrm>
            <a:off x="5846064" y="6406896"/>
            <a:ext cx="336638" cy="248297"/>
          </a:xfrm>
          <a:prstGeom prst="rect">
            <a:avLst/>
          </a:prstGeom>
          <a:blipFill>
            <a:blip r:embed="rId2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5" name="object 35"/>
          <p:cNvSpPr/>
          <p:nvPr/>
        </p:nvSpPr>
        <p:spPr>
          <a:xfrm>
            <a:off x="5715000" y="6248400"/>
            <a:ext cx="457200" cy="381000"/>
          </a:xfrm>
          <a:custGeom>
            <a:avLst/>
            <a:gdLst/>
            <a:ahLst/>
            <a:cxnLst/>
            <a:rect l="l" t="t" r="r" b="b"/>
            <a:pathLst>
              <a:path w="457200" h="381000">
                <a:moveTo>
                  <a:pt x="457200" y="0"/>
                </a:moveTo>
                <a:lnTo>
                  <a:pt x="0" y="0"/>
                </a:lnTo>
                <a:lnTo>
                  <a:pt x="0" y="381000"/>
                </a:lnTo>
                <a:lnTo>
                  <a:pt x="457200" y="381000"/>
                </a:lnTo>
                <a:lnTo>
                  <a:pt x="457200" y="333375"/>
                </a:lnTo>
                <a:lnTo>
                  <a:pt x="85725" y="333375"/>
                </a:lnTo>
                <a:lnTo>
                  <a:pt x="85725" y="47625"/>
                </a:lnTo>
                <a:lnTo>
                  <a:pt x="457200" y="47625"/>
                </a:lnTo>
                <a:lnTo>
                  <a:pt x="457200" y="0"/>
                </a:lnTo>
                <a:close/>
              </a:path>
              <a:path w="457200" h="381000">
                <a:moveTo>
                  <a:pt x="457200" y="47625"/>
                </a:moveTo>
                <a:lnTo>
                  <a:pt x="85725" y="47625"/>
                </a:lnTo>
                <a:lnTo>
                  <a:pt x="371475" y="190500"/>
                </a:lnTo>
                <a:lnTo>
                  <a:pt x="85725" y="333375"/>
                </a:lnTo>
                <a:lnTo>
                  <a:pt x="457200" y="333375"/>
                </a:lnTo>
                <a:lnTo>
                  <a:pt x="4572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6" name="object 36"/>
          <p:cNvSpPr/>
          <p:nvPr/>
        </p:nvSpPr>
        <p:spPr>
          <a:xfrm>
            <a:off x="58007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0" y="0"/>
                </a:moveTo>
                <a:lnTo>
                  <a:pt x="0" y="285750"/>
                </a:lnTo>
                <a:lnTo>
                  <a:pt x="285750" y="142875"/>
                </a:lnTo>
                <a:lnTo>
                  <a:pt x="0" y="0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7" name="object 37"/>
          <p:cNvSpPr txBox="1"/>
          <p:nvPr/>
        </p:nvSpPr>
        <p:spPr>
          <a:xfrm>
            <a:off x="5833109" y="6357620"/>
            <a:ext cx="220345" cy="164465"/>
          </a:xfrm>
          <a:prstGeom prst="rect">
            <a:avLst/>
          </a:prstGeom>
        </p:spPr>
        <p:txBody>
          <a:bodyPr wrap="square" lIns="0" tIns="139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900" spc="-50">
                <a:solidFill>
                  <a:srgbClr val="FFFFFF"/>
                </a:solidFill>
                <a:latin typeface="Arial"/>
                <a:cs typeface="Arial"/>
              </a:rPr>
              <a:t>ي</a:t>
            </a:r>
            <a:r>
              <a:rPr dirty="0" sz="900" spc="-270">
                <a:solidFill>
                  <a:srgbClr val="FFFFFF"/>
                </a:solidFill>
                <a:latin typeface="Arial"/>
                <a:cs typeface="Arial"/>
              </a:rPr>
              <a:t>ل</a:t>
            </a:r>
            <a:r>
              <a:rPr dirty="0" sz="900" spc="25">
                <a:solidFill>
                  <a:srgbClr val="FFFFFF"/>
                </a:solidFill>
                <a:latin typeface="Arial"/>
                <a:cs typeface="Arial"/>
              </a:rPr>
              <a:t>ا</a:t>
            </a:r>
            <a:r>
              <a:rPr dirty="0" sz="900" spc="-430">
                <a:solidFill>
                  <a:srgbClr val="FFFFFF"/>
                </a:solidFill>
                <a:latin typeface="Arial"/>
                <a:cs typeface="Arial"/>
              </a:rPr>
              <a:t>ت</a:t>
            </a:r>
            <a:r>
              <a:rPr dirty="0" sz="900" spc="-270">
                <a:solidFill>
                  <a:srgbClr val="FFFFFF"/>
                </a:solidFill>
                <a:latin typeface="Arial"/>
                <a:cs typeface="Arial"/>
              </a:rPr>
              <a:t>ل</a:t>
            </a:r>
            <a:r>
              <a:rPr dirty="0" sz="900">
                <a:solidFill>
                  <a:srgbClr val="FFFFFF"/>
                </a:solidFill>
                <a:latin typeface="Arial"/>
                <a:cs typeface="Arial"/>
              </a:rPr>
              <a:t>ا</a:t>
            </a:r>
            <a:endParaRPr sz="900">
              <a:latin typeface="Arial"/>
              <a:cs typeface="Arial"/>
            </a:endParaRPr>
          </a:p>
        </p:txBody>
      </p:sp>
      <p:sp>
        <p:nvSpPr>
          <p:cNvPr id="38" name="object 38"/>
          <p:cNvSpPr/>
          <p:nvPr/>
        </p:nvSpPr>
        <p:spPr>
          <a:xfrm>
            <a:off x="4340352" y="6321552"/>
            <a:ext cx="1296797" cy="382371"/>
          </a:xfrm>
          <a:prstGeom prst="rect">
            <a:avLst/>
          </a:prstGeom>
          <a:blipFill>
            <a:blip r:embed="rId2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9" name="object 39"/>
          <p:cNvSpPr/>
          <p:nvPr/>
        </p:nvSpPr>
        <p:spPr>
          <a:xfrm>
            <a:off x="4462271" y="6406896"/>
            <a:ext cx="1043749" cy="248297"/>
          </a:xfrm>
          <a:prstGeom prst="rect">
            <a:avLst/>
          </a:prstGeom>
          <a:blipFill>
            <a:blip r:embed="rId2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0" name="object 40"/>
          <p:cNvSpPr/>
          <p:nvPr/>
        </p:nvSpPr>
        <p:spPr>
          <a:xfrm>
            <a:off x="4267200" y="6248400"/>
            <a:ext cx="1295400" cy="381000"/>
          </a:xfrm>
          <a:custGeom>
            <a:avLst/>
            <a:gdLst/>
            <a:ahLst/>
            <a:cxnLst/>
            <a:rect l="l" t="t" r="r" b="b"/>
            <a:pathLst>
              <a:path w="1295400" h="381000">
                <a:moveTo>
                  <a:pt x="1295400" y="0"/>
                </a:moveTo>
                <a:lnTo>
                  <a:pt x="0" y="0"/>
                </a:lnTo>
                <a:lnTo>
                  <a:pt x="0" y="381000"/>
                </a:lnTo>
                <a:lnTo>
                  <a:pt x="1295400" y="381000"/>
                </a:lnTo>
                <a:lnTo>
                  <a:pt x="1295400" y="333375"/>
                </a:lnTo>
                <a:lnTo>
                  <a:pt x="540512" y="333375"/>
                </a:lnTo>
                <a:lnTo>
                  <a:pt x="540512" y="190500"/>
                </a:lnTo>
                <a:lnTo>
                  <a:pt x="504825" y="190500"/>
                </a:lnTo>
                <a:lnTo>
                  <a:pt x="647700" y="47625"/>
                </a:lnTo>
                <a:lnTo>
                  <a:pt x="1295400" y="47625"/>
                </a:lnTo>
                <a:lnTo>
                  <a:pt x="1295400" y="0"/>
                </a:lnTo>
                <a:close/>
              </a:path>
              <a:path w="1295400" h="381000">
                <a:moveTo>
                  <a:pt x="1295400" y="65481"/>
                </a:moveTo>
                <a:lnTo>
                  <a:pt x="736980" y="65481"/>
                </a:lnTo>
                <a:lnTo>
                  <a:pt x="736980" y="136918"/>
                </a:lnTo>
                <a:lnTo>
                  <a:pt x="790575" y="190500"/>
                </a:lnTo>
                <a:lnTo>
                  <a:pt x="754888" y="190500"/>
                </a:lnTo>
                <a:lnTo>
                  <a:pt x="754888" y="333375"/>
                </a:lnTo>
                <a:lnTo>
                  <a:pt x="1295400" y="333375"/>
                </a:lnTo>
                <a:lnTo>
                  <a:pt x="1295400" y="65481"/>
                </a:lnTo>
                <a:close/>
              </a:path>
              <a:path w="1295400" h="381000">
                <a:moveTo>
                  <a:pt x="1295400" y="47625"/>
                </a:moveTo>
                <a:lnTo>
                  <a:pt x="647700" y="47625"/>
                </a:lnTo>
                <a:lnTo>
                  <a:pt x="701294" y="101206"/>
                </a:lnTo>
                <a:lnTo>
                  <a:pt x="701294" y="65481"/>
                </a:lnTo>
                <a:lnTo>
                  <a:pt x="1295400" y="65481"/>
                </a:lnTo>
                <a:lnTo>
                  <a:pt x="12954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1" name="object 41"/>
          <p:cNvSpPr/>
          <p:nvPr/>
        </p:nvSpPr>
        <p:spPr>
          <a:xfrm>
            <a:off x="4807711" y="6313881"/>
            <a:ext cx="214629" cy="267970"/>
          </a:xfrm>
          <a:custGeom>
            <a:avLst/>
            <a:gdLst/>
            <a:ahLst/>
            <a:cxnLst/>
            <a:rect l="l" t="t" r="r" b="b"/>
            <a:pathLst>
              <a:path w="214629" h="267970">
                <a:moveTo>
                  <a:pt x="196468" y="0"/>
                </a:moveTo>
                <a:lnTo>
                  <a:pt x="160782" y="0"/>
                </a:lnTo>
                <a:lnTo>
                  <a:pt x="160782" y="35725"/>
                </a:lnTo>
                <a:lnTo>
                  <a:pt x="196468" y="71437"/>
                </a:lnTo>
                <a:lnTo>
                  <a:pt x="196468" y="0"/>
                </a:lnTo>
                <a:close/>
              </a:path>
              <a:path w="214629" h="267970">
                <a:moveTo>
                  <a:pt x="214375" y="125018"/>
                </a:moveTo>
                <a:lnTo>
                  <a:pt x="0" y="125018"/>
                </a:lnTo>
                <a:lnTo>
                  <a:pt x="0" y="267893"/>
                </a:lnTo>
                <a:lnTo>
                  <a:pt x="89280" y="267893"/>
                </a:lnTo>
                <a:lnTo>
                  <a:pt x="89280" y="196456"/>
                </a:lnTo>
                <a:lnTo>
                  <a:pt x="214375" y="196456"/>
                </a:lnTo>
                <a:lnTo>
                  <a:pt x="214375" y="125018"/>
                </a:lnTo>
                <a:close/>
              </a:path>
              <a:path w="214629" h="267970">
                <a:moveTo>
                  <a:pt x="214375" y="196456"/>
                </a:moveTo>
                <a:lnTo>
                  <a:pt x="125095" y="196456"/>
                </a:lnTo>
                <a:lnTo>
                  <a:pt x="125095" y="267893"/>
                </a:lnTo>
                <a:lnTo>
                  <a:pt x="214375" y="267893"/>
                </a:lnTo>
                <a:lnTo>
                  <a:pt x="214375" y="196456"/>
                </a:lnTo>
                <a:close/>
              </a:path>
            </a:pathLst>
          </a:custGeom>
          <a:solidFill>
            <a:srgbClr val="00007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2" name="object 42"/>
          <p:cNvSpPr/>
          <p:nvPr/>
        </p:nvSpPr>
        <p:spPr>
          <a:xfrm>
            <a:off x="47720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142875" y="0"/>
                </a:moveTo>
                <a:lnTo>
                  <a:pt x="0" y="142875"/>
                </a:lnTo>
                <a:lnTo>
                  <a:pt x="285750" y="142875"/>
                </a:lnTo>
                <a:lnTo>
                  <a:pt x="142875" y="0"/>
                </a:lnTo>
                <a:close/>
              </a:path>
              <a:path w="285750" h="285750">
                <a:moveTo>
                  <a:pt x="160782" y="214312"/>
                </a:moveTo>
                <a:lnTo>
                  <a:pt x="124967" y="214312"/>
                </a:lnTo>
                <a:lnTo>
                  <a:pt x="124967" y="285750"/>
                </a:lnTo>
                <a:lnTo>
                  <a:pt x="160782" y="285750"/>
                </a:lnTo>
                <a:lnTo>
                  <a:pt x="160782" y="214312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77824" y="2176272"/>
            <a:ext cx="18287" cy="468172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877824" y="6095"/>
            <a:ext cx="18287" cy="150266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1216152" y="1834895"/>
            <a:ext cx="7924800" cy="1828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877824" y="1508760"/>
            <a:ext cx="18287" cy="667512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0" y="1834895"/>
            <a:ext cx="557784" cy="18287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551687" y="1834895"/>
            <a:ext cx="664464" cy="18287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2023872" y="627837"/>
            <a:ext cx="3524885" cy="1016304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5407152" y="636981"/>
            <a:ext cx="2275078" cy="1016304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xfrm>
            <a:off x="2299207" y="761441"/>
            <a:ext cx="5081270" cy="574675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3600" spc="375"/>
              <a:t>Imperatives </a:t>
            </a:r>
            <a:r>
              <a:rPr dirty="0" sz="3600" spc="-95">
                <a:latin typeface="Arial"/>
                <a:cs typeface="Arial"/>
              </a:rPr>
              <a:t>رملأا</a:t>
            </a:r>
            <a:r>
              <a:rPr dirty="0" sz="3600" spc="-85">
                <a:latin typeface="Arial"/>
                <a:cs typeface="Arial"/>
              </a:rPr>
              <a:t> </a:t>
            </a:r>
            <a:r>
              <a:rPr dirty="0" sz="3600" spc="-700">
                <a:latin typeface="Arial"/>
                <a:cs typeface="Arial"/>
              </a:rPr>
              <a:t>ةغيص</a:t>
            </a:r>
            <a:endParaRPr sz="3600">
              <a:latin typeface="Arial"/>
              <a:cs typeface="Arial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4340352" y="6321552"/>
            <a:ext cx="1296797" cy="382371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4462271" y="6406896"/>
            <a:ext cx="1043749" cy="248297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4267200" y="6248400"/>
            <a:ext cx="1295400" cy="381000"/>
          </a:xfrm>
          <a:custGeom>
            <a:avLst/>
            <a:gdLst/>
            <a:ahLst/>
            <a:cxnLst/>
            <a:rect l="l" t="t" r="r" b="b"/>
            <a:pathLst>
              <a:path w="1295400" h="381000">
                <a:moveTo>
                  <a:pt x="1295400" y="0"/>
                </a:moveTo>
                <a:lnTo>
                  <a:pt x="0" y="0"/>
                </a:lnTo>
                <a:lnTo>
                  <a:pt x="0" y="381000"/>
                </a:lnTo>
                <a:lnTo>
                  <a:pt x="1295400" y="381000"/>
                </a:lnTo>
                <a:lnTo>
                  <a:pt x="1295400" y="333375"/>
                </a:lnTo>
                <a:lnTo>
                  <a:pt x="540512" y="333375"/>
                </a:lnTo>
                <a:lnTo>
                  <a:pt x="540512" y="190500"/>
                </a:lnTo>
                <a:lnTo>
                  <a:pt x="504825" y="190500"/>
                </a:lnTo>
                <a:lnTo>
                  <a:pt x="647700" y="47625"/>
                </a:lnTo>
                <a:lnTo>
                  <a:pt x="1295400" y="47625"/>
                </a:lnTo>
                <a:lnTo>
                  <a:pt x="1295400" y="0"/>
                </a:lnTo>
                <a:close/>
              </a:path>
              <a:path w="1295400" h="381000">
                <a:moveTo>
                  <a:pt x="1295400" y="65481"/>
                </a:moveTo>
                <a:lnTo>
                  <a:pt x="736980" y="65481"/>
                </a:lnTo>
                <a:lnTo>
                  <a:pt x="736980" y="136918"/>
                </a:lnTo>
                <a:lnTo>
                  <a:pt x="790575" y="190500"/>
                </a:lnTo>
                <a:lnTo>
                  <a:pt x="754888" y="190500"/>
                </a:lnTo>
                <a:lnTo>
                  <a:pt x="754888" y="333375"/>
                </a:lnTo>
                <a:lnTo>
                  <a:pt x="1295400" y="333375"/>
                </a:lnTo>
                <a:lnTo>
                  <a:pt x="1295400" y="65481"/>
                </a:lnTo>
                <a:close/>
              </a:path>
              <a:path w="1295400" h="381000">
                <a:moveTo>
                  <a:pt x="1295400" y="47625"/>
                </a:moveTo>
                <a:lnTo>
                  <a:pt x="647700" y="47625"/>
                </a:lnTo>
                <a:lnTo>
                  <a:pt x="701294" y="101206"/>
                </a:lnTo>
                <a:lnTo>
                  <a:pt x="701294" y="65481"/>
                </a:lnTo>
                <a:lnTo>
                  <a:pt x="1295400" y="65481"/>
                </a:lnTo>
                <a:lnTo>
                  <a:pt x="12954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/>
          <p:nvPr/>
        </p:nvSpPr>
        <p:spPr>
          <a:xfrm>
            <a:off x="4807711" y="6313881"/>
            <a:ext cx="214629" cy="267970"/>
          </a:xfrm>
          <a:custGeom>
            <a:avLst/>
            <a:gdLst/>
            <a:ahLst/>
            <a:cxnLst/>
            <a:rect l="l" t="t" r="r" b="b"/>
            <a:pathLst>
              <a:path w="214629" h="267970">
                <a:moveTo>
                  <a:pt x="196468" y="0"/>
                </a:moveTo>
                <a:lnTo>
                  <a:pt x="160782" y="0"/>
                </a:lnTo>
                <a:lnTo>
                  <a:pt x="160782" y="35725"/>
                </a:lnTo>
                <a:lnTo>
                  <a:pt x="196468" y="71437"/>
                </a:lnTo>
                <a:lnTo>
                  <a:pt x="196468" y="0"/>
                </a:lnTo>
                <a:close/>
              </a:path>
              <a:path w="214629" h="267970">
                <a:moveTo>
                  <a:pt x="214375" y="125018"/>
                </a:moveTo>
                <a:lnTo>
                  <a:pt x="0" y="125018"/>
                </a:lnTo>
                <a:lnTo>
                  <a:pt x="0" y="267893"/>
                </a:lnTo>
                <a:lnTo>
                  <a:pt x="89280" y="267893"/>
                </a:lnTo>
                <a:lnTo>
                  <a:pt x="89280" y="196456"/>
                </a:lnTo>
                <a:lnTo>
                  <a:pt x="214375" y="196456"/>
                </a:lnTo>
                <a:lnTo>
                  <a:pt x="214375" y="125018"/>
                </a:lnTo>
                <a:close/>
              </a:path>
              <a:path w="214629" h="267970">
                <a:moveTo>
                  <a:pt x="214375" y="196456"/>
                </a:moveTo>
                <a:lnTo>
                  <a:pt x="125095" y="196456"/>
                </a:lnTo>
                <a:lnTo>
                  <a:pt x="125095" y="267893"/>
                </a:lnTo>
                <a:lnTo>
                  <a:pt x="214375" y="267893"/>
                </a:lnTo>
                <a:lnTo>
                  <a:pt x="214375" y="196456"/>
                </a:lnTo>
                <a:close/>
              </a:path>
            </a:pathLst>
          </a:custGeom>
          <a:solidFill>
            <a:srgbClr val="00007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/>
          <p:nvPr/>
        </p:nvSpPr>
        <p:spPr>
          <a:xfrm>
            <a:off x="47720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142875" y="0"/>
                </a:moveTo>
                <a:lnTo>
                  <a:pt x="0" y="142875"/>
                </a:lnTo>
                <a:lnTo>
                  <a:pt x="285750" y="142875"/>
                </a:lnTo>
                <a:lnTo>
                  <a:pt x="142875" y="0"/>
                </a:lnTo>
                <a:close/>
              </a:path>
              <a:path w="285750" h="285750">
                <a:moveTo>
                  <a:pt x="160782" y="214312"/>
                </a:moveTo>
                <a:lnTo>
                  <a:pt x="124967" y="214312"/>
                </a:lnTo>
                <a:lnTo>
                  <a:pt x="124967" y="285750"/>
                </a:lnTo>
                <a:lnTo>
                  <a:pt x="160782" y="285750"/>
                </a:lnTo>
                <a:lnTo>
                  <a:pt x="160782" y="214312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 txBox="1"/>
          <p:nvPr/>
        </p:nvSpPr>
        <p:spPr>
          <a:xfrm>
            <a:off x="4448683" y="6357620"/>
            <a:ext cx="927100" cy="164465"/>
          </a:xfrm>
          <a:prstGeom prst="rect">
            <a:avLst/>
          </a:prstGeom>
        </p:spPr>
        <p:txBody>
          <a:bodyPr wrap="square" lIns="0" tIns="139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900" spc="-195">
                <a:solidFill>
                  <a:srgbClr val="FFFFFF"/>
                </a:solidFill>
                <a:latin typeface="Arial"/>
                <a:cs typeface="Arial"/>
              </a:rPr>
              <a:t>ةيسيئرلا </a:t>
            </a:r>
            <a:r>
              <a:rPr dirty="0" sz="900" spc="-110">
                <a:solidFill>
                  <a:srgbClr val="FFFFFF"/>
                </a:solidFill>
                <a:latin typeface="Arial"/>
                <a:cs typeface="Arial"/>
              </a:rPr>
              <a:t>ةمئاقلا </a:t>
            </a:r>
            <a:r>
              <a:rPr dirty="0" sz="900" spc="-105">
                <a:solidFill>
                  <a:srgbClr val="FFFFFF"/>
                </a:solidFill>
                <a:latin typeface="Arial"/>
                <a:cs typeface="Arial"/>
              </a:rPr>
              <a:t>ىلإ</a:t>
            </a:r>
            <a:r>
              <a:rPr dirty="0" sz="900" spc="-7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900" spc="-5">
                <a:solidFill>
                  <a:srgbClr val="FFFFFF"/>
                </a:solidFill>
                <a:latin typeface="Arial"/>
                <a:cs typeface="Arial"/>
              </a:rPr>
              <a:t>ةدوع</a:t>
            </a:r>
            <a:endParaRPr sz="900">
              <a:latin typeface="Arial"/>
              <a:cs typeface="Arial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5788152" y="6321552"/>
            <a:ext cx="458571" cy="382371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8" name="object 18"/>
          <p:cNvSpPr/>
          <p:nvPr/>
        </p:nvSpPr>
        <p:spPr>
          <a:xfrm>
            <a:off x="5846064" y="6406896"/>
            <a:ext cx="336638" cy="248297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9" name="object 19"/>
          <p:cNvSpPr/>
          <p:nvPr/>
        </p:nvSpPr>
        <p:spPr>
          <a:xfrm>
            <a:off x="5715000" y="6248400"/>
            <a:ext cx="457200" cy="381000"/>
          </a:xfrm>
          <a:custGeom>
            <a:avLst/>
            <a:gdLst/>
            <a:ahLst/>
            <a:cxnLst/>
            <a:rect l="l" t="t" r="r" b="b"/>
            <a:pathLst>
              <a:path w="457200" h="381000">
                <a:moveTo>
                  <a:pt x="457200" y="0"/>
                </a:moveTo>
                <a:lnTo>
                  <a:pt x="0" y="0"/>
                </a:lnTo>
                <a:lnTo>
                  <a:pt x="0" y="381000"/>
                </a:lnTo>
                <a:lnTo>
                  <a:pt x="457200" y="381000"/>
                </a:lnTo>
                <a:lnTo>
                  <a:pt x="457200" y="333375"/>
                </a:lnTo>
                <a:lnTo>
                  <a:pt x="85725" y="333375"/>
                </a:lnTo>
                <a:lnTo>
                  <a:pt x="85725" y="47625"/>
                </a:lnTo>
                <a:lnTo>
                  <a:pt x="457200" y="47625"/>
                </a:lnTo>
                <a:lnTo>
                  <a:pt x="457200" y="0"/>
                </a:lnTo>
                <a:close/>
              </a:path>
              <a:path w="457200" h="381000">
                <a:moveTo>
                  <a:pt x="457200" y="47625"/>
                </a:moveTo>
                <a:lnTo>
                  <a:pt x="85725" y="47625"/>
                </a:lnTo>
                <a:lnTo>
                  <a:pt x="371475" y="190500"/>
                </a:lnTo>
                <a:lnTo>
                  <a:pt x="85725" y="333375"/>
                </a:lnTo>
                <a:lnTo>
                  <a:pt x="457200" y="333375"/>
                </a:lnTo>
                <a:lnTo>
                  <a:pt x="4572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0" name="object 20"/>
          <p:cNvSpPr/>
          <p:nvPr/>
        </p:nvSpPr>
        <p:spPr>
          <a:xfrm>
            <a:off x="58007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0" y="0"/>
                </a:moveTo>
                <a:lnTo>
                  <a:pt x="0" y="285750"/>
                </a:lnTo>
                <a:lnTo>
                  <a:pt x="285750" y="142875"/>
                </a:lnTo>
                <a:lnTo>
                  <a:pt x="0" y="0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1" name="object 21"/>
          <p:cNvSpPr txBox="1"/>
          <p:nvPr/>
        </p:nvSpPr>
        <p:spPr>
          <a:xfrm>
            <a:off x="5833109" y="6357620"/>
            <a:ext cx="220345" cy="164465"/>
          </a:xfrm>
          <a:prstGeom prst="rect">
            <a:avLst/>
          </a:prstGeom>
        </p:spPr>
        <p:txBody>
          <a:bodyPr wrap="square" lIns="0" tIns="139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900" spc="-50">
                <a:solidFill>
                  <a:srgbClr val="FFFFFF"/>
                </a:solidFill>
                <a:latin typeface="Arial"/>
                <a:cs typeface="Arial"/>
              </a:rPr>
              <a:t>ي</a:t>
            </a:r>
            <a:r>
              <a:rPr dirty="0" sz="900" spc="-270">
                <a:solidFill>
                  <a:srgbClr val="FFFFFF"/>
                </a:solidFill>
                <a:latin typeface="Arial"/>
                <a:cs typeface="Arial"/>
              </a:rPr>
              <a:t>ل</a:t>
            </a:r>
            <a:r>
              <a:rPr dirty="0" sz="900" spc="25">
                <a:solidFill>
                  <a:srgbClr val="FFFFFF"/>
                </a:solidFill>
                <a:latin typeface="Arial"/>
                <a:cs typeface="Arial"/>
              </a:rPr>
              <a:t>ا</a:t>
            </a:r>
            <a:r>
              <a:rPr dirty="0" sz="900" spc="-430">
                <a:solidFill>
                  <a:srgbClr val="FFFFFF"/>
                </a:solidFill>
                <a:latin typeface="Arial"/>
                <a:cs typeface="Arial"/>
              </a:rPr>
              <a:t>ت</a:t>
            </a:r>
            <a:r>
              <a:rPr dirty="0" sz="900" spc="-270">
                <a:solidFill>
                  <a:srgbClr val="FFFFFF"/>
                </a:solidFill>
                <a:latin typeface="Arial"/>
                <a:cs typeface="Arial"/>
              </a:rPr>
              <a:t>ل</a:t>
            </a:r>
            <a:r>
              <a:rPr dirty="0" sz="900">
                <a:solidFill>
                  <a:srgbClr val="FFFFFF"/>
                </a:solidFill>
                <a:latin typeface="Arial"/>
                <a:cs typeface="Arial"/>
              </a:rPr>
              <a:t>ا</a:t>
            </a:r>
            <a:endParaRPr sz="900">
              <a:latin typeface="Arial"/>
              <a:cs typeface="Arial"/>
            </a:endParaRPr>
          </a:p>
        </p:txBody>
      </p:sp>
      <p:sp>
        <p:nvSpPr>
          <p:cNvPr id="22" name="object 22"/>
          <p:cNvSpPr/>
          <p:nvPr/>
        </p:nvSpPr>
        <p:spPr>
          <a:xfrm>
            <a:off x="3730752" y="6321552"/>
            <a:ext cx="458571" cy="382371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3" name="object 23"/>
          <p:cNvSpPr/>
          <p:nvPr/>
        </p:nvSpPr>
        <p:spPr>
          <a:xfrm>
            <a:off x="3770376" y="6406896"/>
            <a:ext cx="373227" cy="248297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4" name="object 24"/>
          <p:cNvSpPr/>
          <p:nvPr/>
        </p:nvSpPr>
        <p:spPr>
          <a:xfrm>
            <a:off x="3657600" y="6248400"/>
            <a:ext cx="457200" cy="381000"/>
          </a:xfrm>
          <a:custGeom>
            <a:avLst/>
            <a:gdLst/>
            <a:ahLst/>
            <a:cxnLst/>
            <a:rect l="l" t="t" r="r" b="b"/>
            <a:pathLst>
              <a:path w="457200" h="381000">
                <a:moveTo>
                  <a:pt x="457200" y="0"/>
                </a:moveTo>
                <a:lnTo>
                  <a:pt x="0" y="0"/>
                </a:lnTo>
                <a:lnTo>
                  <a:pt x="0" y="381000"/>
                </a:lnTo>
                <a:lnTo>
                  <a:pt x="457200" y="381000"/>
                </a:lnTo>
                <a:lnTo>
                  <a:pt x="457200" y="333375"/>
                </a:lnTo>
                <a:lnTo>
                  <a:pt x="371475" y="333375"/>
                </a:lnTo>
                <a:lnTo>
                  <a:pt x="85725" y="190500"/>
                </a:lnTo>
                <a:lnTo>
                  <a:pt x="371475" y="47625"/>
                </a:lnTo>
                <a:lnTo>
                  <a:pt x="457200" y="47625"/>
                </a:lnTo>
                <a:lnTo>
                  <a:pt x="457200" y="0"/>
                </a:lnTo>
                <a:close/>
              </a:path>
              <a:path w="457200" h="381000">
                <a:moveTo>
                  <a:pt x="457200" y="47625"/>
                </a:moveTo>
                <a:lnTo>
                  <a:pt x="371475" y="47625"/>
                </a:lnTo>
                <a:lnTo>
                  <a:pt x="371475" y="333375"/>
                </a:lnTo>
                <a:lnTo>
                  <a:pt x="457200" y="333375"/>
                </a:lnTo>
                <a:lnTo>
                  <a:pt x="4572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5" name="object 25"/>
          <p:cNvSpPr/>
          <p:nvPr/>
        </p:nvSpPr>
        <p:spPr>
          <a:xfrm>
            <a:off x="37433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285750" y="0"/>
                </a:moveTo>
                <a:lnTo>
                  <a:pt x="0" y="142875"/>
                </a:lnTo>
                <a:lnTo>
                  <a:pt x="285750" y="285750"/>
                </a:lnTo>
                <a:lnTo>
                  <a:pt x="285750" y="0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6" name="object 26"/>
          <p:cNvSpPr txBox="1"/>
          <p:nvPr/>
        </p:nvSpPr>
        <p:spPr>
          <a:xfrm>
            <a:off x="3756405" y="6357620"/>
            <a:ext cx="257175" cy="164465"/>
          </a:xfrm>
          <a:prstGeom prst="rect">
            <a:avLst/>
          </a:prstGeom>
        </p:spPr>
        <p:txBody>
          <a:bodyPr wrap="square" lIns="0" tIns="139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900" spc="-190">
                <a:solidFill>
                  <a:srgbClr val="FFFFFF"/>
                </a:solidFill>
                <a:latin typeface="Arial"/>
                <a:cs typeface="Arial"/>
              </a:rPr>
              <a:t>ق</a:t>
            </a:r>
            <a:r>
              <a:rPr dirty="0" sz="900" spc="-240">
                <a:solidFill>
                  <a:srgbClr val="FFFFFF"/>
                </a:solidFill>
                <a:latin typeface="Arial"/>
                <a:cs typeface="Arial"/>
              </a:rPr>
              <a:t>ب</a:t>
            </a:r>
            <a:r>
              <a:rPr dirty="0" sz="900" spc="25">
                <a:solidFill>
                  <a:srgbClr val="FFFFFF"/>
                </a:solidFill>
                <a:latin typeface="Arial"/>
                <a:cs typeface="Arial"/>
              </a:rPr>
              <a:t>ا</a:t>
            </a:r>
            <a:r>
              <a:rPr dirty="0" sz="900" spc="-175">
                <a:solidFill>
                  <a:srgbClr val="FFFFFF"/>
                </a:solidFill>
                <a:latin typeface="Arial"/>
                <a:cs typeface="Arial"/>
              </a:rPr>
              <a:t>سلا</a:t>
            </a:r>
            <a:endParaRPr sz="900">
              <a:latin typeface="Arial"/>
              <a:cs typeface="Arial"/>
            </a:endParaRPr>
          </a:p>
        </p:txBody>
      </p:sp>
      <p:sp>
        <p:nvSpPr>
          <p:cNvPr id="27" name="object 27"/>
          <p:cNvSpPr/>
          <p:nvPr/>
        </p:nvSpPr>
        <p:spPr>
          <a:xfrm>
            <a:off x="3797808" y="1847126"/>
            <a:ext cx="2247645" cy="678014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8" name="object 28"/>
          <p:cNvSpPr/>
          <p:nvPr/>
        </p:nvSpPr>
        <p:spPr>
          <a:xfrm>
            <a:off x="3983735" y="2270760"/>
            <a:ext cx="1881886" cy="59436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9" name="object 29"/>
          <p:cNvSpPr/>
          <p:nvPr/>
        </p:nvSpPr>
        <p:spPr>
          <a:xfrm>
            <a:off x="3992879" y="2290572"/>
            <a:ext cx="1844039" cy="0"/>
          </a:xfrm>
          <a:custGeom>
            <a:avLst/>
            <a:gdLst/>
            <a:ahLst/>
            <a:cxnLst/>
            <a:rect l="l" t="t" r="r" b="b"/>
            <a:pathLst>
              <a:path w="1844039" h="0">
                <a:moveTo>
                  <a:pt x="0" y="0"/>
                </a:moveTo>
                <a:lnTo>
                  <a:pt x="1844039" y="0"/>
                </a:lnTo>
              </a:path>
            </a:pathLst>
          </a:custGeom>
          <a:ln w="21336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0" name="object 30"/>
          <p:cNvSpPr/>
          <p:nvPr/>
        </p:nvSpPr>
        <p:spPr>
          <a:xfrm>
            <a:off x="1011936" y="2288997"/>
            <a:ext cx="2003933" cy="510336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1" name="object 31"/>
          <p:cNvSpPr txBox="1"/>
          <p:nvPr/>
        </p:nvSpPr>
        <p:spPr>
          <a:xfrm>
            <a:off x="1145844" y="2353817"/>
            <a:ext cx="1722755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spc="35">
                <a:solidFill>
                  <a:srgbClr val="FFFF00"/>
                </a:solidFill>
                <a:latin typeface="Calibri"/>
                <a:cs typeface="Calibri"/>
              </a:rPr>
              <a:t>Give</a:t>
            </a:r>
            <a:r>
              <a:rPr dirty="0" sz="1800" spc="140">
                <a:solidFill>
                  <a:srgbClr val="FFFF00"/>
                </a:solidFill>
                <a:latin typeface="Calibri"/>
                <a:cs typeface="Calibri"/>
              </a:rPr>
              <a:t> </a:t>
            </a:r>
            <a:r>
              <a:rPr dirty="0" sz="1800" spc="50">
                <a:solidFill>
                  <a:srgbClr val="FFFF00"/>
                </a:solidFill>
                <a:latin typeface="Calibri"/>
                <a:cs typeface="Calibri"/>
              </a:rPr>
              <a:t>Instructions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32" name="object 32"/>
          <p:cNvSpPr/>
          <p:nvPr/>
        </p:nvSpPr>
        <p:spPr>
          <a:xfrm>
            <a:off x="3154679" y="2295093"/>
            <a:ext cx="1376045" cy="510336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3" name="object 33"/>
          <p:cNvSpPr txBox="1"/>
          <p:nvPr/>
        </p:nvSpPr>
        <p:spPr>
          <a:xfrm>
            <a:off x="3289553" y="1851740"/>
            <a:ext cx="2555875" cy="802005"/>
          </a:xfrm>
          <a:prstGeom prst="rect">
            <a:avLst/>
          </a:prstGeom>
        </p:spPr>
        <p:txBody>
          <a:bodyPr wrap="square" lIns="0" tIns="90805" rIns="0" bIns="0" rtlCol="0" vert="horz">
            <a:spAutoFit/>
          </a:bodyPr>
          <a:lstStyle/>
          <a:p>
            <a:pPr marL="701675">
              <a:lnSpc>
                <a:spcPct val="100000"/>
              </a:lnSpc>
              <a:spcBef>
                <a:spcPts val="715"/>
              </a:spcBef>
            </a:pPr>
            <a:r>
              <a:rPr dirty="0" sz="2400" spc="-55">
                <a:solidFill>
                  <a:srgbClr val="FFFFFF"/>
                </a:solidFill>
                <a:latin typeface="Arial"/>
                <a:cs typeface="Arial"/>
              </a:rPr>
              <a:t>ةــــــــــــــــــــــلثمأ</a:t>
            </a:r>
            <a:endParaRPr sz="24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455"/>
              </a:spcBef>
            </a:pPr>
            <a:r>
              <a:rPr dirty="0" sz="1800" spc="-320">
                <a:solidFill>
                  <a:srgbClr val="FFFF00"/>
                </a:solidFill>
                <a:latin typeface="Arial"/>
                <a:cs typeface="Arial"/>
              </a:rPr>
              <a:t>تاميلعت</a:t>
            </a:r>
            <a:r>
              <a:rPr dirty="0" sz="1800" spc="-195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dirty="0" sz="1800" spc="-5">
                <a:solidFill>
                  <a:srgbClr val="FFFF00"/>
                </a:solidFill>
                <a:latin typeface="Arial"/>
                <a:cs typeface="Arial"/>
              </a:rPr>
              <a:t>ءاطعإ</a:t>
            </a:r>
            <a:endParaRPr sz="1800">
              <a:latin typeface="Arial"/>
              <a:cs typeface="Arial"/>
            </a:endParaRPr>
          </a:p>
        </p:txBody>
      </p:sp>
      <p:sp>
        <p:nvSpPr>
          <p:cNvPr id="34" name="object 34"/>
          <p:cNvSpPr/>
          <p:nvPr/>
        </p:nvSpPr>
        <p:spPr>
          <a:xfrm>
            <a:off x="1054608" y="2712745"/>
            <a:ext cx="300037" cy="373227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5" name="object 35"/>
          <p:cNvSpPr/>
          <p:nvPr/>
        </p:nvSpPr>
        <p:spPr>
          <a:xfrm>
            <a:off x="1548383" y="2624302"/>
            <a:ext cx="717626" cy="513359"/>
          </a:xfrm>
          <a:prstGeom prst="rect">
            <a:avLst/>
          </a:prstGeom>
          <a:blipFill>
            <a:blip r:embed="rId2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6" name="object 36"/>
          <p:cNvSpPr/>
          <p:nvPr/>
        </p:nvSpPr>
        <p:spPr>
          <a:xfrm>
            <a:off x="1959864" y="2624302"/>
            <a:ext cx="2744597" cy="513359"/>
          </a:xfrm>
          <a:prstGeom prst="rect">
            <a:avLst/>
          </a:prstGeom>
          <a:blipFill>
            <a:blip r:embed="rId2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7" name="object 37"/>
          <p:cNvSpPr/>
          <p:nvPr/>
        </p:nvSpPr>
        <p:spPr>
          <a:xfrm>
            <a:off x="5617464" y="2691345"/>
            <a:ext cx="1217472" cy="406692"/>
          </a:xfrm>
          <a:prstGeom prst="rect">
            <a:avLst/>
          </a:prstGeom>
          <a:blipFill>
            <a:blip r:embed="rId2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8" name="object 38"/>
          <p:cNvSpPr/>
          <p:nvPr/>
        </p:nvSpPr>
        <p:spPr>
          <a:xfrm>
            <a:off x="6586728" y="2694393"/>
            <a:ext cx="531660" cy="406692"/>
          </a:xfrm>
          <a:prstGeom prst="rect">
            <a:avLst/>
          </a:prstGeom>
          <a:blipFill>
            <a:blip r:embed="rId2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9" name="object 39"/>
          <p:cNvSpPr/>
          <p:nvPr/>
        </p:nvSpPr>
        <p:spPr>
          <a:xfrm>
            <a:off x="6876288" y="2691345"/>
            <a:ext cx="312191" cy="406692"/>
          </a:xfrm>
          <a:prstGeom prst="rect">
            <a:avLst/>
          </a:prstGeom>
          <a:blipFill>
            <a:blip r:embed="rId2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0" name="object 40"/>
          <p:cNvSpPr/>
          <p:nvPr/>
        </p:nvSpPr>
        <p:spPr>
          <a:xfrm>
            <a:off x="1054608" y="3041929"/>
            <a:ext cx="300037" cy="373227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1" name="object 41"/>
          <p:cNvSpPr/>
          <p:nvPr/>
        </p:nvSpPr>
        <p:spPr>
          <a:xfrm>
            <a:off x="1548383" y="2953486"/>
            <a:ext cx="839558" cy="513359"/>
          </a:xfrm>
          <a:prstGeom prst="rect">
            <a:avLst/>
          </a:prstGeom>
          <a:blipFill>
            <a:blip r:embed="rId2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2" name="object 42"/>
          <p:cNvSpPr/>
          <p:nvPr/>
        </p:nvSpPr>
        <p:spPr>
          <a:xfrm>
            <a:off x="2081783" y="2953486"/>
            <a:ext cx="3293110" cy="513359"/>
          </a:xfrm>
          <a:prstGeom prst="rect">
            <a:avLst/>
          </a:prstGeom>
          <a:blipFill>
            <a:blip r:embed="rId2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3" name="object 43"/>
          <p:cNvSpPr txBox="1"/>
          <p:nvPr/>
        </p:nvSpPr>
        <p:spPr>
          <a:xfrm>
            <a:off x="1145844" y="2633662"/>
            <a:ext cx="4011929" cy="685165"/>
          </a:xfrm>
          <a:prstGeom prst="rect">
            <a:avLst/>
          </a:prstGeom>
        </p:spPr>
        <p:txBody>
          <a:bodyPr wrap="square" lIns="0" tIns="67945" rIns="0" bIns="0" rtlCol="0" vert="horz">
            <a:spAutoFit/>
          </a:bodyPr>
          <a:lstStyle/>
          <a:p>
            <a:pPr marL="546100" indent="-534035">
              <a:lnSpc>
                <a:spcPct val="100000"/>
              </a:lnSpc>
              <a:spcBef>
                <a:spcPts val="535"/>
              </a:spcBef>
              <a:buClr>
                <a:srgbClr val="FFFFCC"/>
              </a:buClr>
              <a:buSzPct val="69444"/>
              <a:buChar char="•"/>
              <a:tabLst>
                <a:tab pos="546100" algn="l"/>
                <a:tab pos="546735" algn="l"/>
              </a:tabLst>
            </a:pPr>
            <a:r>
              <a:rPr dirty="0" sz="1800" spc="-15">
                <a:solidFill>
                  <a:srgbClr val="CC3300"/>
                </a:solidFill>
                <a:latin typeface="Calibri"/>
                <a:cs typeface="Calibri"/>
              </a:rPr>
              <a:t>Mix </a:t>
            </a:r>
            <a:r>
              <a:rPr dirty="0" sz="1800" spc="30">
                <a:solidFill>
                  <a:srgbClr val="FFFFFF"/>
                </a:solidFill>
                <a:latin typeface="Calibri"/>
                <a:cs typeface="Calibri"/>
              </a:rPr>
              <a:t>the </a:t>
            </a:r>
            <a:r>
              <a:rPr dirty="0" sz="1800" spc="20">
                <a:solidFill>
                  <a:srgbClr val="FFFFFF"/>
                </a:solidFill>
                <a:latin typeface="Calibri"/>
                <a:cs typeface="Calibri"/>
              </a:rPr>
              <a:t>flour </a:t>
            </a:r>
            <a:r>
              <a:rPr dirty="0" sz="1800" spc="60">
                <a:solidFill>
                  <a:srgbClr val="FFFFFF"/>
                </a:solidFill>
                <a:latin typeface="Calibri"/>
                <a:cs typeface="Calibri"/>
              </a:rPr>
              <a:t>and </a:t>
            </a:r>
            <a:r>
              <a:rPr dirty="0" sz="1800" spc="30">
                <a:solidFill>
                  <a:srgbClr val="FFFFFF"/>
                </a:solidFill>
                <a:latin typeface="Calibri"/>
                <a:cs typeface="Calibri"/>
              </a:rPr>
              <a:t>the</a:t>
            </a:r>
            <a:r>
              <a:rPr dirty="0" sz="1800" spc="26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 spc="35">
                <a:solidFill>
                  <a:srgbClr val="FFFFFF"/>
                </a:solidFill>
                <a:latin typeface="Calibri"/>
                <a:cs typeface="Calibri"/>
              </a:rPr>
              <a:t>sugar.</a:t>
            </a:r>
            <a:endParaRPr sz="1800">
              <a:latin typeface="Calibri"/>
              <a:cs typeface="Calibri"/>
            </a:endParaRPr>
          </a:p>
          <a:p>
            <a:pPr marL="546100" indent="-534035">
              <a:lnSpc>
                <a:spcPct val="100000"/>
              </a:lnSpc>
              <a:spcBef>
                <a:spcPts val="434"/>
              </a:spcBef>
              <a:buClr>
                <a:srgbClr val="FFFFCC"/>
              </a:buClr>
              <a:buSzPct val="69444"/>
              <a:buChar char="•"/>
              <a:tabLst>
                <a:tab pos="546100" algn="l"/>
                <a:tab pos="546735" algn="l"/>
              </a:tabLst>
            </a:pPr>
            <a:r>
              <a:rPr dirty="0" sz="1800" spc="35">
                <a:solidFill>
                  <a:srgbClr val="CC3300"/>
                </a:solidFill>
                <a:latin typeface="Calibri"/>
                <a:cs typeface="Calibri"/>
              </a:rPr>
              <a:t>Take </a:t>
            </a:r>
            <a:r>
              <a:rPr dirty="0" sz="1800" spc="20">
                <a:solidFill>
                  <a:srgbClr val="FFFFCC"/>
                </a:solidFill>
                <a:latin typeface="Calibri"/>
                <a:cs typeface="Calibri"/>
              </a:rPr>
              <a:t>two </a:t>
            </a:r>
            <a:r>
              <a:rPr dirty="0" sz="1800" spc="30">
                <a:solidFill>
                  <a:srgbClr val="FFFFCC"/>
                </a:solidFill>
                <a:latin typeface="Calibri"/>
                <a:cs typeface="Calibri"/>
              </a:rPr>
              <a:t>tablets </a:t>
            </a:r>
            <a:r>
              <a:rPr dirty="0" sz="1800" spc="40">
                <a:solidFill>
                  <a:srgbClr val="FFFFCC"/>
                </a:solidFill>
                <a:latin typeface="Calibri"/>
                <a:cs typeface="Calibri"/>
              </a:rPr>
              <a:t>every </a:t>
            </a:r>
            <a:r>
              <a:rPr dirty="0" sz="1800" spc="25">
                <a:solidFill>
                  <a:srgbClr val="FFFFCC"/>
                </a:solidFill>
                <a:latin typeface="Calibri"/>
                <a:cs typeface="Calibri"/>
              </a:rPr>
              <a:t>four</a:t>
            </a:r>
            <a:r>
              <a:rPr dirty="0" sz="1800" spc="295">
                <a:solidFill>
                  <a:srgbClr val="FFFFCC"/>
                </a:solidFill>
                <a:latin typeface="Calibri"/>
                <a:cs typeface="Calibri"/>
              </a:rPr>
              <a:t> </a:t>
            </a:r>
            <a:r>
              <a:rPr dirty="0" sz="1800" spc="55">
                <a:solidFill>
                  <a:srgbClr val="FFFFCC"/>
                </a:solidFill>
                <a:latin typeface="Calibri"/>
                <a:cs typeface="Calibri"/>
              </a:rPr>
              <a:t>hours.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44" name="object 44"/>
          <p:cNvSpPr/>
          <p:nvPr/>
        </p:nvSpPr>
        <p:spPr>
          <a:xfrm>
            <a:off x="5617464" y="3020529"/>
            <a:ext cx="1217472" cy="406692"/>
          </a:xfrm>
          <a:prstGeom prst="rect">
            <a:avLst/>
          </a:prstGeom>
          <a:blipFill>
            <a:blip r:embed="rId2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5" name="object 45"/>
          <p:cNvSpPr/>
          <p:nvPr/>
        </p:nvSpPr>
        <p:spPr>
          <a:xfrm>
            <a:off x="6586728" y="3023577"/>
            <a:ext cx="531660" cy="406692"/>
          </a:xfrm>
          <a:prstGeom prst="rect">
            <a:avLst/>
          </a:prstGeom>
          <a:blipFill>
            <a:blip r:embed="rId2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6" name="object 46"/>
          <p:cNvSpPr/>
          <p:nvPr/>
        </p:nvSpPr>
        <p:spPr>
          <a:xfrm>
            <a:off x="6876288" y="3020529"/>
            <a:ext cx="312191" cy="406692"/>
          </a:xfrm>
          <a:prstGeom prst="rect">
            <a:avLst/>
          </a:prstGeom>
          <a:blipFill>
            <a:blip r:embed="rId2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7" name="object 47"/>
          <p:cNvSpPr txBox="1"/>
          <p:nvPr/>
        </p:nvSpPr>
        <p:spPr>
          <a:xfrm>
            <a:off x="5719698" y="2623170"/>
            <a:ext cx="1352550" cy="685165"/>
          </a:xfrm>
          <a:prstGeom prst="rect">
            <a:avLst/>
          </a:prstGeom>
        </p:spPr>
        <p:txBody>
          <a:bodyPr wrap="square" lIns="0" tIns="1295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20"/>
              </a:spcBef>
            </a:pPr>
            <a:r>
              <a:rPr dirty="0" sz="1400" spc="20">
                <a:solidFill>
                  <a:srgbClr val="FFFFFF"/>
                </a:solidFill>
                <a:latin typeface="Calibri"/>
                <a:cs typeface="Calibri"/>
              </a:rPr>
              <a:t>(Affirmative</a:t>
            </a:r>
            <a:r>
              <a:rPr dirty="0" sz="1400" spc="13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400" spc="-200">
                <a:solidFill>
                  <a:srgbClr val="FFFFFF"/>
                </a:solidFill>
                <a:latin typeface="Arial"/>
                <a:cs typeface="Arial"/>
              </a:rPr>
              <a:t>تابثإ</a:t>
            </a:r>
            <a:r>
              <a:rPr dirty="0" sz="1400" spc="-200">
                <a:solidFill>
                  <a:srgbClr val="FFFFFF"/>
                </a:solidFill>
                <a:latin typeface="Calibri"/>
                <a:cs typeface="Calibri"/>
              </a:rPr>
              <a:t>)</a:t>
            </a:r>
            <a:endParaRPr sz="14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910"/>
              </a:spcBef>
            </a:pPr>
            <a:r>
              <a:rPr dirty="0" sz="1400" spc="20">
                <a:solidFill>
                  <a:srgbClr val="FFFFFF"/>
                </a:solidFill>
                <a:latin typeface="Calibri"/>
                <a:cs typeface="Calibri"/>
              </a:rPr>
              <a:t>(Affirmative</a:t>
            </a:r>
            <a:r>
              <a:rPr dirty="0" sz="1400" spc="15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400" spc="-204">
                <a:solidFill>
                  <a:srgbClr val="FFFFFF"/>
                </a:solidFill>
                <a:latin typeface="Arial"/>
                <a:cs typeface="Arial"/>
              </a:rPr>
              <a:t>تابثإ</a:t>
            </a:r>
            <a:r>
              <a:rPr dirty="0" sz="1400" spc="-204">
                <a:solidFill>
                  <a:srgbClr val="FFFFFF"/>
                </a:solidFill>
                <a:latin typeface="Calibri"/>
                <a:cs typeface="Calibri"/>
              </a:rPr>
              <a:t>)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48" name="object 48"/>
          <p:cNvSpPr/>
          <p:nvPr/>
        </p:nvSpPr>
        <p:spPr>
          <a:xfrm>
            <a:off x="1011936" y="3605733"/>
            <a:ext cx="2034286" cy="510336"/>
          </a:xfrm>
          <a:prstGeom prst="rect">
            <a:avLst/>
          </a:prstGeom>
          <a:blipFill>
            <a:blip r:embed="rId2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9" name="object 49"/>
          <p:cNvSpPr/>
          <p:nvPr/>
        </p:nvSpPr>
        <p:spPr>
          <a:xfrm>
            <a:off x="2737104" y="3611829"/>
            <a:ext cx="1775333" cy="510336"/>
          </a:xfrm>
          <a:prstGeom prst="rect">
            <a:avLst/>
          </a:prstGeom>
          <a:blipFill>
            <a:blip r:embed="rId2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0" name="object 50"/>
          <p:cNvSpPr txBox="1"/>
          <p:nvPr/>
        </p:nvSpPr>
        <p:spPr>
          <a:xfrm>
            <a:off x="1145844" y="3671061"/>
            <a:ext cx="3220720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spc="5">
                <a:solidFill>
                  <a:srgbClr val="FFFF00"/>
                </a:solidFill>
                <a:latin typeface="Calibri"/>
                <a:cs typeface="Calibri"/>
              </a:rPr>
              <a:t>Make </a:t>
            </a:r>
            <a:r>
              <a:rPr dirty="0" sz="1800" spc="50">
                <a:solidFill>
                  <a:srgbClr val="FFFF00"/>
                </a:solidFill>
                <a:latin typeface="Calibri"/>
                <a:cs typeface="Calibri"/>
              </a:rPr>
              <a:t>Invitations </a:t>
            </a:r>
            <a:r>
              <a:rPr dirty="0" sz="1800" spc="-105">
                <a:solidFill>
                  <a:srgbClr val="FFFF00"/>
                </a:solidFill>
                <a:latin typeface="Arial"/>
                <a:cs typeface="Arial"/>
              </a:rPr>
              <a:t>ىوعدلا</a:t>
            </a:r>
            <a:r>
              <a:rPr dirty="0" sz="1800" spc="-34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dirty="0" sz="1800" spc="-320">
                <a:solidFill>
                  <a:srgbClr val="FFFF00"/>
                </a:solidFill>
                <a:latin typeface="Arial"/>
                <a:cs typeface="Arial"/>
              </a:rPr>
              <a:t>ةغيص</a:t>
            </a:r>
            <a:endParaRPr sz="1800">
              <a:latin typeface="Arial"/>
              <a:cs typeface="Arial"/>
            </a:endParaRPr>
          </a:p>
        </p:txBody>
      </p:sp>
      <p:sp>
        <p:nvSpPr>
          <p:cNvPr id="51" name="object 51"/>
          <p:cNvSpPr/>
          <p:nvPr/>
        </p:nvSpPr>
        <p:spPr>
          <a:xfrm>
            <a:off x="1054608" y="4029481"/>
            <a:ext cx="300037" cy="373227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2" name="object 52"/>
          <p:cNvSpPr/>
          <p:nvPr/>
        </p:nvSpPr>
        <p:spPr>
          <a:xfrm>
            <a:off x="1548383" y="3941038"/>
            <a:ext cx="1900174" cy="513359"/>
          </a:xfrm>
          <a:prstGeom prst="rect">
            <a:avLst/>
          </a:prstGeom>
          <a:blipFill>
            <a:blip r:embed="rId3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3" name="object 53"/>
          <p:cNvSpPr/>
          <p:nvPr/>
        </p:nvSpPr>
        <p:spPr>
          <a:xfrm>
            <a:off x="3142488" y="3941038"/>
            <a:ext cx="2406141" cy="513359"/>
          </a:xfrm>
          <a:prstGeom prst="rect">
            <a:avLst/>
          </a:prstGeom>
          <a:blipFill>
            <a:blip r:embed="rId3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4" name="object 54"/>
          <p:cNvSpPr/>
          <p:nvPr/>
        </p:nvSpPr>
        <p:spPr>
          <a:xfrm>
            <a:off x="5617464" y="4008081"/>
            <a:ext cx="1217472" cy="406692"/>
          </a:xfrm>
          <a:prstGeom prst="rect">
            <a:avLst/>
          </a:prstGeom>
          <a:blipFill>
            <a:blip r:embed="rId2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5" name="object 55"/>
          <p:cNvSpPr/>
          <p:nvPr/>
        </p:nvSpPr>
        <p:spPr>
          <a:xfrm>
            <a:off x="6586728" y="4011129"/>
            <a:ext cx="531660" cy="406692"/>
          </a:xfrm>
          <a:prstGeom prst="rect">
            <a:avLst/>
          </a:prstGeom>
          <a:blipFill>
            <a:blip r:embed="rId2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6" name="object 56"/>
          <p:cNvSpPr/>
          <p:nvPr/>
        </p:nvSpPr>
        <p:spPr>
          <a:xfrm>
            <a:off x="6876288" y="4008081"/>
            <a:ext cx="312191" cy="406692"/>
          </a:xfrm>
          <a:prstGeom prst="rect">
            <a:avLst/>
          </a:prstGeom>
          <a:blipFill>
            <a:blip r:embed="rId2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7" name="object 57"/>
          <p:cNvSpPr/>
          <p:nvPr/>
        </p:nvSpPr>
        <p:spPr>
          <a:xfrm>
            <a:off x="1054608" y="4358665"/>
            <a:ext cx="300037" cy="373227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8" name="object 58"/>
          <p:cNvSpPr/>
          <p:nvPr/>
        </p:nvSpPr>
        <p:spPr>
          <a:xfrm>
            <a:off x="1548383" y="4270222"/>
            <a:ext cx="1019390" cy="513359"/>
          </a:xfrm>
          <a:prstGeom prst="rect">
            <a:avLst/>
          </a:prstGeom>
          <a:blipFill>
            <a:blip r:embed="rId3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9" name="object 59"/>
          <p:cNvSpPr/>
          <p:nvPr/>
        </p:nvSpPr>
        <p:spPr>
          <a:xfrm>
            <a:off x="2261616" y="4270222"/>
            <a:ext cx="2049653" cy="513359"/>
          </a:xfrm>
          <a:prstGeom prst="rect">
            <a:avLst/>
          </a:prstGeom>
          <a:blipFill>
            <a:blip r:embed="rId3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0" name="object 60"/>
          <p:cNvSpPr/>
          <p:nvPr/>
        </p:nvSpPr>
        <p:spPr>
          <a:xfrm>
            <a:off x="4081271" y="4270222"/>
            <a:ext cx="1107770" cy="513359"/>
          </a:xfrm>
          <a:prstGeom prst="rect">
            <a:avLst/>
          </a:prstGeom>
          <a:blipFill>
            <a:blip r:embed="rId3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1" name="object 61"/>
          <p:cNvSpPr txBox="1"/>
          <p:nvPr/>
        </p:nvSpPr>
        <p:spPr>
          <a:xfrm>
            <a:off x="1145844" y="3950779"/>
            <a:ext cx="4178935" cy="685165"/>
          </a:xfrm>
          <a:prstGeom prst="rect">
            <a:avLst/>
          </a:prstGeom>
        </p:spPr>
        <p:txBody>
          <a:bodyPr wrap="square" lIns="0" tIns="67945" rIns="0" bIns="0" rtlCol="0" vert="horz">
            <a:spAutoFit/>
          </a:bodyPr>
          <a:lstStyle/>
          <a:p>
            <a:pPr marL="546100" indent="-534035">
              <a:lnSpc>
                <a:spcPct val="100000"/>
              </a:lnSpc>
              <a:spcBef>
                <a:spcPts val="535"/>
              </a:spcBef>
              <a:buClr>
                <a:srgbClr val="FFFFCC"/>
              </a:buClr>
              <a:buSzPct val="69444"/>
              <a:buChar char="•"/>
              <a:tabLst>
                <a:tab pos="546100" algn="l"/>
                <a:tab pos="546735" algn="l"/>
              </a:tabLst>
            </a:pPr>
            <a:r>
              <a:rPr dirty="0" sz="1800" spc="70">
                <a:solidFill>
                  <a:srgbClr val="CC3300"/>
                </a:solidFill>
                <a:latin typeface="Calibri"/>
                <a:cs typeface="Calibri"/>
              </a:rPr>
              <a:t>Come in; </a:t>
            </a:r>
            <a:r>
              <a:rPr dirty="0" sz="1800" spc="60">
                <a:solidFill>
                  <a:srgbClr val="CC3300"/>
                </a:solidFill>
                <a:latin typeface="Calibri"/>
                <a:cs typeface="Calibri"/>
              </a:rPr>
              <a:t>make </a:t>
            </a:r>
            <a:r>
              <a:rPr dirty="0" sz="1800" spc="45">
                <a:solidFill>
                  <a:srgbClr val="FFFFFF"/>
                </a:solidFill>
                <a:latin typeface="Calibri"/>
                <a:cs typeface="Calibri"/>
              </a:rPr>
              <a:t>yourselves </a:t>
            </a:r>
            <a:r>
              <a:rPr dirty="0" sz="1800" spc="30">
                <a:solidFill>
                  <a:srgbClr val="FFFFFF"/>
                </a:solidFill>
                <a:latin typeface="Calibri"/>
                <a:cs typeface="Calibri"/>
              </a:rPr>
              <a:t>at</a:t>
            </a:r>
            <a:r>
              <a:rPr dirty="0" sz="1800" spc="10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 spc="55">
                <a:solidFill>
                  <a:srgbClr val="FFFFFF"/>
                </a:solidFill>
                <a:latin typeface="Calibri"/>
                <a:cs typeface="Calibri"/>
              </a:rPr>
              <a:t>home.</a:t>
            </a:r>
            <a:endParaRPr sz="1800">
              <a:latin typeface="Calibri"/>
              <a:cs typeface="Calibri"/>
            </a:endParaRPr>
          </a:p>
          <a:p>
            <a:pPr marL="546100" indent="-534035">
              <a:lnSpc>
                <a:spcPct val="100000"/>
              </a:lnSpc>
              <a:spcBef>
                <a:spcPts val="434"/>
              </a:spcBef>
              <a:buSzPct val="69444"/>
              <a:buChar char="•"/>
              <a:tabLst>
                <a:tab pos="546100" algn="l"/>
                <a:tab pos="546735" algn="l"/>
              </a:tabLst>
            </a:pPr>
            <a:r>
              <a:rPr dirty="0" sz="1800" spc="45">
                <a:solidFill>
                  <a:srgbClr val="FFFFCC"/>
                </a:solidFill>
                <a:latin typeface="Calibri"/>
                <a:cs typeface="Calibri"/>
              </a:rPr>
              <a:t>Please </a:t>
            </a:r>
            <a:r>
              <a:rPr dirty="0" sz="1800" spc="50">
                <a:solidFill>
                  <a:srgbClr val="CC3300"/>
                </a:solidFill>
                <a:latin typeface="Calibri"/>
                <a:cs typeface="Calibri"/>
              </a:rPr>
              <a:t>start; </a:t>
            </a:r>
            <a:r>
              <a:rPr dirty="0" sz="1800" spc="30">
                <a:solidFill>
                  <a:srgbClr val="CC3300"/>
                </a:solidFill>
                <a:latin typeface="Calibri"/>
                <a:cs typeface="Calibri"/>
              </a:rPr>
              <a:t>do not </a:t>
            </a:r>
            <a:r>
              <a:rPr dirty="0" sz="1800" spc="20">
                <a:solidFill>
                  <a:srgbClr val="CC3300"/>
                </a:solidFill>
                <a:latin typeface="Calibri"/>
                <a:cs typeface="Calibri"/>
              </a:rPr>
              <a:t>wait </a:t>
            </a:r>
            <a:r>
              <a:rPr dirty="0" sz="1800" spc="15">
                <a:solidFill>
                  <a:srgbClr val="FFFFCC"/>
                </a:solidFill>
                <a:latin typeface="Calibri"/>
                <a:cs typeface="Calibri"/>
              </a:rPr>
              <a:t>for</a:t>
            </a:r>
            <a:r>
              <a:rPr dirty="0" sz="1800" spc="380">
                <a:solidFill>
                  <a:srgbClr val="FFFFCC"/>
                </a:solidFill>
                <a:latin typeface="Calibri"/>
                <a:cs typeface="Calibri"/>
              </a:rPr>
              <a:t> </a:t>
            </a:r>
            <a:r>
              <a:rPr dirty="0" sz="1800" spc="65">
                <a:solidFill>
                  <a:srgbClr val="FFFFCC"/>
                </a:solidFill>
                <a:latin typeface="Calibri"/>
                <a:cs typeface="Calibri"/>
              </a:rPr>
              <a:t>me.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62" name="object 62"/>
          <p:cNvSpPr/>
          <p:nvPr/>
        </p:nvSpPr>
        <p:spPr>
          <a:xfrm>
            <a:off x="5617464" y="4337265"/>
            <a:ext cx="1055928" cy="406692"/>
          </a:xfrm>
          <a:prstGeom prst="rect">
            <a:avLst/>
          </a:prstGeom>
          <a:blipFill>
            <a:blip r:embed="rId3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3" name="object 63"/>
          <p:cNvSpPr/>
          <p:nvPr/>
        </p:nvSpPr>
        <p:spPr>
          <a:xfrm>
            <a:off x="6425184" y="4340313"/>
            <a:ext cx="437159" cy="406692"/>
          </a:xfrm>
          <a:prstGeom prst="rect">
            <a:avLst/>
          </a:prstGeom>
          <a:blipFill>
            <a:blip r:embed="rId3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4" name="object 64"/>
          <p:cNvSpPr/>
          <p:nvPr/>
        </p:nvSpPr>
        <p:spPr>
          <a:xfrm>
            <a:off x="6620256" y="4337265"/>
            <a:ext cx="312191" cy="406692"/>
          </a:xfrm>
          <a:prstGeom prst="rect">
            <a:avLst/>
          </a:prstGeom>
          <a:blipFill>
            <a:blip r:embed="rId2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5" name="object 65"/>
          <p:cNvSpPr txBox="1"/>
          <p:nvPr/>
        </p:nvSpPr>
        <p:spPr>
          <a:xfrm>
            <a:off x="5719698" y="3940287"/>
            <a:ext cx="1352550" cy="685165"/>
          </a:xfrm>
          <a:prstGeom prst="rect">
            <a:avLst/>
          </a:prstGeom>
        </p:spPr>
        <p:txBody>
          <a:bodyPr wrap="square" lIns="0" tIns="129539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19"/>
              </a:spcBef>
            </a:pPr>
            <a:r>
              <a:rPr dirty="0" sz="1400" spc="20">
                <a:solidFill>
                  <a:srgbClr val="FFFFFF"/>
                </a:solidFill>
                <a:latin typeface="Calibri"/>
                <a:cs typeface="Calibri"/>
              </a:rPr>
              <a:t>(Affirmative</a:t>
            </a:r>
            <a:r>
              <a:rPr dirty="0" sz="1400" spc="14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400" spc="-200">
                <a:solidFill>
                  <a:srgbClr val="FFFFFF"/>
                </a:solidFill>
                <a:latin typeface="Arial"/>
                <a:cs typeface="Arial"/>
              </a:rPr>
              <a:t>تابثإ</a:t>
            </a:r>
            <a:r>
              <a:rPr dirty="0" sz="1400" spc="-200">
                <a:solidFill>
                  <a:srgbClr val="FFFFFF"/>
                </a:solidFill>
                <a:latin typeface="Calibri"/>
                <a:cs typeface="Calibri"/>
              </a:rPr>
              <a:t>)</a:t>
            </a:r>
            <a:endParaRPr sz="14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915"/>
              </a:spcBef>
            </a:pPr>
            <a:r>
              <a:rPr dirty="0" sz="1400" spc="40">
                <a:solidFill>
                  <a:srgbClr val="FFFFFF"/>
                </a:solidFill>
                <a:latin typeface="Calibri"/>
                <a:cs typeface="Calibri"/>
              </a:rPr>
              <a:t>(Negative</a:t>
            </a:r>
            <a:r>
              <a:rPr dirty="0" sz="1400" spc="14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400" spc="-275">
                <a:solidFill>
                  <a:srgbClr val="FFFFFF"/>
                </a:solidFill>
                <a:latin typeface="Arial"/>
                <a:cs typeface="Arial"/>
              </a:rPr>
              <a:t>يفن</a:t>
            </a:r>
            <a:r>
              <a:rPr dirty="0" sz="1400" spc="-275">
                <a:solidFill>
                  <a:srgbClr val="FFFFFF"/>
                </a:solidFill>
                <a:latin typeface="Calibri"/>
                <a:cs typeface="Calibri"/>
              </a:rPr>
              <a:t>)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66" name="object 66"/>
          <p:cNvSpPr/>
          <p:nvPr/>
        </p:nvSpPr>
        <p:spPr>
          <a:xfrm>
            <a:off x="1011936" y="4922469"/>
            <a:ext cx="2854198" cy="510336"/>
          </a:xfrm>
          <a:prstGeom prst="rect">
            <a:avLst/>
          </a:prstGeom>
          <a:blipFill>
            <a:blip r:embed="rId3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7" name="object 67"/>
          <p:cNvSpPr txBox="1"/>
          <p:nvPr/>
        </p:nvSpPr>
        <p:spPr>
          <a:xfrm>
            <a:off x="1145844" y="4988432"/>
            <a:ext cx="2499360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>
                <a:solidFill>
                  <a:srgbClr val="FFFF00"/>
                </a:solidFill>
                <a:latin typeface="Calibri"/>
                <a:cs typeface="Calibri"/>
              </a:rPr>
              <a:t>Tell </a:t>
            </a:r>
            <a:r>
              <a:rPr dirty="0" sz="1800" spc="50">
                <a:solidFill>
                  <a:srgbClr val="FFFF00"/>
                </a:solidFill>
                <a:latin typeface="Calibri"/>
                <a:cs typeface="Calibri"/>
              </a:rPr>
              <a:t>someone </a:t>
            </a:r>
            <a:r>
              <a:rPr dirty="0" sz="1800" spc="45">
                <a:solidFill>
                  <a:srgbClr val="FFFF00"/>
                </a:solidFill>
                <a:latin typeface="Calibri"/>
                <a:cs typeface="Calibri"/>
              </a:rPr>
              <a:t>what </a:t>
            </a:r>
            <a:r>
              <a:rPr dirty="0" sz="1800" spc="10">
                <a:solidFill>
                  <a:srgbClr val="FFFF00"/>
                </a:solidFill>
                <a:latin typeface="Calibri"/>
                <a:cs typeface="Calibri"/>
              </a:rPr>
              <a:t>to</a:t>
            </a:r>
            <a:r>
              <a:rPr dirty="0" sz="1800" spc="80">
                <a:solidFill>
                  <a:srgbClr val="FFFF00"/>
                </a:solidFill>
                <a:latin typeface="Calibri"/>
                <a:cs typeface="Calibri"/>
              </a:rPr>
              <a:t> </a:t>
            </a:r>
            <a:r>
              <a:rPr dirty="0" sz="1800" spc="30">
                <a:solidFill>
                  <a:srgbClr val="FFFF00"/>
                </a:solidFill>
                <a:latin typeface="Calibri"/>
                <a:cs typeface="Calibri"/>
              </a:rPr>
              <a:t>do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68" name="object 68"/>
          <p:cNvSpPr/>
          <p:nvPr/>
        </p:nvSpPr>
        <p:spPr>
          <a:xfrm>
            <a:off x="3557015" y="4928565"/>
            <a:ext cx="2360422" cy="510336"/>
          </a:xfrm>
          <a:prstGeom prst="rect">
            <a:avLst/>
          </a:prstGeom>
          <a:blipFill>
            <a:blip r:embed="rId3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9" name="object 69"/>
          <p:cNvSpPr/>
          <p:nvPr/>
        </p:nvSpPr>
        <p:spPr>
          <a:xfrm>
            <a:off x="1054608" y="5346191"/>
            <a:ext cx="300037" cy="373227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0" name="object 70"/>
          <p:cNvSpPr/>
          <p:nvPr/>
        </p:nvSpPr>
        <p:spPr>
          <a:xfrm>
            <a:off x="1548383" y="5257800"/>
            <a:ext cx="912672" cy="513359"/>
          </a:xfrm>
          <a:prstGeom prst="rect">
            <a:avLst/>
          </a:prstGeom>
          <a:blipFill>
            <a:blip r:embed="rId3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1" name="object 71"/>
          <p:cNvSpPr/>
          <p:nvPr/>
        </p:nvSpPr>
        <p:spPr>
          <a:xfrm>
            <a:off x="2154935" y="5257800"/>
            <a:ext cx="1455165" cy="513359"/>
          </a:xfrm>
          <a:prstGeom prst="rect">
            <a:avLst/>
          </a:prstGeom>
          <a:blipFill>
            <a:blip r:embed="rId4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2" name="object 72"/>
          <p:cNvSpPr/>
          <p:nvPr/>
        </p:nvSpPr>
        <p:spPr>
          <a:xfrm>
            <a:off x="5617464" y="5324855"/>
            <a:ext cx="1217472" cy="406692"/>
          </a:xfrm>
          <a:prstGeom prst="rect">
            <a:avLst/>
          </a:prstGeom>
          <a:blipFill>
            <a:blip r:embed="rId2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3" name="object 73"/>
          <p:cNvSpPr/>
          <p:nvPr/>
        </p:nvSpPr>
        <p:spPr>
          <a:xfrm>
            <a:off x="6586728" y="5327903"/>
            <a:ext cx="531660" cy="406692"/>
          </a:xfrm>
          <a:prstGeom prst="rect">
            <a:avLst/>
          </a:prstGeom>
          <a:blipFill>
            <a:blip r:embed="rId2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4" name="object 74"/>
          <p:cNvSpPr/>
          <p:nvPr/>
        </p:nvSpPr>
        <p:spPr>
          <a:xfrm>
            <a:off x="6876288" y="5324855"/>
            <a:ext cx="312191" cy="406692"/>
          </a:xfrm>
          <a:prstGeom prst="rect">
            <a:avLst/>
          </a:prstGeom>
          <a:blipFill>
            <a:blip r:embed="rId2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5" name="object 75"/>
          <p:cNvSpPr txBox="1"/>
          <p:nvPr/>
        </p:nvSpPr>
        <p:spPr>
          <a:xfrm>
            <a:off x="4069765" y="4843246"/>
            <a:ext cx="3002280" cy="770255"/>
          </a:xfrm>
          <a:prstGeom prst="rect">
            <a:avLst/>
          </a:prstGeom>
        </p:spPr>
        <p:txBody>
          <a:bodyPr wrap="square" lIns="0" tIns="15748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40"/>
              </a:spcBef>
            </a:pPr>
            <a:r>
              <a:rPr dirty="0" sz="1800" spc="-470">
                <a:solidFill>
                  <a:srgbClr val="FFFF00"/>
                </a:solidFill>
                <a:latin typeface="Arial"/>
                <a:cs typeface="Arial"/>
              </a:rPr>
              <a:t>هلعفيس </a:t>
            </a:r>
            <a:r>
              <a:rPr dirty="0" sz="1800" spc="65">
                <a:solidFill>
                  <a:srgbClr val="FFFF00"/>
                </a:solidFill>
                <a:latin typeface="Arial"/>
                <a:cs typeface="Arial"/>
              </a:rPr>
              <a:t>ام </a:t>
            </a:r>
            <a:r>
              <a:rPr dirty="0" sz="1800" spc="-200">
                <a:solidFill>
                  <a:srgbClr val="FFFF00"/>
                </a:solidFill>
                <a:latin typeface="Arial"/>
                <a:cs typeface="Arial"/>
              </a:rPr>
              <a:t>صخش</a:t>
            </a:r>
            <a:r>
              <a:rPr dirty="0" sz="1800" spc="-11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dirty="0" sz="1800" spc="-180">
                <a:solidFill>
                  <a:srgbClr val="FFFF00"/>
                </a:solidFill>
                <a:latin typeface="Arial"/>
                <a:cs typeface="Arial"/>
              </a:rPr>
              <a:t>رابخإ</a:t>
            </a:r>
            <a:endParaRPr sz="1800">
              <a:latin typeface="Arial"/>
              <a:cs typeface="Arial"/>
            </a:endParaRPr>
          </a:p>
          <a:p>
            <a:pPr marL="1662430">
              <a:lnSpc>
                <a:spcPct val="100000"/>
              </a:lnSpc>
              <a:spcBef>
                <a:spcPts val="880"/>
              </a:spcBef>
            </a:pPr>
            <a:r>
              <a:rPr dirty="0" sz="1400" spc="20">
                <a:solidFill>
                  <a:srgbClr val="FFFFFF"/>
                </a:solidFill>
                <a:latin typeface="Calibri"/>
                <a:cs typeface="Calibri"/>
              </a:rPr>
              <a:t>(Affirmative</a:t>
            </a:r>
            <a:r>
              <a:rPr dirty="0" sz="1400" spc="14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400" spc="-200">
                <a:solidFill>
                  <a:srgbClr val="FFFFFF"/>
                </a:solidFill>
                <a:latin typeface="Arial"/>
                <a:cs typeface="Arial"/>
              </a:rPr>
              <a:t>تابثإ</a:t>
            </a:r>
            <a:r>
              <a:rPr dirty="0" sz="1400" spc="-200">
                <a:solidFill>
                  <a:srgbClr val="FFFFFF"/>
                </a:solidFill>
                <a:latin typeface="Calibri"/>
                <a:cs typeface="Calibri"/>
              </a:rPr>
              <a:t>)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76" name="object 76"/>
          <p:cNvSpPr/>
          <p:nvPr/>
        </p:nvSpPr>
        <p:spPr>
          <a:xfrm>
            <a:off x="1051560" y="5666232"/>
            <a:ext cx="300037" cy="373227"/>
          </a:xfrm>
          <a:prstGeom prst="rect">
            <a:avLst/>
          </a:prstGeom>
          <a:blipFill>
            <a:blip r:embed="rId4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7" name="object 77"/>
          <p:cNvSpPr txBox="1"/>
          <p:nvPr/>
        </p:nvSpPr>
        <p:spPr>
          <a:xfrm>
            <a:off x="1145844" y="5323408"/>
            <a:ext cx="2240280" cy="61023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546100" indent="-534035">
              <a:lnSpc>
                <a:spcPct val="100000"/>
              </a:lnSpc>
              <a:spcBef>
                <a:spcPts val="100"/>
              </a:spcBef>
              <a:buClr>
                <a:srgbClr val="FFFFCC"/>
              </a:buClr>
              <a:buSzPct val="69444"/>
              <a:buChar char="•"/>
              <a:tabLst>
                <a:tab pos="546100" algn="l"/>
                <a:tab pos="546735" algn="l"/>
              </a:tabLst>
            </a:pPr>
            <a:r>
              <a:rPr dirty="0" sz="1800" spc="50">
                <a:solidFill>
                  <a:srgbClr val="CC3300"/>
                </a:solidFill>
                <a:latin typeface="Calibri"/>
                <a:cs typeface="Calibri"/>
              </a:rPr>
              <a:t>Open </a:t>
            </a:r>
            <a:r>
              <a:rPr dirty="0" sz="1800" spc="40">
                <a:solidFill>
                  <a:srgbClr val="FFFFFF"/>
                </a:solidFill>
                <a:latin typeface="Calibri"/>
                <a:cs typeface="Calibri"/>
              </a:rPr>
              <a:t>your</a:t>
            </a:r>
            <a:r>
              <a:rPr dirty="0" sz="1800" spc="21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 spc="50">
                <a:solidFill>
                  <a:srgbClr val="FFFFFF"/>
                </a:solidFill>
                <a:latin typeface="Calibri"/>
                <a:cs typeface="Calibri"/>
              </a:rPr>
              <a:t>book.</a:t>
            </a:r>
            <a:endParaRPr sz="1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935"/>
              </a:spcBef>
            </a:pPr>
            <a:r>
              <a:rPr dirty="0" sz="1250" spc="-45">
                <a:solidFill>
                  <a:srgbClr val="FFFFCC"/>
                </a:solidFill>
                <a:latin typeface="Calibri"/>
                <a:cs typeface="Calibri"/>
              </a:rPr>
              <a:t>•</a:t>
            </a:r>
            <a:endParaRPr sz="1250">
              <a:latin typeface="Calibri"/>
              <a:cs typeface="Calibri"/>
            </a:endParaRPr>
          </a:p>
        </p:txBody>
      </p:sp>
      <p:sp>
        <p:nvSpPr>
          <p:cNvPr id="78" name="object 78"/>
          <p:cNvSpPr/>
          <p:nvPr/>
        </p:nvSpPr>
        <p:spPr>
          <a:xfrm>
            <a:off x="1545336" y="5580888"/>
            <a:ext cx="1726564" cy="510336"/>
          </a:xfrm>
          <a:prstGeom prst="rect">
            <a:avLst/>
          </a:prstGeom>
          <a:blipFill>
            <a:blip r:embed="rId4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9" name="object 79"/>
          <p:cNvSpPr/>
          <p:nvPr/>
        </p:nvSpPr>
        <p:spPr>
          <a:xfrm>
            <a:off x="2965704" y="5580888"/>
            <a:ext cx="2110486" cy="510336"/>
          </a:xfrm>
          <a:prstGeom prst="rect">
            <a:avLst/>
          </a:prstGeom>
          <a:blipFill>
            <a:blip r:embed="rId4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0" name="object 80"/>
          <p:cNvSpPr txBox="1"/>
          <p:nvPr/>
        </p:nvSpPr>
        <p:spPr>
          <a:xfrm>
            <a:off x="1679575" y="5647131"/>
            <a:ext cx="3173095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spc="65">
                <a:solidFill>
                  <a:srgbClr val="CC3300"/>
                </a:solidFill>
                <a:latin typeface="Calibri"/>
                <a:cs typeface="Calibri"/>
              </a:rPr>
              <a:t>Do </a:t>
            </a:r>
            <a:r>
              <a:rPr dirty="0" sz="1800" spc="30">
                <a:solidFill>
                  <a:srgbClr val="CC3300"/>
                </a:solidFill>
                <a:latin typeface="Calibri"/>
                <a:cs typeface="Calibri"/>
              </a:rPr>
              <a:t>not </a:t>
            </a:r>
            <a:r>
              <a:rPr dirty="0" sz="1800" spc="35">
                <a:solidFill>
                  <a:srgbClr val="CC3300"/>
                </a:solidFill>
                <a:latin typeface="Calibri"/>
                <a:cs typeface="Calibri"/>
              </a:rPr>
              <a:t>forget </a:t>
            </a:r>
            <a:r>
              <a:rPr dirty="0" sz="1800" spc="10">
                <a:solidFill>
                  <a:srgbClr val="FFFFCC"/>
                </a:solidFill>
                <a:latin typeface="Calibri"/>
                <a:cs typeface="Calibri"/>
              </a:rPr>
              <a:t>to </a:t>
            </a:r>
            <a:r>
              <a:rPr dirty="0" sz="1800" spc="35">
                <a:solidFill>
                  <a:srgbClr val="FFFFCC"/>
                </a:solidFill>
                <a:latin typeface="Calibri"/>
                <a:cs typeface="Calibri"/>
              </a:rPr>
              <a:t>post </a:t>
            </a:r>
            <a:r>
              <a:rPr dirty="0" sz="1800" spc="30">
                <a:solidFill>
                  <a:srgbClr val="FFFFCC"/>
                </a:solidFill>
                <a:latin typeface="Calibri"/>
                <a:cs typeface="Calibri"/>
              </a:rPr>
              <a:t>the</a:t>
            </a:r>
            <a:r>
              <a:rPr dirty="0" sz="1800" spc="280">
                <a:solidFill>
                  <a:srgbClr val="FFFFCC"/>
                </a:solidFill>
                <a:latin typeface="Calibri"/>
                <a:cs typeface="Calibri"/>
              </a:rPr>
              <a:t> </a:t>
            </a:r>
            <a:r>
              <a:rPr dirty="0" sz="1800" spc="-15">
                <a:solidFill>
                  <a:srgbClr val="FFFFCC"/>
                </a:solidFill>
                <a:latin typeface="Calibri"/>
                <a:cs typeface="Calibri"/>
              </a:rPr>
              <a:t>letter.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81" name="object 81"/>
          <p:cNvSpPr/>
          <p:nvPr/>
        </p:nvSpPr>
        <p:spPr>
          <a:xfrm>
            <a:off x="5614415" y="5647944"/>
            <a:ext cx="1055928" cy="403682"/>
          </a:xfrm>
          <a:prstGeom prst="rect">
            <a:avLst/>
          </a:prstGeom>
          <a:blipFill>
            <a:blip r:embed="rId4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2" name="object 82"/>
          <p:cNvSpPr/>
          <p:nvPr/>
        </p:nvSpPr>
        <p:spPr>
          <a:xfrm>
            <a:off x="6422135" y="5650991"/>
            <a:ext cx="437159" cy="403682"/>
          </a:xfrm>
          <a:prstGeom prst="rect">
            <a:avLst/>
          </a:prstGeom>
          <a:blipFill>
            <a:blip r:embed="rId4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3" name="object 83"/>
          <p:cNvSpPr/>
          <p:nvPr/>
        </p:nvSpPr>
        <p:spPr>
          <a:xfrm>
            <a:off x="6617207" y="5647944"/>
            <a:ext cx="312191" cy="403682"/>
          </a:xfrm>
          <a:prstGeom prst="rect">
            <a:avLst/>
          </a:prstGeom>
          <a:blipFill>
            <a:blip r:embed="rId4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4" name="object 84"/>
          <p:cNvSpPr txBox="1"/>
          <p:nvPr/>
        </p:nvSpPr>
        <p:spPr>
          <a:xfrm>
            <a:off x="5719698" y="5698947"/>
            <a:ext cx="1096645" cy="238125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1400" spc="40">
                <a:solidFill>
                  <a:srgbClr val="FFFFFF"/>
                </a:solidFill>
                <a:latin typeface="Calibri"/>
                <a:cs typeface="Calibri"/>
              </a:rPr>
              <a:t>(Negative</a:t>
            </a:r>
            <a:r>
              <a:rPr dirty="0" sz="1400" spc="1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400" spc="-275">
                <a:solidFill>
                  <a:srgbClr val="FFFFFF"/>
                </a:solidFill>
                <a:latin typeface="Arial"/>
                <a:cs typeface="Arial"/>
              </a:rPr>
              <a:t>يفن</a:t>
            </a:r>
            <a:r>
              <a:rPr dirty="0" sz="1400" spc="-275">
                <a:solidFill>
                  <a:srgbClr val="FFFFFF"/>
                </a:solidFill>
                <a:latin typeface="Calibri"/>
                <a:cs typeface="Calibri"/>
              </a:rPr>
              <a:t>)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85" name="object 85"/>
          <p:cNvSpPr/>
          <p:nvPr/>
        </p:nvSpPr>
        <p:spPr>
          <a:xfrm>
            <a:off x="4340352" y="6321552"/>
            <a:ext cx="1296797" cy="382371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6" name="object 86"/>
          <p:cNvSpPr/>
          <p:nvPr/>
        </p:nvSpPr>
        <p:spPr>
          <a:xfrm>
            <a:off x="4462271" y="6406896"/>
            <a:ext cx="1043749" cy="248297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7" name="object 87"/>
          <p:cNvSpPr/>
          <p:nvPr/>
        </p:nvSpPr>
        <p:spPr>
          <a:xfrm>
            <a:off x="4267200" y="6248400"/>
            <a:ext cx="1295400" cy="381000"/>
          </a:xfrm>
          <a:custGeom>
            <a:avLst/>
            <a:gdLst/>
            <a:ahLst/>
            <a:cxnLst/>
            <a:rect l="l" t="t" r="r" b="b"/>
            <a:pathLst>
              <a:path w="1295400" h="381000">
                <a:moveTo>
                  <a:pt x="1295400" y="0"/>
                </a:moveTo>
                <a:lnTo>
                  <a:pt x="0" y="0"/>
                </a:lnTo>
                <a:lnTo>
                  <a:pt x="0" y="381000"/>
                </a:lnTo>
                <a:lnTo>
                  <a:pt x="1295400" y="381000"/>
                </a:lnTo>
                <a:lnTo>
                  <a:pt x="1295400" y="333375"/>
                </a:lnTo>
                <a:lnTo>
                  <a:pt x="540512" y="333375"/>
                </a:lnTo>
                <a:lnTo>
                  <a:pt x="540512" y="190500"/>
                </a:lnTo>
                <a:lnTo>
                  <a:pt x="504825" y="190500"/>
                </a:lnTo>
                <a:lnTo>
                  <a:pt x="647700" y="47625"/>
                </a:lnTo>
                <a:lnTo>
                  <a:pt x="1295400" y="47625"/>
                </a:lnTo>
                <a:lnTo>
                  <a:pt x="1295400" y="0"/>
                </a:lnTo>
                <a:close/>
              </a:path>
              <a:path w="1295400" h="381000">
                <a:moveTo>
                  <a:pt x="1295400" y="65481"/>
                </a:moveTo>
                <a:lnTo>
                  <a:pt x="736980" y="65481"/>
                </a:lnTo>
                <a:lnTo>
                  <a:pt x="736980" y="136918"/>
                </a:lnTo>
                <a:lnTo>
                  <a:pt x="790575" y="190500"/>
                </a:lnTo>
                <a:lnTo>
                  <a:pt x="754888" y="190500"/>
                </a:lnTo>
                <a:lnTo>
                  <a:pt x="754888" y="333375"/>
                </a:lnTo>
                <a:lnTo>
                  <a:pt x="1295400" y="333375"/>
                </a:lnTo>
                <a:lnTo>
                  <a:pt x="1295400" y="65481"/>
                </a:lnTo>
                <a:close/>
              </a:path>
              <a:path w="1295400" h="381000">
                <a:moveTo>
                  <a:pt x="1295400" y="47625"/>
                </a:moveTo>
                <a:lnTo>
                  <a:pt x="647700" y="47625"/>
                </a:lnTo>
                <a:lnTo>
                  <a:pt x="701294" y="101206"/>
                </a:lnTo>
                <a:lnTo>
                  <a:pt x="701294" y="65481"/>
                </a:lnTo>
                <a:lnTo>
                  <a:pt x="1295400" y="65481"/>
                </a:lnTo>
                <a:lnTo>
                  <a:pt x="12954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8" name="object 88"/>
          <p:cNvSpPr/>
          <p:nvPr/>
        </p:nvSpPr>
        <p:spPr>
          <a:xfrm>
            <a:off x="4807711" y="6313881"/>
            <a:ext cx="214629" cy="267970"/>
          </a:xfrm>
          <a:custGeom>
            <a:avLst/>
            <a:gdLst/>
            <a:ahLst/>
            <a:cxnLst/>
            <a:rect l="l" t="t" r="r" b="b"/>
            <a:pathLst>
              <a:path w="214629" h="267970">
                <a:moveTo>
                  <a:pt x="196468" y="0"/>
                </a:moveTo>
                <a:lnTo>
                  <a:pt x="160782" y="0"/>
                </a:lnTo>
                <a:lnTo>
                  <a:pt x="160782" y="35725"/>
                </a:lnTo>
                <a:lnTo>
                  <a:pt x="196468" y="71437"/>
                </a:lnTo>
                <a:lnTo>
                  <a:pt x="196468" y="0"/>
                </a:lnTo>
                <a:close/>
              </a:path>
              <a:path w="214629" h="267970">
                <a:moveTo>
                  <a:pt x="214375" y="125018"/>
                </a:moveTo>
                <a:lnTo>
                  <a:pt x="0" y="125018"/>
                </a:lnTo>
                <a:lnTo>
                  <a:pt x="0" y="267893"/>
                </a:lnTo>
                <a:lnTo>
                  <a:pt x="89280" y="267893"/>
                </a:lnTo>
                <a:lnTo>
                  <a:pt x="89280" y="196456"/>
                </a:lnTo>
                <a:lnTo>
                  <a:pt x="214375" y="196456"/>
                </a:lnTo>
                <a:lnTo>
                  <a:pt x="214375" y="125018"/>
                </a:lnTo>
                <a:close/>
              </a:path>
              <a:path w="214629" h="267970">
                <a:moveTo>
                  <a:pt x="214375" y="196456"/>
                </a:moveTo>
                <a:lnTo>
                  <a:pt x="125095" y="196456"/>
                </a:lnTo>
                <a:lnTo>
                  <a:pt x="125095" y="267893"/>
                </a:lnTo>
                <a:lnTo>
                  <a:pt x="214375" y="267893"/>
                </a:lnTo>
                <a:lnTo>
                  <a:pt x="214375" y="196456"/>
                </a:lnTo>
                <a:close/>
              </a:path>
            </a:pathLst>
          </a:custGeom>
          <a:solidFill>
            <a:srgbClr val="00007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9" name="object 89"/>
          <p:cNvSpPr/>
          <p:nvPr/>
        </p:nvSpPr>
        <p:spPr>
          <a:xfrm>
            <a:off x="47720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142875" y="0"/>
                </a:moveTo>
                <a:lnTo>
                  <a:pt x="0" y="142875"/>
                </a:lnTo>
                <a:lnTo>
                  <a:pt x="285750" y="142875"/>
                </a:lnTo>
                <a:lnTo>
                  <a:pt x="142875" y="0"/>
                </a:lnTo>
                <a:close/>
              </a:path>
              <a:path w="285750" h="285750">
                <a:moveTo>
                  <a:pt x="160782" y="214312"/>
                </a:moveTo>
                <a:lnTo>
                  <a:pt x="124967" y="214312"/>
                </a:lnTo>
                <a:lnTo>
                  <a:pt x="124967" y="285750"/>
                </a:lnTo>
                <a:lnTo>
                  <a:pt x="160782" y="285750"/>
                </a:lnTo>
                <a:lnTo>
                  <a:pt x="160782" y="214312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77824" y="2176272"/>
            <a:ext cx="18287" cy="468172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877824" y="6095"/>
            <a:ext cx="18287" cy="150266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1216152" y="1834895"/>
            <a:ext cx="7924800" cy="1828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877824" y="1508760"/>
            <a:ext cx="18287" cy="667512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0" y="1834895"/>
            <a:ext cx="557784" cy="18287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551687" y="1834895"/>
            <a:ext cx="664464" cy="18287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2023872" y="627837"/>
            <a:ext cx="3524885" cy="1016304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5407152" y="636981"/>
            <a:ext cx="2275078" cy="1016304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xfrm>
            <a:off x="2299207" y="761441"/>
            <a:ext cx="5081270" cy="574675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3600" spc="375"/>
              <a:t>Imperatives </a:t>
            </a:r>
            <a:r>
              <a:rPr dirty="0" sz="3600" spc="-95">
                <a:latin typeface="Arial"/>
                <a:cs typeface="Arial"/>
              </a:rPr>
              <a:t>رملأا</a:t>
            </a:r>
            <a:r>
              <a:rPr dirty="0" sz="3600" spc="-85">
                <a:latin typeface="Arial"/>
                <a:cs typeface="Arial"/>
              </a:rPr>
              <a:t> </a:t>
            </a:r>
            <a:r>
              <a:rPr dirty="0" sz="3600" spc="-700">
                <a:latin typeface="Arial"/>
                <a:cs typeface="Arial"/>
              </a:rPr>
              <a:t>ةغيص</a:t>
            </a:r>
            <a:endParaRPr sz="3600">
              <a:latin typeface="Arial"/>
              <a:cs typeface="Arial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4340352" y="6321552"/>
            <a:ext cx="1296797" cy="382371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4462271" y="6406896"/>
            <a:ext cx="1043749" cy="248297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4267200" y="6248400"/>
            <a:ext cx="1295400" cy="381000"/>
          </a:xfrm>
          <a:custGeom>
            <a:avLst/>
            <a:gdLst/>
            <a:ahLst/>
            <a:cxnLst/>
            <a:rect l="l" t="t" r="r" b="b"/>
            <a:pathLst>
              <a:path w="1295400" h="381000">
                <a:moveTo>
                  <a:pt x="1295400" y="0"/>
                </a:moveTo>
                <a:lnTo>
                  <a:pt x="0" y="0"/>
                </a:lnTo>
                <a:lnTo>
                  <a:pt x="0" y="381000"/>
                </a:lnTo>
                <a:lnTo>
                  <a:pt x="1295400" y="381000"/>
                </a:lnTo>
                <a:lnTo>
                  <a:pt x="1295400" y="333375"/>
                </a:lnTo>
                <a:lnTo>
                  <a:pt x="540512" y="333375"/>
                </a:lnTo>
                <a:lnTo>
                  <a:pt x="540512" y="190500"/>
                </a:lnTo>
                <a:lnTo>
                  <a:pt x="504825" y="190500"/>
                </a:lnTo>
                <a:lnTo>
                  <a:pt x="647700" y="47625"/>
                </a:lnTo>
                <a:lnTo>
                  <a:pt x="1295400" y="47625"/>
                </a:lnTo>
                <a:lnTo>
                  <a:pt x="1295400" y="0"/>
                </a:lnTo>
                <a:close/>
              </a:path>
              <a:path w="1295400" h="381000">
                <a:moveTo>
                  <a:pt x="1295400" y="65481"/>
                </a:moveTo>
                <a:lnTo>
                  <a:pt x="736980" y="65481"/>
                </a:lnTo>
                <a:lnTo>
                  <a:pt x="736980" y="136918"/>
                </a:lnTo>
                <a:lnTo>
                  <a:pt x="790575" y="190500"/>
                </a:lnTo>
                <a:lnTo>
                  <a:pt x="754888" y="190500"/>
                </a:lnTo>
                <a:lnTo>
                  <a:pt x="754888" y="333375"/>
                </a:lnTo>
                <a:lnTo>
                  <a:pt x="1295400" y="333375"/>
                </a:lnTo>
                <a:lnTo>
                  <a:pt x="1295400" y="65481"/>
                </a:lnTo>
                <a:close/>
              </a:path>
              <a:path w="1295400" h="381000">
                <a:moveTo>
                  <a:pt x="1295400" y="47625"/>
                </a:moveTo>
                <a:lnTo>
                  <a:pt x="647700" y="47625"/>
                </a:lnTo>
                <a:lnTo>
                  <a:pt x="701294" y="101206"/>
                </a:lnTo>
                <a:lnTo>
                  <a:pt x="701294" y="65481"/>
                </a:lnTo>
                <a:lnTo>
                  <a:pt x="1295400" y="65481"/>
                </a:lnTo>
                <a:lnTo>
                  <a:pt x="12954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/>
          <p:nvPr/>
        </p:nvSpPr>
        <p:spPr>
          <a:xfrm>
            <a:off x="4807711" y="6313881"/>
            <a:ext cx="214629" cy="267970"/>
          </a:xfrm>
          <a:custGeom>
            <a:avLst/>
            <a:gdLst/>
            <a:ahLst/>
            <a:cxnLst/>
            <a:rect l="l" t="t" r="r" b="b"/>
            <a:pathLst>
              <a:path w="214629" h="267970">
                <a:moveTo>
                  <a:pt x="196468" y="0"/>
                </a:moveTo>
                <a:lnTo>
                  <a:pt x="160782" y="0"/>
                </a:lnTo>
                <a:lnTo>
                  <a:pt x="160782" y="35725"/>
                </a:lnTo>
                <a:lnTo>
                  <a:pt x="196468" y="71437"/>
                </a:lnTo>
                <a:lnTo>
                  <a:pt x="196468" y="0"/>
                </a:lnTo>
                <a:close/>
              </a:path>
              <a:path w="214629" h="267970">
                <a:moveTo>
                  <a:pt x="214375" y="125018"/>
                </a:moveTo>
                <a:lnTo>
                  <a:pt x="0" y="125018"/>
                </a:lnTo>
                <a:lnTo>
                  <a:pt x="0" y="267893"/>
                </a:lnTo>
                <a:lnTo>
                  <a:pt x="89280" y="267893"/>
                </a:lnTo>
                <a:lnTo>
                  <a:pt x="89280" y="196456"/>
                </a:lnTo>
                <a:lnTo>
                  <a:pt x="214375" y="196456"/>
                </a:lnTo>
                <a:lnTo>
                  <a:pt x="214375" y="125018"/>
                </a:lnTo>
                <a:close/>
              </a:path>
              <a:path w="214629" h="267970">
                <a:moveTo>
                  <a:pt x="214375" y="196456"/>
                </a:moveTo>
                <a:lnTo>
                  <a:pt x="125095" y="196456"/>
                </a:lnTo>
                <a:lnTo>
                  <a:pt x="125095" y="267893"/>
                </a:lnTo>
                <a:lnTo>
                  <a:pt x="214375" y="267893"/>
                </a:lnTo>
                <a:lnTo>
                  <a:pt x="214375" y="196456"/>
                </a:lnTo>
                <a:close/>
              </a:path>
            </a:pathLst>
          </a:custGeom>
          <a:solidFill>
            <a:srgbClr val="00007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/>
          <p:nvPr/>
        </p:nvSpPr>
        <p:spPr>
          <a:xfrm>
            <a:off x="47720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142875" y="0"/>
                </a:moveTo>
                <a:lnTo>
                  <a:pt x="0" y="142875"/>
                </a:lnTo>
                <a:lnTo>
                  <a:pt x="285750" y="142875"/>
                </a:lnTo>
                <a:lnTo>
                  <a:pt x="142875" y="0"/>
                </a:lnTo>
                <a:close/>
              </a:path>
              <a:path w="285750" h="285750">
                <a:moveTo>
                  <a:pt x="160782" y="214312"/>
                </a:moveTo>
                <a:lnTo>
                  <a:pt x="124967" y="214312"/>
                </a:lnTo>
                <a:lnTo>
                  <a:pt x="124967" y="285750"/>
                </a:lnTo>
                <a:lnTo>
                  <a:pt x="160782" y="285750"/>
                </a:lnTo>
                <a:lnTo>
                  <a:pt x="160782" y="214312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 txBox="1"/>
          <p:nvPr/>
        </p:nvSpPr>
        <p:spPr>
          <a:xfrm>
            <a:off x="4448683" y="6357620"/>
            <a:ext cx="927100" cy="164465"/>
          </a:xfrm>
          <a:prstGeom prst="rect">
            <a:avLst/>
          </a:prstGeom>
        </p:spPr>
        <p:txBody>
          <a:bodyPr wrap="square" lIns="0" tIns="139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900" spc="-195">
                <a:solidFill>
                  <a:srgbClr val="FFFFFF"/>
                </a:solidFill>
                <a:latin typeface="Arial"/>
                <a:cs typeface="Arial"/>
              </a:rPr>
              <a:t>ةيسيئرلا </a:t>
            </a:r>
            <a:r>
              <a:rPr dirty="0" sz="900" spc="-110">
                <a:solidFill>
                  <a:srgbClr val="FFFFFF"/>
                </a:solidFill>
                <a:latin typeface="Arial"/>
                <a:cs typeface="Arial"/>
              </a:rPr>
              <a:t>ةمئاقلا </a:t>
            </a:r>
            <a:r>
              <a:rPr dirty="0" sz="900" spc="-105">
                <a:solidFill>
                  <a:srgbClr val="FFFFFF"/>
                </a:solidFill>
                <a:latin typeface="Arial"/>
                <a:cs typeface="Arial"/>
              </a:rPr>
              <a:t>ىلإ</a:t>
            </a:r>
            <a:r>
              <a:rPr dirty="0" sz="900" spc="-7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900" spc="-5">
                <a:solidFill>
                  <a:srgbClr val="FFFFFF"/>
                </a:solidFill>
                <a:latin typeface="Arial"/>
                <a:cs typeface="Arial"/>
              </a:rPr>
              <a:t>ةدوع</a:t>
            </a:r>
            <a:endParaRPr sz="900">
              <a:latin typeface="Arial"/>
              <a:cs typeface="Arial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3730752" y="6321552"/>
            <a:ext cx="458571" cy="382371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8" name="object 18"/>
          <p:cNvSpPr/>
          <p:nvPr/>
        </p:nvSpPr>
        <p:spPr>
          <a:xfrm>
            <a:off x="3770376" y="6406896"/>
            <a:ext cx="373227" cy="248297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9" name="object 19"/>
          <p:cNvSpPr/>
          <p:nvPr/>
        </p:nvSpPr>
        <p:spPr>
          <a:xfrm>
            <a:off x="3657600" y="6248400"/>
            <a:ext cx="457200" cy="381000"/>
          </a:xfrm>
          <a:custGeom>
            <a:avLst/>
            <a:gdLst/>
            <a:ahLst/>
            <a:cxnLst/>
            <a:rect l="l" t="t" r="r" b="b"/>
            <a:pathLst>
              <a:path w="457200" h="381000">
                <a:moveTo>
                  <a:pt x="457200" y="0"/>
                </a:moveTo>
                <a:lnTo>
                  <a:pt x="0" y="0"/>
                </a:lnTo>
                <a:lnTo>
                  <a:pt x="0" y="381000"/>
                </a:lnTo>
                <a:lnTo>
                  <a:pt x="457200" y="381000"/>
                </a:lnTo>
                <a:lnTo>
                  <a:pt x="457200" y="333375"/>
                </a:lnTo>
                <a:lnTo>
                  <a:pt x="371475" y="333375"/>
                </a:lnTo>
                <a:lnTo>
                  <a:pt x="85725" y="190500"/>
                </a:lnTo>
                <a:lnTo>
                  <a:pt x="371475" y="47625"/>
                </a:lnTo>
                <a:lnTo>
                  <a:pt x="457200" y="47625"/>
                </a:lnTo>
                <a:lnTo>
                  <a:pt x="457200" y="0"/>
                </a:lnTo>
                <a:close/>
              </a:path>
              <a:path w="457200" h="381000">
                <a:moveTo>
                  <a:pt x="457200" y="47625"/>
                </a:moveTo>
                <a:lnTo>
                  <a:pt x="371475" y="47625"/>
                </a:lnTo>
                <a:lnTo>
                  <a:pt x="371475" y="333375"/>
                </a:lnTo>
                <a:lnTo>
                  <a:pt x="457200" y="333375"/>
                </a:lnTo>
                <a:lnTo>
                  <a:pt x="4572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0" name="object 20"/>
          <p:cNvSpPr/>
          <p:nvPr/>
        </p:nvSpPr>
        <p:spPr>
          <a:xfrm>
            <a:off x="37433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285750" y="0"/>
                </a:moveTo>
                <a:lnTo>
                  <a:pt x="0" y="142875"/>
                </a:lnTo>
                <a:lnTo>
                  <a:pt x="285750" y="285750"/>
                </a:lnTo>
                <a:lnTo>
                  <a:pt x="285750" y="0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1" name="object 21"/>
          <p:cNvSpPr txBox="1"/>
          <p:nvPr/>
        </p:nvSpPr>
        <p:spPr>
          <a:xfrm>
            <a:off x="3756405" y="6357620"/>
            <a:ext cx="257175" cy="164465"/>
          </a:xfrm>
          <a:prstGeom prst="rect">
            <a:avLst/>
          </a:prstGeom>
        </p:spPr>
        <p:txBody>
          <a:bodyPr wrap="square" lIns="0" tIns="139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900" spc="-190">
                <a:solidFill>
                  <a:srgbClr val="FFFFFF"/>
                </a:solidFill>
                <a:latin typeface="Arial"/>
                <a:cs typeface="Arial"/>
              </a:rPr>
              <a:t>ق</a:t>
            </a:r>
            <a:r>
              <a:rPr dirty="0" sz="900" spc="-240">
                <a:solidFill>
                  <a:srgbClr val="FFFFFF"/>
                </a:solidFill>
                <a:latin typeface="Arial"/>
                <a:cs typeface="Arial"/>
              </a:rPr>
              <a:t>ب</a:t>
            </a:r>
            <a:r>
              <a:rPr dirty="0" sz="900" spc="25">
                <a:solidFill>
                  <a:srgbClr val="FFFFFF"/>
                </a:solidFill>
                <a:latin typeface="Arial"/>
                <a:cs typeface="Arial"/>
              </a:rPr>
              <a:t>ا</a:t>
            </a:r>
            <a:r>
              <a:rPr dirty="0" sz="900" spc="-175">
                <a:solidFill>
                  <a:srgbClr val="FFFFFF"/>
                </a:solidFill>
                <a:latin typeface="Arial"/>
                <a:cs typeface="Arial"/>
              </a:rPr>
              <a:t>سلا</a:t>
            </a:r>
            <a:endParaRPr sz="900">
              <a:latin typeface="Arial"/>
              <a:cs typeface="Arial"/>
            </a:endParaRPr>
          </a:p>
        </p:txBody>
      </p:sp>
      <p:sp>
        <p:nvSpPr>
          <p:cNvPr id="22" name="object 22"/>
          <p:cNvSpPr/>
          <p:nvPr/>
        </p:nvSpPr>
        <p:spPr>
          <a:xfrm>
            <a:off x="3797808" y="1847126"/>
            <a:ext cx="2247645" cy="678014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3" name="object 23"/>
          <p:cNvSpPr/>
          <p:nvPr/>
        </p:nvSpPr>
        <p:spPr>
          <a:xfrm>
            <a:off x="3983735" y="2270760"/>
            <a:ext cx="1881886" cy="59436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4" name="object 24"/>
          <p:cNvSpPr/>
          <p:nvPr/>
        </p:nvSpPr>
        <p:spPr>
          <a:xfrm>
            <a:off x="3992879" y="2290572"/>
            <a:ext cx="1844039" cy="0"/>
          </a:xfrm>
          <a:custGeom>
            <a:avLst/>
            <a:gdLst/>
            <a:ahLst/>
            <a:cxnLst/>
            <a:rect l="l" t="t" r="r" b="b"/>
            <a:pathLst>
              <a:path w="1844039" h="0">
                <a:moveTo>
                  <a:pt x="0" y="0"/>
                </a:moveTo>
                <a:lnTo>
                  <a:pt x="1844039" y="0"/>
                </a:lnTo>
              </a:path>
            </a:pathLst>
          </a:custGeom>
          <a:ln w="21336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5" name="object 25"/>
          <p:cNvSpPr/>
          <p:nvPr/>
        </p:nvSpPr>
        <p:spPr>
          <a:xfrm>
            <a:off x="1011936" y="2288997"/>
            <a:ext cx="1747774" cy="510336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6" name="object 26"/>
          <p:cNvSpPr txBox="1"/>
          <p:nvPr/>
        </p:nvSpPr>
        <p:spPr>
          <a:xfrm>
            <a:off x="1145844" y="2353817"/>
            <a:ext cx="1468120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spc="35">
                <a:solidFill>
                  <a:srgbClr val="FFFF00"/>
                </a:solidFill>
                <a:latin typeface="Calibri"/>
                <a:cs typeface="Calibri"/>
              </a:rPr>
              <a:t>Give</a:t>
            </a:r>
            <a:r>
              <a:rPr dirty="0" sz="1800" spc="114">
                <a:solidFill>
                  <a:srgbClr val="FFFF00"/>
                </a:solidFill>
                <a:latin typeface="Calibri"/>
                <a:cs typeface="Calibri"/>
              </a:rPr>
              <a:t> </a:t>
            </a:r>
            <a:r>
              <a:rPr dirty="0" sz="1800" spc="45">
                <a:solidFill>
                  <a:srgbClr val="FFFF00"/>
                </a:solidFill>
                <a:latin typeface="Calibri"/>
                <a:cs typeface="Calibri"/>
              </a:rPr>
              <a:t>Warnings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27" name="object 27"/>
          <p:cNvSpPr/>
          <p:nvPr/>
        </p:nvSpPr>
        <p:spPr>
          <a:xfrm>
            <a:off x="2907792" y="2295093"/>
            <a:ext cx="3098164" cy="510336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8" name="object 28"/>
          <p:cNvSpPr/>
          <p:nvPr/>
        </p:nvSpPr>
        <p:spPr>
          <a:xfrm>
            <a:off x="1054608" y="2712745"/>
            <a:ext cx="300037" cy="373227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9" name="object 29"/>
          <p:cNvSpPr/>
          <p:nvPr/>
        </p:nvSpPr>
        <p:spPr>
          <a:xfrm>
            <a:off x="1548383" y="2624302"/>
            <a:ext cx="1342390" cy="513359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0" name="object 30"/>
          <p:cNvSpPr/>
          <p:nvPr/>
        </p:nvSpPr>
        <p:spPr>
          <a:xfrm>
            <a:off x="2584704" y="2624302"/>
            <a:ext cx="1150416" cy="513359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1" name="object 31"/>
          <p:cNvSpPr txBox="1"/>
          <p:nvPr/>
        </p:nvSpPr>
        <p:spPr>
          <a:xfrm>
            <a:off x="1145844" y="2688793"/>
            <a:ext cx="2362835" cy="30035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546100" indent="-534035">
              <a:lnSpc>
                <a:spcPct val="100000"/>
              </a:lnSpc>
              <a:spcBef>
                <a:spcPts val="100"/>
              </a:spcBef>
              <a:buClr>
                <a:srgbClr val="FFFFCC"/>
              </a:buClr>
              <a:buSzPct val="69444"/>
              <a:buChar char="•"/>
              <a:tabLst>
                <a:tab pos="546100" algn="l"/>
                <a:tab pos="546735" algn="l"/>
              </a:tabLst>
            </a:pPr>
            <a:r>
              <a:rPr dirty="0" sz="1800" spc="45">
                <a:solidFill>
                  <a:srgbClr val="CC3300"/>
                </a:solidFill>
                <a:latin typeface="Calibri"/>
                <a:cs typeface="Calibri"/>
              </a:rPr>
              <a:t>Keep out.</a:t>
            </a:r>
            <a:r>
              <a:rPr dirty="0" sz="1800" spc="210">
                <a:solidFill>
                  <a:srgbClr val="CC3300"/>
                </a:solidFill>
                <a:latin typeface="Calibri"/>
                <a:cs typeface="Calibri"/>
              </a:rPr>
              <a:t> </a:t>
            </a:r>
            <a:r>
              <a:rPr dirty="0" sz="1800" spc="40">
                <a:solidFill>
                  <a:srgbClr val="FFFFFF"/>
                </a:solidFill>
                <a:latin typeface="Calibri"/>
                <a:cs typeface="Calibri"/>
              </a:rPr>
              <a:t>Danger.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32" name="object 32"/>
          <p:cNvSpPr/>
          <p:nvPr/>
        </p:nvSpPr>
        <p:spPr>
          <a:xfrm>
            <a:off x="3788664" y="2691345"/>
            <a:ext cx="1217472" cy="406692"/>
          </a:xfrm>
          <a:prstGeom prst="rect">
            <a:avLst/>
          </a:prstGeom>
          <a:blipFill>
            <a:blip r:embed="rId2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3" name="object 33"/>
          <p:cNvSpPr/>
          <p:nvPr/>
        </p:nvSpPr>
        <p:spPr>
          <a:xfrm>
            <a:off x="4757928" y="2694393"/>
            <a:ext cx="531660" cy="406692"/>
          </a:xfrm>
          <a:prstGeom prst="rect">
            <a:avLst/>
          </a:prstGeom>
          <a:blipFill>
            <a:blip r:embed="rId2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4" name="object 34"/>
          <p:cNvSpPr/>
          <p:nvPr/>
        </p:nvSpPr>
        <p:spPr>
          <a:xfrm>
            <a:off x="5047488" y="2691345"/>
            <a:ext cx="312191" cy="406692"/>
          </a:xfrm>
          <a:prstGeom prst="rect">
            <a:avLst/>
          </a:prstGeom>
          <a:blipFill>
            <a:blip r:embed="rId2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5" name="object 35"/>
          <p:cNvSpPr txBox="1"/>
          <p:nvPr/>
        </p:nvSpPr>
        <p:spPr>
          <a:xfrm>
            <a:off x="3890009" y="1851740"/>
            <a:ext cx="1972945" cy="1127125"/>
          </a:xfrm>
          <a:prstGeom prst="rect">
            <a:avLst/>
          </a:prstGeom>
        </p:spPr>
        <p:txBody>
          <a:bodyPr wrap="square" lIns="0" tIns="90805" rIns="0" bIns="0" rtlCol="0" vert="horz">
            <a:spAutoFit/>
          </a:bodyPr>
          <a:lstStyle/>
          <a:p>
            <a:pPr marL="100965">
              <a:lnSpc>
                <a:spcPct val="100000"/>
              </a:lnSpc>
              <a:spcBef>
                <a:spcPts val="715"/>
              </a:spcBef>
            </a:pPr>
            <a:r>
              <a:rPr dirty="0" sz="2400" spc="-55">
                <a:solidFill>
                  <a:srgbClr val="FFFFFF"/>
                </a:solidFill>
                <a:latin typeface="Arial"/>
                <a:cs typeface="Arial"/>
              </a:rPr>
              <a:t>ةــــــــــــــــــــــلثمأ</a:t>
            </a:r>
            <a:endParaRPr sz="2400">
              <a:latin typeface="Arial"/>
              <a:cs typeface="Arial"/>
            </a:endParaRPr>
          </a:p>
          <a:p>
            <a:pPr marL="815340">
              <a:lnSpc>
                <a:spcPct val="100000"/>
              </a:lnSpc>
              <a:spcBef>
                <a:spcPts val="455"/>
              </a:spcBef>
            </a:pPr>
            <a:r>
              <a:rPr dirty="0" sz="1800" spc="-229">
                <a:solidFill>
                  <a:srgbClr val="FFFF00"/>
                </a:solidFill>
                <a:latin typeface="Arial"/>
                <a:cs typeface="Arial"/>
              </a:rPr>
              <a:t>تاريذحت</a:t>
            </a:r>
            <a:r>
              <a:rPr dirty="0" sz="1800" spc="-9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dirty="0" sz="1800">
                <a:solidFill>
                  <a:srgbClr val="FFFF00"/>
                </a:solidFill>
                <a:latin typeface="Arial"/>
                <a:cs typeface="Arial"/>
              </a:rPr>
              <a:t>ءاطعإ</a:t>
            </a:r>
            <a:endParaRPr sz="18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880"/>
              </a:spcBef>
            </a:pPr>
            <a:r>
              <a:rPr dirty="0" sz="1400" spc="25">
                <a:solidFill>
                  <a:srgbClr val="FFFFFF"/>
                </a:solidFill>
                <a:latin typeface="Calibri"/>
                <a:cs typeface="Calibri"/>
              </a:rPr>
              <a:t>(Affirmative</a:t>
            </a:r>
            <a:r>
              <a:rPr dirty="0" sz="1400" spc="15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400" spc="-200">
                <a:solidFill>
                  <a:srgbClr val="FFFFFF"/>
                </a:solidFill>
                <a:latin typeface="Arial"/>
                <a:cs typeface="Arial"/>
              </a:rPr>
              <a:t>تابثإ</a:t>
            </a:r>
            <a:r>
              <a:rPr dirty="0" sz="1400" spc="-200">
                <a:solidFill>
                  <a:srgbClr val="FFFFFF"/>
                </a:solidFill>
                <a:latin typeface="Calibri"/>
                <a:cs typeface="Calibri"/>
              </a:rPr>
              <a:t>)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36" name="object 36"/>
          <p:cNvSpPr/>
          <p:nvPr/>
        </p:nvSpPr>
        <p:spPr>
          <a:xfrm>
            <a:off x="1011936" y="3276549"/>
            <a:ext cx="2543429" cy="510336"/>
          </a:xfrm>
          <a:prstGeom prst="rect">
            <a:avLst/>
          </a:prstGeom>
          <a:blipFill>
            <a:blip r:embed="rId2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7" name="object 37"/>
          <p:cNvSpPr txBox="1"/>
          <p:nvPr/>
        </p:nvSpPr>
        <p:spPr>
          <a:xfrm>
            <a:off x="1145844" y="3341319"/>
            <a:ext cx="2190750" cy="30035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spc="5">
                <a:solidFill>
                  <a:srgbClr val="FFFF00"/>
                </a:solidFill>
                <a:latin typeface="Calibri"/>
                <a:cs typeface="Calibri"/>
              </a:rPr>
              <a:t>Make </a:t>
            </a:r>
            <a:r>
              <a:rPr dirty="0" sz="1800" spc="90">
                <a:solidFill>
                  <a:srgbClr val="FFFF00"/>
                </a:solidFill>
                <a:latin typeface="Calibri"/>
                <a:cs typeface="Calibri"/>
              </a:rPr>
              <a:t>Signs </a:t>
            </a:r>
            <a:r>
              <a:rPr dirty="0" sz="1800" spc="-15">
                <a:solidFill>
                  <a:srgbClr val="FFFF00"/>
                </a:solidFill>
                <a:latin typeface="Calibri"/>
                <a:cs typeface="Calibri"/>
              </a:rPr>
              <a:t>&amp;</a:t>
            </a:r>
            <a:r>
              <a:rPr dirty="0" sz="1800" spc="-90">
                <a:solidFill>
                  <a:srgbClr val="FFFF00"/>
                </a:solidFill>
                <a:latin typeface="Calibri"/>
                <a:cs typeface="Calibri"/>
              </a:rPr>
              <a:t> </a:t>
            </a:r>
            <a:r>
              <a:rPr dirty="0" sz="1800" spc="35">
                <a:solidFill>
                  <a:srgbClr val="FFFF00"/>
                </a:solidFill>
                <a:latin typeface="Calibri"/>
                <a:cs typeface="Calibri"/>
              </a:rPr>
              <a:t>Notices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38" name="object 38"/>
          <p:cNvSpPr/>
          <p:nvPr/>
        </p:nvSpPr>
        <p:spPr>
          <a:xfrm>
            <a:off x="3246120" y="3282645"/>
            <a:ext cx="2698877" cy="510336"/>
          </a:xfrm>
          <a:prstGeom prst="rect">
            <a:avLst/>
          </a:prstGeom>
          <a:blipFill>
            <a:blip r:embed="rId2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9" name="object 39"/>
          <p:cNvSpPr/>
          <p:nvPr/>
        </p:nvSpPr>
        <p:spPr>
          <a:xfrm>
            <a:off x="1054608" y="3700297"/>
            <a:ext cx="300037" cy="373227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0" name="object 40"/>
          <p:cNvSpPr/>
          <p:nvPr/>
        </p:nvSpPr>
        <p:spPr>
          <a:xfrm>
            <a:off x="1548383" y="3611854"/>
            <a:ext cx="857846" cy="513359"/>
          </a:xfrm>
          <a:prstGeom prst="rect">
            <a:avLst/>
          </a:prstGeom>
          <a:blipFill>
            <a:blip r:embed="rId2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1" name="object 41"/>
          <p:cNvSpPr/>
          <p:nvPr/>
        </p:nvSpPr>
        <p:spPr>
          <a:xfrm>
            <a:off x="3788664" y="3678897"/>
            <a:ext cx="1217472" cy="406692"/>
          </a:xfrm>
          <a:prstGeom prst="rect">
            <a:avLst/>
          </a:prstGeom>
          <a:blipFill>
            <a:blip r:embed="rId2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2" name="object 42"/>
          <p:cNvSpPr/>
          <p:nvPr/>
        </p:nvSpPr>
        <p:spPr>
          <a:xfrm>
            <a:off x="4757928" y="3681945"/>
            <a:ext cx="531660" cy="406692"/>
          </a:xfrm>
          <a:prstGeom prst="rect">
            <a:avLst/>
          </a:prstGeom>
          <a:blipFill>
            <a:blip r:embed="rId2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3" name="object 43"/>
          <p:cNvSpPr/>
          <p:nvPr/>
        </p:nvSpPr>
        <p:spPr>
          <a:xfrm>
            <a:off x="5047488" y="3678897"/>
            <a:ext cx="312191" cy="406692"/>
          </a:xfrm>
          <a:prstGeom prst="rect">
            <a:avLst/>
          </a:prstGeom>
          <a:blipFill>
            <a:blip r:embed="rId2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4" name="object 44"/>
          <p:cNvSpPr/>
          <p:nvPr/>
        </p:nvSpPr>
        <p:spPr>
          <a:xfrm>
            <a:off x="1054608" y="4029481"/>
            <a:ext cx="300037" cy="373227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5" name="object 45"/>
          <p:cNvSpPr/>
          <p:nvPr/>
        </p:nvSpPr>
        <p:spPr>
          <a:xfrm>
            <a:off x="1548383" y="3941038"/>
            <a:ext cx="897458" cy="513359"/>
          </a:xfrm>
          <a:prstGeom prst="rect">
            <a:avLst/>
          </a:prstGeom>
          <a:blipFill>
            <a:blip r:embed="rId2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6" name="object 46"/>
          <p:cNvSpPr/>
          <p:nvPr/>
        </p:nvSpPr>
        <p:spPr>
          <a:xfrm>
            <a:off x="2212848" y="3941038"/>
            <a:ext cx="501192" cy="513359"/>
          </a:xfrm>
          <a:prstGeom prst="rect">
            <a:avLst/>
          </a:prstGeom>
          <a:blipFill>
            <a:blip r:embed="rId2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7" name="object 47"/>
          <p:cNvSpPr/>
          <p:nvPr/>
        </p:nvSpPr>
        <p:spPr>
          <a:xfrm>
            <a:off x="2407920" y="3941038"/>
            <a:ext cx="513359" cy="513359"/>
          </a:xfrm>
          <a:prstGeom prst="rect">
            <a:avLst/>
          </a:prstGeom>
          <a:blipFill>
            <a:blip r:embed="rId2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8" name="object 48"/>
          <p:cNvSpPr/>
          <p:nvPr/>
        </p:nvSpPr>
        <p:spPr>
          <a:xfrm>
            <a:off x="2615183" y="3941038"/>
            <a:ext cx="626160" cy="513359"/>
          </a:xfrm>
          <a:prstGeom prst="rect">
            <a:avLst/>
          </a:prstGeom>
          <a:blipFill>
            <a:blip r:embed="rId3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9" name="object 49"/>
          <p:cNvSpPr/>
          <p:nvPr/>
        </p:nvSpPr>
        <p:spPr>
          <a:xfrm>
            <a:off x="2935223" y="3941038"/>
            <a:ext cx="717626" cy="513359"/>
          </a:xfrm>
          <a:prstGeom prst="rect">
            <a:avLst/>
          </a:prstGeom>
          <a:blipFill>
            <a:blip r:embed="rId3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0" name="object 50"/>
          <p:cNvSpPr/>
          <p:nvPr/>
        </p:nvSpPr>
        <p:spPr>
          <a:xfrm>
            <a:off x="3788664" y="4008081"/>
            <a:ext cx="1217472" cy="406692"/>
          </a:xfrm>
          <a:prstGeom prst="rect">
            <a:avLst/>
          </a:prstGeom>
          <a:blipFill>
            <a:blip r:embed="rId2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1" name="object 51"/>
          <p:cNvSpPr/>
          <p:nvPr/>
        </p:nvSpPr>
        <p:spPr>
          <a:xfrm>
            <a:off x="4757928" y="4011129"/>
            <a:ext cx="531660" cy="406692"/>
          </a:xfrm>
          <a:prstGeom prst="rect">
            <a:avLst/>
          </a:prstGeom>
          <a:blipFill>
            <a:blip r:embed="rId2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2" name="object 52"/>
          <p:cNvSpPr/>
          <p:nvPr/>
        </p:nvSpPr>
        <p:spPr>
          <a:xfrm>
            <a:off x="5047488" y="4008081"/>
            <a:ext cx="312191" cy="406692"/>
          </a:xfrm>
          <a:prstGeom prst="rect">
            <a:avLst/>
          </a:prstGeom>
          <a:blipFill>
            <a:blip r:embed="rId2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3" name="object 53"/>
          <p:cNvSpPr/>
          <p:nvPr/>
        </p:nvSpPr>
        <p:spPr>
          <a:xfrm>
            <a:off x="1054608" y="4358665"/>
            <a:ext cx="300037" cy="373227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4" name="object 54"/>
          <p:cNvSpPr/>
          <p:nvPr/>
        </p:nvSpPr>
        <p:spPr>
          <a:xfrm>
            <a:off x="1548383" y="4270222"/>
            <a:ext cx="1141272" cy="513359"/>
          </a:xfrm>
          <a:prstGeom prst="rect">
            <a:avLst/>
          </a:prstGeom>
          <a:blipFill>
            <a:blip r:embed="rId3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5" name="object 55"/>
          <p:cNvSpPr/>
          <p:nvPr/>
        </p:nvSpPr>
        <p:spPr>
          <a:xfrm>
            <a:off x="2456688" y="4270222"/>
            <a:ext cx="1372997" cy="513359"/>
          </a:xfrm>
          <a:prstGeom prst="rect">
            <a:avLst/>
          </a:prstGeom>
          <a:blipFill>
            <a:blip r:embed="rId3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6" name="object 56"/>
          <p:cNvSpPr txBox="1"/>
          <p:nvPr/>
        </p:nvSpPr>
        <p:spPr>
          <a:xfrm>
            <a:off x="1145844" y="3622671"/>
            <a:ext cx="2457450" cy="1013460"/>
          </a:xfrm>
          <a:prstGeom prst="rect">
            <a:avLst/>
          </a:prstGeom>
        </p:spPr>
        <p:txBody>
          <a:bodyPr wrap="square" lIns="0" tIns="67310" rIns="0" bIns="0" rtlCol="0" vert="horz">
            <a:spAutoFit/>
          </a:bodyPr>
          <a:lstStyle/>
          <a:p>
            <a:pPr marL="546100" indent="-534035">
              <a:lnSpc>
                <a:spcPct val="100000"/>
              </a:lnSpc>
              <a:spcBef>
                <a:spcPts val="530"/>
              </a:spcBef>
              <a:buClr>
                <a:srgbClr val="FFFFCC"/>
              </a:buClr>
              <a:buSzPct val="69444"/>
              <a:buChar char="•"/>
              <a:tabLst>
                <a:tab pos="546100" algn="l"/>
                <a:tab pos="546735" algn="l"/>
              </a:tabLst>
            </a:pPr>
            <a:r>
              <a:rPr dirty="0" sz="1800" spc="65">
                <a:solidFill>
                  <a:srgbClr val="CC3300"/>
                </a:solidFill>
                <a:latin typeface="Calibri"/>
                <a:cs typeface="Calibri"/>
              </a:rPr>
              <a:t>Push.</a:t>
            </a:r>
            <a:endParaRPr sz="1800">
              <a:latin typeface="Calibri"/>
              <a:cs typeface="Calibri"/>
            </a:endParaRPr>
          </a:p>
          <a:p>
            <a:pPr marL="546100" indent="-534035">
              <a:lnSpc>
                <a:spcPct val="100000"/>
              </a:lnSpc>
              <a:spcBef>
                <a:spcPts val="430"/>
              </a:spcBef>
              <a:buClr>
                <a:srgbClr val="FFFFCC"/>
              </a:buClr>
              <a:buSzPct val="69444"/>
              <a:buChar char="•"/>
              <a:tabLst>
                <a:tab pos="546100" algn="l"/>
                <a:tab pos="546735" algn="l"/>
              </a:tabLst>
            </a:pPr>
            <a:r>
              <a:rPr dirty="0" sz="1800" spc="65">
                <a:solidFill>
                  <a:srgbClr val="CC3300"/>
                </a:solidFill>
                <a:latin typeface="Calibri"/>
                <a:cs typeface="Calibri"/>
              </a:rPr>
              <a:t>Insert </a:t>
            </a:r>
            <a:r>
              <a:rPr dirty="0" sz="1800" spc="70">
                <a:solidFill>
                  <a:srgbClr val="FFFFCC"/>
                </a:solidFill>
                <a:latin typeface="Calibri"/>
                <a:cs typeface="Calibri"/>
              </a:rPr>
              <a:t>2 </a:t>
            </a:r>
            <a:r>
              <a:rPr dirty="0" sz="1800" spc="110">
                <a:solidFill>
                  <a:srgbClr val="FFFFCC"/>
                </a:solidFill>
                <a:latin typeface="Calibri"/>
                <a:cs typeface="Calibri"/>
              </a:rPr>
              <a:t>X </a:t>
            </a:r>
            <a:r>
              <a:rPr dirty="0" sz="1800" spc="70">
                <a:solidFill>
                  <a:srgbClr val="FFFFCC"/>
                </a:solidFill>
                <a:latin typeface="Calibri"/>
                <a:cs typeface="Calibri"/>
              </a:rPr>
              <a:t>50</a:t>
            </a:r>
            <a:r>
              <a:rPr dirty="0" sz="1800" spc="345">
                <a:solidFill>
                  <a:srgbClr val="FFFFCC"/>
                </a:solidFill>
                <a:latin typeface="Calibri"/>
                <a:cs typeface="Calibri"/>
              </a:rPr>
              <a:t> </a:t>
            </a:r>
            <a:r>
              <a:rPr dirty="0" sz="1800" spc="135">
                <a:solidFill>
                  <a:srgbClr val="FFFFCC"/>
                </a:solidFill>
                <a:latin typeface="Calibri"/>
                <a:cs typeface="Calibri"/>
              </a:rPr>
              <a:t>SR.</a:t>
            </a:r>
            <a:endParaRPr sz="1800">
              <a:latin typeface="Calibri"/>
              <a:cs typeface="Calibri"/>
            </a:endParaRPr>
          </a:p>
          <a:p>
            <a:pPr marL="546100" indent="-534035">
              <a:lnSpc>
                <a:spcPct val="100000"/>
              </a:lnSpc>
              <a:spcBef>
                <a:spcPts val="434"/>
              </a:spcBef>
              <a:buClr>
                <a:srgbClr val="FFFFCC"/>
              </a:buClr>
              <a:buSzPct val="69444"/>
              <a:buChar char="•"/>
              <a:tabLst>
                <a:tab pos="546100" algn="l"/>
                <a:tab pos="546735" algn="l"/>
              </a:tabLst>
            </a:pPr>
            <a:r>
              <a:rPr dirty="0" sz="1800" spc="45">
                <a:solidFill>
                  <a:srgbClr val="CC3300"/>
                </a:solidFill>
                <a:latin typeface="Calibri"/>
                <a:cs typeface="Calibri"/>
              </a:rPr>
              <a:t>Keep </a:t>
            </a:r>
            <a:r>
              <a:rPr dirty="0" sz="1800" spc="15">
                <a:solidFill>
                  <a:srgbClr val="CC3300"/>
                </a:solidFill>
                <a:latin typeface="Calibri"/>
                <a:cs typeface="Calibri"/>
              </a:rPr>
              <a:t>off </a:t>
            </a:r>
            <a:r>
              <a:rPr dirty="0" sz="1800" spc="30">
                <a:solidFill>
                  <a:srgbClr val="FFFFCC"/>
                </a:solidFill>
                <a:latin typeface="Calibri"/>
                <a:cs typeface="Calibri"/>
              </a:rPr>
              <a:t>the</a:t>
            </a:r>
            <a:r>
              <a:rPr dirty="0" sz="1800" spc="-30">
                <a:solidFill>
                  <a:srgbClr val="FFFFCC"/>
                </a:solidFill>
                <a:latin typeface="Calibri"/>
                <a:cs typeface="Calibri"/>
              </a:rPr>
              <a:t> </a:t>
            </a:r>
            <a:r>
              <a:rPr dirty="0" sz="1800" spc="75">
                <a:solidFill>
                  <a:srgbClr val="FFFFCC"/>
                </a:solidFill>
                <a:latin typeface="Calibri"/>
                <a:cs typeface="Calibri"/>
              </a:rPr>
              <a:t>grass.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57" name="object 57"/>
          <p:cNvSpPr/>
          <p:nvPr/>
        </p:nvSpPr>
        <p:spPr>
          <a:xfrm>
            <a:off x="3788664" y="4337265"/>
            <a:ext cx="1217472" cy="406692"/>
          </a:xfrm>
          <a:prstGeom prst="rect">
            <a:avLst/>
          </a:prstGeom>
          <a:blipFill>
            <a:blip r:embed="rId2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8" name="object 58"/>
          <p:cNvSpPr/>
          <p:nvPr/>
        </p:nvSpPr>
        <p:spPr>
          <a:xfrm>
            <a:off x="4757928" y="4340313"/>
            <a:ext cx="531660" cy="406692"/>
          </a:xfrm>
          <a:prstGeom prst="rect">
            <a:avLst/>
          </a:prstGeom>
          <a:blipFill>
            <a:blip r:embed="rId2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9" name="object 59"/>
          <p:cNvSpPr/>
          <p:nvPr/>
        </p:nvSpPr>
        <p:spPr>
          <a:xfrm>
            <a:off x="5047488" y="4337265"/>
            <a:ext cx="312191" cy="406692"/>
          </a:xfrm>
          <a:prstGeom prst="rect">
            <a:avLst/>
          </a:prstGeom>
          <a:blipFill>
            <a:blip r:embed="rId2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0" name="object 60"/>
          <p:cNvSpPr txBox="1"/>
          <p:nvPr/>
        </p:nvSpPr>
        <p:spPr>
          <a:xfrm>
            <a:off x="3819346" y="3195043"/>
            <a:ext cx="1978025" cy="1430655"/>
          </a:xfrm>
          <a:prstGeom prst="rect">
            <a:avLst/>
          </a:prstGeom>
        </p:spPr>
        <p:txBody>
          <a:bodyPr wrap="square" lIns="0" tIns="15938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55"/>
              </a:spcBef>
            </a:pPr>
            <a:r>
              <a:rPr dirty="0" sz="1800" spc="-20">
                <a:solidFill>
                  <a:srgbClr val="FFFF00"/>
                </a:solidFill>
                <a:latin typeface="Arial"/>
                <a:cs typeface="Arial"/>
              </a:rPr>
              <a:t>تاظحلام </a:t>
            </a:r>
            <a:r>
              <a:rPr dirty="0" sz="1800">
                <a:solidFill>
                  <a:srgbClr val="FFFF00"/>
                </a:solidFill>
                <a:latin typeface="Arial"/>
                <a:cs typeface="Arial"/>
              </a:rPr>
              <a:t>و </a:t>
            </a:r>
            <a:r>
              <a:rPr dirty="0" sz="1800" spc="-80">
                <a:solidFill>
                  <a:srgbClr val="FFFF00"/>
                </a:solidFill>
                <a:latin typeface="Arial"/>
                <a:cs typeface="Arial"/>
              </a:rPr>
              <a:t>تاراشإ</a:t>
            </a:r>
            <a:r>
              <a:rPr dirty="0" sz="1800" spc="-5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dirty="0" sz="1800" spc="-395">
                <a:solidFill>
                  <a:srgbClr val="FFFF00"/>
                </a:solidFill>
                <a:latin typeface="Arial"/>
                <a:cs typeface="Arial"/>
              </a:rPr>
              <a:t>نيوكت</a:t>
            </a:r>
            <a:endParaRPr sz="1800">
              <a:latin typeface="Arial"/>
              <a:cs typeface="Arial"/>
            </a:endParaRPr>
          </a:p>
          <a:p>
            <a:pPr marL="83185">
              <a:lnSpc>
                <a:spcPct val="100000"/>
              </a:lnSpc>
              <a:spcBef>
                <a:spcPts val="880"/>
              </a:spcBef>
            </a:pPr>
            <a:r>
              <a:rPr dirty="0" sz="1400" spc="25">
                <a:solidFill>
                  <a:srgbClr val="FFFFFF"/>
                </a:solidFill>
                <a:latin typeface="Calibri"/>
                <a:cs typeface="Calibri"/>
              </a:rPr>
              <a:t>(Affirmative</a:t>
            </a:r>
            <a:r>
              <a:rPr dirty="0" sz="1400" spc="11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400" spc="-204">
                <a:solidFill>
                  <a:srgbClr val="FFFFFF"/>
                </a:solidFill>
                <a:latin typeface="Arial"/>
                <a:cs typeface="Arial"/>
              </a:rPr>
              <a:t>تابثإ</a:t>
            </a:r>
            <a:r>
              <a:rPr dirty="0" sz="1400" spc="-204">
                <a:solidFill>
                  <a:srgbClr val="FFFFFF"/>
                </a:solidFill>
                <a:latin typeface="Calibri"/>
                <a:cs typeface="Calibri"/>
              </a:rPr>
              <a:t>)</a:t>
            </a:r>
            <a:endParaRPr sz="1400">
              <a:latin typeface="Calibri"/>
              <a:cs typeface="Calibri"/>
            </a:endParaRPr>
          </a:p>
          <a:p>
            <a:pPr marL="83185">
              <a:lnSpc>
                <a:spcPct val="100000"/>
              </a:lnSpc>
              <a:spcBef>
                <a:spcPts val="910"/>
              </a:spcBef>
            </a:pPr>
            <a:r>
              <a:rPr dirty="0" sz="1400" spc="25">
                <a:solidFill>
                  <a:srgbClr val="FFFFFF"/>
                </a:solidFill>
                <a:latin typeface="Calibri"/>
                <a:cs typeface="Calibri"/>
              </a:rPr>
              <a:t>(Affirmative</a:t>
            </a:r>
            <a:r>
              <a:rPr dirty="0" sz="1400" spc="9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400" spc="-200">
                <a:solidFill>
                  <a:srgbClr val="FFFFFF"/>
                </a:solidFill>
                <a:latin typeface="Arial"/>
                <a:cs typeface="Arial"/>
              </a:rPr>
              <a:t>تابثإ</a:t>
            </a:r>
            <a:r>
              <a:rPr dirty="0" sz="1400" spc="-200">
                <a:solidFill>
                  <a:srgbClr val="FFFFFF"/>
                </a:solidFill>
                <a:latin typeface="Calibri"/>
                <a:cs typeface="Calibri"/>
              </a:rPr>
              <a:t>)</a:t>
            </a:r>
            <a:endParaRPr sz="1400">
              <a:latin typeface="Calibri"/>
              <a:cs typeface="Calibri"/>
            </a:endParaRPr>
          </a:p>
          <a:p>
            <a:pPr marL="83185">
              <a:lnSpc>
                <a:spcPct val="100000"/>
              </a:lnSpc>
              <a:spcBef>
                <a:spcPts val="915"/>
              </a:spcBef>
            </a:pPr>
            <a:r>
              <a:rPr dirty="0" sz="1400" spc="25">
                <a:solidFill>
                  <a:srgbClr val="FFFFFF"/>
                </a:solidFill>
                <a:latin typeface="Calibri"/>
                <a:cs typeface="Calibri"/>
              </a:rPr>
              <a:t>(Affirmative</a:t>
            </a:r>
            <a:r>
              <a:rPr dirty="0" sz="1400" spc="11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400" spc="-204">
                <a:solidFill>
                  <a:srgbClr val="FFFFFF"/>
                </a:solidFill>
                <a:latin typeface="Arial"/>
                <a:cs typeface="Arial"/>
              </a:rPr>
              <a:t>تابثإ</a:t>
            </a:r>
            <a:r>
              <a:rPr dirty="0" sz="1400" spc="-204">
                <a:solidFill>
                  <a:srgbClr val="FFFFFF"/>
                </a:solidFill>
                <a:latin typeface="Calibri"/>
                <a:cs typeface="Calibri"/>
              </a:rPr>
              <a:t>)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61" name="object 61"/>
          <p:cNvSpPr/>
          <p:nvPr/>
        </p:nvSpPr>
        <p:spPr>
          <a:xfrm>
            <a:off x="1011936" y="4922469"/>
            <a:ext cx="1891030" cy="510336"/>
          </a:xfrm>
          <a:prstGeom prst="rect">
            <a:avLst/>
          </a:prstGeom>
          <a:blipFill>
            <a:blip r:embed="rId3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2" name="object 62"/>
          <p:cNvSpPr/>
          <p:nvPr/>
        </p:nvSpPr>
        <p:spPr>
          <a:xfrm>
            <a:off x="2593848" y="4928565"/>
            <a:ext cx="3262629" cy="510336"/>
          </a:xfrm>
          <a:prstGeom prst="rect">
            <a:avLst/>
          </a:prstGeom>
          <a:blipFill>
            <a:blip r:embed="rId3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3" name="object 63"/>
          <p:cNvSpPr/>
          <p:nvPr/>
        </p:nvSpPr>
        <p:spPr>
          <a:xfrm>
            <a:off x="1054608" y="5346191"/>
            <a:ext cx="300037" cy="373227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4" name="object 64"/>
          <p:cNvSpPr/>
          <p:nvPr/>
        </p:nvSpPr>
        <p:spPr>
          <a:xfrm>
            <a:off x="1548383" y="5257800"/>
            <a:ext cx="1019390" cy="513359"/>
          </a:xfrm>
          <a:prstGeom prst="rect">
            <a:avLst/>
          </a:prstGeom>
          <a:blipFill>
            <a:blip r:embed="rId3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5" name="object 65"/>
          <p:cNvSpPr/>
          <p:nvPr/>
        </p:nvSpPr>
        <p:spPr>
          <a:xfrm>
            <a:off x="2261616" y="5257800"/>
            <a:ext cx="876084" cy="513359"/>
          </a:xfrm>
          <a:prstGeom prst="rect">
            <a:avLst/>
          </a:prstGeom>
          <a:blipFill>
            <a:blip r:embed="rId3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6" name="object 66"/>
          <p:cNvSpPr/>
          <p:nvPr/>
        </p:nvSpPr>
        <p:spPr>
          <a:xfrm>
            <a:off x="2831592" y="5257800"/>
            <a:ext cx="1339342" cy="513359"/>
          </a:xfrm>
          <a:prstGeom prst="rect">
            <a:avLst/>
          </a:prstGeom>
          <a:blipFill>
            <a:blip r:embed="rId3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7" name="object 67"/>
          <p:cNvSpPr/>
          <p:nvPr/>
        </p:nvSpPr>
        <p:spPr>
          <a:xfrm>
            <a:off x="3895344" y="5324855"/>
            <a:ext cx="1217472" cy="406692"/>
          </a:xfrm>
          <a:prstGeom prst="rect">
            <a:avLst/>
          </a:prstGeom>
          <a:blipFill>
            <a:blip r:embed="rId2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8" name="object 68"/>
          <p:cNvSpPr/>
          <p:nvPr/>
        </p:nvSpPr>
        <p:spPr>
          <a:xfrm>
            <a:off x="4864608" y="5327903"/>
            <a:ext cx="531660" cy="406692"/>
          </a:xfrm>
          <a:prstGeom prst="rect">
            <a:avLst/>
          </a:prstGeom>
          <a:blipFill>
            <a:blip r:embed="rId2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9" name="object 69"/>
          <p:cNvSpPr/>
          <p:nvPr/>
        </p:nvSpPr>
        <p:spPr>
          <a:xfrm>
            <a:off x="5154167" y="5324855"/>
            <a:ext cx="312191" cy="406692"/>
          </a:xfrm>
          <a:prstGeom prst="rect">
            <a:avLst/>
          </a:prstGeom>
          <a:blipFill>
            <a:blip r:embed="rId2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0" name="object 70"/>
          <p:cNvSpPr txBox="1"/>
          <p:nvPr/>
        </p:nvSpPr>
        <p:spPr>
          <a:xfrm>
            <a:off x="1145844" y="4927858"/>
            <a:ext cx="4561840" cy="695960"/>
          </a:xfrm>
          <a:prstGeom prst="rect">
            <a:avLst/>
          </a:prstGeom>
        </p:spPr>
        <p:txBody>
          <a:bodyPr wrap="square" lIns="0" tIns="7302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575"/>
              </a:spcBef>
            </a:pPr>
            <a:r>
              <a:rPr dirty="0" sz="1800" spc="5">
                <a:solidFill>
                  <a:srgbClr val="FFFF00"/>
                </a:solidFill>
                <a:latin typeface="Calibri"/>
                <a:cs typeface="Calibri"/>
              </a:rPr>
              <a:t>Make </a:t>
            </a:r>
            <a:r>
              <a:rPr dirty="0" sz="1800" spc="55">
                <a:solidFill>
                  <a:srgbClr val="FFFF00"/>
                </a:solidFill>
                <a:latin typeface="Calibri"/>
                <a:cs typeface="Calibri"/>
              </a:rPr>
              <a:t>Requests </a:t>
            </a:r>
            <a:r>
              <a:rPr dirty="0" sz="1800" spc="-215">
                <a:solidFill>
                  <a:srgbClr val="FFFF00"/>
                </a:solidFill>
                <a:latin typeface="Arial"/>
                <a:cs typeface="Arial"/>
              </a:rPr>
              <a:t>بلطلا</a:t>
            </a:r>
            <a:r>
              <a:rPr dirty="0" sz="1800" spc="45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dirty="0" sz="1800" spc="-395">
                <a:solidFill>
                  <a:srgbClr val="FFFF00"/>
                </a:solidFill>
                <a:latin typeface="Arial"/>
                <a:cs typeface="Arial"/>
              </a:rPr>
              <a:t>نيوكت</a:t>
            </a:r>
            <a:endParaRPr sz="1800">
              <a:latin typeface="Arial"/>
              <a:cs typeface="Arial"/>
            </a:endParaRPr>
          </a:p>
          <a:p>
            <a:pPr marL="546100" indent="-534035">
              <a:lnSpc>
                <a:spcPct val="100000"/>
              </a:lnSpc>
              <a:spcBef>
                <a:spcPts val="480"/>
              </a:spcBef>
              <a:buClr>
                <a:srgbClr val="FFFFCC"/>
              </a:buClr>
              <a:buSzPct val="69444"/>
              <a:buChar char="•"/>
              <a:tabLst>
                <a:tab pos="546100" algn="l"/>
                <a:tab pos="546735" algn="l"/>
                <a:tab pos="2863215" algn="l"/>
              </a:tabLst>
            </a:pPr>
            <a:r>
              <a:rPr dirty="0" sz="1800" spc="45">
                <a:solidFill>
                  <a:srgbClr val="FFFFFF"/>
                </a:solidFill>
                <a:latin typeface="Calibri"/>
                <a:cs typeface="Calibri"/>
              </a:rPr>
              <a:t>Please  </a:t>
            </a:r>
            <a:r>
              <a:rPr dirty="0" sz="1800" spc="40">
                <a:solidFill>
                  <a:srgbClr val="CC3300"/>
                </a:solidFill>
                <a:latin typeface="Calibri"/>
                <a:cs typeface="Calibri"/>
              </a:rPr>
              <a:t>open</a:t>
            </a:r>
            <a:r>
              <a:rPr dirty="0" sz="1800" spc="-75">
                <a:solidFill>
                  <a:srgbClr val="CC3300"/>
                </a:solidFill>
                <a:latin typeface="Calibri"/>
                <a:cs typeface="Calibri"/>
              </a:rPr>
              <a:t> </a:t>
            </a:r>
            <a:r>
              <a:rPr dirty="0" sz="1800" spc="30">
                <a:solidFill>
                  <a:srgbClr val="FFFFFF"/>
                </a:solidFill>
                <a:latin typeface="Calibri"/>
                <a:cs typeface="Calibri"/>
              </a:rPr>
              <a:t>the</a:t>
            </a:r>
            <a:r>
              <a:rPr dirty="0" sz="1800" spc="18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 spc="-10">
                <a:solidFill>
                  <a:srgbClr val="FFFFFF"/>
                </a:solidFill>
                <a:latin typeface="Calibri"/>
                <a:cs typeface="Calibri"/>
              </a:rPr>
              <a:t>door.	</a:t>
            </a:r>
            <a:r>
              <a:rPr dirty="0" sz="1400" spc="20">
                <a:solidFill>
                  <a:srgbClr val="FFFFFF"/>
                </a:solidFill>
                <a:latin typeface="Calibri"/>
                <a:cs typeface="Calibri"/>
              </a:rPr>
              <a:t>(Affirmative</a:t>
            </a:r>
            <a:r>
              <a:rPr dirty="0" sz="1400" spc="17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400" spc="-200">
                <a:solidFill>
                  <a:srgbClr val="FFFFFF"/>
                </a:solidFill>
                <a:latin typeface="Arial"/>
                <a:cs typeface="Arial"/>
              </a:rPr>
              <a:t>تابثإ</a:t>
            </a:r>
            <a:r>
              <a:rPr dirty="0" sz="1400" spc="-200">
                <a:solidFill>
                  <a:srgbClr val="FFFFFF"/>
                </a:solidFill>
                <a:latin typeface="Calibri"/>
                <a:cs typeface="Calibri"/>
              </a:rPr>
              <a:t>)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71" name="object 71"/>
          <p:cNvSpPr/>
          <p:nvPr/>
        </p:nvSpPr>
        <p:spPr>
          <a:xfrm>
            <a:off x="4340352" y="6321552"/>
            <a:ext cx="1296797" cy="382371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2" name="object 72"/>
          <p:cNvSpPr/>
          <p:nvPr/>
        </p:nvSpPr>
        <p:spPr>
          <a:xfrm>
            <a:off x="4462271" y="6406896"/>
            <a:ext cx="1043749" cy="248297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3" name="object 73"/>
          <p:cNvSpPr/>
          <p:nvPr/>
        </p:nvSpPr>
        <p:spPr>
          <a:xfrm>
            <a:off x="4267200" y="6248400"/>
            <a:ext cx="1295400" cy="381000"/>
          </a:xfrm>
          <a:custGeom>
            <a:avLst/>
            <a:gdLst/>
            <a:ahLst/>
            <a:cxnLst/>
            <a:rect l="l" t="t" r="r" b="b"/>
            <a:pathLst>
              <a:path w="1295400" h="381000">
                <a:moveTo>
                  <a:pt x="1295400" y="0"/>
                </a:moveTo>
                <a:lnTo>
                  <a:pt x="0" y="0"/>
                </a:lnTo>
                <a:lnTo>
                  <a:pt x="0" y="381000"/>
                </a:lnTo>
                <a:lnTo>
                  <a:pt x="1295400" y="381000"/>
                </a:lnTo>
                <a:lnTo>
                  <a:pt x="1295400" y="333375"/>
                </a:lnTo>
                <a:lnTo>
                  <a:pt x="540512" y="333375"/>
                </a:lnTo>
                <a:lnTo>
                  <a:pt x="540512" y="190500"/>
                </a:lnTo>
                <a:lnTo>
                  <a:pt x="504825" y="190500"/>
                </a:lnTo>
                <a:lnTo>
                  <a:pt x="647700" y="47625"/>
                </a:lnTo>
                <a:lnTo>
                  <a:pt x="1295400" y="47625"/>
                </a:lnTo>
                <a:lnTo>
                  <a:pt x="1295400" y="0"/>
                </a:lnTo>
                <a:close/>
              </a:path>
              <a:path w="1295400" h="381000">
                <a:moveTo>
                  <a:pt x="1295400" y="65481"/>
                </a:moveTo>
                <a:lnTo>
                  <a:pt x="736980" y="65481"/>
                </a:lnTo>
                <a:lnTo>
                  <a:pt x="736980" y="136918"/>
                </a:lnTo>
                <a:lnTo>
                  <a:pt x="790575" y="190500"/>
                </a:lnTo>
                <a:lnTo>
                  <a:pt x="754888" y="190500"/>
                </a:lnTo>
                <a:lnTo>
                  <a:pt x="754888" y="333375"/>
                </a:lnTo>
                <a:lnTo>
                  <a:pt x="1295400" y="333375"/>
                </a:lnTo>
                <a:lnTo>
                  <a:pt x="1295400" y="65481"/>
                </a:lnTo>
                <a:close/>
              </a:path>
              <a:path w="1295400" h="381000">
                <a:moveTo>
                  <a:pt x="1295400" y="47625"/>
                </a:moveTo>
                <a:lnTo>
                  <a:pt x="647700" y="47625"/>
                </a:lnTo>
                <a:lnTo>
                  <a:pt x="701294" y="101206"/>
                </a:lnTo>
                <a:lnTo>
                  <a:pt x="701294" y="65481"/>
                </a:lnTo>
                <a:lnTo>
                  <a:pt x="1295400" y="65481"/>
                </a:lnTo>
                <a:lnTo>
                  <a:pt x="12954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4" name="object 74"/>
          <p:cNvSpPr/>
          <p:nvPr/>
        </p:nvSpPr>
        <p:spPr>
          <a:xfrm>
            <a:off x="4807711" y="6313881"/>
            <a:ext cx="214629" cy="267970"/>
          </a:xfrm>
          <a:custGeom>
            <a:avLst/>
            <a:gdLst/>
            <a:ahLst/>
            <a:cxnLst/>
            <a:rect l="l" t="t" r="r" b="b"/>
            <a:pathLst>
              <a:path w="214629" h="267970">
                <a:moveTo>
                  <a:pt x="196468" y="0"/>
                </a:moveTo>
                <a:lnTo>
                  <a:pt x="160782" y="0"/>
                </a:lnTo>
                <a:lnTo>
                  <a:pt x="160782" y="35725"/>
                </a:lnTo>
                <a:lnTo>
                  <a:pt x="196468" y="71437"/>
                </a:lnTo>
                <a:lnTo>
                  <a:pt x="196468" y="0"/>
                </a:lnTo>
                <a:close/>
              </a:path>
              <a:path w="214629" h="267970">
                <a:moveTo>
                  <a:pt x="214375" y="125018"/>
                </a:moveTo>
                <a:lnTo>
                  <a:pt x="0" y="125018"/>
                </a:lnTo>
                <a:lnTo>
                  <a:pt x="0" y="267893"/>
                </a:lnTo>
                <a:lnTo>
                  <a:pt x="89280" y="267893"/>
                </a:lnTo>
                <a:lnTo>
                  <a:pt x="89280" y="196456"/>
                </a:lnTo>
                <a:lnTo>
                  <a:pt x="214375" y="196456"/>
                </a:lnTo>
                <a:lnTo>
                  <a:pt x="214375" y="125018"/>
                </a:lnTo>
                <a:close/>
              </a:path>
              <a:path w="214629" h="267970">
                <a:moveTo>
                  <a:pt x="214375" y="196456"/>
                </a:moveTo>
                <a:lnTo>
                  <a:pt x="125095" y="196456"/>
                </a:lnTo>
                <a:lnTo>
                  <a:pt x="125095" y="267893"/>
                </a:lnTo>
                <a:lnTo>
                  <a:pt x="214375" y="267893"/>
                </a:lnTo>
                <a:lnTo>
                  <a:pt x="214375" y="196456"/>
                </a:lnTo>
                <a:close/>
              </a:path>
            </a:pathLst>
          </a:custGeom>
          <a:solidFill>
            <a:srgbClr val="00007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5" name="object 75"/>
          <p:cNvSpPr/>
          <p:nvPr/>
        </p:nvSpPr>
        <p:spPr>
          <a:xfrm>
            <a:off x="47720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142875" y="0"/>
                </a:moveTo>
                <a:lnTo>
                  <a:pt x="0" y="142875"/>
                </a:lnTo>
                <a:lnTo>
                  <a:pt x="285750" y="142875"/>
                </a:lnTo>
                <a:lnTo>
                  <a:pt x="142875" y="0"/>
                </a:lnTo>
                <a:close/>
              </a:path>
              <a:path w="285750" h="285750">
                <a:moveTo>
                  <a:pt x="160782" y="214312"/>
                </a:moveTo>
                <a:lnTo>
                  <a:pt x="124967" y="214312"/>
                </a:lnTo>
                <a:lnTo>
                  <a:pt x="124967" y="285750"/>
                </a:lnTo>
                <a:lnTo>
                  <a:pt x="160782" y="285750"/>
                </a:lnTo>
                <a:lnTo>
                  <a:pt x="160782" y="214312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77824" y="2176272"/>
            <a:ext cx="18287" cy="468172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877824" y="6095"/>
            <a:ext cx="18287" cy="150266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1216152" y="1834895"/>
            <a:ext cx="7924800" cy="1828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877824" y="1508760"/>
            <a:ext cx="18287" cy="667512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0" y="1834895"/>
            <a:ext cx="557784" cy="18287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551687" y="1834895"/>
            <a:ext cx="664464" cy="18287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2346960" y="627837"/>
            <a:ext cx="2363597" cy="1016304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4565903" y="636981"/>
            <a:ext cx="2793365" cy="1016304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xfrm>
            <a:off x="2622295" y="761441"/>
            <a:ext cx="4431030" cy="574675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3600" spc="275"/>
              <a:t>Modals </a:t>
            </a:r>
            <a:r>
              <a:rPr dirty="0" sz="3600" spc="-520">
                <a:latin typeface="Arial"/>
                <a:cs typeface="Arial"/>
              </a:rPr>
              <a:t>ةصقانلا</a:t>
            </a:r>
            <a:r>
              <a:rPr dirty="0" sz="3600" spc="-204">
                <a:latin typeface="Arial"/>
                <a:cs typeface="Arial"/>
              </a:rPr>
              <a:t> </a:t>
            </a:r>
            <a:r>
              <a:rPr dirty="0" sz="3600" spc="-415">
                <a:latin typeface="Arial"/>
                <a:cs typeface="Arial"/>
              </a:rPr>
              <a:t>لاعفلأا</a:t>
            </a:r>
            <a:endParaRPr sz="3600">
              <a:latin typeface="Arial"/>
              <a:cs typeface="Arial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4340352" y="6321552"/>
            <a:ext cx="1296797" cy="382371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4462271" y="6406896"/>
            <a:ext cx="1043749" cy="248297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4267200" y="6248400"/>
            <a:ext cx="1295400" cy="381000"/>
          </a:xfrm>
          <a:custGeom>
            <a:avLst/>
            <a:gdLst/>
            <a:ahLst/>
            <a:cxnLst/>
            <a:rect l="l" t="t" r="r" b="b"/>
            <a:pathLst>
              <a:path w="1295400" h="381000">
                <a:moveTo>
                  <a:pt x="1295400" y="0"/>
                </a:moveTo>
                <a:lnTo>
                  <a:pt x="0" y="0"/>
                </a:lnTo>
                <a:lnTo>
                  <a:pt x="0" y="381000"/>
                </a:lnTo>
                <a:lnTo>
                  <a:pt x="1295400" y="381000"/>
                </a:lnTo>
                <a:lnTo>
                  <a:pt x="1295400" y="333375"/>
                </a:lnTo>
                <a:lnTo>
                  <a:pt x="540512" y="333375"/>
                </a:lnTo>
                <a:lnTo>
                  <a:pt x="540512" y="190500"/>
                </a:lnTo>
                <a:lnTo>
                  <a:pt x="504825" y="190500"/>
                </a:lnTo>
                <a:lnTo>
                  <a:pt x="647700" y="47625"/>
                </a:lnTo>
                <a:lnTo>
                  <a:pt x="1295400" y="47625"/>
                </a:lnTo>
                <a:lnTo>
                  <a:pt x="1295400" y="0"/>
                </a:lnTo>
                <a:close/>
              </a:path>
              <a:path w="1295400" h="381000">
                <a:moveTo>
                  <a:pt x="1295400" y="65481"/>
                </a:moveTo>
                <a:lnTo>
                  <a:pt x="736980" y="65481"/>
                </a:lnTo>
                <a:lnTo>
                  <a:pt x="736980" y="136918"/>
                </a:lnTo>
                <a:lnTo>
                  <a:pt x="790575" y="190500"/>
                </a:lnTo>
                <a:lnTo>
                  <a:pt x="754888" y="190500"/>
                </a:lnTo>
                <a:lnTo>
                  <a:pt x="754888" y="333375"/>
                </a:lnTo>
                <a:lnTo>
                  <a:pt x="1295400" y="333375"/>
                </a:lnTo>
                <a:lnTo>
                  <a:pt x="1295400" y="65481"/>
                </a:lnTo>
                <a:close/>
              </a:path>
              <a:path w="1295400" h="381000">
                <a:moveTo>
                  <a:pt x="1295400" y="47625"/>
                </a:moveTo>
                <a:lnTo>
                  <a:pt x="647700" y="47625"/>
                </a:lnTo>
                <a:lnTo>
                  <a:pt x="701294" y="101206"/>
                </a:lnTo>
                <a:lnTo>
                  <a:pt x="701294" y="65481"/>
                </a:lnTo>
                <a:lnTo>
                  <a:pt x="1295400" y="65481"/>
                </a:lnTo>
                <a:lnTo>
                  <a:pt x="12954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/>
          <p:nvPr/>
        </p:nvSpPr>
        <p:spPr>
          <a:xfrm>
            <a:off x="4807711" y="6313881"/>
            <a:ext cx="214629" cy="267970"/>
          </a:xfrm>
          <a:custGeom>
            <a:avLst/>
            <a:gdLst/>
            <a:ahLst/>
            <a:cxnLst/>
            <a:rect l="l" t="t" r="r" b="b"/>
            <a:pathLst>
              <a:path w="214629" h="267970">
                <a:moveTo>
                  <a:pt x="196468" y="0"/>
                </a:moveTo>
                <a:lnTo>
                  <a:pt x="160782" y="0"/>
                </a:lnTo>
                <a:lnTo>
                  <a:pt x="160782" y="35725"/>
                </a:lnTo>
                <a:lnTo>
                  <a:pt x="196468" y="71437"/>
                </a:lnTo>
                <a:lnTo>
                  <a:pt x="196468" y="0"/>
                </a:lnTo>
                <a:close/>
              </a:path>
              <a:path w="214629" h="267970">
                <a:moveTo>
                  <a:pt x="214375" y="125018"/>
                </a:moveTo>
                <a:lnTo>
                  <a:pt x="0" y="125018"/>
                </a:lnTo>
                <a:lnTo>
                  <a:pt x="0" y="267893"/>
                </a:lnTo>
                <a:lnTo>
                  <a:pt x="89280" y="267893"/>
                </a:lnTo>
                <a:lnTo>
                  <a:pt x="89280" y="196456"/>
                </a:lnTo>
                <a:lnTo>
                  <a:pt x="214375" y="196456"/>
                </a:lnTo>
                <a:lnTo>
                  <a:pt x="214375" y="125018"/>
                </a:lnTo>
                <a:close/>
              </a:path>
              <a:path w="214629" h="267970">
                <a:moveTo>
                  <a:pt x="214375" y="196456"/>
                </a:moveTo>
                <a:lnTo>
                  <a:pt x="125095" y="196456"/>
                </a:lnTo>
                <a:lnTo>
                  <a:pt x="125095" y="267893"/>
                </a:lnTo>
                <a:lnTo>
                  <a:pt x="214375" y="267893"/>
                </a:lnTo>
                <a:lnTo>
                  <a:pt x="214375" y="196456"/>
                </a:lnTo>
                <a:close/>
              </a:path>
            </a:pathLst>
          </a:custGeom>
          <a:solidFill>
            <a:srgbClr val="00007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/>
          <p:nvPr/>
        </p:nvSpPr>
        <p:spPr>
          <a:xfrm>
            <a:off x="47720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142875" y="0"/>
                </a:moveTo>
                <a:lnTo>
                  <a:pt x="0" y="142875"/>
                </a:lnTo>
                <a:lnTo>
                  <a:pt x="285750" y="142875"/>
                </a:lnTo>
                <a:lnTo>
                  <a:pt x="142875" y="0"/>
                </a:lnTo>
                <a:close/>
              </a:path>
              <a:path w="285750" h="285750">
                <a:moveTo>
                  <a:pt x="160782" y="214312"/>
                </a:moveTo>
                <a:lnTo>
                  <a:pt x="124967" y="214312"/>
                </a:lnTo>
                <a:lnTo>
                  <a:pt x="124967" y="285750"/>
                </a:lnTo>
                <a:lnTo>
                  <a:pt x="160782" y="285750"/>
                </a:lnTo>
                <a:lnTo>
                  <a:pt x="160782" y="214312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 txBox="1"/>
          <p:nvPr/>
        </p:nvSpPr>
        <p:spPr>
          <a:xfrm>
            <a:off x="4448683" y="6357620"/>
            <a:ext cx="927100" cy="164465"/>
          </a:xfrm>
          <a:prstGeom prst="rect">
            <a:avLst/>
          </a:prstGeom>
        </p:spPr>
        <p:txBody>
          <a:bodyPr wrap="square" lIns="0" tIns="139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900" spc="-195">
                <a:solidFill>
                  <a:srgbClr val="FFFFFF"/>
                </a:solidFill>
                <a:latin typeface="Arial"/>
                <a:cs typeface="Arial"/>
              </a:rPr>
              <a:t>ةيسيئرلا </a:t>
            </a:r>
            <a:r>
              <a:rPr dirty="0" sz="900" spc="-110">
                <a:solidFill>
                  <a:srgbClr val="FFFFFF"/>
                </a:solidFill>
                <a:latin typeface="Arial"/>
                <a:cs typeface="Arial"/>
              </a:rPr>
              <a:t>ةمئاقلا </a:t>
            </a:r>
            <a:r>
              <a:rPr dirty="0" sz="900" spc="-105">
                <a:solidFill>
                  <a:srgbClr val="FFFFFF"/>
                </a:solidFill>
                <a:latin typeface="Arial"/>
                <a:cs typeface="Arial"/>
              </a:rPr>
              <a:t>ىلإ</a:t>
            </a:r>
            <a:r>
              <a:rPr dirty="0" sz="900" spc="-7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900" spc="-5">
                <a:solidFill>
                  <a:srgbClr val="FFFFFF"/>
                </a:solidFill>
                <a:latin typeface="Arial"/>
                <a:cs typeface="Arial"/>
              </a:rPr>
              <a:t>ةدوع</a:t>
            </a:r>
            <a:endParaRPr sz="900">
              <a:latin typeface="Arial"/>
              <a:cs typeface="Arial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5788152" y="6321552"/>
            <a:ext cx="458571" cy="382371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8" name="object 18"/>
          <p:cNvSpPr/>
          <p:nvPr/>
        </p:nvSpPr>
        <p:spPr>
          <a:xfrm>
            <a:off x="5846064" y="6406896"/>
            <a:ext cx="336638" cy="248297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9" name="object 19"/>
          <p:cNvSpPr/>
          <p:nvPr/>
        </p:nvSpPr>
        <p:spPr>
          <a:xfrm>
            <a:off x="5715000" y="6248400"/>
            <a:ext cx="457200" cy="381000"/>
          </a:xfrm>
          <a:custGeom>
            <a:avLst/>
            <a:gdLst/>
            <a:ahLst/>
            <a:cxnLst/>
            <a:rect l="l" t="t" r="r" b="b"/>
            <a:pathLst>
              <a:path w="457200" h="381000">
                <a:moveTo>
                  <a:pt x="457200" y="0"/>
                </a:moveTo>
                <a:lnTo>
                  <a:pt x="0" y="0"/>
                </a:lnTo>
                <a:lnTo>
                  <a:pt x="0" y="381000"/>
                </a:lnTo>
                <a:lnTo>
                  <a:pt x="457200" y="381000"/>
                </a:lnTo>
                <a:lnTo>
                  <a:pt x="457200" y="333375"/>
                </a:lnTo>
                <a:lnTo>
                  <a:pt x="85725" y="333375"/>
                </a:lnTo>
                <a:lnTo>
                  <a:pt x="85725" y="47625"/>
                </a:lnTo>
                <a:lnTo>
                  <a:pt x="457200" y="47625"/>
                </a:lnTo>
                <a:lnTo>
                  <a:pt x="457200" y="0"/>
                </a:lnTo>
                <a:close/>
              </a:path>
              <a:path w="457200" h="381000">
                <a:moveTo>
                  <a:pt x="457200" y="47625"/>
                </a:moveTo>
                <a:lnTo>
                  <a:pt x="85725" y="47625"/>
                </a:lnTo>
                <a:lnTo>
                  <a:pt x="371475" y="190500"/>
                </a:lnTo>
                <a:lnTo>
                  <a:pt x="85725" y="333375"/>
                </a:lnTo>
                <a:lnTo>
                  <a:pt x="457200" y="333375"/>
                </a:lnTo>
                <a:lnTo>
                  <a:pt x="4572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0" name="object 20"/>
          <p:cNvSpPr/>
          <p:nvPr/>
        </p:nvSpPr>
        <p:spPr>
          <a:xfrm>
            <a:off x="58007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0" y="0"/>
                </a:moveTo>
                <a:lnTo>
                  <a:pt x="0" y="285750"/>
                </a:lnTo>
                <a:lnTo>
                  <a:pt x="285750" y="142875"/>
                </a:lnTo>
                <a:lnTo>
                  <a:pt x="0" y="0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1" name="object 21"/>
          <p:cNvSpPr txBox="1"/>
          <p:nvPr/>
        </p:nvSpPr>
        <p:spPr>
          <a:xfrm>
            <a:off x="5833109" y="6357620"/>
            <a:ext cx="220345" cy="164465"/>
          </a:xfrm>
          <a:prstGeom prst="rect">
            <a:avLst/>
          </a:prstGeom>
        </p:spPr>
        <p:txBody>
          <a:bodyPr wrap="square" lIns="0" tIns="139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900" spc="-50">
                <a:solidFill>
                  <a:srgbClr val="FFFFFF"/>
                </a:solidFill>
                <a:latin typeface="Arial"/>
                <a:cs typeface="Arial"/>
              </a:rPr>
              <a:t>ي</a:t>
            </a:r>
            <a:r>
              <a:rPr dirty="0" sz="900" spc="-270">
                <a:solidFill>
                  <a:srgbClr val="FFFFFF"/>
                </a:solidFill>
                <a:latin typeface="Arial"/>
                <a:cs typeface="Arial"/>
              </a:rPr>
              <a:t>ل</a:t>
            </a:r>
            <a:r>
              <a:rPr dirty="0" sz="900" spc="25">
                <a:solidFill>
                  <a:srgbClr val="FFFFFF"/>
                </a:solidFill>
                <a:latin typeface="Arial"/>
                <a:cs typeface="Arial"/>
              </a:rPr>
              <a:t>ا</a:t>
            </a:r>
            <a:r>
              <a:rPr dirty="0" sz="900" spc="-430">
                <a:solidFill>
                  <a:srgbClr val="FFFFFF"/>
                </a:solidFill>
                <a:latin typeface="Arial"/>
                <a:cs typeface="Arial"/>
              </a:rPr>
              <a:t>ت</a:t>
            </a:r>
            <a:r>
              <a:rPr dirty="0" sz="900" spc="-270">
                <a:solidFill>
                  <a:srgbClr val="FFFFFF"/>
                </a:solidFill>
                <a:latin typeface="Arial"/>
                <a:cs typeface="Arial"/>
              </a:rPr>
              <a:t>ل</a:t>
            </a:r>
            <a:r>
              <a:rPr dirty="0" sz="900">
                <a:solidFill>
                  <a:srgbClr val="FFFFFF"/>
                </a:solidFill>
                <a:latin typeface="Arial"/>
                <a:cs typeface="Arial"/>
              </a:rPr>
              <a:t>ا</a:t>
            </a:r>
            <a:endParaRPr sz="900">
              <a:latin typeface="Arial"/>
              <a:cs typeface="Arial"/>
            </a:endParaRPr>
          </a:p>
        </p:txBody>
      </p:sp>
      <p:sp>
        <p:nvSpPr>
          <p:cNvPr id="22" name="object 22"/>
          <p:cNvSpPr/>
          <p:nvPr/>
        </p:nvSpPr>
        <p:spPr>
          <a:xfrm>
            <a:off x="1051560" y="2154910"/>
            <a:ext cx="367093" cy="379247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3" name="object 23"/>
          <p:cNvSpPr/>
          <p:nvPr/>
        </p:nvSpPr>
        <p:spPr>
          <a:xfrm>
            <a:off x="1283208" y="2032990"/>
            <a:ext cx="7633461" cy="571271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4" name="object 24"/>
          <p:cNvSpPr/>
          <p:nvPr/>
        </p:nvSpPr>
        <p:spPr>
          <a:xfrm>
            <a:off x="1283208" y="2276830"/>
            <a:ext cx="6993382" cy="571271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5" name="object 25"/>
          <p:cNvSpPr/>
          <p:nvPr/>
        </p:nvSpPr>
        <p:spPr>
          <a:xfrm>
            <a:off x="1283208" y="2514574"/>
            <a:ext cx="3335909" cy="571271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6" name="object 26"/>
          <p:cNvSpPr/>
          <p:nvPr/>
        </p:nvSpPr>
        <p:spPr>
          <a:xfrm>
            <a:off x="1136903" y="2825470"/>
            <a:ext cx="7712709" cy="571271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7" name="object 27"/>
          <p:cNvSpPr/>
          <p:nvPr/>
        </p:nvSpPr>
        <p:spPr>
          <a:xfrm>
            <a:off x="6483096" y="3069310"/>
            <a:ext cx="2366645" cy="571271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8" name="object 28"/>
          <p:cNvSpPr/>
          <p:nvPr/>
        </p:nvSpPr>
        <p:spPr>
          <a:xfrm>
            <a:off x="6412991" y="3069310"/>
            <a:ext cx="412826" cy="571271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9" name="object 29"/>
          <p:cNvSpPr/>
          <p:nvPr/>
        </p:nvSpPr>
        <p:spPr>
          <a:xfrm>
            <a:off x="1051560" y="3794734"/>
            <a:ext cx="367093" cy="379247"/>
          </a:xfrm>
          <a:prstGeom prst="rect">
            <a:avLst/>
          </a:prstGeom>
          <a:blipFill>
            <a:blip r:embed="rId2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0" name="object 30"/>
          <p:cNvSpPr/>
          <p:nvPr/>
        </p:nvSpPr>
        <p:spPr>
          <a:xfrm>
            <a:off x="1283208" y="3672814"/>
            <a:ext cx="991946" cy="571271"/>
          </a:xfrm>
          <a:prstGeom prst="rect">
            <a:avLst/>
          </a:prstGeom>
          <a:blipFill>
            <a:blip r:embed="rId2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1" name="object 31"/>
          <p:cNvSpPr/>
          <p:nvPr/>
        </p:nvSpPr>
        <p:spPr>
          <a:xfrm>
            <a:off x="1929383" y="3678910"/>
            <a:ext cx="1059002" cy="571271"/>
          </a:xfrm>
          <a:prstGeom prst="rect">
            <a:avLst/>
          </a:prstGeom>
          <a:blipFill>
            <a:blip r:embed="rId2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2" name="object 32"/>
          <p:cNvSpPr/>
          <p:nvPr/>
        </p:nvSpPr>
        <p:spPr>
          <a:xfrm>
            <a:off x="996696" y="3983710"/>
            <a:ext cx="7855966" cy="571271"/>
          </a:xfrm>
          <a:prstGeom prst="rect">
            <a:avLst/>
          </a:prstGeom>
          <a:blipFill>
            <a:blip r:embed="rId2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3" name="object 33"/>
          <p:cNvSpPr/>
          <p:nvPr/>
        </p:nvSpPr>
        <p:spPr>
          <a:xfrm>
            <a:off x="3099816" y="4227550"/>
            <a:ext cx="428002" cy="571271"/>
          </a:xfrm>
          <a:prstGeom prst="rect">
            <a:avLst/>
          </a:prstGeom>
          <a:blipFill>
            <a:blip r:embed="rId2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4" name="object 34"/>
          <p:cNvSpPr/>
          <p:nvPr/>
        </p:nvSpPr>
        <p:spPr>
          <a:xfrm>
            <a:off x="1365503" y="4227550"/>
            <a:ext cx="2077085" cy="571271"/>
          </a:xfrm>
          <a:prstGeom prst="rect">
            <a:avLst/>
          </a:prstGeom>
          <a:blipFill>
            <a:blip r:embed="rId2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5" name="object 35"/>
          <p:cNvSpPr/>
          <p:nvPr/>
        </p:nvSpPr>
        <p:spPr>
          <a:xfrm>
            <a:off x="1280160" y="4227550"/>
            <a:ext cx="428002" cy="571271"/>
          </a:xfrm>
          <a:prstGeom prst="rect">
            <a:avLst/>
          </a:prstGeom>
          <a:blipFill>
            <a:blip r:embed="rId2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6" name="object 36"/>
          <p:cNvSpPr/>
          <p:nvPr/>
        </p:nvSpPr>
        <p:spPr>
          <a:xfrm>
            <a:off x="1051560" y="4952974"/>
            <a:ext cx="367093" cy="379247"/>
          </a:xfrm>
          <a:prstGeom prst="rect">
            <a:avLst/>
          </a:prstGeom>
          <a:blipFill>
            <a:blip r:embed="rId2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7" name="object 37"/>
          <p:cNvSpPr/>
          <p:nvPr/>
        </p:nvSpPr>
        <p:spPr>
          <a:xfrm>
            <a:off x="1283208" y="4831054"/>
            <a:ext cx="5368797" cy="571271"/>
          </a:xfrm>
          <a:prstGeom prst="rect">
            <a:avLst/>
          </a:prstGeom>
          <a:blipFill>
            <a:blip r:embed="rId2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8" name="object 38"/>
          <p:cNvSpPr/>
          <p:nvPr/>
        </p:nvSpPr>
        <p:spPr>
          <a:xfrm>
            <a:off x="5093208" y="5141976"/>
            <a:ext cx="3756533" cy="571271"/>
          </a:xfrm>
          <a:prstGeom prst="rect">
            <a:avLst/>
          </a:prstGeom>
          <a:blipFill>
            <a:blip r:embed="rId2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9" name="object 39"/>
          <p:cNvSpPr/>
          <p:nvPr/>
        </p:nvSpPr>
        <p:spPr>
          <a:xfrm>
            <a:off x="5023103" y="5141976"/>
            <a:ext cx="412826" cy="571271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0" name="object 40"/>
          <p:cNvSpPr txBox="1"/>
          <p:nvPr/>
        </p:nvSpPr>
        <p:spPr>
          <a:xfrm>
            <a:off x="1145844" y="2106930"/>
            <a:ext cx="7538720" cy="3433445"/>
          </a:xfrm>
          <a:prstGeom prst="rect">
            <a:avLst/>
          </a:prstGeom>
        </p:spPr>
        <p:txBody>
          <a:bodyPr wrap="square" lIns="0" tIns="75565" rIns="0" bIns="0" rtlCol="0" vert="horz">
            <a:spAutoFit/>
          </a:bodyPr>
          <a:lstStyle/>
          <a:p>
            <a:pPr marL="299085" marR="24130" indent="-287020">
              <a:lnSpc>
                <a:spcPct val="79000"/>
              </a:lnSpc>
              <a:spcBef>
                <a:spcPts val="595"/>
              </a:spcBef>
              <a:buClr>
                <a:srgbClr val="FFFFCC"/>
              </a:buClr>
              <a:buSzPct val="70000"/>
              <a:buFont typeface="Wingdings"/>
              <a:buChar char=""/>
              <a:tabLst>
                <a:tab pos="299085" algn="l"/>
                <a:tab pos="299720" algn="l"/>
              </a:tabLst>
            </a:pPr>
            <a:r>
              <a:rPr dirty="0" sz="2000" spc="35">
                <a:solidFill>
                  <a:srgbClr val="FFFFFF"/>
                </a:solidFill>
                <a:latin typeface="Calibri"/>
                <a:cs typeface="Calibri"/>
              </a:rPr>
              <a:t>A </a:t>
            </a:r>
            <a:r>
              <a:rPr dirty="0" sz="2000" spc="50">
                <a:solidFill>
                  <a:srgbClr val="FFFFFF"/>
                </a:solidFill>
                <a:latin typeface="Calibri"/>
                <a:cs typeface="Calibri"/>
              </a:rPr>
              <a:t>modal </a:t>
            </a:r>
            <a:r>
              <a:rPr dirty="0" sz="2000" spc="80">
                <a:solidFill>
                  <a:srgbClr val="FFFFFF"/>
                </a:solidFill>
                <a:latin typeface="Calibri"/>
                <a:cs typeface="Calibri"/>
              </a:rPr>
              <a:t>has </a:t>
            </a:r>
            <a:r>
              <a:rPr dirty="0" sz="2000" spc="40">
                <a:solidFill>
                  <a:srgbClr val="FFFFFF"/>
                </a:solidFill>
                <a:latin typeface="Calibri"/>
                <a:cs typeface="Calibri"/>
              </a:rPr>
              <a:t>only one </a:t>
            </a:r>
            <a:r>
              <a:rPr dirty="0" sz="2000" spc="25">
                <a:solidFill>
                  <a:srgbClr val="FFFFFF"/>
                </a:solidFill>
                <a:latin typeface="Calibri"/>
                <a:cs typeface="Calibri"/>
              </a:rPr>
              <a:t>form of </a:t>
            </a:r>
            <a:r>
              <a:rPr dirty="0" sz="2000" spc="30">
                <a:solidFill>
                  <a:srgbClr val="FFFFFF"/>
                </a:solidFill>
                <a:latin typeface="Calibri"/>
                <a:cs typeface="Calibri"/>
              </a:rPr>
              <a:t>the </a:t>
            </a:r>
            <a:r>
              <a:rPr dirty="0" sz="2000" spc="40">
                <a:solidFill>
                  <a:srgbClr val="FFFFFF"/>
                </a:solidFill>
                <a:latin typeface="Calibri"/>
                <a:cs typeface="Calibri"/>
              </a:rPr>
              <a:t>verb </a:t>
            </a:r>
            <a:r>
              <a:rPr dirty="0" sz="2000" spc="10">
                <a:solidFill>
                  <a:srgbClr val="FFFFFF"/>
                </a:solidFill>
                <a:latin typeface="Calibri"/>
                <a:cs typeface="Calibri"/>
              </a:rPr>
              <a:t>for </a:t>
            </a:r>
            <a:r>
              <a:rPr dirty="0" sz="2000" spc="25">
                <a:solidFill>
                  <a:srgbClr val="FFFFFF"/>
                </a:solidFill>
                <a:latin typeface="Calibri"/>
                <a:cs typeface="Calibri"/>
              </a:rPr>
              <a:t>all </a:t>
            </a:r>
            <a:r>
              <a:rPr dirty="0" sz="2000" spc="60">
                <a:solidFill>
                  <a:srgbClr val="FFFFFF"/>
                </a:solidFill>
                <a:latin typeface="Calibri"/>
                <a:cs typeface="Calibri"/>
              </a:rPr>
              <a:t>persons, </a:t>
            </a:r>
            <a:r>
              <a:rPr dirty="0" sz="2000" spc="35">
                <a:solidFill>
                  <a:srgbClr val="FFFFFF"/>
                </a:solidFill>
                <a:latin typeface="Calibri"/>
                <a:cs typeface="Calibri"/>
              </a:rPr>
              <a:t>but </a:t>
            </a:r>
            <a:r>
              <a:rPr dirty="0" sz="2000" spc="-5">
                <a:solidFill>
                  <a:srgbClr val="FFFFFF"/>
                </a:solidFill>
                <a:latin typeface="Calibri"/>
                <a:cs typeface="Calibri"/>
              </a:rPr>
              <a:t>it </a:t>
            </a:r>
            <a:r>
              <a:rPr dirty="0" sz="2000" spc="70">
                <a:solidFill>
                  <a:srgbClr val="FFFFFF"/>
                </a:solidFill>
                <a:latin typeface="Calibri"/>
                <a:cs typeface="Calibri"/>
              </a:rPr>
              <a:t>can  </a:t>
            </a:r>
            <a:r>
              <a:rPr dirty="0" sz="2000" spc="55">
                <a:solidFill>
                  <a:srgbClr val="FFFFFF"/>
                </a:solidFill>
                <a:latin typeface="Calibri"/>
                <a:cs typeface="Calibri"/>
              </a:rPr>
              <a:t>have </a:t>
            </a:r>
            <a:r>
              <a:rPr dirty="0" sz="2000" spc="50">
                <a:solidFill>
                  <a:srgbClr val="FFFFFF"/>
                </a:solidFill>
                <a:latin typeface="Calibri"/>
                <a:cs typeface="Calibri"/>
              </a:rPr>
              <a:t>several </a:t>
            </a:r>
            <a:r>
              <a:rPr dirty="0" sz="2000" spc="70">
                <a:solidFill>
                  <a:srgbClr val="FFFFFF"/>
                </a:solidFill>
                <a:latin typeface="Calibri"/>
                <a:cs typeface="Calibri"/>
              </a:rPr>
              <a:t>meanings </a:t>
            </a:r>
            <a:r>
              <a:rPr dirty="0" sz="2000" spc="65">
                <a:solidFill>
                  <a:srgbClr val="FFFFFF"/>
                </a:solidFill>
                <a:latin typeface="Calibri"/>
                <a:cs typeface="Calibri"/>
              </a:rPr>
              <a:t>and </a:t>
            </a:r>
            <a:r>
              <a:rPr dirty="0" sz="2000" spc="30">
                <a:solidFill>
                  <a:srgbClr val="FFFFFF"/>
                </a:solidFill>
                <a:latin typeface="Calibri"/>
                <a:cs typeface="Calibri"/>
              </a:rPr>
              <a:t>time </a:t>
            </a:r>
            <a:r>
              <a:rPr dirty="0" sz="2000" spc="60">
                <a:solidFill>
                  <a:srgbClr val="FFFFFF"/>
                </a:solidFill>
                <a:latin typeface="Calibri"/>
                <a:cs typeface="Calibri"/>
              </a:rPr>
              <a:t>frames, </a:t>
            </a:r>
            <a:r>
              <a:rPr dirty="0" sz="2000" spc="55">
                <a:solidFill>
                  <a:srgbClr val="FFFFFF"/>
                </a:solidFill>
                <a:latin typeface="Calibri"/>
                <a:cs typeface="Calibri"/>
              </a:rPr>
              <a:t>depending </a:t>
            </a:r>
            <a:r>
              <a:rPr dirty="0" sz="2000" spc="40">
                <a:solidFill>
                  <a:srgbClr val="FFFFFF"/>
                </a:solidFill>
                <a:latin typeface="Calibri"/>
                <a:cs typeface="Calibri"/>
              </a:rPr>
              <a:t>on </a:t>
            </a:r>
            <a:r>
              <a:rPr dirty="0" sz="2000" spc="30">
                <a:solidFill>
                  <a:srgbClr val="FFFFFF"/>
                </a:solidFill>
                <a:latin typeface="Calibri"/>
                <a:cs typeface="Calibri"/>
              </a:rPr>
              <a:t>the  </a:t>
            </a:r>
            <a:r>
              <a:rPr dirty="0" sz="2000" spc="40">
                <a:solidFill>
                  <a:srgbClr val="FFFFFF"/>
                </a:solidFill>
                <a:latin typeface="Calibri"/>
                <a:cs typeface="Calibri"/>
              </a:rPr>
              <a:t>context </a:t>
            </a:r>
            <a:r>
              <a:rPr dirty="0" sz="2000" spc="25">
                <a:solidFill>
                  <a:srgbClr val="FFFFFF"/>
                </a:solidFill>
                <a:latin typeface="Calibri"/>
                <a:cs typeface="Calibri"/>
              </a:rPr>
              <a:t>in </a:t>
            </a:r>
            <a:r>
              <a:rPr dirty="0" sz="2000" spc="45">
                <a:solidFill>
                  <a:srgbClr val="FFFFFF"/>
                </a:solidFill>
                <a:latin typeface="Calibri"/>
                <a:cs typeface="Calibri"/>
              </a:rPr>
              <a:t>which </a:t>
            </a:r>
            <a:r>
              <a:rPr dirty="0" sz="2000" spc="-5">
                <a:solidFill>
                  <a:srgbClr val="FFFFFF"/>
                </a:solidFill>
                <a:latin typeface="Calibri"/>
                <a:cs typeface="Calibri"/>
              </a:rPr>
              <a:t>it </a:t>
            </a:r>
            <a:r>
              <a:rPr dirty="0" sz="2000" spc="50">
                <a:solidFill>
                  <a:srgbClr val="FFFFFF"/>
                </a:solidFill>
                <a:latin typeface="Calibri"/>
                <a:cs typeface="Calibri"/>
              </a:rPr>
              <a:t>is</a:t>
            </a:r>
            <a:r>
              <a:rPr dirty="0" sz="2000" spc="39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 spc="70">
                <a:solidFill>
                  <a:srgbClr val="FFFFFF"/>
                </a:solidFill>
                <a:latin typeface="Calibri"/>
                <a:cs typeface="Calibri"/>
              </a:rPr>
              <a:t>used.</a:t>
            </a:r>
            <a:endParaRPr sz="2000">
              <a:latin typeface="Calibri"/>
              <a:cs typeface="Calibri"/>
            </a:endParaRPr>
          </a:p>
          <a:p>
            <a:pPr algn="r" marR="12065">
              <a:lnSpc>
                <a:spcPts val="2160"/>
              </a:lnSpc>
            </a:pPr>
            <a:r>
              <a:rPr dirty="0" sz="2000" spc="-229">
                <a:solidFill>
                  <a:srgbClr val="FFFFFF"/>
                </a:solidFill>
                <a:latin typeface="Arial"/>
                <a:cs typeface="Arial"/>
              </a:rPr>
              <a:t>بسح  </a:t>
            </a:r>
            <a:r>
              <a:rPr dirty="0" sz="2000" spc="-220">
                <a:solidFill>
                  <a:srgbClr val="FFFFFF"/>
                </a:solidFill>
                <a:latin typeface="Arial"/>
                <a:cs typeface="Arial"/>
              </a:rPr>
              <a:t>ةينمز  </a:t>
            </a:r>
            <a:r>
              <a:rPr dirty="0" sz="2000" spc="-195">
                <a:solidFill>
                  <a:srgbClr val="FFFFFF"/>
                </a:solidFill>
                <a:latin typeface="Arial"/>
                <a:cs typeface="Arial"/>
              </a:rPr>
              <a:t>لاكشأ  </a:t>
            </a:r>
            <a:r>
              <a:rPr dirty="0" sz="2000" spc="-5">
                <a:solidFill>
                  <a:srgbClr val="FFFFFF"/>
                </a:solidFill>
                <a:latin typeface="Arial"/>
                <a:cs typeface="Arial"/>
              </a:rPr>
              <a:t>و </a:t>
            </a:r>
            <a:r>
              <a:rPr dirty="0" sz="2000" spc="-170">
                <a:solidFill>
                  <a:srgbClr val="FFFFFF"/>
                </a:solidFill>
                <a:latin typeface="Arial"/>
                <a:cs typeface="Arial"/>
              </a:rPr>
              <a:t>يناعم </a:t>
            </a:r>
            <a:r>
              <a:rPr dirty="0" sz="2000" spc="-25">
                <a:solidFill>
                  <a:srgbClr val="FFFFFF"/>
                </a:solidFill>
                <a:latin typeface="Arial"/>
                <a:cs typeface="Arial"/>
              </a:rPr>
              <a:t>ةدع </a:t>
            </a:r>
            <a:r>
              <a:rPr dirty="0" sz="2000" spc="-210">
                <a:solidFill>
                  <a:srgbClr val="FFFFFF"/>
                </a:solidFill>
                <a:latin typeface="Arial"/>
                <a:cs typeface="Arial"/>
              </a:rPr>
              <a:t>هل </a:t>
            </a:r>
            <a:r>
              <a:rPr dirty="0" sz="2000" spc="-254">
                <a:solidFill>
                  <a:srgbClr val="FFFFFF"/>
                </a:solidFill>
                <a:latin typeface="Arial"/>
                <a:cs typeface="Arial"/>
              </a:rPr>
              <a:t>نكلو  </a:t>
            </a:r>
            <a:r>
              <a:rPr dirty="0" sz="2000" spc="-145">
                <a:solidFill>
                  <a:srgbClr val="FFFFFF"/>
                </a:solidFill>
                <a:latin typeface="Arial"/>
                <a:cs typeface="Arial"/>
              </a:rPr>
              <a:t>صاخشلأا </a:t>
            </a:r>
            <a:r>
              <a:rPr dirty="0" sz="2000" spc="-240">
                <a:solidFill>
                  <a:srgbClr val="FFFFFF"/>
                </a:solidFill>
                <a:latin typeface="Arial"/>
                <a:cs typeface="Arial"/>
              </a:rPr>
              <a:t>عيمج  </a:t>
            </a:r>
            <a:r>
              <a:rPr dirty="0" sz="2000" spc="-50">
                <a:solidFill>
                  <a:srgbClr val="FFFFFF"/>
                </a:solidFill>
                <a:latin typeface="Arial"/>
                <a:cs typeface="Arial"/>
              </a:rPr>
              <a:t>عم </a:t>
            </a:r>
            <a:r>
              <a:rPr dirty="0" sz="2000" spc="-25">
                <a:solidFill>
                  <a:srgbClr val="FFFFFF"/>
                </a:solidFill>
                <a:latin typeface="Arial"/>
                <a:cs typeface="Arial"/>
              </a:rPr>
              <a:t>ةدحاو </a:t>
            </a:r>
            <a:r>
              <a:rPr dirty="0" sz="2000" spc="-360">
                <a:solidFill>
                  <a:srgbClr val="FFFFFF"/>
                </a:solidFill>
                <a:latin typeface="Arial"/>
                <a:cs typeface="Arial"/>
              </a:rPr>
              <a:t>ةغيص </a:t>
            </a:r>
            <a:r>
              <a:rPr dirty="0" sz="2000" spc="-16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000" spc="-210">
                <a:solidFill>
                  <a:srgbClr val="FFFFFF"/>
                </a:solidFill>
                <a:latin typeface="Arial"/>
                <a:cs typeface="Arial"/>
              </a:rPr>
              <a:t>هل  </a:t>
            </a:r>
            <a:r>
              <a:rPr dirty="0" sz="2000" spc="-305">
                <a:solidFill>
                  <a:srgbClr val="FFFFFF"/>
                </a:solidFill>
                <a:latin typeface="Arial"/>
                <a:cs typeface="Arial"/>
              </a:rPr>
              <a:t>صقانلا </a:t>
            </a:r>
            <a:r>
              <a:rPr dirty="0" sz="2000" spc="-14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000" spc="-400">
                <a:solidFill>
                  <a:srgbClr val="FFFFFF"/>
                </a:solidFill>
                <a:latin typeface="Arial"/>
                <a:cs typeface="Arial"/>
              </a:rPr>
              <a:t>لعفلا</a:t>
            </a:r>
            <a:endParaRPr sz="2000">
              <a:latin typeface="Arial"/>
              <a:cs typeface="Arial"/>
            </a:endParaRPr>
          </a:p>
          <a:p>
            <a:pPr algn="r" marR="5080">
              <a:lnSpc>
                <a:spcPts val="2160"/>
              </a:lnSpc>
            </a:pPr>
            <a:r>
              <a:rPr dirty="0" sz="2000" spc="-420">
                <a:solidFill>
                  <a:srgbClr val="FFFFFF"/>
                </a:solidFill>
                <a:latin typeface="Arial"/>
                <a:cs typeface="Arial"/>
              </a:rPr>
              <a:t>.هيف    </a:t>
            </a:r>
            <a:r>
              <a:rPr dirty="0" sz="2000" spc="-425">
                <a:solidFill>
                  <a:srgbClr val="FFFFFF"/>
                </a:solidFill>
                <a:latin typeface="Arial"/>
                <a:cs typeface="Arial"/>
              </a:rPr>
              <a:t>مدختست    </a:t>
            </a:r>
            <a:r>
              <a:rPr dirty="0" sz="2000" spc="-160">
                <a:solidFill>
                  <a:srgbClr val="FFFFFF"/>
                </a:solidFill>
                <a:latin typeface="Arial"/>
                <a:cs typeface="Arial"/>
              </a:rPr>
              <a:t>يذلا</a:t>
            </a:r>
            <a:r>
              <a:rPr dirty="0" sz="2000" spc="4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000" spc="-225">
                <a:solidFill>
                  <a:srgbClr val="FFFFFF"/>
                </a:solidFill>
                <a:latin typeface="Arial"/>
                <a:cs typeface="Arial"/>
              </a:rPr>
              <a:t>ىوتحملا</a:t>
            </a:r>
            <a:endParaRPr sz="2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2050">
              <a:latin typeface="Times New Roman"/>
              <a:cs typeface="Times New Roman"/>
            </a:endParaRPr>
          </a:p>
          <a:p>
            <a:pPr marL="299085" indent="-287020">
              <a:lnSpc>
                <a:spcPct val="100000"/>
              </a:lnSpc>
              <a:buClr>
                <a:srgbClr val="FFFFCC"/>
              </a:buClr>
              <a:buSzPct val="70000"/>
              <a:buFont typeface="Wingdings"/>
              <a:buChar char=""/>
              <a:tabLst>
                <a:tab pos="299720" algn="l"/>
              </a:tabLst>
            </a:pPr>
            <a:r>
              <a:rPr dirty="0" sz="2000" spc="45">
                <a:solidFill>
                  <a:srgbClr val="FFFFFF"/>
                </a:solidFill>
                <a:latin typeface="Calibri"/>
                <a:cs typeface="Calibri"/>
              </a:rPr>
              <a:t>Form</a:t>
            </a:r>
            <a:r>
              <a:rPr dirty="0" sz="2000" spc="3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 spc="-345">
                <a:solidFill>
                  <a:srgbClr val="FFFFFF"/>
                </a:solidFill>
                <a:latin typeface="Arial"/>
                <a:cs typeface="Arial"/>
              </a:rPr>
              <a:t>ةغيصلا</a:t>
            </a:r>
            <a:endParaRPr sz="2000">
              <a:latin typeface="Arial"/>
              <a:cs typeface="Arial"/>
            </a:endParaRPr>
          </a:p>
          <a:p>
            <a:pPr marL="12700">
              <a:lnSpc>
                <a:spcPts val="2135"/>
              </a:lnSpc>
              <a:spcBef>
                <a:spcPts val="50"/>
              </a:spcBef>
            </a:pPr>
            <a:r>
              <a:rPr dirty="0" sz="2000" spc="50">
                <a:solidFill>
                  <a:srgbClr val="FFFF00"/>
                </a:solidFill>
                <a:latin typeface="Calibri"/>
                <a:cs typeface="Calibri"/>
              </a:rPr>
              <a:t>shall, should, </a:t>
            </a:r>
            <a:r>
              <a:rPr dirty="0" sz="2000" spc="10">
                <a:solidFill>
                  <a:srgbClr val="FFFF00"/>
                </a:solidFill>
                <a:latin typeface="Calibri"/>
                <a:cs typeface="Calibri"/>
              </a:rPr>
              <a:t>will </a:t>
            </a:r>
            <a:r>
              <a:rPr dirty="0" sz="2000" spc="45">
                <a:solidFill>
                  <a:srgbClr val="FFFF00"/>
                </a:solidFill>
                <a:latin typeface="Calibri"/>
                <a:cs typeface="Calibri"/>
              </a:rPr>
              <a:t>would, </a:t>
            </a:r>
            <a:r>
              <a:rPr dirty="0" sz="2000" spc="40">
                <a:solidFill>
                  <a:srgbClr val="FFFF00"/>
                </a:solidFill>
                <a:latin typeface="Calibri"/>
                <a:cs typeface="Calibri"/>
              </a:rPr>
              <a:t>may, </a:t>
            </a:r>
            <a:r>
              <a:rPr dirty="0" sz="2000" spc="65">
                <a:solidFill>
                  <a:srgbClr val="FFFF00"/>
                </a:solidFill>
                <a:latin typeface="Calibri"/>
                <a:cs typeface="Calibri"/>
              </a:rPr>
              <a:t>might, </a:t>
            </a:r>
            <a:r>
              <a:rPr dirty="0" sz="2000" spc="80">
                <a:solidFill>
                  <a:srgbClr val="FFFF00"/>
                </a:solidFill>
                <a:latin typeface="Calibri"/>
                <a:cs typeface="Calibri"/>
              </a:rPr>
              <a:t>can, </a:t>
            </a:r>
            <a:r>
              <a:rPr dirty="0" sz="2000" spc="45">
                <a:solidFill>
                  <a:srgbClr val="FFFF00"/>
                </a:solidFill>
                <a:latin typeface="Calibri"/>
                <a:cs typeface="Calibri"/>
              </a:rPr>
              <a:t>could, </a:t>
            </a:r>
            <a:r>
              <a:rPr dirty="0" sz="2000" spc="65">
                <a:solidFill>
                  <a:srgbClr val="FFFF00"/>
                </a:solidFill>
                <a:latin typeface="Calibri"/>
                <a:cs typeface="Calibri"/>
              </a:rPr>
              <a:t>must, </a:t>
            </a:r>
            <a:r>
              <a:rPr dirty="0" sz="2000" spc="55">
                <a:solidFill>
                  <a:srgbClr val="FFFF00"/>
                </a:solidFill>
                <a:latin typeface="Calibri"/>
                <a:cs typeface="Calibri"/>
              </a:rPr>
              <a:t>ought </a:t>
            </a:r>
            <a:r>
              <a:rPr dirty="0" sz="2000" spc="10">
                <a:solidFill>
                  <a:srgbClr val="FFFF00"/>
                </a:solidFill>
                <a:latin typeface="Calibri"/>
                <a:cs typeface="Calibri"/>
              </a:rPr>
              <a:t>to</a:t>
            </a:r>
            <a:r>
              <a:rPr dirty="0" sz="2000" spc="135">
                <a:solidFill>
                  <a:srgbClr val="FFFF00"/>
                </a:solidFill>
                <a:latin typeface="Calibri"/>
                <a:cs typeface="Calibri"/>
              </a:rPr>
              <a:t> </a:t>
            </a:r>
            <a:r>
              <a:rPr dirty="0" sz="2000" spc="450">
                <a:solidFill>
                  <a:srgbClr val="FFFF00"/>
                </a:solidFill>
                <a:latin typeface="Calibri"/>
                <a:cs typeface="Calibri"/>
              </a:rPr>
              <a:t>+</a:t>
            </a:r>
            <a:endParaRPr sz="2000">
              <a:latin typeface="Calibri"/>
              <a:cs typeface="Calibri"/>
            </a:endParaRPr>
          </a:p>
          <a:p>
            <a:pPr marL="295910">
              <a:lnSpc>
                <a:spcPts val="2135"/>
              </a:lnSpc>
            </a:pPr>
            <a:r>
              <a:rPr dirty="0" sz="2000" spc="-430">
                <a:solidFill>
                  <a:srgbClr val="FFFF00"/>
                </a:solidFill>
                <a:latin typeface="Arial"/>
                <a:cs typeface="Arial"/>
              </a:rPr>
              <a:t>)لعفلل </a:t>
            </a:r>
            <a:r>
              <a:rPr dirty="0" sz="2000" spc="-75">
                <a:solidFill>
                  <a:srgbClr val="FFFF00"/>
                </a:solidFill>
                <a:latin typeface="Arial"/>
                <a:cs typeface="Arial"/>
              </a:rPr>
              <a:t>لولأا</a:t>
            </a:r>
            <a:r>
              <a:rPr dirty="0" sz="2000" spc="-5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dirty="0" sz="2000" spc="-365">
                <a:solidFill>
                  <a:srgbClr val="FFFF00"/>
                </a:solidFill>
                <a:latin typeface="Arial"/>
                <a:cs typeface="Arial"/>
              </a:rPr>
              <a:t>فيرصتلا(</a:t>
            </a:r>
            <a:endParaRPr sz="2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2050">
              <a:latin typeface="Times New Roman"/>
              <a:cs typeface="Times New Roman"/>
            </a:endParaRPr>
          </a:p>
          <a:p>
            <a:pPr marL="299085" indent="-287020">
              <a:lnSpc>
                <a:spcPct val="100000"/>
              </a:lnSpc>
              <a:buClr>
                <a:srgbClr val="FFFFCC"/>
              </a:buClr>
              <a:buSzPct val="70000"/>
              <a:buFont typeface="Wingdings"/>
              <a:buChar char=""/>
              <a:tabLst>
                <a:tab pos="299085" algn="l"/>
                <a:tab pos="299720" algn="l"/>
              </a:tabLst>
            </a:pPr>
            <a:r>
              <a:rPr dirty="0" sz="2000" spc="15">
                <a:solidFill>
                  <a:srgbClr val="FFFFFF"/>
                </a:solidFill>
                <a:latin typeface="Calibri"/>
                <a:cs typeface="Calibri"/>
              </a:rPr>
              <a:t>Modals </a:t>
            </a:r>
            <a:r>
              <a:rPr dirty="0" sz="2000" spc="55">
                <a:solidFill>
                  <a:srgbClr val="FFFFFF"/>
                </a:solidFill>
                <a:latin typeface="Calibri"/>
                <a:cs typeface="Calibri"/>
              </a:rPr>
              <a:t>have </a:t>
            </a:r>
            <a:r>
              <a:rPr dirty="0" sz="2000" spc="35">
                <a:solidFill>
                  <a:srgbClr val="FFFFFF"/>
                </a:solidFill>
                <a:latin typeface="Calibri"/>
                <a:cs typeface="Calibri"/>
              </a:rPr>
              <a:t>no </a:t>
            </a:r>
            <a:r>
              <a:rPr dirty="0" sz="2000" spc="25">
                <a:solidFill>
                  <a:srgbClr val="FFFFFF"/>
                </a:solidFill>
                <a:latin typeface="Calibri"/>
                <a:cs typeface="Calibri"/>
              </a:rPr>
              <a:t>infinitives </a:t>
            </a:r>
            <a:r>
              <a:rPr dirty="0" sz="2000" spc="20">
                <a:solidFill>
                  <a:srgbClr val="FFFFFF"/>
                </a:solidFill>
                <a:latin typeface="Calibri"/>
                <a:cs typeface="Calibri"/>
              </a:rPr>
              <a:t>or </a:t>
            </a:r>
            <a:r>
              <a:rPr dirty="0" sz="2000" spc="60">
                <a:solidFill>
                  <a:srgbClr val="FFFFFF"/>
                </a:solidFill>
                <a:latin typeface="Calibri"/>
                <a:cs typeface="Calibri"/>
              </a:rPr>
              <a:t>past</a:t>
            </a:r>
            <a:r>
              <a:rPr dirty="0" sz="2000" spc="53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 spc="40">
                <a:solidFill>
                  <a:srgbClr val="FFFFFF"/>
                </a:solidFill>
                <a:latin typeface="Calibri"/>
                <a:cs typeface="Calibri"/>
              </a:rPr>
              <a:t>participles.</a:t>
            </a:r>
            <a:endParaRPr sz="2000">
              <a:latin typeface="Calibri"/>
              <a:cs typeface="Calibri"/>
            </a:endParaRPr>
          </a:p>
          <a:p>
            <a:pPr marL="4040504">
              <a:lnSpc>
                <a:spcPct val="100000"/>
              </a:lnSpc>
            </a:pPr>
            <a:r>
              <a:rPr dirty="0" sz="2000" spc="-310">
                <a:solidFill>
                  <a:srgbClr val="FFFFFF"/>
                </a:solidFill>
                <a:latin typeface="Arial"/>
                <a:cs typeface="Arial"/>
              </a:rPr>
              <a:t>.ثلاث </a:t>
            </a:r>
            <a:r>
              <a:rPr dirty="0" sz="2000" spc="-455">
                <a:solidFill>
                  <a:srgbClr val="FFFFFF"/>
                </a:solidFill>
                <a:latin typeface="Arial"/>
                <a:cs typeface="Arial"/>
              </a:rPr>
              <a:t>فيرصت </a:t>
            </a:r>
            <a:r>
              <a:rPr dirty="0" sz="2000" spc="-5">
                <a:solidFill>
                  <a:srgbClr val="FFFFFF"/>
                </a:solidFill>
                <a:latin typeface="Arial"/>
                <a:cs typeface="Arial"/>
              </a:rPr>
              <a:t>وأ </a:t>
            </a:r>
            <a:r>
              <a:rPr dirty="0" sz="2000" spc="-105">
                <a:solidFill>
                  <a:srgbClr val="FFFFFF"/>
                </a:solidFill>
                <a:latin typeface="Arial"/>
                <a:cs typeface="Arial"/>
              </a:rPr>
              <a:t>ردصم </a:t>
            </a:r>
            <a:r>
              <a:rPr dirty="0" sz="2000" spc="-300">
                <a:solidFill>
                  <a:srgbClr val="FFFFFF"/>
                </a:solidFill>
                <a:latin typeface="Arial"/>
                <a:cs typeface="Arial"/>
              </a:rPr>
              <a:t>صقانلا </a:t>
            </a:r>
            <a:r>
              <a:rPr dirty="0" sz="2000" spc="-515">
                <a:solidFill>
                  <a:srgbClr val="FFFFFF"/>
                </a:solidFill>
                <a:latin typeface="Arial"/>
                <a:cs typeface="Arial"/>
              </a:rPr>
              <a:t>لعفلل </a:t>
            </a:r>
            <a:r>
              <a:rPr dirty="0" sz="2000" spc="-475">
                <a:solidFill>
                  <a:srgbClr val="FFFFFF"/>
                </a:solidFill>
                <a:latin typeface="Arial"/>
                <a:cs typeface="Arial"/>
              </a:rPr>
              <a:t>سيل</a:t>
            </a:r>
            <a:endParaRPr sz="2000">
              <a:latin typeface="Arial"/>
              <a:cs typeface="Arial"/>
            </a:endParaRPr>
          </a:p>
        </p:txBody>
      </p:sp>
      <p:sp>
        <p:nvSpPr>
          <p:cNvPr id="41" name="object 41"/>
          <p:cNvSpPr/>
          <p:nvPr/>
        </p:nvSpPr>
        <p:spPr>
          <a:xfrm>
            <a:off x="4340352" y="6321552"/>
            <a:ext cx="1296797" cy="382371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2" name="object 42"/>
          <p:cNvSpPr/>
          <p:nvPr/>
        </p:nvSpPr>
        <p:spPr>
          <a:xfrm>
            <a:off x="4462271" y="6406896"/>
            <a:ext cx="1043749" cy="248297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3" name="object 43"/>
          <p:cNvSpPr/>
          <p:nvPr/>
        </p:nvSpPr>
        <p:spPr>
          <a:xfrm>
            <a:off x="4267200" y="6248400"/>
            <a:ext cx="1295400" cy="381000"/>
          </a:xfrm>
          <a:custGeom>
            <a:avLst/>
            <a:gdLst/>
            <a:ahLst/>
            <a:cxnLst/>
            <a:rect l="l" t="t" r="r" b="b"/>
            <a:pathLst>
              <a:path w="1295400" h="381000">
                <a:moveTo>
                  <a:pt x="1295400" y="0"/>
                </a:moveTo>
                <a:lnTo>
                  <a:pt x="0" y="0"/>
                </a:lnTo>
                <a:lnTo>
                  <a:pt x="0" y="381000"/>
                </a:lnTo>
                <a:lnTo>
                  <a:pt x="1295400" y="381000"/>
                </a:lnTo>
                <a:lnTo>
                  <a:pt x="1295400" y="333375"/>
                </a:lnTo>
                <a:lnTo>
                  <a:pt x="540512" y="333375"/>
                </a:lnTo>
                <a:lnTo>
                  <a:pt x="540512" y="190500"/>
                </a:lnTo>
                <a:lnTo>
                  <a:pt x="504825" y="190500"/>
                </a:lnTo>
                <a:lnTo>
                  <a:pt x="647700" y="47625"/>
                </a:lnTo>
                <a:lnTo>
                  <a:pt x="1295400" y="47625"/>
                </a:lnTo>
                <a:lnTo>
                  <a:pt x="1295400" y="0"/>
                </a:lnTo>
                <a:close/>
              </a:path>
              <a:path w="1295400" h="381000">
                <a:moveTo>
                  <a:pt x="1295400" y="65481"/>
                </a:moveTo>
                <a:lnTo>
                  <a:pt x="736980" y="65481"/>
                </a:lnTo>
                <a:lnTo>
                  <a:pt x="736980" y="136918"/>
                </a:lnTo>
                <a:lnTo>
                  <a:pt x="790575" y="190500"/>
                </a:lnTo>
                <a:lnTo>
                  <a:pt x="754888" y="190500"/>
                </a:lnTo>
                <a:lnTo>
                  <a:pt x="754888" y="333375"/>
                </a:lnTo>
                <a:lnTo>
                  <a:pt x="1295400" y="333375"/>
                </a:lnTo>
                <a:lnTo>
                  <a:pt x="1295400" y="65481"/>
                </a:lnTo>
                <a:close/>
              </a:path>
              <a:path w="1295400" h="381000">
                <a:moveTo>
                  <a:pt x="1295400" y="47625"/>
                </a:moveTo>
                <a:lnTo>
                  <a:pt x="647700" y="47625"/>
                </a:lnTo>
                <a:lnTo>
                  <a:pt x="701294" y="101206"/>
                </a:lnTo>
                <a:lnTo>
                  <a:pt x="701294" y="65481"/>
                </a:lnTo>
                <a:lnTo>
                  <a:pt x="1295400" y="65481"/>
                </a:lnTo>
                <a:lnTo>
                  <a:pt x="12954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4" name="object 44"/>
          <p:cNvSpPr/>
          <p:nvPr/>
        </p:nvSpPr>
        <p:spPr>
          <a:xfrm>
            <a:off x="4807711" y="6313881"/>
            <a:ext cx="214629" cy="267970"/>
          </a:xfrm>
          <a:custGeom>
            <a:avLst/>
            <a:gdLst/>
            <a:ahLst/>
            <a:cxnLst/>
            <a:rect l="l" t="t" r="r" b="b"/>
            <a:pathLst>
              <a:path w="214629" h="267970">
                <a:moveTo>
                  <a:pt x="196468" y="0"/>
                </a:moveTo>
                <a:lnTo>
                  <a:pt x="160782" y="0"/>
                </a:lnTo>
                <a:lnTo>
                  <a:pt x="160782" y="35725"/>
                </a:lnTo>
                <a:lnTo>
                  <a:pt x="196468" y="71437"/>
                </a:lnTo>
                <a:lnTo>
                  <a:pt x="196468" y="0"/>
                </a:lnTo>
                <a:close/>
              </a:path>
              <a:path w="214629" h="267970">
                <a:moveTo>
                  <a:pt x="214375" y="125018"/>
                </a:moveTo>
                <a:lnTo>
                  <a:pt x="0" y="125018"/>
                </a:lnTo>
                <a:lnTo>
                  <a:pt x="0" y="267893"/>
                </a:lnTo>
                <a:lnTo>
                  <a:pt x="89280" y="267893"/>
                </a:lnTo>
                <a:lnTo>
                  <a:pt x="89280" y="196456"/>
                </a:lnTo>
                <a:lnTo>
                  <a:pt x="214375" y="196456"/>
                </a:lnTo>
                <a:lnTo>
                  <a:pt x="214375" y="125018"/>
                </a:lnTo>
                <a:close/>
              </a:path>
              <a:path w="214629" h="267970">
                <a:moveTo>
                  <a:pt x="214375" y="196456"/>
                </a:moveTo>
                <a:lnTo>
                  <a:pt x="125095" y="196456"/>
                </a:lnTo>
                <a:lnTo>
                  <a:pt x="125095" y="267893"/>
                </a:lnTo>
                <a:lnTo>
                  <a:pt x="214375" y="267893"/>
                </a:lnTo>
                <a:lnTo>
                  <a:pt x="214375" y="196456"/>
                </a:lnTo>
                <a:close/>
              </a:path>
            </a:pathLst>
          </a:custGeom>
          <a:solidFill>
            <a:srgbClr val="00007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5" name="object 45"/>
          <p:cNvSpPr/>
          <p:nvPr/>
        </p:nvSpPr>
        <p:spPr>
          <a:xfrm>
            <a:off x="47720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142875" y="0"/>
                </a:moveTo>
                <a:lnTo>
                  <a:pt x="0" y="142875"/>
                </a:lnTo>
                <a:lnTo>
                  <a:pt x="285750" y="142875"/>
                </a:lnTo>
                <a:lnTo>
                  <a:pt x="142875" y="0"/>
                </a:lnTo>
                <a:close/>
              </a:path>
              <a:path w="285750" h="285750">
                <a:moveTo>
                  <a:pt x="160782" y="214312"/>
                </a:moveTo>
                <a:lnTo>
                  <a:pt x="124967" y="214312"/>
                </a:lnTo>
                <a:lnTo>
                  <a:pt x="124967" y="285750"/>
                </a:lnTo>
                <a:lnTo>
                  <a:pt x="160782" y="285750"/>
                </a:lnTo>
                <a:lnTo>
                  <a:pt x="160782" y="214312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77824" y="2176272"/>
            <a:ext cx="18287" cy="468172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877824" y="6095"/>
            <a:ext cx="18287" cy="150266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1216152" y="1834895"/>
            <a:ext cx="7924800" cy="1828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877824" y="1508760"/>
            <a:ext cx="18287" cy="667512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0" y="1834895"/>
            <a:ext cx="557784" cy="18287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551687" y="1834895"/>
            <a:ext cx="664464" cy="18287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2346960" y="627837"/>
            <a:ext cx="2363597" cy="1016304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2622295" y="761441"/>
            <a:ext cx="1651635" cy="574675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3600" spc="275"/>
              <a:t>Modals</a:t>
            </a:r>
            <a:endParaRPr sz="3600"/>
          </a:p>
        </p:txBody>
      </p:sp>
      <p:sp>
        <p:nvSpPr>
          <p:cNvPr id="10" name="object 10"/>
          <p:cNvSpPr/>
          <p:nvPr/>
        </p:nvSpPr>
        <p:spPr>
          <a:xfrm>
            <a:off x="4565903" y="636981"/>
            <a:ext cx="2793365" cy="1016304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 txBox="1"/>
          <p:nvPr/>
        </p:nvSpPr>
        <p:spPr>
          <a:xfrm>
            <a:off x="4842128" y="761441"/>
            <a:ext cx="2211705" cy="57467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3600" spc="-520" b="1">
                <a:solidFill>
                  <a:srgbClr val="FFFF00"/>
                </a:solidFill>
                <a:latin typeface="Arial"/>
                <a:cs typeface="Arial"/>
              </a:rPr>
              <a:t>ةصقانلا</a:t>
            </a:r>
            <a:r>
              <a:rPr dirty="0" sz="3600" spc="-60" b="1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dirty="0" sz="3600" spc="-415" b="1">
                <a:solidFill>
                  <a:srgbClr val="FFFF00"/>
                </a:solidFill>
                <a:latin typeface="Arial"/>
                <a:cs typeface="Arial"/>
              </a:rPr>
              <a:t>لاعفلأا</a:t>
            </a:r>
            <a:endParaRPr sz="3600">
              <a:latin typeface="Arial"/>
              <a:cs typeface="Arial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4340352" y="6321552"/>
            <a:ext cx="1296797" cy="382371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4462271" y="6406896"/>
            <a:ext cx="1043749" cy="248297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/>
          <p:nvPr/>
        </p:nvSpPr>
        <p:spPr>
          <a:xfrm>
            <a:off x="4267200" y="6248400"/>
            <a:ext cx="1295400" cy="381000"/>
          </a:xfrm>
          <a:custGeom>
            <a:avLst/>
            <a:gdLst/>
            <a:ahLst/>
            <a:cxnLst/>
            <a:rect l="l" t="t" r="r" b="b"/>
            <a:pathLst>
              <a:path w="1295400" h="381000">
                <a:moveTo>
                  <a:pt x="1295400" y="0"/>
                </a:moveTo>
                <a:lnTo>
                  <a:pt x="0" y="0"/>
                </a:lnTo>
                <a:lnTo>
                  <a:pt x="0" y="381000"/>
                </a:lnTo>
                <a:lnTo>
                  <a:pt x="1295400" y="381000"/>
                </a:lnTo>
                <a:lnTo>
                  <a:pt x="1295400" y="333375"/>
                </a:lnTo>
                <a:lnTo>
                  <a:pt x="540512" y="333375"/>
                </a:lnTo>
                <a:lnTo>
                  <a:pt x="540512" y="190500"/>
                </a:lnTo>
                <a:lnTo>
                  <a:pt x="504825" y="190500"/>
                </a:lnTo>
                <a:lnTo>
                  <a:pt x="647700" y="47625"/>
                </a:lnTo>
                <a:lnTo>
                  <a:pt x="1295400" y="47625"/>
                </a:lnTo>
                <a:lnTo>
                  <a:pt x="1295400" y="0"/>
                </a:lnTo>
                <a:close/>
              </a:path>
              <a:path w="1295400" h="381000">
                <a:moveTo>
                  <a:pt x="1295400" y="65481"/>
                </a:moveTo>
                <a:lnTo>
                  <a:pt x="736980" y="65481"/>
                </a:lnTo>
                <a:lnTo>
                  <a:pt x="736980" y="136918"/>
                </a:lnTo>
                <a:lnTo>
                  <a:pt x="790575" y="190500"/>
                </a:lnTo>
                <a:lnTo>
                  <a:pt x="754888" y="190500"/>
                </a:lnTo>
                <a:lnTo>
                  <a:pt x="754888" y="333375"/>
                </a:lnTo>
                <a:lnTo>
                  <a:pt x="1295400" y="333375"/>
                </a:lnTo>
                <a:lnTo>
                  <a:pt x="1295400" y="65481"/>
                </a:lnTo>
                <a:close/>
              </a:path>
              <a:path w="1295400" h="381000">
                <a:moveTo>
                  <a:pt x="1295400" y="47625"/>
                </a:moveTo>
                <a:lnTo>
                  <a:pt x="647700" y="47625"/>
                </a:lnTo>
                <a:lnTo>
                  <a:pt x="701294" y="101206"/>
                </a:lnTo>
                <a:lnTo>
                  <a:pt x="701294" y="65481"/>
                </a:lnTo>
                <a:lnTo>
                  <a:pt x="1295400" y="65481"/>
                </a:lnTo>
                <a:lnTo>
                  <a:pt x="12954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/>
          <p:nvPr/>
        </p:nvSpPr>
        <p:spPr>
          <a:xfrm>
            <a:off x="4807711" y="6313881"/>
            <a:ext cx="214629" cy="267970"/>
          </a:xfrm>
          <a:custGeom>
            <a:avLst/>
            <a:gdLst/>
            <a:ahLst/>
            <a:cxnLst/>
            <a:rect l="l" t="t" r="r" b="b"/>
            <a:pathLst>
              <a:path w="214629" h="267970">
                <a:moveTo>
                  <a:pt x="196468" y="0"/>
                </a:moveTo>
                <a:lnTo>
                  <a:pt x="160782" y="0"/>
                </a:lnTo>
                <a:lnTo>
                  <a:pt x="160782" y="35725"/>
                </a:lnTo>
                <a:lnTo>
                  <a:pt x="196468" y="71437"/>
                </a:lnTo>
                <a:lnTo>
                  <a:pt x="196468" y="0"/>
                </a:lnTo>
                <a:close/>
              </a:path>
              <a:path w="214629" h="267970">
                <a:moveTo>
                  <a:pt x="214375" y="125018"/>
                </a:moveTo>
                <a:lnTo>
                  <a:pt x="0" y="125018"/>
                </a:lnTo>
                <a:lnTo>
                  <a:pt x="0" y="267893"/>
                </a:lnTo>
                <a:lnTo>
                  <a:pt x="89280" y="267893"/>
                </a:lnTo>
                <a:lnTo>
                  <a:pt x="89280" y="196456"/>
                </a:lnTo>
                <a:lnTo>
                  <a:pt x="214375" y="196456"/>
                </a:lnTo>
                <a:lnTo>
                  <a:pt x="214375" y="125018"/>
                </a:lnTo>
                <a:close/>
              </a:path>
              <a:path w="214629" h="267970">
                <a:moveTo>
                  <a:pt x="214375" y="196456"/>
                </a:moveTo>
                <a:lnTo>
                  <a:pt x="125095" y="196456"/>
                </a:lnTo>
                <a:lnTo>
                  <a:pt x="125095" y="267893"/>
                </a:lnTo>
                <a:lnTo>
                  <a:pt x="214375" y="267893"/>
                </a:lnTo>
                <a:lnTo>
                  <a:pt x="214375" y="196456"/>
                </a:lnTo>
                <a:close/>
              </a:path>
            </a:pathLst>
          </a:custGeom>
          <a:solidFill>
            <a:srgbClr val="00007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/>
          <p:nvPr/>
        </p:nvSpPr>
        <p:spPr>
          <a:xfrm>
            <a:off x="47720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142875" y="0"/>
                </a:moveTo>
                <a:lnTo>
                  <a:pt x="0" y="142875"/>
                </a:lnTo>
                <a:lnTo>
                  <a:pt x="285750" y="142875"/>
                </a:lnTo>
                <a:lnTo>
                  <a:pt x="142875" y="0"/>
                </a:lnTo>
                <a:close/>
              </a:path>
              <a:path w="285750" h="285750">
                <a:moveTo>
                  <a:pt x="160782" y="214312"/>
                </a:moveTo>
                <a:lnTo>
                  <a:pt x="124967" y="214312"/>
                </a:lnTo>
                <a:lnTo>
                  <a:pt x="124967" y="285750"/>
                </a:lnTo>
                <a:lnTo>
                  <a:pt x="160782" y="285750"/>
                </a:lnTo>
                <a:lnTo>
                  <a:pt x="160782" y="214312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7" name="object 17"/>
          <p:cNvSpPr txBox="1"/>
          <p:nvPr/>
        </p:nvSpPr>
        <p:spPr>
          <a:xfrm>
            <a:off x="4448683" y="6357620"/>
            <a:ext cx="927100" cy="164465"/>
          </a:xfrm>
          <a:prstGeom prst="rect">
            <a:avLst/>
          </a:prstGeom>
        </p:spPr>
        <p:txBody>
          <a:bodyPr wrap="square" lIns="0" tIns="139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900" spc="-195">
                <a:solidFill>
                  <a:srgbClr val="FFFFFF"/>
                </a:solidFill>
                <a:latin typeface="Arial"/>
                <a:cs typeface="Arial"/>
              </a:rPr>
              <a:t>ةيسيئرلا </a:t>
            </a:r>
            <a:r>
              <a:rPr dirty="0" sz="900" spc="-110">
                <a:solidFill>
                  <a:srgbClr val="FFFFFF"/>
                </a:solidFill>
                <a:latin typeface="Arial"/>
                <a:cs typeface="Arial"/>
              </a:rPr>
              <a:t>ةمئاقلا </a:t>
            </a:r>
            <a:r>
              <a:rPr dirty="0" sz="900" spc="-105">
                <a:solidFill>
                  <a:srgbClr val="FFFFFF"/>
                </a:solidFill>
                <a:latin typeface="Arial"/>
                <a:cs typeface="Arial"/>
              </a:rPr>
              <a:t>ىلإ</a:t>
            </a:r>
            <a:r>
              <a:rPr dirty="0" sz="900" spc="-7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900" spc="-5">
                <a:solidFill>
                  <a:srgbClr val="FFFFFF"/>
                </a:solidFill>
                <a:latin typeface="Arial"/>
                <a:cs typeface="Arial"/>
              </a:rPr>
              <a:t>ةدوع</a:t>
            </a:r>
            <a:endParaRPr sz="900">
              <a:latin typeface="Arial"/>
              <a:cs typeface="Arial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5788152" y="6321552"/>
            <a:ext cx="458571" cy="382371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9" name="object 19"/>
          <p:cNvSpPr/>
          <p:nvPr/>
        </p:nvSpPr>
        <p:spPr>
          <a:xfrm>
            <a:off x="5846064" y="6406896"/>
            <a:ext cx="336638" cy="248297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0" name="object 20"/>
          <p:cNvSpPr/>
          <p:nvPr/>
        </p:nvSpPr>
        <p:spPr>
          <a:xfrm>
            <a:off x="5715000" y="6248400"/>
            <a:ext cx="457200" cy="381000"/>
          </a:xfrm>
          <a:custGeom>
            <a:avLst/>
            <a:gdLst/>
            <a:ahLst/>
            <a:cxnLst/>
            <a:rect l="l" t="t" r="r" b="b"/>
            <a:pathLst>
              <a:path w="457200" h="381000">
                <a:moveTo>
                  <a:pt x="457200" y="0"/>
                </a:moveTo>
                <a:lnTo>
                  <a:pt x="0" y="0"/>
                </a:lnTo>
                <a:lnTo>
                  <a:pt x="0" y="381000"/>
                </a:lnTo>
                <a:lnTo>
                  <a:pt x="457200" y="381000"/>
                </a:lnTo>
                <a:lnTo>
                  <a:pt x="457200" y="333375"/>
                </a:lnTo>
                <a:lnTo>
                  <a:pt x="85725" y="333375"/>
                </a:lnTo>
                <a:lnTo>
                  <a:pt x="85725" y="47625"/>
                </a:lnTo>
                <a:lnTo>
                  <a:pt x="457200" y="47625"/>
                </a:lnTo>
                <a:lnTo>
                  <a:pt x="457200" y="0"/>
                </a:lnTo>
                <a:close/>
              </a:path>
              <a:path w="457200" h="381000">
                <a:moveTo>
                  <a:pt x="457200" y="47625"/>
                </a:moveTo>
                <a:lnTo>
                  <a:pt x="85725" y="47625"/>
                </a:lnTo>
                <a:lnTo>
                  <a:pt x="371475" y="190500"/>
                </a:lnTo>
                <a:lnTo>
                  <a:pt x="85725" y="333375"/>
                </a:lnTo>
                <a:lnTo>
                  <a:pt x="457200" y="333375"/>
                </a:lnTo>
                <a:lnTo>
                  <a:pt x="4572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1" name="object 21"/>
          <p:cNvSpPr/>
          <p:nvPr/>
        </p:nvSpPr>
        <p:spPr>
          <a:xfrm>
            <a:off x="58007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0" y="0"/>
                </a:moveTo>
                <a:lnTo>
                  <a:pt x="0" y="285750"/>
                </a:lnTo>
                <a:lnTo>
                  <a:pt x="285750" y="142875"/>
                </a:lnTo>
                <a:lnTo>
                  <a:pt x="0" y="0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2" name="object 22"/>
          <p:cNvSpPr txBox="1"/>
          <p:nvPr/>
        </p:nvSpPr>
        <p:spPr>
          <a:xfrm>
            <a:off x="5833109" y="6357620"/>
            <a:ext cx="220345" cy="164465"/>
          </a:xfrm>
          <a:prstGeom prst="rect">
            <a:avLst/>
          </a:prstGeom>
        </p:spPr>
        <p:txBody>
          <a:bodyPr wrap="square" lIns="0" tIns="139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900" spc="-50">
                <a:solidFill>
                  <a:srgbClr val="FFFFFF"/>
                </a:solidFill>
                <a:latin typeface="Arial"/>
                <a:cs typeface="Arial"/>
              </a:rPr>
              <a:t>ي</a:t>
            </a:r>
            <a:r>
              <a:rPr dirty="0" sz="900" spc="-270">
                <a:solidFill>
                  <a:srgbClr val="FFFFFF"/>
                </a:solidFill>
                <a:latin typeface="Arial"/>
                <a:cs typeface="Arial"/>
              </a:rPr>
              <a:t>ل</a:t>
            </a:r>
            <a:r>
              <a:rPr dirty="0" sz="900" spc="25">
                <a:solidFill>
                  <a:srgbClr val="FFFFFF"/>
                </a:solidFill>
                <a:latin typeface="Arial"/>
                <a:cs typeface="Arial"/>
              </a:rPr>
              <a:t>ا</a:t>
            </a:r>
            <a:r>
              <a:rPr dirty="0" sz="900" spc="-430">
                <a:solidFill>
                  <a:srgbClr val="FFFFFF"/>
                </a:solidFill>
                <a:latin typeface="Arial"/>
                <a:cs typeface="Arial"/>
              </a:rPr>
              <a:t>ت</a:t>
            </a:r>
            <a:r>
              <a:rPr dirty="0" sz="900" spc="-270">
                <a:solidFill>
                  <a:srgbClr val="FFFFFF"/>
                </a:solidFill>
                <a:latin typeface="Arial"/>
                <a:cs typeface="Arial"/>
              </a:rPr>
              <a:t>ل</a:t>
            </a:r>
            <a:r>
              <a:rPr dirty="0" sz="900">
                <a:solidFill>
                  <a:srgbClr val="FFFFFF"/>
                </a:solidFill>
                <a:latin typeface="Arial"/>
                <a:cs typeface="Arial"/>
              </a:rPr>
              <a:t>ا</a:t>
            </a:r>
            <a:endParaRPr sz="900">
              <a:latin typeface="Arial"/>
              <a:cs typeface="Arial"/>
            </a:endParaRPr>
          </a:p>
        </p:txBody>
      </p:sp>
      <p:sp>
        <p:nvSpPr>
          <p:cNvPr id="23" name="object 23"/>
          <p:cNvSpPr/>
          <p:nvPr/>
        </p:nvSpPr>
        <p:spPr>
          <a:xfrm>
            <a:off x="3730752" y="6321552"/>
            <a:ext cx="458571" cy="382371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4" name="object 24"/>
          <p:cNvSpPr/>
          <p:nvPr/>
        </p:nvSpPr>
        <p:spPr>
          <a:xfrm>
            <a:off x="3770376" y="6406896"/>
            <a:ext cx="373227" cy="248297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5" name="object 25"/>
          <p:cNvSpPr/>
          <p:nvPr/>
        </p:nvSpPr>
        <p:spPr>
          <a:xfrm>
            <a:off x="3657600" y="6248400"/>
            <a:ext cx="457200" cy="381000"/>
          </a:xfrm>
          <a:custGeom>
            <a:avLst/>
            <a:gdLst/>
            <a:ahLst/>
            <a:cxnLst/>
            <a:rect l="l" t="t" r="r" b="b"/>
            <a:pathLst>
              <a:path w="457200" h="381000">
                <a:moveTo>
                  <a:pt x="457200" y="0"/>
                </a:moveTo>
                <a:lnTo>
                  <a:pt x="0" y="0"/>
                </a:lnTo>
                <a:lnTo>
                  <a:pt x="0" y="381000"/>
                </a:lnTo>
                <a:lnTo>
                  <a:pt x="457200" y="381000"/>
                </a:lnTo>
                <a:lnTo>
                  <a:pt x="457200" y="333375"/>
                </a:lnTo>
                <a:lnTo>
                  <a:pt x="371475" y="333375"/>
                </a:lnTo>
                <a:lnTo>
                  <a:pt x="85725" y="190500"/>
                </a:lnTo>
                <a:lnTo>
                  <a:pt x="371475" y="47625"/>
                </a:lnTo>
                <a:lnTo>
                  <a:pt x="457200" y="47625"/>
                </a:lnTo>
                <a:lnTo>
                  <a:pt x="457200" y="0"/>
                </a:lnTo>
                <a:close/>
              </a:path>
              <a:path w="457200" h="381000">
                <a:moveTo>
                  <a:pt x="457200" y="47625"/>
                </a:moveTo>
                <a:lnTo>
                  <a:pt x="371475" y="47625"/>
                </a:lnTo>
                <a:lnTo>
                  <a:pt x="371475" y="333375"/>
                </a:lnTo>
                <a:lnTo>
                  <a:pt x="457200" y="333375"/>
                </a:lnTo>
                <a:lnTo>
                  <a:pt x="4572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6" name="object 26"/>
          <p:cNvSpPr/>
          <p:nvPr/>
        </p:nvSpPr>
        <p:spPr>
          <a:xfrm>
            <a:off x="37433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285750" y="0"/>
                </a:moveTo>
                <a:lnTo>
                  <a:pt x="0" y="142875"/>
                </a:lnTo>
                <a:lnTo>
                  <a:pt x="285750" y="285750"/>
                </a:lnTo>
                <a:lnTo>
                  <a:pt x="285750" y="0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7" name="object 27"/>
          <p:cNvSpPr txBox="1"/>
          <p:nvPr/>
        </p:nvSpPr>
        <p:spPr>
          <a:xfrm>
            <a:off x="3756405" y="6357620"/>
            <a:ext cx="257175" cy="164465"/>
          </a:xfrm>
          <a:prstGeom prst="rect">
            <a:avLst/>
          </a:prstGeom>
        </p:spPr>
        <p:txBody>
          <a:bodyPr wrap="square" lIns="0" tIns="139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900" spc="-190">
                <a:solidFill>
                  <a:srgbClr val="FFFFFF"/>
                </a:solidFill>
                <a:latin typeface="Arial"/>
                <a:cs typeface="Arial"/>
              </a:rPr>
              <a:t>ق</a:t>
            </a:r>
            <a:r>
              <a:rPr dirty="0" sz="900" spc="-240">
                <a:solidFill>
                  <a:srgbClr val="FFFFFF"/>
                </a:solidFill>
                <a:latin typeface="Arial"/>
                <a:cs typeface="Arial"/>
              </a:rPr>
              <a:t>ب</a:t>
            </a:r>
            <a:r>
              <a:rPr dirty="0" sz="900" spc="25">
                <a:solidFill>
                  <a:srgbClr val="FFFFFF"/>
                </a:solidFill>
                <a:latin typeface="Arial"/>
                <a:cs typeface="Arial"/>
              </a:rPr>
              <a:t>ا</a:t>
            </a:r>
            <a:r>
              <a:rPr dirty="0" sz="900" spc="-175">
                <a:solidFill>
                  <a:srgbClr val="FFFFFF"/>
                </a:solidFill>
                <a:latin typeface="Arial"/>
                <a:cs typeface="Arial"/>
              </a:rPr>
              <a:t>سلا</a:t>
            </a:r>
            <a:endParaRPr sz="900">
              <a:latin typeface="Arial"/>
              <a:cs typeface="Arial"/>
            </a:endParaRPr>
          </a:p>
        </p:txBody>
      </p:sp>
      <p:sp>
        <p:nvSpPr>
          <p:cNvPr id="28" name="object 28"/>
          <p:cNvSpPr/>
          <p:nvPr/>
        </p:nvSpPr>
        <p:spPr>
          <a:xfrm>
            <a:off x="2590800" y="1890776"/>
            <a:ext cx="0" cy="4311650"/>
          </a:xfrm>
          <a:custGeom>
            <a:avLst/>
            <a:gdLst/>
            <a:ahLst/>
            <a:cxnLst/>
            <a:rect l="l" t="t" r="r" b="b"/>
            <a:pathLst>
              <a:path w="0" h="4311650">
                <a:moveTo>
                  <a:pt x="0" y="0"/>
                </a:moveTo>
                <a:lnTo>
                  <a:pt x="0" y="4311459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9" name="object 29"/>
          <p:cNvSpPr/>
          <p:nvPr/>
        </p:nvSpPr>
        <p:spPr>
          <a:xfrm>
            <a:off x="5562600" y="1890776"/>
            <a:ext cx="0" cy="4311650"/>
          </a:xfrm>
          <a:custGeom>
            <a:avLst/>
            <a:gdLst/>
            <a:ahLst/>
            <a:cxnLst/>
            <a:rect l="l" t="t" r="r" b="b"/>
            <a:pathLst>
              <a:path w="0" h="4311650">
                <a:moveTo>
                  <a:pt x="0" y="0"/>
                </a:moveTo>
                <a:lnTo>
                  <a:pt x="0" y="4311459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0" name="object 30"/>
          <p:cNvSpPr/>
          <p:nvPr/>
        </p:nvSpPr>
        <p:spPr>
          <a:xfrm>
            <a:off x="1052512" y="2532888"/>
            <a:ext cx="7572375" cy="0"/>
          </a:xfrm>
          <a:custGeom>
            <a:avLst/>
            <a:gdLst/>
            <a:ahLst/>
            <a:cxnLst/>
            <a:rect l="l" t="t" r="r" b="b"/>
            <a:pathLst>
              <a:path w="7572375" h="0">
                <a:moveTo>
                  <a:pt x="0" y="0"/>
                </a:moveTo>
                <a:lnTo>
                  <a:pt x="7572311" y="0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1" name="object 31"/>
          <p:cNvSpPr/>
          <p:nvPr/>
        </p:nvSpPr>
        <p:spPr>
          <a:xfrm>
            <a:off x="2584450" y="3051048"/>
            <a:ext cx="6040755" cy="0"/>
          </a:xfrm>
          <a:custGeom>
            <a:avLst/>
            <a:gdLst/>
            <a:ahLst/>
            <a:cxnLst/>
            <a:rect l="l" t="t" r="r" b="b"/>
            <a:pathLst>
              <a:path w="6040755" h="0">
                <a:moveTo>
                  <a:pt x="0" y="0"/>
                </a:moveTo>
                <a:lnTo>
                  <a:pt x="6040374" y="0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2" name="object 32"/>
          <p:cNvSpPr/>
          <p:nvPr/>
        </p:nvSpPr>
        <p:spPr>
          <a:xfrm>
            <a:off x="2584450" y="3569208"/>
            <a:ext cx="6040755" cy="0"/>
          </a:xfrm>
          <a:custGeom>
            <a:avLst/>
            <a:gdLst/>
            <a:ahLst/>
            <a:cxnLst/>
            <a:rect l="l" t="t" r="r" b="b"/>
            <a:pathLst>
              <a:path w="6040755" h="0">
                <a:moveTo>
                  <a:pt x="0" y="0"/>
                </a:moveTo>
                <a:lnTo>
                  <a:pt x="6040374" y="0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3" name="object 33"/>
          <p:cNvSpPr/>
          <p:nvPr/>
        </p:nvSpPr>
        <p:spPr>
          <a:xfrm>
            <a:off x="1052512" y="4115308"/>
            <a:ext cx="7572375" cy="0"/>
          </a:xfrm>
          <a:custGeom>
            <a:avLst/>
            <a:gdLst/>
            <a:ahLst/>
            <a:cxnLst/>
            <a:rect l="l" t="t" r="r" b="b"/>
            <a:pathLst>
              <a:path w="7572375" h="0">
                <a:moveTo>
                  <a:pt x="0" y="0"/>
                </a:moveTo>
                <a:lnTo>
                  <a:pt x="7572311" y="0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4" name="object 34"/>
          <p:cNvSpPr/>
          <p:nvPr/>
        </p:nvSpPr>
        <p:spPr>
          <a:xfrm>
            <a:off x="2584450" y="4633467"/>
            <a:ext cx="6040755" cy="0"/>
          </a:xfrm>
          <a:custGeom>
            <a:avLst/>
            <a:gdLst/>
            <a:ahLst/>
            <a:cxnLst/>
            <a:rect l="l" t="t" r="r" b="b"/>
            <a:pathLst>
              <a:path w="6040755" h="0">
                <a:moveTo>
                  <a:pt x="0" y="0"/>
                </a:moveTo>
                <a:lnTo>
                  <a:pt x="6040374" y="0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5" name="object 35"/>
          <p:cNvSpPr/>
          <p:nvPr/>
        </p:nvSpPr>
        <p:spPr>
          <a:xfrm>
            <a:off x="1052512" y="5151628"/>
            <a:ext cx="7572375" cy="0"/>
          </a:xfrm>
          <a:custGeom>
            <a:avLst/>
            <a:gdLst/>
            <a:ahLst/>
            <a:cxnLst/>
            <a:rect l="l" t="t" r="r" b="b"/>
            <a:pathLst>
              <a:path w="7572375" h="0">
                <a:moveTo>
                  <a:pt x="0" y="0"/>
                </a:moveTo>
                <a:lnTo>
                  <a:pt x="7572311" y="0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6" name="object 36"/>
          <p:cNvSpPr/>
          <p:nvPr/>
        </p:nvSpPr>
        <p:spPr>
          <a:xfrm>
            <a:off x="2584450" y="5669788"/>
            <a:ext cx="6040755" cy="0"/>
          </a:xfrm>
          <a:custGeom>
            <a:avLst/>
            <a:gdLst/>
            <a:ahLst/>
            <a:cxnLst/>
            <a:rect l="l" t="t" r="r" b="b"/>
            <a:pathLst>
              <a:path w="6040755" h="0">
                <a:moveTo>
                  <a:pt x="0" y="0"/>
                </a:moveTo>
                <a:lnTo>
                  <a:pt x="6040374" y="0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7" name="object 37"/>
          <p:cNvSpPr/>
          <p:nvPr/>
        </p:nvSpPr>
        <p:spPr>
          <a:xfrm>
            <a:off x="1066800" y="1890776"/>
            <a:ext cx="0" cy="4311650"/>
          </a:xfrm>
          <a:custGeom>
            <a:avLst/>
            <a:gdLst/>
            <a:ahLst/>
            <a:cxnLst/>
            <a:rect l="l" t="t" r="r" b="b"/>
            <a:pathLst>
              <a:path w="0" h="4311650">
                <a:moveTo>
                  <a:pt x="0" y="0"/>
                </a:moveTo>
                <a:lnTo>
                  <a:pt x="0" y="4311459"/>
                </a:lnTo>
              </a:path>
            </a:pathLst>
          </a:custGeom>
          <a:ln w="285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8" name="object 38"/>
          <p:cNvSpPr/>
          <p:nvPr/>
        </p:nvSpPr>
        <p:spPr>
          <a:xfrm>
            <a:off x="8610600" y="1890776"/>
            <a:ext cx="0" cy="4311650"/>
          </a:xfrm>
          <a:custGeom>
            <a:avLst/>
            <a:gdLst/>
            <a:ahLst/>
            <a:cxnLst/>
            <a:rect l="l" t="t" r="r" b="b"/>
            <a:pathLst>
              <a:path w="0" h="4311650">
                <a:moveTo>
                  <a:pt x="0" y="0"/>
                </a:moveTo>
                <a:lnTo>
                  <a:pt x="0" y="4311459"/>
                </a:lnTo>
              </a:path>
            </a:pathLst>
          </a:custGeom>
          <a:ln w="285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9" name="object 39"/>
          <p:cNvSpPr/>
          <p:nvPr/>
        </p:nvSpPr>
        <p:spPr>
          <a:xfrm>
            <a:off x="1052512" y="1905000"/>
            <a:ext cx="7572375" cy="0"/>
          </a:xfrm>
          <a:custGeom>
            <a:avLst/>
            <a:gdLst/>
            <a:ahLst/>
            <a:cxnLst/>
            <a:rect l="l" t="t" r="r" b="b"/>
            <a:pathLst>
              <a:path w="7572375" h="0">
                <a:moveTo>
                  <a:pt x="0" y="0"/>
                </a:moveTo>
                <a:lnTo>
                  <a:pt x="7572311" y="0"/>
                </a:lnTo>
              </a:path>
            </a:pathLst>
          </a:custGeom>
          <a:ln w="285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0" name="object 40"/>
          <p:cNvSpPr/>
          <p:nvPr/>
        </p:nvSpPr>
        <p:spPr>
          <a:xfrm>
            <a:off x="1052512" y="6187947"/>
            <a:ext cx="7572375" cy="0"/>
          </a:xfrm>
          <a:custGeom>
            <a:avLst/>
            <a:gdLst/>
            <a:ahLst/>
            <a:cxnLst/>
            <a:rect l="l" t="t" r="r" b="b"/>
            <a:pathLst>
              <a:path w="7572375" h="0">
                <a:moveTo>
                  <a:pt x="0" y="0"/>
                </a:moveTo>
                <a:lnTo>
                  <a:pt x="7572311" y="0"/>
                </a:lnTo>
              </a:path>
            </a:pathLst>
          </a:custGeom>
          <a:ln w="285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1" name="object 41"/>
          <p:cNvSpPr/>
          <p:nvPr/>
        </p:nvSpPr>
        <p:spPr>
          <a:xfrm>
            <a:off x="1335024" y="1877593"/>
            <a:ext cx="998016" cy="458571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2" name="object 42"/>
          <p:cNvSpPr/>
          <p:nvPr/>
        </p:nvSpPr>
        <p:spPr>
          <a:xfrm>
            <a:off x="1313688" y="2161082"/>
            <a:ext cx="1095590" cy="403682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3" name="object 43"/>
          <p:cNvSpPr/>
          <p:nvPr/>
        </p:nvSpPr>
        <p:spPr>
          <a:xfrm>
            <a:off x="3398520" y="1877593"/>
            <a:ext cx="1369822" cy="458571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4" name="object 44"/>
          <p:cNvSpPr/>
          <p:nvPr/>
        </p:nvSpPr>
        <p:spPr>
          <a:xfrm>
            <a:off x="3813047" y="2206802"/>
            <a:ext cx="717626" cy="403682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5" name="object 45"/>
          <p:cNvSpPr/>
          <p:nvPr/>
        </p:nvSpPr>
        <p:spPr>
          <a:xfrm>
            <a:off x="3752088" y="2206802"/>
            <a:ext cx="306184" cy="403682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6" name="object 46"/>
          <p:cNvSpPr txBox="1"/>
          <p:nvPr/>
        </p:nvSpPr>
        <p:spPr>
          <a:xfrm>
            <a:off x="3518661" y="1845392"/>
            <a:ext cx="1120775" cy="645795"/>
          </a:xfrm>
          <a:prstGeom prst="rect">
            <a:avLst/>
          </a:prstGeom>
        </p:spPr>
        <p:txBody>
          <a:bodyPr wrap="square" lIns="0" tIns="1009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795"/>
              </a:spcBef>
            </a:pPr>
            <a:r>
              <a:rPr dirty="0" sz="1600" spc="165" b="1">
                <a:solidFill>
                  <a:srgbClr val="FFFFFF"/>
                </a:solidFill>
                <a:latin typeface="Calibri"/>
                <a:cs typeface="Calibri"/>
              </a:rPr>
              <a:t>Expresses:</a:t>
            </a:r>
            <a:endParaRPr sz="1600">
              <a:latin typeface="Calibri"/>
              <a:cs typeface="Calibri"/>
            </a:endParaRPr>
          </a:p>
          <a:p>
            <a:pPr marL="350520">
              <a:lnSpc>
                <a:spcPct val="100000"/>
              </a:lnSpc>
              <a:spcBef>
                <a:spcPts val="585"/>
              </a:spcBef>
            </a:pPr>
            <a:r>
              <a:rPr dirty="0" sz="1400" spc="-5" b="1">
                <a:solidFill>
                  <a:srgbClr val="FFFFFF"/>
                </a:solidFill>
                <a:latin typeface="Arial"/>
                <a:cs typeface="Arial"/>
              </a:rPr>
              <a:t>:نع</a:t>
            </a:r>
            <a:r>
              <a:rPr dirty="0" sz="1400" spc="-5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400" spc="-330" b="1">
                <a:solidFill>
                  <a:srgbClr val="FFFFFF"/>
                </a:solidFill>
                <a:latin typeface="Arial"/>
                <a:cs typeface="Arial"/>
              </a:rPr>
              <a:t>ربعت</a:t>
            </a:r>
            <a:endParaRPr sz="1400">
              <a:latin typeface="Arial"/>
              <a:cs typeface="Arial"/>
            </a:endParaRPr>
          </a:p>
        </p:txBody>
      </p:sp>
      <p:sp>
        <p:nvSpPr>
          <p:cNvPr id="47" name="object 47"/>
          <p:cNvSpPr/>
          <p:nvPr/>
        </p:nvSpPr>
        <p:spPr>
          <a:xfrm>
            <a:off x="6516623" y="1880641"/>
            <a:ext cx="1153490" cy="458571"/>
          </a:xfrm>
          <a:prstGeom prst="rect">
            <a:avLst/>
          </a:prstGeom>
          <a:blipFill>
            <a:blip r:embed="rId2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8" name="object 48"/>
          <p:cNvSpPr/>
          <p:nvPr/>
        </p:nvSpPr>
        <p:spPr>
          <a:xfrm>
            <a:off x="6842759" y="2173249"/>
            <a:ext cx="556082" cy="458571"/>
          </a:xfrm>
          <a:prstGeom prst="rect">
            <a:avLst/>
          </a:prstGeom>
          <a:blipFill>
            <a:blip r:embed="rId2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9" name="object 49"/>
          <p:cNvSpPr/>
          <p:nvPr/>
        </p:nvSpPr>
        <p:spPr>
          <a:xfrm>
            <a:off x="935736" y="2462822"/>
            <a:ext cx="1177861" cy="790790"/>
          </a:xfrm>
          <a:prstGeom prst="rect">
            <a:avLst/>
          </a:prstGeom>
          <a:blipFill>
            <a:blip r:embed="rId2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0" name="object 50"/>
          <p:cNvSpPr txBox="1"/>
          <p:nvPr/>
        </p:nvSpPr>
        <p:spPr>
          <a:xfrm>
            <a:off x="1145844" y="1898286"/>
            <a:ext cx="1145540" cy="1119505"/>
          </a:xfrm>
          <a:prstGeom prst="rect">
            <a:avLst/>
          </a:prstGeom>
        </p:spPr>
        <p:txBody>
          <a:bodyPr wrap="square" lIns="0" tIns="48260" rIns="0" bIns="0" rtlCol="0" vert="horz">
            <a:spAutoFit/>
          </a:bodyPr>
          <a:lstStyle/>
          <a:p>
            <a:pPr marL="321310">
              <a:lnSpc>
                <a:spcPct val="100000"/>
              </a:lnSpc>
              <a:spcBef>
                <a:spcPts val="380"/>
              </a:spcBef>
            </a:pPr>
            <a:r>
              <a:rPr dirty="0" sz="1600" spc="120" b="1">
                <a:solidFill>
                  <a:srgbClr val="FFFFFF"/>
                </a:solidFill>
                <a:latin typeface="Calibri"/>
                <a:cs typeface="Calibri"/>
              </a:rPr>
              <a:t>Modals</a:t>
            </a:r>
            <a:endParaRPr sz="1600">
              <a:latin typeface="Calibri"/>
              <a:cs typeface="Calibri"/>
            </a:endParaRPr>
          </a:p>
          <a:p>
            <a:pPr marL="284480">
              <a:lnSpc>
                <a:spcPct val="100000"/>
              </a:lnSpc>
              <a:spcBef>
                <a:spcPts val="225"/>
              </a:spcBef>
            </a:pPr>
            <a:r>
              <a:rPr dirty="0" sz="1400" spc="-204" b="1">
                <a:solidFill>
                  <a:srgbClr val="FFFFFF"/>
                </a:solidFill>
                <a:latin typeface="Arial"/>
                <a:cs typeface="Arial"/>
              </a:rPr>
              <a:t>ةصقانلا</a:t>
            </a:r>
            <a:r>
              <a:rPr dirty="0" sz="1400" spc="-6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400" spc="-165" b="1">
                <a:solidFill>
                  <a:srgbClr val="FFFFFF"/>
                </a:solidFill>
                <a:latin typeface="Arial"/>
                <a:cs typeface="Arial"/>
              </a:rPr>
              <a:t>لاعفلأا</a:t>
            </a:r>
            <a:endParaRPr sz="14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145"/>
              </a:spcBef>
            </a:pPr>
            <a:r>
              <a:rPr dirty="0" sz="2800" spc="70">
                <a:solidFill>
                  <a:srgbClr val="FFFF00"/>
                </a:solidFill>
                <a:latin typeface="Calibri"/>
                <a:cs typeface="Calibri"/>
              </a:rPr>
              <a:t>shall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51" name="object 51"/>
          <p:cNvSpPr/>
          <p:nvPr/>
        </p:nvSpPr>
        <p:spPr>
          <a:xfrm>
            <a:off x="2584704" y="2526830"/>
            <a:ext cx="738949" cy="345782"/>
          </a:xfrm>
          <a:prstGeom prst="rect">
            <a:avLst/>
          </a:prstGeom>
          <a:blipFill>
            <a:blip r:embed="rId2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2" name="object 52"/>
          <p:cNvSpPr/>
          <p:nvPr/>
        </p:nvSpPr>
        <p:spPr>
          <a:xfrm>
            <a:off x="2581655" y="2749334"/>
            <a:ext cx="406692" cy="345782"/>
          </a:xfrm>
          <a:prstGeom prst="rect">
            <a:avLst/>
          </a:prstGeom>
          <a:blipFill>
            <a:blip r:embed="rId2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3" name="object 53"/>
          <p:cNvSpPr/>
          <p:nvPr/>
        </p:nvSpPr>
        <p:spPr>
          <a:xfrm>
            <a:off x="5556503" y="2526830"/>
            <a:ext cx="501192" cy="345782"/>
          </a:xfrm>
          <a:prstGeom prst="rect">
            <a:avLst/>
          </a:prstGeom>
          <a:blipFill>
            <a:blip r:embed="rId2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4" name="object 54"/>
          <p:cNvSpPr/>
          <p:nvPr/>
        </p:nvSpPr>
        <p:spPr>
          <a:xfrm>
            <a:off x="5849111" y="2526830"/>
            <a:ext cx="568248" cy="345782"/>
          </a:xfrm>
          <a:prstGeom prst="rect">
            <a:avLst/>
          </a:prstGeom>
          <a:blipFill>
            <a:blip r:embed="rId2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5" name="object 55"/>
          <p:cNvSpPr/>
          <p:nvPr/>
        </p:nvSpPr>
        <p:spPr>
          <a:xfrm>
            <a:off x="6254496" y="2526830"/>
            <a:ext cx="1180896" cy="345782"/>
          </a:xfrm>
          <a:prstGeom prst="rect">
            <a:avLst/>
          </a:prstGeom>
          <a:blipFill>
            <a:blip r:embed="rId2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6" name="object 56"/>
          <p:cNvSpPr txBox="1"/>
          <p:nvPr/>
        </p:nvSpPr>
        <p:spPr>
          <a:xfrm>
            <a:off x="5643117" y="1890668"/>
            <a:ext cx="1898014" cy="885190"/>
          </a:xfrm>
          <a:prstGeom prst="rect">
            <a:avLst/>
          </a:prstGeom>
        </p:spPr>
        <p:txBody>
          <a:bodyPr wrap="square" lIns="0" tIns="58419" rIns="0" bIns="0" rtlCol="0" vert="horz">
            <a:spAutoFit/>
          </a:bodyPr>
          <a:lstStyle/>
          <a:p>
            <a:pPr algn="ctr" marL="994410">
              <a:lnSpc>
                <a:spcPct val="100000"/>
              </a:lnSpc>
              <a:spcBef>
                <a:spcPts val="459"/>
              </a:spcBef>
            </a:pPr>
            <a:r>
              <a:rPr dirty="0" sz="1600" spc="200" b="1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dirty="0" sz="1600" spc="240" b="1">
                <a:solidFill>
                  <a:srgbClr val="FFFFFF"/>
                </a:solidFill>
                <a:latin typeface="Calibri"/>
                <a:cs typeface="Calibri"/>
              </a:rPr>
              <a:t>x</a:t>
            </a:r>
            <a:r>
              <a:rPr dirty="0" sz="1600" spc="150" b="1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dirty="0" sz="1600" spc="245" b="1">
                <a:solidFill>
                  <a:srgbClr val="FFFFFF"/>
                </a:solidFill>
                <a:latin typeface="Calibri"/>
                <a:cs typeface="Calibri"/>
              </a:rPr>
              <a:t>m</a:t>
            </a:r>
            <a:r>
              <a:rPr dirty="0" sz="1600" spc="145" b="1">
                <a:solidFill>
                  <a:srgbClr val="FFFFFF"/>
                </a:solidFill>
                <a:latin typeface="Calibri"/>
                <a:cs typeface="Calibri"/>
              </a:rPr>
              <a:t>p</a:t>
            </a:r>
            <a:r>
              <a:rPr dirty="0" sz="1600" spc="80" b="1">
                <a:solidFill>
                  <a:srgbClr val="FFFFFF"/>
                </a:solidFill>
                <a:latin typeface="Calibri"/>
                <a:cs typeface="Calibri"/>
              </a:rPr>
              <a:t>l</a:t>
            </a:r>
            <a:r>
              <a:rPr dirty="0" sz="1600" spc="150" b="1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endParaRPr sz="1600">
              <a:latin typeface="Calibri"/>
              <a:cs typeface="Calibri"/>
            </a:endParaRPr>
          </a:p>
          <a:p>
            <a:pPr algn="ctr" marL="1049655">
              <a:lnSpc>
                <a:spcPct val="100000"/>
              </a:lnSpc>
              <a:spcBef>
                <a:spcPts val="365"/>
              </a:spcBef>
            </a:pPr>
            <a:r>
              <a:rPr dirty="0" sz="1600" spc="-125" b="1">
                <a:solidFill>
                  <a:srgbClr val="FFFFFF"/>
                </a:solidFill>
                <a:latin typeface="Arial"/>
                <a:cs typeface="Arial"/>
              </a:rPr>
              <a:t>لاثم</a:t>
            </a:r>
            <a:endParaRPr sz="16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760"/>
              </a:spcBef>
            </a:pPr>
            <a:r>
              <a:rPr dirty="0" sz="1200" spc="30">
                <a:solidFill>
                  <a:srgbClr val="FFFFFF"/>
                </a:solidFill>
                <a:latin typeface="Calibri"/>
                <a:cs typeface="Calibri"/>
              </a:rPr>
              <a:t>You </a:t>
            </a:r>
            <a:r>
              <a:rPr dirty="0" sz="1200" spc="100" b="1">
                <a:solidFill>
                  <a:srgbClr val="FFFF00"/>
                </a:solidFill>
                <a:latin typeface="Calibri"/>
                <a:cs typeface="Calibri"/>
              </a:rPr>
              <a:t>shall </a:t>
            </a:r>
            <a:r>
              <a:rPr dirty="0" sz="1200" spc="30">
                <a:solidFill>
                  <a:srgbClr val="FFFFFF"/>
                </a:solidFill>
                <a:latin typeface="Calibri"/>
                <a:cs typeface="Calibri"/>
              </a:rPr>
              <a:t>take </a:t>
            </a:r>
            <a:r>
              <a:rPr dirty="0" sz="1200" spc="55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dirty="0" sz="1200" spc="16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200" spc="30">
                <a:solidFill>
                  <a:srgbClr val="FFFFFF"/>
                </a:solidFill>
                <a:latin typeface="Calibri"/>
                <a:cs typeface="Calibri"/>
              </a:rPr>
              <a:t>reward.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57" name="object 57"/>
          <p:cNvSpPr/>
          <p:nvPr/>
        </p:nvSpPr>
        <p:spPr>
          <a:xfrm>
            <a:off x="2584704" y="3044990"/>
            <a:ext cx="1156525" cy="345782"/>
          </a:xfrm>
          <a:prstGeom prst="rect">
            <a:avLst/>
          </a:prstGeom>
          <a:blipFill>
            <a:blip r:embed="rId2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8" name="object 58"/>
          <p:cNvSpPr/>
          <p:nvPr/>
        </p:nvSpPr>
        <p:spPr>
          <a:xfrm>
            <a:off x="2581655" y="3267493"/>
            <a:ext cx="522516" cy="345782"/>
          </a:xfrm>
          <a:prstGeom prst="rect">
            <a:avLst/>
          </a:prstGeom>
          <a:blipFill>
            <a:blip r:embed="rId3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9" name="object 59"/>
          <p:cNvSpPr/>
          <p:nvPr/>
        </p:nvSpPr>
        <p:spPr>
          <a:xfrm>
            <a:off x="5556503" y="3044990"/>
            <a:ext cx="2790190" cy="345782"/>
          </a:xfrm>
          <a:prstGeom prst="rect">
            <a:avLst/>
          </a:prstGeom>
          <a:blipFill>
            <a:blip r:embed="rId3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0" name="object 60"/>
          <p:cNvSpPr/>
          <p:nvPr/>
        </p:nvSpPr>
        <p:spPr>
          <a:xfrm>
            <a:off x="5556503" y="3227870"/>
            <a:ext cx="568248" cy="345782"/>
          </a:xfrm>
          <a:prstGeom prst="rect">
            <a:avLst/>
          </a:prstGeom>
          <a:blipFill>
            <a:blip r:embed="rId2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1" name="object 61"/>
          <p:cNvSpPr/>
          <p:nvPr/>
        </p:nvSpPr>
        <p:spPr>
          <a:xfrm>
            <a:off x="5916167" y="3227870"/>
            <a:ext cx="254279" cy="345782"/>
          </a:xfrm>
          <a:prstGeom prst="rect">
            <a:avLst/>
          </a:prstGeom>
          <a:blipFill>
            <a:blip r:embed="rId3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2" name="object 62"/>
          <p:cNvSpPr/>
          <p:nvPr/>
        </p:nvSpPr>
        <p:spPr>
          <a:xfrm>
            <a:off x="2584704" y="3560102"/>
            <a:ext cx="647471" cy="345782"/>
          </a:xfrm>
          <a:prstGeom prst="rect">
            <a:avLst/>
          </a:prstGeom>
          <a:blipFill>
            <a:blip r:embed="rId3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3" name="object 63"/>
          <p:cNvSpPr/>
          <p:nvPr/>
        </p:nvSpPr>
        <p:spPr>
          <a:xfrm>
            <a:off x="2581655" y="3785654"/>
            <a:ext cx="446303" cy="345782"/>
          </a:xfrm>
          <a:prstGeom prst="rect">
            <a:avLst/>
          </a:prstGeom>
          <a:blipFill>
            <a:blip r:embed="rId3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4" name="object 64"/>
          <p:cNvSpPr txBox="1"/>
          <p:nvPr/>
        </p:nvSpPr>
        <p:spPr>
          <a:xfrm>
            <a:off x="2667380" y="2534021"/>
            <a:ext cx="976630" cy="1494790"/>
          </a:xfrm>
          <a:prstGeom prst="rect">
            <a:avLst/>
          </a:prstGeom>
        </p:spPr>
        <p:txBody>
          <a:bodyPr wrap="square" lIns="0" tIns="45720" rIns="0" bIns="0" rtlCol="0" vert="horz">
            <a:spAutoFit/>
          </a:bodyPr>
          <a:lstStyle/>
          <a:p>
            <a:pPr marL="15240">
              <a:lnSpc>
                <a:spcPct val="100000"/>
              </a:lnSpc>
              <a:spcBef>
                <a:spcPts val="360"/>
              </a:spcBef>
            </a:pPr>
            <a:r>
              <a:rPr dirty="0" sz="1200" spc="25">
                <a:solidFill>
                  <a:srgbClr val="FFFFFF"/>
                </a:solidFill>
                <a:latin typeface="Calibri"/>
                <a:cs typeface="Calibri"/>
              </a:rPr>
              <a:t>Promise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65"/>
              </a:spcBef>
            </a:pPr>
            <a:r>
              <a:rPr dirty="0" sz="1200" spc="-15">
                <a:solidFill>
                  <a:srgbClr val="FFFFFF"/>
                </a:solidFill>
                <a:latin typeface="Arial"/>
                <a:cs typeface="Arial"/>
              </a:rPr>
              <a:t>دعو</a:t>
            </a:r>
            <a:endParaRPr sz="1200">
              <a:latin typeface="Arial"/>
              <a:cs typeface="Arial"/>
            </a:endParaRPr>
          </a:p>
          <a:p>
            <a:pPr marL="15240">
              <a:lnSpc>
                <a:spcPct val="100000"/>
              </a:lnSpc>
              <a:spcBef>
                <a:spcPts val="935"/>
              </a:spcBef>
            </a:pPr>
            <a:r>
              <a:rPr dirty="0" sz="1200" spc="20">
                <a:solidFill>
                  <a:srgbClr val="FFFFFF"/>
                </a:solidFill>
                <a:latin typeface="Calibri"/>
                <a:cs typeface="Calibri"/>
              </a:rPr>
              <a:t>Determination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65"/>
              </a:spcBef>
            </a:pPr>
            <a:r>
              <a:rPr dirty="0" sz="1200" spc="-260">
                <a:solidFill>
                  <a:srgbClr val="FFFFFF"/>
                </a:solidFill>
                <a:latin typeface="Arial"/>
                <a:cs typeface="Arial"/>
              </a:rPr>
              <a:t>ميمصت</a:t>
            </a:r>
            <a:endParaRPr sz="1200">
              <a:latin typeface="Arial"/>
              <a:cs typeface="Arial"/>
            </a:endParaRPr>
          </a:p>
          <a:p>
            <a:pPr marL="15240">
              <a:lnSpc>
                <a:spcPct val="100000"/>
              </a:lnSpc>
              <a:spcBef>
                <a:spcPts val="915"/>
              </a:spcBef>
            </a:pPr>
            <a:r>
              <a:rPr dirty="0" sz="1200" spc="35">
                <a:solidFill>
                  <a:srgbClr val="FFFFFF"/>
                </a:solidFill>
                <a:latin typeface="Calibri"/>
                <a:cs typeface="Calibri"/>
              </a:rPr>
              <a:t>Threat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90"/>
              </a:spcBef>
            </a:pPr>
            <a:r>
              <a:rPr dirty="0" sz="1200" spc="-185">
                <a:solidFill>
                  <a:srgbClr val="FFFFFF"/>
                </a:solidFill>
                <a:latin typeface="Arial"/>
                <a:cs typeface="Arial"/>
              </a:rPr>
              <a:t>ديدهت</a:t>
            </a:r>
            <a:endParaRPr sz="1200">
              <a:latin typeface="Arial"/>
              <a:cs typeface="Arial"/>
            </a:endParaRPr>
          </a:p>
        </p:txBody>
      </p:sp>
      <p:sp>
        <p:nvSpPr>
          <p:cNvPr id="65" name="object 65"/>
          <p:cNvSpPr/>
          <p:nvPr/>
        </p:nvSpPr>
        <p:spPr>
          <a:xfrm>
            <a:off x="5556503" y="3563149"/>
            <a:ext cx="501192" cy="345782"/>
          </a:xfrm>
          <a:prstGeom prst="rect">
            <a:avLst/>
          </a:prstGeom>
          <a:blipFill>
            <a:blip r:embed="rId2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6" name="object 66"/>
          <p:cNvSpPr/>
          <p:nvPr/>
        </p:nvSpPr>
        <p:spPr>
          <a:xfrm>
            <a:off x="5849111" y="3563149"/>
            <a:ext cx="568248" cy="345782"/>
          </a:xfrm>
          <a:prstGeom prst="rect">
            <a:avLst/>
          </a:prstGeom>
          <a:blipFill>
            <a:blip r:embed="rId2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7" name="object 67"/>
          <p:cNvSpPr/>
          <p:nvPr/>
        </p:nvSpPr>
        <p:spPr>
          <a:xfrm>
            <a:off x="6254496" y="3563149"/>
            <a:ext cx="2202053" cy="345782"/>
          </a:xfrm>
          <a:prstGeom prst="rect">
            <a:avLst/>
          </a:prstGeom>
          <a:blipFill>
            <a:blip r:embed="rId3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8" name="object 68"/>
          <p:cNvSpPr txBox="1"/>
          <p:nvPr/>
        </p:nvSpPr>
        <p:spPr>
          <a:xfrm>
            <a:off x="5643117" y="3085591"/>
            <a:ext cx="2716530" cy="72707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50">
                <a:solidFill>
                  <a:srgbClr val="FFFFFF"/>
                </a:solidFill>
                <a:latin typeface="Calibri"/>
                <a:cs typeface="Calibri"/>
              </a:rPr>
              <a:t>He </a:t>
            </a:r>
            <a:r>
              <a:rPr dirty="0" sz="1200" spc="35">
                <a:solidFill>
                  <a:srgbClr val="FFFFFF"/>
                </a:solidFill>
                <a:latin typeface="Calibri"/>
                <a:cs typeface="Calibri"/>
              </a:rPr>
              <a:t>does </a:t>
            </a:r>
            <a:r>
              <a:rPr dirty="0" sz="1200" spc="15">
                <a:solidFill>
                  <a:srgbClr val="FFFFFF"/>
                </a:solidFill>
                <a:latin typeface="Calibri"/>
                <a:cs typeface="Calibri"/>
              </a:rPr>
              <a:t>not </a:t>
            </a:r>
            <a:r>
              <a:rPr dirty="0" sz="1200" spc="25">
                <a:solidFill>
                  <a:srgbClr val="FFFFFF"/>
                </a:solidFill>
                <a:latin typeface="Calibri"/>
                <a:cs typeface="Calibri"/>
              </a:rPr>
              <a:t>want </a:t>
            </a:r>
            <a:r>
              <a:rPr dirty="0" sz="1200" spc="10">
                <a:solidFill>
                  <a:srgbClr val="FFFFFF"/>
                </a:solidFill>
                <a:latin typeface="Calibri"/>
                <a:cs typeface="Calibri"/>
              </a:rPr>
              <a:t>to </a:t>
            </a:r>
            <a:r>
              <a:rPr dirty="0" sz="1200" spc="30">
                <a:solidFill>
                  <a:srgbClr val="FFFFFF"/>
                </a:solidFill>
                <a:latin typeface="Calibri"/>
                <a:cs typeface="Calibri"/>
              </a:rPr>
              <a:t>obey </a:t>
            </a:r>
            <a:r>
              <a:rPr dirty="0" sz="1200" spc="60">
                <a:solidFill>
                  <a:srgbClr val="FFFFFF"/>
                </a:solidFill>
                <a:latin typeface="Calibri"/>
                <a:cs typeface="Calibri"/>
              </a:rPr>
              <a:t>me: </a:t>
            </a:r>
            <a:r>
              <a:rPr dirty="0" sz="1200" spc="25">
                <a:solidFill>
                  <a:srgbClr val="FFFFFF"/>
                </a:solidFill>
                <a:latin typeface="Calibri"/>
                <a:cs typeface="Calibri"/>
              </a:rPr>
              <a:t>but</a:t>
            </a:r>
            <a:r>
              <a:rPr dirty="0" sz="1200" spc="254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200" spc="35">
                <a:solidFill>
                  <a:srgbClr val="FFFFFF"/>
                </a:solidFill>
                <a:latin typeface="Calibri"/>
                <a:cs typeface="Calibri"/>
              </a:rPr>
              <a:t>he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dirty="0" sz="1200" spc="95" b="1">
                <a:solidFill>
                  <a:srgbClr val="FFFF00"/>
                </a:solidFill>
                <a:latin typeface="Calibri"/>
                <a:cs typeface="Calibri"/>
              </a:rPr>
              <a:t>shall</a:t>
            </a:r>
            <a:r>
              <a:rPr dirty="0" sz="1200" spc="95">
                <a:solidFill>
                  <a:srgbClr val="FFFFFF"/>
                </a:solidFill>
                <a:latin typeface="Calibri"/>
                <a:cs typeface="Calibri"/>
              </a:rPr>
              <a:t>.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200"/>
              </a:spcBef>
            </a:pPr>
            <a:r>
              <a:rPr dirty="0" sz="1200" spc="30">
                <a:solidFill>
                  <a:srgbClr val="FFFFFF"/>
                </a:solidFill>
                <a:latin typeface="Calibri"/>
                <a:cs typeface="Calibri"/>
              </a:rPr>
              <a:t>You </a:t>
            </a:r>
            <a:r>
              <a:rPr dirty="0" sz="1200" spc="100" b="1">
                <a:solidFill>
                  <a:srgbClr val="FFFF00"/>
                </a:solidFill>
                <a:latin typeface="Calibri"/>
                <a:cs typeface="Calibri"/>
              </a:rPr>
              <a:t>shall </a:t>
            </a:r>
            <a:r>
              <a:rPr dirty="0" sz="1200" spc="35">
                <a:solidFill>
                  <a:srgbClr val="FFFFFF"/>
                </a:solidFill>
                <a:latin typeface="Calibri"/>
                <a:cs typeface="Calibri"/>
              </a:rPr>
              <a:t>be </a:t>
            </a:r>
            <a:r>
              <a:rPr dirty="0" sz="1200" spc="30">
                <a:solidFill>
                  <a:srgbClr val="FFFFFF"/>
                </a:solidFill>
                <a:latin typeface="Calibri"/>
                <a:cs typeface="Calibri"/>
              </a:rPr>
              <a:t>punished </a:t>
            </a:r>
            <a:r>
              <a:rPr dirty="0" sz="1200" spc="-5">
                <a:solidFill>
                  <a:srgbClr val="FFFFFF"/>
                </a:solidFill>
                <a:latin typeface="Calibri"/>
                <a:cs typeface="Calibri"/>
              </a:rPr>
              <a:t>if </a:t>
            </a:r>
            <a:r>
              <a:rPr dirty="0" sz="1200" spc="30">
                <a:solidFill>
                  <a:srgbClr val="FFFFFF"/>
                </a:solidFill>
                <a:latin typeface="Calibri"/>
                <a:cs typeface="Calibri"/>
              </a:rPr>
              <a:t>you come</a:t>
            </a:r>
            <a:r>
              <a:rPr dirty="0" sz="1200" spc="-6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200" spc="20">
                <a:solidFill>
                  <a:srgbClr val="FFFFFF"/>
                </a:solidFill>
                <a:latin typeface="Calibri"/>
                <a:cs typeface="Calibri"/>
              </a:rPr>
              <a:t>late.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69" name="object 69"/>
          <p:cNvSpPr/>
          <p:nvPr/>
        </p:nvSpPr>
        <p:spPr>
          <a:xfrm>
            <a:off x="935736" y="4044734"/>
            <a:ext cx="1500886" cy="790790"/>
          </a:xfrm>
          <a:prstGeom prst="rect">
            <a:avLst/>
          </a:prstGeom>
          <a:blipFill>
            <a:blip r:embed="rId3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0" name="object 70"/>
          <p:cNvSpPr txBox="1"/>
          <p:nvPr/>
        </p:nvSpPr>
        <p:spPr>
          <a:xfrm>
            <a:off x="1145844" y="4146880"/>
            <a:ext cx="1056005" cy="454025"/>
          </a:xfrm>
          <a:prstGeom prst="rect">
            <a:avLst/>
          </a:prstGeom>
        </p:spPr>
        <p:txBody>
          <a:bodyPr wrap="square" lIns="0" tIns="139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2800" spc="100">
                <a:solidFill>
                  <a:srgbClr val="FFFF00"/>
                </a:solidFill>
                <a:latin typeface="Calibri"/>
                <a:cs typeface="Calibri"/>
              </a:rPr>
              <a:t>s</a:t>
            </a:r>
            <a:r>
              <a:rPr dirty="0" sz="2800" spc="135">
                <a:solidFill>
                  <a:srgbClr val="FFFF00"/>
                </a:solidFill>
                <a:latin typeface="Calibri"/>
                <a:cs typeface="Calibri"/>
              </a:rPr>
              <a:t>h</a:t>
            </a:r>
            <a:r>
              <a:rPr dirty="0" sz="2800" spc="50">
                <a:solidFill>
                  <a:srgbClr val="FFFF00"/>
                </a:solidFill>
                <a:latin typeface="Calibri"/>
                <a:cs typeface="Calibri"/>
              </a:rPr>
              <a:t>o</a:t>
            </a:r>
            <a:r>
              <a:rPr dirty="0" sz="2800" spc="55">
                <a:solidFill>
                  <a:srgbClr val="FFFF00"/>
                </a:solidFill>
                <a:latin typeface="Calibri"/>
                <a:cs typeface="Calibri"/>
              </a:rPr>
              <a:t>uld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71" name="object 71"/>
          <p:cNvSpPr/>
          <p:nvPr/>
        </p:nvSpPr>
        <p:spPr>
          <a:xfrm>
            <a:off x="2584704" y="4108742"/>
            <a:ext cx="525614" cy="345782"/>
          </a:xfrm>
          <a:prstGeom prst="rect">
            <a:avLst/>
          </a:prstGeom>
          <a:blipFill>
            <a:blip r:embed="rId3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2" name="object 72"/>
          <p:cNvSpPr/>
          <p:nvPr/>
        </p:nvSpPr>
        <p:spPr>
          <a:xfrm>
            <a:off x="2581655" y="4331246"/>
            <a:ext cx="556082" cy="345782"/>
          </a:xfrm>
          <a:prstGeom prst="rect">
            <a:avLst/>
          </a:prstGeom>
          <a:blipFill>
            <a:blip r:embed="rId3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3" name="object 73"/>
          <p:cNvSpPr/>
          <p:nvPr/>
        </p:nvSpPr>
        <p:spPr>
          <a:xfrm>
            <a:off x="5556503" y="4108742"/>
            <a:ext cx="501192" cy="345782"/>
          </a:xfrm>
          <a:prstGeom prst="rect">
            <a:avLst/>
          </a:prstGeom>
          <a:blipFill>
            <a:blip r:embed="rId3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4" name="object 74"/>
          <p:cNvSpPr/>
          <p:nvPr/>
        </p:nvSpPr>
        <p:spPr>
          <a:xfrm>
            <a:off x="5849111" y="4108742"/>
            <a:ext cx="717626" cy="345782"/>
          </a:xfrm>
          <a:prstGeom prst="rect">
            <a:avLst/>
          </a:prstGeom>
          <a:blipFill>
            <a:blip r:embed="rId4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5" name="object 75"/>
          <p:cNvSpPr/>
          <p:nvPr/>
        </p:nvSpPr>
        <p:spPr>
          <a:xfrm>
            <a:off x="6403847" y="4108742"/>
            <a:ext cx="1540509" cy="345782"/>
          </a:xfrm>
          <a:prstGeom prst="rect">
            <a:avLst/>
          </a:prstGeom>
          <a:blipFill>
            <a:blip r:embed="rId4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6" name="object 76"/>
          <p:cNvSpPr txBox="1"/>
          <p:nvPr/>
        </p:nvSpPr>
        <p:spPr>
          <a:xfrm>
            <a:off x="5643117" y="4150232"/>
            <a:ext cx="2205355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30">
                <a:solidFill>
                  <a:srgbClr val="FFFFFF"/>
                </a:solidFill>
                <a:latin typeface="Calibri"/>
                <a:cs typeface="Calibri"/>
              </a:rPr>
              <a:t>You </a:t>
            </a:r>
            <a:r>
              <a:rPr dirty="0" sz="1200" spc="105" b="1">
                <a:solidFill>
                  <a:srgbClr val="FFFF00"/>
                </a:solidFill>
                <a:latin typeface="Calibri"/>
                <a:cs typeface="Calibri"/>
              </a:rPr>
              <a:t>should </a:t>
            </a:r>
            <a:r>
              <a:rPr dirty="0" sz="1200" spc="30">
                <a:solidFill>
                  <a:srgbClr val="FFFFFF"/>
                </a:solidFill>
                <a:latin typeface="Calibri"/>
                <a:cs typeface="Calibri"/>
              </a:rPr>
              <a:t>obey </a:t>
            </a:r>
            <a:r>
              <a:rPr dirty="0" sz="1200" spc="25">
                <a:solidFill>
                  <a:srgbClr val="FFFFFF"/>
                </a:solidFill>
                <a:latin typeface="Calibri"/>
                <a:cs typeface="Calibri"/>
              </a:rPr>
              <a:t>your</a:t>
            </a:r>
            <a:r>
              <a:rPr dirty="0" sz="1200" spc="21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200" spc="30">
                <a:solidFill>
                  <a:srgbClr val="FFFFFF"/>
                </a:solidFill>
                <a:latin typeface="Calibri"/>
                <a:cs typeface="Calibri"/>
              </a:rPr>
              <a:t>teachers.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77" name="object 77"/>
          <p:cNvSpPr/>
          <p:nvPr/>
        </p:nvSpPr>
        <p:spPr>
          <a:xfrm>
            <a:off x="2584704" y="4623854"/>
            <a:ext cx="1366773" cy="345782"/>
          </a:xfrm>
          <a:prstGeom prst="rect">
            <a:avLst/>
          </a:prstGeom>
          <a:blipFill>
            <a:blip r:embed="rId4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8" name="object 78"/>
          <p:cNvSpPr/>
          <p:nvPr/>
        </p:nvSpPr>
        <p:spPr>
          <a:xfrm>
            <a:off x="2581655" y="4849405"/>
            <a:ext cx="1055928" cy="345782"/>
          </a:xfrm>
          <a:prstGeom prst="rect">
            <a:avLst/>
          </a:prstGeom>
          <a:blipFill>
            <a:blip r:embed="rId4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9" name="object 79"/>
          <p:cNvSpPr/>
          <p:nvPr/>
        </p:nvSpPr>
        <p:spPr>
          <a:xfrm>
            <a:off x="5556503" y="4626902"/>
            <a:ext cx="501192" cy="345782"/>
          </a:xfrm>
          <a:prstGeom prst="rect">
            <a:avLst/>
          </a:prstGeom>
          <a:blipFill>
            <a:blip r:embed="rId3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0" name="object 80"/>
          <p:cNvSpPr/>
          <p:nvPr/>
        </p:nvSpPr>
        <p:spPr>
          <a:xfrm>
            <a:off x="5849111" y="4626902"/>
            <a:ext cx="717626" cy="345782"/>
          </a:xfrm>
          <a:prstGeom prst="rect">
            <a:avLst/>
          </a:prstGeom>
          <a:blipFill>
            <a:blip r:embed="rId4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1" name="object 81"/>
          <p:cNvSpPr/>
          <p:nvPr/>
        </p:nvSpPr>
        <p:spPr>
          <a:xfrm>
            <a:off x="6403847" y="4626902"/>
            <a:ext cx="1147381" cy="345782"/>
          </a:xfrm>
          <a:prstGeom prst="rect">
            <a:avLst/>
          </a:prstGeom>
          <a:blipFill>
            <a:blip r:embed="rId4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2" name="object 82"/>
          <p:cNvSpPr txBox="1"/>
          <p:nvPr/>
        </p:nvSpPr>
        <p:spPr>
          <a:xfrm>
            <a:off x="5643117" y="4668773"/>
            <a:ext cx="1812925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30">
                <a:solidFill>
                  <a:srgbClr val="FFFFFF"/>
                </a:solidFill>
                <a:latin typeface="Calibri"/>
                <a:cs typeface="Calibri"/>
              </a:rPr>
              <a:t>You </a:t>
            </a:r>
            <a:r>
              <a:rPr dirty="0" sz="1200" spc="105" b="1">
                <a:solidFill>
                  <a:srgbClr val="FFFF00"/>
                </a:solidFill>
                <a:latin typeface="Calibri"/>
                <a:cs typeface="Calibri"/>
              </a:rPr>
              <a:t>should </a:t>
            </a:r>
            <a:r>
              <a:rPr dirty="0" sz="1200" spc="25">
                <a:solidFill>
                  <a:srgbClr val="FFFFFF"/>
                </a:solidFill>
                <a:latin typeface="Calibri"/>
                <a:cs typeface="Calibri"/>
              </a:rPr>
              <a:t>stop</a:t>
            </a:r>
            <a:r>
              <a:rPr dirty="0" sz="1200" spc="9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200" spc="45">
                <a:solidFill>
                  <a:srgbClr val="FFFFFF"/>
                </a:solidFill>
                <a:latin typeface="Calibri"/>
                <a:cs typeface="Calibri"/>
              </a:rPr>
              <a:t>smoking.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83" name="object 83"/>
          <p:cNvSpPr/>
          <p:nvPr/>
        </p:nvSpPr>
        <p:spPr>
          <a:xfrm>
            <a:off x="935736" y="5081015"/>
            <a:ext cx="982802" cy="790790"/>
          </a:xfrm>
          <a:prstGeom prst="rect">
            <a:avLst/>
          </a:prstGeom>
          <a:blipFill>
            <a:blip r:embed="rId4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4" name="object 84"/>
          <p:cNvSpPr txBox="1"/>
          <p:nvPr/>
        </p:nvSpPr>
        <p:spPr>
          <a:xfrm>
            <a:off x="1145844" y="5183835"/>
            <a:ext cx="537845" cy="454025"/>
          </a:xfrm>
          <a:prstGeom prst="rect">
            <a:avLst/>
          </a:prstGeom>
        </p:spPr>
        <p:txBody>
          <a:bodyPr wrap="square" lIns="0" tIns="139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2800" spc="20">
                <a:solidFill>
                  <a:srgbClr val="FFFF00"/>
                </a:solidFill>
                <a:latin typeface="Calibri"/>
                <a:cs typeface="Calibri"/>
              </a:rPr>
              <a:t>will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85" name="object 85"/>
          <p:cNvSpPr/>
          <p:nvPr/>
        </p:nvSpPr>
        <p:spPr>
          <a:xfrm>
            <a:off x="2584704" y="5145061"/>
            <a:ext cx="1854454" cy="345782"/>
          </a:xfrm>
          <a:prstGeom prst="rect">
            <a:avLst/>
          </a:prstGeom>
          <a:blipFill>
            <a:blip r:embed="rId4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6" name="object 86"/>
          <p:cNvSpPr/>
          <p:nvPr/>
        </p:nvSpPr>
        <p:spPr>
          <a:xfrm>
            <a:off x="2581655" y="5367528"/>
            <a:ext cx="1278508" cy="345782"/>
          </a:xfrm>
          <a:prstGeom prst="rect">
            <a:avLst/>
          </a:prstGeom>
          <a:blipFill>
            <a:blip r:embed="rId4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7" name="object 87"/>
          <p:cNvSpPr/>
          <p:nvPr/>
        </p:nvSpPr>
        <p:spPr>
          <a:xfrm>
            <a:off x="5556503" y="5145061"/>
            <a:ext cx="440270" cy="345782"/>
          </a:xfrm>
          <a:prstGeom prst="rect">
            <a:avLst/>
          </a:prstGeom>
          <a:blipFill>
            <a:blip r:embed="rId4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8" name="object 88"/>
          <p:cNvSpPr/>
          <p:nvPr/>
        </p:nvSpPr>
        <p:spPr>
          <a:xfrm>
            <a:off x="5788152" y="5145061"/>
            <a:ext cx="525614" cy="345782"/>
          </a:xfrm>
          <a:prstGeom prst="rect">
            <a:avLst/>
          </a:prstGeom>
          <a:blipFill>
            <a:blip r:embed="rId4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9" name="object 89"/>
          <p:cNvSpPr/>
          <p:nvPr/>
        </p:nvSpPr>
        <p:spPr>
          <a:xfrm>
            <a:off x="6105144" y="5145061"/>
            <a:ext cx="1412621" cy="345782"/>
          </a:xfrm>
          <a:prstGeom prst="rect">
            <a:avLst/>
          </a:prstGeom>
          <a:blipFill>
            <a:blip r:embed="rId5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0" name="object 90"/>
          <p:cNvSpPr txBox="1"/>
          <p:nvPr/>
        </p:nvSpPr>
        <p:spPr>
          <a:xfrm>
            <a:off x="5643117" y="5187188"/>
            <a:ext cx="1778635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50">
                <a:solidFill>
                  <a:srgbClr val="FFFFFF"/>
                </a:solidFill>
                <a:latin typeface="Calibri"/>
                <a:cs typeface="Calibri"/>
              </a:rPr>
              <a:t>He </a:t>
            </a:r>
            <a:r>
              <a:rPr dirty="0" sz="1200" spc="85" b="1">
                <a:solidFill>
                  <a:srgbClr val="FFFF00"/>
                </a:solidFill>
                <a:latin typeface="Calibri"/>
                <a:cs typeface="Calibri"/>
              </a:rPr>
              <a:t>will </a:t>
            </a:r>
            <a:r>
              <a:rPr dirty="0" sz="1200" spc="15">
                <a:solidFill>
                  <a:srgbClr val="FFFFFF"/>
                </a:solidFill>
                <a:latin typeface="Calibri"/>
                <a:cs typeface="Calibri"/>
              </a:rPr>
              <a:t>visit </a:t>
            </a:r>
            <a:r>
              <a:rPr dirty="0" sz="1200" spc="50">
                <a:solidFill>
                  <a:srgbClr val="FFFFFF"/>
                </a:solidFill>
                <a:latin typeface="Calibri"/>
                <a:cs typeface="Calibri"/>
              </a:rPr>
              <a:t>us</a:t>
            </a:r>
            <a:r>
              <a:rPr dirty="0" sz="1200" spc="-6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200" spc="15">
                <a:solidFill>
                  <a:srgbClr val="FFFFFF"/>
                </a:solidFill>
                <a:latin typeface="Calibri"/>
                <a:cs typeface="Calibri"/>
              </a:rPr>
              <a:t>tomorrow.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91" name="object 91"/>
          <p:cNvSpPr/>
          <p:nvPr/>
        </p:nvSpPr>
        <p:spPr>
          <a:xfrm>
            <a:off x="2584704" y="5663184"/>
            <a:ext cx="1927733" cy="345782"/>
          </a:xfrm>
          <a:prstGeom prst="rect">
            <a:avLst/>
          </a:prstGeom>
          <a:blipFill>
            <a:blip r:embed="rId5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2" name="object 92"/>
          <p:cNvSpPr/>
          <p:nvPr/>
        </p:nvSpPr>
        <p:spPr>
          <a:xfrm>
            <a:off x="2581655" y="5885688"/>
            <a:ext cx="1025448" cy="345782"/>
          </a:xfrm>
          <a:prstGeom prst="rect">
            <a:avLst/>
          </a:prstGeom>
          <a:blipFill>
            <a:blip r:embed="rId5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3" name="object 93"/>
          <p:cNvSpPr txBox="1"/>
          <p:nvPr/>
        </p:nvSpPr>
        <p:spPr>
          <a:xfrm>
            <a:off x="2667380" y="4116323"/>
            <a:ext cx="1747520" cy="2014220"/>
          </a:xfrm>
          <a:prstGeom prst="rect">
            <a:avLst/>
          </a:prstGeom>
        </p:spPr>
        <p:txBody>
          <a:bodyPr wrap="square" lIns="0" tIns="46355" rIns="0" bIns="0" rtlCol="0" vert="horz">
            <a:spAutoFit/>
          </a:bodyPr>
          <a:lstStyle/>
          <a:p>
            <a:pPr marL="15240">
              <a:lnSpc>
                <a:spcPct val="100000"/>
              </a:lnSpc>
              <a:spcBef>
                <a:spcPts val="365"/>
              </a:spcBef>
            </a:pPr>
            <a:r>
              <a:rPr dirty="0" sz="1200" spc="40">
                <a:solidFill>
                  <a:srgbClr val="FFFFFF"/>
                </a:solidFill>
                <a:latin typeface="Calibri"/>
                <a:cs typeface="Calibri"/>
              </a:rPr>
              <a:t>Duty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70"/>
              </a:spcBef>
            </a:pPr>
            <a:r>
              <a:rPr dirty="0" sz="1200" spc="-75">
                <a:solidFill>
                  <a:srgbClr val="FFFFFF"/>
                </a:solidFill>
                <a:latin typeface="Arial"/>
                <a:cs typeface="Arial"/>
              </a:rPr>
              <a:t>بجاولا</a:t>
            </a:r>
            <a:endParaRPr sz="1200">
              <a:latin typeface="Arial"/>
              <a:cs typeface="Arial"/>
            </a:endParaRPr>
          </a:p>
          <a:p>
            <a:pPr marL="15240">
              <a:lnSpc>
                <a:spcPct val="100000"/>
              </a:lnSpc>
              <a:spcBef>
                <a:spcPts val="910"/>
              </a:spcBef>
            </a:pPr>
            <a:r>
              <a:rPr dirty="0" sz="1200" spc="25">
                <a:solidFill>
                  <a:srgbClr val="FFFFFF"/>
                </a:solidFill>
                <a:latin typeface="Calibri"/>
                <a:cs typeface="Calibri"/>
              </a:rPr>
              <a:t>Advice </a:t>
            </a:r>
            <a:r>
              <a:rPr dirty="0" sz="1200" spc="15">
                <a:solidFill>
                  <a:srgbClr val="FFFFFF"/>
                </a:solidFill>
                <a:latin typeface="Calibri"/>
                <a:cs typeface="Calibri"/>
              </a:rPr>
              <a:t>or</a:t>
            </a:r>
            <a:r>
              <a:rPr dirty="0" sz="1200" spc="17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200" spc="15">
                <a:solidFill>
                  <a:srgbClr val="FFFFFF"/>
                </a:solidFill>
                <a:latin typeface="Calibri"/>
                <a:cs typeface="Calibri"/>
              </a:rPr>
              <a:t>opinion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90"/>
              </a:spcBef>
            </a:pPr>
            <a:r>
              <a:rPr dirty="0" sz="1200" spc="-80">
                <a:solidFill>
                  <a:srgbClr val="FFFFFF"/>
                </a:solidFill>
                <a:latin typeface="Arial"/>
                <a:cs typeface="Arial"/>
              </a:rPr>
              <a:t>يأرلا </a:t>
            </a:r>
            <a:r>
              <a:rPr dirty="0" sz="1200">
                <a:solidFill>
                  <a:srgbClr val="FFFFFF"/>
                </a:solidFill>
                <a:latin typeface="Arial"/>
                <a:cs typeface="Arial"/>
              </a:rPr>
              <a:t>وأ</a:t>
            </a:r>
            <a:r>
              <a:rPr dirty="0" sz="1200" spc="7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200" spc="-210">
                <a:solidFill>
                  <a:srgbClr val="FFFFFF"/>
                </a:solidFill>
                <a:latin typeface="Arial"/>
                <a:cs typeface="Arial"/>
              </a:rPr>
              <a:t>ةحيصنلا</a:t>
            </a:r>
            <a:endParaRPr sz="1200">
              <a:latin typeface="Arial"/>
              <a:cs typeface="Arial"/>
            </a:endParaRPr>
          </a:p>
          <a:p>
            <a:pPr marL="15240">
              <a:lnSpc>
                <a:spcPct val="100000"/>
              </a:lnSpc>
              <a:spcBef>
                <a:spcPts val="935"/>
              </a:spcBef>
            </a:pPr>
            <a:r>
              <a:rPr dirty="0" sz="1200" spc="60">
                <a:solidFill>
                  <a:srgbClr val="FFFFFF"/>
                </a:solidFill>
                <a:latin typeface="Calibri"/>
                <a:cs typeface="Calibri"/>
              </a:rPr>
              <a:t>The </a:t>
            </a:r>
            <a:r>
              <a:rPr dirty="0" sz="1200" spc="20">
                <a:solidFill>
                  <a:srgbClr val="FFFFFF"/>
                </a:solidFill>
                <a:latin typeface="Calibri"/>
                <a:cs typeface="Calibri"/>
              </a:rPr>
              <a:t>simple future</a:t>
            </a:r>
            <a:r>
              <a:rPr dirty="0" sz="1200" spc="-4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200" spc="35">
                <a:solidFill>
                  <a:srgbClr val="FFFFFF"/>
                </a:solidFill>
                <a:latin typeface="Calibri"/>
                <a:cs typeface="Calibri"/>
              </a:rPr>
              <a:t>tense.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65"/>
              </a:spcBef>
            </a:pPr>
            <a:r>
              <a:rPr dirty="0" sz="1200" spc="-295">
                <a:solidFill>
                  <a:srgbClr val="FFFFFF"/>
                </a:solidFill>
                <a:latin typeface="Arial"/>
                <a:cs typeface="Arial"/>
              </a:rPr>
              <a:t>طيسبلا </a:t>
            </a:r>
            <a:r>
              <a:rPr dirty="0" sz="1200" spc="-275">
                <a:solidFill>
                  <a:srgbClr val="FFFFFF"/>
                </a:solidFill>
                <a:latin typeface="Arial"/>
                <a:cs typeface="Arial"/>
              </a:rPr>
              <a:t>لبقتسملا</a:t>
            </a:r>
            <a:r>
              <a:rPr dirty="0" sz="1200" spc="-25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200" spc="-210">
                <a:solidFill>
                  <a:srgbClr val="FFFFFF"/>
                </a:solidFill>
                <a:latin typeface="Arial"/>
                <a:cs typeface="Arial"/>
              </a:rPr>
              <a:t>ةغيص</a:t>
            </a:r>
            <a:endParaRPr sz="1200">
              <a:latin typeface="Arial"/>
              <a:cs typeface="Arial"/>
            </a:endParaRPr>
          </a:p>
          <a:p>
            <a:pPr marL="15240">
              <a:lnSpc>
                <a:spcPct val="100000"/>
              </a:lnSpc>
              <a:spcBef>
                <a:spcPts val="940"/>
              </a:spcBef>
            </a:pPr>
            <a:r>
              <a:rPr dirty="0" sz="1200" spc="20">
                <a:solidFill>
                  <a:srgbClr val="FFFFFF"/>
                </a:solidFill>
                <a:latin typeface="Calibri"/>
                <a:cs typeface="Calibri"/>
              </a:rPr>
              <a:t>Determination </a:t>
            </a:r>
            <a:r>
              <a:rPr dirty="0" sz="1200" spc="15">
                <a:solidFill>
                  <a:srgbClr val="FFFFFF"/>
                </a:solidFill>
                <a:latin typeface="Calibri"/>
                <a:cs typeface="Calibri"/>
              </a:rPr>
              <a:t>or</a:t>
            </a:r>
            <a:r>
              <a:rPr dirty="0" sz="1200" spc="-9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200" spc="25">
                <a:solidFill>
                  <a:srgbClr val="FFFFFF"/>
                </a:solidFill>
                <a:latin typeface="Calibri"/>
                <a:cs typeface="Calibri"/>
              </a:rPr>
              <a:t>promise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60"/>
              </a:spcBef>
            </a:pPr>
            <a:r>
              <a:rPr dirty="0" sz="1200" spc="-80">
                <a:solidFill>
                  <a:srgbClr val="FFFFFF"/>
                </a:solidFill>
                <a:latin typeface="Arial"/>
                <a:cs typeface="Arial"/>
              </a:rPr>
              <a:t>دعولا </a:t>
            </a:r>
            <a:r>
              <a:rPr dirty="0" sz="1200">
                <a:solidFill>
                  <a:srgbClr val="FFFFFF"/>
                </a:solidFill>
                <a:latin typeface="Arial"/>
                <a:cs typeface="Arial"/>
              </a:rPr>
              <a:t>وأ</a:t>
            </a:r>
            <a:r>
              <a:rPr dirty="0" sz="1200" spc="5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200" spc="-240">
                <a:solidFill>
                  <a:srgbClr val="FFFFFF"/>
                </a:solidFill>
                <a:latin typeface="Arial"/>
                <a:cs typeface="Arial"/>
              </a:rPr>
              <a:t>ميمصتلا</a:t>
            </a:r>
            <a:endParaRPr sz="1200">
              <a:latin typeface="Arial"/>
              <a:cs typeface="Arial"/>
            </a:endParaRPr>
          </a:p>
        </p:txBody>
      </p:sp>
      <p:sp>
        <p:nvSpPr>
          <p:cNvPr id="94" name="object 94"/>
          <p:cNvSpPr/>
          <p:nvPr/>
        </p:nvSpPr>
        <p:spPr>
          <a:xfrm>
            <a:off x="5556503" y="5663184"/>
            <a:ext cx="312191" cy="345782"/>
          </a:xfrm>
          <a:prstGeom prst="rect">
            <a:avLst/>
          </a:prstGeom>
          <a:blipFill>
            <a:blip r:embed="rId5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5" name="object 95"/>
          <p:cNvSpPr/>
          <p:nvPr/>
        </p:nvSpPr>
        <p:spPr>
          <a:xfrm>
            <a:off x="5660135" y="5663184"/>
            <a:ext cx="479882" cy="345782"/>
          </a:xfrm>
          <a:prstGeom prst="rect">
            <a:avLst/>
          </a:prstGeom>
          <a:blipFill>
            <a:blip r:embed="rId5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6" name="object 96"/>
          <p:cNvSpPr/>
          <p:nvPr/>
        </p:nvSpPr>
        <p:spPr>
          <a:xfrm>
            <a:off x="5983223" y="5663184"/>
            <a:ext cx="1412621" cy="345782"/>
          </a:xfrm>
          <a:prstGeom prst="rect">
            <a:avLst/>
          </a:prstGeom>
          <a:blipFill>
            <a:blip r:embed="rId5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7" name="object 97"/>
          <p:cNvSpPr/>
          <p:nvPr/>
        </p:nvSpPr>
        <p:spPr>
          <a:xfrm>
            <a:off x="5556503" y="5882640"/>
            <a:ext cx="470738" cy="345782"/>
          </a:xfrm>
          <a:prstGeom prst="rect">
            <a:avLst/>
          </a:prstGeom>
          <a:blipFill>
            <a:blip r:embed="rId5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8" name="object 98"/>
          <p:cNvSpPr/>
          <p:nvPr/>
        </p:nvSpPr>
        <p:spPr>
          <a:xfrm>
            <a:off x="5818632" y="5882640"/>
            <a:ext cx="479882" cy="345782"/>
          </a:xfrm>
          <a:prstGeom prst="rect">
            <a:avLst/>
          </a:prstGeom>
          <a:blipFill>
            <a:blip r:embed="rId5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9" name="object 99"/>
          <p:cNvSpPr/>
          <p:nvPr/>
        </p:nvSpPr>
        <p:spPr>
          <a:xfrm>
            <a:off x="6138671" y="5882640"/>
            <a:ext cx="1254061" cy="345782"/>
          </a:xfrm>
          <a:prstGeom prst="rect">
            <a:avLst/>
          </a:prstGeom>
          <a:blipFill>
            <a:blip r:embed="rId5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0" name="object 100"/>
          <p:cNvSpPr txBox="1"/>
          <p:nvPr/>
        </p:nvSpPr>
        <p:spPr>
          <a:xfrm>
            <a:off x="5643117" y="5669076"/>
            <a:ext cx="1656714" cy="4648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20000"/>
              </a:lnSpc>
              <a:spcBef>
                <a:spcPts val="100"/>
              </a:spcBef>
            </a:pPr>
            <a:r>
              <a:rPr dirty="0" sz="1200" spc="145">
                <a:solidFill>
                  <a:srgbClr val="FFFFFF"/>
                </a:solidFill>
                <a:latin typeface="Calibri"/>
                <a:cs typeface="Calibri"/>
              </a:rPr>
              <a:t>I </a:t>
            </a:r>
            <a:r>
              <a:rPr dirty="0" sz="1200" spc="85" b="1">
                <a:solidFill>
                  <a:srgbClr val="FFFF00"/>
                </a:solidFill>
                <a:latin typeface="Calibri"/>
                <a:cs typeface="Calibri"/>
              </a:rPr>
              <a:t>will </a:t>
            </a:r>
            <a:r>
              <a:rPr dirty="0" sz="1200" spc="15">
                <a:solidFill>
                  <a:srgbClr val="FFFFFF"/>
                </a:solidFill>
                <a:latin typeface="Calibri"/>
                <a:cs typeface="Calibri"/>
              </a:rPr>
              <a:t>travel </a:t>
            </a:r>
            <a:r>
              <a:rPr dirty="0" sz="1200" spc="30">
                <a:solidFill>
                  <a:srgbClr val="FFFFFF"/>
                </a:solidFill>
                <a:latin typeface="Calibri"/>
                <a:cs typeface="Calibri"/>
              </a:rPr>
              <a:t>when </a:t>
            </a:r>
            <a:r>
              <a:rPr dirty="0" sz="1200" spc="145">
                <a:solidFill>
                  <a:srgbClr val="FFFFFF"/>
                </a:solidFill>
                <a:latin typeface="Calibri"/>
                <a:cs typeface="Calibri"/>
              </a:rPr>
              <a:t>I </a:t>
            </a:r>
            <a:r>
              <a:rPr dirty="0" sz="1200" spc="20">
                <a:solidFill>
                  <a:srgbClr val="FFFFFF"/>
                </a:solidFill>
                <a:latin typeface="Calibri"/>
                <a:cs typeface="Calibri"/>
              </a:rPr>
              <a:t>like.  </a:t>
            </a:r>
            <a:r>
              <a:rPr dirty="0" sz="1200" spc="-5">
                <a:solidFill>
                  <a:srgbClr val="FFFFFF"/>
                </a:solidFill>
                <a:latin typeface="Calibri"/>
                <a:cs typeface="Calibri"/>
              </a:rPr>
              <a:t>We </a:t>
            </a:r>
            <a:r>
              <a:rPr dirty="0" sz="1200" spc="85" b="1">
                <a:solidFill>
                  <a:srgbClr val="FFFF00"/>
                </a:solidFill>
                <a:latin typeface="Calibri"/>
                <a:cs typeface="Calibri"/>
              </a:rPr>
              <a:t>will </a:t>
            </a:r>
            <a:r>
              <a:rPr dirty="0" sz="1200" spc="25">
                <a:solidFill>
                  <a:srgbClr val="FFFFFF"/>
                </a:solidFill>
                <a:latin typeface="Calibri"/>
                <a:cs typeface="Calibri"/>
              </a:rPr>
              <a:t>do </a:t>
            </a:r>
            <a:r>
              <a:rPr dirty="0" sz="1200" spc="55">
                <a:solidFill>
                  <a:srgbClr val="FFFFFF"/>
                </a:solidFill>
                <a:latin typeface="Calibri"/>
                <a:cs typeface="Calibri"/>
              </a:rPr>
              <a:t>as </a:t>
            </a:r>
            <a:r>
              <a:rPr dirty="0" sz="1200" spc="30">
                <a:solidFill>
                  <a:srgbClr val="FFFFFF"/>
                </a:solidFill>
                <a:latin typeface="Calibri"/>
                <a:cs typeface="Calibri"/>
              </a:rPr>
              <a:t>you</a:t>
            </a:r>
            <a:r>
              <a:rPr dirty="0" sz="1200" spc="6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200" spc="30">
                <a:solidFill>
                  <a:srgbClr val="FFFFFF"/>
                </a:solidFill>
                <a:latin typeface="Calibri"/>
                <a:cs typeface="Calibri"/>
              </a:rPr>
              <a:t>wish.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01" name="object 101"/>
          <p:cNvSpPr/>
          <p:nvPr/>
        </p:nvSpPr>
        <p:spPr>
          <a:xfrm>
            <a:off x="4340352" y="6321552"/>
            <a:ext cx="1296797" cy="382371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2" name="object 102"/>
          <p:cNvSpPr/>
          <p:nvPr/>
        </p:nvSpPr>
        <p:spPr>
          <a:xfrm>
            <a:off x="4462271" y="6406896"/>
            <a:ext cx="1043749" cy="248297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3" name="object 103"/>
          <p:cNvSpPr/>
          <p:nvPr/>
        </p:nvSpPr>
        <p:spPr>
          <a:xfrm>
            <a:off x="4267200" y="6248400"/>
            <a:ext cx="1295400" cy="381000"/>
          </a:xfrm>
          <a:custGeom>
            <a:avLst/>
            <a:gdLst/>
            <a:ahLst/>
            <a:cxnLst/>
            <a:rect l="l" t="t" r="r" b="b"/>
            <a:pathLst>
              <a:path w="1295400" h="381000">
                <a:moveTo>
                  <a:pt x="1295400" y="0"/>
                </a:moveTo>
                <a:lnTo>
                  <a:pt x="0" y="0"/>
                </a:lnTo>
                <a:lnTo>
                  <a:pt x="0" y="381000"/>
                </a:lnTo>
                <a:lnTo>
                  <a:pt x="1295400" y="381000"/>
                </a:lnTo>
                <a:lnTo>
                  <a:pt x="1295400" y="333375"/>
                </a:lnTo>
                <a:lnTo>
                  <a:pt x="540512" y="333375"/>
                </a:lnTo>
                <a:lnTo>
                  <a:pt x="540512" y="190500"/>
                </a:lnTo>
                <a:lnTo>
                  <a:pt x="504825" y="190500"/>
                </a:lnTo>
                <a:lnTo>
                  <a:pt x="647700" y="47625"/>
                </a:lnTo>
                <a:lnTo>
                  <a:pt x="1295400" y="47625"/>
                </a:lnTo>
                <a:lnTo>
                  <a:pt x="1295400" y="0"/>
                </a:lnTo>
                <a:close/>
              </a:path>
              <a:path w="1295400" h="381000">
                <a:moveTo>
                  <a:pt x="1295400" y="65481"/>
                </a:moveTo>
                <a:lnTo>
                  <a:pt x="736980" y="65481"/>
                </a:lnTo>
                <a:lnTo>
                  <a:pt x="736980" y="136918"/>
                </a:lnTo>
                <a:lnTo>
                  <a:pt x="790575" y="190500"/>
                </a:lnTo>
                <a:lnTo>
                  <a:pt x="754888" y="190500"/>
                </a:lnTo>
                <a:lnTo>
                  <a:pt x="754888" y="333375"/>
                </a:lnTo>
                <a:lnTo>
                  <a:pt x="1295400" y="333375"/>
                </a:lnTo>
                <a:lnTo>
                  <a:pt x="1295400" y="65481"/>
                </a:lnTo>
                <a:close/>
              </a:path>
              <a:path w="1295400" h="381000">
                <a:moveTo>
                  <a:pt x="1295400" y="47625"/>
                </a:moveTo>
                <a:lnTo>
                  <a:pt x="647700" y="47625"/>
                </a:lnTo>
                <a:lnTo>
                  <a:pt x="701294" y="101206"/>
                </a:lnTo>
                <a:lnTo>
                  <a:pt x="701294" y="65481"/>
                </a:lnTo>
                <a:lnTo>
                  <a:pt x="1295400" y="65481"/>
                </a:lnTo>
                <a:lnTo>
                  <a:pt x="12954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04" name="object 104"/>
          <p:cNvSpPr/>
          <p:nvPr/>
        </p:nvSpPr>
        <p:spPr>
          <a:xfrm>
            <a:off x="4807711" y="6313881"/>
            <a:ext cx="214629" cy="267970"/>
          </a:xfrm>
          <a:custGeom>
            <a:avLst/>
            <a:gdLst/>
            <a:ahLst/>
            <a:cxnLst/>
            <a:rect l="l" t="t" r="r" b="b"/>
            <a:pathLst>
              <a:path w="214629" h="267970">
                <a:moveTo>
                  <a:pt x="196468" y="0"/>
                </a:moveTo>
                <a:lnTo>
                  <a:pt x="160782" y="0"/>
                </a:lnTo>
                <a:lnTo>
                  <a:pt x="160782" y="35725"/>
                </a:lnTo>
                <a:lnTo>
                  <a:pt x="196468" y="71437"/>
                </a:lnTo>
                <a:lnTo>
                  <a:pt x="196468" y="0"/>
                </a:lnTo>
                <a:close/>
              </a:path>
              <a:path w="214629" h="267970">
                <a:moveTo>
                  <a:pt x="214375" y="125018"/>
                </a:moveTo>
                <a:lnTo>
                  <a:pt x="0" y="125018"/>
                </a:lnTo>
                <a:lnTo>
                  <a:pt x="0" y="267893"/>
                </a:lnTo>
                <a:lnTo>
                  <a:pt x="89280" y="267893"/>
                </a:lnTo>
                <a:lnTo>
                  <a:pt x="89280" y="196456"/>
                </a:lnTo>
                <a:lnTo>
                  <a:pt x="214375" y="196456"/>
                </a:lnTo>
                <a:lnTo>
                  <a:pt x="214375" y="125018"/>
                </a:lnTo>
                <a:close/>
              </a:path>
              <a:path w="214629" h="267970">
                <a:moveTo>
                  <a:pt x="214375" y="196456"/>
                </a:moveTo>
                <a:lnTo>
                  <a:pt x="125095" y="196456"/>
                </a:lnTo>
                <a:lnTo>
                  <a:pt x="125095" y="267893"/>
                </a:lnTo>
                <a:lnTo>
                  <a:pt x="214375" y="267893"/>
                </a:lnTo>
                <a:lnTo>
                  <a:pt x="214375" y="196456"/>
                </a:lnTo>
                <a:close/>
              </a:path>
            </a:pathLst>
          </a:custGeom>
          <a:solidFill>
            <a:srgbClr val="00007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05" name="object 105"/>
          <p:cNvSpPr/>
          <p:nvPr/>
        </p:nvSpPr>
        <p:spPr>
          <a:xfrm>
            <a:off x="47720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142875" y="0"/>
                </a:moveTo>
                <a:lnTo>
                  <a:pt x="0" y="142875"/>
                </a:lnTo>
                <a:lnTo>
                  <a:pt x="285750" y="142875"/>
                </a:lnTo>
                <a:lnTo>
                  <a:pt x="142875" y="0"/>
                </a:lnTo>
                <a:close/>
              </a:path>
              <a:path w="285750" h="285750">
                <a:moveTo>
                  <a:pt x="160782" y="214312"/>
                </a:moveTo>
                <a:lnTo>
                  <a:pt x="124967" y="214312"/>
                </a:lnTo>
                <a:lnTo>
                  <a:pt x="124967" y="285750"/>
                </a:lnTo>
                <a:lnTo>
                  <a:pt x="160782" y="285750"/>
                </a:lnTo>
                <a:lnTo>
                  <a:pt x="160782" y="214312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77824" y="2176272"/>
            <a:ext cx="18287" cy="468172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877824" y="6095"/>
            <a:ext cx="18287" cy="150266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877824" y="1508760"/>
            <a:ext cx="18287" cy="667512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2346960" y="627837"/>
            <a:ext cx="2363597" cy="1016304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 txBox="1"/>
          <p:nvPr/>
        </p:nvSpPr>
        <p:spPr>
          <a:xfrm>
            <a:off x="2622295" y="761441"/>
            <a:ext cx="1651635" cy="57467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3600" spc="275" b="1">
                <a:solidFill>
                  <a:srgbClr val="FFFF00"/>
                </a:solidFill>
                <a:latin typeface="Calibri"/>
                <a:cs typeface="Calibri"/>
              </a:rPr>
              <a:t>Modals</a:t>
            </a:r>
            <a:endParaRPr sz="3600">
              <a:latin typeface="Calibri"/>
              <a:cs typeface="Calibri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4565903" y="636981"/>
            <a:ext cx="2793365" cy="1016304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4842128" y="761441"/>
            <a:ext cx="2211705" cy="574675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3600" spc="-520">
                <a:latin typeface="Arial"/>
                <a:cs typeface="Arial"/>
              </a:rPr>
              <a:t>ةصقانلا</a:t>
            </a:r>
            <a:r>
              <a:rPr dirty="0" sz="3600" spc="-60">
                <a:latin typeface="Arial"/>
                <a:cs typeface="Arial"/>
              </a:rPr>
              <a:t> </a:t>
            </a:r>
            <a:r>
              <a:rPr dirty="0" sz="3600" spc="-415">
                <a:latin typeface="Arial"/>
                <a:cs typeface="Arial"/>
              </a:rPr>
              <a:t>لاعفلأا</a:t>
            </a:r>
            <a:endParaRPr sz="3600">
              <a:latin typeface="Arial"/>
              <a:cs typeface="Arial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4340352" y="6321552"/>
            <a:ext cx="1296797" cy="382371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4462271" y="6406896"/>
            <a:ext cx="1043749" cy="248297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4267200" y="6248400"/>
            <a:ext cx="1295400" cy="381000"/>
          </a:xfrm>
          <a:custGeom>
            <a:avLst/>
            <a:gdLst/>
            <a:ahLst/>
            <a:cxnLst/>
            <a:rect l="l" t="t" r="r" b="b"/>
            <a:pathLst>
              <a:path w="1295400" h="381000">
                <a:moveTo>
                  <a:pt x="1295400" y="0"/>
                </a:moveTo>
                <a:lnTo>
                  <a:pt x="0" y="0"/>
                </a:lnTo>
                <a:lnTo>
                  <a:pt x="0" y="381000"/>
                </a:lnTo>
                <a:lnTo>
                  <a:pt x="1295400" y="381000"/>
                </a:lnTo>
                <a:lnTo>
                  <a:pt x="1295400" y="333375"/>
                </a:lnTo>
                <a:lnTo>
                  <a:pt x="540512" y="333375"/>
                </a:lnTo>
                <a:lnTo>
                  <a:pt x="540512" y="190500"/>
                </a:lnTo>
                <a:lnTo>
                  <a:pt x="504825" y="190500"/>
                </a:lnTo>
                <a:lnTo>
                  <a:pt x="647700" y="47625"/>
                </a:lnTo>
                <a:lnTo>
                  <a:pt x="1295400" y="47625"/>
                </a:lnTo>
                <a:lnTo>
                  <a:pt x="1295400" y="0"/>
                </a:lnTo>
                <a:close/>
              </a:path>
              <a:path w="1295400" h="381000">
                <a:moveTo>
                  <a:pt x="1295400" y="65481"/>
                </a:moveTo>
                <a:lnTo>
                  <a:pt x="736980" y="65481"/>
                </a:lnTo>
                <a:lnTo>
                  <a:pt x="736980" y="136918"/>
                </a:lnTo>
                <a:lnTo>
                  <a:pt x="790575" y="190500"/>
                </a:lnTo>
                <a:lnTo>
                  <a:pt x="754888" y="190500"/>
                </a:lnTo>
                <a:lnTo>
                  <a:pt x="754888" y="333375"/>
                </a:lnTo>
                <a:lnTo>
                  <a:pt x="1295400" y="333375"/>
                </a:lnTo>
                <a:lnTo>
                  <a:pt x="1295400" y="65481"/>
                </a:lnTo>
                <a:close/>
              </a:path>
              <a:path w="1295400" h="381000">
                <a:moveTo>
                  <a:pt x="1295400" y="47625"/>
                </a:moveTo>
                <a:lnTo>
                  <a:pt x="647700" y="47625"/>
                </a:lnTo>
                <a:lnTo>
                  <a:pt x="701294" y="101206"/>
                </a:lnTo>
                <a:lnTo>
                  <a:pt x="701294" y="65481"/>
                </a:lnTo>
                <a:lnTo>
                  <a:pt x="1295400" y="65481"/>
                </a:lnTo>
                <a:lnTo>
                  <a:pt x="12954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4807711" y="6313881"/>
            <a:ext cx="214629" cy="267970"/>
          </a:xfrm>
          <a:custGeom>
            <a:avLst/>
            <a:gdLst/>
            <a:ahLst/>
            <a:cxnLst/>
            <a:rect l="l" t="t" r="r" b="b"/>
            <a:pathLst>
              <a:path w="214629" h="267970">
                <a:moveTo>
                  <a:pt x="196468" y="0"/>
                </a:moveTo>
                <a:lnTo>
                  <a:pt x="160782" y="0"/>
                </a:lnTo>
                <a:lnTo>
                  <a:pt x="160782" y="35725"/>
                </a:lnTo>
                <a:lnTo>
                  <a:pt x="196468" y="71437"/>
                </a:lnTo>
                <a:lnTo>
                  <a:pt x="196468" y="0"/>
                </a:lnTo>
                <a:close/>
              </a:path>
              <a:path w="214629" h="267970">
                <a:moveTo>
                  <a:pt x="214375" y="125018"/>
                </a:moveTo>
                <a:lnTo>
                  <a:pt x="0" y="125018"/>
                </a:lnTo>
                <a:lnTo>
                  <a:pt x="0" y="267893"/>
                </a:lnTo>
                <a:lnTo>
                  <a:pt x="89280" y="267893"/>
                </a:lnTo>
                <a:lnTo>
                  <a:pt x="89280" y="196456"/>
                </a:lnTo>
                <a:lnTo>
                  <a:pt x="214375" y="196456"/>
                </a:lnTo>
                <a:lnTo>
                  <a:pt x="214375" y="125018"/>
                </a:lnTo>
                <a:close/>
              </a:path>
              <a:path w="214629" h="267970">
                <a:moveTo>
                  <a:pt x="214375" y="196456"/>
                </a:moveTo>
                <a:lnTo>
                  <a:pt x="125095" y="196456"/>
                </a:lnTo>
                <a:lnTo>
                  <a:pt x="125095" y="267893"/>
                </a:lnTo>
                <a:lnTo>
                  <a:pt x="214375" y="267893"/>
                </a:lnTo>
                <a:lnTo>
                  <a:pt x="214375" y="196456"/>
                </a:lnTo>
                <a:close/>
              </a:path>
            </a:pathLst>
          </a:custGeom>
          <a:solidFill>
            <a:srgbClr val="00007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47720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142875" y="0"/>
                </a:moveTo>
                <a:lnTo>
                  <a:pt x="0" y="142875"/>
                </a:lnTo>
                <a:lnTo>
                  <a:pt x="285750" y="142875"/>
                </a:lnTo>
                <a:lnTo>
                  <a:pt x="142875" y="0"/>
                </a:lnTo>
                <a:close/>
              </a:path>
              <a:path w="285750" h="285750">
                <a:moveTo>
                  <a:pt x="160782" y="214312"/>
                </a:moveTo>
                <a:lnTo>
                  <a:pt x="124967" y="214312"/>
                </a:lnTo>
                <a:lnTo>
                  <a:pt x="124967" y="285750"/>
                </a:lnTo>
                <a:lnTo>
                  <a:pt x="160782" y="285750"/>
                </a:lnTo>
                <a:lnTo>
                  <a:pt x="160782" y="214312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/>
          <p:nvPr/>
        </p:nvSpPr>
        <p:spPr>
          <a:xfrm>
            <a:off x="5788152" y="6321552"/>
            <a:ext cx="458571" cy="382371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/>
          <p:nvPr/>
        </p:nvSpPr>
        <p:spPr>
          <a:xfrm>
            <a:off x="5846064" y="6406896"/>
            <a:ext cx="336638" cy="248297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/>
          <p:nvPr/>
        </p:nvSpPr>
        <p:spPr>
          <a:xfrm>
            <a:off x="5715000" y="6248400"/>
            <a:ext cx="457200" cy="381000"/>
          </a:xfrm>
          <a:custGeom>
            <a:avLst/>
            <a:gdLst/>
            <a:ahLst/>
            <a:cxnLst/>
            <a:rect l="l" t="t" r="r" b="b"/>
            <a:pathLst>
              <a:path w="457200" h="381000">
                <a:moveTo>
                  <a:pt x="457200" y="0"/>
                </a:moveTo>
                <a:lnTo>
                  <a:pt x="0" y="0"/>
                </a:lnTo>
                <a:lnTo>
                  <a:pt x="0" y="381000"/>
                </a:lnTo>
                <a:lnTo>
                  <a:pt x="457200" y="381000"/>
                </a:lnTo>
                <a:lnTo>
                  <a:pt x="457200" y="333375"/>
                </a:lnTo>
                <a:lnTo>
                  <a:pt x="85725" y="333375"/>
                </a:lnTo>
                <a:lnTo>
                  <a:pt x="85725" y="47625"/>
                </a:lnTo>
                <a:lnTo>
                  <a:pt x="457200" y="47625"/>
                </a:lnTo>
                <a:lnTo>
                  <a:pt x="457200" y="0"/>
                </a:lnTo>
                <a:close/>
              </a:path>
              <a:path w="457200" h="381000">
                <a:moveTo>
                  <a:pt x="457200" y="47625"/>
                </a:moveTo>
                <a:lnTo>
                  <a:pt x="85725" y="47625"/>
                </a:lnTo>
                <a:lnTo>
                  <a:pt x="371475" y="190500"/>
                </a:lnTo>
                <a:lnTo>
                  <a:pt x="85725" y="333375"/>
                </a:lnTo>
                <a:lnTo>
                  <a:pt x="457200" y="333375"/>
                </a:lnTo>
                <a:lnTo>
                  <a:pt x="4572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7" name="object 17"/>
          <p:cNvSpPr/>
          <p:nvPr/>
        </p:nvSpPr>
        <p:spPr>
          <a:xfrm>
            <a:off x="58007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0" y="0"/>
                </a:moveTo>
                <a:lnTo>
                  <a:pt x="0" y="285750"/>
                </a:lnTo>
                <a:lnTo>
                  <a:pt x="285750" y="142875"/>
                </a:lnTo>
                <a:lnTo>
                  <a:pt x="0" y="0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8" name="object 18"/>
          <p:cNvSpPr/>
          <p:nvPr/>
        </p:nvSpPr>
        <p:spPr>
          <a:xfrm>
            <a:off x="3730752" y="6321552"/>
            <a:ext cx="458571" cy="382371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9" name="object 19"/>
          <p:cNvSpPr/>
          <p:nvPr/>
        </p:nvSpPr>
        <p:spPr>
          <a:xfrm>
            <a:off x="3770376" y="6406896"/>
            <a:ext cx="373227" cy="248297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0" name="object 20"/>
          <p:cNvSpPr/>
          <p:nvPr/>
        </p:nvSpPr>
        <p:spPr>
          <a:xfrm>
            <a:off x="3657600" y="6248400"/>
            <a:ext cx="457200" cy="381000"/>
          </a:xfrm>
          <a:custGeom>
            <a:avLst/>
            <a:gdLst/>
            <a:ahLst/>
            <a:cxnLst/>
            <a:rect l="l" t="t" r="r" b="b"/>
            <a:pathLst>
              <a:path w="457200" h="381000">
                <a:moveTo>
                  <a:pt x="457200" y="0"/>
                </a:moveTo>
                <a:lnTo>
                  <a:pt x="0" y="0"/>
                </a:lnTo>
                <a:lnTo>
                  <a:pt x="0" y="381000"/>
                </a:lnTo>
                <a:lnTo>
                  <a:pt x="457200" y="381000"/>
                </a:lnTo>
                <a:lnTo>
                  <a:pt x="457200" y="333375"/>
                </a:lnTo>
                <a:lnTo>
                  <a:pt x="371475" y="333375"/>
                </a:lnTo>
                <a:lnTo>
                  <a:pt x="85725" y="190500"/>
                </a:lnTo>
                <a:lnTo>
                  <a:pt x="371475" y="47625"/>
                </a:lnTo>
                <a:lnTo>
                  <a:pt x="457200" y="47625"/>
                </a:lnTo>
                <a:lnTo>
                  <a:pt x="457200" y="0"/>
                </a:lnTo>
                <a:close/>
              </a:path>
              <a:path w="457200" h="381000">
                <a:moveTo>
                  <a:pt x="457200" y="47625"/>
                </a:moveTo>
                <a:lnTo>
                  <a:pt x="371475" y="47625"/>
                </a:lnTo>
                <a:lnTo>
                  <a:pt x="371475" y="333375"/>
                </a:lnTo>
                <a:lnTo>
                  <a:pt x="457200" y="333375"/>
                </a:lnTo>
                <a:lnTo>
                  <a:pt x="4572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1" name="object 21"/>
          <p:cNvSpPr/>
          <p:nvPr/>
        </p:nvSpPr>
        <p:spPr>
          <a:xfrm>
            <a:off x="37433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285750" y="0"/>
                </a:moveTo>
                <a:lnTo>
                  <a:pt x="0" y="142875"/>
                </a:lnTo>
                <a:lnTo>
                  <a:pt x="285750" y="285750"/>
                </a:lnTo>
                <a:lnTo>
                  <a:pt x="285750" y="0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2" name="object 22"/>
          <p:cNvSpPr/>
          <p:nvPr/>
        </p:nvSpPr>
        <p:spPr>
          <a:xfrm>
            <a:off x="1374647" y="1877593"/>
            <a:ext cx="998016" cy="458571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3" name="object 23"/>
          <p:cNvSpPr/>
          <p:nvPr/>
        </p:nvSpPr>
        <p:spPr>
          <a:xfrm>
            <a:off x="1353311" y="2161082"/>
            <a:ext cx="1095590" cy="403682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4" name="object 24"/>
          <p:cNvSpPr/>
          <p:nvPr/>
        </p:nvSpPr>
        <p:spPr>
          <a:xfrm>
            <a:off x="3435096" y="1877593"/>
            <a:ext cx="1369822" cy="458571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5" name="object 25"/>
          <p:cNvSpPr/>
          <p:nvPr/>
        </p:nvSpPr>
        <p:spPr>
          <a:xfrm>
            <a:off x="3849623" y="2206802"/>
            <a:ext cx="717626" cy="403682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6" name="object 26"/>
          <p:cNvSpPr/>
          <p:nvPr/>
        </p:nvSpPr>
        <p:spPr>
          <a:xfrm>
            <a:off x="3788664" y="2206802"/>
            <a:ext cx="306184" cy="403682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7" name="object 27"/>
          <p:cNvSpPr/>
          <p:nvPr/>
        </p:nvSpPr>
        <p:spPr>
          <a:xfrm>
            <a:off x="6516623" y="1880641"/>
            <a:ext cx="1153490" cy="458571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8" name="object 28"/>
          <p:cNvSpPr/>
          <p:nvPr/>
        </p:nvSpPr>
        <p:spPr>
          <a:xfrm>
            <a:off x="6842759" y="2173249"/>
            <a:ext cx="556082" cy="458571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9" name="object 29"/>
          <p:cNvSpPr/>
          <p:nvPr/>
        </p:nvSpPr>
        <p:spPr>
          <a:xfrm>
            <a:off x="966216" y="2478062"/>
            <a:ext cx="1168704" cy="678014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0" name="object 30"/>
          <p:cNvSpPr/>
          <p:nvPr/>
        </p:nvSpPr>
        <p:spPr>
          <a:xfrm>
            <a:off x="2660904" y="2526830"/>
            <a:ext cx="854760" cy="345782"/>
          </a:xfrm>
          <a:prstGeom prst="rect">
            <a:avLst/>
          </a:prstGeom>
          <a:blipFill>
            <a:blip r:embed="rId2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1" name="object 31"/>
          <p:cNvSpPr/>
          <p:nvPr/>
        </p:nvSpPr>
        <p:spPr>
          <a:xfrm>
            <a:off x="2657855" y="2749334"/>
            <a:ext cx="607860" cy="345782"/>
          </a:xfrm>
          <a:prstGeom prst="rect">
            <a:avLst/>
          </a:prstGeom>
          <a:blipFill>
            <a:blip r:embed="rId2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2" name="object 32"/>
          <p:cNvSpPr/>
          <p:nvPr/>
        </p:nvSpPr>
        <p:spPr>
          <a:xfrm>
            <a:off x="5556503" y="2526830"/>
            <a:ext cx="1196149" cy="345782"/>
          </a:xfrm>
          <a:prstGeom prst="rect">
            <a:avLst/>
          </a:prstGeom>
          <a:blipFill>
            <a:blip r:embed="rId2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3" name="object 33"/>
          <p:cNvSpPr/>
          <p:nvPr/>
        </p:nvSpPr>
        <p:spPr>
          <a:xfrm>
            <a:off x="6544056" y="2526830"/>
            <a:ext cx="656628" cy="345782"/>
          </a:xfrm>
          <a:prstGeom prst="rect">
            <a:avLst/>
          </a:prstGeom>
          <a:blipFill>
            <a:blip r:embed="rId2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4" name="object 34"/>
          <p:cNvSpPr/>
          <p:nvPr/>
        </p:nvSpPr>
        <p:spPr>
          <a:xfrm>
            <a:off x="7040880" y="2526830"/>
            <a:ext cx="790790" cy="345782"/>
          </a:xfrm>
          <a:prstGeom prst="rect">
            <a:avLst/>
          </a:prstGeom>
          <a:blipFill>
            <a:blip r:embed="rId2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5" name="object 35"/>
          <p:cNvSpPr/>
          <p:nvPr/>
        </p:nvSpPr>
        <p:spPr>
          <a:xfrm>
            <a:off x="5556503" y="2746286"/>
            <a:ext cx="2010028" cy="345782"/>
          </a:xfrm>
          <a:prstGeom prst="rect">
            <a:avLst/>
          </a:prstGeom>
          <a:blipFill>
            <a:blip r:embed="rId2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6" name="object 36"/>
          <p:cNvSpPr/>
          <p:nvPr/>
        </p:nvSpPr>
        <p:spPr>
          <a:xfrm>
            <a:off x="7403592" y="2746286"/>
            <a:ext cx="592670" cy="345782"/>
          </a:xfrm>
          <a:prstGeom prst="rect">
            <a:avLst/>
          </a:prstGeom>
          <a:blipFill>
            <a:blip r:embed="rId2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7" name="object 37"/>
          <p:cNvSpPr/>
          <p:nvPr/>
        </p:nvSpPr>
        <p:spPr>
          <a:xfrm>
            <a:off x="7787640" y="2746286"/>
            <a:ext cx="793826" cy="345782"/>
          </a:xfrm>
          <a:prstGeom prst="rect">
            <a:avLst/>
          </a:prstGeom>
          <a:blipFill>
            <a:blip r:embed="rId2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8" name="object 38"/>
          <p:cNvSpPr/>
          <p:nvPr/>
        </p:nvSpPr>
        <p:spPr>
          <a:xfrm>
            <a:off x="1027175" y="3002305"/>
            <a:ext cx="1632077" cy="458571"/>
          </a:xfrm>
          <a:prstGeom prst="rect">
            <a:avLst/>
          </a:prstGeom>
          <a:blipFill>
            <a:blip r:embed="rId2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9" name="object 39"/>
          <p:cNvSpPr/>
          <p:nvPr/>
        </p:nvSpPr>
        <p:spPr>
          <a:xfrm>
            <a:off x="1027175" y="3246145"/>
            <a:ext cx="888314" cy="458571"/>
          </a:xfrm>
          <a:prstGeom prst="rect">
            <a:avLst/>
          </a:prstGeom>
          <a:blipFill>
            <a:blip r:embed="rId3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0" name="object 40"/>
          <p:cNvSpPr/>
          <p:nvPr/>
        </p:nvSpPr>
        <p:spPr>
          <a:xfrm>
            <a:off x="2660904" y="3020606"/>
            <a:ext cx="613981" cy="345782"/>
          </a:xfrm>
          <a:prstGeom prst="rect">
            <a:avLst/>
          </a:prstGeom>
          <a:blipFill>
            <a:blip r:embed="rId3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1" name="object 41"/>
          <p:cNvSpPr/>
          <p:nvPr/>
        </p:nvSpPr>
        <p:spPr>
          <a:xfrm>
            <a:off x="2657855" y="3243110"/>
            <a:ext cx="537781" cy="345782"/>
          </a:xfrm>
          <a:prstGeom prst="rect">
            <a:avLst/>
          </a:prstGeom>
          <a:blipFill>
            <a:blip r:embed="rId3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2" name="object 42"/>
          <p:cNvSpPr/>
          <p:nvPr/>
        </p:nvSpPr>
        <p:spPr>
          <a:xfrm>
            <a:off x="5556503" y="3020606"/>
            <a:ext cx="440270" cy="345782"/>
          </a:xfrm>
          <a:prstGeom prst="rect">
            <a:avLst/>
          </a:prstGeom>
          <a:blipFill>
            <a:blip r:embed="rId3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3" name="object 43"/>
          <p:cNvSpPr/>
          <p:nvPr/>
        </p:nvSpPr>
        <p:spPr>
          <a:xfrm>
            <a:off x="5788152" y="3020606"/>
            <a:ext cx="522516" cy="345782"/>
          </a:xfrm>
          <a:prstGeom prst="rect">
            <a:avLst/>
          </a:prstGeom>
          <a:blipFill>
            <a:blip r:embed="rId3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4" name="object 44"/>
          <p:cNvSpPr/>
          <p:nvPr/>
        </p:nvSpPr>
        <p:spPr>
          <a:xfrm>
            <a:off x="6102096" y="3020606"/>
            <a:ext cx="1150416" cy="345782"/>
          </a:xfrm>
          <a:prstGeom prst="rect">
            <a:avLst/>
          </a:prstGeom>
          <a:blipFill>
            <a:blip r:embed="rId3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5" name="object 45"/>
          <p:cNvSpPr/>
          <p:nvPr/>
        </p:nvSpPr>
        <p:spPr>
          <a:xfrm>
            <a:off x="5556503" y="3240062"/>
            <a:ext cx="440270" cy="345782"/>
          </a:xfrm>
          <a:prstGeom prst="rect">
            <a:avLst/>
          </a:prstGeom>
          <a:blipFill>
            <a:blip r:embed="rId3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6" name="object 46"/>
          <p:cNvSpPr/>
          <p:nvPr/>
        </p:nvSpPr>
        <p:spPr>
          <a:xfrm>
            <a:off x="5788152" y="3240062"/>
            <a:ext cx="903528" cy="345782"/>
          </a:xfrm>
          <a:prstGeom prst="rect">
            <a:avLst/>
          </a:prstGeom>
          <a:blipFill>
            <a:blip r:embed="rId3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7" name="object 47"/>
          <p:cNvSpPr/>
          <p:nvPr/>
        </p:nvSpPr>
        <p:spPr>
          <a:xfrm>
            <a:off x="6528816" y="3240062"/>
            <a:ext cx="1458341" cy="345782"/>
          </a:xfrm>
          <a:prstGeom prst="rect">
            <a:avLst/>
          </a:prstGeom>
          <a:blipFill>
            <a:blip r:embed="rId3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8" name="object 48"/>
          <p:cNvSpPr/>
          <p:nvPr/>
        </p:nvSpPr>
        <p:spPr>
          <a:xfrm>
            <a:off x="1027175" y="3581425"/>
            <a:ext cx="1522222" cy="458571"/>
          </a:xfrm>
          <a:prstGeom prst="rect">
            <a:avLst/>
          </a:prstGeom>
          <a:blipFill>
            <a:blip r:embed="rId3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9" name="object 49"/>
          <p:cNvSpPr/>
          <p:nvPr/>
        </p:nvSpPr>
        <p:spPr>
          <a:xfrm>
            <a:off x="1027175" y="3825265"/>
            <a:ext cx="1284477" cy="458571"/>
          </a:xfrm>
          <a:prstGeom prst="rect">
            <a:avLst/>
          </a:prstGeom>
          <a:blipFill>
            <a:blip r:embed="rId3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0" name="object 50"/>
          <p:cNvSpPr/>
          <p:nvPr/>
        </p:nvSpPr>
        <p:spPr>
          <a:xfrm>
            <a:off x="2660904" y="3596678"/>
            <a:ext cx="1500886" cy="345782"/>
          </a:xfrm>
          <a:prstGeom prst="rect">
            <a:avLst/>
          </a:prstGeom>
          <a:blipFill>
            <a:blip r:embed="rId4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1" name="object 51"/>
          <p:cNvSpPr/>
          <p:nvPr/>
        </p:nvSpPr>
        <p:spPr>
          <a:xfrm>
            <a:off x="2657855" y="3822230"/>
            <a:ext cx="1220546" cy="345782"/>
          </a:xfrm>
          <a:prstGeom prst="rect">
            <a:avLst/>
          </a:prstGeom>
          <a:blipFill>
            <a:blip r:embed="rId4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2" name="object 52"/>
          <p:cNvSpPr/>
          <p:nvPr/>
        </p:nvSpPr>
        <p:spPr>
          <a:xfrm>
            <a:off x="5556503" y="3599726"/>
            <a:ext cx="312191" cy="345782"/>
          </a:xfrm>
          <a:prstGeom prst="rect">
            <a:avLst/>
          </a:prstGeom>
          <a:blipFill>
            <a:blip r:embed="rId4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3" name="object 53"/>
          <p:cNvSpPr/>
          <p:nvPr/>
        </p:nvSpPr>
        <p:spPr>
          <a:xfrm>
            <a:off x="5660135" y="3599726"/>
            <a:ext cx="1168704" cy="345782"/>
          </a:xfrm>
          <a:prstGeom prst="rect">
            <a:avLst/>
          </a:prstGeom>
          <a:blipFill>
            <a:blip r:embed="rId4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4" name="object 54"/>
          <p:cNvSpPr/>
          <p:nvPr/>
        </p:nvSpPr>
        <p:spPr>
          <a:xfrm>
            <a:off x="6665976" y="3599726"/>
            <a:ext cx="1013269" cy="345782"/>
          </a:xfrm>
          <a:prstGeom prst="rect">
            <a:avLst/>
          </a:prstGeom>
          <a:blipFill>
            <a:blip r:embed="rId4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5" name="object 55"/>
          <p:cNvSpPr/>
          <p:nvPr/>
        </p:nvSpPr>
        <p:spPr>
          <a:xfrm>
            <a:off x="966216" y="4130078"/>
            <a:ext cx="1116914" cy="678014"/>
          </a:xfrm>
          <a:prstGeom prst="rect">
            <a:avLst/>
          </a:prstGeom>
          <a:blipFill>
            <a:blip r:embed="rId4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6" name="object 56"/>
          <p:cNvSpPr/>
          <p:nvPr/>
        </p:nvSpPr>
        <p:spPr>
          <a:xfrm>
            <a:off x="2660904" y="4178846"/>
            <a:ext cx="2424430" cy="345782"/>
          </a:xfrm>
          <a:prstGeom prst="rect">
            <a:avLst/>
          </a:prstGeom>
          <a:blipFill>
            <a:blip r:embed="rId4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7" name="object 57"/>
          <p:cNvSpPr/>
          <p:nvPr/>
        </p:nvSpPr>
        <p:spPr>
          <a:xfrm>
            <a:off x="4383023" y="4401349"/>
            <a:ext cx="1196149" cy="345782"/>
          </a:xfrm>
          <a:prstGeom prst="rect">
            <a:avLst/>
          </a:prstGeom>
          <a:blipFill>
            <a:blip r:embed="rId4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8" name="object 58"/>
          <p:cNvSpPr/>
          <p:nvPr/>
        </p:nvSpPr>
        <p:spPr>
          <a:xfrm>
            <a:off x="4291584" y="4401349"/>
            <a:ext cx="300037" cy="345782"/>
          </a:xfrm>
          <a:prstGeom prst="rect">
            <a:avLst/>
          </a:prstGeom>
          <a:blipFill>
            <a:blip r:embed="rId4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9" name="object 59"/>
          <p:cNvSpPr/>
          <p:nvPr/>
        </p:nvSpPr>
        <p:spPr>
          <a:xfrm>
            <a:off x="3803903" y="4401349"/>
            <a:ext cx="696302" cy="345782"/>
          </a:xfrm>
          <a:prstGeom prst="rect">
            <a:avLst/>
          </a:prstGeom>
          <a:blipFill>
            <a:blip r:embed="rId4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0" name="object 60"/>
          <p:cNvSpPr/>
          <p:nvPr/>
        </p:nvSpPr>
        <p:spPr>
          <a:xfrm>
            <a:off x="3718559" y="4401349"/>
            <a:ext cx="293890" cy="345782"/>
          </a:xfrm>
          <a:prstGeom prst="rect">
            <a:avLst/>
          </a:prstGeom>
          <a:blipFill>
            <a:blip r:embed="rId5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1" name="object 61"/>
          <p:cNvSpPr/>
          <p:nvPr/>
        </p:nvSpPr>
        <p:spPr>
          <a:xfrm>
            <a:off x="3325367" y="4401349"/>
            <a:ext cx="601814" cy="345782"/>
          </a:xfrm>
          <a:prstGeom prst="rect">
            <a:avLst/>
          </a:prstGeom>
          <a:blipFill>
            <a:blip r:embed="rId5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2" name="object 62"/>
          <p:cNvSpPr/>
          <p:nvPr/>
        </p:nvSpPr>
        <p:spPr>
          <a:xfrm>
            <a:off x="5556503" y="4178846"/>
            <a:ext cx="656628" cy="345782"/>
          </a:xfrm>
          <a:prstGeom prst="rect">
            <a:avLst/>
          </a:prstGeom>
          <a:blipFill>
            <a:blip r:embed="rId5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3" name="object 63"/>
          <p:cNvSpPr/>
          <p:nvPr/>
        </p:nvSpPr>
        <p:spPr>
          <a:xfrm>
            <a:off x="6004559" y="4178846"/>
            <a:ext cx="620102" cy="345782"/>
          </a:xfrm>
          <a:prstGeom prst="rect">
            <a:avLst/>
          </a:prstGeom>
          <a:blipFill>
            <a:blip r:embed="rId5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4" name="object 64"/>
          <p:cNvSpPr/>
          <p:nvPr/>
        </p:nvSpPr>
        <p:spPr>
          <a:xfrm>
            <a:off x="6464808" y="4178846"/>
            <a:ext cx="1833244" cy="345782"/>
          </a:xfrm>
          <a:prstGeom prst="rect">
            <a:avLst/>
          </a:prstGeom>
          <a:blipFill>
            <a:blip r:embed="rId5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5" name="object 65"/>
          <p:cNvSpPr/>
          <p:nvPr/>
        </p:nvSpPr>
        <p:spPr>
          <a:xfrm>
            <a:off x="5556503" y="4398302"/>
            <a:ext cx="2055622" cy="345782"/>
          </a:xfrm>
          <a:prstGeom prst="rect">
            <a:avLst/>
          </a:prstGeom>
          <a:blipFill>
            <a:blip r:embed="rId5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6" name="object 66"/>
          <p:cNvSpPr/>
          <p:nvPr/>
        </p:nvSpPr>
        <p:spPr>
          <a:xfrm>
            <a:off x="7403592" y="4398302"/>
            <a:ext cx="620102" cy="345782"/>
          </a:xfrm>
          <a:prstGeom prst="rect">
            <a:avLst/>
          </a:prstGeom>
          <a:blipFill>
            <a:blip r:embed="rId5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7" name="object 67"/>
          <p:cNvSpPr/>
          <p:nvPr/>
        </p:nvSpPr>
        <p:spPr>
          <a:xfrm>
            <a:off x="7863840" y="4398302"/>
            <a:ext cx="714590" cy="345782"/>
          </a:xfrm>
          <a:prstGeom prst="rect">
            <a:avLst/>
          </a:prstGeom>
          <a:blipFill>
            <a:blip r:embed="rId5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8" name="object 68"/>
          <p:cNvSpPr/>
          <p:nvPr/>
        </p:nvSpPr>
        <p:spPr>
          <a:xfrm>
            <a:off x="5556503" y="4617758"/>
            <a:ext cx="1632077" cy="345782"/>
          </a:xfrm>
          <a:prstGeom prst="rect">
            <a:avLst/>
          </a:prstGeom>
          <a:blipFill>
            <a:blip r:embed="rId5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9" name="object 69"/>
          <p:cNvSpPr/>
          <p:nvPr/>
        </p:nvSpPr>
        <p:spPr>
          <a:xfrm>
            <a:off x="6979919" y="4617758"/>
            <a:ext cx="620102" cy="345782"/>
          </a:xfrm>
          <a:prstGeom prst="rect">
            <a:avLst/>
          </a:prstGeom>
          <a:blipFill>
            <a:blip r:embed="rId5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0" name="object 70"/>
          <p:cNvSpPr/>
          <p:nvPr/>
        </p:nvSpPr>
        <p:spPr>
          <a:xfrm>
            <a:off x="7440168" y="4617758"/>
            <a:ext cx="830402" cy="345782"/>
          </a:xfrm>
          <a:prstGeom prst="rect">
            <a:avLst/>
          </a:prstGeom>
          <a:blipFill>
            <a:blip r:embed="rId5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1" name="object 71"/>
          <p:cNvSpPr/>
          <p:nvPr/>
        </p:nvSpPr>
        <p:spPr>
          <a:xfrm>
            <a:off x="966216" y="4843310"/>
            <a:ext cx="1068146" cy="678014"/>
          </a:xfrm>
          <a:prstGeom prst="rect">
            <a:avLst/>
          </a:prstGeom>
          <a:blipFill>
            <a:blip r:embed="rId5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2" name="object 72"/>
          <p:cNvSpPr/>
          <p:nvPr/>
        </p:nvSpPr>
        <p:spPr>
          <a:xfrm>
            <a:off x="2660904" y="4889030"/>
            <a:ext cx="833437" cy="345782"/>
          </a:xfrm>
          <a:prstGeom prst="rect">
            <a:avLst/>
          </a:prstGeom>
          <a:blipFill>
            <a:blip r:embed="rId6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3" name="object 73"/>
          <p:cNvSpPr/>
          <p:nvPr/>
        </p:nvSpPr>
        <p:spPr>
          <a:xfrm>
            <a:off x="2657855" y="5114581"/>
            <a:ext cx="653592" cy="345782"/>
          </a:xfrm>
          <a:prstGeom prst="rect">
            <a:avLst/>
          </a:prstGeom>
          <a:blipFill>
            <a:blip r:embed="rId6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4" name="object 74"/>
          <p:cNvSpPr/>
          <p:nvPr/>
        </p:nvSpPr>
        <p:spPr>
          <a:xfrm>
            <a:off x="5556503" y="4892078"/>
            <a:ext cx="504215" cy="345782"/>
          </a:xfrm>
          <a:prstGeom prst="rect">
            <a:avLst/>
          </a:prstGeom>
          <a:blipFill>
            <a:blip r:embed="rId6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5" name="object 75"/>
          <p:cNvSpPr/>
          <p:nvPr/>
        </p:nvSpPr>
        <p:spPr>
          <a:xfrm>
            <a:off x="5891784" y="4892078"/>
            <a:ext cx="595693" cy="345782"/>
          </a:xfrm>
          <a:prstGeom prst="rect">
            <a:avLst/>
          </a:prstGeom>
          <a:blipFill>
            <a:blip r:embed="rId6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6" name="object 76"/>
          <p:cNvSpPr/>
          <p:nvPr/>
        </p:nvSpPr>
        <p:spPr>
          <a:xfrm>
            <a:off x="6324600" y="4892078"/>
            <a:ext cx="1750822" cy="345782"/>
          </a:xfrm>
          <a:prstGeom prst="rect">
            <a:avLst/>
          </a:prstGeom>
          <a:blipFill>
            <a:blip r:embed="rId6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7" name="object 77"/>
          <p:cNvSpPr/>
          <p:nvPr/>
        </p:nvSpPr>
        <p:spPr>
          <a:xfrm>
            <a:off x="966216" y="5337047"/>
            <a:ext cx="1263205" cy="678014"/>
          </a:xfrm>
          <a:prstGeom prst="rect">
            <a:avLst/>
          </a:prstGeom>
          <a:blipFill>
            <a:blip r:embed="rId6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8" name="object 78"/>
          <p:cNvSpPr/>
          <p:nvPr/>
        </p:nvSpPr>
        <p:spPr>
          <a:xfrm>
            <a:off x="2660904" y="5385815"/>
            <a:ext cx="2759710" cy="345782"/>
          </a:xfrm>
          <a:prstGeom prst="rect">
            <a:avLst/>
          </a:prstGeom>
          <a:blipFill>
            <a:blip r:embed="rId6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9" name="object 79"/>
          <p:cNvSpPr/>
          <p:nvPr/>
        </p:nvSpPr>
        <p:spPr>
          <a:xfrm>
            <a:off x="2657855" y="5608320"/>
            <a:ext cx="1244904" cy="345782"/>
          </a:xfrm>
          <a:prstGeom prst="rect">
            <a:avLst/>
          </a:prstGeom>
          <a:blipFill>
            <a:blip r:embed="rId6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0" name="object 80"/>
          <p:cNvSpPr/>
          <p:nvPr/>
        </p:nvSpPr>
        <p:spPr>
          <a:xfrm>
            <a:off x="5556503" y="5385815"/>
            <a:ext cx="3107308" cy="345782"/>
          </a:xfrm>
          <a:prstGeom prst="rect">
            <a:avLst/>
          </a:prstGeom>
          <a:blipFill>
            <a:blip r:embed="rId6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1" name="object 81"/>
          <p:cNvSpPr/>
          <p:nvPr/>
        </p:nvSpPr>
        <p:spPr>
          <a:xfrm>
            <a:off x="5556503" y="5568696"/>
            <a:ext cx="741972" cy="345782"/>
          </a:xfrm>
          <a:prstGeom prst="rect">
            <a:avLst/>
          </a:prstGeom>
          <a:blipFill>
            <a:blip r:embed="rId6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2" name="object 82"/>
          <p:cNvSpPr/>
          <p:nvPr/>
        </p:nvSpPr>
        <p:spPr>
          <a:xfrm>
            <a:off x="6138671" y="5568696"/>
            <a:ext cx="1714246" cy="345782"/>
          </a:xfrm>
          <a:prstGeom prst="rect">
            <a:avLst/>
          </a:prstGeom>
          <a:blipFill>
            <a:blip r:embed="rId7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graphicFrame>
        <p:nvGraphicFramePr>
          <p:cNvPr id="83" name="object 83"/>
          <p:cNvGraphicFramePr>
            <a:graphicFrameLocks noGrp="1"/>
          </p:cNvGraphicFramePr>
          <p:nvPr/>
        </p:nvGraphicFramePr>
        <p:xfrm>
          <a:off x="0" y="1834895"/>
          <a:ext cx="9141460" cy="502348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887094"/>
                <a:gridCol w="1771650"/>
                <a:gridCol w="2909570"/>
                <a:gridCol w="3573144"/>
              </a:tblGrid>
              <a:tr h="710901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T w="1905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619760">
                        <a:lnSpc>
                          <a:spcPct val="100000"/>
                        </a:lnSpc>
                        <a:spcBef>
                          <a:spcPts val="805"/>
                        </a:spcBef>
                      </a:pPr>
                      <a:r>
                        <a:rPr dirty="0" sz="1600" spc="120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Modals</a:t>
                      </a:r>
                      <a:endParaRPr sz="1600">
                        <a:latin typeface="Calibri"/>
                        <a:cs typeface="Calibri"/>
                      </a:endParaRPr>
                    </a:p>
                    <a:p>
                      <a:pPr marL="582930">
                        <a:lnSpc>
                          <a:spcPct val="100000"/>
                        </a:lnSpc>
                        <a:spcBef>
                          <a:spcPts val="225"/>
                        </a:spcBef>
                      </a:pPr>
                      <a:r>
                        <a:rPr dirty="0" sz="1400" spc="-204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ةصقانلا</a:t>
                      </a:r>
                      <a:r>
                        <a:rPr dirty="0" sz="1400" spc="-3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400" spc="-165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لاعفلأا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B="0" marT="102235">
                    <a:lnT w="1905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909319">
                        <a:lnSpc>
                          <a:spcPct val="100000"/>
                        </a:lnSpc>
                        <a:spcBef>
                          <a:spcPts val="805"/>
                        </a:spcBef>
                      </a:pPr>
                      <a:r>
                        <a:rPr dirty="0" sz="1600" spc="165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Expresses:</a:t>
                      </a:r>
                      <a:endParaRPr sz="1600">
                        <a:latin typeface="Calibri"/>
                        <a:cs typeface="Calibri"/>
                      </a:endParaRPr>
                    </a:p>
                    <a:p>
                      <a:pPr algn="ctr" marL="119380">
                        <a:lnSpc>
                          <a:spcPct val="100000"/>
                        </a:lnSpc>
                        <a:spcBef>
                          <a:spcPts val="585"/>
                        </a:spcBef>
                      </a:pPr>
                      <a:r>
                        <a:rPr dirty="0" sz="1400" spc="-5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:نع</a:t>
                      </a:r>
                      <a:r>
                        <a:rPr dirty="0" sz="1400" spc="-45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400" spc="-33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ربعت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B="0" marT="102235">
                    <a:lnT w="1905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algn="ctr" marR="521970">
                        <a:lnSpc>
                          <a:spcPct val="100000"/>
                        </a:lnSpc>
                        <a:spcBef>
                          <a:spcPts val="830"/>
                        </a:spcBef>
                      </a:pPr>
                      <a:r>
                        <a:rPr dirty="0" sz="1600" spc="175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Example</a:t>
                      </a:r>
                      <a:endParaRPr sz="1600">
                        <a:latin typeface="Calibri"/>
                        <a:cs typeface="Calibri"/>
                      </a:endParaRPr>
                    </a:p>
                    <a:p>
                      <a:pPr algn="ctr" marR="466725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dirty="0" sz="1600" spc="-125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لاثم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B="0" marT="105410">
                    <a:lnT w="19050">
                      <a:solidFill>
                        <a:srgbClr val="000000"/>
                      </a:solidFill>
                      <a:prstDash val="solid"/>
                    </a:lnT>
                  </a:tcPr>
                </a:tc>
              </a:tr>
              <a:tr h="52424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marL="271145">
                        <a:lnSpc>
                          <a:spcPct val="100000"/>
                        </a:lnSpc>
                        <a:spcBef>
                          <a:spcPts val="170"/>
                        </a:spcBef>
                      </a:pPr>
                      <a:r>
                        <a:rPr dirty="0" sz="2400" spc="75">
                          <a:solidFill>
                            <a:srgbClr val="FFFF00"/>
                          </a:solidFill>
                          <a:latin typeface="Calibri"/>
                          <a:cs typeface="Calibri"/>
                        </a:rPr>
                        <a:t>might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B="0" marT="21590"/>
                </a:tc>
                <a:tc>
                  <a:txBody>
                    <a:bodyPr/>
                    <a:lstStyle/>
                    <a:p>
                      <a:pPr marL="100330">
                        <a:lnSpc>
                          <a:spcPct val="100000"/>
                        </a:lnSpc>
                        <a:spcBef>
                          <a:spcPts val="195"/>
                        </a:spcBef>
                      </a:pPr>
                      <a:r>
                        <a:rPr dirty="0" sz="1200" spc="1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Possibility</a:t>
                      </a:r>
                      <a:endParaRPr sz="1200">
                        <a:latin typeface="Calibri"/>
                        <a:cs typeface="Calibri"/>
                      </a:endParaRPr>
                    </a:p>
                    <a:p>
                      <a:pPr marL="97155">
                        <a:lnSpc>
                          <a:spcPct val="100000"/>
                        </a:lnSpc>
                        <a:spcBef>
                          <a:spcPts val="265"/>
                        </a:spcBef>
                      </a:pPr>
                      <a:r>
                        <a:rPr dirty="0" sz="1200" spc="-12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ةيناكملإا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B="0" marT="24765"/>
                </a:tc>
                <a:tc>
                  <a:txBody>
                    <a:bodyPr/>
                    <a:lstStyle/>
                    <a:p>
                      <a:pPr marL="87630">
                        <a:lnSpc>
                          <a:spcPct val="100000"/>
                        </a:lnSpc>
                        <a:spcBef>
                          <a:spcPts val="195"/>
                        </a:spcBef>
                      </a:pPr>
                      <a:r>
                        <a:rPr dirty="0" sz="1200" spc="14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I </a:t>
                      </a:r>
                      <a:r>
                        <a:rPr dirty="0" sz="1200" spc="3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hoped </a:t>
                      </a:r>
                      <a:r>
                        <a:rPr dirty="0" sz="1200" spc="2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that </a:t>
                      </a:r>
                      <a:r>
                        <a:rPr dirty="0" sz="1200" spc="14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I </a:t>
                      </a:r>
                      <a:r>
                        <a:rPr dirty="0" sz="1200" spc="120" b="1">
                          <a:solidFill>
                            <a:srgbClr val="FFFF00"/>
                          </a:solidFill>
                          <a:latin typeface="Calibri"/>
                          <a:cs typeface="Calibri"/>
                        </a:rPr>
                        <a:t>might</a:t>
                      </a:r>
                      <a:r>
                        <a:rPr dirty="0" sz="1200" spc="170" b="1">
                          <a:solidFill>
                            <a:srgbClr val="FFFF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200" spc="4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succeed.</a:t>
                      </a:r>
                      <a:endParaRPr sz="1200">
                        <a:latin typeface="Calibri"/>
                        <a:cs typeface="Calibri"/>
                      </a:endParaRPr>
                    </a:p>
                    <a:p>
                      <a:pPr marL="87630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dirty="0" sz="1200" spc="14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I </a:t>
                      </a:r>
                      <a:r>
                        <a:rPr dirty="0" sz="1200" spc="3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thought </a:t>
                      </a:r>
                      <a:r>
                        <a:rPr dirty="0" sz="1200" spc="2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that </a:t>
                      </a:r>
                      <a:r>
                        <a:rPr dirty="0" sz="1200" spc="2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the weather </a:t>
                      </a:r>
                      <a:r>
                        <a:rPr dirty="0" sz="1200" spc="105" b="1">
                          <a:solidFill>
                            <a:srgbClr val="FFFF00"/>
                          </a:solidFill>
                          <a:latin typeface="Calibri"/>
                          <a:cs typeface="Calibri"/>
                        </a:rPr>
                        <a:t>migh</a:t>
                      </a:r>
                      <a:r>
                        <a:rPr dirty="0" sz="1200" spc="10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t</a:t>
                      </a:r>
                      <a:r>
                        <a:rPr dirty="0" sz="1200" spc="4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200" spc="5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change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B="0" marT="24765"/>
                </a:tc>
              </a:tr>
              <a:tr h="56387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marL="271145">
                        <a:lnSpc>
                          <a:spcPts val="1860"/>
                        </a:lnSpc>
                      </a:pPr>
                      <a:r>
                        <a:rPr dirty="0" sz="1600" spc="65">
                          <a:solidFill>
                            <a:srgbClr val="FFFF00"/>
                          </a:solidFill>
                          <a:latin typeface="Calibri"/>
                          <a:cs typeface="Calibri"/>
                        </a:rPr>
                        <a:t>can,</a:t>
                      </a:r>
                      <a:r>
                        <a:rPr dirty="0" sz="1600" spc="110">
                          <a:solidFill>
                            <a:srgbClr val="FFFF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600" spc="40">
                          <a:solidFill>
                            <a:srgbClr val="FFFF00"/>
                          </a:solidFill>
                          <a:latin typeface="Calibri"/>
                          <a:cs typeface="Calibri"/>
                        </a:rPr>
                        <a:t>am/is/are</a:t>
                      </a:r>
                      <a:endParaRPr sz="1600">
                        <a:latin typeface="Calibri"/>
                        <a:cs typeface="Calibri"/>
                      </a:endParaRPr>
                    </a:p>
                    <a:p>
                      <a:pPr marL="271145">
                        <a:lnSpc>
                          <a:spcPct val="100000"/>
                        </a:lnSpc>
                      </a:pPr>
                      <a:r>
                        <a:rPr dirty="0" sz="1600" spc="40">
                          <a:solidFill>
                            <a:srgbClr val="FFFF00"/>
                          </a:solidFill>
                          <a:latin typeface="Calibri"/>
                          <a:cs typeface="Calibri"/>
                        </a:rPr>
                        <a:t>able</a:t>
                      </a:r>
                      <a:r>
                        <a:rPr dirty="0" sz="1600" spc="125">
                          <a:solidFill>
                            <a:srgbClr val="FFFF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600" spc="5">
                          <a:solidFill>
                            <a:srgbClr val="FFFF00"/>
                          </a:solidFill>
                          <a:latin typeface="Calibri"/>
                          <a:cs typeface="Calibri"/>
                        </a:rPr>
                        <a:t>to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marL="100330">
                        <a:lnSpc>
                          <a:spcPts val="1400"/>
                        </a:lnSpc>
                      </a:pPr>
                      <a:r>
                        <a:rPr dirty="0" sz="1200" spc="1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Ability</a:t>
                      </a:r>
                      <a:endParaRPr sz="1200">
                        <a:latin typeface="Calibri"/>
                        <a:cs typeface="Calibri"/>
                      </a:endParaRPr>
                    </a:p>
                    <a:p>
                      <a:pPr marL="97155">
                        <a:lnSpc>
                          <a:spcPct val="100000"/>
                        </a:lnSpc>
                        <a:spcBef>
                          <a:spcPts val="260"/>
                        </a:spcBef>
                      </a:pPr>
                      <a:r>
                        <a:rPr dirty="0" sz="1200" spc="-10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ةردقملا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marL="87630">
                        <a:lnSpc>
                          <a:spcPts val="1400"/>
                        </a:lnSpc>
                      </a:pPr>
                      <a:r>
                        <a:rPr dirty="0" sz="1200" spc="5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He </a:t>
                      </a:r>
                      <a:r>
                        <a:rPr dirty="0" sz="1200" spc="120" b="1">
                          <a:solidFill>
                            <a:srgbClr val="FFFF00"/>
                          </a:solidFill>
                          <a:latin typeface="Calibri"/>
                          <a:cs typeface="Calibri"/>
                        </a:rPr>
                        <a:t>can </a:t>
                      </a:r>
                      <a:r>
                        <a:rPr dirty="0" sz="1200" spc="2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do </a:t>
                      </a:r>
                      <a:r>
                        <a:rPr dirty="0" sz="1200" spc="-1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it</a:t>
                      </a:r>
                      <a:r>
                        <a:rPr dirty="0" sz="1200" spc="18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200" spc="1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carefully.</a:t>
                      </a:r>
                      <a:endParaRPr sz="1200">
                        <a:latin typeface="Calibri"/>
                        <a:cs typeface="Calibri"/>
                      </a:endParaRPr>
                    </a:p>
                    <a:p>
                      <a:pPr marL="87630">
                        <a:lnSpc>
                          <a:spcPct val="100000"/>
                        </a:lnSpc>
                        <a:spcBef>
                          <a:spcPts val="285"/>
                        </a:spcBef>
                      </a:pPr>
                      <a:r>
                        <a:rPr dirty="0" sz="1200" spc="5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He </a:t>
                      </a:r>
                      <a:r>
                        <a:rPr dirty="0" sz="1200" spc="100" b="1">
                          <a:solidFill>
                            <a:srgbClr val="FFFF00"/>
                          </a:solidFill>
                          <a:latin typeface="Calibri"/>
                          <a:cs typeface="Calibri"/>
                        </a:rPr>
                        <a:t>is </a:t>
                      </a:r>
                      <a:r>
                        <a:rPr dirty="0" sz="1200" spc="105" b="1">
                          <a:solidFill>
                            <a:srgbClr val="FFFF00"/>
                          </a:solidFill>
                          <a:latin typeface="Calibri"/>
                          <a:cs typeface="Calibri"/>
                        </a:rPr>
                        <a:t>able </a:t>
                      </a:r>
                      <a:r>
                        <a:rPr dirty="0" sz="1200" spc="85" b="1">
                          <a:solidFill>
                            <a:srgbClr val="FFFF00"/>
                          </a:solidFill>
                          <a:latin typeface="Calibri"/>
                          <a:cs typeface="Calibri"/>
                        </a:rPr>
                        <a:t>to </a:t>
                      </a:r>
                      <a:r>
                        <a:rPr dirty="0" sz="1200" spc="2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solve the</a:t>
                      </a:r>
                      <a:r>
                        <a:rPr dirty="0" sz="1200" spc="-10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200" spc="2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problem.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</a:tr>
              <a:tr h="56388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marL="271145">
                        <a:lnSpc>
                          <a:spcPct val="100000"/>
                        </a:lnSpc>
                        <a:spcBef>
                          <a:spcPts val="65"/>
                        </a:spcBef>
                      </a:pPr>
                      <a:r>
                        <a:rPr dirty="0" sz="1600" spc="35">
                          <a:solidFill>
                            <a:srgbClr val="FFFF00"/>
                          </a:solidFill>
                          <a:latin typeface="Calibri"/>
                          <a:cs typeface="Calibri"/>
                        </a:rPr>
                        <a:t>shall </a:t>
                      </a:r>
                      <a:r>
                        <a:rPr dirty="0" sz="1600" spc="45">
                          <a:solidFill>
                            <a:srgbClr val="FFFF00"/>
                          </a:solidFill>
                          <a:latin typeface="Calibri"/>
                          <a:cs typeface="Calibri"/>
                        </a:rPr>
                        <a:t>be</a:t>
                      </a:r>
                      <a:r>
                        <a:rPr dirty="0" sz="1600" spc="210">
                          <a:solidFill>
                            <a:srgbClr val="FFFF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600" spc="45">
                          <a:solidFill>
                            <a:srgbClr val="FFFF00"/>
                          </a:solidFill>
                          <a:latin typeface="Calibri"/>
                          <a:cs typeface="Calibri"/>
                        </a:rPr>
                        <a:t>able,</a:t>
                      </a:r>
                      <a:endParaRPr sz="1600">
                        <a:latin typeface="Calibri"/>
                        <a:cs typeface="Calibri"/>
                      </a:endParaRPr>
                    </a:p>
                    <a:p>
                      <a:pPr marL="271145">
                        <a:lnSpc>
                          <a:spcPct val="100000"/>
                        </a:lnSpc>
                      </a:pPr>
                      <a:r>
                        <a:rPr dirty="0" sz="1600" spc="5">
                          <a:solidFill>
                            <a:srgbClr val="FFFF00"/>
                          </a:solidFill>
                          <a:latin typeface="Calibri"/>
                          <a:cs typeface="Calibri"/>
                        </a:rPr>
                        <a:t>will </a:t>
                      </a:r>
                      <a:r>
                        <a:rPr dirty="0" sz="1600" spc="50">
                          <a:solidFill>
                            <a:srgbClr val="FFFF00"/>
                          </a:solidFill>
                          <a:latin typeface="Calibri"/>
                          <a:cs typeface="Calibri"/>
                        </a:rPr>
                        <a:t>be</a:t>
                      </a:r>
                      <a:r>
                        <a:rPr dirty="0" sz="1600" spc="-125">
                          <a:solidFill>
                            <a:srgbClr val="FFFF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600" spc="40">
                          <a:solidFill>
                            <a:srgbClr val="FFFF00"/>
                          </a:solidFill>
                          <a:latin typeface="Calibri"/>
                          <a:cs typeface="Calibri"/>
                        </a:rPr>
                        <a:t>able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B="0" marT="8255"/>
                </a:tc>
                <a:tc>
                  <a:txBody>
                    <a:bodyPr/>
                    <a:lstStyle/>
                    <a:p>
                      <a:pPr marL="100330"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r>
                        <a:rPr dirty="0" sz="1200" spc="1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Ability in </a:t>
                      </a:r>
                      <a:r>
                        <a:rPr dirty="0" sz="1200" spc="2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the</a:t>
                      </a:r>
                      <a:r>
                        <a:rPr dirty="0" sz="1200" spc="29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200" spc="2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future</a:t>
                      </a:r>
                      <a:endParaRPr sz="1200">
                        <a:latin typeface="Calibri"/>
                        <a:cs typeface="Calibri"/>
                      </a:endParaRPr>
                    </a:p>
                    <a:p>
                      <a:pPr marL="97155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dirty="0" sz="1200" spc="-27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لبقتسملا </a:t>
                      </a:r>
                      <a:r>
                        <a:rPr dirty="0" sz="1200" spc="-16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ىلع</a:t>
                      </a:r>
                      <a:r>
                        <a:rPr dirty="0" sz="1200" spc="1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200" spc="-10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ةردقملا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B="0" marT="6985"/>
                </a:tc>
                <a:tc>
                  <a:txBody>
                    <a:bodyPr/>
                    <a:lstStyle/>
                    <a:p>
                      <a:pPr marL="87630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dirty="0" sz="1200" spc="14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I </a:t>
                      </a:r>
                      <a:r>
                        <a:rPr dirty="0" sz="1200" spc="100" b="1">
                          <a:solidFill>
                            <a:srgbClr val="FFFF00"/>
                          </a:solidFill>
                          <a:latin typeface="Calibri"/>
                          <a:cs typeface="Calibri"/>
                        </a:rPr>
                        <a:t>shall </a:t>
                      </a:r>
                      <a:r>
                        <a:rPr dirty="0" sz="1200" spc="110" b="1">
                          <a:solidFill>
                            <a:srgbClr val="FFFF00"/>
                          </a:solidFill>
                          <a:latin typeface="Calibri"/>
                          <a:cs typeface="Calibri"/>
                        </a:rPr>
                        <a:t>be </a:t>
                      </a:r>
                      <a:r>
                        <a:rPr dirty="0" sz="1200" spc="105" b="1">
                          <a:solidFill>
                            <a:srgbClr val="FFFF00"/>
                          </a:solidFill>
                          <a:latin typeface="Calibri"/>
                          <a:cs typeface="Calibri"/>
                        </a:rPr>
                        <a:t>able </a:t>
                      </a:r>
                      <a:r>
                        <a:rPr dirty="0" sz="1200" spc="1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to </a:t>
                      </a:r>
                      <a:r>
                        <a:rPr dirty="0" sz="1200" spc="2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help</a:t>
                      </a:r>
                      <a:r>
                        <a:rPr dirty="0" sz="1200" spc="7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200" spc="3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you.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B="0" marT="10160"/>
                </a:tc>
              </a:tr>
              <a:tr h="696467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marL="271145">
                        <a:lnSpc>
                          <a:spcPct val="100000"/>
                        </a:lnSpc>
                        <a:spcBef>
                          <a:spcPts val="180"/>
                        </a:spcBef>
                      </a:pPr>
                      <a:r>
                        <a:rPr dirty="0" sz="2400" spc="45">
                          <a:solidFill>
                            <a:srgbClr val="FFFF00"/>
                          </a:solidFill>
                          <a:latin typeface="Calibri"/>
                          <a:cs typeface="Calibri"/>
                        </a:rPr>
                        <a:t>could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B="0" marT="22860"/>
                </a:tc>
                <a:tc>
                  <a:txBody>
                    <a:bodyPr/>
                    <a:lstStyle/>
                    <a:p>
                      <a:pPr marL="100330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dirty="0" sz="1200" spc="3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Past, </a:t>
                      </a:r>
                      <a:r>
                        <a:rPr dirty="0" sz="1200" spc="2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present </a:t>
                      </a:r>
                      <a:r>
                        <a:rPr dirty="0" sz="1200" spc="1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or </a:t>
                      </a:r>
                      <a:r>
                        <a:rPr dirty="0" sz="1200" spc="2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future</a:t>
                      </a:r>
                      <a:r>
                        <a:rPr dirty="0" sz="1200" spc="6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200" spc="1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possibility</a:t>
                      </a:r>
                      <a:endParaRPr sz="1200">
                        <a:latin typeface="Calibri"/>
                        <a:cs typeface="Calibri"/>
                      </a:endParaRPr>
                    </a:p>
                    <a:p>
                      <a:pPr marL="765175">
                        <a:lnSpc>
                          <a:spcPct val="100000"/>
                        </a:lnSpc>
                        <a:spcBef>
                          <a:spcPts val="265"/>
                        </a:spcBef>
                      </a:pPr>
                      <a:r>
                        <a:rPr dirty="0" sz="1200" spc="-27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لبقتسملا </a:t>
                      </a:r>
                      <a:r>
                        <a:rPr dirty="0" sz="120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/ </a:t>
                      </a:r>
                      <a:r>
                        <a:rPr dirty="0" sz="1200" spc="-9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عراضملا </a:t>
                      </a:r>
                      <a:r>
                        <a:rPr dirty="0" sz="1200" spc="-10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/يضاملا</a:t>
                      </a:r>
                      <a:r>
                        <a:rPr dirty="0" sz="1200" spc="-9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200" spc="-35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يف</a:t>
                      </a:r>
                      <a:r>
                        <a:rPr dirty="0" sz="1200" spc="-1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200" spc="-12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ةيناكملإا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B="0" marT="25400"/>
                </a:tc>
                <a:tc>
                  <a:txBody>
                    <a:bodyPr/>
                    <a:lstStyle/>
                    <a:p>
                      <a:pPr marL="87630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dirty="0" sz="1200" spc="3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Fahad </a:t>
                      </a:r>
                      <a:r>
                        <a:rPr dirty="0" sz="1200" spc="100" b="1">
                          <a:solidFill>
                            <a:srgbClr val="FFFF00"/>
                          </a:solidFill>
                          <a:latin typeface="Calibri"/>
                          <a:cs typeface="Calibri"/>
                        </a:rPr>
                        <a:t>could </a:t>
                      </a:r>
                      <a:r>
                        <a:rPr dirty="0" sz="1200" spc="2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drive </a:t>
                      </a:r>
                      <a:r>
                        <a:rPr dirty="0" sz="1200" spc="3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his </a:t>
                      </a:r>
                      <a:r>
                        <a:rPr dirty="0" sz="1200" spc="3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car </a:t>
                      </a:r>
                      <a:r>
                        <a:rPr dirty="0" sz="1200" spc="5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a </a:t>
                      </a:r>
                      <a:r>
                        <a:rPr dirty="0" sz="1200" spc="3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year</a:t>
                      </a:r>
                      <a:r>
                        <a:rPr dirty="0" sz="1200" spc="14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200" spc="5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ago.</a:t>
                      </a:r>
                      <a:endParaRPr sz="1200">
                        <a:latin typeface="Calibri"/>
                        <a:cs typeface="Calibri"/>
                      </a:endParaRPr>
                    </a:p>
                    <a:p>
                      <a:pPr marL="87630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dirty="0" sz="120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Ali </a:t>
                      </a:r>
                      <a:r>
                        <a:rPr dirty="0" sz="1200" spc="2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is </a:t>
                      </a:r>
                      <a:r>
                        <a:rPr dirty="0" sz="1200" spc="1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not </a:t>
                      </a:r>
                      <a:r>
                        <a:rPr dirty="0" sz="1200" spc="1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in </a:t>
                      </a:r>
                      <a:r>
                        <a:rPr dirty="0" sz="1200" spc="3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class </a:t>
                      </a:r>
                      <a:r>
                        <a:rPr dirty="0" sz="1200" spc="2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today. </a:t>
                      </a:r>
                      <a:r>
                        <a:rPr dirty="0" sz="1200" spc="5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He </a:t>
                      </a:r>
                      <a:r>
                        <a:rPr dirty="0" sz="1200" spc="100" b="1">
                          <a:solidFill>
                            <a:srgbClr val="FFFF00"/>
                          </a:solidFill>
                          <a:latin typeface="Calibri"/>
                          <a:cs typeface="Calibri"/>
                        </a:rPr>
                        <a:t>could </a:t>
                      </a:r>
                      <a:r>
                        <a:rPr dirty="0" sz="1200" spc="3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be</a:t>
                      </a:r>
                      <a:r>
                        <a:rPr dirty="0" sz="1200" spc="-16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200" spc="3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sick.</a:t>
                      </a:r>
                      <a:endParaRPr sz="1200">
                        <a:latin typeface="Calibri"/>
                        <a:cs typeface="Calibri"/>
                      </a:endParaRPr>
                    </a:p>
                    <a:p>
                      <a:pPr marL="87630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dirty="0" sz="1200" spc="4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Do </a:t>
                      </a:r>
                      <a:r>
                        <a:rPr dirty="0" sz="1200" spc="2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not </a:t>
                      </a:r>
                      <a:r>
                        <a:rPr dirty="0" sz="1200" spc="2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leave now. </a:t>
                      </a:r>
                      <a:r>
                        <a:rPr dirty="0" sz="1200" spc="7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It </a:t>
                      </a:r>
                      <a:r>
                        <a:rPr dirty="0" sz="1200" spc="100" b="1">
                          <a:solidFill>
                            <a:srgbClr val="FFFF00"/>
                          </a:solidFill>
                          <a:latin typeface="Calibri"/>
                          <a:cs typeface="Calibri"/>
                        </a:rPr>
                        <a:t>could </a:t>
                      </a:r>
                      <a:r>
                        <a:rPr dirty="0" sz="1200" spc="1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rain</a:t>
                      </a:r>
                      <a:r>
                        <a:rPr dirty="0" sz="1200" spc="16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200" spc="2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now.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B="0" marT="25400"/>
                </a:tc>
              </a:tr>
              <a:tr h="52576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marL="271145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dirty="0" sz="2400" spc="75">
                          <a:solidFill>
                            <a:srgbClr val="FFFF00"/>
                          </a:solidFill>
                          <a:latin typeface="Calibri"/>
                          <a:cs typeface="Calibri"/>
                        </a:rPr>
                        <a:t>must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B="0" marT="39370"/>
                </a:tc>
                <a:tc>
                  <a:txBody>
                    <a:bodyPr/>
                    <a:lstStyle/>
                    <a:p>
                      <a:pPr marL="100330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dirty="0" sz="1200" spc="2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Necessity</a:t>
                      </a:r>
                      <a:endParaRPr sz="1200">
                        <a:latin typeface="Calibri"/>
                        <a:cs typeface="Calibri"/>
                      </a:endParaRPr>
                    </a:p>
                    <a:p>
                      <a:pPr marL="97155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dirty="0" sz="1200" spc="-10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ةرورضلا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B="0" marT="39370"/>
                </a:tc>
                <a:tc>
                  <a:txBody>
                    <a:bodyPr/>
                    <a:lstStyle/>
                    <a:p>
                      <a:pPr marL="87630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dirty="0" sz="1200" spc="135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You </a:t>
                      </a:r>
                      <a:r>
                        <a:rPr dirty="0" sz="1200" spc="125" b="1">
                          <a:solidFill>
                            <a:srgbClr val="FFFF00"/>
                          </a:solidFill>
                          <a:latin typeface="Calibri"/>
                          <a:cs typeface="Calibri"/>
                        </a:rPr>
                        <a:t>must </a:t>
                      </a:r>
                      <a:r>
                        <a:rPr dirty="0" sz="1200" spc="1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listen </a:t>
                      </a:r>
                      <a:r>
                        <a:rPr dirty="0" sz="1200" spc="1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to </a:t>
                      </a:r>
                      <a:r>
                        <a:rPr dirty="0" sz="1200" spc="2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your</a:t>
                      </a:r>
                      <a:r>
                        <a:rPr dirty="0" sz="1200" spc="-12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200" spc="3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teachers.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B="0" marT="42545"/>
                </a:tc>
              </a:tr>
              <a:tr h="1428812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marL="271145">
                        <a:lnSpc>
                          <a:spcPct val="100000"/>
                        </a:lnSpc>
                        <a:spcBef>
                          <a:spcPts val="65"/>
                        </a:spcBef>
                      </a:pPr>
                      <a:r>
                        <a:rPr dirty="0" sz="2400" spc="80">
                          <a:solidFill>
                            <a:srgbClr val="FFFF00"/>
                          </a:solidFill>
                          <a:latin typeface="Calibri"/>
                          <a:cs typeface="Calibri"/>
                        </a:rPr>
                        <a:t>had</a:t>
                      </a:r>
                      <a:r>
                        <a:rPr dirty="0" sz="2400" spc="200">
                          <a:solidFill>
                            <a:srgbClr val="FFFF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400" spc="10">
                          <a:solidFill>
                            <a:srgbClr val="FFFF00"/>
                          </a:solidFill>
                          <a:latin typeface="Calibri"/>
                          <a:cs typeface="Calibri"/>
                        </a:rPr>
                        <a:t>to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B="0" marT="8255"/>
                </a:tc>
                <a:tc>
                  <a:txBody>
                    <a:bodyPr/>
                    <a:lstStyle/>
                    <a:p>
                      <a:pPr marL="100330">
                        <a:lnSpc>
                          <a:spcPct val="100000"/>
                        </a:lnSpc>
                        <a:spcBef>
                          <a:spcPts val="85"/>
                        </a:spcBef>
                      </a:pPr>
                      <a:r>
                        <a:rPr dirty="0" sz="1200" spc="6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The </a:t>
                      </a:r>
                      <a:r>
                        <a:rPr dirty="0" sz="1200" spc="3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past </a:t>
                      </a:r>
                      <a:r>
                        <a:rPr dirty="0" sz="1200" spc="2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form </a:t>
                      </a:r>
                      <a:r>
                        <a:rPr dirty="0" sz="1200" spc="1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of </a:t>
                      </a:r>
                      <a:r>
                        <a:rPr dirty="0" sz="1200" spc="3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must </a:t>
                      </a:r>
                      <a:r>
                        <a:rPr dirty="0" sz="1200" spc="5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:past</a:t>
                      </a:r>
                      <a:r>
                        <a:rPr dirty="0" sz="1200" spc="12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200" spc="3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necessity</a:t>
                      </a:r>
                      <a:endParaRPr sz="1200">
                        <a:latin typeface="Calibri"/>
                        <a:cs typeface="Calibri"/>
                      </a:endParaRPr>
                    </a:p>
                    <a:p>
                      <a:pPr marL="97155">
                        <a:lnSpc>
                          <a:spcPct val="100000"/>
                        </a:lnSpc>
                        <a:spcBef>
                          <a:spcPts val="265"/>
                        </a:spcBef>
                      </a:pPr>
                      <a:r>
                        <a:rPr dirty="0" sz="1200" spc="-114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يضاملا</a:t>
                      </a:r>
                      <a:r>
                        <a:rPr dirty="0" sz="1200" spc="1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200" spc="-35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يف</a:t>
                      </a:r>
                      <a:r>
                        <a:rPr dirty="0" sz="1200" spc="1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200" spc="-10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ةرورضلا</a:t>
                      </a:r>
                      <a:endParaRPr sz="1200">
                        <a:latin typeface="Arial"/>
                        <a:cs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1109980">
                        <a:lnSpc>
                          <a:spcPct val="100000"/>
                        </a:lnSpc>
                      </a:pPr>
                      <a:r>
                        <a:rPr dirty="0" sz="900" spc="-15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قباسلا </a:t>
                      </a:r>
                      <a:r>
                        <a:rPr dirty="0" sz="900" spc="-19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ةيسيئرلا </a:t>
                      </a:r>
                      <a:r>
                        <a:rPr dirty="0" sz="900" spc="-11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ةمئاقلا </a:t>
                      </a:r>
                      <a:r>
                        <a:rPr dirty="0" sz="900" spc="-10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ىلإ </a:t>
                      </a:r>
                      <a:r>
                        <a:rPr dirty="0" sz="900" spc="-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ةدوع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B="0" marT="10795"/>
                </a:tc>
                <a:tc>
                  <a:txBody>
                    <a:bodyPr/>
                    <a:lstStyle/>
                    <a:p>
                      <a:pPr marL="87630">
                        <a:lnSpc>
                          <a:spcPct val="100000"/>
                        </a:lnSpc>
                        <a:spcBef>
                          <a:spcPts val="85"/>
                        </a:spcBef>
                      </a:pPr>
                      <a:r>
                        <a:rPr dirty="0" sz="1200" spc="2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Faisal </a:t>
                      </a:r>
                      <a:r>
                        <a:rPr dirty="0" sz="1200" spc="2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could not </a:t>
                      </a:r>
                      <a:r>
                        <a:rPr dirty="0" sz="1200" spc="3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come </a:t>
                      </a:r>
                      <a:r>
                        <a:rPr dirty="0" sz="1200" spc="1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to </a:t>
                      </a:r>
                      <a:r>
                        <a:rPr dirty="0" sz="1200" spc="2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our</a:t>
                      </a:r>
                      <a:r>
                        <a:rPr dirty="0" sz="1200" spc="6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200" spc="2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dinner </a:t>
                      </a:r>
                      <a:r>
                        <a:rPr dirty="0" sz="1200" spc="1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party.</a:t>
                      </a:r>
                      <a:endParaRPr sz="1200">
                        <a:latin typeface="Calibri"/>
                        <a:cs typeface="Calibri"/>
                      </a:endParaRPr>
                    </a:p>
                    <a:p>
                      <a:pPr marL="87630">
                        <a:lnSpc>
                          <a:spcPct val="100000"/>
                        </a:lnSpc>
                      </a:pPr>
                      <a:r>
                        <a:rPr dirty="0" sz="1200" spc="130" b="1">
                          <a:solidFill>
                            <a:srgbClr val="FFFF00"/>
                          </a:solidFill>
                          <a:latin typeface="Calibri"/>
                          <a:cs typeface="Calibri"/>
                        </a:rPr>
                        <a:t>He </a:t>
                      </a:r>
                      <a:r>
                        <a:rPr dirty="0" sz="1200" spc="114" b="1">
                          <a:solidFill>
                            <a:srgbClr val="FFFF00"/>
                          </a:solidFill>
                          <a:latin typeface="Calibri"/>
                          <a:cs typeface="Calibri"/>
                        </a:rPr>
                        <a:t>had </a:t>
                      </a:r>
                      <a:r>
                        <a:rPr dirty="0" sz="1200" spc="1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to </a:t>
                      </a:r>
                      <a:r>
                        <a:rPr dirty="0" sz="1200" spc="4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stay </a:t>
                      </a:r>
                      <a:r>
                        <a:rPr dirty="0" sz="1200" spc="3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home </a:t>
                      </a:r>
                      <a:r>
                        <a:rPr dirty="0" sz="1200" spc="1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to</a:t>
                      </a:r>
                      <a:r>
                        <a:rPr dirty="0" sz="1200" spc="204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200" spc="2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study.</a:t>
                      </a:r>
                      <a:endParaRPr sz="1200">
                        <a:latin typeface="Calibri"/>
                        <a:cs typeface="Calibri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277495">
                        <a:lnSpc>
                          <a:spcPct val="100000"/>
                        </a:lnSpc>
                        <a:spcBef>
                          <a:spcPts val="1235"/>
                        </a:spcBef>
                      </a:pPr>
                      <a:r>
                        <a:rPr dirty="0" sz="900" spc="-16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يلاتلا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B="0" marT="10795"/>
                </a:tc>
              </a:tr>
            </a:tbl>
          </a:graphicData>
        </a:graphic>
      </p:graphicFrame>
      <p:sp>
        <p:nvSpPr>
          <p:cNvPr id="84" name="object 84"/>
          <p:cNvSpPr/>
          <p:nvPr/>
        </p:nvSpPr>
        <p:spPr>
          <a:xfrm>
            <a:off x="4340352" y="6321552"/>
            <a:ext cx="1296797" cy="382371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5" name="object 85"/>
          <p:cNvSpPr/>
          <p:nvPr/>
        </p:nvSpPr>
        <p:spPr>
          <a:xfrm>
            <a:off x="4462271" y="6406896"/>
            <a:ext cx="1043749" cy="248297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6" name="object 86"/>
          <p:cNvSpPr/>
          <p:nvPr/>
        </p:nvSpPr>
        <p:spPr>
          <a:xfrm>
            <a:off x="4267200" y="6248400"/>
            <a:ext cx="1295400" cy="381000"/>
          </a:xfrm>
          <a:custGeom>
            <a:avLst/>
            <a:gdLst/>
            <a:ahLst/>
            <a:cxnLst/>
            <a:rect l="l" t="t" r="r" b="b"/>
            <a:pathLst>
              <a:path w="1295400" h="381000">
                <a:moveTo>
                  <a:pt x="1295400" y="0"/>
                </a:moveTo>
                <a:lnTo>
                  <a:pt x="0" y="0"/>
                </a:lnTo>
                <a:lnTo>
                  <a:pt x="0" y="381000"/>
                </a:lnTo>
                <a:lnTo>
                  <a:pt x="1295400" y="381000"/>
                </a:lnTo>
                <a:lnTo>
                  <a:pt x="1295400" y="333375"/>
                </a:lnTo>
                <a:lnTo>
                  <a:pt x="540512" y="333375"/>
                </a:lnTo>
                <a:lnTo>
                  <a:pt x="540512" y="190500"/>
                </a:lnTo>
                <a:lnTo>
                  <a:pt x="504825" y="190500"/>
                </a:lnTo>
                <a:lnTo>
                  <a:pt x="647700" y="47625"/>
                </a:lnTo>
                <a:lnTo>
                  <a:pt x="1295400" y="47625"/>
                </a:lnTo>
                <a:lnTo>
                  <a:pt x="1295400" y="0"/>
                </a:lnTo>
                <a:close/>
              </a:path>
              <a:path w="1295400" h="381000">
                <a:moveTo>
                  <a:pt x="1295400" y="65481"/>
                </a:moveTo>
                <a:lnTo>
                  <a:pt x="736980" y="65481"/>
                </a:lnTo>
                <a:lnTo>
                  <a:pt x="736980" y="136918"/>
                </a:lnTo>
                <a:lnTo>
                  <a:pt x="790575" y="190500"/>
                </a:lnTo>
                <a:lnTo>
                  <a:pt x="754888" y="190500"/>
                </a:lnTo>
                <a:lnTo>
                  <a:pt x="754888" y="333375"/>
                </a:lnTo>
                <a:lnTo>
                  <a:pt x="1295400" y="333375"/>
                </a:lnTo>
                <a:lnTo>
                  <a:pt x="1295400" y="65481"/>
                </a:lnTo>
                <a:close/>
              </a:path>
              <a:path w="1295400" h="381000">
                <a:moveTo>
                  <a:pt x="1295400" y="47625"/>
                </a:moveTo>
                <a:lnTo>
                  <a:pt x="647700" y="47625"/>
                </a:lnTo>
                <a:lnTo>
                  <a:pt x="701294" y="101206"/>
                </a:lnTo>
                <a:lnTo>
                  <a:pt x="701294" y="65481"/>
                </a:lnTo>
                <a:lnTo>
                  <a:pt x="1295400" y="65481"/>
                </a:lnTo>
                <a:lnTo>
                  <a:pt x="1295400" y="47625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7" name="object 87"/>
          <p:cNvSpPr/>
          <p:nvPr/>
        </p:nvSpPr>
        <p:spPr>
          <a:xfrm>
            <a:off x="4807711" y="6313881"/>
            <a:ext cx="214629" cy="267970"/>
          </a:xfrm>
          <a:custGeom>
            <a:avLst/>
            <a:gdLst/>
            <a:ahLst/>
            <a:cxnLst/>
            <a:rect l="l" t="t" r="r" b="b"/>
            <a:pathLst>
              <a:path w="214629" h="267970">
                <a:moveTo>
                  <a:pt x="196468" y="0"/>
                </a:moveTo>
                <a:lnTo>
                  <a:pt x="160782" y="0"/>
                </a:lnTo>
                <a:lnTo>
                  <a:pt x="160782" y="35725"/>
                </a:lnTo>
                <a:lnTo>
                  <a:pt x="196468" y="71437"/>
                </a:lnTo>
                <a:lnTo>
                  <a:pt x="196468" y="0"/>
                </a:lnTo>
                <a:close/>
              </a:path>
              <a:path w="214629" h="267970">
                <a:moveTo>
                  <a:pt x="214375" y="125018"/>
                </a:moveTo>
                <a:lnTo>
                  <a:pt x="0" y="125018"/>
                </a:lnTo>
                <a:lnTo>
                  <a:pt x="0" y="267893"/>
                </a:lnTo>
                <a:lnTo>
                  <a:pt x="89280" y="267893"/>
                </a:lnTo>
                <a:lnTo>
                  <a:pt x="89280" y="196456"/>
                </a:lnTo>
                <a:lnTo>
                  <a:pt x="214375" y="196456"/>
                </a:lnTo>
                <a:lnTo>
                  <a:pt x="214375" y="125018"/>
                </a:lnTo>
                <a:close/>
              </a:path>
              <a:path w="214629" h="267970">
                <a:moveTo>
                  <a:pt x="214375" y="196456"/>
                </a:moveTo>
                <a:lnTo>
                  <a:pt x="125095" y="196456"/>
                </a:lnTo>
                <a:lnTo>
                  <a:pt x="125095" y="267893"/>
                </a:lnTo>
                <a:lnTo>
                  <a:pt x="214375" y="267893"/>
                </a:lnTo>
                <a:lnTo>
                  <a:pt x="214375" y="196456"/>
                </a:lnTo>
                <a:close/>
              </a:path>
            </a:pathLst>
          </a:custGeom>
          <a:solidFill>
            <a:srgbClr val="00007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8" name="object 88"/>
          <p:cNvSpPr/>
          <p:nvPr/>
        </p:nvSpPr>
        <p:spPr>
          <a:xfrm>
            <a:off x="4772025" y="62960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142875" y="0"/>
                </a:moveTo>
                <a:lnTo>
                  <a:pt x="0" y="142875"/>
                </a:lnTo>
                <a:lnTo>
                  <a:pt x="285750" y="142875"/>
                </a:lnTo>
                <a:lnTo>
                  <a:pt x="142875" y="0"/>
                </a:lnTo>
                <a:close/>
              </a:path>
              <a:path w="285750" h="285750">
                <a:moveTo>
                  <a:pt x="160782" y="214312"/>
                </a:moveTo>
                <a:lnTo>
                  <a:pt x="124967" y="214312"/>
                </a:lnTo>
                <a:lnTo>
                  <a:pt x="124967" y="285750"/>
                </a:lnTo>
                <a:lnTo>
                  <a:pt x="160782" y="285750"/>
                </a:lnTo>
                <a:lnTo>
                  <a:pt x="160782" y="214312"/>
                </a:lnTo>
                <a:close/>
              </a:path>
            </a:pathLst>
          </a:custGeom>
          <a:solidFill>
            <a:srgbClr val="00005C"/>
          </a:solid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Application>Microsoft Office PowerPoint</Application>
  <PresentationFormat>On-screen Show (4:3)</PresentationFormat>
  <ScaleCrop>false</ScaleCrop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2019-11-24T14:47:26Z</dcterms:created>
  <dcterms:modified xsi:type="dcterms:W3CDTF">2019-11-24T14:47:26Z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2019-11-24T00:00:00Z</vt:filetime>
  </property>
  <property fmtid="{D5CDD505-2E9C-101B-9397-08002B2CF9AE}" pid="3" name="Creator">
    <vt:lpwstr>Microsoft® PowerPoint® 2016</vt:lpwstr>
  </property>
  <property fmtid="{D5CDD505-2E9C-101B-9397-08002B2CF9AE}" pid="4" name="LastSaved">
    <vt:filetime>2019-11-24T00:00:00Z</vt:filetime>
  </property>
</Properties>
</file>